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24"/>
  </p:notesMasterIdLst>
  <p:sldIdLst>
    <p:sldId id="256" r:id="rId2"/>
    <p:sldId id="257" r:id="rId3"/>
    <p:sldId id="314" r:id="rId4"/>
    <p:sldId id="315" r:id="rId5"/>
    <p:sldId id="258" r:id="rId6"/>
    <p:sldId id="259" r:id="rId7"/>
    <p:sldId id="260" r:id="rId8"/>
    <p:sldId id="316" r:id="rId9"/>
    <p:sldId id="263" r:id="rId10"/>
    <p:sldId id="324" r:id="rId11"/>
    <p:sldId id="317" r:id="rId12"/>
    <p:sldId id="318" r:id="rId13"/>
    <p:sldId id="320" r:id="rId14"/>
    <p:sldId id="268" r:id="rId15"/>
    <p:sldId id="269" r:id="rId16"/>
    <p:sldId id="270" r:id="rId17"/>
    <p:sldId id="272" r:id="rId18"/>
    <p:sldId id="274" r:id="rId19"/>
    <p:sldId id="321" r:id="rId20"/>
    <p:sldId id="322" r:id="rId21"/>
    <p:sldId id="275" r:id="rId22"/>
    <p:sldId id="323" r:id="rId23"/>
  </p:sldIdLst>
  <p:sldSz cx="10079038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ADBA6F-3F6F-4B95-A887-E0DCD6D2DD0E}">
  <a:tblStyle styleId="{C5ADBA6F-3F6F-4B95-A887-E0DCD6D2D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4a147e3e7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4a147e3e7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69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4a147e3e7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4a147e3e7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38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4a147e3e7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4a147e3e7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7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4a147e3e7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4a147e3e7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48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4a17a274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4a17a274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e4a17a274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e4a17a274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e4a17a2742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e4a17a2742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4a17a2742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4a17a2742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e4a17a2742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e4a17a2742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e4a17a2742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e4a17a2742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55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43423a85b_2_15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43423a85b_2_15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e4a17a2742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e4a17a2742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725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e4a17a2742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e4a17a2742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22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43423a85b_2_15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43423a85b_2_15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9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43423a85b_2_15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43423a85b_2_15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43423a8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43423a8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4a147e3e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4a147e3e7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4a147e3e7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4a147e3e7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4a147e3e7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4a147e3e7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547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4a17a274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4a17a274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3962" y="1576500"/>
            <a:ext cx="8571291" cy="3285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13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1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1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1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1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1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1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1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18186" y="5442000"/>
            <a:ext cx="5406972" cy="720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85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9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9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9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9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9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9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9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97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756649" y="3788760"/>
            <a:ext cx="8565918" cy="1354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1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2" hasCustomPrompt="1"/>
          </p:nvPr>
        </p:nvSpPr>
        <p:spPr>
          <a:xfrm>
            <a:off x="6960522" y="1141575"/>
            <a:ext cx="2362280" cy="213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48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756800" y="5312773"/>
            <a:ext cx="8565918" cy="112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56790" y="654100"/>
            <a:ext cx="8565635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756790" y="1665400"/>
            <a:ext cx="4203066" cy="253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0"/>
          </a:p>
        </p:txBody>
      </p:sp>
      <p:sp>
        <p:nvSpPr>
          <p:cNvPr id="115" name="Google Shape;115;p25"/>
          <p:cNvSpPr/>
          <p:nvPr/>
        </p:nvSpPr>
        <p:spPr>
          <a:xfrm>
            <a:off x="756790" y="4370200"/>
            <a:ext cx="4203066" cy="253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0"/>
          </a:p>
        </p:txBody>
      </p:sp>
      <p:sp>
        <p:nvSpPr>
          <p:cNvPr id="116" name="Google Shape;116;p25"/>
          <p:cNvSpPr/>
          <p:nvPr/>
        </p:nvSpPr>
        <p:spPr>
          <a:xfrm>
            <a:off x="5119382" y="1665400"/>
            <a:ext cx="4203066" cy="253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0"/>
          </a:p>
        </p:txBody>
      </p:sp>
      <p:sp>
        <p:nvSpPr>
          <p:cNvPr id="117" name="Google Shape;117;p25"/>
          <p:cNvSpPr/>
          <p:nvPr/>
        </p:nvSpPr>
        <p:spPr>
          <a:xfrm>
            <a:off x="5119382" y="4370500"/>
            <a:ext cx="4203066" cy="253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0"/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1318171" y="2473480"/>
            <a:ext cx="3160077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1"/>
          </p:nvPr>
        </p:nvSpPr>
        <p:spPr>
          <a:xfrm>
            <a:off x="1318171" y="3335564"/>
            <a:ext cx="3160077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2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 idx="2"/>
          </p:nvPr>
        </p:nvSpPr>
        <p:spPr>
          <a:xfrm>
            <a:off x="5600713" y="2473480"/>
            <a:ext cx="3160077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3"/>
          </p:nvPr>
        </p:nvSpPr>
        <p:spPr>
          <a:xfrm>
            <a:off x="5600713" y="3335564"/>
            <a:ext cx="3160077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2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 idx="4"/>
          </p:nvPr>
        </p:nvSpPr>
        <p:spPr>
          <a:xfrm>
            <a:off x="1318171" y="4580315"/>
            <a:ext cx="3160077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5"/>
          </p:nvPr>
        </p:nvSpPr>
        <p:spPr>
          <a:xfrm>
            <a:off x="1318171" y="5442399"/>
            <a:ext cx="3160077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2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 idx="6"/>
          </p:nvPr>
        </p:nvSpPr>
        <p:spPr>
          <a:xfrm>
            <a:off x="5600713" y="4580315"/>
            <a:ext cx="3160077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7"/>
          </p:nvPr>
        </p:nvSpPr>
        <p:spPr>
          <a:xfrm>
            <a:off x="5600713" y="5442399"/>
            <a:ext cx="3160077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2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8"/>
          </p:nvPr>
        </p:nvSpPr>
        <p:spPr>
          <a:xfrm>
            <a:off x="756790" y="654100"/>
            <a:ext cx="8565635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756790" y="1665400"/>
            <a:ext cx="8565635" cy="52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20"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893720" y="2615838"/>
            <a:ext cx="234107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1"/>
          </p:nvPr>
        </p:nvSpPr>
        <p:spPr>
          <a:xfrm>
            <a:off x="893720" y="3194173"/>
            <a:ext cx="234107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 idx="2"/>
          </p:nvPr>
        </p:nvSpPr>
        <p:spPr>
          <a:xfrm>
            <a:off x="3869125" y="2615838"/>
            <a:ext cx="234107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3"/>
          </p:nvPr>
        </p:nvSpPr>
        <p:spPr>
          <a:xfrm>
            <a:off x="3869125" y="3194173"/>
            <a:ext cx="234107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title" idx="4"/>
          </p:nvPr>
        </p:nvSpPr>
        <p:spPr>
          <a:xfrm>
            <a:off x="893686" y="5008951"/>
            <a:ext cx="234107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5"/>
          </p:nvPr>
        </p:nvSpPr>
        <p:spPr>
          <a:xfrm>
            <a:off x="893720" y="5587286"/>
            <a:ext cx="234107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6"/>
          </p:nvPr>
        </p:nvSpPr>
        <p:spPr>
          <a:xfrm>
            <a:off x="3869089" y="5008951"/>
            <a:ext cx="234107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7"/>
          </p:nvPr>
        </p:nvSpPr>
        <p:spPr>
          <a:xfrm>
            <a:off x="3869125" y="5587286"/>
            <a:ext cx="234107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8"/>
          </p:nvPr>
        </p:nvSpPr>
        <p:spPr>
          <a:xfrm>
            <a:off x="6844471" y="2615838"/>
            <a:ext cx="234107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9"/>
          </p:nvPr>
        </p:nvSpPr>
        <p:spPr>
          <a:xfrm>
            <a:off x="6844471" y="3194173"/>
            <a:ext cx="234107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 idx="13"/>
          </p:nvPr>
        </p:nvSpPr>
        <p:spPr>
          <a:xfrm>
            <a:off x="6844435" y="5008951"/>
            <a:ext cx="234107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57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4"/>
          </p:nvPr>
        </p:nvSpPr>
        <p:spPr>
          <a:xfrm>
            <a:off x="6844471" y="5587286"/>
            <a:ext cx="234107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15"/>
          </p:nvPr>
        </p:nvSpPr>
        <p:spPr>
          <a:xfrm>
            <a:off x="756790" y="654100"/>
            <a:ext cx="8565635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56649" y="3788760"/>
            <a:ext cx="8565918" cy="1354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1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526311" y="1141585"/>
            <a:ext cx="3026592" cy="213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48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56800" y="5312773"/>
            <a:ext cx="8565918" cy="112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56790" y="654075"/>
            <a:ext cx="8565635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56790" y="1665250"/>
            <a:ext cx="8565635" cy="5240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30968" lvl="0" indent="-2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508">
                <a:solidFill>
                  <a:srgbClr val="434343"/>
                </a:solidFill>
              </a:defRPr>
            </a:lvl1pPr>
            <a:lvl2pPr marL="861936" lvl="1" indent="-28731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292903" lvl="2" indent="-28731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723872" lvl="3" indent="-28731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154839" lvl="4" indent="-28731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585807" lvl="5" indent="-28731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016775" lvl="6" indent="-28731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447742" lvl="7" indent="-28731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3878711" lvl="8" indent="-28731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56790" y="1664300"/>
            <a:ext cx="5174223" cy="52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30968" marR="258581" lvl="0" indent="-27534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508">
                <a:solidFill>
                  <a:srgbClr val="434343"/>
                </a:solidFill>
              </a:defRPr>
            </a:lvl1pPr>
            <a:lvl2pPr marL="861936" lvl="1" indent="-29928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292903" lvl="2" indent="-29928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723872" lvl="3" indent="-29928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154839" lvl="4" indent="-29928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585807" lvl="5" indent="-29928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016775" lvl="6" indent="-29928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447742" lvl="7" indent="-29928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3878711" lvl="8" indent="-29928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56790" y="654100"/>
            <a:ext cx="8565635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756789" y="2847400"/>
            <a:ext cx="5412629" cy="405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56790" y="654100"/>
            <a:ext cx="8565635" cy="2023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71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2154155" y="1665375"/>
            <a:ext cx="7158957" cy="55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28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2" hasCustomPrompt="1"/>
          </p:nvPr>
        </p:nvSpPr>
        <p:spPr>
          <a:xfrm>
            <a:off x="756789" y="1665375"/>
            <a:ext cx="1237560" cy="1184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2154174" y="2292578"/>
            <a:ext cx="7153866" cy="55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/>
          </p:nvPr>
        </p:nvSpPr>
        <p:spPr>
          <a:xfrm>
            <a:off x="2154164" y="3018512"/>
            <a:ext cx="7158957" cy="55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28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756790" y="3017983"/>
            <a:ext cx="1237560" cy="1184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5"/>
          </p:nvPr>
        </p:nvSpPr>
        <p:spPr>
          <a:xfrm>
            <a:off x="2154174" y="3647478"/>
            <a:ext cx="7153866" cy="55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6"/>
          </p:nvPr>
        </p:nvSpPr>
        <p:spPr>
          <a:xfrm>
            <a:off x="2154135" y="4373412"/>
            <a:ext cx="7158957" cy="55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28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 hasCustomPrompt="1"/>
          </p:nvPr>
        </p:nvSpPr>
        <p:spPr>
          <a:xfrm>
            <a:off x="756789" y="4370592"/>
            <a:ext cx="1237560" cy="1184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2154174" y="4997478"/>
            <a:ext cx="7153866" cy="55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2154162" y="5723189"/>
            <a:ext cx="7158957" cy="55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28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262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3" hasCustomPrompt="1"/>
          </p:nvPr>
        </p:nvSpPr>
        <p:spPr>
          <a:xfrm>
            <a:off x="756790" y="5723200"/>
            <a:ext cx="1237560" cy="1184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828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4"/>
          </p:nvPr>
        </p:nvSpPr>
        <p:spPr>
          <a:xfrm>
            <a:off x="2154189" y="6349986"/>
            <a:ext cx="7153866" cy="55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8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5"/>
          </p:nvPr>
        </p:nvSpPr>
        <p:spPr>
          <a:xfrm>
            <a:off x="756790" y="654100"/>
            <a:ext cx="8565635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56649" y="3788760"/>
            <a:ext cx="8565918" cy="1354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1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 hasCustomPrompt="1"/>
          </p:nvPr>
        </p:nvSpPr>
        <p:spPr>
          <a:xfrm>
            <a:off x="756742" y="1141575"/>
            <a:ext cx="2301477" cy="213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48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9pPr>
          </a:lstStyle>
          <a:p>
            <a:r>
              <a:t>xx%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56800" y="5312773"/>
            <a:ext cx="8565918" cy="112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756649" y="3788760"/>
            <a:ext cx="8565918" cy="1354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1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93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 hasCustomPrompt="1"/>
          </p:nvPr>
        </p:nvSpPr>
        <p:spPr>
          <a:xfrm>
            <a:off x="756743" y="1141575"/>
            <a:ext cx="8565918" cy="213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48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56"/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56800" y="5312773"/>
            <a:ext cx="8565918" cy="112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8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3580" y="654105"/>
            <a:ext cx="939199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Barriecito"/>
              <a:buNone/>
              <a:defRPr sz="3500">
                <a:solidFill>
                  <a:srgbClr val="191919"/>
                </a:solidFill>
                <a:latin typeface="Barriecito"/>
                <a:ea typeface="Barriecito"/>
                <a:cs typeface="Barriecito"/>
                <a:sym typeface="Barriec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Barriecito"/>
              <a:buNone/>
              <a:defRPr sz="3500">
                <a:solidFill>
                  <a:srgbClr val="191919"/>
                </a:solidFill>
                <a:latin typeface="Barriecito"/>
                <a:ea typeface="Barriecito"/>
                <a:cs typeface="Barriecito"/>
                <a:sym typeface="Barriec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Barriecito"/>
              <a:buNone/>
              <a:defRPr sz="3500">
                <a:solidFill>
                  <a:srgbClr val="191919"/>
                </a:solidFill>
                <a:latin typeface="Barriecito"/>
                <a:ea typeface="Barriecito"/>
                <a:cs typeface="Barriecito"/>
                <a:sym typeface="Barriec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Barriecito"/>
              <a:buNone/>
              <a:defRPr sz="3500">
                <a:solidFill>
                  <a:srgbClr val="191919"/>
                </a:solidFill>
                <a:latin typeface="Barriecito"/>
                <a:ea typeface="Barriecito"/>
                <a:cs typeface="Barriecito"/>
                <a:sym typeface="Barriec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Barriecito"/>
              <a:buNone/>
              <a:defRPr sz="3500">
                <a:solidFill>
                  <a:srgbClr val="191919"/>
                </a:solidFill>
                <a:latin typeface="Barriecito"/>
                <a:ea typeface="Barriecito"/>
                <a:cs typeface="Barriecito"/>
                <a:sym typeface="Barriec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Barriecito"/>
              <a:buNone/>
              <a:defRPr sz="3500">
                <a:solidFill>
                  <a:srgbClr val="191919"/>
                </a:solidFill>
                <a:latin typeface="Barriecito"/>
                <a:ea typeface="Barriecito"/>
                <a:cs typeface="Barriecito"/>
                <a:sym typeface="Barriec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Barriecito"/>
              <a:buNone/>
              <a:defRPr sz="3500">
                <a:solidFill>
                  <a:srgbClr val="191919"/>
                </a:solidFill>
                <a:latin typeface="Barriecito"/>
                <a:ea typeface="Barriecito"/>
                <a:cs typeface="Barriecito"/>
                <a:sym typeface="Barriec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Barriecito"/>
              <a:buNone/>
              <a:defRPr sz="3500">
                <a:solidFill>
                  <a:srgbClr val="191919"/>
                </a:solidFill>
                <a:latin typeface="Barriecito"/>
                <a:ea typeface="Barriecito"/>
                <a:cs typeface="Barriecito"/>
                <a:sym typeface="Barriec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Barriecito"/>
              <a:buNone/>
              <a:defRPr sz="3500">
                <a:solidFill>
                  <a:srgbClr val="191919"/>
                </a:solidFill>
                <a:latin typeface="Barriecito"/>
                <a:ea typeface="Barriecito"/>
                <a:cs typeface="Barriecito"/>
                <a:sym typeface="Barriec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3580" y="1693927"/>
            <a:ext cx="9391995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Char char="●"/>
              <a:defRPr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Char char="○"/>
              <a:defRPr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Char char="■"/>
              <a:defRPr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Char char="●"/>
              <a:defRPr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Char char="○"/>
              <a:defRPr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Char char="■"/>
              <a:defRPr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Char char="●"/>
              <a:defRPr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Char char="○"/>
              <a:defRPr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tic"/>
              <a:buChar char="■"/>
              <a:defRPr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1" r:id="rId12"/>
    <p:sldLayoutId id="2147483672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/>
          <p:nvPr/>
        </p:nvSpPr>
        <p:spPr>
          <a:xfrm rot="-5400000">
            <a:off x="3649513" y="5226978"/>
            <a:ext cx="203055" cy="918272"/>
          </a:xfrm>
          <a:prstGeom prst="triangle">
            <a:avLst>
              <a:gd name="adj" fmla="val 62214"/>
            </a:avLst>
          </a:prstGeom>
          <a:solidFill>
            <a:srgbClr val="FCF7F0"/>
          </a:solidFill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sp>
        <p:nvSpPr>
          <p:cNvPr id="177" name="Google Shape;177;p38"/>
          <p:cNvSpPr txBox="1">
            <a:spLocks noGrp="1"/>
          </p:cNvSpPr>
          <p:nvPr>
            <p:ph type="ctrTitle"/>
          </p:nvPr>
        </p:nvSpPr>
        <p:spPr>
          <a:xfrm>
            <a:off x="753962" y="1077819"/>
            <a:ext cx="8571292" cy="3722254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sz="4800" dirty="0"/>
              <a:t>Klasifikasi Jamur Berdasarkan Kelayakan K</a:t>
            </a:r>
            <a:r>
              <a:rPr lang="en-US" sz="4800" dirty="0"/>
              <a:t>o</a:t>
            </a:r>
            <a:r>
              <a:rPr lang="en" sz="4800" dirty="0"/>
              <a:t>nsumsi Menggunakan </a:t>
            </a:r>
            <a:r>
              <a:rPr lang="en" sz="4800" i="1" dirty="0"/>
              <a:t>Support</a:t>
            </a:r>
            <a:r>
              <a:rPr lang="en" sz="4800" dirty="0"/>
              <a:t> </a:t>
            </a:r>
            <a:r>
              <a:rPr lang="en" sz="4800" i="1" dirty="0"/>
              <a:t>Vector</a:t>
            </a:r>
            <a:r>
              <a:rPr lang="en" sz="4800" dirty="0"/>
              <a:t> </a:t>
            </a:r>
            <a:r>
              <a:rPr lang="en" sz="4800" i="1" dirty="0"/>
              <a:t>Machine</a:t>
            </a:r>
            <a:r>
              <a:rPr lang="en" sz="4800" dirty="0"/>
              <a:t> (SVM)</a:t>
            </a:r>
            <a:endParaRPr sz="4800" dirty="0"/>
          </a:p>
        </p:txBody>
      </p:sp>
      <p:sp>
        <p:nvSpPr>
          <p:cNvPr id="178" name="Google Shape;178;p38"/>
          <p:cNvSpPr txBox="1">
            <a:spLocks noGrp="1"/>
          </p:cNvSpPr>
          <p:nvPr>
            <p:ph type="subTitle" idx="1"/>
          </p:nvPr>
        </p:nvSpPr>
        <p:spPr>
          <a:xfrm>
            <a:off x="3918187" y="5346738"/>
            <a:ext cx="5406972" cy="67873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" dirty="0"/>
              <a:t>Nurul Ummah	2108108010014</a:t>
            </a:r>
            <a:endParaRPr dirty="0"/>
          </a:p>
        </p:txBody>
      </p:sp>
      <p:sp>
        <p:nvSpPr>
          <p:cNvPr id="179" name="Google Shape;179;p38"/>
          <p:cNvSpPr/>
          <p:nvPr/>
        </p:nvSpPr>
        <p:spPr>
          <a:xfrm rot="-9832278">
            <a:off x="3117941" y="4552695"/>
            <a:ext cx="497819" cy="825832"/>
          </a:xfrm>
          <a:prstGeom prst="triangle">
            <a:avLst>
              <a:gd name="adj" fmla="val 50000"/>
            </a:avLst>
          </a:prstGeom>
          <a:solidFill>
            <a:srgbClr val="FCF7F0"/>
          </a:solidFill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sp>
        <p:nvSpPr>
          <p:cNvPr id="180" name="Google Shape;180;p38"/>
          <p:cNvSpPr/>
          <p:nvPr/>
        </p:nvSpPr>
        <p:spPr>
          <a:xfrm>
            <a:off x="891076" y="6475088"/>
            <a:ext cx="1837675" cy="126980"/>
          </a:xfrm>
          <a:prstGeom prst="ellipse">
            <a:avLst/>
          </a:prstGeom>
          <a:solidFill>
            <a:srgbClr val="000000">
              <a:alpha val="16760"/>
            </a:srgbClr>
          </a:solidFill>
          <a:ln w="9525" cap="flat" cmpd="sng">
            <a:solidFill>
              <a:srgbClr val="E2D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grpSp>
        <p:nvGrpSpPr>
          <p:cNvPr id="181" name="Google Shape;181;p38"/>
          <p:cNvGrpSpPr/>
          <p:nvPr/>
        </p:nvGrpSpPr>
        <p:grpSpPr>
          <a:xfrm>
            <a:off x="788274" y="3981188"/>
            <a:ext cx="2146282" cy="2557188"/>
            <a:chOff x="9745838" y="-1844025"/>
            <a:chExt cx="5432522" cy="6472577"/>
          </a:xfrm>
        </p:grpSpPr>
        <p:sp>
          <p:nvSpPr>
            <p:cNvPr id="182" name="Google Shape;182;p38"/>
            <p:cNvSpPr/>
            <p:nvPr/>
          </p:nvSpPr>
          <p:spPr>
            <a:xfrm>
              <a:off x="11884574" y="4296232"/>
              <a:ext cx="49336" cy="48927"/>
            </a:xfrm>
            <a:custGeom>
              <a:avLst/>
              <a:gdLst/>
              <a:ahLst/>
              <a:cxnLst/>
              <a:rect l="l" t="t" r="r" b="b"/>
              <a:pathLst>
                <a:path w="482" h="478" extrusionOk="0">
                  <a:moveTo>
                    <a:pt x="244" y="0"/>
                  </a:moveTo>
                  <a:cubicBezTo>
                    <a:pt x="112" y="0"/>
                    <a:pt x="3" y="105"/>
                    <a:pt x="0" y="237"/>
                  </a:cubicBezTo>
                  <a:cubicBezTo>
                    <a:pt x="0" y="298"/>
                    <a:pt x="28" y="359"/>
                    <a:pt x="72" y="406"/>
                  </a:cubicBezTo>
                  <a:cubicBezTo>
                    <a:pt x="119" y="450"/>
                    <a:pt x="177" y="477"/>
                    <a:pt x="238" y="477"/>
                  </a:cubicBezTo>
                  <a:cubicBezTo>
                    <a:pt x="369" y="477"/>
                    <a:pt x="478" y="372"/>
                    <a:pt x="481" y="241"/>
                  </a:cubicBezTo>
                  <a:cubicBezTo>
                    <a:pt x="481" y="180"/>
                    <a:pt x="454" y="119"/>
                    <a:pt x="410" y="71"/>
                  </a:cubicBezTo>
                  <a:cubicBezTo>
                    <a:pt x="363" y="27"/>
                    <a:pt x="305" y="0"/>
                    <a:pt x="244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3" name="Google Shape;183;p38"/>
            <p:cNvSpPr/>
            <p:nvPr/>
          </p:nvSpPr>
          <p:spPr>
            <a:xfrm>
              <a:off x="11942815" y="4281288"/>
              <a:ext cx="48927" cy="49234"/>
            </a:xfrm>
            <a:custGeom>
              <a:avLst/>
              <a:gdLst/>
              <a:ahLst/>
              <a:cxnLst/>
              <a:rect l="l" t="t" r="r" b="b"/>
              <a:pathLst>
                <a:path w="478" h="481" extrusionOk="0">
                  <a:moveTo>
                    <a:pt x="241" y="1"/>
                  </a:moveTo>
                  <a:cubicBezTo>
                    <a:pt x="112" y="1"/>
                    <a:pt x="3" y="109"/>
                    <a:pt x="0" y="237"/>
                  </a:cubicBezTo>
                  <a:cubicBezTo>
                    <a:pt x="0" y="301"/>
                    <a:pt x="24" y="359"/>
                    <a:pt x="72" y="407"/>
                  </a:cubicBezTo>
                  <a:cubicBezTo>
                    <a:pt x="115" y="454"/>
                    <a:pt x="176" y="481"/>
                    <a:pt x="237" y="481"/>
                  </a:cubicBezTo>
                  <a:cubicBezTo>
                    <a:pt x="369" y="481"/>
                    <a:pt x="478" y="373"/>
                    <a:pt x="478" y="244"/>
                  </a:cubicBezTo>
                  <a:cubicBezTo>
                    <a:pt x="478" y="184"/>
                    <a:pt x="454" y="123"/>
                    <a:pt x="410" y="75"/>
                  </a:cubicBezTo>
                  <a:cubicBezTo>
                    <a:pt x="363" y="28"/>
                    <a:pt x="305" y="4"/>
                    <a:pt x="241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4" name="Google Shape;184;p38"/>
            <p:cNvSpPr/>
            <p:nvPr/>
          </p:nvSpPr>
          <p:spPr>
            <a:xfrm>
              <a:off x="11925517" y="4354063"/>
              <a:ext cx="48927" cy="48927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241" y="1"/>
                  </a:moveTo>
                  <a:cubicBezTo>
                    <a:pt x="111" y="1"/>
                    <a:pt x="0" y="106"/>
                    <a:pt x="0" y="237"/>
                  </a:cubicBezTo>
                  <a:cubicBezTo>
                    <a:pt x="0" y="298"/>
                    <a:pt x="24" y="359"/>
                    <a:pt x="71" y="407"/>
                  </a:cubicBezTo>
                  <a:cubicBezTo>
                    <a:pt x="115" y="451"/>
                    <a:pt x="172" y="478"/>
                    <a:pt x="237" y="478"/>
                  </a:cubicBezTo>
                  <a:cubicBezTo>
                    <a:pt x="369" y="478"/>
                    <a:pt x="477" y="373"/>
                    <a:pt x="477" y="241"/>
                  </a:cubicBezTo>
                  <a:cubicBezTo>
                    <a:pt x="477" y="180"/>
                    <a:pt x="454" y="119"/>
                    <a:pt x="410" y="71"/>
                  </a:cubicBezTo>
                  <a:cubicBezTo>
                    <a:pt x="362" y="28"/>
                    <a:pt x="305" y="1"/>
                    <a:pt x="241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5" name="Google Shape;185;p38"/>
            <p:cNvSpPr/>
            <p:nvPr/>
          </p:nvSpPr>
          <p:spPr>
            <a:xfrm>
              <a:off x="12117742" y="4123966"/>
              <a:ext cx="3275" cy="11464"/>
            </a:xfrm>
            <a:custGeom>
              <a:avLst/>
              <a:gdLst/>
              <a:ahLst/>
              <a:cxnLst/>
              <a:rect l="l" t="t" r="r" b="b"/>
              <a:pathLst>
                <a:path w="32" h="112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27"/>
                    <a:pt x="18" y="55"/>
                    <a:pt x="25" y="81"/>
                  </a:cubicBezTo>
                  <a:cubicBezTo>
                    <a:pt x="29" y="91"/>
                    <a:pt x="32" y="102"/>
                    <a:pt x="32" y="111"/>
                  </a:cubicBezTo>
                  <a:cubicBezTo>
                    <a:pt x="32" y="71"/>
                    <a:pt x="21" y="34"/>
                    <a:pt x="1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6" name="Google Shape;186;p38"/>
            <p:cNvSpPr/>
            <p:nvPr/>
          </p:nvSpPr>
          <p:spPr>
            <a:xfrm>
              <a:off x="11567167" y="4141264"/>
              <a:ext cx="489371" cy="123136"/>
            </a:xfrm>
            <a:custGeom>
              <a:avLst/>
              <a:gdLst/>
              <a:ahLst/>
              <a:cxnLst/>
              <a:rect l="l" t="t" r="r" b="b"/>
              <a:pathLst>
                <a:path w="4781" h="1203" extrusionOk="0">
                  <a:moveTo>
                    <a:pt x="4625" y="0"/>
                  </a:moveTo>
                  <a:cubicBezTo>
                    <a:pt x="4598" y="17"/>
                    <a:pt x="4567" y="34"/>
                    <a:pt x="4537" y="51"/>
                  </a:cubicBezTo>
                  <a:cubicBezTo>
                    <a:pt x="4375" y="122"/>
                    <a:pt x="4212" y="186"/>
                    <a:pt x="4050" y="251"/>
                  </a:cubicBezTo>
                  <a:cubicBezTo>
                    <a:pt x="3992" y="272"/>
                    <a:pt x="3937" y="295"/>
                    <a:pt x="3884" y="319"/>
                  </a:cubicBezTo>
                  <a:lnTo>
                    <a:pt x="3846" y="333"/>
                  </a:lnTo>
                  <a:cubicBezTo>
                    <a:pt x="3738" y="376"/>
                    <a:pt x="3629" y="420"/>
                    <a:pt x="3521" y="454"/>
                  </a:cubicBezTo>
                  <a:cubicBezTo>
                    <a:pt x="3440" y="478"/>
                    <a:pt x="3362" y="491"/>
                    <a:pt x="3281" y="508"/>
                  </a:cubicBezTo>
                  <a:lnTo>
                    <a:pt x="3254" y="511"/>
                  </a:lnTo>
                  <a:cubicBezTo>
                    <a:pt x="3182" y="525"/>
                    <a:pt x="3115" y="542"/>
                    <a:pt x="3048" y="559"/>
                  </a:cubicBezTo>
                  <a:cubicBezTo>
                    <a:pt x="2885" y="597"/>
                    <a:pt x="2718" y="630"/>
                    <a:pt x="2556" y="661"/>
                  </a:cubicBezTo>
                  <a:cubicBezTo>
                    <a:pt x="2329" y="698"/>
                    <a:pt x="2099" y="711"/>
                    <a:pt x="1842" y="722"/>
                  </a:cubicBezTo>
                  <a:lnTo>
                    <a:pt x="1774" y="725"/>
                  </a:lnTo>
                  <a:lnTo>
                    <a:pt x="1591" y="725"/>
                  </a:lnTo>
                  <a:cubicBezTo>
                    <a:pt x="1490" y="725"/>
                    <a:pt x="1391" y="722"/>
                    <a:pt x="1290" y="714"/>
                  </a:cubicBezTo>
                  <a:cubicBezTo>
                    <a:pt x="1209" y="705"/>
                    <a:pt x="1127" y="694"/>
                    <a:pt x="1046" y="678"/>
                  </a:cubicBezTo>
                  <a:cubicBezTo>
                    <a:pt x="968" y="664"/>
                    <a:pt x="887" y="658"/>
                    <a:pt x="809" y="650"/>
                  </a:cubicBezTo>
                  <a:lnTo>
                    <a:pt x="738" y="641"/>
                  </a:lnTo>
                  <a:cubicBezTo>
                    <a:pt x="596" y="627"/>
                    <a:pt x="477" y="610"/>
                    <a:pt x="376" y="589"/>
                  </a:cubicBezTo>
                  <a:cubicBezTo>
                    <a:pt x="308" y="576"/>
                    <a:pt x="240" y="563"/>
                    <a:pt x="176" y="549"/>
                  </a:cubicBezTo>
                  <a:cubicBezTo>
                    <a:pt x="132" y="674"/>
                    <a:pt x="81" y="796"/>
                    <a:pt x="30" y="918"/>
                  </a:cubicBezTo>
                  <a:cubicBezTo>
                    <a:pt x="20" y="945"/>
                    <a:pt x="10" y="972"/>
                    <a:pt x="0" y="996"/>
                  </a:cubicBezTo>
                  <a:cubicBezTo>
                    <a:pt x="50" y="1006"/>
                    <a:pt x="102" y="1019"/>
                    <a:pt x="159" y="1030"/>
                  </a:cubicBezTo>
                  <a:lnTo>
                    <a:pt x="220" y="1044"/>
                  </a:lnTo>
                  <a:cubicBezTo>
                    <a:pt x="291" y="1057"/>
                    <a:pt x="362" y="1074"/>
                    <a:pt x="436" y="1088"/>
                  </a:cubicBezTo>
                  <a:cubicBezTo>
                    <a:pt x="524" y="1101"/>
                    <a:pt x="613" y="1111"/>
                    <a:pt x="704" y="1118"/>
                  </a:cubicBezTo>
                  <a:lnTo>
                    <a:pt x="735" y="1121"/>
                  </a:lnTo>
                  <a:lnTo>
                    <a:pt x="762" y="1125"/>
                  </a:lnTo>
                  <a:lnTo>
                    <a:pt x="788" y="1125"/>
                  </a:lnTo>
                  <a:cubicBezTo>
                    <a:pt x="849" y="1131"/>
                    <a:pt x="914" y="1138"/>
                    <a:pt x="975" y="1152"/>
                  </a:cubicBezTo>
                  <a:cubicBezTo>
                    <a:pt x="1049" y="1166"/>
                    <a:pt x="1121" y="1175"/>
                    <a:pt x="1195" y="1182"/>
                  </a:cubicBezTo>
                  <a:cubicBezTo>
                    <a:pt x="1330" y="1196"/>
                    <a:pt x="1452" y="1202"/>
                    <a:pt x="1568" y="1202"/>
                  </a:cubicBezTo>
                  <a:cubicBezTo>
                    <a:pt x="1760" y="1202"/>
                    <a:pt x="1950" y="1192"/>
                    <a:pt x="2167" y="1179"/>
                  </a:cubicBezTo>
                  <a:lnTo>
                    <a:pt x="2235" y="1175"/>
                  </a:lnTo>
                  <a:lnTo>
                    <a:pt x="2285" y="1172"/>
                  </a:lnTo>
                  <a:lnTo>
                    <a:pt x="2332" y="1169"/>
                  </a:lnTo>
                  <a:cubicBezTo>
                    <a:pt x="2373" y="1166"/>
                    <a:pt x="2418" y="1161"/>
                    <a:pt x="2454" y="1158"/>
                  </a:cubicBezTo>
                  <a:cubicBezTo>
                    <a:pt x="2566" y="1145"/>
                    <a:pt x="2671" y="1125"/>
                    <a:pt x="2783" y="1101"/>
                  </a:cubicBezTo>
                  <a:cubicBezTo>
                    <a:pt x="2881" y="1080"/>
                    <a:pt x="2976" y="1060"/>
                    <a:pt x="3091" y="1033"/>
                  </a:cubicBezTo>
                  <a:cubicBezTo>
                    <a:pt x="3176" y="1013"/>
                    <a:pt x="3260" y="992"/>
                    <a:pt x="3345" y="975"/>
                  </a:cubicBezTo>
                  <a:lnTo>
                    <a:pt x="3396" y="969"/>
                  </a:lnTo>
                  <a:lnTo>
                    <a:pt x="3443" y="958"/>
                  </a:lnTo>
                  <a:lnTo>
                    <a:pt x="3470" y="952"/>
                  </a:lnTo>
                  <a:cubicBezTo>
                    <a:pt x="3518" y="942"/>
                    <a:pt x="3565" y="931"/>
                    <a:pt x="3612" y="918"/>
                  </a:cubicBezTo>
                  <a:cubicBezTo>
                    <a:pt x="3721" y="891"/>
                    <a:pt x="3829" y="847"/>
                    <a:pt x="3924" y="810"/>
                  </a:cubicBezTo>
                  <a:lnTo>
                    <a:pt x="4026" y="769"/>
                  </a:lnTo>
                  <a:lnTo>
                    <a:pt x="4076" y="749"/>
                  </a:lnTo>
                  <a:lnTo>
                    <a:pt x="4151" y="722"/>
                  </a:lnTo>
                  <a:cubicBezTo>
                    <a:pt x="4263" y="678"/>
                    <a:pt x="4375" y="633"/>
                    <a:pt x="4486" y="586"/>
                  </a:cubicBezTo>
                  <a:cubicBezTo>
                    <a:pt x="4581" y="549"/>
                    <a:pt x="4673" y="508"/>
                    <a:pt x="4764" y="464"/>
                  </a:cubicBezTo>
                  <a:cubicBezTo>
                    <a:pt x="4770" y="461"/>
                    <a:pt x="4774" y="458"/>
                    <a:pt x="4781" y="458"/>
                  </a:cubicBezTo>
                  <a:cubicBezTo>
                    <a:pt x="4781" y="454"/>
                    <a:pt x="4778" y="450"/>
                    <a:pt x="4778" y="450"/>
                  </a:cubicBezTo>
                  <a:cubicBezTo>
                    <a:pt x="4734" y="298"/>
                    <a:pt x="4683" y="150"/>
                    <a:pt x="4625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11596236" y="4071560"/>
              <a:ext cx="434712" cy="102357"/>
            </a:xfrm>
            <a:custGeom>
              <a:avLst/>
              <a:gdLst/>
              <a:ahLst/>
              <a:cxnLst/>
              <a:rect l="l" t="t" r="r" b="b"/>
              <a:pathLst>
                <a:path w="4247" h="1000" extrusionOk="0">
                  <a:moveTo>
                    <a:pt x="4053" y="1"/>
                  </a:moveTo>
                  <a:cubicBezTo>
                    <a:pt x="4047" y="4"/>
                    <a:pt x="4036" y="11"/>
                    <a:pt x="4026" y="14"/>
                  </a:cubicBezTo>
                  <a:lnTo>
                    <a:pt x="3840" y="92"/>
                  </a:lnTo>
                  <a:lnTo>
                    <a:pt x="3653" y="170"/>
                  </a:lnTo>
                  <a:cubicBezTo>
                    <a:pt x="3501" y="231"/>
                    <a:pt x="3380" y="278"/>
                    <a:pt x="3264" y="315"/>
                  </a:cubicBezTo>
                  <a:cubicBezTo>
                    <a:pt x="3119" y="353"/>
                    <a:pt x="2959" y="390"/>
                    <a:pt x="2764" y="424"/>
                  </a:cubicBezTo>
                  <a:cubicBezTo>
                    <a:pt x="2540" y="461"/>
                    <a:pt x="2320" y="492"/>
                    <a:pt x="2103" y="506"/>
                  </a:cubicBezTo>
                  <a:lnTo>
                    <a:pt x="1893" y="506"/>
                  </a:lnTo>
                  <a:lnTo>
                    <a:pt x="1836" y="509"/>
                  </a:lnTo>
                  <a:lnTo>
                    <a:pt x="1720" y="509"/>
                  </a:lnTo>
                  <a:lnTo>
                    <a:pt x="1636" y="512"/>
                  </a:lnTo>
                  <a:cubicBezTo>
                    <a:pt x="1541" y="519"/>
                    <a:pt x="1446" y="519"/>
                    <a:pt x="1351" y="519"/>
                  </a:cubicBezTo>
                  <a:lnTo>
                    <a:pt x="1304" y="519"/>
                  </a:lnTo>
                  <a:cubicBezTo>
                    <a:pt x="1057" y="519"/>
                    <a:pt x="823" y="506"/>
                    <a:pt x="630" y="492"/>
                  </a:cubicBezTo>
                  <a:cubicBezTo>
                    <a:pt x="464" y="475"/>
                    <a:pt x="315" y="454"/>
                    <a:pt x="170" y="424"/>
                  </a:cubicBezTo>
                  <a:cubicBezTo>
                    <a:pt x="166" y="424"/>
                    <a:pt x="163" y="420"/>
                    <a:pt x="159" y="420"/>
                  </a:cubicBezTo>
                  <a:cubicBezTo>
                    <a:pt x="118" y="542"/>
                    <a:pt x="71" y="661"/>
                    <a:pt x="31" y="779"/>
                  </a:cubicBezTo>
                  <a:cubicBezTo>
                    <a:pt x="21" y="810"/>
                    <a:pt x="10" y="844"/>
                    <a:pt x="1" y="878"/>
                  </a:cubicBezTo>
                  <a:cubicBezTo>
                    <a:pt x="61" y="892"/>
                    <a:pt x="126" y="905"/>
                    <a:pt x="204" y="918"/>
                  </a:cubicBezTo>
                  <a:cubicBezTo>
                    <a:pt x="322" y="936"/>
                    <a:pt x="440" y="953"/>
                    <a:pt x="559" y="966"/>
                  </a:cubicBezTo>
                  <a:cubicBezTo>
                    <a:pt x="651" y="973"/>
                    <a:pt x="742" y="979"/>
                    <a:pt x="837" y="983"/>
                  </a:cubicBezTo>
                  <a:lnTo>
                    <a:pt x="928" y="989"/>
                  </a:lnTo>
                  <a:cubicBezTo>
                    <a:pt x="1029" y="993"/>
                    <a:pt x="1131" y="996"/>
                    <a:pt x="1236" y="1000"/>
                  </a:cubicBezTo>
                  <a:lnTo>
                    <a:pt x="1270" y="1000"/>
                  </a:lnTo>
                  <a:cubicBezTo>
                    <a:pt x="1354" y="996"/>
                    <a:pt x="1439" y="996"/>
                    <a:pt x="1528" y="993"/>
                  </a:cubicBezTo>
                  <a:lnTo>
                    <a:pt x="1565" y="993"/>
                  </a:lnTo>
                  <a:lnTo>
                    <a:pt x="1615" y="989"/>
                  </a:lnTo>
                  <a:cubicBezTo>
                    <a:pt x="1714" y="986"/>
                    <a:pt x="1815" y="986"/>
                    <a:pt x="1914" y="983"/>
                  </a:cubicBezTo>
                  <a:lnTo>
                    <a:pt x="1974" y="986"/>
                  </a:lnTo>
                  <a:cubicBezTo>
                    <a:pt x="2103" y="983"/>
                    <a:pt x="2235" y="979"/>
                    <a:pt x="2360" y="966"/>
                  </a:cubicBezTo>
                  <a:cubicBezTo>
                    <a:pt x="2479" y="949"/>
                    <a:pt x="2594" y="936"/>
                    <a:pt x="2709" y="915"/>
                  </a:cubicBezTo>
                  <a:cubicBezTo>
                    <a:pt x="2942" y="878"/>
                    <a:pt x="3190" y="834"/>
                    <a:pt x="3430" y="756"/>
                  </a:cubicBezTo>
                  <a:cubicBezTo>
                    <a:pt x="3592" y="709"/>
                    <a:pt x="3742" y="648"/>
                    <a:pt x="3942" y="563"/>
                  </a:cubicBezTo>
                  <a:lnTo>
                    <a:pt x="4074" y="509"/>
                  </a:lnTo>
                  <a:cubicBezTo>
                    <a:pt x="4138" y="481"/>
                    <a:pt x="4195" y="458"/>
                    <a:pt x="4247" y="434"/>
                  </a:cubicBezTo>
                  <a:cubicBezTo>
                    <a:pt x="4211" y="346"/>
                    <a:pt x="4171" y="260"/>
                    <a:pt x="4135" y="172"/>
                  </a:cubicBezTo>
                  <a:lnTo>
                    <a:pt x="4135" y="172"/>
                  </a:lnTo>
                  <a:cubicBezTo>
                    <a:pt x="4138" y="179"/>
                    <a:pt x="4142" y="186"/>
                    <a:pt x="4145" y="190"/>
                  </a:cubicBezTo>
                  <a:cubicBezTo>
                    <a:pt x="4114" y="126"/>
                    <a:pt x="4084" y="65"/>
                    <a:pt x="4053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8" name="Google Shape;188;p38"/>
            <p:cNvSpPr/>
            <p:nvPr/>
          </p:nvSpPr>
          <p:spPr>
            <a:xfrm>
              <a:off x="11585079" y="4115982"/>
              <a:ext cx="455491" cy="99594"/>
            </a:xfrm>
            <a:custGeom>
              <a:avLst/>
              <a:gdLst/>
              <a:ahLst/>
              <a:cxnLst/>
              <a:rect l="l" t="t" r="r" b="b"/>
              <a:pathLst>
                <a:path w="4450" h="973" extrusionOk="0">
                  <a:moveTo>
                    <a:pt x="4356" y="0"/>
                  </a:moveTo>
                  <a:cubicBezTo>
                    <a:pt x="4304" y="24"/>
                    <a:pt x="4247" y="47"/>
                    <a:pt x="4183" y="75"/>
                  </a:cubicBezTo>
                  <a:lnTo>
                    <a:pt x="4051" y="129"/>
                  </a:lnTo>
                  <a:cubicBezTo>
                    <a:pt x="3851" y="214"/>
                    <a:pt x="3701" y="275"/>
                    <a:pt x="3539" y="322"/>
                  </a:cubicBezTo>
                  <a:cubicBezTo>
                    <a:pt x="3299" y="400"/>
                    <a:pt x="3051" y="444"/>
                    <a:pt x="2818" y="481"/>
                  </a:cubicBezTo>
                  <a:cubicBezTo>
                    <a:pt x="2703" y="502"/>
                    <a:pt x="2588" y="515"/>
                    <a:pt x="2469" y="532"/>
                  </a:cubicBezTo>
                  <a:cubicBezTo>
                    <a:pt x="2344" y="545"/>
                    <a:pt x="2212" y="549"/>
                    <a:pt x="2083" y="552"/>
                  </a:cubicBezTo>
                  <a:lnTo>
                    <a:pt x="2023" y="549"/>
                  </a:lnTo>
                  <a:cubicBezTo>
                    <a:pt x="1924" y="552"/>
                    <a:pt x="1823" y="552"/>
                    <a:pt x="1724" y="555"/>
                  </a:cubicBezTo>
                  <a:lnTo>
                    <a:pt x="1674" y="559"/>
                  </a:lnTo>
                  <a:lnTo>
                    <a:pt x="1637" y="559"/>
                  </a:lnTo>
                  <a:cubicBezTo>
                    <a:pt x="1548" y="562"/>
                    <a:pt x="1463" y="562"/>
                    <a:pt x="1379" y="566"/>
                  </a:cubicBezTo>
                  <a:lnTo>
                    <a:pt x="1345" y="566"/>
                  </a:lnTo>
                  <a:cubicBezTo>
                    <a:pt x="1240" y="562"/>
                    <a:pt x="1138" y="559"/>
                    <a:pt x="1037" y="555"/>
                  </a:cubicBezTo>
                  <a:lnTo>
                    <a:pt x="946" y="549"/>
                  </a:lnTo>
                  <a:cubicBezTo>
                    <a:pt x="851" y="545"/>
                    <a:pt x="760" y="539"/>
                    <a:pt x="668" y="532"/>
                  </a:cubicBezTo>
                  <a:cubicBezTo>
                    <a:pt x="549" y="519"/>
                    <a:pt x="431" y="502"/>
                    <a:pt x="313" y="484"/>
                  </a:cubicBezTo>
                  <a:cubicBezTo>
                    <a:pt x="235" y="471"/>
                    <a:pt x="170" y="458"/>
                    <a:pt x="110" y="444"/>
                  </a:cubicBezTo>
                  <a:cubicBezTo>
                    <a:pt x="79" y="542"/>
                    <a:pt x="49" y="644"/>
                    <a:pt x="18" y="745"/>
                  </a:cubicBezTo>
                  <a:cubicBezTo>
                    <a:pt x="11" y="762"/>
                    <a:pt x="4" y="779"/>
                    <a:pt x="1" y="796"/>
                  </a:cubicBezTo>
                  <a:cubicBezTo>
                    <a:pt x="65" y="810"/>
                    <a:pt x="133" y="823"/>
                    <a:pt x="201" y="836"/>
                  </a:cubicBezTo>
                  <a:cubicBezTo>
                    <a:pt x="302" y="857"/>
                    <a:pt x="421" y="874"/>
                    <a:pt x="563" y="888"/>
                  </a:cubicBezTo>
                  <a:lnTo>
                    <a:pt x="634" y="897"/>
                  </a:lnTo>
                  <a:cubicBezTo>
                    <a:pt x="712" y="905"/>
                    <a:pt x="793" y="911"/>
                    <a:pt x="871" y="925"/>
                  </a:cubicBezTo>
                  <a:cubicBezTo>
                    <a:pt x="952" y="941"/>
                    <a:pt x="1034" y="952"/>
                    <a:pt x="1115" y="961"/>
                  </a:cubicBezTo>
                  <a:cubicBezTo>
                    <a:pt x="1216" y="969"/>
                    <a:pt x="1315" y="972"/>
                    <a:pt x="1416" y="972"/>
                  </a:cubicBezTo>
                  <a:lnTo>
                    <a:pt x="1599" y="972"/>
                  </a:lnTo>
                  <a:lnTo>
                    <a:pt x="1667" y="969"/>
                  </a:lnTo>
                  <a:cubicBezTo>
                    <a:pt x="1924" y="958"/>
                    <a:pt x="2154" y="945"/>
                    <a:pt x="2381" y="908"/>
                  </a:cubicBezTo>
                  <a:cubicBezTo>
                    <a:pt x="2543" y="877"/>
                    <a:pt x="2710" y="844"/>
                    <a:pt x="2873" y="806"/>
                  </a:cubicBezTo>
                  <a:cubicBezTo>
                    <a:pt x="2940" y="789"/>
                    <a:pt x="3007" y="772"/>
                    <a:pt x="3079" y="758"/>
                  </a:cubicBezTo>
                  <a:lnTo>
                    <a:pt x="3106" y="755"/>
                  </a:lnTo>
                  <a:cubicBezTo>
                    <a:pt x="3187" y="738"/>
                    <a:pt x="3265" y="725"/>
                    <a:pt x="3346" y="701"/>
                  </a:cubicBezTo>
                  <a:cubicBezTo>
                    <a:pt x="3454" y="667"/>
                    <a:pt x="3563" y="623"/>
                    <a:pt x="3671" y="580"/>
                  </a:cubicBezTo>
                  <a:lnTo>
                    <a:pt x="3709" y="566"/>
                  </a:lnTo>
                  <a:cubicBezTo>
                    <a:pt x="3762" y="542"/>
                    <a:pt x="3817" y="519"/>
                    <a:pt x="3875" y="498"/>
                  </a:cubicBezTo>
                  <a:cubicBezTo>
                    <a:pt x="4037" y="433"/>
                    <a:pt x="4200" y="369"/>
                    <a:pt x="4362" y="298"/>
                  </a:cubicBezTo>
                  <a:cubicBezTo>
                    <a:pt x="4392" y="281"/>
                    <a:pt x="4423" y="264"/>
                    <a:pt x="4450" y="247"/>
                  </a:cubicBezTo>
                  <a:cubicBezTo>
                    <a:pt x="4426" y="180"/>
                    <a:pt x="4403" y="116"/>
                    <a:pt x="4376" y="47"/>
                  </a:cubicBezTo>
                  <a:cubicBezTo>
                    <a:pt x="4369" y="31"/>
                    <a:pt x="4362" y="17"/>
                    <a:pt x="4356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9" name="Google Shape;189;p38"/>
            <p:cNvSpPr/>
            <p:nvPr/>
          </p:nvSpPr>
          <p:spPr>
            <a:xfrm>
              <a:off x="11612408" y="3894074"/>
              <a:ext cx="398785" cy="230611"/>
            </a:xfrm>
            <a:custGeom>
              <a:avLst/>
              <a:gdLst/>
              <a:ahLst/>
              <a:cxnLst/>
              <a:rect l="l" t="t" r="r" b="b"/>
              <a:pathLst>
                <a:path w="3896" h="2253" extrusionOk="0">
                  <a:moveTo>
                    <a:pt x="1834" y="1"/>
                  </a:moveTo>
                  <a:cubicBezTo>
                    <a:pt x="1691" y="1"/>
                    <a:pt x="1545" y="15"/>
                    <a:pt x="1400" y="35"/>
                  </a:cubicBezTo>
                  <a:cubicBezTo>
                    <a:pt x="1335" y="41"/>
                    <a:pt x="1268" y="55"/>
                    <a:pt x="1204" y="72"/>
                  </a:cubicBezTo>
                  <a:cubicBezTo>
                    <a:pt x="1183" y="93"/>
                    <a:pt x="1159" y="110"/>
                    <a:pt x="1139" y="130"/>
                  </a:cubicBezTo>
                  <a:cubicBezTo>
                    <a:pt x="1071" y="197"/>
                    <a:pt x="1007" y="265"/>
                    <a:pt x="946" y="340"/>
                  </a:cubicBezTo>
                  <a:cubicBezTo>
                    <a:pt x="885" y="424"/>
                    <a:pt x="831" y="513"/>
                    <a:pt x="780" y="600"/>
                  </a:cubicBezTo>
                  <a:cubicBezTo>
                    <a:pt x="723" y="691"/>
                    <a:pt x="665" y="787"/>
                    <a:pt x="610" y="878"/>
                  </a:cubicBezTo>
                  <a:cubicBezTo>
                    <a:pt x="529" y="1021"/>
                    <a:pt x="452" y="1163"/>
                    <a:pt x="374" y="1305"/>
                  </a:cubicBezTo>
                  <a:cubicBezTo>
                    <a:pt x="296" y="1440"/>
                    <a:pt x="229" y="1579"/>
                    <a:pt x="164" y="1721"/>
                  </a:cubicBezTo>
                  <a:cubicBezTo>
                    <a:pt x="107" y="1857"/>
                    <a:pt x="59" y="1996"/>
                    <a:pt x="12" y="2131"/>
                  </a:cubicBezTo>
                  <a:cubicBezTo>
                    <a:pt x="8" y="2141"/>
                    <a:pt x="5" y="2148"/>
                    <a:pt x="1" y="2154"/>
                  </a:cubicBezTo>
                  <a:cubicBezTo>
                    <a:pt x="5" y="2154"/>
                    <a:pt x="8" y="2158"/>
                    <a:pt x="12" y="2158"/>
                  </a:cubicBezTo>
                  <a:cubicBezTo>
                    <a:pt x="157" y="2188"/>
                    <a:pt x="306" y="2209"/>
                    <a:pt x="472" y="2226"/>
                  </a:cubicBezTo>
                  <a:cubicBezTo>
                    <a:pt x="665" y="2240"/>
                    <a:pt x="899" y="2253"/>
                    <a:pt x="1146" y="2253"/>
                  </a:cubicBezTo>
                  <a:lnTo>
                    <a:pt x="1193" y="2253"/>
                  </a:lnTo>
                  <a:cubicBezTo>
                    <a:pt x="1288" y="2253"/>
                    <a:pt x="1383" y="2253"/>
                    <a:pt x="1478" y="2246"/>
                  </a:cubicBezTo>
                  <a:lnTo>
                    <a:pt x="1562" y="2243"/>
                  </a:lnTo>
                  <a:lnTo>
                    <a:pt x="1678" y="2243"/>
                  </a:lnTo>
                  <a:lnTo>
                    <a:pt x="1735" y="2240"/>
                  </a:lnTo>
                  <a:lnTo>
                    <a:pt x="1945" y="2240"/>
                  </a:lnTo>
                  <a:cubicBezTo>
                    <a:pt x="2162" y="2226"/>
                    <a:pt x="2382" y="2195"/>
                    <a:pt x="2606" y="2158"/>
                  </a:cubicBezTo>
                  <a:cubicBezTo>
                    <a:pt x="2801" y="2124"/>
                    <a:pt x="2961" y="2087"/>
                    <a:pt x="3106" y="2049"/>
                  </a:cubicBezTo>
                  <a:cubicBezTo>
                    <a:pt x="3222" y="2012"/>
                    <a:pt x="3343" y="1965"/>
                    <a:pt x="3495" y="1904"/>
                  </a:cubicBezTo>
                  <a:lnTo>
                    <a:pt x="3682" y="1826"/>
                  </a:lnTo>
                  <a:lnTo>
                    <a:pt x="3868" y="1748"/>
                  </a:lnTo>
                  <a:cubicBezTo>
                    <a:pt x="3878" y="1745"/>
                    <a:pt x="3889" y="1738"/>
                    <a:pt x="3895" y="1735"/>
                  </a:cubicBezTo>
                  <a:cubicBezTo>
                    <a:pt x="3886" y="1715"/>
                    <a:pt x="3878" y="1694"/>
                    <a:pt x="3868" y="1674"/>
                  </a:cubicBezTo>
                  <a:cubicBezTo>
                    <a:pt x="3794" y="1552"/>
                    <a:pt x="3716" y="1430"/>
                    <a:pt x="3638" y="1308"/>
                  </a:cubicBezTo>
                  <a:cubicBezTo>
                    <a:pt x="3556" y="1176"/>
                    <a:pt x="3462" y="1054"/>
                    <a:pt x="3367" y="932"/>
                  </a:cubicBezTo>
                  <a:lnTo>
                    <a:pt x="3367" y="932"/>
                  </a:lnTo>
                  <a:lnTo>
                    <a:pt x="3370" y="935"/>
                  </a:lnTo>
                  <a:cubicBezTo>
                    <a:pt x="3367" y="932"/>
                    <a:pt x="3361" y="926"/>
                    <a:pt x="3357" y="919"/>
                  </a:cubicBezTo>
                  <a:lnTo>
                    <a:pt x="3353" y="915"/>
                  </a:lnTo>
                  <a:cubicBezTo>
                    <a:pt x="3265" y="804"/>
                    <a:pt x="3170" y="691"/>
                    <a:pt x="3069" y="590"/>
                  </a:cubicBezTo>
                  <a:cubicBezTo>
                    <a:pt x="2971" y="499"/>
                    <a:pt x="2870" y="414"/>
                    <a:pt x="2764" y="333"/>
                  </a:cubicBezTo>
                  <a:cubicBezTo>
                    <a:pt x="2680" y="272"/>
                    <a:pt x="2595" y="214"/>
                    <a:pt x="2507" y="160"/>
                  </a:cubicBezTo>
                  <a:cubicBezTo>
                    <a:pt x="2497" y="154"/>
                    <a:pt x="2484" y="150"/>
                    <a:pt x="2470" y="143"/>
                  </a:cubicBezTo>
                  <a:cubicBezTo>
                    <a:pt x="2389" y="116"/>
                    <a:pt x="2311" y="86"/>
                    <a:pt x="2229" y="66"/>
                  </a:cubicBezTo>
                  <a:cubicBezTo>
                    <a:pt x="2142" y="41"/>
                    <a:pt x="2050" y="25"/>
                    <a:pt x="1959" y="8"/>
                  </a:cubicBezTo>
                  <a:cubicBezTo>
                    <a:pt x="1918" y="5"/>
                    <a:pt x="1877" y="1"/>
                    <a:pt x="1834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0" name="Google Shape;190;p38"/>
            <p:cNvSpPr/>
            <p:nvPr/>
          </p:nvSpPr>
          <p:spPr>
            <a:xfrm>
              <a:off x="11887747" y="3790898"/>
              <a:ext cx="1842" cy="409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"/>
                    <a:pt x="10" y="3"/>
                    <a:pt x="17" y="3"/>
                  </a:cubicBezTo>
                  <a:cubicBezTo>
                    <a:pt x="10" y="3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1" name="Google Shape;191;p38"/>
            <p:cNvSpPr/>
            <p:nvPr/>
          </p:nvSpPr>
          <p:spPr>
            <a:xfrm>
              <a:off x="11888668" y="3791205"/>
              <a:ext cx="512" cy="10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2" name="Google Shape;192;p38"/>
            <p:cNvSpPr/>
            <p:nvPr/>
          </p:nvSpPr>
          <p:spPr>
            <a:xfrm>
              <a:off x="9996304" y="1506816"/>
              <a:ext cx="1228" cy="112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4" y="4"/>
                    <a:pt x="8" y="8"/>
                    <a:pt x="11" y="11"/>
                  </a:cubicBezTo>
                  <a:cubicBezTo>
                    <a:pt x="8" y="8"/>
                    <a:pt x="8" y="4"/>
                    <a:pt x="4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3" name="Google Shape;193;p38"/>
            <p:cNvSpPr/>
            <p:nvPr/>
          </p:nvSpPr>
          <p:spPr>
            <a:xfrm>
              <a:off x="9866413" y="59804"/>
              <a:ext cx="5186455" cy="1820121"/>
            </a:xfrm>
            <a:custGeom>
              <a:avLst/>
              <a:gdLst/>
              <a:ahLst/>
              <a:cxnLst/>
              <a:rect l="l" t="t" r="r" b="b"/>
              <a:pathLst>
                <a:path w="50670" h="17782" extrusionOk="0">
                  <a:moveTo>
                    <a:pt x="8255" y="2710"/>
                  </a:moveTo>
                  <a:cubicBezTo>
                    <a:pt x="8253" y="2710"/>
                    <a:pt x="8252" y="2710"/>
                    <a:pt x="8251" y="2711"/>
                  </a:cubicBezTo>
                  <a:lnTo>
                    <a:pt x="8251" y="2711"/>
                  </a:lnTo>
                  <a:cubicBezTo>
                    <a:pt x="8252" y="2710"/>
                    <a:pt x="8254" y="2710"/>
                    <a:pt x="8255" y="2710"/>
                  </a:cubicBezTo>
                  <a:close/>
                  <a:moveTo>
                    <a:pt x="20671" y="3190"/>
                  </a:moveTo>
                  <a:lnTo>
                    <a:pt x="20671" y="3190"/>
                  </a:lnTo>
                  <a:cubicBezTo>
                    <a:pt x="20669" y="3190"/>
                    <a:pt x="20667" y="3191"/>
                    <a:pt x="20666" y="3191"/>
                  </a:cubicBezTo>
                  <a:cubicBezTo>
                    <a:pt x="20667" y="3191"/>
                    <a:pt x="20669" y="3191"/>
                    <a:pt x="20671" y="3190"/>
                  </a:cubicBezTo>
                  <a:close/>
                  <a:moveTo>
                    <a:pt x="45697" y="3410"/>
                  </a:moveTo>
                  <a:cubicBezTo>
                    <a:pt x="45698" y="3410"/>
                    <a:pt x="45700" y="3410"/>
                    <a:pt x="45702" y="3410"/>
                  </a:cubicBezTo>
                  <a:cubicBezTo>
                    <a:pt x="45892" y="3414"/>
                    <a:pt x="46047" y="3569"/>
                    <a:pt x="46047" y="3759"/>
                  </a:cubicBezTo>
                  <a:cubicBezTo>
                    <a:pt x="46047" y="3943"/>
                    <a:pt x="45892" y="4101"/>
                    <a:pt x="45706" y="4101"/>
                  </a:cubicBezTo>
                  <a:cubicBezTo>
                    <a:pt x="45704" y="4101"/>
                    <a:pt x="45701" y="4101"/>
                    <a:pt x="45699" y="4101"/>
                  </a:cubicBezTo>
                  <a:cubicBezTo>
                    <a:pt x="45513" y="4098"/>
                    <a:pt x="45353" y="3942"/>
                    <a:pt x="45357" y="3755"/>
                  </a:cubicBezTo>
                  <a:cubicBezTo>
                    <a:pt x="45357" y="3568"/>
                    <a:pt x="45513" y="3410"/>
                    <a:pt x="45697" y="3410"/>
                  </a:cubicBezTo>
                  <a:close/>
                  <a:moveTo>
                    <a:pt x="4640" y="5191"/>
                  </a:moveTo>
                  <a:cubicBezTo>
                    <a:pt x="4642" y="5191"/>
                    <a:pt x="4644" y="5191"/>
                    <a:pt x="4646" y="5191"/>
                  </a:cubicBezTo>
                  <a:cubicBezTo>
                    <a:pt x="4832" y="5195"/>
                    <a:pt x="4991" y="5351"/>
                    <a:pt x="4988" y="5540"/>
                  </a:cubicBezTo>
                  <a:cubicBezTo>
                    <a:pt x="4988" y="5724"/>
                    <a:pt x="4832" y="5882"/>
                    <a:pt x="4648" y="5882"/>
                  </a:cubicBezTo>
                  <a:cubicBezTo>
                    <a:pt x="4646" y="5882"/>
                    <a:pt x="4644" y="5882"/>
                    <a:pt x="4642" y="5882"/>
                  </a:cubicBezTo>
                  <a:cubicBezTo>
                    <a:pt x="4453" y="5879"/>
                    <a:pt x="4297" y="5723"/>
                    <a:pt x="4297" y="5537"/>
                  </a:cubicBezTo>
                  <a:cubicBezTo>
                    <a:pt x="4297" y="5349"/>
                    <a:pt x="4453" y="5191"/>
                    <a:pt x="4640" y="5191"/>
                  </a:cubicBezTo>
                  <a:close/>
                  <a:moveTo>
                    <a:pt x="3665" y="5618"/>
                  </a:moveTo>
                  <a:cubicBezTo>
                    <a:pt x="3667" y="5618"/>
                    <a:pt x="3668" y="5618"/>
                    <a:pt x="3670" y="5618"/>
                  </a:cubicBezTo>
                  <a:cubicBezTo>
                    <a:pt x="3857" y="5621"/>
                    <a:pt x="4016" y="5777"/>
                    <a:pt x="4013" y="5963"/>
                  </a:cubicBezTo>
                  <a:cubicBezTo>
                    <a:pt x="4013" y="6151"/>
                    <a:pt x="3860" y="6309"/>
                    <a:pt x="3673" y="6309"/>
                  </a:cubicBezTo>
                  <a:cubicBezTo>
                    <a:pt x="3671" y="6309"/>
                    <a:pt x="3669" y="6309"/>
                    <a:pt x="3667" y="6309"/>
                  </a:cubicBezTo>
                  <a:cubicBezTo>
                    <a:pt x="3478" y="6306"/>
                    <a:pt x="3322" y="6150"/>
                    <a:pt x="3322" y="5960"/>
                  </a:cubicBezTo>
                  <a:cubicBezTo>
                    <a:pt x="3325" y="5776"/>
                    <a:pt x="3478" y="5618"/>
                    <a:pt x="3665" y="5618"/>
                  </a:cubicBezTo>
                  <a:close/>
                  <a:moveTo>
                    <a:pt x="21" y="9917"/>
                  </a:moveTo>
                  <a:lnTo>
                    <a:pt x="21" y="9917"/>
                  </a:lnTo>
                  <a:cubicBezTo>
                    <a:pt x="21" y="9919"/>
                    <a:pt x="21" y="9920"/>
                    <a:pt x="21" y="9922"/>
                  </a:cubicBezTo>
                  <a:cubicBezTo>
                    <a:pt x="21" y="9920"/>
                    <a:pt x="21" y="9919"/>
                    <a:pt x="21" y="9917"/>
                  </a:cubicBezTo>
                  <a:close/>
                  <a:moveTo>
                    <a:pt x="2086" y="14967"/>
                  </a:moveTo>
                  <a:cubicBezTo>
                    <a:pt x="2087" y="14968"/>
                    <a:pt x="2089" y="14969"/>
                    <a:pt x="2090" y="14970"/>
                  </a:cubicBezTo>
                  <a:lnTo>
                    <a:pt x="2090" y="14970"/>
                  </a:lnTo>
                  <a:cubicBezTo>
                    <a:pt x="2089" y="14969"/>
                    <a:pt x="2087" y="14968"/>
                    <a:pt x="2086" y="14967"/>
                  </a:cubicBezTo>
                  <a:close/>
                  <a:moveTo>
                    <a:pt x="43420" y="16258"/>
                  </a:moveTo>
                  <a:cubicBezTo>
                    <a:pt x="43418" y="16258"/>
                    <a:pt x="43415" y="16259"/>
                    <a:pt x="43414" y="16261"/>
                  </a:cubicBezTo>
                  <a:cubicBezTo>
                    <a:pt x="43416" y="16261"/>
                    <a:pt x="43419" y="16259"/>
                    <a:pt x="43420" y="16258"/>
                  </a:cubicBezTo>
                  <a:close/>
                  <a:moveTo>
                    <a:pt x="38013" y="16755"/>
                  </a:moveTo>
                  <a:cubicBezTo>
                    <a:pt x="38008" y="16757"/>
                    <a:pt x="38004" y="16759"/>
                    <a:pt x="38000" y="16761"/>
                  </a:cubicBezTo>
                  <a:lnTo>
                    <a:pt x="38000" y="16761"/>
                  </a:lnTo>
                  <a:cubicBezTo>
                    <a:pt x="38004" y="16759"/>
                    <a:pt x="38008" y="16757"/>
                    <a:pt x="38013" y="16755"/>
                  </a:cubicBezTo>
                  <a:close/>
                  <a:moveTo>
                    <a:pt x="11629" y="16815"/>
                  </a:moveTo>
                  <a:lnTo>
                    <a:pt x="11629" y="16815"/>
                  </a:lnTo>
                  <a:cubicBezTo>
                    <a:pt x="11630" y="16816"/>
                    <a:pt x="11631" y="16817"/>
                    <a:pt x="11631" y="16819"/>
                  </a:cubicBezTo>
                  <a:cubicBezTo>
                    <a:pt x="11631" y="16818"/>
                    <a:pt x="11630" y="16816"/>
                    <a:pt x="11629" y="16815"/>
                  </a:cubicBezTo>
                  <a:close/>
                  <a:moveTo>
                    <a:pt x="30544" y="1"/>
                  </a:moveTo>
                  <a:cubicBezTo>
                    <a:pt x="30255" y="1"/>
                    <a:pt x="29966" y="9"/>
                    <a:pt x="29680" y="11"/>
                  </a:cubicBezTo>
                  <a:cubicBezTo>
                    <a:pt x="29178" y="17"/>
                    <a:pt x="28677" y="21"/>
                    <a:pt x="28176" y="24"/>
                  </a:cubicBezTo>
                  <a:cubicBezTo>
                    <a:pt x="27715" y="34"/>
                    <a:pt x="27258" y="62"/>
                    <a:pt x="26795" y="75"/>
                  </a:cubicBezTo>
                  <a:cubicBezTo>
                    <a:pt x="26334" y="85"/>
                    <a:pt x="25870" y="98"/>
                    <a:pt x="25406" y="126"/>
                  </a:cubicBezTo>
                  <a:cubicBezTo>
                    <a:pt x="25190" y="139"/>
                    <a:pt x="24973" y="167"/>
                    <a:pt x="24756" y="190"/>
                  </a:cubicBezTo>
                  <a:cubicBezTo>
                    <a:pt x="24509" y="220"/>
                    <a:pt x="24262" y="245"/>
                    <a:pt x="24015" y="265"/>
                  </a:cubicBezTo>
                  <a:cubicBezTo>
                    <a:pt x="23568" y="295"/>
                    <a:pt x="23113" y="298"/>
                    <a:pt x="22663" y="306"/>
                  </a:cubicBezTo>
                  <a:cubicBezTo>
                    <a:pt x="22102" y="329"/>
                    <a:pt x="21539" y="390"/>
                    <a:pt x="20974" y="417"/>
                  </a:cubicBezTo>
                  <a:cubicBezTo>
                    <a:pt x="20692" y="431"/>
                    <a:pt x="20411" y="437"/>
                    <a:pt x="20131" y="451"/>
                  </a:cubicBezTo>
                  <a:cubicBezTo>
                    <a:pt x="19850" y="461"/>
                    <a:pt x="19572" y="481"/>
                    <a:pt x="19294" y="515"/>
                  </a:cubicBezTo>
                  <a:cubicBezTo>
                    <a:pt x="18908" y="580"/>
                    <a:pt x="18529" y="661"/>
                    <a:pt x="18146" y="736"/>
                  </a:cubicBezTo>
                  <a:cubicBezTo>
                    <a:pt x="17743" y="814"/>
                    <a:pt x="17340" y="867"/>
                    <a:pt x="16931" y="925"/>
                  </a:cubicBezTo>
                  <a:cubicBezTo>
                    <a:pt x="16368" y="1013"/>
                    <a:pt x="15810" y="1111"/>
                    <a:pt x="15248" y="1203"/>
                  </a:cubicBezTo>
                  <a:cubicBezTo>
                    <a:pt x="14686" y="1291"/>
                    <a:pt x="14120" y="1378"/>
                    <a:pt x="13565" y="1497"/>
                  </a:cubicBezTo>
                  <a:cubicBezTo>
                    <a:pt x="13264" y="1561"/>
                    <a:pt x="12966" y="1626"/>
                    <a:pt x="12667" y="1683"/>
                  </a:cubicBezTo>
                  <a:cubicBezTo>
                    <a:pt x="12376" y="1741"/>
                    <a:pt x="12081" y="1785"/>
                    <a:pt x="11790" y="1839"/>
                  </a:cubicBezTo>
                  <a:cubicBezTo>
                    <a:pt x="11242" y="1947"/>
                    <a:pt x="10704" y="2103"/>
                    <a:pt x="10162" y="2236"/>
                  </a:cubicBezTo>
                  <a:cubicBezTo>
                    <a:pt x="9840" y="2313"/>
                    <a:pt x="9515" y="2381"/>
                    <a:pt x="9196" y="2462"/>
                  </a:cubicBezTo>
                  <a:cubicBezTo>
                    <a:pt x="8885" y="2540"/>
                    <a:pt x="8574" y="2622"/>
                    <a:pt x="8262" y="2710"/>
                  </a:cubicBezTo>
                  <a:cubicBezTo>
                    <a:pt x="8259" y="2710"/>
                    <a:pt x="8252" y="2710"/>
                    <a:pt x="8249" y="2713"/>
                  </a:cubicBezTo>
                  <a:cubicBezTo>
                    <a:pt x="8250" y="2712"/>
                    <a:pt x="8250" y="2711"/>
                    <a:pt x="8251" y="2711"/>
                  </a:cubicBezTo>
                  <a:lnTo>
                    <a:pt x="8251" y="2711"/>
                  </a:lnTo>
                  <a:cubicBezTo>
                    <a:pt x="7758" y="2859"/>
                    <a:pt x="7269" y="3018"/>
                    <a:pt x="6786" y="3191"/>
                  </a:cubicBezTo>
                  <a:cubicBezTo>
                    <a:pt x="6305" y="3360"/>
                    <a:pt x="5834" y="3546"/>
                    <a:pt x="5353" y="3715"/>
                  </a:cubicBezTo>
                  <a:cubicBezTo>
                    <a:pt x="4880" y="3885"/>
                    <a:pt x="4402" y="4044"/>
                    <a:pt x="3939" y="4233"/>
                  </a:cubicBezTo>
                  <a:cubicBezTo>
                    <a:pt x="3695" y="4335"/>
                    <a:pt x="3451" y="4436"/>
                    <a:pt x="3207" y="4535"/>
                  </a:cubicBezTo>
                  <a:cubicBezTo>
                    <a:pt x="2990" y="4623"/>
                    <a:pt x="2770" y="4707"/>
                    <a:pt x="2557" y="4796"/>
                  </a:cubicBezTo>
                  <a:cubicBezTo>
                    <a:pt x="2303" y="4913"/>
                    <a:pt x="2056" y="5035"/>
                    <a:pt x="1809" y="5165"/>
                  </a:cubicBezTo>
                  <a:cubicBezTo>
                    <a:pt x="1622" y="5469"/>
                    <a:pt x="1440" y="5777"/>
                    <a:pt x="1277" y="6092"/>
                  </a:cubicBezTo>
                  <a:cubicBezTo>
                    <a:pt x="1084" y="6471"/>
                    <a:pt x="898" y="6854"/>
                    <a:pt x="701" y="7234"/>
                  </a:cubicBezTo>
                  <a:cubicBezTo>
                    <a:pt x="708" y="7220"/>
                    <a:pt x="715" y="7206"/>
                    <a:pt x="724" y="7193"/>
                  </a:cubicBezTo>
                  <a:lnTo>
                    <a:pt x="724" y="7193"/>
                  </a:lnTo>
                  <a:cubicBezTo>
                    <a:pt x="616" y="7399"/>
                    <a:pt x="521" y="7606"/>
                    <a:pt x="437" y="7819"/>
                  </a:cubicBezTo>
                  <a:cubicBezTo>
                    <a:pt x="335" y="8114"/>
                    <a:pt x="257" y="8408"/>
                    <a:pt x="186" y="8709"/>
                  </a:cubicBezTo>
                  <a:cubicBezTo>
                    <a:pt x="106" y="9111"/>
                    <a:pt x="54" y="9512"/>
                    <a:pt x="21" y="9917"/>
                  </a:cubicBezTo>
                  <a:lnTo>
                    <a:pt x="21" y="9917"/>
                  </a:lnTo>
                  <a:cubicBezTo>
                    <a:pt x="22" y="9915"/>
                    <a:pt x="22" y="9913"/>
                    <a:pt x="24" y="9911"/>
                  </a:cubicBezTo>
                  <a:lnTo>
                    <a:pt x="24" y="9911"/>
                  </a:lnTo>
                  <a:cubicBezTo>
                    <a:pt x="21" y="9915"/>
                    <a:pt x="21" y="9922"/>
                    <a:pt x="21" y="9928"/>
                  </a:cubicBezTo>
                  <a:lnTo>
                    <a:pt x="21" y="9932"/>
                  </a:lnTo>
                  <a:cubicBezTo>
                    <a:pt x="4" y="10274"/>
                    <a:pt x="0" y="10613"/>
                    <a:pt x="17" y="10955"/>
                  </a:cubicBezTo>
                  <a:cubicBezTo>
                    <a:pt x="38" y="11242"/>
                    <a:pt x="71" y="11527"/>
                    <a:pt x="122" y="11811"/>
                  </a:cubicBezTo>
                  <a:cubicBezTo>
                    <a:pt x="190" y="12130"/>
                    <a:pt x="274" y="12441"/>
                    <a:pt x="373" y="12749"/>
                  </a:cubicBezTo>
                  <a:cubicBezTo>
                    <a:pt x="416" y="12865"/>
                    <a:pt x="464" y="12979"/>
                    <a:pt x="508" y="13095"/>
                  </a:cubicBezTo>
                  <a:cubicBezTo>
                    <a:pt x="515" y="13115"/>
                    <a:pt x="515" y="13132"/>
                    <a:pt x="518" y="13152"/>
                  </a:cubicBezTo>
                  <a:cubicBezTo>
                    <a:pt x="542" y="13196"/>
                    <a:pt x="566" y="13240"/>
                    <a:pt x="593" y="13284"/>
                  </a:cubicBezTo>
                  <a:cubicBezTo>
                    <a:pt x="738" y="13494"/>
                    <a:pt x="891" y="13694"/>
                    <a:pt x="1050" y="13897"/>
                  </a:cubicBezTo>
                  <a:cubicBezTo>
                    <a:pt x="1121" y="13979"/>
                    <a:pt x="1199" y="14056"/>
                    <a:pt x="1270" y="14137"/>
                  </a:cubicBezTo>
                  <a:lnTo>
                    <a:pt x="1273" y="14137"/>
                  </a:lnTo>
                  <a:cubicBezTo>
                    <a:pt x="1277" y="14141"/>
                    <a:pt x="1277" y="14145"/>
                    <a:pt x="1280" y="14148"/>
                  </a:cubicBezTo>
                  <a:cubicBezTo>
                    <a:pt x="1371" y="14253"/>
                    <a:pt x="1463" y="14357"/>
                    <a:pt x="1557" y="14456"/>
                  </a:cubicBezTo>
                  <a:cubicBezTo>
                    <a:pt x="1737" y="14645"/>
                    <a:pt x="1930" y="14821"/>
                    <a:pt x="2123" y="14995"/>
                  </a:cubicBezTo>
                  <a:cubicBezTo>
                    <a:pt x="2112" y="14985"/>
                    <a:pt x="2102" y="14976"/>
                    <a:pt x="2090" y="14970"/>
                  </a:cubicBezTo>
                  <a:lnTo>
                    <a:pt x="2090" y="14970"/>
                  </a:lnTo>
                  <a:cubicBezTo>
                    <a:pt x="2096" y="14973"/>
                    <a:pt x="2100" y="14978"/>
                    <a:pt x="2103" y="14981"/>
                  </a:cubicBezTo>
                  <a:cubicBezTo>
                    <a:pt x="2147" y="15018"/>
                    <a:pt x="2191" y="15056"/>
                    <a:pt x="2232" y="15092"/>
                  </a:cubicBezTo>
                  <a:cubicBezTo>
                    <a:pt x="2228" y="15089"/>
                    <a:pt x="2225" y="15086"/>
                    <a:pt x="2218" y="15082"/>
                  </a:cubicBezTo>
                  <a:lnTo>
                    <a:pt x="2218" y="15082"/>
                  </a:lnTo>
                  <a:cubicBezTo>
                    <a:pt x="2232" y="15094"/>
                    <a:pt x="2245" y="15105"/>
                    <a:pt x="2257" y="15116"/>
                  </a:cubicBezTo>
                  <a:lnTo>
                    <a:pt x="2257" y="15116"/>
                  </a:lnTo>
                  <a:cubicBezTo>
                    <a:pt x="2254" y="15114"/>
                    <a:pt x="2251" y="15112"/>
                    <a:pt x="2248" y="15109"/>
                  </a:cubicBezTo>
                  <a:lnTo>
                    <a:pt x="2248" y="15109"/>
                  </a:lnTo>
                  <a:cubicBezTo>
                    <a:pt x="2258" y="15118"/>
                    <a:pt x="2268" y="15126"/>
                    <a:pt x="2277" y="15135"/>
                  </a:cubicBezTo>
                  <a:lnTo>
                    <a:pt x="2277" y="15135"/>
                  </a:lnTo>
                  <a:cubicBezTo>
                    <a:pt x="2279" y="15137"/>
                    <a:pt x="2281" y="15138"/>
                    <a:pt x="2282" y="15140"/>
                  </a:cubicBezTo>
                  <a:cubicBezTo>
                    <a:pt x="2281" y="15139"/>
                    <a:pt x="2280" y="15138"/>
                    <a:pt x="2279" y="15137"/>
                  </a:cubicBezTo>
                  <a:lnTo>
                    <a:pt x="2279" y="15137"/>
                  </a:lnTo>
                  <a:cubicBezTo>
                    <a:pt x="2470" y="15305"/>
                    <a:pt x="2673" y="15456"/>
                    <a:pt x="2878" y="15600"/>
                  </a:cubicBezTo>
                  <a:cubicBezTo>
                    <a:pt x="3071" y="15726"/>
                    <a:pt x="3271" y="15837"/>
                    <a:pt x="3475" y="15942"/>
                  </a:cubicBezTo>
                  <a:cubicBezTo>
                    <a:pt x="3792" y="16098"/>
                    <a:pt x="4117" y="16234"/>
                    <a:pt x="4439" y="16376"/>
                  </a:cubicBezTo>
                  <a:cubicBezTo>
                    <a:pt x="4775" y="16522"/>
                    <a:pt x="5110" y="16656"/>
                    <a:pt x="5448" y="16786"/>
                  </a:cubicBezTo>
                  <a:cubicBezTo>
                    <a:pt x="5560" y="16823"/>
                    <a:pt x="5672" y="16853"/>
                    <a:pt x="5787" y="16884"/>
                  </a:cubicBezTo>
                  <a:cubicBezTo>
                    <a:pt x="6004" y="16931"/>
                    <a:pt x="6224" y="16969"/>
                    <a:pt x="6441" y="17029"/>
                  </a:cubicBezTo>
                  <a:cubicBezTo>
                    <a:pt x="6661" y="17090"/>
                    <a:pt x="6884" y="17164"/>
                    <a:pt x="7108" y="17233"/>
                  </a:cubicBezTo>
                  <a:cubicBezTo>
                    <a:pt x="7331" y="17297"/>
                    <a:pt x="7561" y="17358"/>
                    <a:pt x="7785" y="17429"/>
                  </a:cubicBezTo>
                  <a:cubicBezTo>
                    <a:pt x="8018" y="17500"/>
                    <a:pt x="8249" y="17564"/>
                    <a:pt x="8485" y="17619"/>
                  </a:cubicBezTo>
                  <a:cubicBezTo>
                    <a:pt x="8679" y="17659"/>
                    <a:pt x="8875" y="17697"/>
                    <a:pt x="9071" y="17720"/>
                  </a:cubicBezTo>
                  <a:cubicBezTo>
                    <a:pt x="9234" y="17731"/>
                    <a:pt x="9397" y="17734"/>
                    <a:pt x="9561" y="17734"/>
                  </a:cubicBezTo>
                  <a:cubicBezTo>
                    <a:pt x="9708" y="17734"/>
                    <a:pt x="9855" y="17732"/>
                    <a:pt x="10003" y="17730"/>
                  </a:cubicBezTo>
                  <a:cubicBezTo>
                    <a:pt x="10314" y="17724"/>
                    <a:pt x="10629" y="17730"/>
                    <a:pt x="10940" y="17717"/>
                  </a:cubicBezTo>
                  <a:cubicBezTo>
                    <a:pt x="10958" y="17713"/>
                    <a:pt x="10975" y="17713"/>
                    <a:pt x="10992" y="17713"/>
                  </a:cubicBezTo>
                  <a:lnTo>
                    <a:pt x="11025" y="17713"/>
                  </a:lnTo>
                  <a:cubicBezTo>
                    <a:pt x="11039" y="17713"/>
                    <a:pt x="11056" y="17710"/>
                    <a:pt x="11070" y="17710"/>
                  </a:cubicBezTo>
                  <a:cubicBezTo>
                    <a:pt x="11083" y="17706"/>
                    <a:pt x="11090" y="17697"/>
                    <a:pt x="11103" y="17693"/>
                  </a:cubicBezTo>
                  <a:cubicBezTo>
                    <a:pt x="11137" y="17686"/>
                    <a:pt x="11171" y="17683"/>
                    <a:pt x="11205" y="17680"/>
                  </a:cubicBezTo>
                  <a:cubicBezTo>
                    <a:pt x="11208" y="17676"/>
                    <a:pt x="11208" y="17669"/>
                    <a:pt x="11212" y="17666"/>
                  </a:cubicBezTo>
                  <a:cubicBezTo>
                    <a:pt x="11266" y="17581"/>
                    <a:pt x="11323" y="17500"/>
                    <a:pt x="11381" y="17419"/>
                  </a:cubicBezTo>
                  <a:cubicBezTo>
                    <a:pt x="11448" y="17324"/>
                    <a:pt x="11533" y="17239"/>
                    <a:pt x="11598" y="17141"/>
                  </a:cubicBezTo>
                  <a:cubicBezTo>
                    <a:pt x="11608" y="17124"/>
                    <a:pt x="11618" y="17108"/>
                    <a:pt x="11628" y="17090"/>
                  </a:cubicBezTo>
                  <a:cubicBezTo>
                    <a:pt x="11631" y="17080"/>
                    <a:pt x="11634" y="17067"/>
                    <a:pt x="11639" y="17056"/>
                  </a:cubicBezTo>
                  <a:cubicBezTo>
                    <a:pt x="11648" y="17029"/>
                    <a:pt x="11655" y="17002"/>
                    <a:pt x="11662" y="16975"/>
                  </a:cubicBezTo>
                  <a:lnTo>
                    <a:pt x="11659" y="16975"/>
                  </a:lnTo>
                  <a:cubicBezTo>
                    <a:pt x="11659" y="16978"/>
                    <a:pt x="11659" y="16985"/>
                    <a:pt x="11655" y="16992"/>
                  </a:cubicBezTo>
                  <a:lnTo>
                    <a:pt x="11655" y="16992"/>
                  </a:lnTo>
                  <a:cubicBezTo>
                    <a:pt x="11659" y="16985"/>
                    <a:pt x="11659" y="16978"/>
                    <a:pt x="11659" y="16972"/>
                  </a:cubicBezTo>
                  <a:cubicBezTo>
                    <a:pt x="11655" y="16928"/>
                    <a:pt x="11648" y="16880"/>
                    <a:pt x="11639" y="16836"/>
                  </a:cubicBezTo>
                  <a:cubicBezTo>
                    <a:pt x="11639" y="16830"/>
                    <a:pt x="11634" y="16826"/>
                    <a:pt x="11634" y="16819"/>
                  </a:cubicBezTo>
                  <a:cubicBezTo>
                    <a:pt x="11631" y="16819"/>
                    <a:pt x="11631" y="16816"/>
                    <a:pt x="11628" y="16813"/>
                  </a:cubicBezTo>
                  <a:lnTo>
                    <a:pt x="11628" y="16813"/>
                  </a:lnTo>
                  <a:cubicBezTo>
                    <a:pt x="11628" y="16813"/>
                    <a:pt x="11628" y="16813"/>
                    <a:pt x="11628" y="16814"/>
                  </a:cubicBezTo>
                  <a:lnTo>
                    <a:pt x="11628" y="16814"/>
                  </a:lnTo>
                  <a:cubicBezTo>
                    <a:pt x="11626" y="16810"/>
                    <a:pt x="11624" y="16808"/>
                    <a:pt x="11621" y="16806"/>
                  </a:cubicBezTo>
                  <a:lnTo>
                    <a:pt x="11618" y="16803"/>
                  </a:lnTo>
                  <a:cubicBezTo>
                    <a:pt x="11611" y="16799"/>
                    <a:pt x="11608" y="16792"/>
                    <a:pt x="11601" y="16786"/>
                  </a:cubicBezTo>
                  <a:cubicBezTo>
                    <a:pt x="11526" y="16769"/>
                    <a:pt x="11452" y="16752"/>
                    <a:pt x="11387" y="16721"/>
                  </a:cubicBezTo>
                  <a:cubicBezTo>
                    <a:pt x="11289" y="16721"/>
                    <a:pt x="11192" y="16717"/>
                    <a:pt x="11093" y="16714"/>
                  </a:cubicBezTo>
                  <a:cubicBezTo>
                    <a:pt x="10761" y="16691"/>
                    <a:pt x="10429" y="16667"/>
                    <a:pt x="10094" y="16647"/>
                  </a:cubicBezTo>
                  <a:cubicBezTo>
                    <a:pt x="9938" y="16640"/>
                    <a:pt x="9786" y="16613"/>
                    <a:pt x="9630" y="16592"/>
                  </a:cubicBezTo>
                  <a:cubicBezTo>
                    <a:pt x="9478" y="16572"/>
                    <a:pt x="9326" y="16559"/>
                    <a:pt x="9170" y="16542"/>
                  </a:cubicBezTo>
                  <a:cubicBezTo>
                    <a:pt x="9092" y="16535"/>
                    <a:pt x="9018" y="16511"/>
                    <a:pt x="8940" y="16494"/>
                  </a:cubicBezTo>
                  <a:cubicBezTo>
                    <a:pt x="8821" y="16484"/>
                    <a:pt x="8702" y="16474"/>
                    <a:pt x="8584" y="16457"/>
                  </a:cubicBezTo>
                  <a:cubicBezTo>
                    <a:pt x="8455" y="16440"/>
                    <a:pt x="8330" y="16430"/>
                    <a:pt x="8201" y="16409"/>
                  </a:cubicBezTo>
                  <a:cubicBezTo>
                    <a:pt x="8069" y="16389"/>
                    <a:pt x="7934" y="16369"/>
                    <a:pt x="7799" y="16348"/>
                  </a:cubicBezTo>
                  <a:lnTo>
                    <a:pt x="7802" y="16348"/>
                  </a:lnTo>
                  <a:cubicBezTo>
                    <a:pt x="7392" y="16288"/>
                    <a:pt x="6986" y="16206"/>
                    <a:pt x="6576" y="16128"/>
                  </a:cubicBezTo>
                  <a:cubicBezTo>
                    <a:pt x="6339" y="16081"/>
                    <a:pt x="6102" y="16037"/>
                    <a:pt x="5865" y="15993"/>
                  </a:cubicBezTo>
                  <a:cubicBezTo>
                    <a:pt x="5770" y="15976"/>
                    <a:pt x="5672" y="15959"/>
                    <a:pt x="5577" y="15942"/>
                  </a:cubicBezTo>
                  <a:cubicBezTo>
                    <a:pt x="5462" y="15912"/>
                    <a:pt x="5350" y="15884"/>
                    <a:pt x="5239" y="15854"/>
                  </a:cubicBezTo>
                  <a:cubicBezTo>
                    <a:pt x="5171" y="15831"/>
                    <a:pt x="5103" y="15810"/>
                    <a:pt x="5032" y="15793"/>
                  </a:cubicBezTo>
                  <a:cubicBezTo>
                    <a:pt x="4944" y="15767"/>
                    <a:pt x="4856" y="15739"/>
                    <a:pt x="4767" y="15706"/>
                  </a:cubicBezTo>
                  <a:cubicBezTo>
                    <a:pt x="4453" y="15597"/>
                    <a:pt x="4148" y="15472"/>
                    <a:pt x="3857" y="15309"/>
                  </a:cubicBezTo>
                  <a:cubicBezTo>
                    <a:pt x="3695" y="15221"/>
                    <a:pt x="3539" y="15123"/>
                    <a:pt x="3379" y="15028"/>
                  </a:cubicBezTo>
                  <a:cubicBezTo>
                    <a:pt x="3227" y="14934"/>
                    <a:pt x="3075" y="14835"/>
                    <a:pt x="2936" y="14723"/>
                  </a:cubicBezTo>
                  <a:cubicBezTo>
                    <a:pt x="2638" y="14483"/>
                    <a:pt x="2337" y="14239"/>
                    <a:pt x="2062" y="13971"/>
                  </a:cubicBezTo>
                  <a:cubicBezTo>
                    <a:pt x="1798" y="13715"/>
                    <a:pt x="1557" y="13413"/>
                    <a:pt x="1379" y="13095"/>
                  </a:cubicBezTo>
                  <a:cubicBezTo>
                    <a:pt x="1290" y="12943"/>
                    <a:pt x="1216" y="12783"/>
                    <a:pt x="1145" y="12624"/>
                  </a:cubicBezTo>
                  <a:cubicBezTo>
                    <a:pt x="1037" y="12374"/>
                    <a:pt x="952" y="12116"/>
                    <a:pt x="918" y="11845"/>
                  </a:cubicBezTo>
                  <a:cubicBezTo>
                    <a:pt x="894" y="11635"/>
                    <a:pt x="867" y="11425"/>
                    <a:pt x="846" y="11219"/>
                  </a:cubicBezTo>
                  <a:cubicBezTo>
                    <a:pt x="823" y="10934"/>
                    <a:pt x="880" y="10653"/>
                    <a:pt x="921" y="10375"/>
                  </a:cubicBezTo>
                  <a:cubicBezTo>
                    <a:pt x="982" y="9976"/>
                    <a:pt x="1087" y="9586"/>
                    <a:pt x="1287" y="9234"/>
                  </a:cubicBezTo>
                  <a:cubicBezTo>
                    <a:pt x="1453" y="8947"/>
                    <a:pt x="1683" y="8686"/>
                    <a:pt x="1920" y="8453"/>
                  </a:cubicBezTo>
                  <a:cubicBezTo>
                    <a:pt x="2123" y="8249"/>
                    <a:pt x="2343" y="8056"/>
                    <a:pt x="2567" y="7876"/>
                  </a:cubicBezTo>
                  <a:cubicBezTo>
                    <a:pt x="2689" y="7775"/>
                    <a:pt x="2814" y="7681"/>
                    <a:pt x="2946" y="7589"/>
                  </a:cubicBezTo>
                  <a:cubicBezTo>
                    <a:pt x="3075" y="7504"/>
                    <a:pt x="3217" y="7440"/>
                    <a:pt x="3356" y="7379"/>
                  </a:cubicBezTo>
                  <a:cubicBezTo>
                    <a:pt x="3623" y="7257"/>
                    <a:pt x="3898" y="7148"/>
                    <a:pt x="4169" y="7034"/>
                  </a:cubicBezTo>
                  <a:lnTo>
                    <a:pt x="4169" y="7037"/>
                  </a:lnTo>
                  <a:cubicBezTo>
                    <a:pt x="4500" y="6881"/>
                    <a:pt x="4832" y="6722"/>
                    <a:pt x="5171" y="6573"/>
                  </a:cubicBezTo>
                  <a:cubicBezTo>
                    <a:pt x="5519" y="6417"/>
                    <a:pt x="5869" y="6271"/>
                    <a:pt x="6224" y="6132"/>
                  </a:cubicBezTo>
                  <a:cubicBezTo>
                    <a:pt x="6549" y="6007"/>
                    <a:pt x="6874" y="5879"/>
                    <a:pt x="7205" y="5771"/>
                  </a:cubicBezTo>
                  <a:cubicBezTo>
                    <a:pt x="7555" y="5655"/>
                    <a:pt x="7907" y="5547"/>
                    <a:pt x="8262" y="5452"/>
                  </a:cubicBezTo>
                  <a:cubicBezTo>
                    <a:pt x="8990" y="5259"/>
                    <a:pt x="9718" y="5066"/>
                    <a:pt x="10453" y="4887"/>
                  </a:cubicBezTo>
                  <a:cubicBezTo>
                    <a:pt x="10795" y="4802"/>
                    <a:pt x="11140" y="4727"/>
                    <a:pt x="11486" y="4643"/>
                  </a:cubicBezTo>
                  <a:cubicBezTo>
                    <a:pt x="11862" y="4552"/>
                    <a:pt x="12234" y="4457"/>
                    <a:pt x="12610" y="4362"/>
                  </a:cubicBezTo>
                  <a:cubicBezTo>
                    <a:pt x="13122" y="4230"/>
                    <a:pt x="13636" y="4121"/>
                    <a:pt x="14147" y="4007"/>
                  </a:cubicBezTo>
                  <a:cubicBezTo>
                    <a:pt x="14408" y="3949"/>
                    <a:pt x="14669" y="3888"/>
                    <a:pt x="14933" y="3844"/>
                  </a:cubicBezTo>
                  <a:cubicBezTo>
                    <a:pt x="15217" y="3793"/>
                    <a:pt x="15502" y="3749"/>
                    <a:pt x="15790" y="3712"/>
                  </a:cubicBezTo>
                  <a:lnTo>
                    <a:pt x="15790" y="3715"/>
                  </a:lnTo>
                  <a:cubicBezTo>
                    <a:pt x="15790" y="3712"/>
                    <a:pt x="15790" y="3712"/>
                    <a:pt x="15793" y="3712"/>
                  </a:cubicBezTo>
                  <a:cubicBezTo>
                    <a:pt x="15803" y="3708"/>
                    <a:pt x="15813" y="3708"/>
                    <a:pt x="15824" y="3708"/>
                  </a:cubicBezTo>
                  <a:cubicBezTo>
                    <a:pt x="15816" y="3708"/>
                    <a:pt x="15810" y="3708"/>
                    <a:pt x="15803" y="3712"/>
                  </a:cubicBezTo>
                  <a:cubicBezTo>
                    <a:pt x="15813" y="3708"/>
                    <a:pt x="15824" y="3708"/>
                    <a:pt x="15833" y="3708"/>
                  </a:cubicBezTo>
                  <a:lnTo>
                    <a:pt x="15830" y="3708"/>
                  </a:lnTo>
                  <a:cubicBezTo>
                    <a:pt x="16132" y="3664"/>
                    <a:pt x="16433" y="3630"/>
                    <a:pt x="16734" y="3590"/>
                  </a:cubicBezTo>
                  <a:cubicBezTo>
                    <a:pt x="17052" y="3546"/>
                    <a:pt x="17378" y="3495"/>
                    <a:pt x="17699" y="3471"/>
                  </a:cubicBezTo>
                  <a:cubicBezTo>
                    <a:pt x="18028" y="3447"/>
                    <a:pt x="18356" y="3434"/>
                    <a:pt x="18681" y="3407"/>
                  </a:cubicBezTo>
                  <a:cubicBezTo>
                    <a:pt x="19348" y="3349"/>
                    <a:pt x="20015" y="3275"/>
                    <a:pt x="20675" y="3187"/>
                  </a:cubicBezTo>
                  <a:lnTo>
                    <a:pt x="20675" y="3187"/>
                  </a:lnTo>
                  <a:cubicBezTo>
                    <a:pt x="20674" y="3188"/>
                    <a:pt x="20673" y="3189"/>
                    <a:pt x="20671" y="3190"/>
                  </a:cubicBezTo>
                  <a:lnTo>
                    <a:pt x="20671" y="3190"/>
                  </a:lnTo>
                  <a:cubicBezTo>
                    <a:pt x="20676" y="3189"/>
                    <a:pt x="20681" y="3187"/>
                    <a:pt x="20686" y="3187"/>
                  </a:cubicBezTo>
                  <a:cubicBezTo>
                    <a:pt x="20692" y="3183"/>
                    <a:pt x="20703" y="3183"/>
                    <a:pt x="20709" y="3183"/>
                  </a:cubicBezTo>
                  <a:lnTo>
                    <a:pt x="20700" y="3183"/>
                  </a:lnTo>
                  <a:cubicBezTo>
                    <a:pt x="21041" y="3133"/>
                    <a:pt x="21383" y="3075"/>
                    <a:pt x="21725" y="3021"/>
                  </a:cubicBezTo>
                  <a:cubicBezTo>
                    <a:pt x="22098" y="2957"/>
                    <a:pt x="22471" y="2896"/>
                    <a:pt x="22843" y="2866"/>
                  </a:cubicBezTo>
                  <a:cubicBezTo>
                    <a:pt x="23212" y="2838"/>
                    <a:pt x="23581" y="2811"/>
                    <a:pt x="23954" y="2805"/>
                  </a:cubicBezTo>
                  <a:cubicBezTo>
                    <a:pt x="24343" y="2797"/>
                    <a:pt x="24732" y="2797"/>
                    <a:pt x="25121" y="2797"/>
                  </a:cubicBezTo>
                  <a:lnTo>
                    <a:pt x="25663" y="2797"/>
                  </a:lnTo>
                  <a:cubicBezTo>
                    <a:pt x="26656" y="2780"/>
                    <a:pt x="27648" y="2757"/>
                    <a:pt x="28639" y="2757"/>
                  </a:cubicBezTo>
                  <a:lnTo>
                    <a:pt x="28592" y="2757"/>
                  </a:lnTo>
                  <a:cubicBezTo>
                    <a:pt x="28883" y="2753"/>
                    <a:pt x="29172" y="2747"/>
                    <a:pt x="29459" y="2744"/>
                  </a:cubicBezTo>
                  <a:cubicBezTo>
                    <a:pt x="29562" y="2744"/>
                    <a:pt x="29665" y="2743"/>
                    <a:pt x="29767" y="2743"/>
                  </a:cubicBezTo>
                  <a:cubicBezTo>
                    <a:pt x="29860" y="2743"/>
                    <a:pt x="29952" y="2743"/>
                    <a:pt x="30045" y="2747"/>
                  </a:cubicBezTo>
                  <a:cubicBezTo>
                    <a:pt x="30228" y="2750"/>
                    <a:pt x="30414" y="2777"/>
                    <a:pt x="30590" y="2835"/>
                  </a:cubicBezTo>
                  <a:cubicBezTo>
                    <a:pt x="30597" y="2838"/>
                    <a:pt x="30600" y="2841"/>
                    <a:pt x="30604" y="2845"/>
                  </a:cubicBezTo>
                  <a:cubicBezTo>
                    <a:pt x="30841" y="2852"/>
                    <a:pt x="31077" y="2855"/>
                    <a:pt x="31315" y="2855"/>
                  </a:cubicBezTo>
                  <a:cubicBezTo>
                    <a:pt x="31562" y="2858"/>
                    <a:pt x="31816" y="2858"/>
                    <a:pt x="32063" y="2869"/>
                  </a:cubicBezTo>
                  <a:cubicBezTo>
                    <a:pt x="32456" y="2879"/>
                    <a:pt x="32842" y="2902"/>
                    <a:pt x="33231" y="2933"/>
                  </a:cubicBezTo>
                  <a:cubicBezTo>
                    <a:pt x="33590" y="2960"/>
                    <a:pt x="33953" y="2991"/>
                    <a:pt x="34312" y="3011"/>
                  </a:cubicBezTo>
                  <a:cubicBezTo>
                    <a:pt x="34901" y="3044"/>
                    <a:pt x="35486" y="3082"/>
                    <a:pt x="36069" y="3130"/>
                  </a:cubicBezTo>
                  <a:cubicBezTo>
                    <a:pt x="36140" y="3136"/>
                    <a:pt x="36211" y="3143"/>
                    <a:pt x="36283" y="3146"/>
                  </a:cubicBezTo>
                  <a:lnTo>
                    <a:pt x="36265" y="3146"/>
                  </a:lnTo>
                  <a:cubicBezTo>
                    <a:pt x="36644" y="3177"/>
                    <a:pt x="37024" y="3221"/>
                    <a:pt x="37403" y="3272"/>
                  </a:cubicBezTo>
                  <a:cubicBezTo>
                    <a:pt x="37758" y="3316"/>
                    <a:pt x="38114" y="3363"/>
                    <a:pt x="38473" y="3407"/>
                  </a:cubicBezTo>
                  <a:cubicBezTo>
                    <a:pt x="38855" y="3458"/>
                    <a:pt x="39235" y="3495"/>
                    <a:pt x="39618" y="3539"/>
                  </a:cubicBezTo>
                  <a:cubicBezTo>
                    <a:pt x="39970" y="3577"/>
                    <a:pt x="40321" y="3638"/>
                    <a:pt x="40671" y="3702"/>
                  </a:cubicBezTo>
                  <a:cubicBezTo>
                    <a:pt x="41378" y="3837"/>
                    <a:pt x="42083" y="3979"/>
                    <a:pt x="42790" y="4118"/>
                  </a:cubicBezTo>
                  <a:cubicBezTo>
                    <a:pt x="42973" y="4152"/>
                    <a:pt x="43156" y="4193"/>
                    <a:pt x="43339" y="4230"/>
                  </a:cubicBezTo>
                  <a:cubicBezTo>
                    <a:pt x="43518" y="4267"/>
                    <a:pt x="43701" y="4301"/>
                    <a:pt x="43881" y="4341"/>
                  </a:cubicBezTo>
                  <a:cubicBezTo>
                    <a:pt x="44230" y="4419"/>
                    <a:pt x="44575" y="4511"/>
                    <a:pt x="44910" y="4636"/>
                  </a:cubicBezTo>
                  <a:cubicBezTo>
                    <a:pt x="45258" y="4765"/>
                    <a:pt x="45601" y="4910"/>
                    <a:pt x="45946" y="5049"/>
                  </a:cubicBezTo>
                  <a:cubicBezTo>
                    <a:pt x="46285" y="5188"/>
                    <a:pt x="46630" y="5324"/>
                    <a:pt x="46955" y="5496"/>
                  </a:cubicBezTo>
                  <a:cubicBezTo>
                    <a:pt x="47277" y="5665"/>
                    <a:pt x="47548" y="5920"/>
                    <a:pt x="47788" y="6184"/>
                  </a:cubicBezTo>
                  <a:cubicBezTo>
                    <a:pt x="48046" y="6468"/>
                    <a:pt x="48299" y="6759"/>
                    <a:pt x="48509" y="7081"/>
                  </a:cubicBezTo>
                  <a:cubicBezTo>
                    <a:pt x="48702" y="7376"/>
                    <a:pt x="48865" y="7687"/>
                    <a:pt x="48990" y="8015"/>
                  </a:cubicBezTo>
                  <a:cubicBezTo>
                    <a:pt x="48993" y="8026"/>
                    <a:pt x="48997" y="8036"/>
                    <a:pt x="49001" y="8046"/>
                  </a:cubicBezTo>
                  <a:cubicBezTo>
                    <a:pt x="49004" y="8053"/>
                    <a:pt x="49004" y="8056"/>
                    <a:pt x="49007" y="8063"/>
                  </a:cubicBezTo>
                  <a:cubicBezTo>
                    <a:pt x="49010" y="8073"/>
                    <a:pt x="49014" y="8083"/>
                    <a:pt x="49014" y="8093"/>
                  </a:cubicBezTo>
                  <a:cubicBezTo>
                    <a:pt x="49139" y="8466"/>
                    <a:pt x="49187" y="8869"/>
                    <a:pt x="49136" y="9258"/>
                  </a:cubicBezTo>
                  <a:cubicBezTo>
                    <a:pt x="49095" y="9607"/>
                    <a:pt x="49004" y="9956"/>
                    <a:pt x="48912" y="10294"/>
                  </a:cubicBezTo>
                  <a:cubicBezTo>
                    <a:pt x="48821" y="10639"/>
                    <a:pt x="48689" y="10978"/>
                    <a:pt x="48526" y="11297"/>
                  </a:cubicBezTo>
                  <a:cubicBezTo>
                    <a:pt x="48438" y="11466"/>
                    <a:pt x="48334" y="11625"/>
                    <a:pt x="48221" y="11780"/>
                  </a:cubicBezTo>
                  <a:cubicBezTo>
                    <a:pt x="48113" y="11930"/>
                    <a:pt x="47985" y="12065"/>
                    <a:pt x="47869" y="12207"/>
                  </a:cubicBezTo>
                  <a:cubicBezTo>
                    <a:pt x="47757" y="12346"/>
                    <a:pt x="47646" y="12488"/>
                    <a:pt x="47527" y="12621"/>
                  </a:cubicBezTo>
                  <a:cubicBezTo>
                    <a:pt x="47399" y="12766"/>
                    <a:pt x="47243" y="12885"/>
                    <a:pt x="47091" y="13004"/>
                  </a:cubicBezTo>
                  <a:cubicBezTo>
                    <a:pt x="46807" y="13223"/>
                    <a:pt x="46498" y="13420"/>
                    <a:pt x="46183" y="13593"/>
                  </a:cubicBezTo>
                  <a:cubicBezTo>
                    <a:pt x="45865" y="13765"/>
                    <a:pt x="45550" y="13951"/>
                    <a:pt x="45225" y="14117"/>
                  </a:cubicBezTo>
                  <a:cubicBezTo>
                    <a:pt x="44903" y="14283"/>
                    <a:pt x="44588" y="14453"/>
                    <a:pt x="44247" y="14578"/>
                  </a:cubicBezTo>
                  <a:cubicBezTo>
                    <a:pt x="44084" y="14639"/>
                    <a:pt x="43922" y="14696"/>
                    <a:pt x="43766" y="14767"/>
                  </a:cubicBezTo>
                  <a:cubicBezTo>
                    <a:pt x="43597" y="14842"/>
                    <a:pt x="43434" y="14923"/>
                    <a:pt x="43267" y="15001"/>
                  </a:cubicBezTo>
                  <a:cubicBezTo>
                    <a:pt x="42953" y="15147"/>
                    <a:pt x="42642" y="15295"/>
                    <a:pt x="42317" y="15431"/>
                  </a:cubicBezTo>
                  <a:cubicBezTo>
                    <a:pt x="41981" y="15570"/>
                    <a:pt x="41622" y="15637"/>
                    <a:pt x="41270" y="15732"/>
                  </a:cubicBezTo>
                  <a:cubicBezTo>
                    <a:pt x="40924" y="15823"/>
                    <a:pt x="40586" y="15929"/>
                    <a:pt x="40240" y="16014"/>
                  </a:cubicBezTo>
                  <a:cubicBezTo>
                    <a:pt x="39946" y="16084"/>
                    <a:pt x="39658" y="16169"/>
                    <a:pt x="39367" y="16250"/>
                  </a:cubicBezTo>
                  <a:cubicBezTo>
                    <a:pt x="39167" y="16318"/>
                    <a:pt x="38964" y="16389"/>
                    <a:pt x="38761" y="16437"/>
                  </a:cubicBezTo>
                  <a:cubicBezTo>
                    <a:pt x="38741" y="16440"/>
                    <a:pt x="38721" y="16444"/>
                    <a:pt x="38696" y="16447"/>
                  </a:cubicBezTo>
                  <a:cubicBezTo>
                    <a:pt x="38680" y="16453"/>
                    <a:pt x="38666" y="16461"/>
                    <a:pt x="38646" y="16467"/>
                  </a:cubicBezTo>
                  <a:cubicBezTo>
                    <a:pt x="38564" y="16505"/>
                    <a:pt x="38477" y="16528"/>
                    <a:pt x="38391" y="16565"/>
                  </a:cubicBezTo>
                  <a:cubicBezTo>
                    <a:pt x="38338" y="16592"/>
                    <a:pt x="38280" y="16626"/>
                    <a:pt x="38222" y="16656"/>
                  </a:cubicBezTo>
                  <a:cubicBezTo>
                    <a:pt x="38192" y="16670"/>
                    <a:pt x="38165" y="16684"/>
                    <a:pt x="38135" y="16694"/>
                  </a:cubicBezTo>
                  <a:cubicBezTo>
                    <a:pt x="38085" y="16719"/>
                    <a:pt x="38035" y="16746"/>
                    <a:pt x="37987" y="16769"/>
                  </a:cubicBezTo>
                  <a:lnTo>
                    <a:pt x="37987" y="16769"/>
                  </a:lnTo>
                  <a:cubicBezTo>
                    <a:pt x="37991" y="16766"/>
                    <a:pt x="37995" y="16764"/>
                    <a:pt x="38000" y="16761"/>
                  </a:cubicBezTo>
                  <a:lnTo>
                    <a:pt x="38000" y="16761"/>
                  </a:lnTo>
                  <a:cubicBezTo>
                    <a:pt x="37990" y="16766"/>
                    <a:pt x="37981" y="16771"/>
                    <a:pt x="37972" y="16775"/>
                  </a:cubicBezTo>
                  <a:cubicBezTo>
                    <a:pt x="37977" y="16773"/>
                    <a:pt x="37982" y="16771"/>
                    <a:pt x="37987" y="16769"/>
                  </a:cubicBezTo>
                  <a:lnTo>
                    <a:pt x="37987" y="16769"/>
                  </a:lnTo>
                  <a:cubicBezTo>
                    <a:pt x="37923" y="16804"/>
                    <a:pt x="37864" y="16848"/>
                    <a:pt x="37796" y="16880"/>
                  </a:cubicBezTo>
                  <a:cubicBezTo>
                    <a:pt x="37714" y="16921"/>
                    <a:pt x="37636" y="16955"/>
                    <a:pt x="37549" y="16986"/>
                  </a:cubicBezTo>
                  <a:cubicBezTo>
                    <a:pt x="37502" y="17002"/>
                    <a:pt x="37450" y="17022"/>
                    <a:pt x="37403" y="17042"/>
                  </a:cubicBezTo>
                  <a:cubicBezTo>
                    <a:pt x="37380" y="17053"/>
                    <a:pt x="37352" y="17060"/>
                    <a:pt x="37328" y="17073"/>
                  </a:cubicBezTo>
                  <a:cubicBezTo>
                    <a:pt x="37267" y="17100"/>
                    <a:pt x="37203" y="17117"/>
                    <a:pt x="37139" y="17134"/>
                  </a:cubicBezTo>
                  <a:cubicBezTo>
                    <a:pt x="37105" y="17172"/>
                    <a:pt x="37071" y="17209"/>
                    <a:pt x="37038" y="17246"/>
                  </a:cubicBezTo>
                  <a:cubicBezTo>
                    <a:pt x="37030" y="17263"/>
                    <a:pt x="37027" y="17283"/>
                    <a:pt x="37020" y="17300"/>
                  </a:cubicBezTo>
                  <a:cubicBezTo>
                    <a:pt x="37020" y="17303"/>
                    <a:pt x="37024" y="17311"/>
                    <a:pt x="37024" y="17314"/>
                  </a:cubicBezTo>
                  <a:cubicBezTo>
                    <a:pt x="37034" y="17344"/>
                    <a:pt x="37044" y="17375"/>
                    <a:pt x="37058" y="17402"/>
                  </a:cubicBezTo>
                  <a:cubicBezTo>
                    <a:pt x="37061" y="17412"/>
                    <a:pt x="37068" y="17419"/>
                    <a:pt x="37071" y="17425"/>
                  </a:cubicBezTo>
                  <a:cubicBezTo>
                    <a:pt x="37088" y="17446"/>
                    <a:pt x="37105" y="17469"/>
                    <a:pt x="37125" y="17489"/>
                  </a:cubicBezTo>
                  <a:cubicBezTo>
                    <a:pt x="37156" y="17524"/>
                    <a:pt x="37186" y="17554"/>
                    <a:pt x="37217" y="17585"/>
                  </a:cubicBezTo>
                  <a:cubicBezTo>
                    <a:pt x="37274" y="17632"/>
                    <a:pt x="37342" y="17686"/>
                    <a:pt x="37403" y="17741"/>
                  </a:cubicBezTo>
                  <a:lnTo>
                    <a:pt x="37444" y="17781"/>
                  </a:lnTo>
                  <a:cubicBezTo>
                    <a:pt x="37782" y="17710"/>
                    <a:pt x="38118" y="17632"/>
                    <a:pt x="38456" y="17554"/>
                  </a:cubicBezTo>
                  <a:cubicBezTo>
                    <a:pt x="38808" y="17469"/>
                    <a:pt x="39160" y="17398"/>
                    <a:pt x="39516" y="17331"/>
                  </a:cubicBezTo>
                  <a:cubicBezTo>
                    <a:pt x="39882" y="17263"/>
                    <a:pt x="40244" y="17181"/>
                    <a:pt x="40603" y="17073"/>
                  </a:cubicBezTo>
                  <a:cubicBezTo>
                    <a:pt x="40982" y="16961"/>
                    <a:pt x="41358" y="16847"/>
                    <a:pt x="41744" y="16745"/>
                  </a:cubicBezTo>
                  <a:cubicBezTo>
                    <a:pt x="42306" y="16600"/>
                    <a:pt x="42865" y="16433"/>
                    <a:pt x="43420" y="16257"/>
                  </a:cubicBezTo>
                  <a:lnTo>
                    <a:pt x="43420" y="16257"/>
                  </a:lnTo>
                  <a:cubicBezTo>
                    <a:pt x="43420" y="16257"/>
                    <a:pt x="43420" y="16258"/>
                    <a:pt x="43420" y="16258"/>
                  </a:cubicBezTo>
                  <a:lnTo>
                    <a:pt x="43420" y="16258"/>
                  </a:lnTo>
                  <a:cubicBezTo>
                    <a:pt x="43422" y="16257"/>
                    <a:pt x="43423" y="16257"/>
                    <a:pt x="43423" y="16257"/>
                  </a:cubicBezTo>
                  <a:cubicBezTo>
                    <a:pt x="43434" y="16254"/>
                    <a:pt x="43440" y="16254"/>
                    <a:pt x="43447" y="16250"/>
                  </a:cubicBezTo>
                  <a:lnTo>
                    <a:pt x="43444" y="16250"/>
                  </a:lnTo>
                  <a:cubicBezTo>
                    <a:pt x="43447" y="16250"/>
                    <a:pt x="43450" y="16250"/>
                    <a:pt x="43450" y="16247"/>
                  </a:cubicBezTo>
                  <a:cubicBezTo>
                    <a:pt x="43452" y="16247"/>
                    <a:pt x="43454" y="16247"/>
                    <a:pt x="43455" y="16247"/>
                  </a:cubicBezTo>
                  <a:lnTo>
                    <a:pt x="43455" y="16247"/>
                  </a:lnTo>
                  <a:cubicBezTo>
                    <a:pt x="43456" y="16246"/>
                    <a:pt x="43457" y="16246"/>
                    <a:pt x="43458" y="16246"/>
                  </a:cubicBezTo>
                  <a:lnTo>
                    <a:pt x="43458" y="16246"/>
                  </a:lnTo>
                  <a:cubicBezTo>
                    <a:pt x="43457" y="16246"/>
                    <a:pt x="43456" y="16246"/>
                    <a:pt x="43455" y="16247"/>
                  </a:cubicBezTo>
                  <a:lnTo>
                    <a:pt x="43455" y="16247"/>
                  </a:lnTo>
                  <a:cubicBezTo>
                    <a:pt x="43455" y="16247"/>
                    <a:pt x="43455" y="16247"/>
                    <a:pt x="43454" y="16247"/>
                  </a:cubicBezTo>
                  <a:cubicBezTo>
                    <a:pt x="43457" y="16247"/>
                    <a:pt x="43457" y="16247"/>
                    <a:pt x="43459" y="16245"/>
                  </a:cubicBezTo>
                  <a:lnTo>
                    <a:pt x="43459" y="16245"/>
                  </a:lnTo>
                  <a:cubicBezTo>
                    <a:pt x="43459" y="16245"/>
                    <a:pt x="43459" y="16245"/>
                    <a:pt x="43458" y="16246"/>
                  </a:cubicBezTo>
                  <a:lnTo>
                    <a:pt x="43458" y="16246"/>
                  </a:lnTo>
                  <a:cubicBezTo>
                    <a:pt x="43459" y="16245"/>
                    <a:pt x="43460" y="16244"/>
                    <a:pt x="43461" y="16244"/>
                  </a:cubicBezTo>
                  <a:lnTo>
                    <a:pt x="43461" y="16244"/>
                  </a:lnTo>
                  <a:cubicBezTo>
                    <a:pt x="43460" y="16244"/>
                    <a:pt x="43460" y="16245"/>
                    <a:pt x="43459" y="16245"/>
                  </a:cubicBezTo>
                  <a:lnTo>
                    <a:pt x="43459" y="16245"/>
                  </a:lnTo>
                  <a:cubicBezTo>
                    <a:pt x="44094" y="16033"/>
                    <a:pt x="44715" y="15786"/>
                    <a:pt x="45327" y="15515"/>
                  </a:cubicBezTo>
                  <a:cubicBezTo>
                    <a:pt x="45469" y="15448"/>
                    <a:pt x="45608" y="15377"/>
                    <a:pt x="45743" y="15299"/>
                  </a:cubicBezTo>
                  <a:cubicBezTo>
                    <a:pt x="45885" y="15214"/>
                    <a:pt x="46024" y="15126"/>
                    <a:pt x="46166" y="15038"/>
                  </a:cubicBezTo>
                  <a:cubicBezTo>
                    <a:pt x="46454" y="14865"/>
                    <a:pt x="46746" y="14690"/>
                    <a:pt x="47030" y="14507"/>
                  </a:cubicBezTo>
                  <a:cubicBezTo>
                    <a:pt x="47246" y="14361"/>
                    <a:pt x="47449" y="14212"/>
                    <a:pt x="47649" y="14046"/>
                  </a:cubicBezTo>
                  <a:cubicBezTo>
                    <a:pt x="47934" y="13785"/>
                    <a:pt x="48204" y="13515"/>
                    <a:pt x="48482" y="13243"/>
                  </a:cubicBezTo>
                  <a:cubicBezTo>
                    <a:pt x="48624" y="13108"/>
                    <a:pt x="48767" y="12973"/>
                    <a:pt x="48909" y="12837"/>
                  </a:cubicBezTo>
                  <a:cubicBezTo>
                    <a:pt x="48960" y="12780"/>
                    <a:pt x="49014" y="12722"/>
                    <a:pt x="49065" y="12661"/>
                  </a:cubicBezTo>
                  <a:cubicBezTo>
                    <a:pt x="49193" y="12509"/>
                    <a:pt x="49322" y="12353"/>
                    <a:pt x="49448" y="12201"/>
                  </a:cubicBezTo>
                  <a:cubicBezTo>
                    <a:pt x="49464" y="12197"/>
                    <a:pt x="49478" y="12191"/>
                    <a:pt x="49495" y="12184"/>
                  </a:cubicBezTo>
                  <a:cubicBezTo>
                    <a:pt x="49687" y="11879"/>
                    <a:pt x="49864" y="11561"/>
                    <a:pt x="50047" y="11252"/>
                  </a:cubicBezTo>
                  <a:cubicBezTo>
                    <a:pt x="50098" y="11171"/>
                    <a:pt x="50138" y="11086"/>
                    <a:pt x="50186" y="11005"/>
                  </a:cubicBezTo>
                  <a:cubicBezTo>
                    <a:pt x="50203" y="10934"/>
                    <a:pt x="50233" y="10866"/>
                    <a:pt x="50260" y="10796"/>
                  </a:cubicBezTo>
                  <a:cubicBezTo>
                    <a:pt x="50304" y="10647"/>
                    <a:pt x="50351" y="10497"/>
                    <a:pt x="50398" y="10349"/>
                  </a:cubicBezTo>
                  <a:cubicBezTo>
                    <a:pt x="50402" y="10337"/>
                    <a:pt x="50405" y="10328"/>
                    <a:pt x="50410" y="10317"/>
                  </a:cubicBezTo>
                  <a:lnTo>
                    <a:pt x="50410" y="10317"/>
                  </a:lnTo>
                  <a:cubicBezTo>
                    <a:pt x="50407" y="10325"/>
                    <a:pt x="50405" y="10334"/>
                    <a:pt x="50403" y="10342"/>
                  </a:cubicBezTo>
                  <a:cubicBezTo>
                    <a:pt x="50406" y="10331"/>
                    <a:pt x="50409" y="10322"/>
                    <a:pt x="50412" y="10311"/>
                  </a:cubicBezTo>
                  <a:lnTo>
                    <a:pt x="50412" y="10311"/>
                  </a:lnTo>
                  <a:cubicBezTo>
                    <a:pt x="50411" y="10313"/>
                    <a:pt x="50411" y="10315"/>
                    <a:pt x="50410" y="10317"/>
                  </a:cubicBezTo>
                  <a:lnTo>
                    <a:pt x="50410" y="10317"/>
                  </a:lnTo>
                  <a:cubicBezTo>
                    <a:pt x="50474" y="10091"/>
                    <a:pt x="50522" y="9859"/>
                    <a:pt x="50565" y="9631"/>
                  </a:cubicBezTo>
                  <a:cubicBezTo>
                    <a:pt x="50612" y="9356"/>
                    <a:pt x="50642" y="9086"/>
                    <a:pt x="50663" y="8811"/>
                  </a:cubicBezTo>
                  <a:cubicBezTo>
                    <a:pt x="50670" y="8652"/>
                    <a:pt x="50670" y="8496"/>
                    <a:pt x="50663" y="8337"/>
                  </a:cubicBezTo>
                  <a:cubicBezTo>
                    <a:pt x="50646" y="8161"/>
                    <a:pt x="50626" y="7985"/>
                    <a:pt x="50606" y="7809"/>
                  </a:cubicBezTo>
                  <a:cubicBezTo>
                    <a:pt x="50585" y="7626"/>
                    <a:pt x="50561" y="7447"/>
                    <a:pt x="50524" y="7267"/>
                  </a:cubicBezTo>
                  <a:cubicBezTo>
                    <a:pt x="50477" y="7074"/>
                    <a:pt x="50416" y="6881"/>
                    <a:pt x="50348" y="6688"/>
                  </a:cubicBezTo>
                  <a:cubicBezTo>
                    <a:pt x="50277" y="6495"/>
                    <a:pt x="50203" y="6309"/>
                    <a:pt x="50111" y="6123"/>
                  </a:cubicBezTo>
                  <a:cubicBezTo>
                    <a:pt x="49965" y="5855"/>
                    <a:pt x="49806" y="5594"/>
                    <a:pt x="49637" y="5344"/>
                  </a:cubicBezTo>
                  <a:cubicBezTo>
                    <a:pt x="49427" y="5052"/>
                    <a:pt x="49184" y="4788"/>
                    <a:pt x="48946" y="4521"/>
                  </a:cubicBezTo>
                  <a:cubicBezTo>
                    <a:pt x="48716" y="4260"/>
                    <a:pt x="48482" y="3999"/>
                    <a:pt x="48262" y="3732"/>
                  </a:cubicBezTo>
                  <a:cubicBezTo>
                    <a:pt x="48127" y="3566"/>
                    <a:pt x="47985" y="3400"/>
                    <a:pt x="47846" y="3234"/>
                  </a:cubicBezTo>
                  <a:cubicBezTo>
                    <a:pt x="47615" y="3146"/>
                    <a:pt x="47385" y="3061"/>
                    <a:pt x="47152" y="2983"/>
                  </a:cubicBezTo>
                  <a:cubicBezTo>
                    <a:pt x="46827" y="2875"/>
                    <a:pt x="46502" y="2777"/>
                    <a:pt x="46169" y="2683"/>
                  </a:cubicBezTo>
                  <a:cubicBezTo>
                    <a:pt x="45858" y="2591"/>
                    <a:pt x="45540" y="2516"/>
                    <a:pt x="45225" y="2439"/>
                  </a:cubicBezTo>
                  <a:cubicBezTo>
                    <a:pt x="44880" y="2354"/>
                    <a:pt x="44534" y="2266"/>
                    <a:pt x="44189" y="2185"/>
                  </a:cubicBezTo>
                  <a:lnTo>
                    <a:pt x="44199" y="2185"/>
                  </a:lnTo>
                  <a:cubicBezTo>
                    <a:pt x="43816" y="2094"/>
                    <a:pt x="43430" y="2008"/>
                    <a:pt x="43048" y="1911"/>
                  </a:cubicBezTo>
                  <a:cubicBezTo>
                    <a:pt x="42678" y="1822"/>
                    <a:pt x="42317" y="1711"/>
                    <a:pt x="41951" y="1619"/>
                  </a:cubicBezTo>
                  <a:cubicBezTo>
                    <a:pt x="41371" y="1491"/>
                    <a:pt x="40796" y="1369"/>
                    <a:pt x="40217" y="1247"/>
                  </a:cubicBezTo>
                  <a:cubicBezTo>
                    <a:pt x="39635" y="1122"/>
                    <a:pt x="39055" y="1009"/>
                    <a:pt x="38473" y="884"/>
                  </a:cubicBezTo>
                  <a:cubicBezTo>
                    <a:pt x="38202" y="823"/>
                    <a:pt x="37921" y="786"/>
                    <a:pt x="37647" y="745"/>
                  </a:cubicBezTo>
                  <a:cubicBezTo>
                    <a:pt x="37566" y="732"/>
                    <a:pt x="37484" y="722"/>
                    <a:pt x="37403" y="708"/>
                  </a:cubicBezTo>
                  <a:cubicBezTo>
                    <a:pt x="37176" y="678"/>
                    <a:pt x="36953" y="644"/>
                    <a:pt x="36725" y="610"/>
                  </a:cubicBezTo>
                  <a:cubicBezTo>
                    <a:pt x="36170" y="529"/>
                    <a:pt x="35608" y="458"/>
                    <a:pt x="35050" y="356"/>
                  </a:cubicBezTo>
                  <a:cubicBezTo>
                    <a:pt x="34762" y="306"/>
                    <a:pt x="34470" y="258"/>
                    <a:pt x="34179" y="220"/>
                  </a:cubicBezTo>
                  <a:cubicBezTo>
                    <a:pt x="33689" y="180"/>
                    <a:pt x="33194" y="153"/>
                    <a:pt x="32700" y="136"/>
                  </a:cubicBezTo>
                  <a:cubicBezTo>
                    <a:pt x="32182" y="115"/>
                    <a:pt x="31667" y="51"/>
                    <a:pt x="31149" y="17"/>
                  </a:cubicBezTo>
                  <a:cubicBezTo>
                    <a:pt x="30948" y="5"/>
                    <a:pt x="30746" y="1"/>
                    <a:pt x="30544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4" name="Google Shape;194;p38"/>
            <p:cNvSpPr/>
            <p:nvPr/>
          </p:nvSpPr>
          <p:spPr>
            <a:xfrm>
              <a:off x="14108266" y="526344"/>
              <a:ext cx="25078" cy="6653"/>
            </a:xfrm>
            <a:custGeom>
              <a:avLst/>
              <a:gdLst/>
              <a:ahLst/>
              <a:cxnLst/>
              <a:rect l="l" t="t" r="r" b="b"/>
              <a:pathLst>
                <a:path w="245" h="65" extrusionOk="0">
                  <a:moveTo>
                    <a:pt x="1" y="0"/>
                  </a:moveTo>
                  <a:lnTo>
                    <a:pt x="1" y="0"/>
                  </a:lnTo>
                  <a:cubicBezTo>
                    <a:pt x="38" y="10"/>
                    <a:pt x="75" y="21"/>
                    <a:pt x="112" y="30"/>
                  </a:cubicBezTo>
                  <a:cubicBezTo>
                    <a:pt x="146" y="41"/>
                    <a:pt x="184" y="51"/>
                    <a:pt x="220" y="65"/>
                  </a:cubicBezTo>
                  <a:cubicBezTo>
                    <a:pt x="228" y="58"/>
                    <a:pt x="237" y="55"/>
                    <a:pt x="245" y="47"/>
                  </a:cubicBezTo>
                  <a:cubicBezTo>
                    <a:pt x="214" y="44"/>
                    <a:pt x="180" y="38"/>
                    <a:pt x="150" y="30"/>
                  </a:cubicBezTo>
                  <a:cubicBezTo>
                    <a:pt x="103" y="21"/>
                    <a:pt x="51" y="10"/>
                    <a:pt x="1" y="0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5" name="Google Shape;195;p38"/>
            <p:cNvSpPr/>
            <p:nvPr/>
          </p:nvSpPr>
          <p:spPr>
            <a:xfrm>
              <a:off x="11321307" y="1629132"/>
              <a:ext cx="12283" cy="12590"/>
            </a:xfrm>
            <a:custGeom>
              <a:avLst/>
              <a:gdLst/>
              <a:ahLst/>
              <a:cxnLst/>
              <a:rect l="l" t="t" r="r" b="b"/>
              <a:pathLst>
                <a:path w="120" h="123" extrusionOk="0">
                  <a:moveTo>
                    <a:pt x="113" y="1"/>
                  </a:moveTo>
                  <a:cubicBezTo>
                    <a:pt x="75" y="41"/>
                    <a:pt x="38" y="82"/>
                    <a:pt x="1" y="123"/>
                  </a:cubicBezTo>
                  <a:cubicBezTo>
                    <a:pt x="38" y="82"/>
                    <a:pt x="79" y="41"/>
                    <a:pt x="119" y="1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6" name="Google Shape;196;p38"/>
            <p:cNvSpPr/>
            <p:nvPr/>
          </p:nvSpPr>
          <p:spPr>
            <a:xfrm>
              <a:off x="10129060" y="-1666948"/>
              <a:ext cx="4514478" cy="2140705"/>
            </a:xfrm>
            <a:custGeom>
              <a:avLst/>
              <a:gdLst/>
              <a:ahLst/>
              <a:cxnLst/>
              <a:rect l="l" t="t" r="r" b="b"/>
              <a:pathLst>
                <a:path w="44105" h="20914" extrusionOk="0">
                  <a:moveTo>
                    <a:pt x="14114" y="1858"/>
                  </a:moveTo>
                  <a:cubicBezTo>
                    <a:pt x="14111" y="1859"/>
                    <a:pt x="14107" y="1861"/>
                    <a:pt x="14104" y="1863"/>
                  </a:cubicBezTo>
                  <a:cubicBezTo>
                    <a:pt x="14107" y="1861"/>
                    <a:pt x="14111" y="1860"/>
                    <a:pt x="14114" y="1858"/>
                  </a:cubicBezTo>
                  <a:close/>
                  <a:moveTo>
                    <a:pt x="33069" y="3532"/>
                  </a:moveTo>
                  <a:cubicBezTo>
                    <a:pt x="33071" y="3533"/>
                    <a:pt x="33073" y="3534"/>
                    <a:pt x="33075" y="3535"/>
                  </a:cubicBezTo>
                  <a:lnTo>
                    <a:pt x="33075" y="3535"/>
                  </a:lnTo>
                  <a:cubicBezTo>
                    <a:pt x="33073" y="3534"/>
                    <a:pt x="33071" y="3533"/>
                    <a:pt x="33069" y="3532"/>
                  </a:cubicBezTo>
                  <a:close/>
                  <a:moveTo>
                    <a:pt x="29050" y="3587"/>
                  </a:moveTo>
                  <a:cubicBezTo>
                    <a:pt x="29240" y="3590"/>
                    <a:pt x="29396" y="3746"/>
                    <a:pt x="29396" y="3936"/>
                  </a:cubicBezTo>
                  <a:cubicBezTo>
                    <a:pt x="29392" y="4122"/>
                    <a:pt x="29236" y="4281"/>
                    <a:pt x="29047" y="4281"/>
                  </a:cubicBezTo>
                  <a:cubicBezTo>
                    <a:pt x="28861" y="4278"/>
                    <a:pt x="28702" y="4122"/>
                    <a:pt x="28702" y="3932"/>
                  </a:cubicBezTo>
                  <a:cubicBezTo>
                    <a:pt x="28705" y="3746"/>
                    <a:pt x="28861" y="3587"/>
                    <a:pt x="29050" y="3587"/>
                  </a:cubicBezTo>
                  <a:close/>
                  <a:moveTo>
                    <a:pt x="10590" y="4548"/>
                  </a:moveTo>
                  <a:cubicBezTo>
                    <a:pt x="10590" y="4548"/>
                    <a:pt x="10589" y="4548"/>
                    <a:pt x="10589" y="4548"/>
                  </a:cubicBezTo>
                  <a:cubicBezTo>
                    <a:pt x="10589" y="4548"/>
                    <a:pt x="10590" y="4548"/>
                    <a:pt x="10590" y="4548"/>
                  </a:cubicBezTo>
                  <a:close/>
                  <a:moveTo>
                    <a:pt x="13665" y="4982"/>
                  </a:moveTo>
                  <a:cubicBezTo>
                    <a:pt x="13667" y="4982"/>
                    <a:pt x="13669" y="4982"/>
                    <a:pt x="13671" y="4982"/>
                  </a:cubicBezTo>
                  <a:cubicBezTo>
                    <a:pt x="13860" y="4982"/>
                    <a:pt x="14019" y="5128"/>
                    <a:pt x="14022" y="5320"/>
                  </a:cubicBezTo>
                  <a:cubicBezTo>
                    <a:pt x="14026" y="5501"/>
                    <a:pt x="13874" y="5672"/>
                    <a:pt x="13691" y="5672"/>
                  </a:cubicBezTo>
                  <a:cubicBezTo>
                    <a:pt x="13689" y="5672"/>
                    <a:pt x="13687" y="5672"/>
                    <a:pt x="13684" y="5672"/>
                  </a:cubicBezTo>
                  <a:cubicBezTo>
                    <a:pt x="13494" y="5669"/>
                    <a:pt x="13335" y="5524"/>
                    <a:pt x="13332" y="5334"/>
                  </a:cubicBezTo>
                  <a:cubicBezTo>
                    <a:pt x="13328" y="5153"/>
                    <a:pt x="13482" y="4982"/>
                    <a:pt x="13665" y="4982"/>
                  </a:cubicBezTo>
                  <a:close/>
                  <a:moveTo>
                    <a:pt x="22675" y="1616"/>
                  </a:moveTo>
                  <a:cubicBezTo>
                    <a:pt x="22827" y="1616"/>
                    <a:pt x="22980" y="1640"/>
                    <a:pt x="23128" y="1654"/>
                  </a:cubicBezTo>
                  <a:cubicBezTo>
                    <a:pt x="23297" y="1670"/>
                    <a:pt x="23466" y="1694"/>
                    <a:pt x="23635" y="1728"/>
                  </a:cubicBezTo>
                  <a:cubicBezTo>
                    <a:pt x="23809" y="1765"/>
                    <a:pt x="23974" y="1833"/>
                    <a:pt x="24137" y="1907"/>
                  </a:cubicBezTo>
                  <a:cubicBezTo>
                    <a:pt x="24503" y="2076"/>
                    <a:pt x="24845" y="2327"/>
                    <a:pt x="25106" y="2639"/>
                  </a:cubicBezTo>
                  <a:cubicBezTo>
                    <a:pt x="25318" y="2893"/>
                    <a:pt x="25417" y="3214"/>
                    <a:pt x="25481" y="3533"/>
                  </a:cubicBezTo>
                  <a:cubicBezTo>
                    <a:pt x="25525" y="3759"/>
                    <a:pt x="25535" y="4010"/>
                    <a:pt x="25518" y="4240"/>
                  </a:cubicBezTo>
                  <a:cubicBezTo>
                    <a:pt x="25501" y="4447"/>
                    <a:pt x="25427" y="4657"/>
                    <a:pt x="25332" y="4836"/>
                  </a:cubicBezTo>
                  <a:cubicBezTo>
                    <a:pt x="25261" y="4978"/>
                    <a:pt x="25184" y="5114"/>
                    <a:pt x="25092" y="5242"/>
                  </a:cubicBezTo>
                  <a:cubicBezTo>
                    <a:pt x="24831" y="5608"/>
                    <a:pt x="24415" y="5869"/>
                    <a:pt x="23978" y="5961"/>
                  </a:cubicBezTo>
                  <a:cubicBezTo>
                    <a:pt x="23827" y="5991"/>
                    <a:pt x="23675" y="6005"/>
                    <a:pt x="23521" y="6005"/>
                  </a:cubicBezTo>
                  <a:cubicBezTo>
                    <a:pt x="23505" y="6005"/>
                    <a:pt x="23489" y="6005"/>
                    <a:pt x="23473" y="6005"/>
                  </a:cubicBezTo>
                  <a:cubicBezTo>
                    <a:pt x="23327" y="6005"/>
                    <a:pt x="23185" y="5991"/>
                    <a:pt x="23043" y="5967"/>
                  </a:cubicBezTo>
                  <a:cubicBezTo>
                    <a:pt x="22867" y="5941"/>
                    <a:pt x="22694" y="5903"/>
                    <a:pt x="22525" y="5842"/>
                  </a:cubicBezTo>
                  <a:cubicBezTo>
                    <a:pt x="22373" y="5784"/>
                    <a:pt x="22230" y="5717"/>
                    <a:pt x="22088" y="5639"/>
                  </a:cubicBezTo>
                  <a:cubicBezTo>
                    <a:pt x="21939" y="5561"/>
                    <a:pt x="21794" y="5463"/>
                    <a:pt x="21658" y="5361"/>
                  </a:cubicBezTo>
                  <a:cubicBezTo>
                    <a:pt x="21371" y="5144"/>
                    <a:pt x="21100" y="4914"/>
                    <a:pt x="20933" y="4586"/>
                  </a:cubicBezTo>
                  <a:cubicBezTo>
                    <a:pt x="20710" y="4142"/>
                    <a:pt x="20703" y="3594"/>
                    <a:pt x="20825" y="3120"/>
                  </a:cubicBezTo>
                  <a:cubicBezTo>
                    <a:pt x="20880" y="2903"/>
                    <a:pt x="20991" y="2693"/>
                    <a:pt x="21120" y="2514"/>
                  </a:cubicBezTo>
                  <a:cubicBezTo>
                    <a:pt x="21181" y="2422"/>
                    <a:pt x="21249" y="2337"/>
                    <a:pt x="21330" y="2263"/>
                  </a:cubicBezTo>
                  <a:cubicBezTo>
                    <a:pt x="21408" y="2182"/>
                    <a:pt x="21502" y="2121"/>
                    <a:pt x="21597" y="2056"/>
                  </a:cubicBezTo>
                  <a:cubicBezTo>
                    <a:pt x="21638" y="2029"/>
                    <a:pt x="21679" y="2006"/>
                    <a:pt x="21719" y="1982"/>
                  </a:cubicBezTo>
                  <a:cubicBezTo>
                    <a:pt x="21726" y="1979"/>
                    <a:pt x="21733" y="1971"/>
                    <a:pt x="21736" y="1968"/>
                  </a:cubicBezTo>
                  <a:cubicBezTo>
                    <a:pt x="21814" y="1907"/>
                    <a:pt x="21896" y="1853"/>
                    <a:pt x="21980" y="1799"/>
                  </a:cubicBezTo>
                  <a:cubicBezTo>
                    <a:pt x="22160" y="1684"/>
                    <a:pt x="22366" y="1637"/>
                    <a:pt x="22579" y="1620"/>
                  </a:cubicBezTo>
                  <a:cubicBezTo>
                    <a:pt x="22611" y="1617"/>
                    <a:pt x="22643" y="1616"/>
                    <a:pt x="22675" y="1616"/>
                  </a:cubicBezTo>
                  <a:close/>
                  <a:moveTo>
                    <a:pt x="31906" y="5016"/>
                  </a:moveTo>
                  <a:cubicBezTo>
                    <a:pt x="31954" y="5016"/>
                    <a:pt x="32003" y="5021"/>
                    <a:pt x="32054" y="5030"/>
                  </a:cubicBezTo>
                  <a:cubicBezTo>
                    <a:pt x="32104" y="5036"/>
                    <a:pt x="32159" y="5056"/>
                    <a:pt x="32206" y="5077"/>
                  </a:cubicBezTo>
                  <a:cubicBezTo>
                    <a:pt x="32246" y="5094"/>
                    <a:pt x="32294" y="5114"/>
                    <a:pt x="32331" y="5141"/>
                  </a:cubicBezTo>
                  <a:cubicBezTo>
                    <a:pt x="32406" y="5195"/>
                    <a:pt x="32463" y="5250"/>
                    <a:pt x="32511" y="5327"/>
                  </a:cubicBezTo>
                  <a:cubicBezTo>
                    <a:pt x="32568" y="5429"/>
                    <a:pt x="32582" y="5534"/>
                    <a:pt x="32582" y="5649"/>
                  </a:cubicBezTo>
                  <a:cubicBezTo>
                    <a:pt x="32582" y="5913"/>
                    <a:pt x="32470" y="6221"/>
                    <a:pt x="32199" y="6313"/>
                  </a:cubicBezTo>
                  <a:cubicBezTo>
                    <a:pt x="32112" y="6343"/>
                    <a:pt x="32023" y="6357"/>
                    <a:pt x="31935" y="6357"/>
                  </a:cubicBezTo>
                  <a:cubicBezTo>
                    <a:pt x="31864" y="6357"/>
                    <a:pt x="31796" y="6343"/>
                    <a:pt x="31729" y="6322"/>
                  </a:cubicBezTo>
                  <a:cubicBezTo>
                    <a:pt x="31685" y="6319"/>
                    <a:pt x="31644" y="6309"/>
                    <a:pt x="31600" y="6296"/>
                  </a:cubicBezTo>
                  <a:cubicBezTo>
                    <a:pt x="31526" y="6275"/>
                    <a:pt x="31451" y="6221"/>
                    <a:pt x="31400" y="6164"/>
                  </a:cubicBezTo>
                  <a:cubicBezTo>
                    <a:pt x="31329" y="6086"/>
                    <a:pt x="31292" y="6001"/>
                    <a:pt x="31265" y="5903"/>
                  </a:cubicBezTo>
                  <a:cubicBezTo>
                    <a:pt x="31187" y="5811"/>
                    <a:pt x="31149" y="5680"/>
                    <a:pt x="31197" y="5561"/>
                  </a:cubicBezTo>
                  <a:cubicBezTo>
                    <a:pt x="31204" y="5537"/>
                    <a:pt x="31214" y="5517"/>
                    <a:pt x="31224" y="5494"/>
                  </a:cubicBezTo>
                  <a:lnTo>
                    <a:pt x="31224" y="5489"/>
                  </a:lnTo>
                  <a:cubicBezTo>
                    <a:pt x="31238" y="5416"/>
                    <a:pt x="31279" y="5347"/>
                    <a:pt x="31315" y="5283"/>
                  </a:cubicBezTo>
                  <a:cubicBezTo>
                    <a:pt x="31366" y="5205"/>
                    <a:pt x="31444" y="5158"/>
                    <a:pt x="31529" y="5138"/>
                  </a:cubicBezTo>
                  <a:cubicBezTo>
                    <a:pt x="31596" y="5094"/>
                    <a:pt x="31668" y="5056"/>
                    <a:pt x="31746" y="5036"/>
                  </a:cubicBezTo>
                  <a:cubicBezTo>
                    <a:pt x="31800" y="5022"/>
                    <a:pt x="31853" y="5016"/>
                    <a:pt x="31906" y="5016"/>
                  </a:cubicBezTo>
                  <a:close/>
                  <a:moveTo>
                    <a:pt x="18074" y="3821"/>
                  </a:moveTo>
                  <a:cubicBezTo>
                    <a:pt x="18271" y="3821"/>
                    <a:pt x="18467" y="3864"/>
                    <a:pt x="18645" y="3953"/>
                  </a:cubicBezTo>
                  <a:cubicBezTo>
                    <a:pt x="18851" y="4054"/>
                    <a:pt x="19031" y="4197"/>
                    <a:pt x="19166" y="4386"/>
                  </a:cubicBezTo>
                  <a:cubicBezTo>
                    <a:pt x="19298" y="4575"/>
                    <a:pt x="19366" y="4816"/>
                    <a:pt x="19376" y="5047"/>
                  </a:cubicBezTo>
                  <a:cubicBezTo>
                    <a:pt x="19386" y="5260"/>
                    <a:pt x="19345" y="5459"/>
                    <a:pt x="19251" y="5652"/>
                  </a:cubicBezTo>
                  <a:cubicBezTo>
                    <a:pt x="19145" y="5866"/>
                    <a:pt x="19000" y="6049"/>
                    <a:pt x="18817" y="6197"/>
                  </a:cubicBezTo>
                  <a:cubicBezTo>
                    <a:pt x="18648" y="6333"/>
                    <a:pt x="18428" y="6391"/>
                    <a:pt x="18218" y="6418"/>
                  </a:cubicBezTo>
                  <a:cubicBezTo>
                    <a:pt x="18157" y="6424"/>
                    <a:pt x="18100" y="6428"/>
                    <a:pt x="18039" y="6428"/>
                  </a:cubicBezTo>
                  <a:cubicBezTo>
                    <a:pt x="17883" y="6424"/>
                    <a:pt x="17727" y="6394"/>
                    <a:pt x="17585" y="6333"/>
                  </a:cubicBezTo>
                  <a:cubicBezTo>
                    <a:pt x="17415" y="6262"/>
                    <a:pt x="17276" y="6136"/>
                    <a:pt x="17175" y="5988"/>
                  </a:cubicBezTo>
                  <a:cubicBezTo>
                    <a:pt x="16935" y="5733"/>
                    <a:pt x="16803" y="5361"/>
                    <a:pt x="16803" y="5019"/>
                  </a:cubicBezTo>
                  <a:cubicBezTo>
                    <a:pt x="16799" y="4823"/>
                    <a:pt x="16870" y="4640"/>
                    <a:pt x="16959" y="4470"/>
                  </a:cubicBezTo>
                  <a:cubicBezTo>
                    <a:pt x="17050" y="4291"/>
                    <a:pt x="17199" y="4119"/>
                    <a:pt x="17371" y="4014"/>
                  </a:cubicBezTo>
                  <a:cubicBezTo>
                    <a:pt x="17582" y="3888"/>
                    <a:pt x="17828" y="3821"/>
                    <a:pt x="18074" y="3821"/>
                  </a:cubicBezTo>
                  <a:close/>
                  <a:moveTo>
                    <a:pt x="6777" y="10417"/>
                  </a:moveTo>
                  <a:cubicBezTo>
                    <a:pt x="6771" y="10427"/>
                    <a:pt x="6766" y="10438"/>
                    <a:pt x="6761" y="10448"/>
                  </a:cubicBezTo>
                  <a:lnTo>
                    <a:pt x="6761" y="10448"/>
                  </a:lnTo>
                  <a:cubicBezTo>
                    <a:pt x="6766" y="10438"/>
                    <a:pt x="6771" y="10427"/>
                    <a:pt x="6777" y="10417"/>
                  </a:cubicBezTo>
                  <a:close/>
                  <a:moveTo>
                    <a:pt x="20417" y="7308"/>
                  </a:moveTo>
                  <a:cubicBezTo>
                    <a:pt x="20579" y="7308"/>
                    <a:pt x="20736" y="7335"/>
                    <a:pt x="20886" y="7393"/>
                  </a:cubicBezTo>
                  <a:cubicBezTo>
                    <a:pt x="21008" y="7440"/>
                    <a:pt x="21116" y="7511"/>
                    <a:pt x="21225" y="7586"/>
                  </a:cubicBezTo>
                  <a:cubicBezTo>
                    <a:pt x="21458" y="7752"/>
                    <a:pt x="21631" y="7993"/>
                    <a:pt x="21746" y="8249"/>
                  </a:cubicBezTo>
                  <a:cubicBezTo>
                    <a:pt x="21838" y="8456"/>
                    <a:pt x="21885" y="8666"/>
                    <a:pt x="21878" y="8890"/>
                  </a:cubicBezTo>
                  <a:cubicBezTo>
                    <a:pt x="21872" y="9073"/>
                    <a:pt x="21841" y="9255"/>
                    <a:pt x="21794" y="9428"/>
                  </a:cubicBezTo>
                  <a:cubicBezTo>
                    <a:pt x="21669" y="9862"/>
                    <a:pt x="21323" y="10214"/>
                    <a:pt x="20924" y="10403"/>
                  </a:cubicBezTo>
                  <a:cubicBezTo>
                    <a:pt x="20775" y="10474"/>
                    <a:pt x="20612" y="10501"/>
                    <a:pt x="20443" y="10501"/>
                  </a:cubicBezTo>
                  <a:cubicBezTo>
                    <a:pt x="20182" y="10498"/>
                    <a:pt x="19911" y="10417"/>
                    <a:pt x="19694" y="10298"/>
                  </a:cubicBezTo>
                  <a:cubicBezTo>
                    <a:pt x="19481" y="10187"/>
                    <a:pt x="19288" y="10044"/>
                    <a:pt x="19129" y="9865"/>
                  </a:cubicBezTo>
                  <a:cubicBezTo>
                    <a:pt x="18959" y="9682"/>
                    <a:pt x="18865" y="9465"/>
                    <a:pt x="18817" y="9221"/>
                  </a:cubicBezTo>
                  <a:cubicBezTo>
                    <a:pt x="18777" y="9004"/>
                    <a:pt x="18800" y="8765"/>
                    <a:pt x="18848" y="8551"/>
                  </a:cubicBezTo>
                  <a:cubicBezTo>
                    <a:pt x="18898" y="8327"/>
                    <a:pt x="19014" y="8118"/>
                    <a:pt x="19166" y="7952"/>
                  </a:cubicBezTo>
                  <a:cubicBezTo>
                    <a:pt x="19186" y="7924"/>
                    <a:pt x="19214" y="7907"/>
                    <a:pt x="19241" y="7891"/>
                  </a:cubicBezTo>
                  <a:cubicBezTo>
                    <a:pt x="19267" y="7860"/>
                    <a:pt x="19295" y="7830"/>
                    <a:pt x="19322" y="7799"/>
                  </a:cubicBezTo>
                  <a:cubicBezTo>
                    <a:pt x="19383" y="7735"/>
                    <a:pt x="19447" y="7674"/>
                    <a:pt x="19511" y="7616"/>
                  </a:cubicBezTo>
                  <a:cubicBezTo>
                    <a:pt x="19562" y="7572"/>
                    <a:pt x="19617" y="7532"/>
                    <a:pt x="19674" y="7494"/>
                  </a:cubicBezTo>
                  <a:cubicBezTo>
                    <a:pt x="19735" y="7457"/>
                    <a:pt x="19806" y="7437"/>
                    <a:pt x="19874" y="7413"/>
                  </a:cubicBezTo>
                  <a:cubicBezTo>
                    <a:pt x="20039" y="7359"/>
                    <a:pt x="20213" y="7318"/>
                    <a:pt x="20389" y="7308"/>
                  </a:cubicBezTo>
                  <a:cubicBezTo>
                    <a:pt x="20398" y="7308"/>
                    <a:pt x="20407" y="7308"/>
                    <a:pt x="20417" y="7308"/>
                  </a:cubicBezTo>
                  <a:close/>
                  <a:moveTo>
                    <a:pt x="13392" y="8806"/>
                  </a:moveTo>
                  <a:cubicBezTo>
                    <a:pt x="13421" y="8806"/>
                    <a:pt x="13449" y="8808"/>
                    <a:pt x="13477" y="8812"/>
                  </a:cubicBezTo>
                  <a:cubicBezTo>
                    <a:pt x="13677" y="8838"/>
                    <a:pt x="13850" y="8930"/>
                    <a:pt x="13979" y="9086"/>
                  </a:cubicBezTo>
                  <a:cubicBezTo>
                    <a:pt x="14182" y="9333"/>
                    <a:pt x="14324" y="9723"/>
                    <a:pt x="14192" y="10034"/>
                  </a:cubicBezTo>
                  <a:cubicBezTo>
                    <a:pt x="14050" y="10362"/>
                    <a:pt x="13758" y="10589"/>
                    <a:pt x="13406" y="10647"/>
                  </a:cubicBezTo>
                  <a:cubicBezTo>
                    <a:pt x="13366" y="10654"/>
                    <a:pt x="13322" y="10657"/>
                    <a:pt x="13281" y="10657"/>
                  </a:cubicBezTo>
                  <a:cubicBezTo>
                    <a:pt x="12933" y="10650"/>
                    <a:pt x="12617" y="10406"/>
                    <a:pt x="12486" y="10088"/>
                  </a:cubicBezTo>
                  <a:cubicBezTo>
                    <a:pt x="12414" y="9919"/>
                    <a:pt x="12374" y="9729"/>
                    <a:pt x="12421" y="9550"/>
                  </a:cubicBezTo>
                  <a:cubicBezTo>
                    <a:pt x="12458" y="9415"/>
                    <a:pt x="12516" y="9285"/>
                    <a:pt x="12611" y="9184"/>
                  </a:cubicBezTo>
                  <a:cubicBezTo>
                    <a:pt x="12641" y="9146"/>
                    <a:pt x="12678" y="9123"/>
                    <a:pt x="12719" y="9106"/>
                  </a:cubicBezTo>
                  <a:cubicBezTo>
                    <a:pt x="12783" y="9042"/>
                    <a:pt x="12855" y="8988"/>
                    <a:pt x="12933" y="8943"/>
                  </a:cubicBezTo>
                  <a:cubicBezTo>
                    <a:pt x="13067" y="8866"/>
                    <a:pt x="13232" y="8806"/>
                    <a:pt x="13392" y="8806"/>
                  </a:cubicBezTo>
                  <a:close/>
                  <a:moveTo>
                    <a:pt x="32291" y="10341"/>
                  </a:moveTo>
                  <a:cubicBezTo>
                    <a:pt x="32341" y="10341"/>
                    <a:pt x="32392" y="10345"/>
                    <a:pt x="32443" y="10356"/>
                  </a:cubicBezTo>
                  <a:cubicBezTo>
                    <a:pt x="32737" y="10413"/>
                    <a:pt x="33039" y="10596"/>
                    <a:pt x="33198" y="10860"/>
                  </a:cubicBezTo>
                  <a:cubicBezTo>
                    <a:pt x="33367" y="11138"/>
                    <a:pt x="33401" y="11476"/>
                    <a:pt x="33331" y="11792"/>
                  </a:cubicBezTo>
                  <a:cubicBezTo>
                    <a:pt x="33296" y="11950"/>
                    <a:pt x="33205" y="12092"/>
                    <a:pt x="33103" y="12218"/>
                  </a:cubicBezTo>
                  <a:cubicBezTo>
                    <a:pt x="32995" y="12353"/>
                    <a:pt x="32853" y="12462"/>
                    <a:pt x="32701" y="12543"/>
                  </a:cubicBezTo>
                  <a:cubicBezTo>
                    <a:pt x="32534" y="12634"/>
                    <a:pt x="32351" y="12672"/>
                    <a:pt x="32165" y="12672"/>
                  </a:cubicBezTo>
                  <a:cubicBezTo>
                    <a:pt x="31969" y="12669"/>
                    <a:pt x="31790" y="12604"/>
                    <a:pt x="31627" y="12495"/>
                  </a:cubicBezTo>
                  <a:cubicBezTo>
                    <a:pt x="31457" y="12384"/>
                    <a:pt x="31326" y="12239"/>
                    <a:pt x="31221" y="12066"/>
                  </a:cubicBezTo>
                  <a:cubicBezTo>
                    <a:pt x="31119" y="11893"/>
                    <a:pt x="31079" y="11680"/>
                    <a:pt x="31085" y="11483"/>
                  </a:cubicBezTo>
                  <a:cubicBezTo>
                    <a:pt x="31088" y="11311"/>
                    <a:pt x="31146" y="11142"/>
                    <a:pt x="31238" y="10995"/>
                  </a:cubicBezTo>
                  <a:cubicBezTo>
                    <a:pt x="31282" y="10925"/>
                    <a:pt x="31332" y="10864"/>
                    <a:pt x="31393" y="10806"/>
                  </a:cubicBezTo>
                  <a:cubicBezTo>
                    <a:pt x="31424" y="10772"/>
                    <a:pt x="31461" y="10739"/>
                    <a:pt x="31498" y="10711"/>
                  </a:cubicBezTo>
                  <a:cubicBezTo>
                    <a:pt x="31721" y="10511"/>
                    <a:pt x="31994" y="10341"/>
                    <a:pt x="32291" y="10341"/>
                  </a:cubicBezTo>
                  <a:close/>
                  <a:moveTo>
                    <a:pt x="28266" y="11518"/>
                  </a:moveTo>
                  <a:cubicBezTo>
                    <a:pt x="28403" y="11518"/>
                    <a:pt x="28539" y="11540"/>
                    <a:pt x="28667" y="11589"/>
                  </a:cubicBezTo>
                  <a:cubicBezTo>
                    <a:pt x="28841" y="11653"/>
                    <a:pt x="28986" y="11744"/>
                    <a:pt x="29121" y="11862"/>
                  </a:cubicBezTo>
                  <a:cubicBezTo>
                    <a:pt x="29216" y="11950"/>
                    <a:pt x="29288" y="12062"/>
                    <a:pt x="29361" y="12167"/>
                  </a:cubicBezTo>
                  <a:cubicBezTo>
                    <a:pt x="29422" y="12255"/>
                    <a:pt x="29480" y="12344"/>
                    <a:pt x="29531" y="12435"/>
                  </a:cubicBezTo>
                  <a:cubicBezTo>
                    <a:pt x="29613" y="12591"/>
                    <a:pt x="29660" y="12756"/>
                    <a:pt x="29680" y="12929"/>
                  </a:cubicBezTo>
                  <a:cubicBezTo>
                    <a:pt x="29700" y="13085"/>
                    <a:pt x="29694" y="13247"/>
                    <a:pt x="29663" y="13400"/>
                  </a:cubicBezTo>
                  <a:cubicBezTo>
                    <a:pt x="29626" y="13569"/>
                    <a:pt x="29555" y="13725"/>
                    <a:pt x="29474" y="13874"/>
                  </a:cubicBezTo>
                  <a:cubicBezTo>
                    <a:pt x="29389" y="14022"/>
                    <a:pt x="29288" y="14158"/>
                    <a:pt x="29172" y="14283"/>
                  </a:cubicBezTo>
                  <a:cubicBezTo>
                    <a:pt x="29050" y="14419"/>
                    <a:pt x="28891" y="14517"/>
                    <a:pt x="28728" y="14595"/>
                  </a:cubicBezTo>
                  <a:cubicBezTo>
                    <a:pt x="28566" y="14673"/>
                    <a:pt x="28380" y="14700"/>
                    <a:pt x="28194" y="14700"/>
                  </a:cubicBezTo>
                  <a:cubicBezTo>
                    <a:pt x="28011" y="14697"/>
                    <a:pt x="27828" y="14663"/>
                    <a:pt x="27662" y="14616"/>
                  </a:cubicBezTo>
                  <a:cubicBezTo>
                    <a:pt x="27300" y="14507"/>
                    <a:pt x="26964" y="14274"/>
                    <a:pt x="26768" y="13949"/>
                  </a:cubicBezTo>
                  <a:cubicBezTo>
                    <a:pt x="26670" y="13793"/>
                    <a:pt x="26609" y="13616"/>
                    <a:pt x="26602" y="13433"/>
                  </a:cubicBezTo>
                  <a:cubicBezTo>
                    <a:pt x="26595" y="13234"/>
                    <a:pt x="26619" y="13041"/>
                    <a:pt x="26680" y="12855"/>
                  </a:cubicBezTo>
                  <a:cubicBezTo>
                    <a:pt x="26711" y="12756"/>
                    <a:pt x="26741" y="12661"/>
                    <a:pt x="26778" y="12567"/>
                  </a:cubicBezTo>
                  <a:cubicBezTo>
                    <a:pt x="26850" y="12391"/>
                    <a:pt x="26967" y="12235"/>
                    <a:pt x="27097" y="12096"/>
                  </a:cubicBezTo>
                  <a:cubicBezTo>
                    <a:pt x="27110" y="12086"/>
                    <a:pt x="27123" y="12072"/>
                    <a:pt x="27137" y="12062"/>
                  </a:cubicBezTo>
                  <a:cubicBezTo>
                    <a:pt x="27218" y="11971"/>
                    <a:pt x="27306" y="11886"/>
                    <a:pt x="27405" y="11812"/>
                  </a:cubicBezTo>
                  <a:cubicBezTo>
                    <a:pt x="27648" y="11630"/>
                    <a:pt x="27959" y="11518"/>
                    <a:pt x="28266" y="11518"/>
                  </a:cubicBezTo>
                  <a:close/>
                  <a:moveTo>
                    <a:pt x="34871" y="14141"/>
                  </a:moveTo>
                  <a:cubicBezTo>
                    <a:pt x="35057" y="14144"/>
                    <a:pt x="35216" y="14300"/>
                    <a:pt x="35216" y="14490"/>
                  </a:cubicBezTo>
                  <a:cubicBezTo>
                    <a:pt x="35213" y="14675"/>
                    <a:pt x="35061" y="14832"/>
                    <a:pt x="34873" y="14832"/>
                  </a:cubicBezTo>
                  <a:cubicBezTo>
                    <a:pt x="34871" y="14832"/>
                    <a:pt x="34869" y="14832"/>
                    <a:pt x="34867" y="14832"/>
                  </a:cubicBezTo>
                  <a:cubicBezTo>
                    <a:pt x="34858" y="14832"/>
                    <a:pt x="34847" y="14829"/>
                    <a:pt x="34837" y="14825"/>
                  </a:cubicBezTo>
                  <a:cubicBezTo>
                    <a:pt x="34664" y="14808"/>
                    <a:pt x="34522" y="14663"/>
                    <a:pt x="34522" y="14487"/>
                  </a:cubicBezTo>
                  <a:cubicBezTo>
                    <a:pt x="34525" y="14311"/>
                    <a:pt x="34664" y="14165"/>
                    <a:pt x="34837" y="14148"/>
                  </a:cubicBezTo>
                  <a:cubicBezTo>
                    <a:pt x="34847" y="14148"/>
                    <a:pt x="34858" y="14141"/>
                    <a:pt x="34871" y="14141"/>
                  </a:cubicBezTo>
                  <a:close/>
                  <a:moveTo>
                    <a:pt x="10115" y="11156"/>
                  </a:moveTo>
                  <a:cubicBezTo>
                    <a:pt x="10166" y="11156"/>
                    <a:pt x="10216" y="11159"/>
                    <a:pt x="10267" y="11165"/>
                  </a:cubicBezTo>
                  <a:cubicBezTo>
                    <a:pt x="10437" y="11182"/>
                    <a:pt x="10596" y="11219"/>
                    <a:pt x="10755" y="11290"/>
                  </a:cubicBezTo>
                  <a:cubicBezTo>
                    <a:pt x="10877" y="11345"/>
                    <a:pt x="10986" y="11422"/>
                    <a:pt x="11094" y="11497"/>
                  </a:cubicBezTo>
                  <a:cubicBezTo>
                    <a:pt x="11381" y="11706"/>
                    <a:pt x="11595" y="11988"/>
                    <a:pt x="11741" y="12309"/>
                  </a:cubicBezTo>
                  <a:cubicBezTo>
                    <a:pt x="11866" y="12584"/>
                    <a:pt x="11937" y="12872"/>
                    <a:pt x="11937" y="13177"/>
                  </a:cubicBezTo>
                  <a:cubicBezTo>
                    <a:pt x="11940" y="13519"/>
                    <a:pt x="11839" y="13860"/>
                    <a:pt x="11710" y="14175"/>
                  </a:cubicBezTo>
                  <a:cubicBezTo>
                    <a:pt x="11595" y="14439"/>
                    <a:pt x="11436" y="14686"/>
                    <a:pt x="11219" y="14880"/>
                  </a:cubicBezTo>
                  <a:cubicBezTo>
                    <a:pt x="10999" y="15076"/>
                    <a:pt x="10725" y="15205"/>
                    <a:pt x="10443" y="15293"/>
                  </a:cubicBezTo>
                  <a:cubicBezTo>
                    <a:pt x="10281" y="15343"/>
                    <a:pt x="10109" y="15367"/>
                    <a:pt x="9936" y="15367"/>
                  </a:cubicBezTo>
                  <a:cubicBezTo>
                    <a:pt x="9790" y="15363"/>
                    <a:pt x="9645" y="15343"/>
                    <a:pt x="9506" y="15302"/>
                  </a:cubicBezTo>
                  <a:cubicBezTo>
                    <a:pt x="9194" y="15211"/>
                    <a:pt x="8920" y="14991"/>
                    <a:pt x="8713" y="14751"/>
                  </a:cubicBezTo>
                  <a:cubicBezTo>
                    <a:pt x="8493" y="14500"/>
                    <a:pt x="8341" y="14205"/>
                    <a:pt x="8273" y="13877"/>
                  </a:cubicBezTo>
                  <a:cubicBezTo>
                    <a:pt x="8212" y="13589"/>
                    <a:pt x="8219" y="13288"/>
                    <a:pt x="8276" y="13000"/>
                  </a:cubicBezTo>
                  <a:cubicBezTo>
                    <a:pt x="8280" y="12973"/>
                    <a:pt x="8287" y="12950"/>
                    <a:pt x="8293" y="12922"/>
                  </a:cubicBezTo>
                  <a:cubicBezTo>
                    <a:pt x="8266" y="12844"/>
                    <a:pt x="8266" y="12760"/>
                    <a:pt x="8301" y="12686"/>
                  </a:cubicBezTo>
                  <a:cubicBezTo>
                    <a:pt x="8398" y="12482"/>
                    <a:pt x="8496" y="12283"/>
                    <a:pt x="8618" y="12092"/>
                  </a:cubicBezTo>
                  <a:cubicBezTo>
                    <a:pt x="8720" y="11930"/>
                    <a:pt x="8835" y="11771"/>
                    <a:pt x="8971" y="11636"/>
                  </a:cubicBezTo>
                  <a:cubicBezTo>
                    <a:pt x="9113" y="11497"/>
                    <a:pt x="9276" y="11395"/>
                    <a:pt x="9454" y="11314"/>
                  </a:cubicBezTo>
                  <a:cubicBezTo>
                    <a:pt x="9660" y="11217"/>
                    <a:pt x="9886" y="11156"/>
                    <a:pt x="10115" y="11156"/>
                  </a:cubicBezTo>
                  <a:close/>
                  <a:moveTo>
                    <a:pt x="34255" y="15022"/>
                  </a:moveTo>
                  <a:cubicBezTo>
                    <a:pt x="34441" y="15025"/>
                    <a:pt x="34600" y="15181"/>
                    <a:pt x="34600" y="15371"/>
                  </a:cubicBezTo>
                  <a:cubicBezTo>
                    <a:pt x="34597" y="15555"/>
                    <a:pt x="34444" y="15713"/>
                    <a:pt x="34257" y="15713"/>
                  </a:cubicBezTo>
                  <a:cubicBezTo>
                    <a:pt x="34255" y="15713"/>
                    <a:pt x="34253" y="15713"/>
                    <a:pt x="34251" y="15713"/>
                  </a:cubicBezTo>
                  <a:cubicBezTo>
                    <a:pt x="34062" y="15713"/>
                    <a:pt x="33906" y="15557"/>
                    <a:pt x="33906" y="15367"/>
                  </a:cubicBezTo>
                  <a:cubicBezTo>
                    <a:pt x="33909" y="15181"/>
                    <a:pt x="34065" y="15022"/>
                    <a:pt x="34255" y="15022"/>
                  </a:cubicBezTo>
                  <a:close/>
                  <a:moveTo>
                    <a:pt x="16518" y="15113"/>
                  </a:moveTo>
                  <a:cubicBezTo>
                    <a:pt x="16708" y="15116"/>
                    <a:pt x="16867" y="15262"/>
                    <a:pt x="16870" y="15455"/>
                  </a:cubicBezTo>
                  <a:cubicBezTo>
                    <a:pt x="16874" y="15638"/>
                    <a:pt x="16718" y="15807"/>
                    <a:pt x="16532" y="15807"/>
                  </a:cubicBezTo>
                  <a:cubicBezTo>
                    <a:pt x="16342" y="15804"/>
                    <a:pt x="16183" y="15658"/>
                    <a:pt x="16179" y="15465"/>
                  </a:cubicBezTo>
                  <a:cubicBezTo>
                    <a:pt x="16176" y="15282"/>
                    <a:pt x="16332" y="15113"/>
                    <a:pt x="16518" y="15113"/>
                  </a:cubicBezTo>
                  <a:close/>
                  <a:moveTo>
                    <a:pt x="35217" y="15116"/>
                  </a:moveTo>
                  <a:cubicBezTo>
                    <a:pt x="35219" y="15116"/>
                    <a:pt x="35221" y="15116"/>
                    <a:pt x="35223" y="15116"/>
                  </a:cubicBezTo>
                  <a:cubicBezTo>
                    <a:pt x="35413" y="15116"/>
                    <a:pt x="35569" y="15272"/>
                    <a:pt x="35569" y="15462"/>
                  </a:cubicBezTo>
                  <a:cubicBezTo>
                    <a:pt x="35565" y="15646"/>
                    <a:pt x="35412" y="15807"/>
                    <a:pt x="35226" y="15807"/>
                  </a:cubicBezTo>
                  <a:cubicBezTo>
                    <a:pt x="35224" y="15807"/>
                    <a:pt x="35222" y="15807"/>
                    <a:pt x="35220" y="15807"/>
                  </a:cubicBezTo>
                  <a:cubicBezTo>
                    <a:pt x="35033" y="15804"/>
                    <a:pt x="34875" y="15648"/>
                    <a:pt x="34875" y="15458"/>
                  </a:cubicBezTo>
                  <a:cubicBezTo>
                    <a:pt x="34878" y="15274"/>
                    <a:pt x="35030" y="15116"/>
                    <a:pt x="35217" y="15116"/>
                  </a:cubicBezTo>
                  <a:close/>
                  <a:moveTo>
                    <a:pt x="15541" y="15241"/>
                  </a:moveTo>
                  <a:cubicBezTo>
                    <a:pt x="15543" y="15241"/>
                    <a:pt x="15544" y="15241"/>
                    <a:pt x="15546" y="15241"/>
                  </a:cubicBezTo>
                  <a:cubicBezTo>
                    <a:pt x="15736" y="15246"/>
                    <a:pt x="15895" y="15391"/>
                    <a:pt x="15899" y="15580"/>
                  </a:cubicBezTo>
                  <a:cubicBezTo>
                    <a:pt x="15902" y="15764"/>
                    <a:pt x="15750" y="15932"/>
                    <a:pt x="15567" y="15932"/>
                  </a:cubicBezTo>
                  <a:cubicBezTo>
                    <a:pt x="15564" y="15932"/>
                    <a:pt x="15562" y="15932"/>
                    <a:pt x="15560" y="15932"/>
                  </a:cubicBezTo>
                  <a:cubicBezTo>
                    <a:pt x="15371" y="15932"/>
                    <a:pt x="15211" y="15787"/>
                    <a:pt x="15208" y="15594"/>
                  </a:cubicBezTo>
                  <a:cubicBezTo>
                    <a:pt x="15204" y="15413"/>
                    <a:pt x="15354" y="15241"/>
                    <a:pt x="15541" y="15241"/>
                  </a:cubicBezTo>
                  <a:close/>
                  <a:moveTo>
                    <a:pt x="38309" y="14353"/>
                  </a:moveTo>
                  <a:cubicBezTo>
                    <a:pt x="38353" y="14353"/>
                    <a:pt x="38397" y="14357"/>
                    <a:pt x="38440" y="14365"/>
                  </a:cubicBezTo>
                  <a:cubicBezTo>
                    <a:pt x="38782" y="14422"/>
                    <a:pt x="39104" y="14721"/>
                    <a:pt x="39107" y="15086"/>
                  </a:cubicBezTo>
                  <a:cubicBezTo>
                    <a:pt x="39110" y="15445"/>
                    <a:pt x="38857" y="15794"/>
                    <a:pt x="38511" y="15899"/>
                  </a:cubicBezTo>
                  <a:cubicBezTo>
                    <a:pt x="38410" y="15932"/>
                    <a:pt x="38298" y="15953"/>
                    <a:pt x="38186" y="15953"/>
                  </a:cubicBezTo>
                  <a:cubicBezTo>
                    <a:pt x="38135" y="15953"/>
                    <a:pt x="38085" y="15946"/>
                    <a:pt x="38033" y="15932"/>
                  </a:cubicBezTo>
                  <a:cubicBezTo>
                    <a:pt x="37871" y="15892"/>
                    <a:pt x="37746" y="15790"/>
                    <a:pt x="37634" y="15668"/>
                  </a:cubicBezTo>
                  <a:cubicBezTo>
                    <a:pt x="37525" y="15550"/>
                    <a:pt x="37488" y="15408"/>
                    <a:pt x="37482" y="15252"/>
                  </a:cubicBezTo>
                  <a:cubicBezTo>
                    <a:pt x="37478" y="15147"/>
                    <a:pt x="37485" y="15049"/>
                    <a:pt x="37512" y="14951"/>
                  </a:cubicBezTo>
                  <a:cubicBezTo>
                    <a:pt x="37532" y="14866"/>
                    <a:pt x="37586" y="14795"/>
                    <a:pt x="37641" y="14730"/>
                  </a:cubicBezTo>
                  <a:cubicBezTo>
                    <a:pt x="37658" y="14707"/>
                    <a:pt x="37678" y="14690"/>
                    <a:pt x="37699" y="14673"/>
                  </a:cubicBezTo>
                  <a:cubicBezTo>
                    <a:pt x="37742" y="14612"/>
                    <a:pt x="37800" y="14561"/>
                    <a:pt x="37857" y="14514"/>
                  </a:cubicBezTo>
                  <a:cubicBezTo>
                    <a:pt x="37980" y="14407"/>
                    <a:pt x="38145" y="14353"/>
                    <a:pt x="38309" y="14353"/>
                  </a:cubicBezTo>
                  <a:close/>
                  <a:moveTo>
                    <a:pt x="4901" y="15908"/>
                  </a:moveTo>
                  <a:cubicBezTo>
                    <a:pt x="5040" y="15908"/>
                    <a:pt x="5180" y="15939"/>
                    <a:pt x="5303" y="16001"/>
                  </a:cubicBezTo>
                  <a:cubicBezTo>
                    <a:pt x="5446" y="16068"/>
                    <a:pt x="5578" y="16213"/>
                    <a:pt x="5622" y="16369"/>
                  </a:cubicBezTo>
                  <a:cubicBezTo>
                    <a:pt x="5672" y="16546"/>
                    <a:pt x="5669" y="16712"/>
                    <a:pt x="5619" y="16887"/>
                  </a:cubicBezTo>
                  <a:cubicBezTo>
                    <a:pt x="5568" y="17050"/>
                    <a:pt x="5446" y="17206"/>
                    <a:pt x="5310" y="17304"/>
                  </a:cubicBezTo>
                  <a:cubicBezTo>
                    <a:pt x="5185" y="17402"/>
                    <a:pt x="5016" y="17470"/>
                    <a:pt x="4853" y="17470"/>
                  </a:cubicBezTo>
                  <a:cubicBezTo>
                    <a:pt x="4809" y="17467"/>
                    <a:pt x="4769" y="17463"/>
                    <a:pt x="4728" y="17453"/>
                  </a:cubicBezTo>
                  <a:cubicBezTo>
                    <a:pt x="4542" y="17406"/>
                    <a:pt x="4389" y="17314"/>
                    <a:pt x="4274" y="17155"/>
                  </a:cubicBezTo>
                  <a:cubicBezTo>
                    <a:pt x="4213" y="17074"/>
                    <a:pt x="4176" y="16989"/>
                    <a:pt x="4169" y="16891"/>
                  </a:cubicBezTo>
                  <a:cubicBezTo>
                    <a:pt x="4136" y="16820"/>
                    <a:pt x="4119" y="16735"/>
                    <a:pt x="4111" y="16654"/>
                  </a:cubicBezTo>
                  <a:cubicBezTo>
                    <a:pt x="4095" y="16465"/>
                    <a:pt x="4192" y="16278"/>
                    <a:pt x="4318" y="16143"/>
                  </a:cubicBezTo>
                  <a:cubicBezTo>
                    <a:pt x="4469" y="15984"/>
                    <a:pt x="4684" y="15908"/>
                    <a:pt x="4901" y="15908"/>
                  </a:cubicBezTo>
                  <a:close/>
                  <a:moveTo>
                    <a:pt x="21708" y="0"/>
                  </a:moveTo>
                  <a:cubicBezTo>
                    <a:pt x="21602" y="0"/>
                    <a:pt x="21495" y="1"/>
                    <a:pt x="21388" y="4"/>
                  </a:cubicBezTo>
                  <a:cubicBezTo>
                    <a:pt x="21137" y="8"/>
                    <a:pt x="20883" y="35"/>
                    <a:pt x="20633" y="49"/>
                  </a:cubicBezTo>
                  <a:cubicBezTo>
                    <a:pt x="20128" y="76"/>
                    <a:pt x="19620" y="99"/>
                    <a:pt x="19119" y="143"/>
                  </a:cubicBezTo>
                  <a:cubicBezTo>
                    <a:pt x="18465" y="227"/>
                    <a:pt x="17815" y="340"/>
                    <a:pt x="17172" y="475"/>
                  </a:cubicBezTo>
                  <a:cubicBezTo>
                    <a:pt x="16948" y="532"/>
                    <a:pt x="16725" y="590"/>
                    <a:pt x="16504" y="654"/>
                  </a:cubicBezTo>
                  <a:cubicBezTo>
                    <a:pt x="16098" y="834"/>
                    <a:pt x="15696" y="1027"/>
                    <a:pt x="15296" y="1220"/>
                  </a:cubicBezTo>
                  <a:cubicBezTo>
                    <a:pt x="15099" y="1318"/>
                    <a:pt x="14907" y="1423"/>
                    <a:pt x="14710" y="1528"/>
                  </a:cubicBezTo>
                  <a:cubicBezTo>
                    <a:pt x="14513" y="1638"/>
                    <a:pt x="14314" y="1744"/>
                    <a:pt x="14114" y="1858"/>
                  </a:cubicBezTo>
                  <a:lnTo>
                    <a:pt x="14114" y="1858"/>
                  </a:lnTo>
                  <a:cubicBezTo>
                    <a:pt x="14119" y="1855"/>
                    <a:pt x="14124" y="1853"/>
                    <a:pt x="14128" y="1850"/>
                  </a:cubicBezTo>
                  <a:lnTo>
                    <a:pt x="14128" y="1850"/>
                  </a:lnTo>
                  <a:cubicBezTo>
                    <a:pt x="13910" y="1977"/>
                    <a:pt x="13695" y="2112"/>
                    <a:pt x="13481" y="2249"/>
                  </a:cubicBezTo>
                  <a:cubicBezTo>
                    <a:pt x="13271" y="2385"/>
                    <a:pt x="13071" y="2537"/>
                    <a:pt x="12868" y="2679"/>
                  </a:cubicBezTo>
                  <a:cubicBezTo>
                    <a:pt x="12669" y="2818"/>
                    <a:pt x="12465" y="2954"/>
                    <a:pt x="12269" y="3099"/>
                  </a:cubicBezTo>
                  <a:cubicBezTo>
                    <a:pt x="12066" y="3248"/>
                    <a:pt x="11859" y="3384"/>
                    <a:pt x="11659" y="3536"/>
                  </a:cubicBezTo>
                  <a:cubicBezTo>
                    <a:pt x="11283" y="3851"/>
                    <a:pt x="10942" y="4202"/>
                    <a:pt x="10590" y="4548"/>
                  </a:cubicBezTo>
                  <a:lnTo>
                    <a:pt x="10590" y="4548"/>
                  </a:lnTo>
                  <a:cubicBezTo>
                    <a:pt x="10593" y="4545"/>
                    <a:pt x="10597" y="4542"/>
                    <a:pt x="10600" y="4539"/>
                  </a:cubicBezTo>
                  <a:lnTo>
                    <a:pt x="10600" y="4539"/>
                  </a:lnTo>
                  <a:cubicBezTo>
                    <a:pt x="10328" y="4813"/>
                    <a:pt x="10057" y="5090"/>
                    <a:pt x="9804" y="5385"/>
                  </a:cubicBezTo>
                  <a:cubicBezTo>
                    <a:pt x="9678" y="5527"/>
                    <a:pt x="9567" y="5680"/>
                    <a:pt x="9438" y="5819"/>
                  </a:cubicBezTo>
                  <a:cubicBezTo>
                    <a:pt x="9309" y="5961"/>
                    <a:pt x="9174" y="6096"/>
                    <a:pt x="9038" y="6231"/>
                  </a:cubicBezTo>
                  <a:cubicBezTo>
                    <a:pt x="8882" y="6482"/>
                    <a:pt x="8743" y="6743"/>
                    <a:pt x="8605" y="7003"/>
                  </a:cubicBezTo>
                  <a:cubicBezTo>
                    <a:pt x="8520" y="7152"/>
                    <a:pt x="8432" y="7298"/>
                    <a:pt x="8348" y="7444"/>
                  </a:cubicBezTo>
                  <a:cubicBezTo>
                    <a:pt x="8273" y="7569"/>
                    <a:pt x="8202" y="7701"/>
                    <a:pt x="8134" y="7830"/>
                  </a:cubicBezTo>
                  <a:cubicBezTo>
                    <a:pt x="8029" y="8040"/>
                    <a:pt x="7924" y="8253"/>
                    <a:pt x="7809" y="8460"/>
                  </a:cubicBezTo>
                  <a:cubicBezTo>
                    <a:pt x="7707" y="8639"/>
                    <a:pt x="7599" y="8812"/>
                    <a:pt x="7501" y="8991"/>
                  </a:cubicBezTo>
                  <a:cubicBezTo>
                    <a:pt x="7382" y="9228"/>
                    <a:pt x="7277" y="9472"/>
                    <a:pt x="7159" y="9709"/>
                  </a:cubicBezTo>
                  <a:cubicBezTo>
                    <a:pt x="7030" y="9963"/>
                    <a:pt x="6885" y="10203"/>
                    <a:pt x="6756" y="10457"/>
                  </a:cubicBezTo>
                  <a:cubicBezTo>
                    <a:pt x="6758" y="10454"/>
                    <a:pt x="6759" y="10451"/>
                    <a:pt x="6761" y="10448"/>
                  </a:cubicBezTo>
                  <a:lnTo>
                    <a:pt x="6761" y="10448"/>
                  </a:lnTo>
                  <a:cubicBezTo>
                    <a:pt x="6610" y="10745"/>
                    <a:pt x="6459" y="11040"/>
                    <a:pt x="6296" y="11331"/>
                  </a:cubicBezTo>
                  <a:cubicBezTo>
                    <a:pt x="6150" y="11592"/>
                    <a:pt x="5991" y="11845"/>
                    <a:pt x="5849" y="12113"/>
                  </a:cubicBezTo>
                  <a:cubicBezTo>
                    <a:pt x="5676" y="12435"/>
                    <a:pt x="5513" y="12756"/>
                    <a:pt x="5330" y="13072"/>
                  </a:cubicBezTo>
                  <a:cubicBezTo>
                    <a:pt x="5144" y="13386"/>
                    <a:pt x="4944" y="13691"/>
                    <a:pt x="4758" y="14006"/>
                  </a:cubicBezTo>
                  <a:cubicBezTo>
                    <a:pt x="4586" y="14300"/>
                    <a:pt x="4416" y="14599"/>
                    <a:pt x="4227" y="14883"/>
                  </a:cubicBezTo>
                  <a:cubicBezTo>
                    <a:pt x="4037" y="15171"/>
                    <a:pt x="3854" y="15462"/>
                    <a:pt x="3675" y="15753"/>
                  </a:cubicBezTo>
                  <a:cubicBezTo>
                    <a:pt x="3570" y="15919"/>
                    <a:pt x="3468" y="16082"/>
                    <a:pt x="3360" y="16244"/>
                  </a:cubicBezTo>
                  <a:cubicBezTo>
                    <a:pt x="3333" y="16295"/>
                    <a:pt x="3306" y="16349"/>
                    <a:pt x="3278" y="16400"/>
                  </a:cubicBezTo>
                  <a:cubicBezTo>
                    <a:pt x="3153" y="16610"/>
                    <a:pt x="3004" y="16806"/>
                    <a:pt x="2876" y="17013"/>
                  </a:cubicBezTo>
                  <a:cubicBezTo>
                    <a:pt x="2740" y="17223"/>
                    <a:pt x="2622" y="17446"/>
                    <a:pt x="2479" y="17656"/>
                  </a:cubicBezTo>
                  <a:cubicBezTo>
                    <a:pt x="2344" y="17846"/>
                    <a:pt x="2195" y="18022"/>
                    <a:pt x="2039" y="18195"/>
                  </a:cubicBezTo>
                  <a:cubicBezTo>
                    <a:pt x="1741" y="18523"/>
                    <a:pt x="1494" y="18892"/>
                    <a:pt x="1240" y="19251"/>
                  </a:cubicBezTo>
                  <a:cubicBezTo>
                    <a:pt x="1104" y="19441"/>
                    <a:pt x="952" y="19620"/>
                    <a:pt x="807" y="19800"/>
                  </a:cubicBezTo>
                  <a:cubicBezTo>
                    <a:pt x="668" y="19975"/>
                    <a:pt x="540" y="20155"/>
                    <a:pt x="410" y="20338"/>
                  </a:cubicBezTo>
                  <a:lnTo>
                    <a:pt x="414" y="20338"/>
                  </a:lnTo>
                  <a:lnTo>
                    <a:pt x="407" y="20345"/>
                  </a:lnTo>
                  <a:cubicBezTo>
                    <a:pt x="401" y="20355"/>
                    <a:pt x="393" y="20365"/>
                    <a:pt x="387" y="20375"/>
                  </a:cubicBezTo>
                  <a:lnTo>
                    <a:pt x="387" y="20372"/>
                  </a:lnTo>
                  <a:cubicBezTo>
                    <a:pt x="262" y="20555"/>
                    <a:pt x="129" y="20734"/>
                    <a:pt x="1" y="20914"/>
                  </a:cubicBezTo>
                  <a:cubicBezTo>
                    <a:pt x="170" y="20846"/>
                    <a:pt x="340" y="20781"/>
                    <a:pt x="509" y="20714"/>
                  </a:cubicBezTo>
                  <a:cubicBezTo>
                    <a:pt x="766" y="20612"/>
                    <a:pt x="1020" y="20500"/>
                    <a:pt x="1277" y="20395"/>
                  </a:cubicBezTo>
                  <a:cubicBezTo>
                    <a:pt x="1565" y="20280"/>
                    <a:pt x="1860" y="20175"/>
                    <a:pt x="2154" y="20074"/>
                  </a:cubicBezTo>
                  <a:cubicBezTo>
                    <a:pt x="2689" y="19891"/>
                    <a:pt x="3217" y="19691"/>
                    <a:pt x="3746" y="19495"/>
                  </a:cubicBezTo>
                  <a:cubicBezTo>
                    <a:pt x="4314" y="19289"/>
                    <a:pt x="4887" y="19098"/>
                    <a:pt x="5466" y="18923"/>
                  </a:cubicBezTo>
                  <a:cubicBezTo>
                    <a:pt x="6014" y="18756"/>
                    <a:pt x="6577" y="18631"/>
                    <a:pt x="7138" y="18503"/>
                  </a:cubicBezTo>
                  <a:cubicBezTo>
                    <a:pt x="7691" y="18378"/>
                    <a:pt x="8240" y="18222"/>
                    <a:pt x="8795" y="18093"/>
                  </a:cubicBezTo>
                  <a:cubicBezTo>
                    <a:pt x="9079" y="18029"/>
                    <a:pt x="9370" y="17981"/>
                    <a:pt x="9662" y="17931"/>
                  </a:cubicBezTo>
                  <a:cubicBezTo>
                    <a:pt x="9956" y="17879"/>
                    <a:pt x="10251" y="17818"/>
                    <a:pt x="10545" y="17758"/>
                  </a:cubicBezTo>
                  <a:cubicBezTo>
                    <a:pt x="10894" y="17679"/>
                    <a:pt x="11246" y="17609"/>
                    <a:pt x="11602" y="17548"/>
                  </a:cubicBezTo>
                  <a:cubicBezTo>
                    <a:pt x="11961" y="17487"/>
                    <a:pt x="12319" y="17429"/>
                    <a:pt x="12675" y="17375"/>
                  </a:cubicBezTo>
                  <a:cubicBezTo>
                    <a:pt x="13055" y="17314"/>
                    <a:pt x="13427" y="17250"/>
                    <a:pt x="13806" y="17185"/>
                  </a:cubicBezTo>
                  <a:cubicBezTo>
                    <a:pt x="14178" y="17121"/>
                    <a:pt x="14554" y="17074"/>
                    <a:pt x="14927" y="17020"/>
                  </a:cubicBezTo>
                  <a:cubicBezTo>
                    <a:pt x="15143" y="16982"/>
                    <a:pt x="15357" y="16948"/>
                    <a:pt x="15570" y="16904"/>
                  </a:cubicBezTo>
                  <a:cubicBezTo>
                    <a:pt x="15814" y="16854"/>
                    <a:pt x="16057" y="16796"/>
                    <a:pt x="16301" y="16752"/>
                  </a:cubicBezTo>
                  <a:cubicBezTo>
                    <a:pt x="16532" y="16715"/>
                    <a:pt x="16765" y="16674"/>
                    <a:pt x="16999" y="16657"/>
                  </a:cubicBezTo>
                  <a:cubicBezTo>
                    <a:pt x="17267" y="16640"/>
                    <a:pt x="17534" y="16630"/>
                    <a:pt x="17801" y="16620"/>
                  </a:cubicBezTo>
                  <a:cubicBezTo>
                    <a:pt x="18272" y="16603"/>
                    <a:pt x="18743" y="16576"/>
                    <a:pt x="19214" y="16539"/>
                  </a:cubicBezTo>
                  <a:cubicBezTo>
                    <a:pt x="19475" y="16515"/>
                    <a:pt x="19735" y="16498"/>
                    <a:pt x="19999" y="16488"/>
                  </a:cubicBezTo>
                  <a:cubicBezTo>
                    <a:pt x="20219" y="16481"/>
                    <a:pt x="20439" y="16481"/>
                    <a:pt x="20663" y="16478"/>
                  </a:cubicBezTo>
                  <a:cubicBezTo>
                    <a:pt x="20971" y="16468"/>
                    <a:pt x="21279" y="16451"/>
                    <a:pt x="21588" y="16427"/>
                  </a:cubicBezTo>
                  <a:cubicBezTo>
                    <a:pt x="21882" y="16407"/>
                    <a:pt x="22169" y="16366"/>
                    <a:pt x="22461" y="16335"/>
                  </a:cubicBezTo>
                  <a:cubicBezTo>
                    <a:pt x="23033" y="16274"/>
                    <a:pt x="23609" y="16268"/>
                    <a:pt x="24184" y="16254"/>
                  </a:cubicBezTo>
                  <a:cubicBezTo>
                    <a:pt x="24784" y="16241"/>
                    <a:pt x="25379" y="16200"/>
                    <a:pt x="25979" y="16200"/>
                  </a:cubicBezTo>
                  <a:cubicBezTo>
                    <a:pt x="26055" y="16201"/>
                    <a:pt x="26131" y="16201"/>
                    <a:pt x="26207" y="16201"/>
                  </a:cubicBezTo>
                  <a:cubicBezTo>
                    <a:pt x="26724" y="16201"/>
                    <a:pt x="27240" y="16192"/>
                    <a:pt x="27760" y="16187"/>
                  </a:cubicBezTo>
                  <a:cubicBezTo>
                    <a:pt x="27894" y="16185"/>
                    <a:pt x="28029" y="16183"/>
                    <a:pt x="28163" y="16183"/>
                  </a:cubicBezTo>
                  <a:cubicBezTo>
                    <a:pt x="28313" y="16183"/>
                    <a:pt x="28463" y="16186"/>
                    <a:pt x="28613" y="16196"/>
                  </a:cubicBezTo>
                  <a:cubicBezTo>
                    <a:pt x="28922" y="16217"/>
                    <a:pt x="29223" y="16244"/>
                    <a:pt x="29527" y="16274"/>
                  </a:cubicBezTo>
                  <a:cubicBezTo>
                    <a:pt x="29816" y="16302"/>
                    <a:pt x="30103" y="16312"/>
                    <a:pt x="30391" y="16326"/>
                  </a:cubicBezTo>
                  <a:cubicBezTo>
                    <a:pt x="30699" y="16335"/>
                    <a:pt x="31010" y="16352"/>
                    <a:pt x="31315" y="16373"/>
                  </a:cubicBezTo>
                  <a:cubicBezTo>
                    <a:pt x="31604" y="16390"/>
                    <a:pt x="31891" y="16424"/>
                    <a:pt x="32176" y="16471"/>
                  </a:cubicBezTo>
                  <a:cubicBezTo>
                    <a:pt x="32453" y="16515"/>
                    <a:pt x="32728" y="16573"/>
                    <a:pt x="33005" y="16613"/>
                  </a:cubicBezTo>
                  <a:cubicBezTo>
                    <a:pt x="33587" y="16698"/>
                    <a:pt x="34167" y="16782"/>
                    <a:pt x="34749" y="16867"/>
                  </a:cubicBezTo>
                  <a:cubicBezTo>
                    <a:pt x="34776" y="16874"/>
                    <a:pt x="34806" y="16877"/>
                    <a:pt x="34837" y="16881"/>
                  </a:cubicBezTo>
                  <a:cubicBezTo>
                    <a:pt x="35061" y="16915"/>
                    <a:pt x="35281" y="16942"/>
                    <a:pt x="35504" y="16979"/>
                  </a:cubicBezTo>
                  <a:cubicBezTo>
                    <a:pt x="35792" y="17026"/>
                    <a:pt x="36077" y="17084"/>
                    <a:pt x="36364" y="17145"/>
                  </a:cubicBezTo>
                  <a:cubicBezTo>
                    <a:pt x="36875" y="17257"/>
                    <a:pt x="37394" y="17354"/>
                    <a:pt x="37905" y="17463"/>
                  </a:cubicBezTo>
                  <a:cubicBezTo>
                    <a:pt x="38433" y="17575"/>
                    <a:pt x="38965" y="17690"/>
                    <a:pt x="39493" y="17805"/>
                  </a:cubicBezTo>
                  <a:cubicBezTo>
                    <a:pt x="39990" y="17917"/>
                    <a:pt x="40482" y="18070"/>
                    <a:pt x="40979" y="18195"/>
                  </a:cubicBezTo>
                  <a:cubicBezTo>
                    <a:pt x="41525" y="18320"/>
                    <a:pt x="42070" y="18448"/>
                    <a:pt x="42611" y="18587"/>
                  </a:cubicBezTo>
                  <a:cubicBezTo>
                    <a:pt x="43113" y="18712"/>
                    <a:pt x="43611" y="18834"/>
                    <a:pt x="44105" y="18980"/>
                  </a:cubicBezTo>
                  <a:cubicBezTo>
                    <a:pt x="43922" y="18777"/>
                    <a:pt x="43746" y="18567"/>
                    <a:pt x="43560" y="18364"/>
                  </a:cubicBezTo>
                  <a:cubicBezTo>
                    <a:pt x="43441" y="18232"/>
                    <a:pt x="43322" y="18106"/>
                    <a:pt x="43208" y="17974"/>
                  </a:cubicBezTo>
                  <a:cubicBezTo>
                    <a:pt x="43092" y="17839"/>
                    <a:pt x="42977" y="17704"/>
                    <a:pt x="42869" y="17562"/>
                  </a:cubicBezTo>
                  <a:cubicBezTo>
                    <a:pt x="42636" y="17267"/>
                    <a:pt x="42405" y="16972"/>
                    <a:pt x="42205" y="16651"/>
                  </a:cubicBezTo>
                  <a:cubicBezTo>
                    <a:pt x="42103" y="16491"/>
                    <a:pt x="42012" y="16322"/>
                    <a:pt x="41920" y="16156"/>
                  </a:cubicBezTo>
                  <a:cubicBezTo>
                    <a:pt x="41826" y="15983"/>
                    <a:pt x="41731" y="15810"/>
                    <a:pt x="41636" y="15635"/>
                  </a:cubicBezTo>
                  <a:cubicBezTo>
                    <a:pt x="41538" y="15452"/>
                    <a:pt x="41447" y="15262"/>
                    <a:pt x="41356" y="15076"/>
                  </a:cubicBezTo>
                  <a:cubicBezTo>
                    <a:pt x="41328" y="15038"/>
                    <a:pt x="41298" y="15002"/>
                    <a:pt x="41274" y="14964"/>
                  </a:cubicBezTo>
                  <a:cubicBezTo>
                    <a:pt x="41270" y="14957"/>
                    <a:pt x="41267" y="14954"/>
                    <a:pt x="41264" y="14951"/>
                  </a:cubicBezTo>
                  <a:cubicBezTo>
                    <a:pt x="41260" y="14944"/>
                    <a:pt x="41257" y="14937"/>
                    <a:pt x="41250" y="14930"/>
                  </a:cubicBezTo>
                  <a:cubicBezTo>
                    <a:pt x="41250" y="14927"/>
                    <a:pt x="41250" y="14927"/>
                    <a:pt x="41247" y="14924"/>
                  </a:cubicBezTo>
                  <a:cubicBezTo>
                    <a:pt x="41217" y="14876"/>
                    <a:pt x="41182" y="14829"/>
                    <a:pt x="41152" y="14778"/>
                  </a:cubicBezTo>
                  <a:cubicBezTo>
                    <a:pt x="41095" y="14707"/>
                    <a:pt x="41047" y="14622"/>
                    <a:pt x="41000" y="14551"/>
                  </a:cubicBezTo>
                  <a:cubicBezTo>
                    <a:pt x="40722" y="14124"/>
                    <a:pt x="40506" y="13661"/>
                    <a:pt x="40289" y="13203"/>
                  </a:cubicBezTo>
                  <a:cubicBezTo>
                    <a:pt x="40157" y="12936"/>
                    <a:pt x="40018" y="12672"/>
                    <a:pt x="39896" y="12401"/>
                  </a:cubicBezTo>
                  <a:cubicBezTo>
                    <a:pt x="39764" y="12109"/>
                    <a:pt x="39632" y="11819"/>
                    <a:pt x="39496" y="11531"/>
                  </a:cubicBezTo>
                  <a:cubicBezTo>
                    <a:pt x="39374" y="11287"/>
                    <a:pt x="39243" y="11047"/>
                    <a:pt x="39121" y="10803"/>
                  </a:cubicBezTo>
                  <a:cubicBezTo>
                    <a:pt x="38995" y="10548"/>
                    <a:pt x="38880" y="10284"/>
                    <a:pt x="38762" y="10027"/>
                  </a:cubicBezTo>
                  <a:cubicBezTo>
                    <a:pt x="38555" y="9624"/>
                    <a:pt x="38328" y="9232"/>
                    <a:pt x="38105" y="8842"/>
                  </a:cubicBezTo>
                  <a:cubicBezTo>
                    <a:pt x="37922" y="8582"/>
                    <a:pt x="37749" y="8314"/>
                    <a:pt x="37577" y="8046"/>
                  </a:cubicBezTo>
                  <a:cubicBezTo>
                    <a:pt x="37295" y="7635"/>
                    <a:pt x="36994" y="7239"/>
                    <a:pt x="36673" y="6857"/>
                  </a:cubicBezTo>
                  <a:lnTo>
                    <a:pt x="36673" y="6857"/>
                  </a:lnTo>
                  <a:cubicBezTo>
                    <a:pt x="36675" y="6859"/>
                    <a:pt x="36677" y="6860"/>
                    <a:pt x="36679" y="6861"/>
                  </a:cubicBezTo>
                  <a:cubicBezTo>
                    <a:pt x="36672" y="6855"/>
                    <a:pt x="36666" y="6848"/>
                    <a:pt x="36662" y="6844"/>
                  </a:cubicBezTo>
                  <a:lnTo>
                    <a:pt x="36662" y="6844"/>
                  </a:lnTo>
                  <a:cubicBezTo>
                    <a:pt x="36665" y="6847"/>
                    <a:pt x="36667" y="6850"/>
                    <a:pt x="36669" y="6853"/>
                  </a:cubicBezTo>
                  <a:lnTo>
                    <a:pt x="36669" y="6853"/>
                  </a:lnTo>
                  <a:cubicBezTo>
                    <a:pt x="36667" y="6850"/>
                    <a:pt x="36665" y="6847"/>
                    <a:pt x="36662" y="6844"/>
                  </a:cubicBezTo>
                  <a:cubicBezTo>
                    <a:pt x="36506" y="6668"/>
                    <a:pt x="36350" y="6496"/>
                    <a:pt x="36202" y="6313"/>
                  </a:cubicBezTo>
                  <a:cubicBezTo>
                    <a:pt x="36046" y="6119"/>
                    <a:pt x="35894" y="5923"/>
                    <a:pt x="35738" y="5730"/>
                  </a:cubicBezTo>
                  <a:cubicBezTo>
                    <a:pt x="35606" y="5585"/>
                    <a:pt x="35470" y="5449"/>
                    <a:pt x="35328" y="5317"/>
                  </a:cubicBezTo>
                  <a:cubicBezTo>
                    <a:pt x="35169" y="5178"/>
                    <a:pt x="35003" y="5053"/>
                    <a:pt x="34837" y="4925"/>
                  </a:cubicBezTo>
                  <a:cubicBezTo>
                    <a:pt x="34536" y="4691"/>
                    <a:pt x="34228" y="4457"/>
                    <a:pt x="33933" y="4214"/>
                  </a:cubicBezTo>
                  <a:cubicBezTo>
                    <a:pt x="33686" y="4006"/>
                    <a:pt x="33439" y="3803"/>
                    <a:pt x="33192" y="3597"/>
                  </a:cubicBezTo>
                  <a:cubicBezTo>
                    <a:pt x="33192" y="3594"/>
                    <a:pt x="33192" y="3594"/>
                    <a:pt x="33188" y="3594"/>
                  </a:cubicBezTo>
                  <a:cubicBezTo>
                    <a:pt x="33154" y="3576"/>
                    <a:pt x="33123" y="3559"/>
                    <a:pt x="33090" y="3543"/>
                  </a:cubicBezTo>
                  <a:cubicBezTo>
                    <a:pt x="33085" y="3540"/>
                    <a:pt x="33080" y="3537"/>
                    <a:pt x="33075" y="3535"/>
                  </a:cubicBezTo>
                  <a:lnTo>
                    <a:pt x="33075" y="3535"/>
                  </a:lnTo>
                  <a:cubicBezTo>
                    <a:pt x="33075" y="3535"/>
                    <a:pt x="33076" y="3536"/>
                    <a:pt x="33076" y="3536"/>
                  </a:cubicBezTo>
                  <a:cubicBezTo>
                    <a:pt x="33073" y="3535"/>
                    <a:pt x="33070" y="3533"/>
                    <a:pt x="33067" y="3532"/>
                  </a:cubicBezTo>
                  <a:lnTo>
                    <a:pt x="33067" y="3532"/>
                  </a:lnTo>
                  <a:cubicBezTo>
                    <a:pt x="33068" y="3532"/>
                    <a:pt x="33068" y="3532"/>
                    <a:pt x="33069" y="3532"/>
                  </a:cubicBezTo>
                  <a:lnTo>
                    <a:pt x="33069" y="3532"/>
                  </a:lnTo>
                  <a:cubicBezTo>
                    <a:pt x="33068" y="3532"/>
                    <a:pt x="33066" y="3532"/>
                    <a:pt x="33065" y="3531"/>
                  </a:cubicBezTo>
                  <a:lnTo>
                    <a:pt x="33065" y="3531"/>
                  </a:lnTo>
                  <a:cubicBezTo>
                    <a:pt x="32940" y="3479"/>
                    <a:pt x="32812" y="3423"/>
                    <a:pt x="32687" y="3367"/>
                  </a:cubicBezTo>
                  <a:cubicBezTo>
                    <a:pt x="32548" y="3306"/>
                    <a:pt x="32420" y="3218"/>
                    <a:pt x="32294" y="3137"/>
                  </a:cubicBezTo>
                  <a:cubicBezTo>
                    <a:pt x="32060" y="2995"/>
                    <a:pt x="31837" y="2839"/>
                    <a:pt x="31607" y="2693"/>
                  </a:cubicBezTo>
                  <a:cubicBezTo>
                    <a:pt x="31505" y="2635"/>
                    <a:pt x="31404" y="2578"/>
                    <a:pt x="31299" y="2527"/>
                  </a:cubicBezTo>
                  <a:cubicBezTo>
                    <a:pt x="31178" y="2469"/>
                    <a:pt x="31057" y="2413"/>
                    <a:pt x="30937" y="2361"/>
                  </a:cubicBezTo>
                  <a:lnTo>
                    <a:pt x="30937" y="2361"/>
                  </a:lnTo>
                  <a:cubicBezTo>
                    <a:pt x="30938" y="2361"/>
                    <a:pt x="30939" y="2361"/>
                    <a:pt x="30940" y="2361"/>
                  </a:cubicBezTo>
                  <a:cubicBezTo>
                    <a:pt x="30266" y="2073"/>
                    <a:pt x="29585" y="1792"/>
                    <a:pt x="28897" y="1538"/>
                  </a:cubicBezTo>
                  <a:cubicBezTo>
                    <a:pt x="28200" y="1284"/>
                    <a:pt x="27500" y="1051"/>
                    <a:pt x="26798" y="810"/>
                  </a:cubicBezTo>
                  <a:cubicBezTo>
                    <a:pt x="26517" y="715"/>
                    <a:pt x="26240" y="610"/>
                    <a:pt x="25959" y="522"/>
                  </a:cubicBezTo>
                  <a:cubicBezTo>
                    <a:pt x="25664" y="431"/>
                    <a:pt x="25373" y="340"/>
                    <a:pt x="25082" y="252"/>
                  </a:cubicBezTo>
                  <a:cubicBezTo>
                    <a:pt x="25021" y="241"/>
                    <a:pt x="24960" y="227"/>
                    <a:pt x="24899" y="218"/>
                  </a:cubicBezTo>
                  <a:cubicBezTo>
                    <a:pt x="24676" y="184"/>
                    <a:pt x="24448" y="160"/>
                    <a:pt x="24221" y="136"/>
                  </a:cubicBezTo>
                  <a:cubicBezTo>
                    <a:pt x="23991" y="116"/>
                    <a:pt x="23765" y="93"/>
                    <a:pt x="23531" y="82"/>
                  </a:cubicBezTo>
                  <a:lnTo>
                    <a:pt x="23579" y="82"/>
                  </a:lnTo>
                  <a:cubicBezTo>
                    <a:pt x="23423" y="82"/>
                    <a:pt x="23267" y="79"/>
                    <a:pt x="23111" y="76"/>
                  </a:cubicBezTo>
                  <a:cubicBezTo>
                    <a:pt x="22941" y="69"/>
                    <a:pt x="22772" y="49"/>
                    <a:pt x="22599" y="32"/>
                  </a:cubicBezTo>
                  <a:cubicBezTo>
                    <a:pt x="22451" y="18"/>
                    <a:pt x="22299" y="11"/>
                    <a:pt x="22143" y="4"/>
                  </a:cubicBezTo>
                  <a:cubicBezTo>
                    <a:pt x="21998" y="2"/>
                    <a:pt x="21853" y="0"/>
                    <a:pt x="21708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7" name="Google Shape;197;p38"/>
            <p:cNvSpPr/>
            <p:nvPr/>
          </p:nvSpPr>
          <p:spPr>
            <a:xfrm>
              <a:off x="12323683" y="-1430301"/>
              <a:ext cx="347401" cy="307175"/>
            </a:xfrm>
            <a:custGeom>
              <a:avLst/>
              <a:gdLst/>
              <a:ahLst/>
              <a:cxnLst/>
              <a:rect l="l" t="t" r="r" b="b"/>
              <a:pathLst>
                <a:path w="3394" h="3001" extrusionOk="0">
                  <a:moveTo>
                    <a:pt x="1190" y="0"/>
                  </a:moveTo>
                  <a:cubicBezTo>
                    <a:pt x="1168" y="0"/>
                    <a:pt x="1147" y="1"/>
                    <a:pt x="1125" y="2"/>
                  </a:cubicBezTo>
                  <a:cubicBezTo>
                    <a:pt x="1101" y="5"/>
                    <a:pt x="1081" y="8"/>
                    <a:pt x="1057" y="12"/>
                  </a:cubicBezTo>
                  <a:cubicBezTo>
                    <a:pt x="1050" y="15"/>
                    <a:pt x="1040" y="15"/>
                    <a:pt x="1033" y="19"/>
                  </a:cubicBezTo>
                  <a:cubicBezTo>
                    <a:pt x="996" y="66"/>
                    <a:pt x="949" y="106"/>
                    <a:pt x="891" y="134"/>
                  </a:cubicBezTo>
                  <a:cubicBezTo>
                    <a:pt x="884" y="137"/>
                    <a:pt x="874" y="144"/>
                    <a:pt x="864" y="147"/>
                  </a:cubicBezTo>
                  <a:lnTo>
                    <a:pt x="864" y="147"/>
                  </a:lnTo>
                  <a:cubicBezTo>
                    <a:pt x="866" y="146"/>
                    <a:pt x="868" y="145"/>
                    <a:pt x="871" y="144"/>
                  </a:cubicBezTo>
                  <a:lnTo>
                    <a:pt x="871" y="144"/>
                  </a:lnTo>
                  <a:cubicBezTo>
                    <a:pt x="867" y="144"/>
                    <a:pt x="864" y="147"/>
                    <a:pt x="864" y="147"/>
                  </a:cubicBezTo>
                  <a:cubicBezTo>
                    <a:pt x="864" y="147"/>
                    <a:pt x="864" y="147"/>
                    <a:pt x="864" y="147"/>
                  </a:cubicBezTo>
                  <a:lnTo>
                    <a:pt x="864" y="147"/>
                  </a:lnTo>
                  <a:cubicBezTo>
                    <a:pt x="860" y="149"/>
                    <a:pt x="855" y="152"/>
                    <a:pt x="850" y="154"/>
                  </a:cubicBezTo>
                  <a:cubicBezTo>
                    <a:pt x="844" y="158"/>
                    <a:pt x="837" y="161"/>
                    <a:pt x="830" y="164"/>
                  </a:cubicBezTo>
                  <a:lnTo>
                    <a:pt x="833" y="161"/>
                  </a:lnTo>
                  <a:lnTo>
                    <a:pt x="833" y="161"/>
                  </a:lnTo>
                  <a:cubicBezTo>
                    <a:pt x="719" y="222"/>
                    <a:pt x="603" y="283"/>
                    <a:pt x="492" y="353"/>
                  </a:cubicBezTo>
                  <a:cubicBezTo>
                    <a:pt x="455" y="378"/>
                    <a:pt x="420" y="401"/>
                    <a:pt x="386" y="431"/>
                  </a:cubicBezTo>
                  <a:cubicBezTo>
                    <a:pt x="363" y="452"/>
                    <a:pt x="342" y="472"/>
                    <a:pt x="322" y="496"/>
                  </a:cubicBezTo>
                  <a:cubicBezTo>
                    <a:pt x="295" y="530"/>
                    <a:pt x="268" y="564"/>
                    <a:pt x="241" y="597"/>
                  </a:cubicBezTo>
                  <a:cubicBezTo>
                    <a:pt x="197" y="666"/>
                    <a:pt x="156" y="733"/>
                    <a:pt x="119" y="805"/>
                  </a:cubicBezTo>
                  <a:cubicBezTo>
                    <a:pt x="99" y="852"/>
                    <a:pt x="82" y="899"/>
                    <a:pt x="65" y="947"/>
                  </a:cubicBezTo>
                  <a:cubicBezTo>
                    <a:pt x="51" y="991"/>
                    <a:pt x="38" y="1038"/>
                    <a:pt x="28" y="1085"/>
                  </a:cubicBezTo>
                  <a:cubicBezTo>
                    <a:pt x="17" y="1160"/>
                    <a:pt x="8" y="1234"/>
                    <a:pt x="0" y="1308"/>
                  </a:cubicBezTo>
                  <a:cubicBezTo>
                    <a:pt x="0" y="1383"/>
                    <a:pt x="0" y="1455"/>
                    <a:pt x="4" y="1525"/>
                  </a:cubicBezTo>
                  <a:cubicBezTo>
                    <a:pt x="11" y="1597"/>
                    <a:pt x="21" y="1668"/>
                    <a:pt x="34" y="1739"/>
                  </a:cubicBezTo>
                  <a:cubicBezTo>
                    <a:pt x="48" y="1786"/>
                    <a:pt x="61" y="1833"/>
                    <a:pt x="75" y="1881"/>
                  </a:cubicBezTo>
                  <a:cubicBezTo>
                    <a:pt x="86" y="1905"/>
                    <a:pt x="95" y="1928"/>
                    <a:pt x="106" y="1952"/>
                  </a:cubicBezTo>
                  <a:cubicBezTo>
                    <a:pt x="126" y="1989"/>
                    <a:pt x="147" y="2030"/>
                    <a:pt x="170" y="2067"/>
                  </a:cubicBezTo>
                  <a:cubicBezTo>
                    <a:pt x="190" y="2094"/>
                    <a:pt x="214" y="2125"/>
                    <a:pt x="234" y="2152"/>
                  </a:cubicBezTo>
                  <a:cubicBezTo>
                    <a:pt x="281" y="2202"/>
                    <a:pt x="329" y="2250"/>
                    <a:pt x="380" y="2297"/>
                  </a:cubicBezTo>
                  <a:cubicBezTo>
                    <a:pt x="505" y="2405"/>
                    <a:pt x="644" y="2504"/>
                    <a:pt x="780" y="2599"/>
                  </a:cubicBezTo>
                  <a:cubicBezTo>
                    <a:pt x="898" y="2670"/>
                    <a:pt x="1016" y="2741"/>
                    <a:pt x="1138" y="2805"/>
                  </a:cubicBezTo>
                  <a:cubicBezTo>
                    <a:pt x="1203" y="2832"/>
                    <a:pt x="1267" y="2860"/>
                    <a:pt x="1335" y="2883"/>
                  </a:cubicBezTo>
                  <a:cubicBezTo>
                    <a:pt x="1419" y="2913"/>
                    <a:pt x="1504" y="2934"/>
                    <a:pt x="1592" y="2954"/>
                  </a:cubicBezTo>
                  <a:cubicBezTo>
                    <a:pt x="1714" y="2971"/>
                    <a:pt x="1836" y="2988"/>
                    <a:pt x="1958" y="2999"/>
                  </a:cubicBezTo>
                  <a:cubicBezTo>
                    <a:pt x="1993" y="3000"/>
                    <a:pt x="2028" y="3001"/>
                    <a:pt x="2062" y="3001"/>
                  </a:cubicBezTo>
                  <a:cubicBezTo>
                    <a:pt x="2113" y="3001"/>
                    <a:pt x="2164" y="2999"/>
                    <a:pt x="2215" y="2995"/>
                  </a:cubicBezTo>
                  <a:cubicBezTo>
                    <a:pt x="2283" y="2991"/>
                    <a:pt x="2344" y="2982"/>
                    <a:pt x="2408" y="2971"/>
                  </a:cubicBezTo>
                  <a:cubicBezTo>
                    <a:pt x="2452" y="2958"/>
                    <a:pt x="2496" y="2948"/>
                    <a:pt x="2540" y="2930"/>
                  </a:cubicBezTo>
                  <a:cubicBezTo>
                    <a:pt x="2577" y="2917"/>
                    <a:pt x="2618" y="2900"/>
                    <a:pt x="2655" y="2883"/>
                  </a:cubicBezTo>
                  <a:cubicBezTo>
                    <a:pt x="2710" y="2856"/>
                    <a:pt x="2760" y="2826"/>
                    <a:pt x="2811" y="2791"/>
                  </a:cubicBezTo>
                  <a:cubicBezTo>
                    <a:pt x="2852" y="2765"/>
                    <a:pt x="2889" y="2738"/>
                    <a:pt x="2923" y="2707"/>
                  </a:cubicBezTo>
                  <a:cubicBezTo>
                    <a:pt x="2960" y="2670"/>
                    <a:pt x="2997" y="2636"/>
                    <a:pt x="3031" y="2599"/>
                  </a:cubicBezTo>
                  <a:cubicBezTo>
                    <a:pt x="3065" y="2555"/>
                    <a:pt x="3099" y="2511"/>
                    <a:pt x="3133" y="2466"/>
                  </a:cubicBezTo>
                  <a:cubicBezTo>
                    <a:pt x="3190" y="2375"/>
                    <a:pt x="3241" y="2284"/>
                    <a:pt x="3288" y="2186"/>
                  </a:cubicBezTo>
                  <a:cubicBezTo>
                    <a:pt x="3309" y="2138"/>
                    <a:pt x="3329" y="2088"/>
                    <a:pt x="3349" y="2037"/>
                  </a:cubicBezTo>
                  <a:cubicBezTo>
                    <a:pt x="3360" y="2003"/>
                    <a:pt x="3370" y="1969"/>
                    <a:pt x="3377" y="1932"/>
                  </a:cubicBezTo>
                  <a:cubicBezTo>
                    <a:pt x="3383" y="1891"/>
                    <a:pt x="3390" y="1854"/>
                    <a:pt x="3393" y="1813"/>
                  </a:cubicBezTo>
                  <a:cubicBezTo>
                    <a:pt x="3393" y="1711"/>
                    <a:pt x="3390" y="1613"/>
                    <a:pt x="3383" y="1512"/>
                  </a:cubicBezTo>
                  <a:cubicBezTo>
                    <a:pt x="3370" y="1417"/>
                    <a:pt x="3357" y="1322"/>
                    <a:pt x="3336" y="1231"/>
                  </a:cubicBezTo>
                  <a:cubicBezTo>
                    <a:pt x="3319" y="1170"/>
                    <a:pt x="3305" y="1113"/>
                    <a:pt x="3285" y="1055"/>
                  </a:cubicBezTo>
                  <a:cubicBezTo>
                    <a:pt x="3268" y="1008"/>
                    <a:pt x="3248" y="963"/>
                    <a:pt x="3227" y="916"/>
                  </a:cubicBezTo>
                  <a:cubicBezTo>
                    <a:pt x="3210" y="886"/>
                    <a:pt x="3194" y="855"/>
                    <a:pt x="3174" y="828"/>
                  </a:cubicBezTo>
                  <a:cubicBezTo>
                    <a:pt x="3146" y="791"/>
                    <a:pt x="3119" y="753"/>
                    <a:pt x="3088" y="716"/>
                  </a:cubicBezTo>
                  <a:cubicBezTo>
                    <a:pt x="3038" y="662"/>
                    <a:pt x="2980" y="611"/>
                    <a:pt x="2923" y="557"/>
                  </a:cubicBezTo>
                  <a:cubicBezTo>
                    <a:pt x="2849" y="500"/>
                    <a:pt x="2774" y="442"/>
                    <a:pt x="2699" y="388"/>
                  </a:cubicBezTo>
                  <a:cubicBezTo>
                    <a:pt x="2608" y="333"/>
                    <a:pt x="2520" y="283"/>
                    <a:pt x="2429" y="236"/>
                  </a:cubicBezTo>
                  <a:cubicBezTo>
                    <a:pt x="2333" y="191"/>
                    <a:pt x="2239" y="150"/>
                    <a:pt x="2138" y="117"/>
                  </a:cubicBezTo>
                  <a:cubicBezTo>
                    <a:pt x="2086" y="103"/>
                    <a:pt x="2032" y="89"/>
                    <a:pt x="1978" y="76"/>
                  </a:cubicBezTo>
                  <a:cubicBezTo>
                    <a:pt x="1772" y="42"/>
                    <a:pt x="1558" y="22"/>
                    <a:pt x="1348" y="5"/>
                  </a:cubicBezTo>
                  <a:cubicBezTo>
                    <a:pt x="1296" y="3"/>
                    <a:pt x="1243" y="0"/>
                    <a:pt x="1190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8" name="Google Shape;198;p38"/>
            <p:cNvSpPr/>
            <p:nvPr/>
          </p:nvSpPr>
          <p:spPr>
            <a:xfrm>
              <a:off x="11644753" y="488882"/>
              <a:ext cx="9417" cy="1842"/>
            </a:xfrm>
            <a:custGeom>
              <a:avLst/>
              <a:gdLst/>
              <a:ahLst/>
              <a:cxnLst/>
              <a:rect l="l" t="t" r="r" b="b"/>
              <a:pathLst>
                <a:path w="92" h="18" extrusionOk="0">
                  <a:moveTo>
                    <a:pt x="91" y="1"/>
                  </a:moveTo>
                  <a:cubicBezTo>
                    <a:pt x="61" y="4"/>
                    <a:pt x="30" y="7"/>
                    <a:pt x="0" y="10"/>
                  </a:cubicBezTo>
                  <a:cubicBezTo>
                    <a:pt x="27" y="14"/>
                    <a:pt x="51" y="14"/>
                    <a:pt x="78" y="18"/>
                  </a:cubicBezTo>
                  <a:cubicBezTo>
                    <a:pt x="82" y="10"/>
                    <a:pt x="88" y="7"/>
                    <a:pt x="91" y="1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9" name="Google Shape;199;p38"/>
            <p:cNvSpPr/>
            <p:nvPr/>
          </p:nvSpPr>
          <p:spPr>
            <a:xfrm>
              <a:off x="10905842" y="-1069392"/>
              <a:ext cx="61415" cy="94681"/>
            </a:xfrm>
            <a:custGeom>
              <a:avLst/>
              <a:gdLst/>
              <a:ahLst/>
              <a:cxnLst/>
              <a:rect l="l" t="t" r="r" b="b"/>
              <a:pathLst>
                <a:path w="600" h="925" extrusionOk="0">
                  <a:moveTo>
                    <a:pt x="599" y="1"/>
                  </a:moveTo>
                  <a:lnTo>
                    <a:pt x="599" y="1"/>
                  </a:lnTo>
                  <a:cubicBezTo>
                    <a:pt x="538" y="98"/>
                    <a:pt x="477" y="194"/>
                    <a:pt x="417" y="289"/>
                  </a:cubicBezTo>
                  <a:cubicBezTo>
                    <a:pt x="298" y="471"/>
                    <a:pt x="173" y="654"/>
                    <a:pt x="51" y="837"/>
                  </a:cubicBezTo>
                  <a:cubicBezTo>
                    <a:pt x="34" y="861"/>
                    <a:pt x="17" y="888"/>
                    <a:pt x="0" y="915"/>
                  </a:cubicBezTo>
                  <a:cubicBezTo>
                    <a:pt x="13" y="918"/>
                    <a:pt x="30" y="918"/>
                    <a:pt x="44" y="925"/>
                  </a:cubicBezTo>
                  <a:cubicBezTo>
                    <a:pt x="230" y="617"/>
                    <a:pt x="417" y="309"/>
                    <a:pt x="599" y="1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0" name="Google Shape;200;p38"/>
            <p:cNvSpPr/>
            <p:nvPr/>
          </p:nvSpPr>
          <p:spPr>
            <a:xfrm>
              <a:off x="13381434" y="-493023"/>
              <a:ext cx="512" cy="225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1" y="7"/>
                    <a:pt x="1" y="11"/>
                    <a:pt x="1" y="14"/>
                  </a:cubicBezTo>
                  <a:lnTo>
                    <a:pt x="1" y="21"/>
                  </a:lnTo>
                  <a:cubicBezTo>
                    <a:pt x="1" y="14"/>
                    <a:pt x="1" y="7"/>
                    <a:pt x="4" y="1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1" name="Google Shape;201;p38"/>
            <p:cNvSpPr/>
            <p:nvPr/>
          </p:nvSpPr>
          <p:spPr>
            <a:xfrm>
              <a:off x="12123986" y="-848097"/>
              <a:ext cx="173803" cy="184653"/>
            </a:xfrm>
            <a:custGeom>
              <a:avLst/>
              <a:gdLst/>
              <a:ahLst/>
              <a:cxnLst/>
              <a:rect l="l" t="t" r="r" b="b"/>
              <a:pathLst>
                <a:path w="1698" h="1804" extrusionOk="0">
                  <a:moveTo>
                    <a:pt x="969" y="1"/>
                  </a:moveTo>
                  <a:cubicBezTo>
                    <a:pt x="952" y="1"/>
                    <a:pt x="935" y="2"/>
                    <a:pt x="919" y="2"/>
                  </a:cubicBezTo>
                  <a:cubicBezTo>
                    <a:pt x="879" y="6"/>
                    <a:pt x="841" y="9"/>
                    <a:pt x="804" y="16"/>
                  </a:cubicBezTo>
                  <a:cubicBezTo>
                    <a:pt x="719" y="36"/>
                    <a:pt x="635" y="60"/>
                    <a:pt x="549" y="87"/>
                  </a:cubicBezTo>
                  <a:cubicBezTo>
                    <a:pt x="543" y="90"/>
                    <a:pt x="536" y="94"/>
                    <a:pt x="529" y="97"/>
                  </a:cubicBezTo>
                  <a:cubicBezTo>
                    <a:pt x="509" y="110"/>
                    <a:pt x="493" y="124"/>
                    <a:pt x="472" y="141"/>
                  </a:cubicBezTo>
                  <a:cubicBezTo>
                    <a:pt x="401" y="209"/>
                    <a:pt x="333" y="277"/>
                    <a:pt x="265" y="351"/>
                  </a:cubicBezTo>
                  <a:cubicBezTo>
                    <a:pt x="218" y="405"/>
                    <a:pt x="174" y="463"/>
                    <a:pt x="130" y="521"/>
                  </a:cubicBezTo>
                  <a:cubicBezTo>
                    <a:pt x="127" y="521"/>
                    <a:pt x="127" y="524"/>
                    <a:pt x="127" y="524"/>
                  </a:cubicBezTo>
                  <a:cubicBezTo>
                    <a:pt x="120" y="541"/>
                    <a:pt x="113" y="557"/>
                    <a:pt x="110" y="574"/>
                  </a:cubicBezTo>
                  <a:cubicBezTo>
                    <a:pt x="93" y="618"/>
                    <a:pt x="69" y="656"/>
                    <a:pt x="38" y="687"/>
                  </a:cubicBezTo>
                  <a:cubicBezTo>
                    <a:pt x="32" y="710"/>
                    <a:pt x="25" y="730"/>
                    <a:pt x="21" y="754"/>
                  </a:cubicBezTo>
                  <a:cubicBezTo>
                    <a:pt x="11" y="808"/>
                    <a:pt x="5" y="862"/>
                    <a:pt x="1" y="917"/>
                  </a:cubicBezTo>
                  <a:cubicBezTo>
                    <a:pt x="1" y="960"/>
                    <a:pt x="1" y="1001"/>
                    <a:pt x="5" y="1045"/>
                  </a:cubicBezTo>
                  <a:cubicBezTo>
                    <a:pt x="8" y="1079"/>
                    <a:pt x="11" y="1116"/>
                    <a:pt x="18" y="1154"/>
                  </a:cubicBezTo>
                  <a:cubicBezTo>
                    <a:pt x="25" y="1174"/>
                    <a:pt x="29" y="1191"/>
                    <a:pt x="35" y="1207"/>
                  </a:cubicBezTo>
                  <a:cubicBezTo>
                    <a:pt x="42" y="1228"/>
                    <a:pt x="49" y="1245"/>
                    <a:pt x="55" y="1262"/>
                  </a:cubicBezTo>
                  <a:cubicBezTo>
                    <a:pt x="69" y="1285"/>
                    <a:pt x="82" y="1309"/>
                    <a:pt x="96" y="1333"/>
                  </a:cubicBezTo>
                  <a:cubicBezTo>
                    <a:pt x="113" y="1357"/>
                    <a:pt x="133" y="1381"/>
                    <a:pt x="150" y="1404"/>
                  </a:cubicBezTo>
                  <a:cubicBezTo>
                    <a:pt x="177" y="1435"/>
                    <a:pt x="208" y="1462"/>
                    <a:pt x="235" y="1489"/>
                  </a:cubicBezTo>
                  <a:cubicBezTo>
                    <a:pt x="289" y="1533"/>
                    <a:pt x="343" y="1573"/>
                    <a:pt x="401" y="1614"/>
                  </a:cubicBezTo>
                  <a:cubicBezTo>
                    <a:pt x="445" y="1645"/>
                    <a:pt x="493" y="1671"/>
                    <a:pt x="540" y="1695"/>
                  </a:cubicBezTo>
                  <a:cubicBezTo>
                    <a:pt x="590" y="1719"/>
                    <a:pt x="638" y="1740"/>
                    <a:pt x="688" y="1756"/>
                  </a:cubicBezTo>
                  <a:cubicBezTo>
                    <a:pt x="726" y="1767"/>
                    <a:pt x="766" y="1776"/>
                    <a:pt x="804" y="1787"/>
                  </a:cubicBezTo>
                  <a:cubicBezTo>
                    <a:pt x="858" y="1797"/>
                    <a:pt x="909" y="1801"/>
                    <a:pt x="963" y="1804"/>
                  </a:cubicBezTo>
                  <a:lnTo>
                    <a:pt x="1017" y="1804"/>
                  </a:lnTo>
                  <a:cubicBezTo>
                    <a:pt x="1034" y="1804"/>
                    <a:pt x="1054" y="1801"/>
                    <a:pt x="1074" y="1797"/>
                  </a:cubicBezTo>
                  <a:cubicBezTo>
                    <a:pt x="1088" y="1793"/>
                    <a:pt x="1105" y="1790"/>
                    <a:pt x="1118" y="1784"/>
                  </a:cubicBezTo>
                  <a:cubicBezTo>
                    <a:pt x="1143" y="1776"/>
                    <a:pt x="1163" y="1767"/>
                    <a:pt x="1187" y="1756"/>
                  </a:cubicBezTo>
                  <a:cubicBezTo>
                    <a:pt x="1210" y="1743"/>
                    <a:pt x="1237" y="1729"/>
                    <a:pt x="1260" y="1712"/>
                  </a:cubicBezTo>
                  <a:cubicBezTo>
                    <a:pt x="1298" y="1685"/>
                    <a:pt x="1335" y="1654"/>
                    <a:pt x="1373" y="1624"/>
                  </a:cubicBezTo>
                  <a:cubicBezTo>
                    <a:pt x="1410" y="1590"/>
                    <a:pt x="1447" y="1553"/>
                    <a:pt x="1481" y="1516"/>
                  </a:cubicBezTo>
                  <a:cubicBezTo>
                    <a:pt x="1504" y="1485"/>
                    <a:pt x="1529" y="1455"/>
                    <a:pt x="1549" y="1424"/>
                  </a:cubicBezTo>
                  <a:cubicBezTo>
                    <a:pt x="1565" y="1398"/>
                    <a:pt x="1579" y="1374"/>
                    <a:pt x="1596" y="1346"/>
                  </a:cubicBezTo>
                  <a:cubicBezTo>
                    <a:pt x="1613" y="1309"/>
                    <a:pt x="1626" y="1272"/>
                    <a:pt x="1640" y="1235"/>
                  </a:cubicBezTo>
                  <a:cubicBezTo>
                    <a:pt x="1651" y="1191"/>
                    <a:pt x="1664" y="1146"/>
                    <a:pt x="1671" y="1099"/>
                  </a:cubicBezTo>
                  <a:cubicBezTo>
                    <a:pt x="1684" y="1021"/>
                    <a:pt x="1691" y="943"/>
                    <a:pt x="1698" y="866"/>
                  </a:cubicBezTo>
                  <a:lnTo>
                    <a:pt x="1698" y="791"/>
                  </a:lnTo>
                  <a:cubicBezTo>
                    <a:pt x="1694" y="757"/>
                    <a:pt x="1687" y="720"/>
                    <a:pt x="1681" y="683"/>
                  </a:cubicBezTo>
                  <a:cubicBezTo>
                    <a:pt x="1677" y="663"/>
                    <a:pt x="1671" y="643"/>
                    <a:pt x="1664" y="622"/>
                  </a:cubicBezTo>
                  <a:cubicBezTo>
                    <a:pt x="1654" y="595"/>
                    <a:pt x="1643" y="568"/>
                    <a:pt x="1630" y="544"/>
                  </a:cubicBezTo>
                  <a:cubicBezTo>
                    <a:pt x="1596" y="473"/>
                    <a:pt x="1562" y="409"/>
                    <a:pt x="1521" y="344"/>
                  </a:cubicBezTo>
                  <a:cubicBezTo>
                    <a:pt x="1504" y="321"/>
                    <a:pt x="1491" y="301"/>
                    <a:pt x="1474" y="283"/>
                  </a:cubicBezTo>
                  <a:cubicBezTo>
                    <a:pt x="1447" y="249"/>
                    <a:pt x="1417" y="219"/>
                    <a:pt x="1386" y="192"/>
                  </a:cubicBezTo>
                  <a:cubicBezTo>
                    <a:pt x="1352" y="165"/>
                    <a:pt x="1318" y="141"/>
                    <a:pt x="1285" y="114"/>
                  </a:cubicBezTo>
                  <a:cubicBezTo>
                    <a:pt x="1244" y="90"/>
                    <a:pt x="1207" y="70"/>
                    <a:pt x="1166" y="46"/>
                  </a:cubicBezTo>
                  <a:cubicBezTo>
                    <a:pt x="1146" y="40"/>
                    <a:pt x="1126" y="29"/>
                    <a:pt x="1102" y="19"/>
                  </a:cubicBezTo>
                  <a:cubicBezTo>
                    <a:pt x="1082" y="16"/>
                    <a:pt x="1065" y="9"/>
                    <a:pt x="1044" y="6"/>
                  </a:cubicBezTo>
                  <a:cubicBezTo>
                    <a:pt x="1027" y="2"/>
                    <a:pt x="1010" y="2"/>
                    <a:pt x="993" y="2"/>
                  </a:cubicBezTo>
                  <a:cubicBezTo>
                    <a:pt x="985" y="1"/>
                    <a:pt x="977" y="1"/>
                    <a:pt x="969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2" name="Google Shape;202;p38"/>
            <p:cNvSpPr/>
            <p:nvPr/>
          </p:nvSpPr>
          <p:spPr>
            <a:xfrm>
              <a:off x="11042386" y="-454332"/>
              <a:ext cx="237879" cy="289160"/>
            </a:xfrm>
            <a:custGeom>
              <a:avLst/>
              <a:gdLst/>
              <a:ahLst/>
              <a:cxnLst/>
              <a:rect l="l" t="t" r="r" b="b"/>
              <a:pathLst>
                <a:path w="2324" h="2825" extrusionOk="0">
                  <a:moveTo>
                    <a:pt x="1202" y="0"/>
                  </a:moveTo>
                  <a:cubicBezTo>
                    <a:pt x="1178" y="0"/>
                    <a:pt x="1154" y="2"/>
                    <a:pt x="1131" y="2"/>
                  </a:cubicBezTo>
                  <a:cubicBezTo>
                    <a:pt x="1100" y="6"/>
                    <a:pt x="1070" y="12"/>
                    <a:pt x="1039" y="15"/>
                  </a:cubicBezTo>
                  <a:cubicBezTo>
                    <a:pt x="1009" y="22"/>
                    <a:pt x="983" y="32"/>
                    <a:pt x="952" y="39"/>
                  </a:cubicBezTo>
                  <a:cubicBezTo>
                    <a:pt x="894" y="63"/>
                    <a:pt x="836" y="87"/>
                    <a:pt x="779" y="114"/>
                  </a:cubicBezTo>
                  <a:cubicBezTo>
                    <a:pt x="735" y="137"/>
                    <a:pt x="691" y="161"/>
                    <a:pt x="650" y="184"/>
                  </a:cubicBezTo>
                  <a:cubicBezTo>
                    <a:pt x="620" y="209"/>
                    <a:pt x="586" y="236"/>
                    <a:pt x="559" y="259"/>
                  </a:cubicBezTo>
                  <a:cubicBezTo>
                    <a:pt x="525" y="290"/>
                    <a:pt x="495" y="323"/>
                    <a:pt x="464" y="358"/>
                  </a:cubicBezTo>
                  <a:cubicBezTo>
                    <a:pt x="434" y="395"/>
                    <a:pt x="410" y="428"/>
                    <a:pt x="383" y="466"/>
                  </a:cubicBezTo>
                  <a:cubicBezTo>
                    <a:pt x="380" y="514"/>
                    <a:pt x="362" y="561"/>
                    <a:pt x="339" y="608"/>
                  </a:cubicBezTo>
                  <a:cubicBezTo>
                    <a:pt x="281" y="720"/>
                    <a:pt x="223" y="831"/>
                    <a:pt x="166" y="943"/>
                  </a:cubicBezTo>
                  <a:cubicBezTo>
                    <a:pt x="125" y="1031"/>
                    <a:pt x="85" y="1116"/>
                    <a:pt x="54" y="1208"/>
                  </a:cubicBezTo>
                  <a:cubicBezTo>
                    <a:pt x="37" y="1258"/>
                    <a:pt x="28" y="1309"/>
                    <a:pt x="17" y="1363"/>
                  </a:cubicBezTo>
                  <a:cubicBezTo>
                    <a:pt x="11" y="1408"/>
                    <a:pt x="3" y="1455"/>
                    <a:pt x="0" y="1502"/>
                  </a:cubicBezTo>
                  <a:cubicBezTo>
                    <a:pt x="0" y="1573"/>
                    <a:pt x="0" y="1644"/>
                    <a:pt x="3" y="1719"/>
                  </a:cubicBezTo>
                  <a:cubicBezTo>
                    <a:pt x="7" y="1773"/>
                    <a:pt x="14" y="1824"/>
                    <a:pt x="24" y="1878"/>
                  </a:cubicBezTo>
                  <a:cubicBezTo>
                    <a:pt x="34" y="1928"/>
                    <a:pt x="48" y="1976"/>
                    <a:pt x="61" y="2027"/>
                  </a:cubicBezTo>
                  <a:cubicBezTo>
                    <a:pt x="78" y="2074"/>
                    <a:pt x="98" y="2122"/>
                    <a:pt x="119" y="2166"/>
                  </a:cubicBezTo>
                  <a:cubicBezTo>
                    <a:pt x="145" y="2213"/>
                    <a:pt x="170" y="2257"/>
                    <a:pt x="197" y="2301"/>
                  </a:cubicBezTo>
                  <a:cubicBezTo>
                    <a:pt x="231" y="2352"/>
                    <a:pt x="271" y="2403"/>
                    <a:pt x="312" y="2450"/>
                  </a:cubicBezTo>
                  <a:cubicBezTo>
                    <a:pt x="359" y="2505"/>
                    <a:pt x="406" y="2552"/>
                    <a:pt x="458" y="2599"/>
                  </a:cubicBezTo>
                  <a:lnTo>
                    <a:pt x="579" y="2691"/>
                  </a:lnTo>
                  <a:cubicBezTo>
                    <a:pt x="620" y="2718"/>
                    <a:pt x="661" y="2741"/>
                    <a:pt x="701" y="2761"/>
                  </a:cubicBezTo>
                  <a:cubicBezTo>
                    <a:pt x="725" y="2772"/>
                    <a:pt x="745" y="2782"/>
                    <a:pt x="766" y="2789"/>
                  </a:cubicBezTo>
                  <a:cubicBezTo>
                    <a:pt x="796" y="2799"/>
                    <a:pt x="823" y="2805"/>
                    <a:pt x="853" y="2813"/>
                  </a:cubicBezTo>
                  <a:cubicBezTo>
                    <a:pt x="884" y="2816"/>
                    <a:pt x="911" y="2822"/>
                    <a:pt x="938" y="2822"/>
                  </a:cubicBezTo>
                  <a:cubicBezTo>
                    <a:pt x="965" y="2824"/>
                    <a:pt x="991" y="2825"/>
                    <a:pt x="1017" y="2825"/>
                  </a:cubicBezTo>
                  <a:cubicBezTo>
                    <a:pt x="1043" y="2825"/>
                    <a:pt x="1069" y="2824"/>
                    <a:pt x="1094" y="2822"/>
                  </a:cubicBezTo>
                  <a:cubicBezTo>
                    <a:pt x="1141" y="2819"/>
                    <a:pt x="1189" y="2813"/>
                    <a:pt x="1236" y="2802"/>
                  </a:cubicBezTo>
                  <a:cubicBezTo>
                    <a:pt x="1283" y="2792"/>
                    <a:pt x="1331" y="2778"/>
                    <a:pt x="1378" y="2765"/>
                  </a:cubicBezTo>
                  <a:cubicBezTo>
                    <a:pt x="1460" y="2735"/>
                    <a:pt x="1538" y="2700"/>
                    <a:pt x="1612" y="2663"/>
                  </a:cubicBezTo>
                  <a:cubicBezTo>
                    <a:pt x="1656" y="2640"/>
                    <a:pt x="1697" y="2619"/>
                    <a:pt x="1737" y="2592"/>
                  </a:cubicBezTo>
                  <a:cubicBezTo>
                    <a:pt x="1768" y="2572"/>
                    <a:pt x="1798" y="2549"/>
                    <a:pt x="1828" y="2525"/>
                  </a:cubicBezTo>
                  <a:cubicBezTo>
                    <a:pt x="1863" y="2494"/>
                    <a:pt x="1893" y="2460"/>
                    <a:pt x="1927" y="2427"/>
                  </a:cubicBezTo>
                  <a:cubicBezTo>
                    <a:pt x="1954" y="2392"/>
                    <a:pt x="1981" y="2358"/>
                    <a:pt x="2005" y="2325"/>
                  </a:cubicBezTo>
                  <a:cubicBezTo>
                    <a:pt x="2045" y="2264"/>
                    <a:pt x="2080" y="2206"/>
                    <a:pt x="2110" y="2142"/>
                  </a:cubicBezTo>
                  <a:cubicBezTo>
                    <a:pt x="2147" y="2061"/>
                    <a:pt x="2181" y="1980"/>
                    <a:pt x="2211" y="1898"/>
                  </a:cubicBezTo>
                  <a:cubicBezTo>
                    <a:pt x="2242" y="1794"/>
                    <a:pt x="2275" y="1688"/>
                    <a:pt x="2299" y="1583"/>
                  </a:cubicBezTo>
                  <a:cubicBezTo>
                    <a:pt x="2306" y="1525"/>
                    <a:pt x="2316" y="1464"/>
                    <a:pt x="2319" y="1408"/>
                  </a:cubicBezTo>
                  <a:cubicBezTo>
                    <a:pt x="2323" y="1347"/>
                    <a:pt x="2323" y="1282"/>
                    <a:pt x="2319" y="1221"/>
                  </a:cubicBezTo>
                  <a:cubicBezTo>
                    <a:pt x="2316" y="1173"/>
                    <a:pt x="2310" y="1126"/>
                    <a:pt x="2299" y="1078"/>
                  </a:cubicBezTo>
                  <a:cubicBezTo>
                    <a:pt x="2289" y="1022"/>
                    <a:pt x="2272" y="964"/>
                    <a:pt x="2255" y="909"/>
                  </a:cubicBezTo>
                  <a:cubicBezTo>
                    <a:pt x="2222" y="831"/>
                    <a:pt x="2191" y="753"/>
                    <a:pt x="2157" y="679"/>
                  </a:cubicBezTo>
                  <a:cubicBezTo>
                    <a:pt x="2127" y="625"/>
                    <a:pt x="2096" y="570"/>
                    <a:pt x="2066" y="520"/>
                  </a:cubicBezTo>
                  <a:cubicBezTo>
                    <a:pt x="2035" y="479"/>
                    <a:pt x="2005" y="442"/>
                    <a:pt x="1974" y="401"/>
                  </a:cubicBezTo>
                  <a:cubicBezTo>
                    <a:pt x="1937" y="364"/>
                    <a:pt x="1900" y="327"/>
                    <a:pt x="1863" y="290"/>
                  </a:cubicBezTo>
                  <a:cubicBezTo>
                    <a:pt x="1808" y="245"/>
                    <a:pt x="1755" y="205"/>
                    <a:pt x="1700" y="164"/>
                  </a:cubicBezTo>
                  <a:cubicBezTo>
                    <a:pt x="1646" y="131"/>
                    <a:pt x="1599" y="100"/>
                    <a:pt x="1544" y="70"/>
                  </a:cubicBezTo>
                  <a:cubicBezTo>
                    <a:pt x="1520" y="59"/>
                    <a:pt x="1500" y="53"/>
                    <a:pt x="1477" y="42"/>
                  </a:cubicBezTo>
                  <a:cubicBezTo>
                    <a:pt x="1446" y="36"/>
                    <a:pt x="1412" y="26"/>
                    <a:pt x="1382" y="19"/>
                  </a:cubicBezTo>
                  <a:cubicBezTo>
                    <a:pt x="1334" y="12"/>
                    <a:pt x="1287" y="6"/>
                    <a:pt x="1239" y="2"/>
                  </a:cubicBezTo>
                  <a:cubicBezTo>
                    <a:pt x="1227" y="1"/>
                    <a:pt x="1214" y="0"/>
                    <a:pt x="1202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3" name="Google Shape;203;p38"/>
            <p:cNvSpPr/>
            <p:nvPr/>
          </p:nvSpPr>
          <p:spPr>
            <a:xfrm>
              <a:off x="13457485" y="-527620"/>
              <a:ext cx="1024" cy="409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6" y="0"/>
                    <a:pt x="6" y="3"/>
                  </a:cubicBezTo>
                  <a:lnTo>
                    <a:pt x="10" y="3"/>
                  </a:lnTo>
                  <a:cubicBezTo>
                    <a:pt x="6" y="0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4" name="Google Shape;204;p38"/>
            <p:cNvSpPr/>
            <p:nvPr/>
          </p:nvSpPr>
          <p:spPr>
            <a:xfrm>
              <a:off x="13435171" y="-537753"/>
              <a:ext cx="1535" cy="102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4" y="1"/>
                  </a:moveTo>
                  <a:lnTo>
                    <a:pt x="1" y="1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13381434" y="-537753"/>
              <a:ext cx="92019" cy="97137"/>
            </a:xfrm>
            <a:custGeom>
              <a:avLst/>
              <a:gdLst/>
              <a:ahLst/>
              <a:cxnLst/>
              <a:rect l="l" t="t" r="r" b="b"/>
              <a:pathLst>
                <a:path w="899" h="949" extrusionOk="0">
                  <a:moveTo>
                    <a:pt x="512" y="1"/>
                  </a:moveTo>
                  <a:cubicBezTo>
                    <a:pt x="509" y="1"/>
                    <a:pt x="502" y="1"/>
                    <a:pt x="495" y="4"/>
                  </a:cubicBezTo>
                  <a:cubicBezTo>
                    <a:pt x="485" y="8"/>
                    <a:pt x="475" y="8"/>
                    <a:pt x="465" y="11"/>
                  </a:cubicBezTo>
                  <a:cubicBezTo>
                    <a:pt x="445" y="18"/>
                    <a:pt x="428" y="24"/>
                    <a:pt x="410" y="35"/>
                  </a:cubicBezTo>
                  <a:cubicBezTo>
                    <a:pt x="387" y="49"/>
                    <a:pt x="360" y="62"/>
                    <a:pt x="337" y="75"/>
                  </a:cubicBezTo>
                  <a:cubicBezTo>
                    <a:pt x="296" y="106"/>
                    <a:pt x="255" y="136"/>
                    <a:pt x="218" y="166"/>
                  </a:cubicBezTo>
                  <a:cubicBezTo>
                    <a:pt x="198" y="194"/>
                    <a:pt x="174" y="214"/>
                    <a:pt x="146" y="235"/>
                  </a:cubicBezTo>
                  <a:cubicBezTo>
                    <a:pt x="120" y="258"/>
                    <a:pt x="93" y="285"/>
                    <a:pt x="65" y="316"/>
                  </a:cubicBezTo>
                  <a:cubicBezTo>
                    <a:pt x="59" y="323"/>
                    <a:pt x="52" y="326"/>
                    <a:pt x="45" y="333"/>
                  </a:cubicBezTo>
                  <a:lnTo>
                    <a:pt x="45" y="336"/>
                  </a:lnTo>
                  <a:cubicBezTo>
                    <a:pt x="38" y="343"/>
                    <a:pt x="35" y="353"/>
                    <a:pt x="28" y="363"/>
                  </a:cubicBezTo>
                  <a:cubicBezTo>
                    <a:pt x="21" y="377"/>
                    <a:pt x="18" y="390"/>
                    <a:pt x="11" y="407"/>
                  </a:cubicBezTo>
                  <a:cubicBezTo>
                    <a:pt x="7" y="414"/>
                    <a:pt x="7" y="424"/>
                    <a:pt x="4" y="435"/>
                  </a:cubicBezTo>
                  <a:cubicBezTo>
                    <a:pt x="1" y="448"/>
                    <a:pt x="1" y="461"/>
                    <a:pt x="1" y="475"/>
                  </a:cubicBezTo>
                  <a:lnTo>
                    <a:pt x="1" y="526"/>
                  </a:lnTo>
                  <a:cubicBezTo>
                    <a:pt x="1" y="543"/>
                    <a:pt x="4" y="560"/>
                    <a:pt x="7" y="573"/>
                  </a:cubicBezTo>
                  <a:cubicBezTo>
                    <a:pt x="11" y="597"/>
                    <a:pt x="18" y="618"/>
                    <a:pt x="24" y="641"/>
                  </a:cubicBezTo>
                  <a:cubicBezTo>
                    <a:pt x="32" y="658"/>
                    <a:pt x="42" y="678"/>
                    <a:pt x="52" y="699"/>
                  </a:cubicBezTo>
                  <a:cubicBezTo>
                    <a:pt x="59" y="709"/>
                    <a:pt x="65" y="722"/>
                    <a:pt x="72" y="732"/>
                  </a:cubicBezTo>
                  <a:cubicBezTo>
                    <a:pt x="82" y="746"/>
                    <a:pt x="96" y="763"/>
                    <a:pt x="106" y="776"/>
                  </a:cubicBezTo>
                  <a:cubicBezTo>
                    <a:pt x="123" y="796"/>
                    <a:pt x="140" y="813"/>
                    <a:pt x="160" y="830"/>
                  </a:cubicBezTo>
                  <a:cubicBezTo>
                    <a:pt x="184" y="851"/>
                    <a:pt x="207" y="871"/>
                    <a:pt x="231" y="888"/>
                  </a:cubicBezTo>
                  <a:cubicBezTo>
                    <a:pt x="255" y="902"/>
                    <a:pt x="276" y="915"/>
                    <a:pt x="299" y="926"/>
                  </a:cubicBezTo>
                  <a:cubicBezTo>
                    <a:pt x="306" y="929"/>
                    <a:pt x="309" y="932"/>
                    <a:pt x="316" y="932"/>
                  </a:cubicBezTo>
                  <a:cubicBezTo>
                    <a:pt x="326" y="935"/>
                    <a:pt x="337" y="939"/>
                    <a:pt x="346" y="943"/>
                  </a:cubicBezTo>
                  <a:cubicBezTo>
                    <a:pt x="363" y="943"/>
                    <a:pt x="380" y="946"/>
                    <a:pt x="397" y="946"/>
                  </a:cubicBezTo>
                  <a:cubicBezTo>
                    <a:pt x="406" y="947"/>
                    <a:pt x="414" y="948"/>
                    <a:pt x="422" y="948"/>
                  </a:cubicBezTo>
                  <a:cubicBezTo>
                    <a:pt x="431" y="948"/>
                    <a:pt x="439" y="947"/>
                    <a:pt x="448" y="946"/>
                  </a:cubicBezTo>
                  <a:cubicBezTo>
                    <a:pt x="462" y="946"/>
                    <a:pt x="479" y="943"/>
                    <a:pt x="492" y="943"/>
                  </a:cubicBezTo>
                  <a:cubicBezTo>
                    <a:pt x="509" y="935"/>
                    <a:pt x="526" y="932"/>
                    <a:pt x="543" y="926"/>
                  </a:cubicBezTo>
                  <a:cubicBezTo>
                    <a:pt x="563" y="918"/>
                    <a:pt x="584" y="912"/>
                    <a:pt x="604" y="902"/>
                  </a:cubicBezTo>
                  <a:cubicBezTo>
                    <a:pt x="621" y="891"/>
                    <a:pt x="634" y="885"/>
                    <a:pt x="651" y="874"/>
                  </a:cubicBezTo>
                  <a:cubicBezTo>
                    <a:pt x="678" y="854"/>
                    <a:pt x="705" y="834"/>
                    <a:pt x="732" y="813"/>
                  </a:cubicBezTo>
                  <a:cubicBezTo>
                    <a:pt x="746" y="800"/>
                    <a:pt x="763" y="787"/>
                    <a:pt x="776" y="769"/>
                  </a:cubicBezTo>
                  <a:cubicBezTo>
                    <a:pt x="793" y="749"/>
                    <a:pt x="810" y="729"/>
                    <a:pt x="824" y="709"/>
                  </a:cubicBezTo>
                  <a:cubicBezTo>
                    <a:pt x="840" y="682"/>
                    <a:pt x="857" y="654"/>
                    <a:pt x="875" y="624"/>
                  </a:cubicBezTo>
                  <a:cubicBezTo>
                    <a:pt x="878" y="618"/>
                    <a:pt x="881" y="610"/>
                    <a:pt x="881" y="604"/>
                  </a:cubicBezTo>
                  <a:cubicBezTo>
                    <a:pt x="885" y="593"/>
                    <a:pt x="888" y="580"/>
                    <a:pt x="892" y="570"/>
                  </a:cubicBezTo>
                  <a:cubicBezTo>
                    <a:pt x="895" y="546"/>
                    <a:pt x="898" y="519"/>
                    <a:pt x="898" y="496"/>
                  </a:cubicBezTo>
                  <a:lnTo>
                    <a:pt x="898" y="397"/>
                  </a:lnTo>
                  <a:cubicBezTo>
                    <a:pt x="895" y="380"/>
                    <a:pt x="895" y="366"/>
                    <a:pt x="892" y="353"/>
                  </a:cubicBezTo>
                  <a:cubicBezTo>
                    <a:pt x="885" y="326"/>
                    <a:pt x="878" y="299"/>
                    <a:pt x="871" y="275"/>
                  </a:cubicBezTo>
                  <a:cubicBezTo>
                    <a:pt x="865" y="252"/>
                    <a:pt x="854" y="231"/>
                    <a:pt x="844" y="211"/>
                  </a:cubicBezTo>
                  <a:cubicBezTo>
                    <a:pt x="844" y="204"/>
                    <a:pt x="840" y="201"/>
                    <a:pt x="837" y="194"/>
                  </a:cubicBezTo>
                  <a:cubicBezTo>
                    <a:pt x="827" y="180"/>
                    <a:pt x="814" y="166"/>
                    <a:pt x="804" y="153"/>
                  </a:cubicBezTo>
                  <a:lnTo>
                    <a:pt x="773" y="123"/>
                  </a:lnTo>
                  <a:cubicBezTo>
                    <a:pt x="756" y="110"/>
                    <a:pt x="743" y="99"/>
                    <a:pt x="729" y="89"/>
                  </a:cubicBezTo>
                  <a:cubicBezTo>
                    <a:pt x="698" y="69"/>
                    <a:pt x="668" y="49"/>
                    <a:pt x="634" y="32"/>
                  </a:cubicBezTo>
                  <a:cubicBezTo>
                    <a:pt x="621" y="24"/>
                    <a:pt x="607" y="21"/>
                    <a:pt x="590" y="15"/>
                  </a:cubicBezTo>
                  <a:cubicBezTo>
                    <a:pt x="573" y="11"/>
                    <a:pt x="556" y="4"/>
                    <a:pt x="540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10023326" y="411295"/>
              <a:ext cx="4803945" cy="1482853"/>
            </a:xfrm>
            <a:custGeom>
              <a:avLst/>
              <a:gdLst/>
              <a:ahLst/>
              <a:cxnLst/>
              <a:rect l="l" t="t" r="r" b="b"/>
              <a:pathLst>
                <a:path w="46933" h="14487" extrusionOk="0">
                  <a:moveTo>
                    <a:pt x="22929" y="51"/>
                  </a:moveTo>
                  <a:cubicBezTo>
                    <a:pt x="22932" y="51"/>
                    <a:pt x="22936" y="51"/>
                    <a:pt x="22939" y="51"/>
                  </a:cubicBezTo>
                  <a:lnTo>
                    <a:pt x="22939" y="51"/>
                  </a:lnTo>
                  <a:cubicBezTo>
                    <a:pt x="22936" y="51"/>
                    <a:pt x="22932" y="51"/>
                    <a:pt x="22929" y="51"/>
                  </a:cubicBezTo>
                  <a:close/>
                  <a:moveTo>
                    <a:pt x="23995" y="951"/>
                  </a:moveTo>
                  <a:cubicBezTo>
                    <a:pt x="23995" y="951"/>
                    <a:pt x="23995" y="955"/>
                    <a:pt x="23996" y="958"/>
                  </a:cubicBezTo>
                  <a:lnTo>
                    <a:pt x="23996" y="958"/>
                  </a:lnTo>
                  <a:cubicBezTo>
                    <a:pt x="23995" y="956"/>
                    <a:pt x="23995" y="953"/>
                    <a:pt x="23995" y="951"/>
                  </a:cubicBezTo>
                  <a:close/>
                  <a:moveTo>
                    <a:pt x="15757" y="1729"/>
                  </a:moveTo>
                  <a:cubicBezTo>
                    <a:pt x="15759" y="1731"/>
                    <a:pt x="15760" y="1732"/>
                    <a:pt x="15762" y="1733"/>
                  </a:cubicBezTo>
                  <a:lnTo>
                    <a:pt x="15762" y="1733"/>
                  </a:lnTo>
                  <a:cubicBezTo>
                    <a:pt x="15760" y="1732"/>
                    <a:pt x="15759" y="1731"/>
                    <a:pt x="15757" y="1729"/>
                  </a:cubicBezTo>
                  <a:close/>
                  <a:moveTo>
                    <a:pt x="26656" y="1825"/>
                  </a:moveTo>
                  <a:lnTo>
                    <a:pt x="26656" y="1825"/>
                  </a:lnTo>
                  <a:cubicBezTo>
                    <a:pt x="26654" y="1829"/>
                    <a:pt x="26651" y="1832"/>
                    <a:pt x="26649" y="1836"/>
                  </a:cubicBezTo>
                  <a:lnTo>
                    <a:pt x="26649" y="1836"/>
                  </a:lnTo>
                  <a:cubicBezTo>
                    <a:pt x="26651" y="1833"/>
                    <a:pt x="26654" y="1829"/>
                    <a:pt x="26656" y="1825"/>
                  </a:cubicBezTo>
                  <a:close/>
                  <a:moveTo>
                    <a:pt x="26487" y="2099"/>
                  </a:moveTo>
                  <a:lnTo>
                    <a:pt x="26487" y="2099"/>
                  </a:lnTo>
                  <a:cubicBezTo>
                    <a:pt x="26486" y="2100"/>
                    <a:pt x="26485" y="2102"/>
                    <a:pt x="26484" y="2103"/>
                  </a:cubicBezTo>
                  <a:cubicBezTo>
                    <a:pt x="26486" y="2101"/>
                    <a:pt x="26487" y="2100"/>
                    <a:pt x="26487" y="2099"/>
                  </a:cubicBezTo>
                  <a:close/>
                  <a:moveTo>
                    <a:pt x="26372" y="2279"/>
                  </a:moveTo>
                  <a:lnTo>
                    <a:pt x="26372" y="2279"/>
                  </a:lnTo>
                  <a:cubicBezTo>
                    <a:pt x="26371" y="2281"/>
                    <a:pt x="26370" y="2283"/>
                    <a:pt x="26369" y="2284"/>
                  </a:cubicBezTo>
                  <a:lnTo>
                    <a:pt x="26369" y="2284"/>
                  </a:lnTo>
                  <a:cubicBezTo>
                    <a:pt x="26370" y="2283"/>
                    <a:pt x="26371" y="2281"/>
                    <a:pt x="26372" y="2279"/>
                  </a:cubicBezTo>
                  <a:close/>
                  <a:moveTo>
                    <a:pt x="44938" y="2587"/>
                  </a:moveTo>
                  <a:cubicBezTo>
                    <a:pt x="44938" y="2587"/>
                    <a:pt x="44939" y="2588"/>
                    <a:pt x="44939" y="2588"/>
                  </a:cubicBezTo>
                  <a:lnTo>
                    <a:pt x="44939" y="2588"/>
                  </a:lnTo>
                  <a:cubicBezTo>
                    <a:pt x="44939" y="2588"/>
                    <a:pt x="44938" y="2587"/>
                    <a:pt x="44938" y="2587"/>
                  </a:cubicBezTo>
                  <a:close/>
                  <a:moveTo>
                    <a:pt x="36349" y="3327"/>
                  </a:moveTo>
                  <a:cubicBezTo>
                    <a:pt x="36348" y="3327"/>
                    <a:pt x="36348" y="3328"/>
                    <a:pt x="36347" y="3328"/>
                  </a:cubicBezTo>
                  <a:cubicBezTo>
                    <a:pt x="36348" y="3328"/>
                    <a:pt x="36348" y="3327"/>
                    <a:pt x="36349" y="3327"/>
                  </a:cubicBezTo>
                  <a:close/>
                  <a:moveTo>
                    <a:pt x="35453" y="3386"/>
                  </a:moveTo>
                  <a:lnTo>
                    <a:pt x="35453" y="3386"/>
                  </a:lnTo>
                  <a:cubicBezTo>
                    <a:pt x="35451" y="3387"/>
                    <a:pt x="35449" y="3388"/>
                    <a:pt x="35447" y="3389"/>
                  </a:cubicBezTo>
                  <a:cubicBezTo>
                    <a:pt x="35444" y="3393"/>
                    <a:pt x="35440" y="3393"/>
                    <a:pt x="35436" y="3397"/>
                  </a:cubicBezTo>
                  <a:cubicBezTo>
                    <a:pt x="35442" y="3394"/>
                    <a:pt x="35448" y="3391"/>
                    <a:pt x="35453" y="3386"/>
                  </a:cubicBezTo>
                  <a:close/>
                  <a:moveTo>
                    <a:pt x="18398" y="3952"/>
                  </a:moveTo>
                  <a:cubicBezTo>
                    <a:pt x="18398" y="3952"/>
                    <a:pt x="18398" y="3955"/>
                    <a:pt x="18401" y="3955"/>
                  </a:cubicBezTo>
                  <a:cubicBezTo>
                    <a:pt x="18400" y="3954"/>
                    <a:pt x="18399" y="3953"/>
                    <a:pt x="18398" y="3952"/>
                  </a:cubicBezTo>
                  <a:close/>
                  <a:moveTo>
                    <a:pt x="38449" y="4918"/>
                  </a:moveTo>
                  <a:cubicBezTo>
                    <a:pt x="38446" y="4919"/>
                    <a:pt x="38443" y="4920"/>
                    <a:pt x="38440" y="4920"/>
                  </a:cubicBezTo>
                  <a:cubicBezTo>
                    <a:pt x="38444" y="4920"/>
                    <a:pt x="38447" y="4919"/>
                    <a:pt x="38449" y="4918"/>
                  </a:cubicBezTo>
                  <a:close/>
                  <a:moveTo>
                    <a:pt x="37810" y="5645"/>
                  </a:moveTo>
                  <a:cubicBezTo>
                    <a:pt x="37807" y="5645"/>
                    <a:pt x="37803" y="5646"/>
                    <a:pt x="37800" y="5648"/>
                  </a:cubicBezTo>
                  <a:cubicBezTo>
                    <a:pt x="37803" y="5647"/>
                    <a:pt x="37807" y="5646"/>
                    <a:pt x="37810" y="5645"/>
                  </a:cubicBezTo>
                  <a:close/>
                  <a:moveTo>
                    <a:pt x="8746" y="6439"/>
                  </a:moveTo>
                  <a:cubicBezTo>
                    <a:pt x="8749" y="6440"/>
                    <a:pt x="8753" y="6441"/>
                    <a:pt x="8757" y="6441"/>
                  </a:cubicBezTo>
                  <a:cubicBezTo>
                    <a:pt x="8753" y="6440"/>
                    <a:pt x="8750" y="6440"/>
                    <a:pt x="8746" y="6439"/>
                  </a:cubicBezTo>
                  <a:close/>
                  <a:moveTo>
                    <a:pt x="43050" y="6470"/>
                  </a:moveTo>
                  <a:lnTo>
                    <a:pt x="43050" y="6470"/>
                  </a:lnTo>
                  <a:cubicBezTo>
                    <a:pt x="43046" y="6470"/>
                    <a:pt x="43042" y="6470"/>
                    <a:pt x="43039" y="6471"/>
                  </a:cubicBezTo>
                  <a:cubicBezTo>
                    <a:pt x="43043" y="6471"/>
                    <a:pt x="43047" y="6470"/>
                    <a:pt x="43050" y="6470"/>
                  </a:cubicBezTo>
                  <a:close/>
                  <a:moveTo>
                    <a:pt x="43240" y="6639"/>
                  </a:moveTo>
                  <a:cubicBezTo>
                    <a:pt x="43237" y="6641"/>
                    <a:pt x="43233" y="6642"/>
                    <a:pt x="43230" y="6643"/>
                  </a:cubicBezTo>
                  <a:lnTo>
                    <a:pt x="43230" y="6643"/>
                  </a:lnTo>
                  <a:cubicBezTo>
                    <a:pt x="43233" y="6642"/>
                    <a:pt x="43237" y="6640"/>
                    <a:pt x="43240" y="6639"/>
                  </a:cubicBezTo>
                  <a:close/>
                  <a:moveTo>
                    <a:pt x="43229" y="6643"/>
                  </a:moveTo>
                  <a:cubicBezTo>
                    <a:pt x="43227" y="6644"/>
                    <a:pt x="43226" y="6644"/>
                    <a:pt x="43225" y="6644"/>
                  </a:cubicBezTo>
                  <a:lnTo>
                    <a:pt x="43228" y="6644"/>
                  </a:lnTo>
                  <a:cubicBezTo>
                    <a:pt x="43228" y="6644"/>
                    <a:pt x="43229" y="6644"/>
                    <a:pt x="43229" y="6643"/>
                  </a:cubicBezTo>
                  <a:close/>
                  <a:moveTo>
                    <a:pt x="42023" y="7043"/>
                  </a:moveTo>
                  <a:cubicBezTo>
                    <a:pt x="42021" y="7044"/>
                    <a:pt x="42018" y="7045"/>
                    <a:pt x="42016" y="7046"/>
                  </a:cubicBezTo>
                  <a:cubicBezTo>
                    <a:pt x="42017" y="7044"/>
                    <a:pt x="42020" y="7044"/>
                    <a:pt x="42023" y="7043"/>
                  </a:cubicBezTo>
                  <a:close/>
                  <a:moveTo>
                    <a:pt x="31334" y="8009"/>
                  </a:moveTo>
                  <a:cubicBezTo>
                    <a:pt x="31331" y="8010"/>
                    <a:pt x="31328" y="8010"/>
                    <a:pt x="31326" y="8012"/>
                  </a:cubicBezTo>
                  <a:cubicBezTo>
                    <a:pt x="31328" y="8011"/>
                    <a:pt x="31331" y="8010"/>
                    <a:pt x="31334" y="8009"/>
                  </a:cubicBezTo>
                  <a:close/>
                  <a:moveTo>
                    <a:pt x="4075" y="8824"/>
                  </a:moveTo>
                  <a:cubicBezTo>
                    <a:pt x="4075" y="8824"/>
                    <a:pt x="4075" y="8824"/>
                    <a:pt x="4075" y="8824"/>
                  </a:cubicBezTo>
                  <a:cubicBezTo>
                    <a:pt x="4075" y="8824"/>
                    <a:pt x="4075" y="8824"/>
                    <a:pt x="4075" y="8824"/>
                  </a:cubicBezTo>
                  <a:close/>
                  <a:moveTo>
                    <a:pt x="32934" y="8949"/>
                  </a:moveTo>
                  <a:lnTo>
                    <a:pt x="32934" y="8949"/>
                  </a:lnTo>
                  <a:cubicBezTo>
                    <a:pt x="32933" y="8949"/>
                    <a:pt x="32931" y="8950"/>
                    <a:pt x="32930" y="8951"/>
                  </a:cubicBezTo>
                  <a:lnTo>
                    <a:pt x="32930" y="8951"/>
                  </a:lnTo>
                  <a:cubicBezTo>
                    <a:pt x="32931" y="8950"/>
                    <a:pt x="32933" y="8950"/>
                    <a:pt x="32934" y="8949"/>
                  </a:cubicBezTo>
                  <a:close/>
                  <a:moveTo>
                    <a:pt x="4351" y="9119"/>
                  </a:moveTo>
                  <a:cubicBezTo>
                    <a:pt x="4353" y="9119"/>
                    <a:pt x="4356" y="9119"/>
                    <a:pt x="4358" y="9120"/>
                  </a:cubicBezTo>
                  <a:lnTo>
                    <a:pt x="4358" y="9120"/>
                  </a:lnTo>
                  <a:cubicBezTo>
                    <a:pt x="4355" y="9119"/>
                    <a:pt x="4353" y="9119"/>
                    <a:pt x="4351" y="9119"/>
                  </a:cubicBezTo>
                  <a:close/>
                  <a:moveTo>
                    <a:pt x="38931" y="9870"/>
                  </a:moveTo>
                  <a:cubicBezTo>
                    <a:pt x="38926" y="9870"/>
                    <a:pt x="38922" y="9870"/>
                    <a:pt x="38918" y="9872"/>
                  </a:cubicBezTo>
                  <a:lnTo>
                    <a:pt x="38918" y="9872"/>
                  </a:lnTo>
                  <a:cubicBezTo>
                    <a:pt x="38922" y="9871"/>
                    <a:pt x="38926" y="9870"/>
                    <a:pt x="38931" y="9870"/>
                  </a:cubicBezTo>
                  <a:close/>
                  <a:moveTo>
                    <a:pt x="38918" y="9872"/>
                  </a:moveTo>
                  <a:cubicBezTo>
                    <a:pt x="38914" y="9873"/>
                    <a:pt x="38911" y="9874"/>
                    <a:pt x="38907" y="9874"/>
                  </a:cubicBezTo>
                  <a:lnTo>
                    <a:pt x="38914" y="9874"/>
                  </a:lnTo>
                  <a:cubicBezTo>
                    <a:pt x="38916" y="9873"/>
                    <a:pt x="38917" y="9873"/>
                    <a:pt x="38918" y="9872"/>
                  </a:cubicBezTo>
                  <a:close/>
                  <a:moveTo>
                    <a:pt x="11683" y="10511"/>
                  </a:moveTo>
                  <a:cubicBezTo>
                    <a:pt x="11683" y="10511"/>
                    <a:pt x="11682" y="10511"/>
                    <a:pt x="11682" y="10511"/>
                  </a:cubicBezTo>
                  <a:lnTo>
                    <a:pt x="11682" y="10511"/>
                  </a:lnTo>
                  <a:cubicBezTo>
                    <a:pt x="11682" y="10511"/>
                    <a:pt x="11683" y="10511"/>
                    <a:pt x="11683" y="10511"/>
                  </a:cubicBezTo>
                  <a:close/>
                  <a:moveTo>
                    <a:pt x="9057" y="10951"/>
                  </a:moveTo>
                  <a:cubicBezTo>
                    <a:pt x="9056" y="10951"/>
                    <a:pt x="9056" y="10951"/>
                    <a:pt x="9055" y="10951"/>
                  </a:cubicBezTo>
                  <a:lnTo>
                    <a:pt x="9055" y="10951"/>
                  </a:lnTo>
                  <a:cubicBezTo>
                    <a:pt x="9056" y="10951"/>
                    <a:pt x="9056" y="10951"/>
                    <a:pt x="9057" y="10951"/>
                  </a:cubicBezTo>
                  <a:close/>
                  <a:moveTo>
                    <a:pt x="6913" y="11275"/>
                  </a:moveTo>
                  <a:cubicBezTo>
                    <a:pt x="6910" y="11275"/>
                    <a:pt x="6908" y="11276"/>
                    <a:pt x="6905" y="11276"/>
                  </a:cubicBezTo>
                  <a:cubicBezTo>
                    <a:pt x="6908" y="11276"/>
                    <a:pt x="6910" y="11276"/>
                    <a:pt x="6913" y="11275"/>
                  </a:cubicBezTo>
                  <a:close/>
                  <a:moveTo>
                    <a:pt x="36480" y="13321"/>
                  </a:moveTo>
                  <a:lnTo>
                    <a:pt x="36480" y="13321"/>
                  </a:lnTo>
                  <a:cubicBezTo>
                    <a:pt x="36475" y="13323"/>
                    <a:pt x="36471" y="13325"/>
                    <a:pt x="36467" y="13327"/>
                  </a:cubicBezTo>
                  <a:lnTo>
                    <a:pt x="36467" y="13327"/>
                  </a:lnTo>
                  <a:cubicBezTo>
                    <a:pt x="36471" y="13325"/>
                    <a:pt x="36475" y="13323"/>
                    <a:pt x="36480" y="13321"/>
                  </a:cubicBezTo>
                  <a:close/>
                  <a:moveTo>
                    <a:pt x="10095" y="13380"/>
                  </a:moveTo>
                  <a:cubicBezTo>
                    <a:pt x="10095" y="13380"/>
                    <a:pt x="10096" y="13381"/>
                    <a:pt x="10096" y="13381"/>
                  </a:cubicBezTo>
                  <a:lnTo>
                    <a:pt x="10096" y="13381"/>
                  </a:lnTo>
                  <a:cubicBezTo>
                    <a:pt x="10096" y="13381"/>
                    <a:pt x="10096" y="13380"/>
                    <a:pt x="10095" y="13380"/>
                  </a:cubicBezTo>
                  <a:close/>
                  <a:moveTo>
                    <a:pt x="10096" y="13381"/>
                  </a:moveTo>
                  <a:lnTo>
                    <a:pt x="10096" y="13381"/>
                  </a:lnTo>
                  <a:cubicBezTo>
                    <a:pt x="10097" y="13382"/>
                    <a:pt x="10098" y="13384"/>
                    <a:pt x="10098" y="13385"/>
                  </a:cubicBezTo>
                  <a:cubicBezTo>
                    <a:pt x="10098" y="13383"/>
                    <a:pt x="10097" y="13382"/>
                    <a:pt x="10096" y="13381"/>
                  </a:cubicBezTo>
                  <a:close/>
                  <a:moveTo>
                    <a:pt x="28122" y="0"/>
                  </a:moveTo>
                  <a:cubicBezTo>
                    <a:pt x="27622" y="4"/>
                    <a:pt x="27120" y="10"/>
                    <a:pt x="26616" y="10"/>
                  </a:cubicBezTo>
                  <a:lnTo>
                    <a:pt x="26629" y="10"/>
                  </a:lnTo>
                  <a:cubicBezTo>
                    <a:pt x="26009" y="17"/>
                    <a:pt x="25390" y="34"/>
                    <a:pt x="24770" y="41"/>
                  </a:cubicBezTo>
                  <a:cubicBezTo>
                    <a:pt x="24362" y="50"/>
                    <a:pt x="23952" y="53"/>
                    <a:pt x="23542" y="53"/>
                  </a:cubicBezTo>
                  <a:cubicBezTo>
                    <a:pt x="23341" y="53"/>
                    <a:pt x="23140" y="52"/>
                    <a:pt x="22939" y="51"/>
                  </a:cubicBezTo>
                  <a:lnTo>
                    <a:pt x="22939" y="51"/>
                  </a:lnTo>
                  <a:cubicBezTo>
                    <a:pt x="22950" y="51"/>
                    <a:pt x="22962" y="52"/>
                    <a:pt x="22972" y="54"/>
                  </a:cubicBezTo>
                  <a:cubicBezTo>
                    <a:pt x="22593" y="57"/>
                    <a:pt x="22214" y="68"/>
                    <a:pt x="21835" y="85"/>
                  </a:cubicBezTo>
                  <a:cubicBezTo>
                    <a:pt x="21458" y="98"/>
                    <a:pt x="21083" y="152"/>
                    <a:pt x="20711" y="200"/>
                  </a:cubicBezTo>
                  <a:cubicBezTo>
                    <a:pt x="20361" y="260"/>
                    <a:pt x="20013" y="325"/>
                    <a:pt x="19661" y="376"/>
                  </a:cubicBezTo>
                  <a:cubicBezTo>
                    <a:pt x="19285" y="434"/>
                    <a:pt x="18906" y="481"/>
                    <a:pt x="18526" y="529"/>
                  </a:cubicBezTo>
                  <a:cubicBezTo>
                    <a:pt x="18151" y="573"/>
                    <a:pt x="17775" y="613"/>
                    <a:pt x="17395" y="646"/>
                  </a:cubicBezTo>
                  <a:cubicBezTo>
                    <a:pt x="17013" y="677"/>
                    <a:pt x="16623" y="698"/>
                    <a:pt x="16237" y="728"/>
                  </a:cubicBezTo>
                  <a:cubicBezTo>
                    <a:pt x="16135" y="735"/>
                    <a:pt x="16034" y="748"/>
                    <a:pt x="15932" y="759"/>
                  </a:cubicBezTo>
                  <a:cubicBezTo>
                    <a:pt x="15929" y="765"/>
                    <a:pt x="15923" y="768"/>
                    <a:pt x="15919" y="776"/>
                  </a:cubicBezTo>
                  <a:cubicBezTo>
                    <a:pt x="15892" y="772"/>
                    <a:pt x="15868" y="772"/>
                    <a:pt x="15841" y="768"/>
                  </a:cubicBezTo>
                  <a:cubicBezTo>
                    <a:pt x="15804" y="772"/>
                    <a:pt x="15770" y="776"/>
                    <a:pt x="15733" y="782"/>
                  </a:cubicBezTo>
                  <a:lnTo>
                    <a:pt x="15733" y="779"/>
                  </a:lnTo>
                  <a:cubicBezTo>
                    <a:pt x="15282" y="843"/>
                    <a:pt x="14832" y="904"/>
                    <a:pt x="14382" y="959"/>
                  </a:cubicBezTo>
                  <a:cubicBezTo>
                    <a:pt x="14226" y="979"/>
                    <a:pt x="14067" y="999"/>
                    <a:pt x="13911" y="1023"/>
                  </a:cubicBezTo>
                  <a:lnTo>
                    <a:pt x="13914" y="1023"/>
                  </a:lnTo>
                  <a:cubicBezTo>
                    <a:pt x="13555" y="1070"/>
                    <a:pt x="13200" y="1151"/>
                    <a:pt x="12848" y="1229"/>
                  </a:cubicBezTo>
                  <a:cubicBezTo>
                    <a:pt x="12479" y="1310"/>
                    <a:pt x="12113" y="1392"/>
                    <a:pt x="11747" y="1476"/>
                  </a:cubicBezTo>
                  <a:cubicBezTo>
                    <a:pt x="11402" y="1554"/>
                    <a:pt x="11064" y="1642"/>
                    <a:pt x="10722" y="1731"/>
                  </a:cubicBezTo>
                  <a:cubicBezTo>
                    <a:pt x="10336" y="1829"/>
                    <a:pt x="9950" y="1920"/>
                    <a:pt x="9563" y="2008"/>
                  </a:cubicBezTo>
                  <a:cubicBezTo>
                    <a:pt x="8656" y="2215"/>
                    <a:pt x="7762" y="2462"/>
                    <a:pt x="6861" y="2698"/>
                  </a:cubicBezTo>
                  <a:cubicBezTo>
                    <a:pt x="6449" y="2814"/>
                    <a:pt x="6035" y="2936"/>
                    <a:pt x="5632" y="3084"/>
                  </a:cubicBezTo>
                  <a:cubicBezTo>
                    <a:pt x="5192" y="3244"/>
                    <a:pt x="4755" y="3410"/>
                    <a:pt x="4322" y="3589"/>
                  </a:cubicBezTo>
                  <a:cubicBezTo>
                    <a:pt x="3970" y="3742"/>
                    <a:pt x="3620" y="3901"/>
                    <a:pt x="3275" y="4067"/>
                  </a:cubicBezTo>
                  <a:cubicBezTo>
                    <a:pt x="2926" y="4233"/>
                    <a:pt x="2568" y="4378"/>
                    <a:pt x="2212" y="4527"/>
                  </a:cubicBezTo>
                  <a:cubicBezTo>
                    <a:pt x="2073" y="4588"/>
                    <a:pt x="1942" y="4649"/>
                    <a:pt x="1809" y="4724"/>
                  </a:cubicBezTo>
                  <a:cubicBezTo>
                    <a:pt x="1725" y="4781"/>
                    <a:pt x="1640" y="4842"/>
                    <a:pt x="1559" y="4903"/>
                  </a:cubicBezTo>
                  <a:cubicBezTo>
                    <a:pt x="1308" y="5110"/>
                    <a:pt x="1061" y="5323"/>
                    <a:pt x="827" y="5553"/>
                  </a:cubicBezTo>
                  <a:cubicBezTo>
                    <a:pt x="688" y="5702"/>
                    <a:pt x="557" y="5855"/>
                    <a:pt x="435" y="6021"/>
                  </a:cubicBezTo>
                  <a:cubicBezTo>
                    <a:pt x="404" y="6061"/>
                    <a:pt x="377" y="6105"/>
                    <a:pt x="350" y="6152"/>
                  </a:cubicBezTo>
                  <a:cubicBezTo>
                    <a:pt x="316" y="6217"/>
                    <a:pt x="282" y="6285"/>
                    <a:pt x="252" y="6352"/>
                  </a:cubicBezTo>
                  <a:cubicBezTo>
                    <a:pt x="218" y="6447"/>
                    <a:pt x="184" y="6546"/>
                    <a:pt x="150" y="6644"/>
                  </a:cubicBezTo>
                  <a:lnTo>
                    <a:pt x="150" y="6640"/>
                  </a:lnTo>
                  <a:cubicBezTo>
                    <a:pt x="89" y="6897"/>
                    <a:pt x="49" y="7165"/>
                    <a:pt x="15" y="7429"/>
                  </a:cubicBezTo>
                  <a:lnTo>
                    <a:pt x="15" y="7422"/>
                  </a:lnTo>
                  <a:cubicBezTo>
                    <a:pt x="8" y="7487"/>
                    <a:pt x="1" y="7554"/>
                    <a:pt x="1" y="7622"/>
                  </a:cubicBezTo>
                  <a:cubicBezTo>
                    <a:pt x="4" y="7863"/>
                    <a:pt x="45" y="8107"/>
                    <a:pt x="72" y="8343"/>
                  </a:cubicBezTo>
                  <a:cubicBezTo>
                    <a:pt x="82" y="8415"/>
                    <a:pt x="96" y="8479"/>
                    <a:pt x="113" y="8546"/>
                  </a:cubicBezTo>
                  <a:cubicBezTo>
                    <a:pt x="146" y="8665"/>
                    <a:pt x="191" y="8780"/>
                    <a:pt x="238" y="8895"/>
                  </a:cubicBezTo>
                  <a:cubicBezTo>
                    <a:pt x="309" y="9058"/>
                    <a:pt x="387" y="9217"/>
                    <a:pt x="475" y="9373"/>
                  </a:cubicBezTo>
                  <a:cubicBezTo>
                    <a:pt x="526" y="9451"/>
                    <a:pt x="584" y="9532"/>
                    <a:pt x="641" y="9613"/>
                  </a:cubicBezTo>
                  <a:cubicBezTo>
                    <a:pt x="790" y="9800"/>
                    <a:pt x="946" y="9972"/>
                    <a:pt x="1115" y="10142"/>
                  </a:cubicBezTo>
                  <a:cubicBezTo>
                    <a:pt x="1359" y="10358"/>
                    <a:pt x="1606" y="10568"/>
                    <a:pt x="1864" y="10771"/>
                  </a:cubicBezTo>
                  <a:cubicBezTo>
                    <a:pt x="2141" y="10964"/>
                    <a:pt x="2429" y="11144"/>
                    <a:pt x="2723" y="11309"/>
                  </a:cubicBezTo>
                  <a:cubicBezTo>
                    <a:pt x="2720" y="11303"/>
                    <a:pt x="2714" y="11303"/>
                    <a:pt x="2710" y="11300"/>
                  </a:cubicBezTo>
                  <a:lnTo>
                    <a:pt x="2710" y="11300"/>
                  </a:lnTo>
                  <a:cubicBezTo>
                    <a:pt x="2778" y="11333"/>
                    <a:pt x="2842" y="11367"/>
                    <a:pt x="2913" y="11401"/>
                  </a:cubicBezTo>
                  <a:lnTo>
                    <a:pt x="2917" y="11401"/>
                  </a:lnTo>
                  <a:cubicBezTo>
                    <a:pt x="3082" y="11496"/>
                    <a:pt x="3248" y="11584"/>
                    <a:pt x="3421" y="11672"/>
                  </a:cubicBezTo>
                  <a:cubicBezTo>
                    <a:pt x="3573" y="11750"/>
                    <a:pt x="3729" y="11834"/>
                    <a:pt x="3892" y="11899"/>
                  </a:cubicBezTo>
                  <a:cubicBezTo>
                    <a:pt x="3939" y="11916"/>
                    <a:pt x="3983" y="11933"/>
                    <a:pt x="4027" y="11950"/>
                  </a:cubicBezTo>
                  <a:cubicBezTo>
                    <a:pt x="4098" y="11977"/>
                    <a:pt x="4166" y="12003"/>
                    <a:pt x="4237" y="12028"/>
                  </a:cubicBezTo>
                  <a:lnTo>
                    <a:pt x="4234" y="12024"/>
                  </a:lnTo>
                  <a:lnTo>
                    <a:pt x="4234" y="12024"/>
                  </a:lnTo>
                  <a:cubicBezTo>
                    <a:pt x="4291" y="12044"/>
                    <a:pt x="4349" y="12064"/>
                    <a:pt x="4406" y="12085"/>
                  </a:cubicBezTo>
                  <a:cubicBezTo>
                    <a:pt x="4579" y="12146"/>
                    <a:pt x="4748" y="12207"/>
                    <a:pt x="4925" y="12261"/>
                  </a:cubicBezTo>
                  <a:cubicBezTo>
                    <a:pt x="5091" y="12316"/>
                    <a:pt x="5256" y="12363"/>
                    <a:pt x="5425" y="12410"/>
                  </a:cubicBezTo>
                  <a:cubicBezTo>
                    <a:pt x="5608" y="12461"/>
                    <a:pt x="5785" y="12522"/>
                    <a:pt x="5964" y="12586"/>
                  </a:cubicBezTo>
                  <a:cubicBezTo>
                    <a:pt x="6127" y="12641"/>
                    <a:pt x="6286" y="12711"/>
                    <a:pt x="6452" y="12763"/>
                  </a:cubicBezTo>
                  <a:cubicBezTo>
                    <a:pt x="6614" y="12816"/>
                    <a:pt x="6783" y="12864"/>
                    <a:pt x="6949" y="12908"/>
                  </a:cubicBezTo>
                  <a:cubicBezTo>
                    <a:pt x="6947" y="12907"/>
                    <a:pt x="6946" y="12906"/>
                    <a:pt x="6944" y="12905"/>
                  </a:cubicBezTo>
                  <a:lnTo>
                    <a:pt x="6944" y="12905"/>
                  </a:lnTo>
                  <a:cubicBezTo>
                    <a:pt x="7132" y="12955"/>
                    <a:pt x="7317" y="13011"/>
                    <a:pt x="7505" y="13067"/>
                  </a:cubicBezTo>
                  <a:cubicBezTo>
                    <a:pt x="7471" y="13067"/>
                    <a:pt x="7440" y="13060"/>
                    <a:pt x="7407" y="13060"/>
                  </a:cubicBezTo>
                  <a:cubicBezTo>
                    <a:pt x="7485" y="13077"/>
                    <a:pt x="7559" y="13101"/>
                    <a:pt x="7637" y="13108"/>
                  </a:cubicBezTo>
                  <a:cubicBezTo>
                    <a:pt x="7793" y="13125"/>
                    <a:pt x="7945" y="13138"/>
                    <a:pt x="8097" y="13158"/>
                  </a:cubicBezTo>
                  <a:cubicBezTo>
                    <a:pt x="8253" y="13179"/>
                    <a:pt x="8405" y="13206"/>
                    <a:pt x="8561" y="13213"/>
                  </a:cubicBezTo>
                  <a:cubicBezTo>
                    <a:pt x="8896" y="13233"/>
                    <a:pt x="9228" y="13257"/>
                    <a:pt x="9560" y="13280"/>
                  </a:cubicBezTo>
                  <a:cubicBezTo>
                    <a:pt x="9659" y="13283"/>
                    <a:pt x="9756" y="13287"/>
                    <a:pt x="9854" y="13287"/>
                  </a:cubicBezTo>
                  <a:cubicBezTo>
                    <a:pt x="9919" y="13318"/>
                    <a:pt x="9993" y="13335"/>
                    <a:pt x="10068" y="13352"/>
                  </a:cubicBezTo>
                  <a:cubicBezTo>
                    <a:pt x="10075" y="13358"/>
                    <a:pt x="10078" y="13365"/>
                    <a:pt x="10085" y="13369"/>
                  </a:cubicBezTo>
                  <a:lnTo>
                    <a:pt x="10088" y="13372"/>
                  </a:lnTo>
                  <a:cubicBezTo>
                    <a:pt x="10091" y="13374"/>
                    <a:pt x="10093" y="13376"/>
                    <a:pt x="10095" y="13380"/>
                  </a:cubicBezTo>
                  <a:lnTo>
                    <a:pt x="10095" y="13380"/>
                  </a:lnTo>
                  <a:cubicBezTo>
                    <a:pt x="10095" y="13379"/>
                    <a:pt x="10095" y="13379"/>
                    <a:pt x="10095" y="13379"/>
                  </a:cubicBezTo>
                  <a:lnTo>
                    <a:pt x="10095" y="13379"/>
                  </a:lnTo>
                  <a:cubicBezTo>
                    <a:pt x="10098" y="13382"/>
                    <a:pt x="10098" y="13385"/>
                    <a:pt x="10101" y="13385"/>
                  </a:cubicBezTo>
                  <a:cubicBezTo>
                    <a:pt x="10101" y="13392"/>
                    <a:pt x="10106" y="13396"/>
                    <a:pt x="10106" y="13402"/>
                  </a:cubicBezTo>
                  <a:cubicBezTo>
                    <a:pt x="10115" y="13446"/>
                    <a:pt x="10122" y="13494"/>
                    <a:pt x="10126" y="13538"/>
                  </a:cubicBezTo>
                  <a:cubicBezTo>
                    <a:pt x="10126" y="13544"/>
                    <a:pt x="10126" y="13551"/>
                    <a:pt x="10122" y="13558"/>
                  </a:cubicBezTo>
                  <a:lnTo>
                    <a:pt x="10122" y="13558"/>
                  </a:lnTo>
                  <a:cubicBezTo>
                    <a:pt x="10126" y="13551"/>
                    <a:pt x="10126" y="13544"/>
                    <a:pt x="10126" y="13541"/>
                  </a:cubicBezTo>
                  <a:lnTo>
                    <a:pt x="10129" y="13541"/>
                  </a:lnTo>
                  <a:cubicBezTo>
                    <a:pt x="10122" y="13568"/>
                    <a:pt x="10115" y="13595"/>
                    <a:pt x="10106" y="13622"/>
                  </a:cubicBezTo>
                  <a:cubicBezTo>
                    <a:pt x="10101" y="13633"/>
                    <a:pt x="10098" y="13646"/>
                    <a:pt x="10095" y="13656"/>
                  </a:cubicBezTo>
                  <a:cubicBezTo>
                    <a:pt x="10085" y="13674"/>
                    <a:pt x="10075" y="13690"/>
                    <a:pt x="10065" y="13707"/>
                  </a:cubicBezTo>
                  <a:cubicBezTo>
                    <a:pt x="10000" y="13805"/>
                    <a:pt x="9915" y="13890"/>
                    <a:pt x="9848" y="13985"/>
                  </a:cubicBezTo>
                  <a:cubicBezTo>
                    <a:pt x="9790" y="14066"/>
                    <a:pt x="9733" y="14147"/>
                    <a:pt x="9679" y="14232"/>
                  </a:cubicBezTo>
                  <a:cubicBezTo>
                    <a:pt x="9675" y="14235"/>
                    <a:pt x="9675" y="14242"/>
                    <a:pt x="9672" y="14246"/>
                  </a:cubicBezTo>
                  <a:cubicBezTo>
                    <a:pt x="9763" y="14235"/>
                    <a:pt x="9854" y="14229"/>
                    <a:pt x="9946" y="14211"/>
                  </a:cubicBezTo>
                  <a:cubicBezTo>
                    <a:pt x="10136" y="14174"/>
                    <a:pt x="10322" y="14127"/>
                    <a:pt x="10508" y="14080"/>
                  </a:cubicBezTo>
                  <a:cubicBezTo>
                    <a:pt x="10569" y="14022"/>
                    <a:pt x="10630" y="13961"/>
                    <a:pt x="10687" y="13900"/>
                  </a:cubicBezTo>
                  <a:cubicBezTo>
                    <a:pt x="10843" y="13738"/>
                    <a:pt x="10992" y="13575"/>
                    <a:pt x="11165" y="13430"/>
                  </a:cubicBezTo>
                  <a:cubicBezTo>
                    <a:pt x="11325" y="13291"/>
                    <a:pt x="11476" y="13149"/>
                    <a:pt x="11629" y="12999"/>
                  </a:cubicBezTo>
                  <a:cubicBezTo>
                    <a:pt x="11798" y="12833"/>
                    <a:pt x="11975" y="12681"/>
                    <a:pt x="12158" y="12528"/>
                  </a:cubicBezTo>
                  <a:cubicBezTo>
                    <a:pt x="12340" y="12369"/>
                    <a:pt x="12509" y="12197"/>
                    <a:pt x="12682" y="12021"/>
                  </a:cubicBezTo>
                  <a:cubicBezTo>
                    <a:pt x="12719" y="11980"/>
                    <a:pt x="12756" y="11939"/>
                    <a:pt x="12794" y="11899"/>
                  </a:cubicBezTo>
                  <a:lnTo>
                    <a:pt x="12800" y="11899"/>
                  </a:lnTo>
                  <a:cubicBezTo>
                    <a:pt x="12855" y="11841"/>
                    <a:pt x="12909" y="11784"/>
                    <a:pt x="12966" y="11726"/>
                  </a:cubicBezTo>
                  <a:cubicBezTo>
                    <a:pt x="13241" y="11445"/>
                    <a:pt x="13519" y="11167"/>
                    <a:pt x="13783" y="10876"/>
                  </a:cubicBezTo>
                  <a:cubicBezTo>
                    <a:pt x="13823" y="10829"/>
                    <a:pt x="13854" y="10781"/>
                    <a:pt x="13891" y="10731"/>
                  </a:cubicBezTo>
                  <a:lnTo>
                    <a:pt x="13891" y="10731"/>
                  </a:lnTo>
                  <a:cubicBezTo>
                    <a:pt x="13833" y="10744"/>
                    <a:pt x="13776" y="10758"/>
                    <a:pt x="13715" y="10771"/>
                  </a:cubicBezTo>
                  <a:cubicBezTo>
                    <a:pt x="13549" y="10815"/>
                    <a:pt x="13377" y="10845"/>
                    <a:pt x="13207" y="10883"/>
                  </a:cubicBezTo>
                  <a:cubicBezTo>
                    <a:pt x="13034" y="10920"/>
                    <a:pt x="12861" y="10958"/>
                    <a:pt x="12689" y="11001"/>
                  </a:cubicBezTo>
                  <a:cubicBezTo>
                    <a:pt x="12113" y="11140"/>
                    <a:pt x="11528" y="11249"/>
                    <a:pt x="10942" y="11344"/>
                  </a:cubicBezTo>
                  <a:cubicBezTo>
                    <a:pt x="10756" y="11361"/>
                    <a:pt x="10573" y="11381"/>
                    <a:pt x="10386" y="11398"/>
                  </a:cubicBezTo>
                  <a:cubicBezTo>
                    <a:pt x="10048" y="11428"/>
                    <a:pt x="9709" y="11455"/>
                    <a:pt x="9370" y="11486"/>
                  </a:cubicBezTo>
                  <a:lnTo>
                    <a:pt x="9367" y="11486"/>
                  </a:lnTo>
                  <a:cubicBezTo>
                    <a:pt x="9187" y="11500"/>
                    <a:pt x="9008" y="11513"/>
                    <a:pt x="8829" y="11523"/>
                  </a:cubicBezTo>
                  <a:cubicBezTo>
                    <a:pt x="8673" y="11533"/>
                    <a:pt x="8514" y="11533"/>
                    <a:pt x="8354" y="11540"/>
                  </a:cubicBezTo>
                  <a:cubicBezTo>
                    <a:pt x="8196" y="11544"/>
                    <a:pt x="8036" y="11550"/>
                    <a:pt x="7874" y="11550"/>
                  </a:cubicBezTo>
                  <a:cubicBezTo>
                    <a:pt x="7762" y="11547"/>
                    <a:pt x="7647" y="11547"/>
                    <a:pt x="7535" y="11547"/>
                  </a:cubicBezTo>
                  <a:cubicBezTo>
                    <a:pt x="7477" y="11544"/>
                    <a:pt x="7420" y="11544"/>
                    <a:pt x="7363" y="11544"/>
                  </a:cubicBezTo>
                  <a:lnTo>
                    <a:pt x="7335" y="11544"/>
                  </a:lnTo>
                  <a:cubicBezTo>
                    <a:pt x="7329" y="11544"/>
                    <a:pt x="7325" y="11540"/>
                    <a:pt x="7318" y="11540"/>
                  </a:cubicBezTo>
                  <a:lnTo>
                    <a:pt x="7305" y="11540"/>
                  </a:lnTo>
                  <a:cubicBezTo>
                    <a:pt x="7051" y="11536"/>
                    <a:pt x="6797" y="11523"/>
                    <a:pt x="6543" y="11513"/>
                  </a:cubicBezTo>
                  <a:cubicBezTo>
                    <a:pt x="6313" y="11506"/>
                    <a:pt x="6079" y="11496"/>
                    <a:pt x="5849" y="11483"/>
                  </a:cubicBezTo>
                  <a:cubicBezTo>
                    <a:pt x="5842" y="11479"/>
                    <a:pt x="5839" y="11479"/>
                    <a:pt x="5832" y="11479"/>
                  </a:cubicBezTo>
                  <a:lnTo>
                    <a:pt x="5822" y="11479"/>
                  </a:lnTo>
                  <a:cubicBezTo>
                    <a:pt x="5886" y="11469"/>
                    <a:pt x="5947" y="11455"/>
                    <a:pt x="6011" y="11445"/>
                  </a:cubicBezTo>
                  <a:cubicBezTo>
                    <a:pt x="6167" y="11418"/>
                    <a:pt x="6323" y="11391"/>
                    <a:pt x="6475" y="11361"/>
                  </a:cubicBezTo>
                  <a:cubicBezTo>
                    <a:pt x="6627" y="11333"/>
                    <a:pt x="6777" y="11300"/>
                    <a:pt x="6926" y="11269"/>
                  </a:cubicBezTo>
                  <a:lnTo>
                    <a:pt x="6926" y="11269"/>
                  </a:lnTo>
                  <a:cubicBezTo>
                    <a:pt x="6922" y="11271"/>
                    <a:pt x="6917" y="11273"/>
                    <a:pt x="6913" y="11275"/>
                  </a:cubicBezTo>
                  <a:lnTo>
                    <a:pt x="6913" y="11275"/>
                  </a:lnTo>
                  <a:cubicBezTo>
                    <a:pt x="7158" y="11228"/>
                    <a:pt x="7412" y="11211"/>
                    <a:pt x="7660" y="11175"/>
                  </a:cubicBezTo>
                  <a:cubicBezTo>
                    <a:pt x="7776" y="11157"/>
                    <a:pt x="7887" y="11134"/>
                    <a:pt x="8002" y="11114"/>
                  </a:cubicBezTo>
                  <a:cubicBezTo>
                    <a:pt x="8107" y="11093"/>
                    <a:pt x="8212" y="11079"/>
                    <a:pt x="8321" y="11066"/>
                  </a:cubicBezTo>
                  <a:lnTo>
                    <a:pt x="8327" y="11066"/>
                  </a:lnTo>
                  <a:cubicBezTo>
                    <a:pt x="8449" y="11053"/>
                    <a:pt x="8568" y="11036"/>
                    <a:pt x="8687" y="11019"/>
                  </a:cubicBezTo>
                  <a:cubicBezTo>
                    <a:pt x="8808" y="10999"/>
                    <a:pt x="8930" y="10974"/>
                    <a:pt x="9055" y="10951"/>
                  </a:cubicBezTo>
                  <a:lnTo>
                    <a:pt x="9055" y="10951"/>
                  </a:lnTo>
                  <a:cubicBezTo>
                    <a:pt x="9054" y="10951"/>
                    <a:pt x="9053" y="10951"/>
                    <a:pt x="9052" y="10951"/>
                  </a:cubicBezTo>
                  <a:cubicBezTo>
                    <a:pt x="9056" y="10950"/>
                    <a:pt x="9060" y="10950"/>
                    <a:pt x="9064" y="10949"/>
                  </a:cubicBezTo>
                  <a:lnTo>
                    <a:pt x="9064" y="10949"/>
                  </a:lnTo>
                  <a:cubicBezTo>
                    <a:pt x="9061" y="10949"/>
                    <a:pt x="9059" y="10950"/>
                    <a:pt x="9057" y="10951"/>
                  </a:cubicBezTo>
                  <a:lnTo>
                    <a:pt x="9057" y="10951"/>
                  </a:lnTo>
                  <a:cubicBezTo>
                    <a:pt x="9063" y="10949"/>
                    <a:pt x="9069" y="10948"/>
                    <a:pt x="9076" y="10947"/>
                  </a:cubicBezTo>
                  <a:cubicBezTo>
                    <a:pt x="9074" y="10947"/>
                    <a:pt x="9073" y="10947"/>
                    <a:pt x="9071" y="10947"/>
                  </a:cubicBezTo>
                  <a:lnTo>
                    <a:pt x="9071" y="10947"/>
                  </a:lnTo>
                  <a:cubicBezTo>
                    <a:pt x="9115" y="10939"/>
                    <a:pt x="9157" y="10933"/>
                    <a:pt x="9201" y="10923"/>
                  </a:cubicBezTo>
                  <a:cubicBezTo>
                    <a:pt x="9218" y="10920"/>
                    <a:pt x="9235" y="10914"/>
                    <a:pt x="9252" y="10906"/>
                  </a:cubicBezTo>
                  <a:cubicBezTo>
                    <a:pt x="9384" y="10893"/>
                    <a:pt x="9516" y="10876"/>
                    <a:pt x="9645" y="10856"/>
                  </a:cubicBezTo>
                  <a:cubicBezTo>
                    <a:pt x="9726" y="10842"/>
                    <a:pt x="9807" y="10829"/>
                    <a:pt x="9889" y="10812"/>
                  </a:cubicBezTo>
                  <a:cubicBezTo>
                    <a:pt x="9932" y="10805"/>
                    <a:pt x="9980" y="10798"/>
                    <a:pt x="10024" y="10784"/>
                  </a:cubicBezTo>
                  <a:cubicBezTo>
                    <a:pt x="10034" y="10781"/>
                    <a:pt x="10041" y="10778"/>
                    <a:pt x="10048" y="10775"/>
                  </a:cubicBezTo>
                  <a:cubicBezTo>
                    <a:pt x="10176" y="10758"/>
                    <a:pt x="10301" y="10744"/>
                    <a:pt x="10427" y="10724"/>
                  </a:cubicBezTo>
                  <a:cubicBezTo>
                    <a:pt x="10846" y="10663"/>
                    <a:pt x="11266" y="10589"/>
                    <a:pt x="11682" y="10511"/>
                  </a:cubicBezTo>
                  <a:lnTo>
                    <a:pt x="11682" y="10511"/>
                  </a:lnTo>
                  <a:cubicBezTo>
                    <a:pt x="11669" y="10513"/>
                    <a:pt x="11658" y="10514"/>
                    <a:pt x="11648" y="10515"/>
                  </a:cubicBezTo>
                  <a:lnTo>
                    <a:pt x="11648" y="10515"/>
                  </a:lnTo>
                  <a:cubicBezTo>
                    <a:pt x="12136" y="10421"/>
                    <a:pt x="12620" y="10300"/>
                    <a:pt x="13108" y="10195"/>
                  </a:cubicBezTo>
                  <a:cubicBezTo>
                    <a:pt x="13230" y="10172"/>
                    <a:pt x="13349" y="10148"/>
                    <a:pt x="13468" y="10121"/>
                  </a:cubicBezTo>
                  <a:cubicBezTo>
                    <a:pt x="13589" y="10094"/>
                    <a:pt x="13708" y="10060"/>
                    <a:pt x="13830" y="10030"/>
                  </a:cubicBezTo>
                  <a:cubicBezTo>
                    <a:pt x="14030" y="9986"/>
                    <a:pt x="14230" y="9948"/>
                    <a:pt x="14429" y="9904"/>
                  </a:cubicBezTo>
                  <a:cubicBezTo>
                    <a:pt x="14521" y="9748"/>
                    <a:pt x="14616" y="9596"/>
                    <a:pt x="14704" y="9444"/>
                  </a:cubicBezTo>
                  <a:lnTo>
                    <a:pt x="14704" y="9444"/>
                  </a:lnTo>
                  <a:cubicBezTo>
                    <a:pt x="14602" y="9451"/>
                    <a:pt x="14497" y="9461"/>
                    <a:pt x="14399" y="9468"/>
                  </a:cubicBezTo>
                  <a:cubicBezTo>
                    <a:pt x="14222" y="9481"/>
                    <a:pt x="14050" y="9488"/>
                    <a:pt x="13874" y="9495"/>
                  </a:cubicBezTo>
                  <a:cubicBezTo>
                    <a:pt x="13519" y="9505"/>
                    <a:pt x="13166" y="9509"/>
                    <a:pt x="12808" y="9518"/>
                  </a:cubicBezTo>
                  <a:cubicBezTo>
                    <a:pt x="12725" y="9520"/>
                    <a:pt x="12641" y="9521"/>
                    <a:pt x="12558" y="9521"/>
                  </a:cubicBezTo>
                  <a:cubicBezTo>
                    <a:pt x="12294" y="9521"/>
                    <a:pt x="12029" y="9514"/>
                    <a:pt x="11764" y="9512"/>
                  </a:cubicBezTo>
                  <a:cubicBezTo>
                    <a:pt x="11398" y="9509"/>
                    <a:pt x="11030" y="9501"/>
                    <a:pt x="10661" y="9498"/>
                  </a:cubicBezTo>
                  <a:cubicBezTo>
                    <a:pt x="10281" y="9492"/>
                    <a:pt x="9902" y="9492"/>
                    <a:pt x="9520" y="9484"/>
                  </a:cubicBezTo>
                  <a:cubicBezTo>
                    <a:pt x="9171" y="9481"/>
                    <a:pt x="8822" y="9474"/>
                    <a:pt x="8476" y="9464"/>
                  </a:cubicBezTo>
                  <a:cubicBezTo>
                    <a:pt x="8382" y="9457"/>
                    <a:pt x="8290" y="9454"/>
                    <a:pt x="8199" y="9451"/>
                  </a:cubicBezTo>
                  <a:cubicBezTo>
                    <a:pt x="8097" y="9444"/>
                    <a:pt x="7993" y="9440"/>
                    <a:pt x="7891" y="9431"/>
                  </a:cubicBezTo>
                  <a:cubicBezTo>
                    <a:pt x="7779" y="9423"/>
                    <a:pt x="7668" y="9410"/>
                    <a:pt x="7552" y="9407"/>
                  </a:cubicBezTo>
                  <a:cubicBezTo>
                    <a:pt x="7477" y="9403"/>
                    <a:pt x="7403" y="9403"/>
                    <a:pt x="7332" y="9400"/>
                  </a:cubicBezTo>
                  <a:cubicBezTo>
                    <a:pt x="7217" y="9396"/>
                    <a:pt x="7102" y="9387"/>
                    <a:pt x="6990" y="9383"/>
                  </a:cubicBezTo>
                  <a:cubicBezTo>
                    <a:pt x="6946" y="9379"/>
                    <a:pt x="6903" y="9379"/>
                    <a:pt x="6859" y="9379"/>
                  </a:cubicBezTo>
                  <a:cubicBezTo>
                    <a:pt x="6816" y="9379"/>
                    <a:pt x="6772" y="9379"/>
                    <a:pt x="6726" y="9379"/>
                  </a:cubicBezTo>
                  <a:cubicBezTo>
                    <a:pt x="6627" y="9379"/>
                    <a:pt x="6526" y="9379"/>
                    <a:pt x="6428" y="9373"/>
                  </a:cubicBezTo>
                  <a:cubicBezTo>
                    <a:pt x="6232" y="9359"/>
                    <a:pt x="6035" y="9349"/>
                    <a:pt x="5839" y="9329"/>
                  </a:cubicBezTo>
                  <a:cubicBezTo>
                    <a:pt x="5646" y="9309"/>
                    <a:pt x="5453" y="9275"/>
                    <a:pt x="5260" y="9251"/>
                  </a:cubicBezTo>
                  <a:cubicBezTo>
                    <a:pt x="5060" y="9224"/>
                    <a:pt x="4857" y="9197"/>
                    <a:pt x="4657" y="9166"/>
                  </a:cubicBezTo>
                  <a:lnTo>
                    <a:pt x="4657" y="9166"/>
                  </a:lnTo>
                  <a:cubicBezTo>
                    <a:pt x="4664" y="9170"/>
                    <a:pt x="4670" y="9170"/>
                    <a:pt x="4677" y="9173"/>
                  </a:cubicBezTo>
                  <a:cubicBezTo>
                    <a:pt x="4657" y="9170"/>
                    <a:pt x="4633" y="9166"/>
                    <a:pt x="4613" y="9163"/>
                  </a:cubicBezTo>
                  <a:lnTo>
                    <a:pt x="4620" y="9163"/>
                  </a:lnTo>
                  <a:cubicBezTo>
                    <a:pt x="4579" y="9156"/>
                    <a:pt x="4542" y="9149"/>
                    <a:pt x="4505" y="9143"/>
                  </a:cubicBezTo>
                  <a:lnTo>
                    <a:pt x="4505" y="9143"/>
                  </a:lnTo>
                  <a:cubicBezTo>
                    <a:pt x="4511" y="9146"/>
                    <a:pt x="4518" y="9146"/>
                    <a:pt x="4525" y="9149"/>
                  </a:cubicBezTo>
                  <a:cubicBezTo>
                    <a:pt x="4488" y="9143"/>
                    <a:pt x="4447" y="9136"/>
                    <a:pt x="4410" y="9129"/>
                  </a:cubicBezTo>
                  <a:lnTo>
                    <a:pt x="4417" y="9129"/>
                  </a:lnTo>
                  <a:cubicBezTo>
                    <a:pt x="4400" y="9127"/>
                    <a:pt x="4385" y="9125"/>
                    <a:pt x="4369" y="9122"/>
                  </a:cubicBezTo>
                  <a:lnTo>
                    <a:pt x="4369" y="9122"/>
                  </a:lnTo>
                  <a:cubicBezTo>
                    <a:pt x="4365" y="9121"/>
                    <a:pt x="4362" y="9121"/>
                    <a:pt x="4358" y="9120"/>
                  </a:cubicBezTo>
                  <a:lnTo>
                    <a:pt x="4358" y="9120"/>
                  </a:lnTo>
                  <a:cubicBezTo>
                    <a:pt x="4359" y="9120"/>
                    <a:pt x="4360" y="9120"/>
                    <a:pt x="4361" y="9121"/>
                  </a:cubicBezTo>
                  <a:lnTo>
                    <a:pt x="4361" y="9121"/>
                  </a:lnTo>
                  <a:cubicBezTo>
                    <a:pt x="4357" y="9120"/>
                    <a:pt x="4353" y="9119"/>
                    <a:pt x="4349" y="9119"/>
                  </a:cubicBezTo>
                  <a:cubicBezTo>
                    <a:pt x="4349" y="9119"/>
                    <a:pt x="4350" y="9119"/>
                    <a:pt x="4351" y="9119"/>
                  </a:cubicBezTo>
                  <a:lnTo>
                    <a:pt x="4351" y="9119"/>
                  </a:lnTo>
                  <a:cubicBezTo>
                    <a:pt x="4322" y="9114"/>
                    <a:pt x="4294" y="9110"/>
                    <a:pt x="4264" y="9102"/>
                  </a:cubicBezTo>
                  <a:cubicBezTo>
                    <a:pt x="4241" y="9098"/>
                    <a:pt x="4220" y="9095"/>
                    <a:pt x="4197" y="9092"/>
                  </a:cubicBezTo>
                  <a:cubicBezTo>
                    <a:pt x="4152" y="9083"/>
                    <a:pt x="4108" y="9071"/>
                    <a:pt x="4063" y="9062"/>
                  </a:cubicBezTo>
                  <a:lnTo>
                    <a:pt x="4063" y="9062"/>
                  </a:lnTo>
                  <a:cubicBezTo>
                    <a:pt x="4063" y="9062"/>
                    <a:pt x="4064" y="9062"/>
                    <a:pt x="4064" y="9062"/>
                  </a:cubicBezTo>
                  <a:cubicBezTo>
                    <a:pt x="3759" y="8997"/>
                    <a:pt x="3458" y="8909"/>
                    <a:pt x="3153" y="8834"/>
                  </a:cubicBezTo>
                  <a:cubicBezTo>
                    <a:pt x="3133" y="8828"/>
                    <a:pt x="3113" y="8824"/>
                    <a:pt x="3092" y="8818"/>
                  </a:cubicBezTo>
                  <a:cubicBezTo>
                    <a:pt x="3157" y="8818"/>
                    <a:pt x="3225" y="8818"/>
                    <a:pt x="3292" y="8821"/>
                  </a:cubicBezTo>
                  <a:cubicBezTo>
                    <a:pt x="3401" y="8821"/>
                    <a:pt x="3509" y="8824"/>
                    <a:pt x="3617" y="8824"/>
                  </a:cubicBezTo>
                  <a:lnTo>
                    <a:pt x="3889" y="8824"/>
                  </a:lnTo>
                  <a:cubicBezTo>
                    <a:pt x="3953" y="8824"/>
                    <a:pt x="4017" y="8824"/>
                    <a:pt x="4078" y="8821"/>
                  </a:cubicBezTo>
                  <a:lnTo>
                    <a:pt x="4078" y="8821"/>
                  </a:lnTo>
                  <a:cubicBezTo>
                    <a:pt x="4078" y="8821"/>
                    <a:pt x="4078" y="8824"/>
                    <a:pt x="4075" y="8824"/>
                  </a:cubicBezTo>
                  <a:lnTo>
                    <a:pt x="4075" y="8824"/>
                  </a:lnTo>
                  <a:cubicBezTo>
                    <a:pt x="4159" y="8822"/>
                    <a:pt x="4241" y="8820"/>
                    <a:pt x="4322" y="8820"/>
                  </a:cubicBezTo>
                  <a:cubicBezTo>
                    <a:pt x="4356" y="8820"/>
                    <a:pt x="4390" y="8820"/>
                    <a:pt x="4423" y="8821"/>
                  </a:cubicBezTo>
                  <a:cubicBezTo>
                    <a:pt x="4545" y="8824"/>
                    <a:pt x="4667" y="8831"/>
                    <a:pt x="4789" y="8834"/>
                  </a:cubicBezTo>
                  <a:cubicBezTo>
                    <a:pt x="4831" y="8836"/>
                    <a:pt x="4873" y="8836"/>
                    <a:pt x="4915" y="8836"/>
                  </a:cubicBezTo>
                  <a:cubicBezTo>
                    <a:pt x="5083" y="8836"/>
                    <a:pt x="5251" y="8826"/>
                    <a:pt x="5419" y="8821"/>
                  </a:cubicBezTo>
                  <a:lnTo>
                    <a:pt x="5422" y="8821"/>
                  </a:lnTo>
                  <a:cubicBezTo>
                    <a:pt x="5429" y="8821"/>
                    <a:pt x="5433" y="8821"/>
                    <a:pt x="5439" y="8818"/>
                  </a:cubicBezTo>
                  <a:cubicBezTo>
                    <a:pt x="5686" y="8811"/>
                    <a:pt x="5930" y="8804"/>
                    <a:pt x="6174" y="8784"/>
                  </a:cubicBezTo>
                  <a:cubicBezTo>
                    <a:pt x="6401" y="8763"/>
                    <a:pt x="6631" y="8753"/>
                    <a:pt x="6858" y="8740"/>
                  </a:cubicBezTo>
                  <a:lnTo>
                    <a:pt x="6882" y="8740"/>
                  </a:lnTo>
                  <a:cubicBezTo>
                    <a:pt x="6976" y="8740"/>
                    <a:pt x="7072" y="8741"/>
                    <a:pt x="7168" y="8741"/>
                  </a:cubicBezTo>
                  <a:cubicBezTo>
                    <a:pt x="7263" y="8741"/>
                    <a:pt x="7359" y="8740"/>
                    <a:pt x="7454" y="8737"/>
                  </a:cubicBezTo>
                  <a:cubicBezTo>
                    <a:pt x="7471" y="8737"/>
                    <a:pt x="7491" y="8737"/>
                    <a:pt x="7508" y="8732"/>
                  </a:cubicBezTo>
                  <a:cubicBezTo>
                    <a:pt x="7738" y="8743"/>
                    <a:pt x="7972" y="8750"/>
                    <a:pt x="8202" y="8760"/>
                  </a:cubicBezTo>
                  <a:cubicBezTo>
                    <a:pt x="8927" y="8790"/>
                    <a:pt x="9651" y="8793"/>
                    <a:pt x="10376" y="8804"/>
                  </a:cubicBezTo>
                  <a:cubicBezTo>
                    <a:pt x="11042" y="8813"/>
                    <a:pt x="11709" y="8828"/>
                    <a:pt x="12375" y="8828"/>
                  </a:cubicBezTo>
                  <a:cubicBezTo>
                    <a:pt x="12436" y="8828"/>
                    <a:pt x="12498" y="8828"/>
                    <a:pt x="12560" y="8828"/>
                  </a:cubicBezTo>
                  <a:cubicBezTo>
                    <a:pt x="12838" y="8828"/>
                    <a:pt x="13116" y="8818"/>
                    <a:pt x="13393" y="8814"/>
                  </a:cubicBezTo>
                  <a:cubicBezTo>
                    <a:pt x="13657" y="8811"/>
                    <a:pt x="13925" y="8801"/>
                    <a:pt x="14192" y="8790"/>
                  </a:cubicBezTo>
                  <a:lnTo>
                    <a:pt x="14189" y="8790"/>
                  </a:lnTo>
                  <a:cubicBezTo>
                    <a:pt x="14470" y="8773"/>
                    <a:pt x="14751" y="8740"/>
                    <a:pt x="15032" y="8732"/>
                  </a:cubicBezTo>
                  <a:cubicBezTo>
                    <a:pt x="15055" y="8732"/>
                    <a:pt x="15079" y="8743"/>
                    <a:pt x="15103" y="8750"/>
                  </a:cubicBezTo>
                  <a:cubicBezTo>
                    <a:pt x="15229" y="8533"/>
                    <a:pt x="15354" y="8320"/>
                    <a:pt x="15479" y="8103"/>
                  </a:cubicBezTo>
                  <a:cubicBezTo>
                    <a:pt x="15316" y="8082"/>
                    <a:pt x="15151" y="8062"/>
                    <a:pt x="14985" y="8038"/>
                  </a:cubicBezTo>
                  <a:cubicBezTo>
                    <a:pt x="14632" y="7995"/>
                    <a:pt x="14283" y="7930"/>
                    <a:pt x="13935" y="7879"/>
                  </a:cubicBezTo>
                  <a:cubicBezTo>
                    <a:pt x="13569" y="7829"/>
                    <a:pt x="13200" y="7778"/>
                    <a:pt x="12834" y="7730"/>
                  </a:cubicBezTo>
                  <a:cubicBezTo>
                    <a:pt x="12472" y="7680"/>
                    <a:pt x="12113" y="7619"/>
                    <a:pt x="11751" y="7561"/>
                  </a:cubicBezTo>
                  <a:cubicBezTo>
                    <a:pt x="11229" y="7480"/>
                    <a:pt x="10701" y="7409"/>
                    <a:pt x="10176" y="7331"/>
                  </a:cubicBezTo>
                  <a:cubicBezTo>
                    <a:pt x="10153" y="7324"/>
                    <a:pt x="10122" y="7318"/>
                    <a:pt x="10095" y="7314"/>
                  </a:cubicBezTo>
                  <a:cubicBezTo>
                    <a:pt x="9980" y="7287"/>
                    <a:pt x="9862" y="7257"/>
                    <a:pt x="9743" y="7229"/>
                  </a:cubicBezTo>
                  <a:cubicBezTo>
                    <a:pt x="9553" y="7185"/>
                    <a:pt x="9364" y="7145"/>
                    <a:pt x="9174" y="7104"/>
                  </a:cubicBezTo>
                  <a:cubicBezTo>
                    <a:pt x="9056" y="7080"/>
                    <a:pt x="8940" y="7067"/>
                    <a:pt x="8826" y="7043"/>
                  </a:cubicBezTo>
                  <a:cubicBezTo>
                    <a:pt x="8696" y="7023"/>
                    <a:pt x="8571" y="6993"/>
                    <a:pt x="8443" y="6972"/>
                  </a:cubicBezTo>
                  <a:cubicBezTo>
                    <a:pt x="8334" y="6955"/>
                    <a:pt x="8223" y="6938"/>
                    <a:pt x="8118" y="6918"/>
                  </a:cubicBezTo>
                  <a:cubicBezTo>
                    <a:pt x="7989" y="6891"/>
                    <a:pt x="7860" y="6857"/>
                    <a:pt x="7735" y="6823"/>
                  </a:cubicBezTo>
                  <a:cubicBezTo>
                    <a:pt x="7590" y="6786"/>
                    <a:pt x="7440" y="6749"/>
                    <a:pt x="7295" y="6711"/>
                  </a:cubicBezTo>
                  <a:cubicBezTo>
                    <a:pt x="7139" y="6674"/>
                    <a:pt x="6980" y="6633"/>
                    <a:pt x="6827" y="6583"/>
                  </a:cubicBezTo>
                  <a:cubicBezTo>
                    <a:pt x="6533" y="6481"/>
                    <a:pt x="6235" y="6390"/>
                    <a:pt x="5937" y="6299"/>
                  </a:cubicBezTo>
                  <a:cubicBezTo>
                    <a:pt x="5588" y="6186"/>
                    <a:pt x="5236" y="6082"/>
                    <a:pt x="4891" y="5973"/>
                  </a:cubicBezTo>
                  <a:cubicBezTo>
                    <a:pt x="4900" y="5973"/>
                    <a:pt x="4914" y="5969"/>
                    <a:pt x="4928" y="5969"/>
                  </a:cubicBezTo>
                  <a:cubicBezTo>
                    <a:pt x="5009" y="5973"/>
                    <a:pt x="5091" y="5973"/>
                    <a:pt x="5172" y="5983"/>
                  </a:cubicBezTo>
                  <a:cubicBezTo>
                    <a:pt x="5243" y="5986"/>
                    <a:pt x="5317" y="5997"/>
                    <a:pt x="5388" y="6007"/>
                  </a:cubicBezTo>
                  <a:cubicBezTo>
                    <a:pt x="5388" y="6007"/>
                    <a:pt x="5387" y="6006"/>
                    <a:pt x="5387" y="6006"/>
                  </a:cubicBezTo>
                  <a:lnTo>
                    <a:pt x="5387" y="6006"/>
                  </a:lnTo>
                  <a:cubicBezTo>
                    <a:pt x="5637" y="6036"/>
                    <a:pt x="5883" y="6062"/>
                    <a:pt x="6133" y="6085"/>
                  </a:cubicBezTo>
                  <a:lnTo>
                    <a:pt x="6123" y="6085"/>
                  </a:lnTo>
                  <a:cubicBezTo>
                    <a:pt x="6433" y="6115"/>
                    <a:pt x="6741" y="6147"/>
                    <a:pt x="7048" y="6190"/>
                  </a:cubicBezTo>
                  <a:lnTo>
                    <a:pt x="7048" y="6190"/>
                  </a:lnTo>
                  <a:cubicBezTo>
                    <a:pt x="7048" y="6190"/>
                    <a:pt x="7048" y="6190"/>
                    <a:pt x="7047" y="6190"/>
                  </a:cubicBezTo>
                  <a:cubicBezTo>
                    <a:pt x="7288" y="6224"/>
                    <a:pt x="7525" y="6264"/>
                    <a:pt x="7762" y="6294"/>
                  </a:cubicBezTo>
                  <a:cubicBezTo>
                    <a:pt x="7979" y="6321"/>
                    <a:pt x="8196" y="6350"/>
                    <a:pt x="8413" y="6386"/>
                  </a:cubicBezTo>
                  <a:lnTo>
                    <a:pt x="8413" y="6386"/>
                  </a:lnTo>
                  <a:cubicBezTo>
                    <a:pt x="8412" y="6386"/>
                    <a:pt x="8412" y="6386"/>
                    <a:pt x="8412" y="6386"/>
                  </a:cubicBezTo>
                  <a:cubicBezTo>
                    <a:pt x="8415" y="6387"/>
                    <a:pt x="8419" y="6387"/>
                    <a:pt x="8422" y="6388"/>
                  </a:cubicBezTo>
                  <a:lnTo>
                    <a:pt x="8422" y="6388"/>
                  </a:lnTo>
                  <a:cubicBezTo>
                    <a:pt x="8425" y="6388"/>
                    <a:pt x="8429" y="6389"/>
                    <a:pt x="8432" y="6390"/>
                  </a:cubicBezTo>
                  <a:cubicBezTo>
                    <a:pt x="8432" y="6390"/>
                    <a:pt x="8432" y="6389"/>
                    <a:pt x="8432" y="6389"/>
                  </a:cubicBezTo>
                  <a:lnTo>
                    <a:pt x="8432" y="6389"/>
                  </a:lnTo>
                  <a:cubicBezTo>
                    <a:pt x="8534" y="6405"/>
                    <a:pt x="8638" y="6423"/>
                    <a:pt x="8746" y="6439"/>
                  </a:cubicBezTo>
                  <a:lnTo>
                    <a:pt x="8746" y="6439"/>
                  </a:lnTo>
                  <a:cubicBezTo>
                    <a:pt x="8743" y="6439"/>
                    <a:pt x="8741" y="6438"/>
                    <a:pt x="8739" y="6437"/>
                  </a:cubicBezTo>
                  <a:lnTo>
                    <a:pt x="8739" y="6437"/>
                  </a:lnTo>
                  <a:cubicBezTo>
                    <a:pt x="8768" y="6442"/>
                    <a:pt x="8797" y="6447"/>
                    <a:pt x="8829" y="6451"/>
                  </a:cubicBezTo>
                  <a:lnTo>
                    <a:pt x="8835" y="6451"/>
                  </a:lnTo>
                  <a:cubicBezTo>
                    <a:pt x="9004" y="6471"/>
                    <a:pt x="9171" y="6491"/>
                    <a:pt x="9340" y="6511"/>
                  </a:cubicBezTo>
                  <a:cubicBezTo>
                    <a:pt x="9512" y="6535"/>
                    <a:pt x="9682" y="6563"/>
                    <a:pt x="9854" y="6583"/>
                  </a:cubicBezTo>
                  <a:cubicBezTo>
                    <a:pt x="9885" y="6586"/>
                    <a:pt x="9912" y="6589"/>
                    <a:pt x="9943" y="6596"/>
                  </a:cubicBezTo>
                  <a:cubicBezTo>
                    <a:pt x="10309" y="6657"/>
                    <a:pt x="10670" y="6705"/>
                    <a:pt x="11036" y="6759"/>
                  </a:cubicBezTo>
                  <a:cubicBezTo>
                    <a:pt x="11764" y="6863"/>
                    <a:pt x="12486" y="6985"/>
                    <a:pt x="13214" y="7084"/>
                  </a:cubicBezTo>
                  <a:cubicBezTo>
                    <a:pt x="13583" y="7135"/>
                    <a:pt x="13949" y="7182"/>
                    <a:pt x="14318" y="7236"/>
                  </a:cubicBezTo>
                  <a:cubicBezTo>
                    <a:pt x="14660" y="7287"/>
                    <a:pt x="15002" y="7344"/>
                    <a:pt x="15347" y="7392"/>
                  </a:cubicBezTo>
                  <a:cubicBezTo>
                    <a:pt x="15530" y="7416"/>
                    <a:pt x="15709" y="7440"/>
                    <a:pt x="15892" y="7460"/>
                  </a:cubicBezTo>
                  <a:cubicBezTo>
                    <a:pt x="15946" y="7379"/>
                    <a:pt x="15997" y="7294"/>
                    <a:pt x="16051" y="7213"/>
                  </a:cubicBezTo>
                  <a:cubicBezTo>
                    <a:pt x="16071" y="7182"/>
                    <a:pt x="16092" y="7152"/>
                    <a:pt x="16109" y="7124"/>
                  </a:cubicBezTo>
                  <a:cubicBezTo>
                    <a:pt x="16004" y="7091"/>
                    <a:pt x="15899" y="7057"/>
                    <a:pt x="15790" y="7026"/>
                  </a:cubicBezTo>
                  <a:cubicBezTo>
                    <a:pt x="15618" y="6976"/>
                    <a:pt x="15449" y="6918"/>
                    <a:pt x="15276" y="6860"/>
                  </a:cubicBezTo>
                  <a:cubicBezTo>
                    <a:pt x="14934" y="6752"/>
                    <a:pt x="14588" y="6660"/>
                    <a:pt x="14250" y="6552"/>
                  </a:cubicBezTo>
                  <a:cubicBezTo>
                    <a:pt x="13891" y="6437"/>
                    <a:pt x="13532" y="6329"/>
                    <a:pt x="13169" y="6221"/>
                  </a:cubicBezTo>
                  <a:cubicBezTo>
                    <a:pt x="12814" y="6112"/>
                    <a:pt x="12455" y="6014"/>
                    <a:pt x="12100" y="5899"/>
                  </a:cubicBezTo>
                  <a:cubicBezTo>
                    <a:pt x="12079" y="5892"/>
                    <a:pt x="12056" y="5885"/>
                    <a:pt x="12036" y="5878"/>
                  </a:cubicBezTo>
                  <a:cubicBezTo>
                    <a:pt x="11927" y="5827"/>
                    <a:pt x="11822" y="5780"/>
                    <a:pt x="11711" y="5736"/>
                  </a:cubicBezTo>
                  <a:cubicBezTo>
                    <a:pt x="11480" y="5641"/>
                    <a:pt x="11247" y="5547"/>
                    <a:pt x="11020" y="5445"/>
                  </a:cubicBezTo>
                  <a:cubicBezTo>
                    <a:pt x="10884" y="5384"/>
                    <a:pt x="10752" y="5323"/>
                    <a:pt x="10617" y="5258"/>
                  </a:cubicBezTo>
                  <a:cubicBezTo>
                    <a:pt x="10471" y="5188"/>
                    <a:pt x="10318" y="5120"/>
                    <a:pt x="10173" y="5049"/>
                  </a:cubicBezTo>
                  <a:cubicBezTo>
                    <a:pt x="10037" y="4984"/>
                    <a:pt x="9912" y="4900"/>
                    <a:pt x="9776" y="4836"/>
                  </a:cubicBezTo>
                  <a:cubicBezTo>
                    <a:pt x="9634" y="4764"/>
                    <a:pt x="9496" y="4697"/>
                    <a:pt x="9360" y="4622"/>
                  </a:cubicBezTo>
                  <a:cubicBezTo>
                    <a:pt x="9228" y="4547"/>
                    <a:pt x="9090" y="4477"/>
                    <a:pt x="8960" y="4399"/>
                  </a:cubicBezTo>
                  <a:cubicBezTo>
                    <a:pt x="8832" y="4321"/>
                    <a:pt x="8704" y="4243"/>
                    <a:pt x="8578" y="4161"/>
                  </a:cubicBezTo>
                  <a:cubicBezTo>
                    <a:pt x="8548" y="4141"/>
                    <a:pt x="8521" y="4121"/>
                    <a:pt x="8490" y="4104"/>
                  </a:cubicBezTo>
                  <a:lnTo>
                    <a:pt x="8490" y="4104"/>
                  </a:lnTo>
                  <a:cubicBezTo>
                    <a:pt x="8585" y="4131"/>
                    <a:pt x="8676" y="4158"/>
                    <a:pt x="8771" y="4186"/>
                  </a:cubicBezTo>
                  <a:cubicBezTo>
                    <a:pt x="8774" y="4189"/>
                    <a:pt x="8774" y="4189"/>
                    <a:pt x="8778" y="4189"/>
                  </a:cubicBezTo>
                  <a:cubicBezTo>
                    <a:pt x="8968" y="4253"/>
                    <a:pt x="9154" y="4328"/>
                    <a:pt x="9343" y="4399"/>
                  </a:cubicBezTo>
                  <a:cubicBezTo>
                    <a:pt x="9529" y="4470"/>
                    <a:pt x="9723" y="4527"/>
                    <a:pt x="9909" y="4592"/>
                  </a:cubicBezTo>
                  <a:cubicBezTo>
                    <a:pt x="10085" y="4653"/>
                    <a:pt x="10264" y="4707"/>
                    <a:pt x="10440" y="4767"/>
                  </a:cubicBezTo>
                  <a:cubicBezTo>
                    <a:pt x="10620" y="4832"/>
                    <a:pt x="10803" y="4886"/>
                    <a:pt x="10986" y="4944"/>
                  </a:cubicBezTo>
                  <a:cubicBezTo>
                    <a:pt x="10989" y="4944"/>
                    <a:pt x="10992" y="4944"/>
                    <a:pt x="10995" y="4947"/>
                  </a:cubicBezTo>
                  <a:cubicBezTo>
                    <a:pt x="11182" y="5008"/>
                    <a:pt x="11368" y="5066"/>
                    <a:pt x="11558" y="5110"/>
                  </a:cubicBezTo>
                  <a:cubicBezTo>
                    <a:pt x="11734" y="5154"/>
                    <a:pt x="11914" y="5184"/>
                    <a:pt x="12089" y="5228"/>
                  </a:cubicBezTo>
                  <a:cubicBezTo>
                    <a:pt x="12313" y="5286"/>
                    <a:pt x="12544" y="5333"/>
                    <a:pt x="12770" y="5380"/>
                  </a:cubicBezTo>
                  <a:cubicBezTo>
                    <a:pt x="12960" y="5435"/>
                    <a:pt x="13149" y="5492"/>
                    <a:pt x="13336" y="5547"/>
                  </a:cubicBezTo>
                  <a:cubicBezTo>
                    <a:pt x="13681" y="5648"/>
                    <a:pt x="14023" y="5753"/>
                    <a:pt x="14361" y="5861"/>
                  </a:cubicBezTo>
                  <a:cubicBezTo>
                    <a:pt x="14721" y="5977"/>
                    <a:pt x="15083" y="6078"/>
                    <a:pt x="15445" y="6190"/>
                  </a:cubicBezTo>
                  <a:cubicBezTo>
                    <a:pt x="15621" y="6244"/>
                    <a:pt x="15797" y="6305"/>
                    <a:pt x="15977" y="6360"/>
                  </a:cubicBezTo>
                  <a:cubicBezTo>
                    <a:pt x="16153" y="6413"/>
                    <a:pt x="16326" y="6461"/>
                    <a:pt x="16498" y="6525"/>
                  </a:cubicBezTo>
                  <a:cubicBezTo>
                    <a:pt x="16532" y="6474"/>
                    <a:pt x="16562" y="6420"/>
                    <a:pt x="16600" y="6373"/>
                  </a:cubicBezTo>
                  <a:cubicBezTo>
                    <a:pt x="16600" y="6369"/>
                    <a:pt x="16603" y="6366"/>
                    <a:pt x="16607" y="6363"/>
                  </a:cubicBezTo>
                  <a:cubicBezTo>
                    <a:pt x="16613" y="6352"/>
                    <a:pt x="16617" y="6342"/>
                    <a:pt x="16623" y="6335"/>
                  </a:cubicBezTo>
                  <a:cubicBezTo>
                    <a:pt x="16630" y="6325"/>
                    <a:pt x="16640" y="6312"/>
                    <a:pt x="16647" y="6302"/>
                  </a:cubicBezTo>
                  <a:cubicBezTo>
                    <a:pt x="16651" y="6294"/>
                    <a:pt x="16654" y="6288"/>
                    <a:pt x="16660" y="6281"/>
                  </a:cubicBezTo>
                  <a:cubicBezTo>
                    <a:pt x="16678" y="6258"/>
                    <a:pt x="16695" y="6234"/>
                    <a:pt x="16712" y="6207"/>
                  </a:cubicBezTo>
                  <a:cubicBezTo>
                    <a:pt x="16721" y="6193"/>
                    <a:pt x="16729" y="6183"/>
                    <a:pt x="16738" y="6169"/>
                  </a:cubicBezTo>
                  <a:cubicBezTo>
                    <a:pt x="16515" y="6034"/>
                    <a:pt x="16295" y="5895"/>
                    <a:pt x="16071" y="5763"/>
                  </a:cubicBezTo>
                  <a:cubicBezTo>
                    <a:pt x="15763" y="5583"/>
                    <a:pt x="15485" y="5367"/>
                    <a:pt x="15194" y="5167"/>
                  </a:cubicBezTo>
                  <a:cubicBezTo>
                    <a:pt x="14957" y="5011"/>
                    <a:pt x="14721" y="4856"/>
                    <a:pt x="14483" y="4697"/>
                  </a:cubicBezTo>
                  <a:cubicBezTo>
                    <a:pt x="14422" y="4646"/>
                    <a:pt x="14361" y="4598"/>
                    <a:pt x="14300" y="4547"/>
                  </a:cubicBezTo>
                  <a:cubicBezTo>
                    <a:pt x="14179" y="4450"/>
                    <a:pt x="14053" y="4351"/>
                    <a:pt x="13928" y="4256"/>
                  </a:cubicBezTo>
                  <a:cubicBezTo>
                    <a:pt x="13793" y="4151"/>
                    <a:pt x="13654" y="4047"/>
                    <a:pt x="13519" y="3945"/>
                  </a:cubicBezTo>
                  <a:cubicBezTo>
                    <a:pt x="13511" y="3938"/>
                    <a:pt x="13505" y="3931"/>
                    <a:pt x="13502" y="3928"/>
                  </a:cubicBezTo>
                  <a:cubicBezTo>
                    <a:pt x="13393" y="3836"/>
                    <a:pt x="13288" y="3742"/>
                    <a:pt x="13177" y="3653"/>
                  </a:cubicBezTo>
                  <a:cubicBezTo>
                    <a:pt x="13064" y="3569"/>
                    <a:pt x="12956" y="3475"/>
                    <a:pt x="12844" y="3393"/>
                  </a:cubicBezTo>
                  <a:cubicBezTo>
                    <a:pt x="12743" y="3315"/>
                    <a:pt x="12638" y="3237"/>
                    <a:pt x="12536" y="3162"/>
                  </a:cubicBezTo>
                  <a:cubicBezTo>
                    <a:pt x="12496" y="3125"/>
                    <a:pt x="12455" y="3092"/>
                    <a:pt x="12418" y="3054"/>
                  </a:cubicBezTo>
                  <a:cubicBezTo>
                    <a:pt x="12309" y="2956"/>
                    <a:pt x="12205" y="2858"/>
                    <a:pt x="12103" y="2756"/>
                  </a:cubicBezTo>
                  <a:lnTo>
                    <a:pt x="12103" y="2756"/>
                  </a:lnTo>
                  <a:cubicBezTo>
                    <a:pt x="12208" y="2814"/>
                    <a:pt x="12309" y="2868"/>
                    <a:pt x="12414" y="2926"/>
                  </a:cubicBezTo>
                  <a:cubicBezTo>
                    <a:pt x="12412" y="2924"/>
                    <a:pt x="12410" y="2922"/>
                    <a:pt x="12408" y="2920"/>
                  </a:cubicBezTo>
                  <a:lnTo>
                    <a:pt x="12408" y="2920"/>
                  </a:lnTo>
                  <a:cubicBezTo>
                    <a:pt x="12542" y="2994"/>
                    <a:pt x="12683" y="3057"/>
                    <a:pt x="12821" y="3119"/>
                  </a:cubicBezTo>
                  <a:cubicBezTo>
                    <a:pt x="12963" y="3186"/>
                    <a:pt x="13108" y="3258"/>
                    <a:pt x="13251" y="3325"/>
                  </a:cubicBezTo>
                  <a:cubicBezTo>
                    <a:pt x="13498" y="3444"/>
                    <a:pt x="13738" y="3572"/>
                    <a:pt x="13979" y="3705"/>
                  </a:cubicBezTo>
                  <a:lnTo>
                    <a:pt x="13979" y="3701"/>
                  </a:lnTo>
                  <a:cubicBezTo>
                    <a:pt x="13979" y="3705"/>
                    <a:pt x="13982" y="3705"/>
                    <a:pt x="13986" y="3708"/>
                  </a:cubicBezTo>
                  <a:lnTo>
                    <a:pt x="13986" y="3708"/>
                  </a:lnTo>
                  <a:cubicBezTo>
                    <a:pt x="13986" y="3708"/>
                    <a:pt x="13982" y="3705"/>
                    <a:pt x="13979" y="3705"/>
                  </a:cubicBezTo>
                  <a:lnTo>
                    <a:pt x="13979" y="3705"/>
                  </a:lnTo>
                  <a:cubicBezTo>
                    <a:pt x="13986" y="3708"/>
                    <a:pt x="13992" y="3711"/>
                    <a:pt x="13996" y="3711"/>
                  </a:cubicBezTo>
                  <a:cubicBezTo>
                    <a:pt x="13996" y="3711"/>
                    <a:pt x="13999" y="3711"/>
                    <a:pt x="13999" y="3714"/>
                  </a:cubicBezTo>
                  <a:lnTo>
                    <a:pt x="13996" y="3714"/>
                  </a:lnTo>
                  <a:cubicBezTo>
                    <a:pt x="14297" y="3884"/>
                    <a:pt x="14595" y="4053"/>
                    <a:pt x="14896" y="4216"/>
                  </a:cubicBezTo>
                  <a:cubicBezTo>
                    <a:pt x="15049" y="4294"/>
                    <a:pt x="15198" y="4368"/>
                    <a:pt x="15354" y="4442"/>
                  </a:cubicBezTo>
                  <a:cubicBezTo>
                    <a:pt x="15632" y="4633"/>
                    <a:pt x="15906" y="4828"/>
                    <a:pt x="16183" y="5019"/>
                  </a:cubicBezTo>
                  <a:cubicBezTo>
                    <a:pt x="16370" y="5144"/>
                    <a:pt x="16569" y="5252"/>
                    <a:pt x="16762" y="5367"/>
                  </a:cubicBezTo>
                  <a:cubicBezTo>
                    <a:pt x="16898" y="5452"/>
                    <a:pt x="17033" y="5536"/>
                    <a:pt x="17168" y="5621"/>
                  </a:cubicBezTo>
                  <a:cubicBezTo>
                    <a:pt x="17260" y="5519"/>
                    <a:pt x="17345" y="5414"/>
                    <a:pt x="17443" y="5319"/>
                  </a:cubicBezTo>
                  <a:cubicBezTo>
                    <a:pt x="17673" y="5089"/>
                    <a:pt x="17917" y="4866"/>
                    <a:pt x="18178" y="4666"/>
                  </a:cubicBezTo>
                  <a:cubicBezTo>
                    <a:pt x="18025" y="4541"/>
                    <a:pt x="17876" y="4412"/>
                    <a:pt x="17731" y="4277"/>
                  </a:cubicBezTo>
                  <a:cubicBezTo>
                    <a:pt x="17680" y="4230"/>
                    <a:pt x="17629" y="4182"/>
                    <a:pt x="17578" y="4134"/>
                  </a:cubicBezTo>
                  <a:cubicBezTo>
                    <a:pt x="17571" y="4121"/>
                    <a:pt x="17562" y="4104"/>
                    <a:pt x="17551" y="4094"/>
                  </a:cubicBezTo>
                  <a:cubicBezTo>
                    <a:pt x="17545" y="4087"/>
                    <a:pt x="17541" y="4084"/>
                    <a:pt x="17537" y="4077"/>
                  </a:cubicBezTo>
                  <a:lnTo>
                    <a:pt x="17534" y="4077"/>
                  </a:lnTo>
                  <a:cubicBezTo>
                    <a:pt x="17531" y="4073"/>
                    <a:pt x="17524" y="4067"/>
                    <a:pt x="17517" y="4064"/>
                  </a:cubicBezTo>
                  <a:cubicBezTo>
                    <a:pt x="17514" y="4058"/>
                    <a:pt x="17509" y="4053"/>
                    <a:pt x="17505" y="4048"/>
                  </a:cubicBezTo>
                  <a:lnTo>
                    <a:pt x="17505" y="4048"/>
                  </a:lnTo>
                  <a:cubicBezTo>
                    <a:pt x="17506" y="4048"/>
                    <a:pt x="17507" y="4049"/>
                    <a:pt x="17507" y="4050"/>
                  </a:cubicBezTo>
                  <a:cubicBezTo>
                    <a:pt x="17506" y="4049"/>
                    <a:pt x="17505" y="4048"/>
                    <a:pt x="17505" y="4047"/>
                  </a:cubicBezTo>
                  <a:lnTo>
                    <a:pt x="17505" y="4047"/>
                  </a:lnTo>
                  <a:cubicBezTo>
                    <a:pt x="17501" y="4042"/>
                    <a:pt x="17497" y="4038"/>
                    <a:pt x="17493" y="4033"/>
                  </a:cubicBezTo>
                  <a:lnTo>
                    <a:pt x="17493" y="4033"/>
                  </a:lnTo>
                  <a:cubicBezTo>
                    <a:pt x="17495" y="4037"/>
                    <a:pt x="17499" y="4041"/>
                    <a:pt x="17502" y="4044"/>
                  </a:cubicBezTo>
                  <a:lnTo>
                    <a:pt x="17502" y="4044"/>
                  </a:lnTo>
                  <a:cubicBezTo>
                    <a:pt x="17334" y="3870"/>
                    <a:pt x="17170" y="3692"/>
                    <a:pt x="17013" y="3511"/>
                  </a:cubicBezTo>
                  <a:cubicBezTo>
                    <a:pt x="16942" y="3427"/>
                    <a:pt x="16867" y="3339"/>
                    <a:pt x="16796" y="3251"/>
                  </a:cubicBezTo>
                  <a:cubicBezTo>
                    <a:pt x="16729" y="3166"/>
                    <a:pt x="16654" y="3084"/>
                    <a:pt x="16582" y="3000"/>
                  </a:cubicBezTo>
                  <a:cubicBezTo>
                    <a:pt x="16509" y="2915"/>
                    <a:pt x="16440" y="2824"/>
                    <a:pt x="16373" y="2733"/>
                  </a:cubicBezTo>
                  <a:cubicBezTo>
                    <a:pt x="16312" y="2651"/>
                    <a:pt x="16248" y="2570"/>
                    <a:pt x="16190" y="2482"/>
                  </a:cubicBezTo>
                  <a:cubicBezTo>
                    <a:pt x="16122" y="2387"/>
                    <a:pt x="16054" y="2289"/>
                    <a:pt x="15990" y="2195"/>
                  </a:cubicBezTo>
                  <a:cubicBezTo>
                    <a:pt x="15926" y="2100"/>
                    <a:pt x="15868" y="2001"/>
                    <a:pt x="15807" y="1906"/>
                  </a:cubicBezTo>
                  <a:lnTo>
                    <a:pt x="15810" y="1906"/>
                  </a:lnTo>
                  <a:cubicBezTo>
                    <a:pt x="15754" y="1815"/>
                    <a:pt x="15699" y="1727"/>
                    <a:pt x="15641" y="1635"/>
                  </a:cubicBezTo>
                  <a:lnTo>
                    <a:pt x="15641" y="1635"/>
                  </a:lnTo>
                  <a:cubicBezTo>
                    <a:pt x="15645" y="1639"/>
                    <a:pt x="15645" y="1639"/>
                    <a:pt x="15648" y="1639"/>
                  </a:cubicBezTo>
                  <a:cubicBezTo>
                    <a:pt x="15652" y="1642"/>
                    <a:pt x="15655" y="1646"/>
                    <a:pt x="15658" y="1649"/>
                  </a:cubicBezTo>
                  <a:cubicBezTo>
                    <a:pt x="15689" y="1674"/>
                    <a:pt x="15722" y="1701"/>
                    <a:pt x="15754" y="1726"/>
                  </a:cubicBezTo>
                  <a:lnTo>
                    <a:pt x="15754" y="1726"/>
                  </a:lnTo>
                  <a:cubicBezTo>
                    <a:pt x="15755" y="1727"/>
                    <a:pt x="15756" y="1728"/>
                    <a:pt x="15757" y="1729"/>
                  </a:cubicBezTo>
                  <a:lnTo>
                    <a:pt x="15757" y="1729"/>
                  </a:lnTo>
                  <a:cubicBezTo>
                    <a:pt x="15757" y="1729"/>
                    <a:pt x="15757" y="1729"/>
                    <a:pt x="15757" y="1729"/>
                  </a:cubicBezTo>
                  <a:lnTo>
                    <a:pt x="15757" y="1729"/>
                  </a:lnTo>
                  <a:cubicBezTo>
                    <a:pt x="15759" y="1730"/>
                    <a:pt x="15761" y="1732"/>
                    <a:pt x="15763" y="1734"/>
                  </a:cubicBezTo>
                  <a:cubicBezTo>
                    <a:pt x="15763" y="1734"/>
                    <a:pt x="15762" y="1733"/>
                    <a:pt x="15762" y="1733"/>
                  </a:cubicBezTo>
                  <a:lnTo>
                    <a:pt x="15762" y="1733"/>
                  </a:lnTo>
                  <a:cubicBezTo>
                    <a:pt x="15879" y="1830"/>
                    <a:pt x="15998" y="1928"/>
                    <a:pt x="16115" y="2032"/>
                  </a:cubicBezTo>
                  <a:cubicBezTo>
                    <a:pt x="16231" y="2134"/>
                    <a:pt x="16346" y="2242"/>
                    <a:pt x="16465" y="2343"/>
                  </a:cubicBezTo>
                  <a:cubicBezTo>
                    <a:pt x="16704" y="2553"/>
                    <a:pt x="16962" y="2750"/>
                    <a:pt x="17212" y="2950"/>
                  </a:cubicBezTo>
                  <a:cubicBezTo>
                    <a:pt x="17281" y="3000"/>
                    <a:pt x="17348" y="3054"/>
                    <a:pt x="17412" y="3105"/>
                  </a:cubicBezTo>
                  <a:cubicBezTo>
                    <a:pt x="17487" y="3162"/>
                    <a:pt x="17565" y="3227"/>
                    <a:pt x="17639" y="3284"/>
                  </a:cubicBezTo>
                  <a:cubicBezTo>
                    <a:pt x="17697" y="3328"/>
                    <a:pt x="17758" y="3369"/>
                    <a:pt x="17815" y="3414"/>
                  </a:cubicBezTo>
                  <a:cubicBezTo>
                    <a:pt x="18004" y="3588"/>
                    <a:pt x="18189" y="3763"/>
                    <a:pt x="18381" y="3935"/>
                  </a:cubicBezTo>
                  <a:lnTo>
                    <a:pt x="18381" y="3935"/>
                  </a:lnTo>
                  <a:cubicBezTo>
                    <a:pt x="18381" y="3935"/>
                    <a:pt x="18381" y="3935"/>
                    <a:pt x="18381" y="3935"/>
                  </a:cubicBezTo>
                  <a:lnTo>
                    <a:pt x="18381" y="3935"/>
                  </a:lnTo>
                  <a:cubicBezTo>
                    <a:pt x="18381" y="3935"/>
                    <a:pt x="18381" y="3935"/>
                    <a:pt x="18381" y="3935"/>
                  </a:cubicBezTo>
                  <a:lnTo>
                    <a:pt x="18381" y="3935"/>
                  </a:lnTo>
                  <a:cubicBezTo>
                    <a:pt x="18381" y="3935"/>
                    <a:pt x="18381" y="3935"/>
                    <a:pt x="18381" y="3935"/>
                  </a:cubicBezTo>
                  <a:lnTo>
                    <a:pt x="18381" y="3935"/>
                  </a:lnTo>
                  <a:cubicBezTo>
                    <a:pt x="18381" y="3937"/>
                    <a:pt x="18381" y="3937"/>
                    <a:pt x="18382" y="3938"/>
                  </a:cubicBezTo>
                  <a:lnTo>
                    <a:pt x="18382" y="3938"/>
                  </a:lnTo>
                  <a:cubicBezTo>
                    <a:pt x="18381" y="3937"/>
                    <a:pt x="18381" y="3936"/>
                    <a:pt x="18381" y="3935"/>
                  </a:cubicBezTo>
                  <a:lnTo>
                    <a:pt x="18381" y="3935"/>
                  </a:lnTo>
                  <a:cubicBezTo>
                    <a:pt x="18382" y="3936"/>
                    <a:pt x="18383" y="3937"/>
                    <a:pt x="18384" y="3938"/>
                  </a:cubicBezTo>
                  <a:cubicBezTo>
                    <a:pt x="18383" y="3938"/>
                    <a:pt x="18382" y="3938"/>
                    <a:pt x="18382" y="3938"/>
                  </a:cubicBezTo>
                  <a:lnTo>
                    <a:pt x="18382" y="3938"/>
                  </a:lnTo>
                  <a:cubicBezTo>
                    <a:pt x="18383" y="3940"/>
                    <a:pt x="18385" y="3942"/>
                    <a:pt x="18387" y="3942"/>
                  </a:cubicBezTo>
                  <a:cubicBezTo>
                    <a:pt x="18390" y="3945"/>
                    <a:pt x="18393" y="3947"/>
                    <a:pt x="18398" y="3952"/>
                  </a:cubicBezTo>
                  <a:lnTo>
                    <a:pt x="18398" y="3952"/>
                  </a:lnTo>
                  <a:cubicBezTo>
                    <a:pt x="18398" y="3952"/>
                    <a:pt x="18398" y="3952"/>
                    <a:pt x="18398" y="3952"/>
                  </a:cubicBezTo>
                  <a:lnTo>
                    <a:pt x="18398" y="3952"/>
                  </a:lnTo>
                  <a:cubicBezTo>
                    <a:pt x="18513" y="4056"/>
                    <a:pt x="18638" y="4151"/>
                    <a:pt x="18764" y="4247"/>
                  </a:cubicBezTo>
                  <a:cubicBezTo>
                    <a:pt x="18899" y="4151"/>
                    <a:pt x="19034" y="4056"/>
                    <a:pt x="19180" y="3975"/>
                  </a:cubicBezTo>
                  <a:cubicBezTo>
                    <a:pt x="19502" y="3800"/>
                    <a:pt x="19853" y="3681"/>
                    <a:pt x="20192" y="3542"/>
                  </a:cubicBezTo>
                  <a:cubicBezTo>
                    <a:pt x="20369" y="3470"/>
                    <a:pt x="20552" y="3410"/>
                    <a:pt x="20734" y="3356"/>
                  </a:cubicBezTo>
                  <a:cubicBezTo>
                    <a:pt x="20768" y="3345"/>
                    <a:pt x="20802" y="3339"/>
                    <a:pt x="20836" y="3328"/>
                  </a:cubicBezTo>
                  <a:cubicBezTo>
                    <a:pt x="20833" y="3325"/>
                    <a:pt x="20825" y="3319"/>
                    <a:pt x="20822" y="3312"/>
                  </a:cubicBezTo>
                  <a:cubicBezTo>
                    <a:pt x="20714" y="3156"/>
                    <a:pt x="20592" y="3007"/>
                    <a:pt x="20480" y="2854"/>
                  </a:cubicBezTo>
                  <a:cubicBezTo>
                    <a:pt x="20436" y="2787"/>
                    <a:pt x="20389" y="2723"/>
                    <a:pt x="20345" y="2658"/>
                  </a:cubicBezTo>
                  <a:cubicBezTo>
                    <a:pt x="20331" y="2634"/>
                    <a:pt x="20317" y="2614"/>
                    <a:pt x="20304" y="2590"/>
                  </a:cubicBezTo>
                  <a:cubicBezTo>
                    <a:pt x="20294" y="2570"/>
                    <a:pt x="20280" y="2550"/>
                    <a:pt x="20270" y="2526"/>
                  </a:cubicBezTo>
                  <a:lnTo>
                    <a:pt x="20270" y="2529"/>
                  </a:lnTo>
                  <a:cubicBezTo>
                    <a:pt x="20270" y="2526"/>
                    <a:pt x="20267" y="2523"/>
                    <a:pt x="20267" y="2520"/>
                  </a:cubicBezTo>
                  <a:cubicBezTo>
                    <a:pt x="20264" y="2516"/>
                    <a:pt x="20264" y="2512"/>
                    <a:pt x="20260" y="2509"/>
                  </a:cubicBezTo>
                  <a:lnTo>
                    <a:pt x="20260" y="2512"/>
                  </a:lnTo>
                  <a:cubicBezTo>
                    <a:pt x="20247" y="2479"/>
                    <a:pt x="20230" y="2448"/>
                    <a:pt x="20213" y="2418"/>
                  </a:cubicBezTo>
                  <a:cubicBezTo>
                    <a:pt x="20195" y="2379"/>
                    <a:pt x="20175" y="2343"/>
                    <a:pt x="20156" y="2305"/>
                  </a:cubicBezTo>
                  <a:lnTo>
                    <a:pt x="20156" y="2305"/>
                  </a:lnTo>
                  <a:cubicBezTo>
                    <a:pt x="20157" y="2307"/>
                    <a:pt x="20158" y="2308"/>
                    <a:pt x="20158" y="2309"/>
                  </a:cubicBezTo>
                  <a:cubicBezTo>
                    <a:pt x="20040" y="2065"/>
                    <a:pt x="19952" y="1812"/>
                    <a:pt x="19867" y="1554"/>
                  </a:cubicBezTo>
                  <a:cubicBezTo>
                    <a:pt x="19861" y="1531"/>
                    <a:pt x="19853" y="1507"/>
                    <a:pt x="19844" y="1484"/>
                  </a:cubicBezTo>
                  <a:lnTo>
                    <a:pt x="19844" y="1484"/>
                  </a:lnTo>
                  <a:cubicBezTo>
                    <a:pt x="19881" y="1514"/>
                    <a:pt x="19914" y="1540"/>
                    <a:pt x="19952" y="1571"/>
                  </a:cubicBezTo>
                  <a:lnTo>
                    <a:pt x="19949" y="1571"/>
                  </a:lnTo>
                  <a:cubicBezTo>
                    <a:pt x="19952" y="1571"/>
                    <a:pt x="19952" y="1575"/>
                    <a:pt x="19955" y="1575"/>
                  </a:cubicBezTo>
                  <a:cubicBezTo>
                    <a:pt x="19955" y="1578"/>
                    <a:pt x="19959" y="1578"/>
                    <a:pt x="19959" y="1578"/>
                  </a:cubicBezTo>
                  <a:cubicBezTo>
                    <a:pt x="20152" y="1751"/>
                    <a:pt x="20335" y="1937"/>
                    <a:pt x="20521" y="2120"/>
                  </a:cubicBezTo>
                  <a:lnTo>
                    <a:pt x="20517" y="2117"/>
                  </a:lnTo>
                  <a:lnTo>
                    <a:pt x="20517" y="2117"/>
                  </a:lnTo>
                  <a:cubicBezTo>
                    <a:pt x="20592" y="2191"/>
                    <a:pt x="20666" y="2262"/>
                    <a:pt x="20738" y="2337"/>
                  </a:cubicBezTo>
                  <a:cubicBezTo>
                    <a:pt x="20795" y="2398"/>
                    <a:pt x="20856" y="2459"/>
                    <a:pt x="20917" y="2516"/>
                  </a:cubicBezTo>
                  <a:cubicBezTo>
                    <a:pt x="20978" y="2577"/>
                    <a:pt x="21046" y="2631"/>
                    <a:pt x="21110" y="2692"/>
                  </a:cubicBezTo>
                  <a:cubicBezTo>
                    <a:pt x="21113" y="2692"/>
                    <a:pt x="21117" y="2695"/>
                    <a:pt x="21117" y="2695"/>
                  </a:cubicBezTo>
                  <a:cubicBezTo>
                    <a:pt x="21120" y="2698"/>
                    <a:pt x="21124" y="2703"/>
                    <a:pt x="21124" y="2703"/>
                  </a:cubicBezTo>
                  <a:lnTo>
                    <a:pt x="21120" y="2703"/>
                  </a:lnTo>
                  <a:cubicBezTo>
                    <a:pt x="21202" y="2780"/>
                    <a:pt x="21283" y="2858"/>
                    <a:pt x="21371" y="2932"/>
                  </a:cubicBezTo>
                  <a:lnTo>
                    <a:pt x="21374" y="2932"/>
                  </a:lnTo>
                  <a:cubicBezTo>
                    <a:pt x="21374" y="2936"/>
                    <a:pt x="21374" y="2936"/>
                    <a:pt x="21377" y="2936"/>
                  </a:cubicBezTo>
                  <a:lnTo>
                    <a:pt x="21374" y="2936"/>
                  </a:lnTo>
                  <a:cubicBezTo>
                    <a:pt x="21397" y="2953"/>
                    <a:pt x="21418" y="2970"/>
                    <a:pt x="21438" y="2987"/>
                  </a:cubicBezTo>
                  <a:cubicBezTo>
                    <a:pt x="21486" y="3048"/>
                    <a:pt x="21533" y="3105"/>
                    <a:pt x="21580" y="3162"/>
                  </a:cubicBezTo>
                  <a:cubicBezTo>
                    <a:pt x="21797" y="3112"/>
                    <a:pt x="22018" y="3064"/>
                    <a:pt x="22241" y="3044"/>
                  </a:cubicBezTo>
                  <a:cubicBezTo>
                    <a:pt x="22576" y="3007"/>
                    <a:pt x="22915" y="3000"/>
                    <a:pt x="23250" y="3000"/>
                  </a:cubicBezTo>
                  <a:lnTo>
                    <a:pt x="23396" y="3000"/>
                  </a:lnTo>
                  <a:cubicBezTo>
                    <a:pt x="23399" y="2980"/>
                    <a:pt x="23399" y="2963"/>
                    <a:pt x="23402" y="2942"/>
                  </a:cubicBezTo>
                  <a:cubicBezTo>
                    <a:pt x="23416" y="2834"/>
                    <a:pt x="23433" y="2726"/>
                    <a:pt x="23449" y="2617"/>
                  </a:cubicBezTo>
                  <a:cubicBezTo>
                    <a:pt x="23457" y="2597"/>
                    <a:pt x="23463" y="2577"/>
                    <a:pt x="23470" y="2556"/>
                  </a:cubicBezTo>
                  <a:cubicBezTo>
                    <a:pt x="23518" y="2408"/>
                    <a:pt x="23538" y="2251"/>
                    <a:pt x="23571" y="2100"/>
                  </a:cubicBezTo>
                  <a:cubicBezTo>
                    <a:pt x="23592" y="2015"/>
                    <a:pt x="23612" y="1934"/>
                    <a:pt x="23640" y="1852"/>
                  </a:cubicBezTo>
                  <a:cubicBezTo>
                    <a:pt x="23657" y="1798"/>
                    <a:pt x="23673" y="1748"/>
                    <a:pt x="23690" y="1693"/>
                  </a:cubicBezTo>
                  <a:cubicBezTo>
                    <a:pt x="23714" y="1615"/>
                    <a:pt x="23731" y="1540"/>
                    <a:pt x="23758" y="1466"/>
                  </a:cubicBezTo>
                  <a:cubicBezTo>
                    <a:pt x="23782" y="1392"/>
                    <a:pt x="23805" y="1321"/>
                    <a:pt x="23829" y="1246"/>
                  </a:cubicBezTo>
                  <a:lnTo>
                    <a:pt x="23829" y="1246"/>
                  </a:lnTo>
                  <a:cubicBezTo>
                    <a:pt x="23826" y="1253"/>
                    <a:pt x="23822" y="1260"/>
                    <a:pt x="23822" y="1267"/>
                  </a:cubicBezTo>
                  <a:cubicBezTo>
                    <a:pt x="23822" y="1256"/>
                    <a:pt x="23826" y="1249"/>
                    <a:pt x="23829" y="1240"/>
                  </a:cubicBezTo>
                  <a:cubicBezTo>
                    <a:pt x="23835" y="1219"/>
                    <a:pt x="23843" y="1202"/>
                    <a:pt x="23846" y="1182"/>
                  </a:cubicBezTo>
                  <a:cubicBezTo>
                    <a:pt x="23873" y="1104"/>
                    <a:pt x="23904" y="1032"/>
                    <a:pt x="23927" y="955"/>
                  </a:cubicBezTo>
                  <a:cubicBezTo>
                    <a:pt x="23948" y="904"/>
                    <a:pt x="23957" y="854"/>
                    <a:pt x="23974" y="803"/>
                  </a:cubicBezTo>
                  <a:cubicBezTo>
                    <a:pt x="23982" y="854"/>
                    <a:pt x="23988" y="907"/>
                    <a:pt x="23998" y="962"/>
                  </a:cubicBezTo>
                  <a:cubicBezTo>
                    <a:pt x="23997" y="961"/>
                    <a:pt x="23996" y="959"/>
                    <a:pt x="23996" y="958"/>
                  </a:cubicBezTo>
                  <a:lnTo>
                    <a:pt x="23996" y="958"/>
                  </a:lnTo>
                  <a:cubicBezTo>
                    <a:pt x="24003" y="1001"/>
                    <a:pt x="24009" y="1045"/>
                    <a:pt x="24018" y="1090"/>
                  </a:cubicBezTo>
                  <a:cubicBezTo>
                    <a:pt x="24032" y="1175"/>
                    <a:pt x="24043" y="1260"/>
                    <a:pt x="24056" y="1345"/>
                  </a:cubicBezTo>
                  <a:cubicBezTo>
                    <a:pt x="24073" y="1517"/>
                    <a:pt x="24083" y="1693"/>
                    <a:pt x="24104" y="1865"/>
                  </a:cubicBezTo>
                  <a:cubicBezTo>
                    <a:pt x="24110" y="1923"/>
                    <a:pt x="24113" y="1981"/>
                    <a:pt x="24117" y="2035"/>
                  </a:cubicBezTo>
                  <a:cubicBezTo>
                    <a:pt x="24120" y="2065"/>
                    <a:pt x="24124" y="2100"/>
                    <a:pt x="24127" y="2134"/>
                  </a:cubicBezTo>
                  <a:cubicBezTo>
                    <a:pt x="24130" y="2150"/>
                    <a:pt x="24130" y="2167"/>
                    <a:pt x="24134" y="2184"/>
                  </a:cubicBezTo>
                  <a:cubicBezTo>
                    <a:pt x="24130" y="2272"/>
                    <a:pt x="24127" y="2357"/>
                    <a:pt x="24127" y="2442"/>
                  </a:cubicBezTo>
                  <a:cubicBezTo>
                    <a:pt x="24130" y="2533"/>
                    <a:pt x="24130" y="2624"/>
                    <a:pt x="24130" y="2716"/>
                  </a:cubicBezTo>
                  <a:lnTo>
                    <a:pt x="24130" y="2723"/>
                  </a:lnTo>
                  <a:cubicBezTo>
                    <a:pt x="24117" y="2820"/>
                    <a:pt x="24100" y="2919"/>
                    <a:pt x="24090" y="3017"/>
                  </a:cubicBezTo>
                  <a:cubicBezTo>
                    <a:pt x="24127" y="3020"/>
                    <a:pt x="24168" y="3020"/>
                    <a:pt x="24205" y="3024"/>
                  </a:cubicBezTo>
                  <a:cubicBezTo>
                    <a:pt x="24343" y="3041"/>
                    <a:pt x="24476" y="3064"/>
                    <a:pt x="24608" y="3092"/>
                  </a:cubicBezTo>
                  <a:cubicBezTo>
                    <a:pt x="24640" y="3084"/>
                    <a:pt x="24674" y="3081"/>
                    <a:pt x="24708" y="3081"/>
                  </a:cubicBezTo>
                  <a:cubicBezTo>
                    <a:pt x="24818" y="3081"/>
                    <a:pt x="24930" y="3114"/>
                    <a:pt x="25031" y="3142"/>
                  </a:cubicBezTo>
                  <a:cubicBezTo>
                    <a:pt x="25163" y="3183"/>
                    <a:pt x="25298" y="3220"/>
                    <a:pt x="25434" y="3258"/>
                  </a:cubicBezTo>
                  <a:cubicBezTo>
                    <a:pt x="25570" y="3298"/>
                    <a:pt x="25701" y="3339"/>
                    <a:pt x="25837" y="3389"/>
                  </a:cubicBezTo>
                  <a:cubicBezTo>
                    <a:pt x="25844" y="3366"/>
                    <a:pt x="25854" y="3342"/>
                    <a:pt x="25861" y="3322"/>
                  </a:cubicBezTo>
                  <a:cubicBezTo>
                    <a:pt x="25918" y="3180"/>
                    <a:pt x="25979" y="3041"/>
                    <a:pt x="26040" y="2898"/>
                  </a:cubicBezTo>
                  <a:cubicBezTo>
                    <a:pt x="26067" y="2848"/>
                    <a:pt x="26091" y="2794"/>
                    <a:pt x="26118" y="2743"/>
                  </a:cubicBezTo>
                  <a:cubicBezTo>
                    <a:pt x="26152" y="2672"/>
                    <a:pt x="26192" y="2604"/>
                    <a:pt x="26233" y="2533"/>
                  </a:cubicBezTo>
                  <a:cubicBezTo>
                    <a:pt x="26280" y="2450"/>
                    <a:pt x="26320" y="2364"/>
                    <a:pt x="26369" y="2284"/>
                  </a:cubicBezTo>
                  <a:lnTo>
                    <a:pt x="26369" y="2284"/>
                  </a:lnTo>
                  <a:cubicBezTo>
                    <a:pt x="26365" y="2289"/>
                    <a:pt x="26361" y="2293"/>
                    <a:pt x="26359" y="2296"/>
                  </a:cubicBezTo>
                  <a:cubicBezTo>
                    <a:pt x="26403" y="2231"/>
                    <a:pt x="26447" y="2164"/>
                    <a:pt x="26487" y="2096"/>
                  </a:cubicBezTo>
                  <a:lnTo>
                    <a:pt x="26487" y="2096"/>
                  </a:lnTo>
                  <a:cubicBezTo>
                    <a:pt x="26487" y="2097"/>
                    <a:pt x="26487" y="2098"/>
                    <a:pt x="26487" y="2099"/>
                  </a:cubicBezTo>
                  <a:lnTo>
                    <a:pt x="26487" y="2099"/>
                  </a:lnTo>
                  <a:cubicBezTo>
                    <a:pt x="26489" y="2096"/>
                    <a:pt x="26491" y="2092"/>
                    <a:pt x="26494" y="2089"/>
                  </a:cubicBezTo>
                  <a:cubicBezTo>
                    <a:pt x="26546" y="2005"/>
                    <a:pt x="26594" y="1918"/>
                    <a:pt x="26649" y="1836"/>
                  </a:cubicBezTo>
                  <a:lnTo>
                    <a:pt x="26649" y="1836"/>
                  </a:lnTo>
                  <a:cubicBezTo>
                    <a:pt x="26647" y="1839"/>
                    <a:pt x="26645" y="1841"/>
                    <a:pt x="26643" y="1842"/>
                  </a:cubicBezTo>
                  <a:cubicBezTo>
                    <a:pt x="26656" y="1822"/>
                    <a:pt x="26670" y="1801"/>
                    <a:pt x="26684" y="1781"/>
                  </a:cubicBezTo>
                  <a:cubicBezTo>
                    <a:pt x="26725" y="1721"/>
                    <a:pt x="26769" y="1661"/>
                    <a:pt x="26813" y="1601"/>
                  </a:cubicBezTo>
                  <a:lnTo>
                    <a:pt x="26813" y="1601"/>
                  </a:lnTo>
                  <a:cubicBezTo>
                    <a:pt x="26811" y="1604"/>
                    <a:pt x="26810" y="1606"/>
                    <a:pt x="26809" y="1609"/>
                  </a:cubicBezTo>
                  <a:cubicBezTo>
                    <a:pt x="26883" y="1504"/>
                    <a:pt x="26958" y="1395"/>
                    <a:pt x="27036" y="1297"/>
                  </a:cubicBezTo>
                  <a:lnTo>
                    <a:pt x="27036" y="1297"/>
                  </a:lnTo>
                  <a:cubicBezTo>
                    <a:pt x="27029" y="1354"/>
                    <a:pt x="27015" y="1409"/>
                    <a:pt x="27009" y="1463"/>
                  </a:cubicBezTo>
                  <a:cubicBezTo>
                    <a:pt x="26998" y="1540"/>
                    <a:pt x="26981" y="1615"/>
                    <a:pt x="26964" y="1690"/>
                  </a:cubicBezTo>
                  <a:lnTo>
                    <a:pt x="26968" y="1690"/>
                  </a:lnTo>
                  <a:cubicBezTo>
                    <a:pt x="26928" y="1852"/>
                    <a:pt x="26883" y="2015"/>
                    <a:pt x="26839" y="2181"/>
                  </a:cubicBezTo>
                  <a:cubicBezTo>
                    <a:pt x="26802" y="2303"/>
                    <a:pt x="26772" y="2431"/>
                    <a:pt x="26737" y="2556"/>
                  </a:cubicBezTo>
                  <a:cubicBezTo>
                    <a:pt x="26737" y="2546"/>
                    <a:pt x="26741" y="2540"/>
                    <a:pt x="26741" y="2533"/>
                  </a:cubicBezTo>
                  <a:lnTo>
                    <a:pt x="26741" y="2533"/>
                  </a:lnTo>
                  <a:cubicBezTo>
                    <a:pt x="26720" y="2604"/>
                    <a:pt x="26697" y="2675"/>
                    <a:pt x="26673" y="2746"/>
                  </a:cubicBezTo>
                  <a:cubicBezTo>
                    <a:pt x="26656" y="2804"/>
                    <a:pt x="26643" y="2861"/>
                    <a:pt x="26623" y="2915"/>
                  </a:cubicBezTo>
                  <a:cubicBezTo>
                    <a:pt x="26603" y="2973"/>
                    <a:pt x="26575" y="3031"/>
                    <a:pt x="26555" y="3092"/>
                  </a:cubicBezTo>
                  <a:cubicBezTo>
                    <a:pt x="26537" y="3146"/>
                    <a:pt x="26521" y="3200"/>
                    <a:pt x="26507" y="3256"/>
                  </a:cubicBezTo>
                  <a:lnTo>
                    <a:pt x="26507" y="3256"/>
                  </a:lnTo>
                  <a:cubicBezTo>
                    <a:pt x="26507" y="3256"/>
                    <a:pt x="26507" y="3255"/>
                    <a:pt x="26508" y="3254"/>
                  </a:cubicBezTo>
                  <a:lnTo>
                    <a:pt x="26508" y="3254"/>
                  </a:lnTo>
                  <a:cubicBezTo>
                    <a:pt x="26507" y="3256"/>
                    <a:pt x="26506" y="3258"/>
                    <a:pt x="26506" y="3260"/>
                  </a:cubicBezTo>
                  <a:lnTo>
                    <a:pt x="26506" y="3260"/>
                  </a:lnTo>
                  <a:cubicBezTo>
                    <a:pt x="26506" y="3258"/>
                    <a:pt x="26506" y="3257"/>
                    <a:pt x="26507" y="3256"/>
                  </a:cubicBezTo>
                  <a:lnTo>
                    <a:pt x="26507" y="3256"/>
                  </a:lnTo>
                  <a:cubicBezTo>
                    <a:pt x="26504" y="3261"/>
                    <a:pt x="26502" y="3266"/>
                    <a:pt x="26501" y="3273"/>
                  </a:cubicBezTo>
                  <a:lnTo>
                    <a:pt x="26501" y="3273"/>
                  </a:lnTo>
                  <a:cubicBezTo>
                    <a:pt x="26503" y="3268"/>
                    <a:pt x="26504" y="3264"/>
                    <a:pt x="26506" y="3260"/>
                  </a:cubicBezTo>
                  <a:lnTo>
                    <a:pt x="26506" y="3260"/>
                  </a:lnTo>
                  <a:cubicBezTo>
                    <a:pt x="26504" y="3266"/>
                    <a:pt x="26503" y="3272"/>
                    <a:pt x="26501" y="3278"/>
                  </a:cubicBezTo>
                  <a:cubicBezTo>
                    <a:pt x="26501" y="3276"/>
                    <a:pt x="26501" y="3274"/>
                    <a:pt x="26501" y="3273"/>
                  </a:cubicBezTo>
                  <a:lnTo>
                    <a:pt x="26501" y="3273"/>
                  </a:lnTo>
                  <a:cubicBezTo>
                    <a:pt x="26493" y="3298"/>
                    <a:pt x="26486" y="3325"/>
                    <a:pt x="26481" y="3349"/>
                  </a:cubicBezTo>
                  <a:cubicBezTo>
                    <a:pt x="26473" y="3359"/>
                    <a:pt x="26473" y="3373"/>
                    <a:pt x="26467" y="3386"/>
                  </a:cubicBezTo>
                  <a:cubicBezTo>
                    <a:pt x="26467" y="3389"/>
                    <a:pt x="26464" y="3397"/>
                    <a:pt x="26460" y="3400"/>
                  </a:cubicBezTo>
                  <a:cubicBezTo>
                    <a:pt x="26460" y="3403"/>
                    <a:pt x="26456" y="3403"/>
                    <a:pt x="26456" y="3406"/>
                  </a:cubicBezTo>
                  <a:lnTo>
                    <a:pt x="26460" y="3403"/>
                  </a:lnTo>
                  <a:lnTo>
                    <a:pt x="26460" y="3403"/>
                  </a:lnTo>
                  <a:cubicBezTo>
                    <a:pt x="26426" y="3447"/>
                    <a:pt x="26406" y="3495"/>
                    <a:pt x="26416" y="3556"/>
                  </a:cubicBezTo>
                  <a:cubicBezTo>
                    <a:pt x="26423" y="3592"/>
                    <a:pt x="26443" y="3623"/>
                    <a:pt x="26470" y="3647"/>
                  </a:cubicBezTo>
                  <a:cubicBezTo>
                    <a:pt x="26501" y="3678"/>
                    <a:pt x="26545" y="3694"/>
                    <a:pt x="26589" y="3694"/>
                  </a:cubicBezTo>
                  <a:lnTo>
                    <a:pt x="26595" y="3694"/>
                  </a:lnTo>
                  <a:cubicBezTo>
                    <a:pt x="26839" y="3789"/>
                    <a:pt x="27083" y="3887"/>
                    <a:pt x="27317" y="4006"/>
                  </a:cubicBezTo>
                  <a:cubicBezTo>
                    <a:pt x="27625" y="4161"/>
                    <a:pt x="27923" y="4341"/>
                    <a:pt x="28211" y="4531"/>
                  </a:cubicBezTo>
                  <a:cubicBezTo>
                    <a:pt x="28330" y="4608"/>
                    <a:pt x="28447" y="4683"/>
                    <a:pt x="28563" y="4767"/>
                  </a:cubicBezTo>
                  <a:cubicBezTo>
                    <a:pt x="28600" y="4730"/>
                    <a:pt x="28634" y="4697"/>
                    <a:pt x="28671" y="4659"/>
                  </a:cubicBezTo>
                  <a:cubicBezTo>
                    <a:pt x="28786" y="4538"/>
                    <a:pt x="28902" y="4419"/>
                    <a:pt x="29016" y="4297"/>
                  </a:cubicBezTo>
                  <a:cubicBezTo>
                    <a:pt x="29027" y="4294"/>
                    <a:pt x="29041" y="4283"/>
                    <a:pt x="29050" y="4277"/>
                  </a:cubicBezTo>
                  <a:cubicBezTo>
                    <a:pt x="29175" y="4165"/>
                    <a:pt x="29301" y="4050"/>
                    <a:pt x="29427" y="3935"/>
                  </a:cubicBezTo>
                  <a:cubicBezTo>
                    <a:pt x="29561" y="3806"/>
                    <a:pt x="29700" y="3684"/>
                    <a:pt x="29843" y="3562"/>
                  </a:cubicBezTo>
                  <a:cubicBezTo>
                    <a:pt x="29978" y="3447"/>
                    <a:pt x="30110" y="3336"/>
                    <a:pt x="30243" y="3217"/>
                  </a:cubicBezTo>
                  <a:cubicBezTo>
                    <a:pt x="30381" y="3098"/>
                    <a:pt x="30513" y="2973"/>
                    <a:pt x="30652" y="2854"/>
                  </a:cubicBezTo>
                  <a:cubicBezTo>
                    <a:pt x="30652" y="2851"/>
                    <a:pt x="30655" y="2851"/>
                    <a:pt x="30655" y="2851"/>
                  </a:cubicBezTo>
                  <a:lnTo>
                    <a:pt x="30655" y="2851"/>
                  </a:lnTo>
                  <a:lnTo>
                    <a:pt x="30652" y="2854"/>
                  </a:lnTo>
                  <a:cubicBezTo>
                    <a:pt x="30689" y="2824"/>
                    <a:pt x="30727" y="2794"/>
                    <a:pt x="30760" y="2767"/>
                  </a:cubicBezTo>
                  <a:cubicBezTo>
                    <a:pt x="30987" y="2590"/>
                    <a:pt x="31214" y="2414"/>
                    <a:pt x="31444" y="2242"/>
                  </a:cubicBezTo>
                  <a:cubicBezTo>
                    <a:pt x="31448" y="2242"/>
                    <a:pt x="31451" y="2238"/>
                    <a:pt x="31454" y="2238"/>
                  </a:cubicBezTo>
                  <a:cubicBezTo>
                    <a:pt x="31454" y="2235"/>
                    <a:pt x="31458" y="2235"/>
                    <a:pt x="31458" y="2235"/>
                  </a:cubicBezTo>
                  <a:lnTo>
                    <a:pt x="31458" y="2231"/>
                  </a:lnTo>
                  <a:cubicBezTo>
                    <a:pt x="31600" y="2130"/>
                    <a:pt x="31739" y="2035"/>
                    <a:pt x="31878" y="1930"/>
                  </a:cubicBezTo>
                  <a:cubicBezTo>
                    <a:pt x="31918" y="1900"/>
                    <a:pt x="31959" y="1870"/>
                    <a:pt x="31999" y="1835"/>
                  </a:cubicBezTo>
                  <a:lnTo>
                    <a:pt x="31999" y="1835"/>
                  </a:lnTo>
                  <a:cubicBezTo>
                    <a:pt x="31969" y="1883"/>
                    <a:pt x="31939" y="1930"/>
                    <a:pt x="31908" y="1978"/>
                  </a:cubicBezTo>
                  <a:cubicBezTo>
                    <a:pt x="31820" y="2106"/>
                    <a:pt x="31732" y="2225"/>
                    <a:pt x="31641" y="2343"/>
                  </a:cubicBezTo>
                  <a:cubicBezTo>
                    <a:pt x="31590" y="2404"/>
                    <a:pt x="31543" y="2465"/>
                    <a:pt x="31495" y="2526"/>
                  </a:cubicBezTo>
                  <a:cubicBezTo>
                    <a:pt x="31454" y="2581"/>
                    <a:pt x="31421" y="2634"/>
                    <a:pt x="31380" y="2689"/>
                  </a:cubicBezTo>
                  <a:cubicBezTo>
                    <a:pt x="31380" y="2689"/>
                    <a:pt x="31381" y="2689"/>
                    <a:pt x="31381" y="2689"/>
                  </a:cubicBezTo>
                  <a:lnTo>
                    <a:pt x="31381" y="2689"/>
                  </a:lnTo>
                  <a:cubicBezTo>
                    <a:pt x="31380" y="2689"/>
                    <a:pt x="31380" y="2690"/>
                    <a:pt x="31380" y="2692"/>
                  </a:cubicBezTo>
                  <a:lnTo>
                    <a:pt x="31380" y="2689"/>
                  </a:lnTo>
                  <a:cubicBezTo>
                    <a:pt x="31316" y="2776"/>
                    <a:pt x="31245" y="2861"/>
                    <a:pt x="31174" y="2946"/>
                  </a:cubicBezTo>
                  <a:cubicBezTo>
                    <a:pt x="31024" y="3119"/>
                    <a:pt x="30876" y="3295"/>
                    <a:pt x="30727" y="3467"/>
                  </a:cubicBezTo>
                  <a:lnTo>
                    <a:pt x="30730" y="3467"/>
                  </a:lnTo>
                  <a:cubicBezTo>
                    <a:pt x="30598" y="3613"/>
                    <a:pt x="30466" y="3762"/>
                    <a:pt x="30344" y="3917"/>
                  </a:cubicBezTo>
                  <a:cubicBezTo>
                    <a:pt x="30337" y="3928"/>
                    <a:pt x="30330" y="3935"/>
                    <a:pt x="30321" y="3945"/>
                  </a:cubicBezTo>
                  <a:cubicBezTo>
                    <a:pt x="30069" y="4189"/>
                    <a:pt x="29829" y="4446"/>
                    <a:pt x="29585" y="4703"/>
                  </a:cubicBezTo>
                  <a:cubicBezTo>
                    <a:pt x="29467" y="4832"/>
                    <a:pt x="29341" y="4958"/>
                    <a:pt x="29219" y="5083"/>
                  </a:cubicBezTo>
                  <a:cubicBezTo>
                    <a:pt x="29169" y="5136"/>
                    <a:pt x="29118" y="5191"/>
                    <a:pt x="29067" y="5245"/>
                  </a:cubicBezTo>
                  <a:cubicBezTo>
                    <a:pt x="29301" y="5496"/>
                    <a:pt x="29535" y="5750"/>
                    <a:pt x="29755" y="6010"/>
                  </a:cubicBezTo>
                  <a:cubicBezTo>
                    <a:pt x="29880" y="6160"/>
                    <a:pt x="30005" y="6308"/>
                    <a:pt x="30127" y="6464"/>
                  </a:cubicBezTo>
                  <a:cubicBezTo>
                    <a:pt x="30316" y="6325"/>
                    <a:pt x="30510" y="6200"/>
                    <a:pt x="30713" y="6082"/>
                  </a:cubicBezTo>
                  <a:cubicBezTo>
                    <a:pt x="30946" y="5946"/>
                    <a:pt x="31180" y="5817"/>
                    <a:pt x="31418" y="5689"/>
                  </a:cubicBezTo>
                  <a:lnTo>
                    <a:pt x="31418" y="5689"/>
                  </a:lnTo>
                  <a:cubicBezTo>
                    <a:pt x="31404" y="5696"/>
                    <a:pt x="31390" y="5705"/>
                    <a:pt x="31377" y="5709"/>
                  </a:cubicBezTo>
                  <a:cubicBezTo>
                    <a:pt x="31560" y="5608"/>
                    <a:pt x="31732" y="5492"/>
                    <a:pt x="31908" y="5380"/>
                  </a:cubicBezTo>
                  <a:cubicBezTo>
                    <a:pt x="32088" y="5269"/>
                    <a:pt x="32264" y="5157"/>
                    <a:pt x="32446" y="5049"/>
                  </a:cubicBezTo>
                  <a:cubicBezTo>
                    <a:pt x="32856" y="4805"/>
                    <a:pt x="33273" y="4575"/>
                    <a:pt x="33693" y="4348"/>
                  </a:cubicBezTo>
                  <a:cubicBezTo>
                    <a:pt x="33984" y="4178"/>
                    <a:pt x="34268" y="4003"/>
                    <a:pt x="34559" y="3836"/>
                  </a:cubicBezTo>
                  <a:cubicBezTo>
                    <a:pt x="34559" y="3833"/>
                    <a:pt x="34563" y="3833"/>
                    <a:pt x="34567" y="3833"/>
                  </a:cubicBezTo>
                  <a:cubicBezTo>
                    <a:pt x="34709" y="3762"/>
                    <a:pt x="34854" y="3698"/>
                    <a:pt x="34997" y="3630"/>
                  </a:cubicBezTo>
                  <a:cubicBezTo>
                    <a:pt x="35156" y="3556"/>
                    <a:pt x="35305" y="3467"/>
                    <a:pt x="35457" y="3383"/>
                  </a:cubicBezTo>
                  <a:lnTo>
                    <a:pt x="35457" y="3383"/>
                  </a:lnTo>
                  <a:cubicBezTo>
                    <a:pt x="35455" y="3384"/>
                    <a:pt x="35454" y="3385"/>
                    <a:pt x="35453" y="3386"/>
                  </a:cubicBezTo>
                  <a:lnTo>
                    <a:pt x="35453" y="3386"/>
                  </a:lnTo>
                  <a:cubicBezTo>
                    <a:pt x="35590" y="3317"/>
                    <a:pt x="35730" y="3250"/>
                    <a:pt x="35870" y="3186"/>
                  </a:cubicBezTo>
                  <a:cubicBezTo>
                    <a:pt x="35894" y="3173"/>
                    <a:pt x="35914" y="3162"/>
                    <a:pt x="35938" y="3153"/>
                  </a:cubicBezTo>
                  <a:lnTo>
                    <a:pt x="35934" y="3153"/>
                  </a:lnTo>
                  <a:cubicBezTo>
                    <a:pt x="36100" y="3075"/>
                    <a:pt x="36259" y="2993"/>
                    <a:pt x="36429" y="2922"/>
                  </a:cubicBezTo>
                  <a:cubicBezTo>
                    <a:pt x="36588" y="2851"/>
                    <a:pt x="36750" y="2790"/>
                    <a:pt x="36913" y="2726"/>
                  </a:cubicBezTo>
                  <a:cubicBezTo>
                    <a:pt x="37055" y="2668"/>
                    <a:pt x="37197" y="2611"/>
                    <a:pt x="37343" y="2564"/>
                  </a:cubicBezTo>
                  <a:cubicBezTo>
                    <a:pt x="37346" y="2567"/>
                    <a:pt x="37346" y="2567"/>
                    <a:pt x="37350" y="2567"/>
                  </a:cubicBezTo>
                  <a:cubicBezTo>
                    <a:pt x="37180" y="2695"/>
                    <a:pt x="37001" y="2807"/>
                    <a:pt x="36835" y="2936"/>
                  </a:cubicBezTo>
                  <a:cubicBezTo>
                    <a:pt x="36670" y="3060"/>
                    <a:pt x="36511" y="3196"/>
                    <a:pt x="36349" y="3327"/>
                  </a:cubicBezTo>
                  <a:lnTo>
                    <a:pt x="36349" y="3327"/>
                  </a:lnTo>
                  <a:cubicBezTo>
                    <a:pt x="36352" y="3325"/>
                    <a:pt x="36355" y="3324"/>
                    <a:pt x="36358" y="3322"/>
                  </a:cubicBezTo>
                  <a:lnTo>
                    <a:pt x="36358" y="3322"/>
                  </a:lnTo>
                  <a:cubicBezTo>
                    <a:pt x="36355" y="3325"/>
                    <a:pt x="36347" y="3332"/>
                    <a:pt x="36341" y="3336"/>
                  </a:cubicBezTo>
                  <a:cubicBezTo>
                    <a:pt x="36344" y="3332"/>
                    <a:pt x="36347" y="3332"/>
                    <a:pt x="36347" y="3328"/>
                  </a:cubicBezTo>
                  <a:lnTo>
                    <a:pt x="36347" y="3328"/>
                  </a:lnTo>
                  <a:cubicBezTo>
                    <a:pt x="36219" y="3430"/>
                    <a:pt x="36086" y="3522"/>
                    <a:pt x="35951" y="3613"/>
                  </a:cubicBezTo>
                  <a:cubicBezTo>
                    <a:pt x="35958" y="3609"/>
                    <a:pt x="35961" y="3606"/>
                    <a:pt x="35969" y="3603"/>
                  </a:cubicBezTo>
                  <a:lnTo>
                    <a:pt x="35969" y="3603"/>
                  </a:lnTo>
                  <a:cubicBezTo>
                    <a:pt x="35938" y="3623"/>
                    <a:pt x="35904" y="3644"/>
                    <a:pt x="35870" y="3667"/>
                  </a:cubicBezTo>
                  <a:cubicBezTo>
                    <a:pt x="35711" y="3772"/>
                    <a:pt x="35552" y="3877"/>
                    <a:pt x="35389" y="3982"/>
                  </a:cubicBezTo>
                  <a:cubicBezTo>
                    <a:pt x="35217" y="4091"/>
                    <a:pt x="35047" y="4206"/>
                    <a:pt x="34875" y="4314"/>
                  </a:cubicBezTo>
                  <a:lnTo>
                    <a:pt x="34878" y="4314"/>
                  </a:lnTo>
                  <a:cubicBezTo>
                    <a:pt x="34875" y="4314"/>
                    <a:pt x="34871" y="4314"/>
                    <a:pt x="34871" y="4317"/>
                  </a:cubicBezTo>
                  <a:lnTo>
                    <a:pt x="34867" y="4317"/>
                  </a:lnTo>
                  <a:cubicBezTo>
                    <a:pt x="34867" y="4317"/>
                    <a:pt x="34867" y="4321"/>
                    <a:pt x="34864" y="4321"/>
                  </a:cubicBezTo>
                  <a:cubicBezTo>
                    <a:pt x="34689" y="4429"/>
                    <a:pt x="34515" y="4534"/>
                    <a:pt x="34339" y="4642"/>
                  </a:cubicBezTo>
                  <a:lnTo>
                    <a:pt x="34343" y="4642"/>
                  </a:lnTo>
                  <a:cubicBezTo>
                    <a:pt x="34339" y="4642"/>
                    <a:pt x="34336" y="4642"/>
                    <a:pt x="34336" y="4646"/>
                  </a:cubicBezTo>
                  <a:cubicBezTo>
                    <a:pt x="34336" y="4646"/>
                    <a:pt x="34333" y="4646"/>
                    <a:pt x="34333" y="4649"/>
                  </a:cubicBezTo>
                  <a:lnTo>
                    <a:pt x="34326" y="4649"/>
                  </a:lnTo>
                  <a:cubicBezTo>
                    <a:pt x="34133" y="4771"/>
                    <a:pt x="33943" y="4897"/>
                    <a:pt x="33757" y="5028"/>
                  </a:cubicBezTo>
                  <a:cubicBezTo>
                    <a:pt x="33581" y="5154"/>
                    <a:pt x="33401" y="5275"/>
                    <a:pt x="33222" y="5397"/>
                  </a:cubicBezTo>
                  <a:cubicBezTo>
                    <a:pt x="32968" y="5547"/>
                    <a:pt x="32714" y="5696"/>
                    <a:pt x="32464" y="5852"/>
                  </a:cubicBezTo>
                  <a:cubicBezTo>
                    <a:pt x="32298" y="5953"/>
                    <a:pt x="32132" y="6058"/>
                    <a:pt x="31966" y="6163"/>
                  </a:cubicBezTo>
                  <a:cubicBezTo>
                    <a:pt x="31793" y="6274"/>
                    <a:pt x="31610" y="6369"/>
                    <a:pt x="31427" y="6468"/>
                  </a:cubicBezTo>
                  <a:lnTo>
                    <a:pt x="31431" y="6468"/>
                  </a:lnTo>
                  <a:cubicBezTo>
                    <a:pt x="31154" y="6620"/>
                    <a:pt x="30876" y="6776"/>
                    <a:pt x="30618" y="6958"/>
                  </a:cubicBezTo>
                  <a:cubicBezTo>
                    <a:pt x="30591" y="6976"/>
                    <a:pt x="30564" y="6996"/>
                    <a:pt x="30537" y="7016"/>
                  </a:cubicBezTo>
                  <a:cubicBezTo>
                    <a:pt x="30533" y="7016"/>
                    <a:pt x="30530" y="7019"/>
                    <a:pt x="30527" y="7023"/>
                  </a:cubicBezTo>
                  <a:cubicBezTo>
                    <a:pt x="30533" y="7033"/>
                    <a:pt x="30540" y="7043"/>
                    <a:pt x="30547" y="7054"/>
                  </a:cubicBezTo>
                  <a:cubicBezTo>
                    <a:pt x="30635" y="7188"/>
                    <a:pt x="30720" y="7327"/>
                    <a:pt x="30801" y="7470"/>
                  </a:cubicBezTo>
                  <a:cubicBezTo>
                    <a:pt x="30818" y="7463"/>
                    <a:pt x="30828" y="7453"/>
                    <a:pt x="30841" y="7446"/>
                  </a:cubicBezTo>
                  <a:cubicBezTo>
                    <a:pt x="30923" y="7422"/>
                    <a:pt x="31001" y="7396"/>
                    <a:pt x="31082" y="7368"/>
                  </a:cubicBezTo>
                  <a:lnTo>
                    <a:pt x="31082" y="7368"/>
                  </a:lnTo>
                  <a:cubicBezTo>
                    <a:pt x="31065" y="7371"/>
                    <a:pt x="31052" y="7379"/>
                    <a:pt x="31038" y="7382"/>
                  </a:cubicBezTo>
                  <a:cubicBezTo>
                    <a:pt x="31299" y="7290"/>
                    <a:pt x="31566" y="7213"/>
                    <a:pt x="31830" y="7124"/>
                  </a:cubicBezTo>
                  <a:lnTo>
                    <a:pt x="31834" y="7124"/>
                  </a:lnTo>
                  <a:cubicBezTo>
                    <a:pt x="32173" y="7006"/>
                    <a:pt x="32501" y="6857"/>
                    <a:pt x="32840" y="6728"/>
                  </a:cubicBezTo>
                  <a:cubicBezTo>
                    <a:pt x="33517" y="6471"/>
                    <a:pt x="34197" y="6213"/>
                    <a:pt x="34878" y="5969"/>
                  </a:cubicBezTo>
                  <a:cubicBezTo>
                    <a:pt x="35210" y="5852"/>
                    <a:pt x="35538" y="5730"/>
                    <a:pt x="35870" y="5614"/>
                  </a:cubicBezTo>
                  <a:cubicBezTo>
                    <a:pt x="35911" y="5600"/>
                    <a:pt x="35951" y="5583"/>
                    <a:pt x="35989" y="5570"/>
                  </a:cubicBezTo>
                  <a:cubicBezTo>
                    <a:pt x="36344" y="5452"/>
                    <a:pt x="36703" y="5357"/>
                    <a:pt x="37062" y="5255"/>
                  </a:cubicBezTo>
                  <a:cubicBezTo>
                    <a:pt x="37188" y="5218"/>
                    <a:pt x="37316" y="5181"/>
                    <a:pt x="37444" y="5141"/>
                  </a:cubicBezTo>
                  <a:cubicBezTo>
                    <a:pt x="37452" y="5141"/>
                    <a:pt x="37461" y="5136"/>
                    <a:pt x="37468" y="5133"/>
                  </a:cubicBezTo>
                  <a:lnTo>
                    <a:pt x="37472" y="5133"/>
                  </a:lnTo>
                  <a:cubicBezTo>
                    <a:pt x="37536" y="5116"/>
                    <a:pt x="37600" y="5100"/>
                    <a:pt x="37668" y="5083"/>
                  </a:cubicBezTo>
                  <a:cubicBezTo>
                    <a:pt x="37732" y="5069"/>
                    <a:pt x="37800" y="5055"/>
                    <a:pt x="37868" y="5042"/>
                  </a:cubicBezTo>
                  <a:cubicBezTo>
                    <a:pt x="38022" y="5012"/>
                    <a:pt x="38177" y="4970"/>
                    <a:pt x="38335" y="4940"/>
                  </a:cubicBezTo>
                  <a:lnTo>
                    <a:pt x="38335" y="4940"/>
                  </a:lnTo>
                  <a:cubicBezTo>
                    <a:pt x="38331" y="4941"/>
                    <a:pt x="38328" y="4942"/>
                    <a:pt x="38325" y="4944"/>
                  </a:cubicBezTo>
                  <a:cubicBezTo>
                    <a:pt x="38368" y="4934"/>
                    <a:pt x="38408" y="4927"/>
                    <a:pt x="38451" y="4918"/>
                  </a:cubicBezTo>
                  <a:lnTo>
                    <a:pt x="38451" y="4918"/>
                  </a:lnTo>
                  <a:cubicBezTo>
                    <a:pt x="38450" y="4918"/>
                    <a:pt x="38450" y="4918"/>
                    <a:pt x="38449" y="4918"/>
                  </a:cubicBezTo>
                  <a:lnTo>
                    <a:pt x="38449" y="4918"/>
                  </a:lnTo>
                  <a:cubicBezTo>
                    <a:pt x="38479" y="4912"/>
                    <a:pt x="38507" y="4909"/>
                    <a:pt x="38535" y="4903"/>
                  </a:cubicBezTo>
                  <a:cubicBezTo>
                    <a:pt x="38752" y="4872"/>
                    <a:pt x="38965" y="4836"/>
                    <a:pt x="39179" y="4798"/>
                  </a:cubicBezTo>
                  <a:cubicBezTo>
                    <a:pt x="39178" y="4798"/>
                    <a:pt x="39178" y="4798"/>
                    <a:pt x="39177" y="4798"/>
                  </a:cubicBezTo>
                  <a:lnTo>
                    <a:pt x="39177" y="4798"/>
                  </a:lnTo>
                  <a:cubicBezTo>
                    <a:pt x="39204" y="4791"/>
                    <a:pt x="39233" y="4788"/>
                    <a:pt x="39260" y="4781"/>
                  </a:cubicBezTo>
                  <a:cubicBezTo>
                    <a:pt x="39289" y="4776"/>
                    <a:pt x="39320" y="4770"/>
                    <a:pt x="39350" y="4767"/>
                  </a:cubicBezTo>
                  <a:lnTo>
                    <a:pt x="39350" y="4767"/>
                  </a:lnTo>
                  <a:cubicBezTo>
                    <a:pt x="39349" y="4767"/>
                    <a:pt x="39348" y="4767"/>
                    <a:pt x="39348" y="4767"/>
                  </a:cubicBezTo>
                  <a:cubicBezTo>
                    <a:pt x="39352" y="4767"/>
                    <a:pt x="39356" y="4766"/>
                    <a:pt x="39360" y="4765"/>
                  </a:cubicBezTo>
                  <a:lnTo>
                    <a:pt x="39360" y="4765"/>
                  </a:lnTo>
                  <a:cubicBezTo>
                    <a:pt x="39364" y="4765"/>
                    <a:pt x="39368" y="4765"/>
                    <a:pt x="39371" y="4764"/>
                  </a:cubicBezTo>
                  <a:cubicBezTo>
                    <a:pt x="39370" y="4764"/>
                    <a:pt x="39368" y="4764"/>
                    <a:pt x="39366" y="4764"/>
                  </a:cubicBezTo>
                  <a:lnTo>
                    <a:pt x="39366" y="4764"/>
                  </a:lnTo>
                  <a:cubicBezTo>
                    <a:pt x="39435" y="4753"/>
                    <a:pt x="39502" y="4743"/>
                    <a:pt x="39568" y="4734"/>
                  </a:cubicBezTo>
                  <a:cubicBezTo>
                    <a:pt x="39571" y="4734"/>
                    <a:pt x="39574" y="4734"/>
                    <a:pt x="39574" y="4730"/>
                  </a:cubicBezTo>
                  <a:lnTo>
                    <a:pt x="39595" y="4730"/>
                  </a:lnTo>
                  <a:cubicBezTo>
                    <a:pt x="39601" y="4727"/>
                    <a:pt x="39605" y="4727"/>
                    <a:pt x="39608" y="4727"/>
                  </a:cubicBezTo>
                  <a:lnTo>
                    <a:pt x="39608" y="4727"/>
                  </a:lnTo>
                  <a:cubicBezTo>
                    <a:pt x="39605" y="4727"/>
                    <a:pt x="39605" y="4727"/>
                    <a:pt x="39601" y="4730"/>
                  </a:cubicBezTo>
                  <a:cubicBezTo>
                    <a:pt x="39608" y="4727"/>
                    <a:pt x="39612" y="4727"/>
                    <a:pt x="39618" y="4727"/>
                  </a:cubicBezTo>
                  <a:cubicBezTo>
                    <a:pt x="39639" y="4724"/>
                    <a:pt x="39659" y="4720"/>
                    <a:pt x="39679" y="4720"/>
                  </a:cubicBezTo>
                  <a:cubicBezTo>
                    <a:pt x="39818" y="4707"/>
                    <a:pt x="39954" y="4700"/>
                    <a:pt x="40093" y="4694"/>
                  </a:cubicBezTo>
                  <a:lnTo>
                    <a:pt x="40093" y="4694"/>
                  </a:lnTo>
                  <a:cubicBezTo>
                    <a:pt x="40004" y="4734"/>
                    <a:pt x="39923" y="4775"/>
                    <a:pt x="39835" y="4815"/>
                  </a:cubicBezTo>
                  <a:cubicBezTo>
                    <a:pt x="39764" y="4849"/>
                    <a:pt x="39690" y="4876"/>
                    <a:pt x="39615" y="4903"/>
                  </a:cubicBezTo>
                  <a:cubicBezTo>
                    <a:pt x="39456" y="4964"/>
                    <a:pt x="39300" y="5032"/>
                    <a:pt x="39144" y="5096"/>
                  </a:cubicBezTo>
                  <a:cubicBezTo>
                    <a:pt x="38971" y="5167"/>
                    <a:pt x="38796" y="5238"/>
                    <a:pt x="38623" y="5306"/>
                  </a:cubicBezTo>
                  <a:cubicBezTo>
                    <a:pt x="38630" y="5303"/>
                    <a:pt x="38637" y="5299"/>
                    <a:pt x="38643" y="5296"/>
                  </a:cubicBezTo>
                  <a:lnTo>
                    <a:pt x="38643" y="5296"/>
                  </a:lnTo>
                  <a:cubicBezTo>
                    <a:pt x="38498" y="5353"/>
                    <a:pt x="38349" y="5408"/>
                    <a:pt x="38207" y="5472"/>
                  </a:cubicBezTo>
                  <a:cubicBezTo>
                    <a:pt x="38074" y="5532"/>
                    <a:pt x="37942" y="5591"/>
                    <a:pt x="37810" y="5645"/>
                  </a:cubicBezTo>
                  <a:lnTo>
                    <a:pt x="37810" y="5645"/>
                  </a:lnTo>
                  <a:cubicBezTo>
                    <a:pt x="37812" y="5644"/>
                    <a:pt x="37815" y="5643"/>
                    <a:pt x="37818" y="5642"/>
                  </a:cubicBezTo>
                  <a:lnTo>
                    <a:pt x="37818" y="5642"/>
                  </a:lnTo>
                  <a:cubicBezTo>
                    <a:pt x="37656" y="5706"/>
                    <a:pt x="37495" y="5777"/>
                    <a:pt x="37333" y="5835"/>
                  </a:cubicBezTo>
                  <a:lnTo>
                    <a:pt x="37330" y="5835"/>
                  </a:lnTo>
                  <a:cubicBezTo>
                    <a:pt x="37244" y="5865"/>
                    <a:pt x="37157" y="5892"/>
                    <a:pt x="37072" y="5926"/>
                  </a:cubicBezTo>
                  <a:cubicBezTo>
                    <a:pt x="36994" y="5953"/>
                    <a:pt x="36919" y="5990"/>
                    <a:pt x="36842" y="6024"/>
                  </a:cubicBezTo>
                  <a:cubicBezTo>
                    <a:pt x="36788" y="6044"/>
                    <a:pt x="36733" y="6065"/>
                    <a:pt x="36680" y="6085"/>
                  </a:cubicBezTo>
                  <a:cubicBezTo>
                    <a:pt x="36456" y="6149"/>
                    <a:pt x="36233" y="6217"/>
                    <a:pt x="36009" y="6294"/>
                  </a:cubicBezTo>
                  <a:cubicBezTo>
                    <a:pt x="35961" y="6308"/>
                    <a:pt x="35917" y="6329"/>
                    <a:pt x="35870" y="6346"/>
                  </a:cubicBezTo>
                  <a:cubicBezTo>
                    <a:pt x="35247" y="6569"/>
                    <a:pt x="34628" y="6796"/>
                    <a:pt x="34004" y="7026"/>
                  </a:cubicBezTo>
                  <a:cubicBezTo>
                    <a:pt x="33683" y="7145"/>
                    <a:pt x="33361" y="7270"/>
                    <a:pt x="33039" y="7392"/>
                  </a:cubicBezTo>
                  <a:cubicBezTo>
                    <a:pt x="32728" y="7510"/>
                    <a:pt x="32423" y="7646"/>
                    <a:pt x="32112" y="7757"/>
                  </a:cubicBezTo>
                  <a:cubicBezTo>
                    <a:pt x="32095" y="7765"/>
                    <a:pt x="32081" y="7771"/>
                    <a:pt x="32064" y="7774"/>
                  </a:cubicBezTo>
                  <a:cubicBezTo>
                    <a:pt x="32062" y="7775"/>
                    <a:pt x="32060" y="7776"/>
                    <a:pt x="32058" y="7777"/>
                  </a:cubicBezTo>
                  <a:lnTo>
                    <a:pt x="32058" y="7777"/>
                  </a:lnTo>
                  <a:cubicBezTo>
                    <a:pt x="32056" y="7778"/>
                    <a:pt x="32054" y="7778"/>
                    <a:pt x="32052" y="7779"/>
                  </a:cubicBezTo>
                  <a:lnTo>
                    <a:pt x="32052" y="7779"/>
                  </a:lnTo>
                  <a:cubicBezTo>
                    <a:pt x="32054" y="7779"/>
                    <a:pt x="32056" y="7778"/>
                    <a:pt x="32058" y="7777"/>
                  </a:cubicBezTo>
                  <a:lnTo>
                    <a:pt x="32058" y="7777"/>
                  </a:lnTo>
                  <a:cubicBezTo>
                    <a:pt x="32054" y="7779"/>
                    <a:pt x="32050" y="7781"/>
                    <a:pt x="32045" y="7782"/>
                  </a:cubicBezTo>
                  <a:lnTo>
                    <a:pt x="32045" y="7782"/>
                  </a:lnTo>
                  <a:cubicBezTo>
                    <a:pt x="32048" y="7781"/>
                    <a:pt x="32050" y="7780"/>
                    <a:pt x="32052" y="7779"/>
                  </a:cubicBezTo>
                  <a:lnTo>
                    <a:pt x="32052" y="7779"/>
                  </a:lnTo>
                  <a:cubicBezTo>
                    <a:pt x="32049" y="7780"/>
                    <a:pt x="32046" y="7781"/>
                    <a:pt x="32043" y="7782"/>
                  </a:cubicBezTo>
                  <a:cubicBezTo>
                    <a:pt x="32044" y="7782"/>
                    <a:pt x="32045" y="7782"/>
                    <a:pt x="32045" y="7782"/>
                  </a:cubicBezTo>
                  <a:lnTo>
                    <a:pt x="32045" y="7782"/>
                  </a:lnTo>
                  <a:cubicBezTo>
                    <a:pt x="32044" y="7782"/>
                    <a:pt x="32043" y="7782"/>
                    <a:pt x="32042" y="7783"/>
                  </a:cubicBezTo>
                  <a:lnTo>
                    <a:pt x="32042" y="7783"/>
                  </a:lnTo>
                  <a:cubicBezTo>
                    <a:pt x="32043" y="7782"/>
                    <a:pt x="32043" y="7782"/>
                    <a:pt x="32043" y="7782"/>
                  </a:cubicBezTo>
                  <a:lnTo>
                    <a:pt x="32043" y="7782"/>
                  </a:lnTo>
                  <a:cubicBezTo>
                    <a:pt x="31810" y="7862"/>
                    <a:pt x="31569" y="7929"/>
                    <a:pt x="31334" y="8009"/>
                  </a:cubicBezTo>
                  <a:lnTo>
                    <a:pt x="31334" y="8009"/>
                  </a:lnTo>
                  <a:cubicBezTo>
                    <a:pt x="31336" y="8008"/>
                    <a:pt x="31338" y="8008"/>
                    <a:pt x="31341" y="8007"/>
                  </a:cubicBezTo>
                  <a:lnTo>
                    <a:pt x="31341" y="8007"/>
                  </a:lnTo>
                  <a:cubicBezTo>
                    <a:pt x="31272" y="8033"/>
                    <a:pt x="31202" y="8053"/>
                    <a:pt x="31133" y="8076"/>
                  </a:cubicBezTo>
                  <a:cubicBezTo>
                    <a:pt x="31204" y="8212"/>
                    <a:pt x="31279" y="8343"/>
                    <a:pt x="31346" y="8479"/>
                  </a:cubicBezTo>
                  <a:cubicBezTo>
                    <a:pt x="31485" y="8452"/>
                    <a:pt x="31627" y="8428"/>
                    <a:pt x="31770" y="8418"/>
                  </a:cubicBezTo>
                  <a:cubicBezTo>
                    <a:pt x="31918" y="8407"/>
                    <a:pt x="32068" y="8398"/>
                    <a:pt x="32216" y="8384"/>
                  </a:cubicBezTo>
                  <a:cubicBezTo>
                    <a:pt x="32315" y="8374"/>
                    <a:pt x="32413" y="8357"/>
                    <a:pt x="32511" y="8340"/>
                  </a:cubicBezTo>
                  <a:cubicBezTo>
                    <a:pt x="32762" y="8282"/>
                    <a:pt x="33012" y="8229"/>
                    <a:pt x="33270" y="8188"/>
                  </a:cubicBezTo>
                  <a:cubicBezTo>
                    <a:pt x="33523" y="8151"/>
                    <a:pt x="33778" y="8096"/>
                    <a:pt x="34028" y="8038"/>
                  </a:cubicBezTo>
                  <a:cubicBezTo>
                    <a:pt x="34319" y="7971"/>
                    <a:pt x="34607" y="7904"/>
                    <a:pt x="34895" y="7835"/>
                  </a:cubicBezTo>
                  <a:cubicBezTo>
                    <a:pt x="34902" y="7835"/>
                    <a:pt x="34908" y="7832"/>
                    <a:pt x="34919" y="7832"/>
                  </a:cubicBezTo>
                  <a:lnTo>
                    <a:pt x="34922" y="7832"/>
                  </a:lnTo>
                  <a:cubicBezTo>
                    <a:pt x="34925" y="7832"/>
                    <a:pt x="34928" y="7829"/>
                    <a:pt x="34932" y="7829"/>
                  </a:cubicBezTo>
                  <a:lnTo>
                    <a:pt x="34928" y="7829"/>
                  </a:lnTo>
                  <a:cubicBezTo>
                    <a:pt x="35162" y="7774"/>
                    <a:pt x="35389" y="7721"/>
                    <a:pt x="35623" y="7670"/>
                  </a:cubicBezTo>
                  <a:cubicBezTo>
                    <a:pt x="35704" y="7649"/>
                    <a:pt x="35789" y="7632"/>
                    <a:pt x="35870" y="7615"/>
                  </a:cubicBezTo>
                  <a:cubicBezTo>
                    <a:pt x="36517" y="7470"/>
                    <a:pt x="37167" y="7338"/>
                    <a:pt x="37821" y="7226"/>
                  </a:cubicBezTo>
                  <a:cubicBezTo>
                    <a:pt x="38186" y="7162"/>
                    <a:pt x="38545" y="7087"/>
                    <a:pt x="38910" y="7033"/>
                  </a:cubicBezTo>
                  <a:cubicBezTo>
                    <a:pt x="39296" y="6972"/>
                    <a:pt x="39686" y="6924"/>
                    <a:pt x="40072" y="6877"/>
                  </a:cubicBezTo>
                  <a:cubicBezTo>
                    <a:pt x="40333" y="6847"/>
                    <a:pt x="40590" y="6816"/>
                    <a:pt x="40848" y="6782"/>
                  </a:cubicBezTo>
                  <a:cubicBezTo>
                    <a:pt x="41142" y="6741"/>
                    <a:pt x="41437" y="6698"/>
                    <a:pt x="41734" y="6647"/>
                  </a:cubicBezTo>
                  <a:cubicBezTo>
                    <a:pt x="41995" y="6603"/>
                    <a:pt x="42256" y="6546"/>
                    <a:pt x="42520" y="6515"/>
                  </a:cubicBezTo>
                  <a:cubicBezTo>
                    <a:pt x="42608" y="6505"/>
                    <a:pt x="42697" y="6494"/>
                    <a:pt x="42784" y="6485"/>
                  </a:cubicBezTo>
                  <a:cubicBezTo>
                    <a:pt x="42875" y="6477"/>
                    <a:pt x="42968" y="6474"/>
                    <a:pt x="43058" y="6468"/>
                  </a:cubicBezTo>
                  <a:lnTo>
                    <a:pt x="43058" y="6468"/>
                  </a:lnTo>
                  <a:cubicBezTo>
                    <a:pt x="43056" y="6468"/>
                    <a:pt x="43053" y="6469"/>
                    <a:pt x="43050" y="6470"/>
                  </a:cubicBezTo>
                  <a:lnTo>
                    <a:pt x="43050" y="6470"/>
                  </a:lnTo>
                  <a:cubicBezTo>
                    <a:pt x="43071" y="6468"/>
                    <a:pt x="43093" y="6467"/>
                    <a:pt x="43113" y="6464"/>
                  </a:cubicBezTo>
                  <a:lnTo>
                    <a:pt x="43130" y="6464"/>
                  </a:lnTo>
                  <a:cubicBezTo>
                    <a:pt x="43143" y="6464"/>
                    <a:pt x="43159" y="6464"/>
                    <a:pt x="43174" y="6462"/>
                  </a:cubicBezTo>
                  <a:lnTo>
                    <a:pt x="43174" y="6462"/>
                  </a:lnTo>
                  <a:cubicBezTo>
                    <a:pt x="43174" y="6462"/>
                    <a:pt x="43174" y="6463"/>
                    <a:pt x="43174" y="6464"/>
                  </a:cubicBezTo>
                  <a:cubicBezTo>
                    <a:pt x="43191" y="6461"/>
                    <a:pt x="43208" y="6461"/>
                    <a:pt x="43225" y="6461"/>
                  </a:cubicBezTo>
                  <a:cubicBezTo>
                    <a:pt x="43248" y="6461"/>
                    <a:pt x="43272" y="6457"/>
                    <a:pt x="43296" y="6457"/>
                  </a:cubicBezTo>
                  <a:lnTo>
                    <a:pt x="43289" y="6457"/>
                  </a:lnTo>
                  <a:cubicBezTo>
                    <a:pt x="43404" y="6454"/>
                    <a:pt x="43519" y="6451"/>
                    <a:pt x="43634" y="6447"/>
                  </a:cubicBezTo>
                  <a:lnTo>
                    <a:pt x="43634" y="6447"/>
                  </a:lnTo>
                  <a:cubicBezTo>
                    <a:pt x="43591" y="6471"/>
                    <a:pt x="43547" y="6494"/>
                    <a:pt x="43502" y="6518"/>
                  </a:cubicBezTo>
                  <a:cubicBezTo>
                    <a:pt x="43502" y="6522"/>
                    <a:pt x="43499" y="6522"/>
                    <a:pt x="43499" y="6522"/>
                  </a:cubicBezTo>
                  <a:cubicBezTo>
                    <a:pt x="43415" y="6564"/>
                    <a:pt x="43327" y="6603"/>
                    <a:pt x="43240" y="6639"/>
                  </a:cubicBezTo>
                  <a:lnTo>
                    <a:pt x="43240" y="6639"/>
                  </a:lnTo>
                  <a:cubicBezTo>
                    <a:pt x="43242" y="6638"/>
                    <a:pt x="43243" y="6637"/>
                    <a:pt x="43245" y="6637"/>
                  </a:cubicBezTo>
                  <a:lnTo>
                    <a:pt x="43245" y="6637"/>
                  </a:lnTo>
                  <a:cubicBezTo>
                    <a:pt x="43238" y="6640"/>
                    <a:pt x="43235" y="6640"/>
                    <a:pt x="43229" y="6643"/>
                  </a:cubicBezTo>
                  <a:lnTo>
                    <a:pt x="43229" y="6643"/>
                  </a:lnTo>
                  <a:cubicBezTo>
                    <a:pt x="43229" y="6643"/>
                    <a:pt x="43229" y="6643"/>
                    <a:pt x="43230" y="6643"/>
                  </a:cubicBezTo>
                  <a:lnTo>
                    <a:pt x="43230" y="6643"/>
                  </a:lnTo>
                  <a:cubicBezTo>
                    <a:pt x="43229" y="6643"/>
                    <a:pt x="43229" y="6644"/>
                    <a:pt x="43228" y="6644"/>
                  </a:cubicBezTo>
                  <a:cubicBezTo>
                    <a:pt x="43130" y="6681"/>
                    <a:pt x="43035" y="6721"/>
                    <a:pt x="42937" y="6752"/>
                  </a:cubicBezTo>
                  <a:cubicBezTo>
                    <a:pt x="42836" y="6782"/>
                    <a:pt x="42734" y="6816"/>
                    <a:pt x="42632" y="6847"/>
                  </a:cubicBezTo>
                  <a:cubicBezTo>
                    <a:pt x="42523" y="6880"/>
                    <a:pt x="42405" y="6901"/>
                    <a:pt x="42297" y="6945"/>
                  </a:cubicBezTo>
                  <a:cubicBezTo>
                    <a:pt x="42209" y="6979"/>
                    <a:pt x="42120" y="7010"/>
                    <a:pt x="42033" y="7040"/>
                  </a:cubicBezTo>
                  <a:lnTo>
                    <a:pt x="42039" y="7040"/>
                  </a:lnTo>
                  <a:cubicBezTo>
                    <a:pt x="42036" y="7040"/>
                    <a:pt x="42033" y="7040"/>
                    <a:pt x="42031" y="7041"/>
                  </a:cubicBezTo>
                  <a:lnTo>
                    <a:pt x="42031" y="7041"/>
                  </a:lnTo>
                  <a:cubicBezTo>
                    <a:pt x="42031" y="7040"/>
                    <a:pt x="42032" y="7040"/>
                    <a:pt x="42033" y="7040"/>
                  </a:cubicBezTo>
                  <a:lnTo>
                    <a:pt x="42033" y="7040"/>
                  </a:lnTo>
                  <a:cubicBezTo>
                    <a:pt x="41884" y="7080"/>
                    <a:pt x="41734" y="7118"/>
                    <a:pt x="41586" y="7155"/>
                  </a:cubicBezTo>
                  <a:cubicBezTo>
                    <a:pt x="41426" y="7196"/>
                    <a:pt x="41267" y="7236"/>
                    <a:pt x="41109" y="7280"/>
                  </a:cubicBezTo>
                  <a:cubicBezTo>
                    <a:pt x="41115" y="7280"/>
                    <a:pt x="41122" y="7277"/>
                    <a:pt x="41129" y="7277"/>
                  </a:cubicBezTo>
                  <a:cubicBezTo>
                    <a:pt x="40979" y="7314"/>
                    <a:pt x="40831" y="7348"/>
                    <a:pt x="40685" y="7388"/>
                  </a:cubicBezTo>
                  <a:cubicBezTo>
                    <a:pt x="40550" y="7426"/>
                    <a:pt x="40411" y="7463"/>
                    <a:pt x="40272" y="7497"/>
                  </a:cubicBezTo>
                  <a:cubicBezTo>
                    <a:pt x="40103" y="7534"/>
                    <a:pt x="39930" y="7558"/>
                    <a:pt x="39760" y="7588"/>
                  </a:cubicBezTo>
                  <a:cubicBezTo>
                    <a:pt x="39598" y="7612"/>
                    <a:pt x="39435" y="7635"/>
                    <a:pt x="39276" y="7660"/>
                  </a:cubicBezTo>
                  <a:cubicBezTo>
                    <a:pt x="38782" y="7741"/>
                    <a:pt x="38291" y="7835"/>
                    <a:pt x="37800" y="7924"/>
                  </a:cubicBezTo>
                  <a:cubicBezTo>
                    <a:pt x="37296" y="8015"/>
                    <a:pt x="36791" y="8110"/>
                    <a:pt x="36294" y="8218"/>
                  </a:cubicBezTo>
                  <a:cubicBezTo>
                    <a:pt x="36151" y="8252"/>
                    <a:pt x="36012" y="8286"/>
                    <a:pt x="35870" y="8316"/>
                  </a:cubicBezTo>
                  <a:cubicBezTo>
                    <a:pt x="35670" y="8364"/>
                    <a:pt x="35474" y="8407"/>
                    <a:pt x="35274" y="8455"/>
                  </a:cubicBezTo>
                  <a:cubicBezTo>
                    <a:pt x="35203" y="8472"/>
                    <a:pt x="35118" y="8499"/>
                    <a:pt x="35037" y="8513"/>
                  </a:cubicBezTo>
                  <a:cubicBezTo>
                    <a:pt x="35010" y="8516"/>
                    <a:pt x="34980" y="8523"/>
                    <a:pt x="34953" y="8529"/>
                  </a:cubicBezTo>
                  <a:cubicBezTo>
                    <a:pt x="34851" y="8554"/>
                    <a:pt x="34750" y="8577"/>
                    <a:pt x="34644" y="8601"/>
                  </a:cubicBezTo>
                  <a:cubicBezTo>
                    <a:pt x="34475" y="8638"/>
                    <a:pt x="34306" y="8685"/>
                    <a:pt x="34136" y="8723"/>
                  </a:cubicBezTo>
                  <a:cubicBezTo>
                    <a:pt x="33947" y="8763"/>
                    <a:pt x="33757" y="8801"/>
                    <a:pt x="33567" y="8841"/>
                  </a:cubicBezTo>
                  <a:cubicBezTo>
                    <a:pt x="33398" y="8871"/>
                    <a:pt x="33222" y="8895"/>
                    <a:pt x="33049" y="8926"/>
                  </a:cubicBezTo>
                  <a:cubicBezTo>
                    <a:pt x="33010" y="8932"/>
                    <a:pt x="32970" y="8943"/>
                    <a:pt x="32927" y="8952"/>
                  </a:cubicBezTo>
                  <a:lnTo>
                    <a:pt x="32927" y="8952"/>
                  </a:lnTo>
                  <a:cubicBezTo>
                    <a:pt x="32928" y="8952"/>
                    <a:pt x="32929" y="8951"/>
                    <a:pt x="32930" y="8951"/>
                  </a:cubicBezTo>
                  <a:lnTo>
                    <a:pt x="32930" y="8951"/>
                  </a:lnTo>
                  <a:cubicBezTo>
                    <a:pt x="32922" y="8953"/>
                    <a:pt x="32916" y="8953"/>
                    <a:pt x="32910" y="8956"/>
                  </a:cubicBezTo>
                  <a:lnTo>
                    <a:pt x="32907" y="8956"/>
                  </a:lnTo>
                  <a:cubicBezTo>
                    <a:pt x="32718" y="9004"/>
                    <a:pt x="32528" y="9041"/>
                    <a:pt x="32335" y="9065"/>
                  </a:cubicBezTo>
                  <a:cubicBezTo>
                    <a:pt x="32145" y="9088"/>
                    <a:pt x="31956" y="9098"/>
                    <a:pt x="31766" y="9112"/>
                  </a:cubicBezTo>
                  <a:cubicBezTo>
                    <a:pt x="31729" y="9115"/>
                    <a:pt x="31691" y="9123"/>
                    <a:pt x="31654" y="9129"/>
                  </a:cubicBezTo>
                  <a:cubicBezTo>
                    <a:pt x="31698" y="9227"/>
                    <a:pt x="31746" y="9326"/>
                    <a:pt x="31787" y="9423"/>
                  </a:cubicBezTo>
                  <a:cubicBezTo>
                    <a:pt x="31793" y="9436"/>
                    <a:pt x="31799" y="9449"/>
                    <a:pt x="31803" y="9461"/>
                  </a:cubicBezTo>
                  <a:lnTo>
                    <a:pt x="31803" y="9461"/>
                  </a:lnTo>
                  <a:cubicBezTo>
                    <a:pt x="31802" y="9460"/>
                    <a:pt x="31801" y="9459"/>
                    <a:pt x="31800" y="9457"/>
                  </a:cubicBezTo>
                  <a:lnTo>
                    <a:pt x="31800" y="9457"/>
                  </a:lnTo>
                  <a:cubicBezTo>
                    <a:pt x="31804" y="9468"/>
                    <a:pt x="31807" y="9474"/>
                    <a:pt x="31810" y="9484"/>
                  </a:cubicBezTo>
                  <a:lnTo>
                    <a:pt x="31813" y="9484"/>
                  </a:lnTo>
                  <a:lnTo>
                    <a:pt x="31813" y="9488"/>
                  </a:lnTo>
                  <a:cubicBezTo>
                    <a:pt x="31817" y="9498"/>
                    <a:pt x="31820" y="9509"/>
                    <a:pt x="31827" y="9518"/>
                  </a:cubicBezTo>
                  <a:lnTo>
                    <a:pt x="31827" y="9522"/>
                  </a:lnTo>
                  <a:cubicBezTo>
                    <a:pt x="31830" y="9532"/>
                    <a:pt x="31834" y="9542"/>
                    <a:pt x="31837" y="9552"/>
                  </a:cubicBezTo>
                  <a:cubicBezTo>
                    <a:pt x="31837" y="9545"/>
                    <a:pt x="31834" y="9539"/>
                    <a:pt x="31834" y="9535"/>
                  </a:cubicBezTo>
                  <a:lnTo>
                    <a:pt x="31834" y="9535"/>
                  </a:lnTo>
                  <a:cubicBezTo>
                    <a:pt x="31929" y="9769"/>
                    <a:pt x="32023" y="10006"/>
                    <a:pt x="32108" y="10246"/>
                  </a:cubicBezTo>
                  <a:cubicBezTo>
                    <a:pt x="32291" y="10212"/>
                    <a:pt x="32477" y="10182"/>
                    <a:pt x="32660" y="10155"/>
                  </a:cubicBezTo>
                  <a:cubicBezTo>
                    <a:pt x="32995" y="10104"/>
                    <a:pt x="33334" y="10053"/>
                    <a:pt x="33669" y="10006"/>
                  </a:cubicBezTo>
                  <a:cubicBezTo>
                    <a:pt x="34028" y="9959"/>
                    <a:pt x="34390" y="9931"/>
                    <a:pt x="34750" y="9881"/>
                  </a:cubicBezTo>
                  <a:cubicBezTo>
                    <a:pt x="35118" y="9826"/>
                    <a:pt x="35481" y="9748"/>
                    <a:pt x="35850" y="9687"/>
                  </a:cubicBezTo>
                  <a:cubicBezTo>
                    <a:pt x="35856" y="9687"/>
                    <a:pt x="35863" y="9684"/>
                    <a:pt x="35870" y="9684"/>
                  </a:cubicBezTo>
                  <a:cubicBezTo>
                    <a:pt x="36155" y="9637"/>
                    <a:pt x="36439" y="9596"/>
                    <a:pt x="36720" y="9549"/>
                  </a:cubicBezTo>
                  <a:cubicBezTo>
                    <a:pt x="37021" y="9498"/>
                    <a:pt x="37322" y="9454"/>
                    <a:pt x="37627" y="9417"/>
                  </a:cubicBezTo>
                  <a:cubicBezTo>
                    <a:pt x="37949" y="9373"/>
                    <a:pt x="38271" y="9332"/>
                    <a:pt x="38593" y="9298"/>
                  </a:cubicBezTo>
                  <a:cubicBezTo>
                    <a:pt x="38758" y="9281"/>
                    <a:pt x="38921" y="9268"/>
                    <a:pt x="39087" y="9251"/>
                  </a:cubicBezTo>
                  <a:lnTo>
                    <a:pt x="39212" y="9251"/>
                  </a:lnTo>
                  <a:cubicBezTo>
                    <a:pt x="39365" y="9244"/>
                    <a:pt x="39520" y="9240"/>
                    <a:pt x="39676" y="9237"/>
                  </a:cubicBezTo>
                  <a:lnTo>
                    <a:pt x="39673" y="9237"/>
                  </a:lnTo>
                  <a:cubicBezTo>
                    <a:pt x="39679" y="9237"/>
                    <a:pt x="39686" y="9237"/>
                    <a:pt x="39690" y="9234"/>
                  </a:cubicBezTo>
                  <a:lnTo>
                    <a:pt x="39693" y="9234"/>
                  </a:lnTo>
                  <a:cubicBezTo>
                    <a:pt x="39835" y="9231"/>
                    <a:pt x="39984" y="9227"/>
                    <a:pt x="40129" y="9227"/>
                  </a:cubicBezTo>
                  <a:cubicBezTo>
                    <a:pt x="40143" y="9227"/>
                    <a:pt x="40160" y="9231"/>
                    <a:pt x="40177" y="9231"/>
                  </a:cubicBezTo>
                  <a:lnTo>
                    <a:pt x="40245" y="9231"/>
                  </a:lnTo>
                  <a:cubicBezTo>
                    <a:pt x="40245" y="9234"/>
                    <a:pt x="40248" y="9234"/>
                    <a:pt x="40248" y="9234"/>
                  </a:cubicBezTo>
                  <a:cubicBezTo>
                    <a:pt x="40272" y="9234"/>
                    <a:pt x="40299" y="9237"/>
                    <a:pt x="40326" y="9240"/>
                  </a:cubicBezTo>
                  <a:lnTo>
                    <a:pt x="40350" y="9240"/>
                  </a:lnTo>
                  <a:cubicBezTo>
                    <a:pt x="40380" y="9244"/>
                    <a:pt x="40411" y="9248"/>
                    <a:pt x="40445" y="9248"/>
                  </a:cubicBezTo>
                  <a:lnTo>
                    <a:pt x="40421" y="9248"/>
                  </a:lnTo>
                  <a:cubicBezTo>
                    <a:pt x="40529" y="9254"/>
                    <a:pt x="40641" y="9265"/>
                    <a:pt x="40749" y="9275"/>
                  </a:cubicBezTo>
                  <a:cubicBezTo>
                    <a:pt x="40854" y="9285"/>
                    <a:pt x="40962" y="9298"/>
                    <a:pt x="41068" y="9305"/>
                  </a:cubicBezTo>
                  <a:cubicBezTo>
                    <a:pt x="41156" y="9312"/>
                    <a:pt x="41247" y="9318"/>
                    <a:pt x="41335" y="9326"/>
                  </a:cubicBezTo>
                  <a:cubicBezTo>
                    <a:pt x="41274" y="9346"/>
                    <a:pt x="41217" y="9370"/>
                    <a:pt x="41159" y="9390"/>
                  </a:cubicBezTo>
                  <a:cubicBezTo>
                    <a:pt x="41082" y="9416"/>
                    <a:pt x="41005" y="9436"/>
                    <a:pt x="40929" y="9460"/>
                  </a:cubicBezTo>
                  <a:lnTo>
                    <a:pt x="40929" y="9460"/>
                  </a:lnTo>
                  <a:cubicBezTo>
                    <a:pt x="40931" y="9459"/>
                    <a:pt x="40932" y="9457"/>
                    <a:pt x="40932" y="9457"/>
                  </a:cubicBezTo>
                  <a:lnTo>
                    <a:pt x="40932" y="9457"/>
                  </a:lnTo>
                  <a:cubicBezTo>
                    <a:pt x="40797" y="9492"/>
                    <a:pt x="40662" y="9522"/>
                    <a:pt x="40523" y="9559"/>
                  </a:cubicBezTo>
                  <a:cubicBezTo>
                    <a:pt x="40401" y="9593"/>
                    <a:pt x="40276" y="9626"/>
                    <a:pt x="40150" y="9657"/>
                  </a:cubicBezTo>
                  <a:cubicBezTo>
                    <a:pt x="40146" y="9657"/>
                    <a:pt x="40140" y="9657"/>
                    <a:pt x="40137" y="9661"/>
                  </a:cubicBezTo>
                  <a:lnTo>
                    <a:pt x="40133" y="9661"/>
                  </a:lnTo>
                  <a:cubicBezTo>
                    <a:pt x="40062" y="9678"/>
                    <a:pt x="39987" y="9687"/>
                    <a:pt x="39916" y="9698"/>
                  </a:cubicBezTo>
                  <a:lnTo>
                    <a:pt x="39926" y="9698"/>
                  </a:lnTo>
                  <a:cubicBezTo>
                    <a:pt x="39757" y="9722"/>
                    <a:pt x="39591" y="9752"/>
                    <a:pt x="39426" y="9779"/>
                  </a:cubicBezTo>
                  <a:cubicBezTo>
                    <a:pt x="39337" y="9793"/>
                    <a:pt x="39246" y="9803"/>
                    <a:pt x="39158" y="9820"/>
                  </a:cubicBezTo>
                  <a:cubicBezTo>
                    <a:pt x="39077" y="9837"/>
                    <a:pt x="38996" y="9854"/>
                    <a:pt x="38914" y="9874"/>
                  </a:cubicBezTo>
                  <a:cubicBezTo>
                    <a:pt x="38826" y="9887"/>
                    <a:pt x="38738" y="9901"/>
                    <a:pt x="38646" y="9915"/>
                  </a:cubicBezTo>
                  <a:cubicBezTo>
                    <a:pt x="38568" y="9927"/>
                    <a:pt x="38487" y="9942"/>
                    <a:pt x="38407" y="9956"/>
                  </a:cubicBezTo>
                  <a:lnTo>
                    <a:pt x="38407" y="9956"/>
                  </a:lnTo>
                  <a:cubicBezTo>
                    <a:pt x="38407" y="9956"/>
                    <a:pt x="38407" y="9956"/>
                    <a:pt x="38407" y="9956"/>
                  </a:cubicBezTo>
                  <a:cubicBezTo>
                    <a:pt x="38407" y="9956"/>
                    <a:pt x="38406" y="9956"/>
                    <a:pt x="38406" y="9956"/>
                  </a:cubicBezTo>
                  <a:lnTo>
                    <a:pt x="38406" y="9956"/>
                  </a:lnTo>
                  <a:cubicBezTo>
                    <a:pt x="38406" y="9956"/>
                    <a:pt x="38407" y="9956"/>
                    <a:pt x="38407" y="9956"/>
                  </a:cubicBezTo>
                  <a:lnTo>
                    <a:pt x="38407" y="9956"/>
                  </a:lnTo>
                  <a:cubicBezTo>
                    <a:pt x="38401" y="9956"/>
                    <a:pt x="38395" y="9956"/>
                    <a:pt x="38390" y="9957"/>
                  </a:cubicBezTo>
                  <a:lnTo>
                    <a:pt x="38390" y="9957"/>
                  </a:lnTo>
                  <a:cubicBezTo>
                    <a:pt x="38395" y="9957"/>
                    <a:pt x="38401" y="9956"/>
                    <a:pt x="38406" y="9956"/>
                  </a:cubicBezTo>
                  <a:lnTo>
                    <a:pt x="38406" y="9956"/>
                  </a:lnTo>
                  <a:cubicBezTo>
                    <a:pt x="38400" y="9957"/>
                    <a:pt x="38393" y="9958"/>
                    <a:pt x="38386" y="9959"/>
                  </a:cubicBezTo>
                  <a:cubicBezTo>
                    <a:pt x="38387" y="9958"/>
                    <a:pt x="38389" y="9958"/>
                    <a:pt x="38390" y="9957"/>
                  </a:cubicBezTo>
                  <a:lnTo>
                    <a:pt x="38390" y="9957"/>
                  </a:lnTo>
                  <a:cubicBezTo>
                    <a:pt x="38330" y="9964"/>
                    <a:pt x="38268" y="9973"/>
                    <a:pt x="38207" y="9982"/>
                  </a:cubicBezTo>
                  <a:lnTo>
                    <a:pt x="38199" y="9982"/>
                  </a:lnTo>
                  <a:cubicBezTo>
                    <a:pt x="38199" y="9982"/>
                    <a:pt x="38199" y="9986"/>
                    <a:pt x="38196" y="9986"/>
                  </a:cubicBezTo>
                  <a:lnTo>
                    <a:pt x="38199" y="9986"/>
                  </a:lnTo>
                  <a:cubicBezTo>
                    <a:pt x="38061" y="10009"/>
                    <a:pt x="37922" y="10040"/>
                    <a:pt x="37783" y="10073"/>
                  </a:cubicBezTo>
                  <a:cubicBezTo>
                    <a:pt x="37708" y="10087"/>
                    <a:pt x="37634" y="10101"/>
                    <a:pt x="37563" y="10121"/>
                  </a:cubicBezTo>
                  <a:cubicBezTo>
                    <a:pt x="37228" y="10165"/>
                    <a:pt x="36896" y="10220"/>
                    <a:pt x="36561" y="10281"/>
                  </a:cubicBezTo>
                  <a:cubicBezTo>
                    <a:pt x="36381" y="10311"/>
                    <a:pt x="36202" y="10334"/>
                    <a:pt x="36019" y="10362"/>
                  </a:cubicBezTo>
                  <a:cubicBezTo>
                    <a:pt x="35969" y="10368"/>
                    <a:pt x="35921" y="10378"/>
                    <a:pt x="35870" y="10389"/>
                  </a:cubicBezTo>
                  <a:cubicBezTo>
                    <a:pt x="35741" y="10409"/>
                    <a:pt x="35613" y="10433"/>
                    <a:pt x="35487" y="10456"/>
                  </a:cubicBezTo>
                  <a:cubicBezTo>
                    <a:pt x="35139" y="10524"/>
                    <a:pt x="34786" y="10578"/>
                    <a:pt x="34434" y="10612"/>
                  </a:cubicBezTo>
                  <a:cubicBezTo>
                    <a:pt x="34042" y="10653"/>
                    <a:pt x="33652" y="10707"/>
                    <a:pt x="33262" y="10768"/>
                  </a:cubicBezTo>
                  <a:cubicBezTo>
                    <a:pt x="33073" y="10795"/>
                    <a:pt x="32884" y="10822"/>
                    <a:pt x="32694" y="10849"/>
                  </a:cubicBezTo>
                  <a:cubicBezTo>
                    <a:pt x="32579" y="10866"/>
                    <a:pt x="32464" y="10880"/>
                    <a:pt x="32348" y="10900"/>
                  </a:cubicBezTo>
                  <a:cubicBezTo>
                    <a:pt x="32359" y="10923"/>
                    <a:pt x="32365" y="10951"/>
                    <a:pt x="32376" y="10975"/>
                  </a:cubicBezTo>
                  <a:cubicBezTo>
                    <a:pt x="32460" y="11170"/>
                    <a:pt x="32555" y="11361"/>
                    <a:pt x="32653" y="11553"/>
                  </a:cubicBezTo>
                  <a:lnTo>
                    <a:pt x="32768" y="11553"/>
                  </a:lnTo>
                  <a:cubicBezTo>
                    <a:pt x="32846" y="11557"/>
                    <a:pt x="32921" y="11557"/>
                    <a:pt x="32998" y="11561"/>
                  </a:cubicBezTo>
                  <a:cubicBezTo>
                    <a:pt x="33195" y="11567"/>
                    <a:pt x="33392" y="11574"/>
                    <a:pt x="33587" y="11584"/>
                  </a:cubicBezTo>
                  <a:cubicBezTo>
                    <a:pt x="33659" y="11587"/>
                    <a:pt x="33731" y="11588"/>
                    <a:pt x="33803" y="11588"/>
                  </a:cubicBezTo>
                  <a:cubicBezTo>
                    <a:pt x="33977" y="11588"/>
                    <a:pt x="34151" y="11581"/>
                    <a:pt x="34326" y="11574"/>
                  </a:cubicBezTo>
                  <a:cubicBezTo>
                    <a:pt x="34364" y="11574"/>
                    <a:pt x="34404" y="11577"/>
                    <a:pt x="34441" y="11581"/>
                  </a:cubicBezTo>
                  <a:cubicBezTo>
                    <a:pt x="34631" y="11584"/>
                    <a:pt x="34817" y="11594"/>
                    <a:pt x="35003" y="11611"/>
                  </a:cubicBezTo>
                  <a:cubicBezTo>
                    <a:pt x="35118" y="11628"/>
                    <a:pt x="35233" y="11648"/>
                    <a:pt x="35348" y="11665"/>
                  </a:cubicBezTo>
                  <a:cubicBezTo>
                    <a:pt x="35467" y="11678"/>
                    <a:pt x="35589" y="11695"/>
                    <a:pt x="35711" y="11709"/>
                  </a:cubicBezTo>
                  <a:lnTo>
                    <a:pt x="35714" y="11709"/>
                  </a:lnTo>
                  <a:lnTo>
                    <a:pt x="35714" y="11709"/>
                  </a:lnTo>
                  <a:lnTo>
                    <a:pt x="35714" y="11709"/>
                  </a:lnTo>
                  <a:cubicBezTo>
                    <a:pt x="35717" y="11713"/>
                    <a:pt x="35725" y="11713"/>
                    <a:pt x="35728" y="11713"/>
                  </a:cubicBezTo>
                  <a:lnTo>
                    <a:pt x="35717" y="11713"/>
                  </a:lnTo>
                  <a:cubicBezTo>
                    <a:pt x="35769" y="11719"/>
                    <a:pt x="35819" y="11730"/>
                    <a:pt x="35870" y="11739"/>
                  </a:cubicBezTo>
                  <a:cubicBezTo>
                    <a:pt x="35975" y="11756"/>
                    <a:pt x="36077" y="11773"/>
                    <a:pt x="36181" y="11794"/>
                  </a:cubicBezTo>
                  <a:cubicBezTo>
                    <a:pt x="36334" y="11821"/>
                    <a:pt x="36489" y="11838"/>
                    <a:pt x="36645" y="11852"/>
                  </a:cubicBezTo>
                  <a:cubicBezTo>
                    <a:pt x="36741" y="11858"/>
                    <a:pt x="36838" y="11872"/>
                    <a:pt x="36933" y="11886"/>
                  </a:cubicBezTo>
                  <a:cubicBezTo>
                    <a:pt x="36883" y="11906"/>
                    <a:pt x="36832" y="11926"/>
                    <a:pt x="36777" y="11943"/>
                  </a:cubicBezTo>
                  <a:lnTo>
                    <a:pt x="36777" y="11947"/>
                  </a:lnTo>
                  <a:lnTo>
                    <a:pt x="36774" y="11947"/>
                  </a:lnTo>
                  <a:cubicBezTo>
                    <a:pt x="36669" y="11977"/>
                    <a:pt x="36567" y="12003"/>
                    <a:pt x="36463" y="12028"/>
                  </a:cubicBezTo>
                  <a:lnTo>
                    <a:pt x="36466" y="12028"/>
                  </a:lnTo>
                  <a:cubicBezTo>
                    <a:pt x="36463" y="12031"/>
                    <a:pt x="36459" y="12031"/>
                    <a:pt x="36452" y="12031"/>
                  </a:cubicBezTo>
                  <a:cubicBezTo>
                    <a:pt x="36449" y="12031"/>
                    <a:pt x="36449" y="12034"/>
                    <a:pt x="36446" y="12034"/>
                  </a:cubicBezTo>
                  <a:lnTo>
                    <a:pt x="36449" y="12034"/>
                  </a:lnTo>
                  <a:cubicBezTo>
                    <a:pt x="36317" y="12061"/>
                    <a:pt x="36181" y="12081"/>
                    <a:pt x="36050" y="12105"/>
                  </a:cubicBezTo>
                  <a:cubicBezTo>
                    <a:pt x="35989" y="12119"/>
                    <a:pt x="35931" y="12125"/>
                    <a:pt x="35870" y="12133"/>
                  </a:cubicBezTo>
                  <a:cubicBezTo>
                    <a:pt x="35792" y="12146"/>
                    <a:pt x="35711" y="12160"/>
                    <a:pt x="35633" y="12170"/>
                  </a:cubicBezTo>
                  <a:lnTo>
                    <a:pt x="35626" y="12170"/>
                  </a:lnTo>
                  <a:cubicBezTo>
                    <a:pt x="35511" y="12183"/>
                    <a:pt x="35396" y="12194"/>
                    <a:pt x="35281" y="12207"/>
                  </a:cubicBezTo>
                  <a:lnTo>
                    <a:pt x="35267" y="12207"/>
                  </a:lnTo>
                  <a:cubicBezTo>
                    <a:pt x="35172" y="12214"/>
                    <a:pt x="35075" y="12217"/>
                    <a:pt x="34980" y="12220"/>
                  </a:cubicBezTo>
                  <a:cubicBezTo>
                    <a:pt x="34884" y="12224"/>
                    <a:pt x="34793" y="12231"/>
                    <a:pt x="34698" y="12241"/>
                  </a:cubicBezTo>
                  <a:lnTo>
                    <a:pt x="34702" y="12241"/>
                  </a:lnTo>
                  <a:cubicBezTo>
                    <a:pt x="34695" y="12241"/>
                    <a:pt x="34692" y="12241"/>
                    <a:pt x="34685" y="12244"/>
                  </a:cubicBezTo>
                  <a:cubicBezTo>
                    <a:pt x="34620" y="12251"/>
                    <a:pt x="34553" y="12255"/>
                    <a:pt x="34485" y="12258"/>
                  </a:cubicBezTo>
                  <a:cubicBezTo>
                    <a:pt x="34441" y="12258"/>
                    <a:pt x="34394" y="12258"/>
                    <a:pt x="34350" y="12268"/>
                  </a:cubicBezTo>
                  <a:cubicBezTo>
                    <a:pt x="34275" y="12272"/>
                    <a:pt x="34204" y="12275"/>
                    <a:pt x="34133" y="12275"/>
                  </a:cubicBezTo>
                  <a:cubicBezTo>
                    <a:pt x="34021" y="12281"/>
                    <a:pt x="33909" y="12281"/>
                    <a:pt x="33798" y="12281"/>
                  </a:cubicBezTo>
                  <a:cubicBezTo>
                    <a:pt x="33547" y="12278"/>
                    <a:pt x="33293" y="12261"/>
                    <a:pt x="33043" y="12251"/>
                  </a:cubicBezTo>
                  <a:lnTo>
                    <a:pt x="33019" y="12251"/>
                  </a:lnTo>
                  <a:cubicBezTo>
                    <a:pt x="33063" y="12325"/>
                    <a:pt x="33100" y="12400"/>
                    <a:pt x="33140" y="12471"/>
                  </a:cubicBezTo>
                  <a:lnTo>
                    <a:pt x="33137" y="12468"/>
                  </a:lnTo>
                  <a:lnTo>
                    <a:pt x="33137" y="12468"/>
                  </a:lnTo>
                  <a:cubicBezTo>
                    <a:pt x="33239" y="12637"/>
                    <a:pt x="33348" y="12796"/>
                    <a:pt x="33466" y="12952"/>
                  </a:cubicBezTo>
                  <a:cubicBezTo>
                    <a:pt x="33635" y="13166"/>
                    <a:pt x="33815" y="13369"/>
                    <a:pt x="34004" y="13561"/>
                  </a:cubicBezTo>
                  <a:cubicBezTo>
                    <a:pt x="34238" y="13785"/>
                    <a:pt x="34481" y="13991"/>
                    <a:pt x="34739" y="14188"/>
                  </a:cubicBezTo>
                  <a:cubicBezTo>
                    <a:pt x="34871" y="14286"/>
                    <a:pt x="35003" y="14388"/>
                    <a:pt x="35136" y="14486"/>
                  </a:cubicBezTo>
                  <a:cubicBezTo>
                    <a:pt x="35162" y="14479"/>
                    <a:pt x="35186" y="14466"/>
                    <a:pt x="35217" y="14462"/>
                  </a:cubicBezTo>
                  <a:lnTo>
                    <a:pt x="35244" y="14462"/>
                  </a:lnTo>
                  <a:cubicBezTo>
                    <a:pt x="35325" y="14455"/>
                    <a:pt x="35413" y="14432"/>
                    <a:pt x="35497" y="14421"/>
                  </a:cubicBezTo>
                  <a:cubicBezTo>
                    <a:pt x="35596" y="14408"/>
                    <a:pt x="35697" y="14391"/>
                    <a:pt x="35795" y="14374"/>
                  </a:cubicBezTo>
                  <a:cubicBezTo>
                    <a:pt x="35819" y="14371"/>
                    <a:pt x="35847" y="14364"/>
                    <a:pt x="35870" y="14357"/>
                  </a:cubicBezTo>
                  <a:cubicBezTo>
                    <a:pt x="35883" y="14354"/>
                    <a:pt x="35897" y="14350"/>
                    <a:pt x="35911" y="14347"/>
                  </a:cubicBezTo>
                  <a:lnTo>
                    <a:pt x="35870" y="14307"/>
                  </a:lnTo>
                  <a:cubicBezTo>
                    <a:pt x="35809" y="14252"/>
                    <a:pt x="35741" y="14198"/>
                    <a:pt x="35684" y="14151"/>
                  </a:cubicBezTo>
                  <a:cubicBezTo>
                    <a:pt x="35653" y="14120"/>
                    <a:pt x="35623" y="14090"/>
                    <a:pt x="35592" y="14055"/>
                  </a:cubicBezTo>
                  <a:cubicBezTo>
                    <a:pt x="35572" y="14035"/>
                    <a:pt x="35555" y="14012"/>
                    <a:pt x="35538" y="13991"/>
                  </a:cubicBezTo>
                  <a:cubicBezTo>
                    <a:pt x="35535" y="13985"/>
                    <a:pt x="35528" y="13978"/>
                    <a:pt x="35525" y="13968"/>
                  </a:cubicBezTo>
                  <a:cubicBezTo>
                    <a:pt x="35511" y="13941"/>
                    <a:pt x="35501" y="13910"/>
                    <a:pt x="35491" y="13880"/>
                  </a:cubicBezTo>
                  <a:cubicBezTo>
                    <a:pt x="35491" y="13877"/>
                    <a:pt x="35487" y="13869"/>
                    <a:pt x="35487" y="13866"/>
                  </a:cubicBezTo>
                  <a:cubicBezTo>
                    <a:pt x="35494" y="13849"/>
                    <a:pt x="35497" y="13829"/>
                    <a:pt x="35505" y="13812"/>
                  </a:cubicBezTo>
                  <a:cubicBezTo>
                    <a:pt x="35538" y="13775"/>
                    <a:pt x="35572" y="13738"/>
                    <a:pt x="35606" y="13700"/>
                  </a:cubicBezTo>
                  <a:cubicBezTo>
                    <a:pt x="35670" y="13683"/>
                    <a:pt x="35734" y="13666"/>
                    <a:pt x="35795" y="13639"/>
                  </a:cubicBezTo>
                  <a:cubicBezTo>
                    <a:pt x="35819" y="13626"/>
                    <a:pt x="35847" y="13619"/>
                    <a:pt x="35870" y="13608"/>
                  </a:cubicBezTo>
                  <a:cubicBezTo>
                    <a:pt x="35917" y="13588"/>
                    <a:pt x="35969" y="13568"/>
                    <a:pt x="36016" y="13552"/>
                  </a:cubicBezTo>
                  <a:cubicBezTo>
                    <a:pt x="36103" y="13521"/>
                    <a:pt x="36181" y="13487"/>
                    <a:pt x="36263" y="13446"/>
                  </a:cubicBezTo>
                  <a:cubicBezTo>
                    <a:pt x="36331" y="13414"/>
                    <a:pt x="36390" y="13370"/>
                    <a:pt x="36454" y="13335"/>
                  </a:cubicBezTo>
                  <a:lnTo>
                    <a:pt x="36454" y="13335"/>
                  </a:lnTo>
                  <a:cubicBezTo>
                    <a:pt x="36502" y="13312"/>
                    <a:pt x="36552" y="13285"/>
                    <a:pt x="36602" y="13260"/>
                  </a:cubicBezTo>
                  <a:cubicBezTo>
                    <a:pt x="36632" y="13250"/>
                    <a:pt x="36659" y="13236"/>
                    <a:pt x="36689" y="13222"/>
                  </a:cubicBezTo>
                  <a:cubicBezTo>
                    <a:pt x="36747" y="13192"/>
                    <a:pt x="36805" y="13158"/>
                    <a:pt x="36858" y="13131"/>
                  </a:cubicBezTo>
                  <a:cubicBezTo>
                    <a:pt x="36944" y="13094"/>
                    <a:pt x="37031" y="13071"/>
                    <a:pt x="37113" y="13033"/>
                  </a:cubicBezTo>
                  <a:cubicBezTo>
                    <a:pt x="37133" y="13027"/>
                    <a:pt x="37147" y="13019"/>
                    <a:pt x="37163" y="13013"/>
                  </a:cubicBezTo>
                  <a:cubicBezTo>
                    <a:pt x="37188" y="13010"/>
                    <a:pt x="37208" y="13006"/>
                    <a:pt x="37228" y="13003"/>
                  </a:cubicBezTo>
                  <a:cubicBezTo>
                    <a:pt x="37431" y="12955"/>
                    <a:pt x="37634" y="12884"/>
                    <a:pt x="37834" y="12816"/>
                  </a:cubicBezTo>
                  <a:lnTo>
                    <a:pt x="37834" y="12816"/>
                  </a:lnTo>
                  <a:cubicBezTo>
                    <a:pt x="37786" y="12830"/>
                    <a:pt x="37739" y="12844"/>
                    <a:pt x="37691" y="12854"/>
                  </a:cubicBezTo>
                  <a:cubicBezTo>
                    <a:pt x="37560" y="12891"/>
                    <a:pt x="37424" y="12918"/>
                    <a:pt x="37289" y="12949"/>
                  </a:cubicBezTo>
                  <a:cubicBezTo>
                    <a:pt x="37265" y="12955"/>
                    <a:pt x="37238" y="12962"/>
                    <a:pt x="37211" y="12969"/>
                  </a:cubicBezTo>
                  <a:cubicBezTo>
                    <a:pt x="37236" y="12956"/>
                    <a:pt x="37265" y="12944"/>
                    <a:pt x="37291" y="12931"/>
                  </a:cubicBezTo>
                  <a:lnTo>
                    <a:pt x="37291" y="12931"/>
                  </a:lnTo>
                  <a:cubicBezTo>
                    <a:pt x="37478" y="12842"/>
                    <a:pt x="37667" y="12760"/>
                    <a:pt x="37858" y="12681"/>
                  </a:cubicBezTo>
                  <a:lnTo>
                    <a:pt x="37858" y="12681"/>
                  </a:lnTo>
                  <a:cubicBezTo>
                    <a:pt x="37851" y="12684"/>
                    <a:pt x="37844" y="12688"/>
                    <a:pt x="37838" y="12691"/>
                  </a:cubicBezTo>
                  <a:cubicBezTo>
                    <a:pt x="37847" y="12688"/>
                    <a:pt x="37854" y="12684"/>
                    <a:pt x="37861" y="12681"/>
                  </a:cubicBezTo>
                  <a:lnTo>
                    <a:pt x="37858" y="12681"/>
                  </a:lnTo>
                  <a:cubicBezTo>
                    <a:pt x="37986" y="12630"/>
                    <a:pt x="38112" y="12586"/>
                    <a:pt x="38240" y="12536"/>
                  </a:cubicBezTo>
                  <a:cubicBezTo>
                    <a:pt x="38374" y="12482"/>
                    <a:pt x="38508" y="12425"/>
                    <a:pt x="38641" y="12368"/>
                  </a:cubicBezTo>
                  <a:lnTo>
                    <a:pt x="38641" y="12368"/>
                  </a:lnTo>
                  <a:cubicBezTo>
                    <a:pt x="38640" y="12369"/>
                    <a:pt x="38640" y="12369"/>
                    <a:pt x="38640" y="12369"/>
                  </a:cubicBezTo>
                  <a:cubicBezTo>
                    <a:pt x="38745" y="12325"/>
                    <a:pt x="38846" y="12288"/>
                    <a:pt x="38951" y="12247"/>
                  </a:cubicBezTo>
                  <a:cubicBezTo>
                    <a:pt x="39057" y="12214"/>
                    <a:pt x="39161" y="12180"/>
                    <a:pt x="39263" y="12139"/>
                  </a:cubicBezTo>
                  <a:cubicBezTo>
                    <a:pt x="39365" y="12102"/>
                    <a:pt x="39463" y="12058"/>
                    <a:pt x="39565" y="12014"/>
                  </a:cubicBezTo>
                  <a:lnTo>
                    <a:pt x="39561" y="12014"/>
                  </a:lnTo>
                  <a:cubicBezTo>
                    <a:pt x="39686" y="11960"/>
                    <a:pt x="39808" y="11909"/>
                    <a:pt x="39934" y="11861"/>
                  </a:cubicBezTo>
                  <a:cubicBezTo>
                    <a:pt x="39932" y="11861"/>
                    <a:pt x="39930" y="11862"/>
                    <a:pt x="39928" y="11862"/>
                  </a:cubicBezTo>
                  <a:lnTo>
                    <a:pt x="39928" y="11862"/>
                  </a:lnTo>
                  <a:cubicBezTo>
                    <a:pt x="40186" y="11765"/>
                    <a:pt x="40437" y="11655"/>
                    <a:pt x="40685" y="11536"/>
                  </a:cubicBezTo>
                  <a:cubicBezTo>
                    <a:pt x="40814" y="11475"/>
                    <a:pt x="40946" y="11414"/>
                    <a:pt x="41074" y="11347"/>
                  </a:cubicBezTo>
                  <a:cubicBezTo>
                    <a:pt x="41145" y="11309"/>
                    <a:pt x="41217" y="11272"/>
                    <a:pt x="41287" y="11236"/>
                  </a:cubicBezTo>
                  <a:cubicBezTo>
                    <a:pt x="41396" y="11184"/>
                    <a:pt x="41504" y="11134"/>
                    <a:pt x="41617" y="11086"/>
                  </a:cubicBezTo>
                  <a:cubicBezTo>
                    <a:pt x="41690" y="11056"/>
                    <a:pt x="41765" y="11028"/>
                    <a:pt x="41843" y="10995"/>
                  </a:cubicBezTo>
                  <a:cubicBezTo>
                    <a:pt x="41856" y="10988"/>
                    <a:pt x="41877" y="10981"/>
                    <a:pt x="41894" y="10971"/>
                  </a:cubicBezTo>
                  <a:cubicBezTo>
                    <a:pt x="42016" y="10920"/>
                    <a:pt x="42137" y="10866"/>
                    <a:pt x="42256" y="10812"/>
                  </a:cubicBezTo>
                  <a:lnTo>
                    <a:pt x="42259" y="10812"/>
                  </a:lnTo>
                  <a:lnTo>
                    <a:pt x="42259" y="10809"/>
                  </a:lnTo>
                  <a:lnTo>
                    <a:pt x="42263" y="10809"/>
                  </a:lnTo>
                  <a:cubicBezTo>
                    <a:pt x="42263" y="10807"/>
                    <a:pt x="42264" y="10807"/>
                    <a:pt x="42265" y="10807"/>
                  </a:cubicBezTo>
                  <a:cubicBezTo>
                    <a:pt x="42266" y="10807"/>
                    <a:pt x="42268" y="10807"/>
                    <a:pt x="42270" y="10805"/>
                  </a:cubicBezTo>
                  <a:lnTo>
                    <a:pt x="42276" y="10802"/>
                  </a:lnTo>
                  <a:cubicBezTo>
                    <a:pt x="42283" y="10802"/>
                    <a:pt x="42283" y="10798"/>
                    <a:pt x="42290" y="10795"/>
                  </a:cubicBezTo>
                  <a:cubicBezTo>
                    <a:pt x="42456" y="10720"/>
                    <a:pt x="42622" y="10646"/>
                    <a:pt x="42784" y="10558"/>
                  </a:cubicBezTo>
                  <a:cubicBezTo>
                    <a:pt x="42940" y="10473"/>
                    <a:pt x="43100" y="10385"/>
                    <a:pt x="43255" y="10301"/>
                  </a:cubicBezTo>
                  <a:cubicBezTo>
                    <a:pt x="43404" y="10223"/>
                    <a:pt x="43547" y="10134"/>
                    <a:pt x="43689" y="10047"/>
                  </a:cubicBezTo>
                  <a:cubicBezTo>
                    <a:pt x="43834" y="9956"/>
                    <a:pt x="43977" y="9860"/>
                    <a:pt x="44108" y="9756"/>
                  </a:cubicBezTo>
                  <a:cubicBezTo>
                    <a:pt x="44193" y="9687"/>
                    <a:pt x="44278" y="9620"/>
                    <a:pt x="44363" y="9552"/>
                  </a:cubicBezTo>
                  <a:cubicBezTo>
                    <a:pt x="44400" y="9522"/>
                    <a:pt x="44436" y="9492"/>
                    <a:pt x="44474" y="9461"/>
                  </a:cubicBezTo>
                  <a:cubicBezTo>
                    <a:pt x="44566" y="9407"/>
                    <a:pt x="44653" y="9353"/>
                    <a:pt x="44745" y="9298"/>
                  </a:cubicBezTo>
                  <a:cubicBezTo>
                    <a:pt x="44961" y="9149"/>
                    <a:pt x="45175" y="8997"/>
                    <a:pt x="45378" y="8828"/>
                  </a:cubicBezTo>
                  <a:cubicBezTo>
                    <a:pt x="45405" y="8801"/>
                    <a:pt x="45436" y="8770"/>
                    <a:pt x="45463" y="8743"/>
                  </a:cubicBezTo>
                  <a:cubicBezTo>
                    <a:pt x="45585" y="8604"/>
                    <a:pt x="45700" y="8462"/>
                    <a:pt x="45818" y="8320"/>
                  </a:cubicBezTo>
                  <a:cubicBezTo>
                    <a:pt x="45944" y="8160"/>
                    <a:pt x="46082" y="8005"/>
                    <a:pt x="46201" y="7839"/>
                  </a:cubicBezTo>
                  <a:cubicBezTo>
                    <a:pt x="46255" y="7754"/>
                    <a:pt x="46310" y="7670"/>
                    <a:pt x="46360" y="7582"/>
                  </a:cubicBezTo>
                  <a:cubicBezTo>
                    <a:pt x="46448" y="7412"/>
                    <a:pt x="46526" y="7240"/>
                    <a:pt x="46590" y="7060"/>
                  </a:cubicBezTo>
                  <a:cubicBezTo>
                    <a:pt x="46685" y="6793"/>
                    <a:pt x="46763" y="6518"/>
                    <a:pt x="46827" y="6241"/>
                  </a:cubicBezTo>
                  <a:cubicBezTo>
                    <a:pt x="46827" y="6238"/>
                    <a:pt x="46827" y="6230"/>
                    <a:pt x="46831" y="6227"/>
                  </a:cubicBezTo>
                  <a:cubicBezTo>
                    <a:pt x="46868" y="6034"/>
                    <a:pt x="46905" y="5838"/>
                    <a:pt x="46929" y="5641"/>
                  </a:cubicBezTo>
                  <a:cubicBezTo>
                    <a:pt x="46932" y="5583"/>
                    <a:pt x="46932" y="5527"/>
                    <a:pt x="46932" y="5469"/>
                  </a:cubicBezTo>
                  <a:cubicBezTo>
                    <a:pt x="46922" y="5347"/>
                    <a:pt x="46909" y="5225"/>
                    <a:pt x="46888" y="5106"/>
                  </a:cubicBezTo>
                  <a:cubicBezTo>
                    <a:pt x="46882" y="5075"/>
                    <a:pt x="46874" y="5045"/>
                    <a:pt x="46868" y="5015"/>
                  </a:cubicBezTo>
                  <a:cubicBezTo>
                    <a:pt x="46861" y="4991"/>
                    <a:pt x="46854" y="4964"/>
                    <a:pt x="46848" y="4937"/>
                  </a:cubicBezTo>
                  <a:cubicBezTo>
                    <a:pt x="46831" y="4906"/>
                    <a:pt x="46824" y="4876"/>
                    <a:pt x="46814" y="4842"/>
                  </a:cubicBezTo>
                  <a:cubicBezTo>
                    <a:pt x="46763" y="4710"/>
                    <a:pt x="46709" y="4578"/>
                    <a:pt x="46648" y="4450"/>
                  </a:cubicBezTo>
                  <a:cubicBezTo>
                    <a:pt x="46557" y="4277"/>
                    <a:pt x="46455" y="4108"/>
                    <a:pt x="46346" y="3945"/>
                  </a:cubicBezTo>
                  <a:cubicBezTo>
                    <a:pt x="46218" y="3762"/>
                    <a:pt x="46076" y="3592"/>
                    <a:pt x="45930" y="3427"/>
                  </a:cubicBezTo>
                  <a:cubicBezTo>
                    <a:pt x="45781" y="3251"/>
                    <a:pt x="45625" y="3089"/>
                    <a:pt x="45460" y="2929"/>
                  </a:cubicBezTo>
                  <a:cubicBezTo>
                    <a:pt x="45408" y="2885"/>
                    <a:pt x="45355" y="2841"/>
                    <a:pt x="45297" y="2797"/>
                  </a:cubicBezTo>
                  <a:cubicBezTo>
                    <a:pt x="45182" y="2723"/>
                    <a:pt x="45064" y="2652"/>
                    <a:pt x="44939" y="2588"/>
                  </a:cubicBezTo>
                  <a:lnTo>
                    <a:pt x="44939" y="2588"/>
                  </a:lnTo>
                  <a:cubicBezTo>
                    <a:pt x="44945" y="2591"/>
                    <a:pt x="44949" y="2594"/>
                    <a:pt x="44952" y="2597"/>
                  </a:cubicBezTo>
                  <a:cubicBezTo>
                    <a:pt x="44650" y="2459"/>
                    <a:pt x="44342" y="2337"/>
                    <a:pt x="44034" y="2208"/>
                  </a:cubicBezTo>
                  <a:cubicBezTo>
                    <a:pt x="43725" y="2082"/>
                    <a:pt x="43414" y="1951"/>
                    <a:pt x="43103" y="1835"/>
                  </a:cubicBezTo>
                  <a:cubicBezTo>
                    <a:pt x="42805" y="1734"/>
                    <a:pt x="42506" y="1653"/>
                    <a:pt x="42198" y="1581"/>
                  </a:cubicBezTo>
                  <a:cubicBezTo>
                    <a:pt x="41515" y="1439"/>
                    <a:pt x="40834" y="1304"/>
                    <a:pt x="40154" y="1171"/>
                  </a:cubicBezTo>
                  <a:cubicBezTo>
                    <a:pt x="40146" y="1179"/>
                    <a:pt x="40137" y="1182"/>
                    <a:pt x="40129" y="1189"/>
                  </a:cubicBezTo>
                  <a:cubicBezTo>
                    <a:pt x="40093" y="1175"/>
                    <a:pt x="40055" y="1165"/>
                    <a:pt x="40021" y="1154"/>
                  </a:cubicBezTo>
                  <a:cubicBezTo>
                    <a:pt x="39984" y="1145"/>
                    <a:pt x="39947" y="1134"/>
                    <a:pt x="39910" y="1124"/>
                  </a:cubicBezTo>
                  <a:cubicBezTo>
                    <a:pt x="39263" y="999"/>
                    <a:pt x="38613" y="857"/>
                    <a:pt x="37955" y="785"/>
                  </a:cubicBezTo>
                  <a:cubicBezTo>
                    <a:pt x="37685" y="755"/>
                    <a:pt x="37418" y="728"/>
                    <a:pt x="37147" y="698"/>
                  </a:cubicBezTo>
                  <a:cubicBezTo>
                    <a:pt x="36869" y="667"/>
                    <a:pt x="36594" y="626"/>
                    <a:pt x="36317" y="590"/>
                  </a:cubicBezTo>
                  <a:cubicBezTo>
                    <a:pt x="36168" y="569"/>
                    <a:pt x="36019" y="549"/>
                    <a:pt x="35870" y="532"/>
                  </a:cubicBezTo>
                  <a:cubicBezTo>
                    <a:pt x="35477" y="481"/>
                    <a:pt x="35084" y="437"/>
                    <a:pt x="34689" y="403"/>
                  </a:cubicBezTo>
                  <a:cubicBezTo>
                    <a:pt x="34689" y="399"/>
                    <a:pt x="34685" y="399"/>
                    <a:pt x="34681" y="399"/>
                  </a:cubicBezTo>
                  <a:cubicBezTo>
                    <a:pt x="34603" y="393"/>
                    <a:pt x="34526" y="390"/>
                    <a:pt x="34445" y="382"/>
                  </a:cubicBezTo>
                  <a:lnTo>
                    <a:pt x="34455" y="382"/>
                  </a:lnTo>
                  <a:cubicBezTo>
                    <a:pt x="34106" y="356"/>
                    <a:pt x="33757" y="325"/>
                    <a:pt x="33409" y="305"/>
                  </a:cubicBezTo>
                  <a:cubicBezTo>
                    <a:pt x="33026" y="281"/>
                    <a:pt x="32643" y="260"/>
                    <a:pt x="32264" y="234"/>
                  </a:cubicBezTo>
                  <a:cubicBezTo>
                    <a:pt x="31905" y="207"/>
                    <a:pt x="31549" y="173"/>
                    <a:pt x="31194" y="152"/>
                  </a:cubicBezTo>
                  <a:cubicBezTo>
                    <a:pt x="30818" y="132"/>
                    <a:pt x="30446" y="122"/>
                    <a:pt x="30069" y="118"/>
                  </a:cubicBezTo>
                  <a:cubicBezTo>
                    <a:pt x="29758" y="112"/>
                    <a:pt x="29447" y="108"/>
                    <a:pt x="29135" y="102"/>
                  </a:cubicBezTo>
                  <a:cubicBezTo>
                    <a:pt x="28969" y="98"/>
                    <a:pt x="28803" y="91"/>
                    <a:pt x="28641" y="85"/>
                  </a:cubicBezTo>
                  <a:cubicBezTo>
                    <a:pt x="28508" y="78"/>
                    <a:pt x="28380" y="61"/>
                    <a:pt x="28251" y="51"/>
                  </a:cubicBezTo>
                  <a:lnTo>
                    <a:pt x="28269" y="51"/>
                  </a:lnTo>
                  <a:cubicBezTo>
                    <a:pt x="28214" y="44"/>
                    <a:pt x="28167" y="24"/>
                    <a:pt x="2812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13965172" y="-197930"/>
              <a:ext cx="167150" cy="163874"/>
            </a:xfrm>
            <a:custGeom>
              <a:avLst/>
              <a:gdLst/>
              <a:ahLst/>
              <a:cxnLst/>
              <a:rect l="l" t="t" r="r" b="b"/>
              <a:pathLst>
                <a:path w="1633" h="1601" extrusionOk="0">
                  <a:moveTo>
                    <a:pt x="831" y="1"/>
                  </a:moveTo>
                  <a:cubicBezTo>
                    <a:pt x="667" y="1"/>
                    <a:pt x="502" y="55"/>
                    <a:pt x="379" y="162"/>
                  </a:cubicBezTo>
                  <a:cubicBezTo>
                    <a:pt x="322" y="209"/>
                    <a:pt x="264" y="260"/>
                    <a:pt x="221" y="321"/>
                  </a:cubicBezTo>
                  <a:cubicBezTo>
                    <a:pt x="200" y="338"/>
                    <a:pt x="180" y="355"/>
                    <a:pt x="163" y="378"/>
                  </a:cubicBezTo>
                  <a:cubicBezTo>
                    <a:pt x="108" y="443"/>
                    <a:pt x="54" y="514"/>
                    <a:pt x="34" y="599"/>
                  </a:cubicBezTo>
                  <a:cubicBezTo>
                    <a:pt x="7" y="697"/>
                    <a:pt x="0" y="795"/>
                    <a:pt x="4" y="900"/>
                  </a:cubicBezTo>
                  <a:cubicBezTo>
                    <a:pt x="10" y="1056"/>
                    <a:pt x="47" y="1198"/>
                    <a:pt x="156" y="1316"/>
                  </a:cubicBezTo>
                  <a:cubicBezTo>
                    <a:pt x="268" y="1438"/>
                    <a:pt x="393" y="1540"/>
                    <a:pt x="555" y="1580"/>
                  </a:cubicBezTo>
                  <a:cubicBezTo>
                    <a:pt x="607" y="1594"/>
                    <a:pt x="657" y="1601"/>
                    <a:pt x="708" y="1601"/>
                  </a:cubicBezTo>
                  <a:cubicBezTo>
                    <a:pt x="820" y="1601"/>
                    <a:pt x="932" y="1580"/>
                    <a:pt x="1033" y="1547"/>
                  </a:cubicBezTo>
                  <a:cubicBezTo>
                    <a:pt x="1379" y="1442"/>
                    <a:pt x="1632" y="1093"/>
                    <a:pt x="1629" y="734"/>
                  </a:cubicBezTo>
                  <a:cubicBezTo>
                    <a:pt x="1626" y="369"/>
                    <a:pt x="1304" y="70"/>
                    <a:pt x="962" y="13"/>
                  </a:cubicBezTo>
                  <a:cubicBezTo>
                    <a:pt x="919" y="5"/>
                    <a:pt x="875" y="1"/>
                    <a:pt x="831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13698636" y="-119729"/>
              <a:ext cx="71138" cy="7083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3" y="0"/>
                  </a:moveTo>
                  <a:cubicBezTo>
                    <a:pt x="156" y="0"/>
                    <a:pt x="4" y="158"/>
                    <a:pt x="1" y="342"/>
                  </a:cubicBezTo>
                  <a:cubicBezTo>
                    <a:pt x="1" y="532"/>
                    <a:pt x="159" y="688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38" y="691"/>
                    <a:pt x="691" y="530"/>
                    <a:pt x="695" y="346"/>
                  </a:cubicBezTo>
                  <a:cubicBezTo>
                    <a:pt x="695" y="156"/>
                    <a:pt x="539" y="0"/>
                    <a:pt x="349" y="0"/>
                  </a:cubicBezTo>
                  <a:cubicBezTo>
                    <a:pt x="347" y="0"/>
                    <a:pt x="345" y="0"/>
                    <a:pt x="343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14508582" y="408737"/>
              <a:ext cx="71138" cy="7083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4" y="1"/>
                  </a:moveTo>
                  <a:cubicBezTo>
                    <a:pt x="160" y="1"/>
                    <a:pt x="4" y="159"/>
                    <a:pt x="4" y="346"/>
                  </a:cubicBezTo>
                  <a:cubicBezTo>
                    <a:pt x="0" y="533"/>
                    <a:pt x="160" y="689"/>
                    <a:pt x="346" y="692"/>
                  </a:cubicBezTo>
                  <a:cubicBezTo>
                    <a:pt x="348" y="692"/>
                    <a:pt x="351" y="692"/>
                    <a:pt x="353" y="692"/>
                  </a:cubicBezTo>
                  <a:cubicBezTo>
                    <a:pt x="539" y="692"/>
                    <a:pt x="694" y="534"/>
                    <a:pt x="694" y="350"/>
                  </a:cubicBezTo>
                  <a:cubicBezTo>
                    <a:pt x="694" y="160"/>
                    <a:pt x="539" y="5"/>
                    <a:pt x="349" y="1"/>
                  </a:cubicBezTo>
                  <a:cubicBezTo>
                    <a:pt x="347" y="1"/>
                    <a:pt x="345" y="1"/>
                    <a:pt x="344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10771960" y="1592488"/>
              <a:ext cx="921" cy="102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1" y="0"/>
                  </a:move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887E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10051474" y="-10618"/>
              <a:ext cx="4712335" cy="599098"/>
            </a:xfrm>
            <a:custGeom>
              <a:avLst/>
              <a:gdLst/>
              <a:ahLst/>
              <a:cxnLst/>
              <a:rect l="l" t="t" r="r" b="b"/>
              <a:pathLst>
                <a:path w="46038" h="5853" extrusionOk="0">
                  <a:moveTo>
                    <a:pt x="28921" y="1"/>
                  </a:moveTo>
                  <a:cubicBezTo>
                    <a:pt x="28787" y="1"/>
                    <a:pt x="28652" y="3"/>
                    <a:pt x="28518" y="5"/>
                  </a:cubicBezTo>
                  <a:cubicBezTo>
                    <a:pt x="27998" y="10"/>
                    <a:pt x="27482" y="19"/>
                    <a:pt x="26965" y="19"/>
                  </a:cubicBezTo>
                  <a:cubicBezTo>
                    <a:pt x="26889" y="19"/>
                    <a:pt x="26813" y="19"/>
                    <a:pt x="26737" y="18"/>
                  </a:cubicBezTo>
                  <a:cubicBezTo>
                    <a:pt x="26137" y="18"/>
                    <a:pt x="25542" y="59"/>
                    <a:pt x="24942" y="72"/>
                  </a:cubicBezTo>
                  <a:cubicBezTo>
                    <a:pt x="24367" y="86"/>
                    <a:pt x="23791" y="92"/>
                    <a:pt x="23219" y="153"/>
                  </a:cubicBezTo>
                  <a:cubicBezTo>
                    <a:pt x="22927" y="184"/>
                    <a:pt x="22640" y="225"/>
                    <a:pt x="22346" y="245"/>
                  </a:cubicBezTo>
                  <a:cubicBezTo>
                    <a:pt x="22037" y="269"/>
                    <a:pt x="21729" y="286"/>
                    <a:pt x="21421" y="296"/>
                  </a:cubicBezTo>
                  <a:cubicBezTo>
                    <a:pt x="21197" y="299"/>
                    <a:pt x="20977" y="299"/>
                    <a:pt x="20757" y="306"/>
                  </a:cubicBezTo>
                  <a:cubicBezTo>
                    <a:pt x="20493" y="316"/>
                    <a:pt x="20233" y="333"/>
                    <a:pt x="19972" y="357"/>
                  </a:cubicBezTo>
                  <a:cubicBezTo>
                    <a:pt x="19501" y="394"/>
                    <a:pt x="19030" y="421"/>
                    <a:pt x="18559" y="438"/>
                  </a:cubicBezTo>
                  <a:cubicBezTo>
                    <a:pt x="18292" y="448"/>
                    <a:pt x="18025" y="458"/>
                    <a:pt x="17757" y="475"/>
                  </a:cubicBezTo>
                  <a:cubicBezTo>
                    <a:pt x="17523" y="492"/>
                    <a:pt x="17290" y="533"/>
                    <a:pt x="17059" y="570"/>
                  </a:cubicBezTo>
                  <a:cubicBezTo>
                    <a:pt x="16815" y="614"/>
                    <a:pt x="16572" y="672"/>
                    <a:pt x="16328" y="722"/>
                  </a:cubicBezTo>
                  <a:cubicBezTo>
                    <a:pt x="16115" y="766"/>
                    <a:pt x="15901" y="800"/>
                    <a:pt x="15685" y="838"/>
                  </a:cubicBezTo>
                  <a:cubicBezTo>
                    <a:pt x="15312" y="892"/>
                    <a:pt x="14936" y="939"/>
                    <a:pt x="14564" y="1003"/>
                  </a:cubicBezTo>
                  <a:cubicBezTo>
                    <a:pt x="14185" y="1068"/>
                    <a:pt x="13813" y="1132"/>
                    <a:pt x="13433" y="1193"/>
                  </a:cubicBezTo>
                  <a:cubicBezTo>
                    <a:pt x="13077" y="1247"/>
                    <a:pt x="12719" y="1305"/>
                    <a:pt x="12360" y="1366"/>
                  </a:cubicBezTo>
                  <a:cubicBezTo>
                    <a:pt x="12004" y="1427"/>
                    <a:pt x="11652" y="1497"/>
                    <a:pt x="11303" y="1576"/>
                  </a:cubicBezTo>
                  <a:cubicBezTo>
                    <a:pt x="11009" y="1636"/>
                    <a:pt x="10714" y="1697"/>
                    <a:pt x="10420" y="1749"/>
                  </a:cubicBezTo>
                  <a:cubicBezTo>
                    <a:pt x="10128" y="1799"/>
                    <a:pt x="9837" y="1847"/>
                    <a:pt x="9553" y="1911"/>
                  </a:cubicBezTo>
                  <a:cubicBezTo>
                    <a:pt x="8998" y="2040"/>
                    <a:pt x="8449" y="2196"/>
                    <a:pt x="7896" y="2321"/>
                  </a:cubicBezTo>
                  <a:cubicBezTo>
                    <a:pt x="7335" y="2449"/>
                    <a:pt x="6772" y="2574"/>
                    <a:pt x="6224" y="2741"/>
                  </a:cubicBezTo>
                  <a:cubicBezTo>
                    <a:pt x="5645" y="2916"/>
                    <a:pt x="5072" y="3107"/>
                    <a:pt x="4504" y="3313"/>
                  </a:cubicBezTo>
                  <a:cubicBezTo>
                    <a:pt x="3975" y="3509"/>
                    <a:pt x="3447" y="3709"/>
                    <a:pt x="2912" y="3892"/>
                  </a:cubicBezTo>
                  <a:cubicBezTo>
                    <a:pt x="2618" y="3993"/>
                    <a:pt x="2323" y="4098"/>
                    <a:pt x="2035" y="4213"/>
                  </a:cubicBezTo>
                  <a:cubicBezTo>
                    <a:pt x="1778" y="4318"/>
                    <a:pt x="1524" y="4430"/>
                    <a:pt x="1267" y="4532"/>
                  </a:cubicBezTo>
                  <a:cubicBezTo>
                    <a:pt x="1098" y="4599"/>
                    <a:pt x="928" y="4664"/>
                    <a:pt x="759" y="4732"/>
                  </a:cubicBezTo>
                  <a:cubicBezTo>
                    <a:pt x="627" y="4912"/>
                    <a:pt x="495" y="5091"/>
                    <a:pt x="370" y="5271"/>
                  </a:cubicBezTo>
                  <a:lnTo>
                    <a:pt x="370" y="5271"/>
                  </a:lnTo>
                  <a:cubicBezTo>
                    <a:pt x="371" y="5270"/>
                    <a:pt x="372" y="5268"/>
                    <a:pt x="373" y="5267"/>
                  </a:cubicBezTo>
                  <a:lnTo>
                    <a:pt x="373" y="5267"/>
                  </a:lnTo>
                  <a:cubicBezTo>
                    <a:pt x="366" y="5276"/>
                    <a:pt x="356" y="5290"/>
                    <a:pt x="349" y="5301"/>
                  </a:cubicBezTo>
                  <a:cubicBezTo>
                    <a:pt x="356" y="5291"/>
                    <a:pt x="363" y="5281"/>
                    <a:pt x="370" y="5271"/>
                  </a:cubicBezTo>
                  <a:lnTo>
                    <a:pt x="370" y="5271"/>
                  </a:lnTo>
                  <a:cubicBezTo>
                    <a:pt x="242" y="5462"/>
                    <a:pt x="121" y="5658"/>
                    <a:pt x="1" y="5853"/>
                  </a:cubicBezTo>
                  <a:cubicBezTo>
                    <a:pt x="248" y="5723"/>
                    <a:pt x="495" y="5601"/>
                    <a:pt x="749" y="5484"/>
                  </a:cubicBezTo>
                  <a:cubicBezTo>
                    <a:pt x="962" y="5395"/>
                    <a:pt x="1182" y="5311"/>
                    <a:pt x="1399" y="5223"/>
                  </a:cubicBezTo>
                  <a:cubicBezTo>
                    <a:pt x="1643" y="5124"/>
                    <a:pt x="1887" y="5023"/>
                    <a:pt x="2131" y="4921"/>
                  </a:cubicBezTo>
                  <a:cubicBezTo>
                    <a:pt x="2594" y="4732"/>
                    <a:pt x="3072" y="4573"/>
                    <a:pt x="3545" y="4403"/>
                  </a:cubicBezTo>
                  <a:cubicBezTo>
                    <a:pt x="4026" y="4234"/>
                    <a:pt x="4497" y="4048"/>
                    <a:pt x="4978" y="3879"/>
                  </a:cubicBezTo>
                  <a:cubicBezTo>
                    <a:pt x="5461" y="3706"/>
                    <a:pt x="5950" y="3547"/>
                    <a:pt x="6443" y="3399"/>
                  </a:cubicBezTo>
                  <a:lnTo>
                    <a:pt x="6443" y="3399"/>
                  </a:lnTo>
                  <a:cubicBezTo>
                    <a:pt x="6442" y="3399"/>
                    <a:pt x="6442" y="3400"/>
                    <a:pt x="6441" y="3401"/>
                  </a:cubicBezTo>
                  <a:cubicBezTo>
                    <a:pt x="6444" y="3398"/>
                    <a:pt x="6451" y="3398"/>
                    <a:pt x="6454" y="3398"/>
                  </a:cubicBezTo>
                  <a:cubicBezTo>
                    <a:pt x="6766" y="3310"/>
                    <a:pt x="7077" y="3228"/>
                    <a:pt x="7388" y="3150"/>
                  </a:cubicBezTo>
                  <a:cubicBezTo>
                    <a:pt x="7707" y="3069"/>
                    <a:pt x="8032" y="3001"/>
                    <a:pt x="8354" y="2924"/>
                  </a:cubicBezTo>
                  <a:cubicBezTo>
                    <a:pt x="8896" y="2791"/>
                    <a:pt x="9434" y="2635"/>
                    <a:pt x="9982" y="2527"/>
                  </a:cubicBezTo>
                  <a:cubicBezTo>
                    <a:pt x="10273" y="2473"/>
                    <a:pt x="10568" y="2429"/>
                    <a:pt x="10859" y="2371"/>
                  </a:cubicBezTo>
                  <a:cubicBezTo>
                    <a:pt x="11158" y="2314"/>
                    <a:pt x="11456" y="2249"/>
                    <a:pt x="11757" y="2185"/>
                  </a:cubicBezTo>
                  <a:cubicBezTo>
                    <a:pt x="12312" y="2066"/>
                    <a:pt x="12878" y="1979"/>
                    <a:pt x="13440" y="1891"/>
                  </a:cubicBezTo>
                  <a:cubicBezTo>
                    <a:pt x="14002" y="1799"/>
                    <a:pt x="14560" y="1701"/>
                    <a:pt x="15123" y="1613"/>
                  </a:cubicBezTo>
                  <a:cubicBezTo>
                    <a:pt x="15532" y="1555"/>
                    <a:pt x="15935" y="1502"/>
                    <a:pt x="16338" y="1424"/>
                  </a:cubicBezTo>
                  <a:cubicBezTo>
                    <a:pt x="16721" y="1349"/>
                    <a:pt x="17100" y="1268"/>
                    <a:pt x="17486" y="1203"/>
                  </a:cubicBezTo>
                  <a:cubicBezTo>
                    <a:pt x="17764" y="1169"/>
                    <a:pt x="18042" y="1149"/>
                    <a:pt x="18323" y="1139"/>
                  </a:cubicBezTo>
                  <a:cubicBezTo>
                    <a:pt x="18603" y="1125"/>
                    <a:pt x="18884" y="1119"/>
                    <a:pt x="19166" y="1105"/>
                  </a:cubicBezTo>
                  <a:cubicBezTo>
                    <a:pt x="19731" y="1078"/>
                    <a:pt x="20294" y="1017"/>
                    <a:pt x="20855" y="994"/>
                  </a:cubicBezTo>
                  <a:cubicBezTo>
                    <a:pt x="21305" y="986"/>
                    <a:pt x="21760" y="983"/>
                    <a:pt x="22207" y="953"/>
                  </a:cubicBezTo>
                  <a:cubicBezTo>
                    <a:pt x="22454" y="933"/>
                    <a:pt x="22701" y="908"/>
                    <a:pt x="22948" y="878"/>
                  </a:cubicBezTo>
                  <a:cubicBezTo>
                    <a:pt x="23165" y="855"/>
                    <a:pt x="23382" y="827"/>
                    <a:pt x="23598" y="814"/>
                  </a:cubicBezTo>
                  <a:cubicBezTo>
                    <a:pt x="24062" y="786"/>
                    <a:pt x="24526" y="773"/>
                    <a:pt x="24987" y="763"/>
                  </a:cubicBezTo>
                  <a:cubicBezTo>
                    <a:pt x="25450" y="750"/>
                    <a:pt x="25907" y="722"/>
                    <a:pt x="26368" y="712"/>
                  </a:cubicBezTo>
                  <a:cubicBezTo>
                    <a:pt x="26869" y="709"/>
                    <a:pt x="27370" y="705"/>
                    <a:pt x="27872" y="699"/>
                  </a:cubicBezTo>
                  <a:cubicBezTo>
                    <a:pt x="28158" y="697"/>
                    <a:pt x="28447" y="689"/>
                    <a:pt x="28736" y="689"/>
                  </a:cubicBezTo>
                  <a:cubicBezTo>
                    <a:pt x="28938" y="689"/>
                    <a:pt x="29140" y="693"/>
                    <a:pt x="29341" y="705"/>
                  </a:cubicBezTo>
                  <a:cubicBezTo>
                    <a:pt x="29859" y="739"/>
                    <a:pt x="30374" y="803"/>
                    <a:pt x="30892" y="824"/>
                  </a:cubicBezTo>
                  <a:cubicBezTo>
                    <a:pt x="31386" y="841"/>
                    <a:pt x="31881" y="868"/>
                    <a:pt x="32371" y="908"/>
                  </a:cubicBezTo>
                  <a:cubicBezTo>
                    <a:pt x="32662" y="946"/>
                    <a:pt x="32954" y="994"/>
                    <a:pt x="33242" y="1044"/>
                  </a:cubicBezTo>
                  <a:cubicBezTo>
                    <a:pt x="33800" y="1146"/>
                    <a:pt x="34362" y="1217"/>
                    <a:pt x="34917" y="1298"/>
                  </a:cubicBezTo>
                  <a:cubicBezTo>
                    <a:pt x="35145" y="1332"/>
                    <a:pt x="35368" y="1366"/>
                    <a:pt x="35595" y="1396"/>
                  </a:cubicBezTo>
                  <a:cubicBezTo>
                    <a:pt x="35676" y="1410"/>
                    <a:pt x="35758" y="1420"/>
                    <a:pt x="35839" y="1433"/>
                  </a:cubicBezTo>
                  <a:cubicBezTo>
                    <a:pt x="36113" y="1474"/>
                    <a:pt x="36394" y="1511"/>
                    <a:pt x="36665" y="1572"/>
                  </a:cubicBezTo>
                  <a:cubicBezTo>
                    <a:pt x="37247" y="1697"/>
                    <a:pt x="37827" y="1810"/>
                    <a:pt x="38409" y="1935"/>
                  </a:cubicBezTo>
                  <a:cubicBezTo>
                    <a:pt x="38988" y="2057"/>
                    <a:pt x="39563" y="2179"/>
                    <a:pt x="40143" y="2307"/>
                  </a:cubicBezTo>
                  <a:cubicBezTo>
                    <a:pt x="40509" y="2399"/>
                    <a:pt x="40870" y="2510"/>
                    <a:pt x="41240" y="2599"/>
                  </a:cubicBezTo>
                  <a:cubicBezTo>
                    <a:pt x="41622" y="2696"/>
                    <a:pt x="42008" y="2782"/>
                    <a:pt x="42391" y="2873"/>
                  </a:cubicBezTo>
                  <a:lnTo>
                    <a:pt x="42381" y="2873"/>
                  </a:lnTo>
                  <a:cubicBezTo>
                    <a:pt x="42726" y="2954"/>
                    <a:pt x="43072" y="3042"/>
                    <a:pt x="43417" y="3127"/>
                  </a:cubicBezTo>
                  <a:cubicBezTo>
                    <a:pt x="43732" y="3204"/>
                    <a:pt x="44050" y="3279"/>
                    <a:pt x="44361" y="3371"/>
                  </a:cubicBezTo>
                  <a:cubicBezTo>
                    <a:pt x="44694" y="3465"/>
                    <a:pt x="45019" y="3563"/>
                    <a:pt x="45344" y="3671"/>
                  </a:cubicBezTo>
                  <a:cubicBezTo>
                    <a:pt x="45577" y="3749"/>
                    <a:pt x="45807" y="3834"/>
                    <a:pt x="46038" y="3922"/>
                  </a:cubicBezTo>
                  <a:cubicBezTo>
                    <a:pt x="46024" y="3902"/>
                    <a:pt x="46007" y="3882"/>
                    <a:pt x="45990" y="3865"/>
                  </a:cubicBezTo>
                  <a:cubicBezTo>
                    <a:pt x="45953" y="3831"/>
                    <a:pt x="45916" y="3804"/>
                    <a:pt x="45875" y="3770"/>
                  </a:cubicBezTo>
                  <a:cubicBezTo>
                    <a:pt x="45591" y="3536"/>
                    <a:pt x="45320" y="3279"/>
                    <a:pt x="45063" y="3018"/>
                  </a:cubicBezTo>
                  <a:cubicBezTo>
                    <a:pt x="44991" y="2947"/>
                    <a:pt x="44930" y="2873"/>
                    <a:pt x="44863" y="2798"/>
                  </a:cubicBezTo>
                  <a:cubicBezTo>
                    <a:pt x="44369" y="2652"/>
                    <a:pt x="43871" y="2530"/>
                    <a:pt x="43369" y="2405"/>
                  </a:cubicBezTo>
                  <a:cubicBezTo>
                    <a:pt x="42828" y="2266"/>
                    <a:pt x="42283" y="2138"/>
                    <a:pt x="41737" y="2013"/>
                  </a:cubicBezTo>
                  <a:cubicBezTo>
                    <a:pt x="41240" y="1888"/>
                    <a:pt x="40748" y="1735"/>
                    <a:pt x="40251" y="1623"/>
                  </a:cubicBezTo>
                  <a:cubicBezTo>
                    <a:pt x="39723" y="1508"/>
                    <a:pt x="39191" y="1393"/>
                    <a:pt x="38663" y="1281"/>
                  </a:cubicBezTo>
                  <a:cubicBezTo>
                    <a:pt x="38152" y="1172"/>
                    <a:pt x="37633" y="1075"/>
                    <a:pt x="37122" y="963"/>
                  </a:cubicBezTo>
                  <a:cubicBezTo>
                    <a:pt x="36835" y="902"/>
                    <a:pt x="36550" y="844"/>
                    <a:pt x="36262" y="797"/>
                  </a:cubicBezTo>
                  <a:cubicBezTo>
                    <a:pt x="36039" y="760"/>
                    <a:pt x="35819" y="733"/>
                    <a:pt x="35595" y="699"/>
                  </a:cubicBezTo>
                  <a:cubicBezTo>
                    <a:pt x="35564" y="695"/>
                    <a:pt x="35534" y="692"/>
                    <a:pt x="35507" y="685"/>
                  </a:cubicBezTo>
                  <a:cubicBezTo>
                    <a:pt x="34925" y="600"/>
                    <a:pt x="34345" y="516"/>
                    <a:pt x="33763" y="431"/>
                  </a:cubicBezTo>
                  <a:cubicBezTo>
                    <a:pt x="33486" y="391"/>
                    <a:pt x="33211" y="333"/>
                    <a:pt x="32934" y="289"/>
                  </a:cubicBezTo>
                  <a:cubicBezTo>
                    <a:pt x="32649" y="242"/>
                    <a:pt x="32362" y="208"/>
                    <a:pt x="32073" y="191"/>
                  </a:cubicBezTo>
                  <a:cubicBezTo>
                    <a:pt x="31768" y="170"/>
                    <a:pt x="31457" y="153"/>
                    <a:pt x="31149" y="144"/>
                  </a:cubicBezTo>
                  <a:cubicBezTo>
                    <a:pt x="30861" y="130"/>
                    <a:pt x="30574" y="120"/>
                    <a:pt x="30285" y="92"/>
                  </a:cubicBezTo>
                  <a:cubicBezTo>
                    <a:pt x="29981" y="62"/>
                    <a:pt x="29680" y="35"/>
                    <a:pt x="29371" y="14"/>
                  </a:cubicBezTo>
                  <a:cubicBezTo>
                    <a:pt x="29221" y="4"/>
                    <a:pt x="29071" y="1"/>
                    <a:pt x="28921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10969508" y="-525061"/>
              <a:ext cx="381793" cy="431130"/>
            </a:xfrm>
            <a:custGeom>
              <a:avLst/>
              <a:gdLst/>
              <a:ahLst/>
              <a:cxnLst/>
              <a:rect l="l" t="t" r="r" b="b"/>
              <a:pathLst>
                <a:path w="3730" h="4212" extrusionOk="0">
                  <a:moveTo>
                    <a:pt x="1914" y="691"/>
                  </a:moveTo>
                  <a:cubicBezTo>
                    <a:pt x="1926" y="691"/>
                    <a:pt x="1939" y="692"/>
                    <a:pt x="1951" y="693"/>
                  </a:cubicBezTo>
                  <a:cubicBezTo>
                    <a:pt x="1999" y="697"/>
                    <a:pt x="2046" y="703"/>
                    <a:pt x="2094" y="710"/>
                  </a:cubicBezTo>
                  <a:cubicBezTo>
                    <a:pt x="2124" y="717"/>
                    <a:pt x="2158" y="727"/>
                    <a:pt x="2189" y="733"/>
                  </a:cubicBezTo>
                  <a:cubicBezTo>
                    <a:pt x="2212" y="744"/>
                    <a:pt x="2232" y="750"/>
                    <a:pt x="2256" y="761"/>
                  </a:cubicBezTo>
                  <a:cubicBezTo>
                    <a:pt x="2311" y="791"/>
                    <a:pt x="2358" y="822"/>
                    <a:pt x="2412" y="855"/>
                  </a:cubicBezTo>
                  <a:cubicBezTo>
                    <a:pt x="2467" y="896"/>
                    <a:pt x="2520" y="936"/>
                    <a:pt x="2575" y="981"/>
                  </a:cubicBezTo>
                  <a:cubicBezTo>
                    <a:pt x="2612" y="1018"/>
                    <a:pt x="2649" y="1055"/>
                    <a:pt x="2686" y="1092"/>
                  </a:cubicBezTo>
                  <a:cubicBezTo>
                    <a:pt x="2717" y="1133"/>
                    <a:pt x="2747" y="1170"/>
                    <a:pt x="2778" y="1211"/>
                  </a:cubicBezTo>
                  <a:cubicBezTo>
                    <a:pt x="2808" y="1261"/>
                    <a:pt x="2839" y="1316"/>
                    <a:pt x="2869" y="1370"/>
                  </a:cubicBezTo>
                  <a:cubicBezTo>
                    <a:pt x="2903" y="1444"/>
                    <a:pt x="2934" y="1522"/>
                    <a:pt x="2967" y="1600"/>
                  </a:cubicBezTo>
                  <a:cubicBezTo>
                    <a:pt x="2984" y="1655"/>
                    <a:pt x="3001" y="1713"/>
                    <a:pt x="3011" y="1769"/>
                  </a:cubicBezTo>
                  <a:cubicBezTo>
                    <a:pt x="3022" y="1817"/>
                    <a:pt x="3028" y="1864"/>
                    <a:pt x="3031" y="1912"/>
                  </a:cubicBezTo>
                  <a:cubicBezTo>
                    <a:pt x="3035" y="1973"/>
                    <a:pt x="3035" y="2038"/>
                    <a:pt x="3031" y="2099"/>
                  </a:cubicBezTo>
                  <a:cubicBezTo>
                    <a:pt x="3028" y="2155"/>
                    <a:pt x="3018" y="2216"/>
                    <a:pt x="3011" y="2274"/>
                  </a:cubicBezTo>
                  <a:cubicBezTo>
                    <a:pt x="2987" y="2379"/>
                    <a:pt x="2954" y="2485"/>
                    <a:pt x="2923" y="2589"/>
                  </a:cubicBezTo>
                  <a:cubicBezTo>
                    <a:pt x="2893" y="2671"/>
                    <a:pt x="2859" y="2752"/>
                    <a:pt x="2822" y="2833"/>
                  </a:cubicBezTo>
                  <a:cubicBezTo>
                    <a:pt x="2792" y="2897"/>
                    <a:pt x="2757" y="2955"/>
                    <a:pt x="2717" y="3016"/>
                  </a:cubicBezTo>
                  <a:cubicBezTo>
                    <a:pt x="2693" y="3049"/>
                    <a:pt x="2666" y="3083"/>
                    <a:pt x="2639" y="3118"/>
                  </a:cubicBezTo>
                  <a:cubicBezTo>
                    <a:pt x="2605" y="3151"/>
                    <a:pt x="2575" y="3185"/>
                    <a:pt x="2540" y="3216"/>
                  </a:cubicBezTo>
                  <a:cubicBezTo>
                    <a:pt x="2510" y="3240"/>
                    <a:pt x="2480" y="3263"/>
                    <a:pt x="2449" y="3283"/>
                  </a:cubicBezTo>
                  <a:cubicBezTo>
                    <a:pt x="2409" y="3310"/>
                    <a:pt x="2368" y="3331"/>
                    <a:pt x="2324" y="3354"/>
                  </a:cubicBezTo>
                  <a:cubicBezTo>
                    <a:pt x="2250" y="3391"/>
                    <a:pt x="2172" y="3426"/>
                    <a:pt x="2090" y="3456"/>
                  </a:cubicBezTo>
                  <a:cubicBezTo>
                    <a:pt x="2043" y="3469"/>
                    <a:pt x="1995" y="3483"/>
                    <a:pt x="1948" y="3493"/>
                  </a:cubicBezTo>
                  <a:cubicBezTo>
                    <a:pt x="1901" y="3504"/>
                    <a:pt x="1853" y="3510"/>
                    <a:pt x="1806" y="3513"/>
                  </a:cubicBezTo>
                  <a:cubicBezTo>
                    <a:pt x="1781" y="3515"/>
                    <a:pt x="1755" y="3516"/>
                    <a:pt x="1729" y="3516"/>
                  </a:cubicBezTo>
                  <a:cubicBezTo>
                    <a:pt x="1703" y="3516"/>
                    <a:pt x="1677" y="3515"/>
                    <a:pt x="1650" y="3513"/>
                  </a:cubicBezTo>
                  <a:cubicBezTo>
                    <a:pt x="1623" y="3513"/>
                    <a:pt x="1596" y="3507"/>
                    <a:pt x="1565" y="3504"/>
                  </a:cubicBezTo>
                  <a:cubicBezTo>
                    <a:pt x="1535" y="3496"/>
                    <a:pt x="1508" y="3490"/>
                    <a:pt x="1478" y="3480"/>
                  </a:cubicBezTo>
                  <a:cubicBezTo>
                    <a:pt x="1457" y="3473"/>
                    <a:pt x="1437" y="3463"/>
                    <a:pt x="1413" y="3452"/>
                  </a:cubicBezTo>
                  <a:cubicBezTo>
                    <a:pt x="1373" y="3432"/>
                    <a:pt x="1332" y="3409"/>
                    <a:pt x="1291" y="3382"/>
                  </a:cubicBezTo>
                  <a:lnTo>
                    <a:pt x="1170" y="3290"/>
                  </a:lnTo>
                  <a:cubicBezTo>
                    <a:pt x="1118" y="3243"/>
                    <a:pt x="1071" y="3196"/>
                    <a:pt x="1024" y="3141"/>
                  </a:cubicBezTo>
                  <a:cubicBezTo>
                    <a:pt x="983" y="3094"/>
                    <a:pt x="943" y="3043"/>
                    <a:pt x="909" y="2992"/>
                  </a:cubicBezTo>
                  <a:cubicBezTo>
                    <a:pt x="882" y="2948"/>
                    <a:pt x="857" y="2904"/>
                    <a:pt x="831" y="2857"/>
                  </a:cubicBezTo>
                  <a:cubicBezTo>
                    <a:pt x="810" y="2813"/>
                    <a:pt x="790" y="2765"/>
                    <a:pt x="773" y="2718"/>
                  </a:cubicBezTo>
                  <a:cubicBezTo>
                    <a:pt x="760" y="2667"/>
                    <a:pt x="746" y="2619"/>
                    <a:pt x="736" y="2569"/>
                  </a:cubicBezTo>
                  <a:cubicBezTo>
                    <a:pt x="726" y="2515"/>
                    <a:pt x="719" y="2464"/>
                    <a:pt x="715" y="2410"/>
                  </a:cubicBezTo>
                  <a:cubicBezTo>
                    <a:pt x="712" y="2335"/>
                    <a:pt x="712" y="2264"/>
                    <a:pt x="712" y="2193"/>
                  </a:cubicBezTo>
                  <a:cubicBezTo>
                    <a:pt x="715" y="2146"/>
                    <a:pt x="723" y="2099"/>
                    <a:pt x="729" y="2054"/>
                  </a:cubicBezTo>
                  <a:cubicBezTo>
                    <a:pt x="740" y="2000"/>
                    <a:pt x="749" y="1949"/>
                    <a:pt x="766" y="1899"/>
                  </a:cubicBezTo>
                  <a:cubicBezTo>
                    <a:pt x="797" y="1807"/>
                    <a:pt x="837" y="1722"/>
                    <a:pt x="878" y="1634"/>
                  </a:cubicBezTo>
                  <a:cubicBezTo>
                    <a:pt x="935" y="1522"/>
                    <a:pt x="993" y="1411"/>
                    <a:pt x="1051" y="1299"/>
                  </a:cubicBezTo>
                  <a:cubicBezTo>
                    <a:pt x="1074" y="1252"/>
                    <a:pt x="1092" y="1205"/>
                    <a:pt x="1095" y="1157"/>
                  </a:cubicBezTo>
                  <a:cubicBezTo>
                    <a:pt x="1122" y="1119"/>
                    <a:pt x="1146" y="1086"/>
                    <a:pt x="1176" y="1049"/>
                  </a:cubicBezTo>
                  <a:cubicBezTo>
                    <a:pt x="1207" y="1014"/>
                    <a:pt x="1237" y="981"/>
                    <a:pt x="1271" y="950"/>
                  </a:cubicBezTo>
                  <a:cubicBezTo>
                    <a:pt x="1298" y="927"/>
                    <a:pt x="1332" y="900"/>
                    <a:pt x="1362" y="875"/>
                  </a:cubicBezTo>
                  <a:cubicBezTo>
                    <a:pt x="1403" y="852"/>
                    <a:pt x="1447" y="828"/>
                    <a:pt x="1491" y="805"/>
                  </a:cubicBezTo>
                  <a:cubicBezTo>
                    <a:pt x="1548" y="778"/>
                    <a:pt x="1606" y="754"/>
                    <a:pt x="1664" y="730"/>
                  </a:cubicBezTo>
                  <a:cubicBezTo>
                    <a:pt x="1695" y="723"/>
                    <a:pt x="1721" y="713"/>
                    <a:pt x="1751" y="706"/>
                  </a:cubicBezTo>
                  <a:cubicBezTo>
                    <a:pt x="1782" y="703"/>
                    <a:pt x="1812" y="697"/>
                    <a:pt x="1843" y="693"/>
                  </a:cubicBezTo>
                  <a:cubicBezTo>
                    <a:pt x="1866" y="693"/>
                    <a:pt x="1890" y="691"/>
                    <a:pt x="1914" y="691"/>
                  </a:cubicBezTo>
                  <a:close/>
                  <a:moveTo>
                    <a:pt x="1904" y="0"/>
                  </a:moveTo>
                  <a:cubicBezTo>
                    <a:pt x="1675" y="0"/>
                    <a:pt x="1449" y="61"/>
                    <a:pt x="1243" y="158"/>
                  </a:cubicBezTo>
                  <a:cubicBezTo>
                    <a:pt x="1065" y="239"/>
                    <a:pt x="902" y="341"/>
                    <a:pt x="760" y="480"/>
                  </a:cubicBezTo>
                  <a:cubicBezTo>
                    <a:pt x="624" y="615"/>
                    <a:pt x="509" y="774"/>
                    <a:pt x="407" y="936"/>
                  </a:cubicBezTo>
                  <a:cubicBezTo>
                    <a:pt x="285" y="1127"/>
                    <a:pt x="187" y="1326"/>
                    <a:pt x="90" y="1530"/>
                  </a:cubicBezTo>
                  <a:cubicBezTo>
                    <a:pt x="55" y="1604"/>
                    <a:pt x="55" y="1688"/>
                    <a:pt x="82" y="1766"/>
                  </a:cubicBezTo>
                  <a:cubicBezTo>
                    <a:pt x="76" y="1794"/>
                    <a:pt x="69" y="1817"/>
                    <a:pt x="65" y="1844"/>
                  </a:cubicBezTo>
                  <a:cubicBezTo>
                    <a:pt x="8" y="2132"/>
                    <a:pt x="1" y="2433"/>
                    <a:pt x="62" y="2721"/>
                  </a:cubicBezTo>
                  <a:cubicBezTo>
                    <a:pt x="130" y="3049"/>
                    <a:pt x="282" y="3344"/>
                    <a:pt x="502" y="3595"/>
                  </a:cubicBezTo>
                  <a:cubicBezTo>
                    <a:pt x="709" y="3835"/>
                    <a:pt x="983" y="4055"/>
                    <a:pt x="1295" y="4146"/>
                  </a:cubicBezTo>
                  <a:cubicBezTo>
                    <a:pt x="1434" y="4187"/>
                    <a:pt x="1579" y="4207"/>
                    <a:pt x="1725" y="4211"/>
                  </a:cubicBezTo>
                  <a:cubicBezTo>
                    <a:pt x="1898" y="4211"/>
                    <a:pt x="2070" y="4187"/>
                    <a:pt x="2232" y="4137"/>
                  </a:cubicBezTo>
                  <a:cubicBezTo>
                    <a:pt x="2514" y="4049"/>
                    <a:pt x="2788" y="3920"/>
                    <a:pt x="3008" y="3724"/>
                  </a:cubicBezTo>
                  <a:cubicBezTo>
                    <a:pt x="3225" y="3530"/>
                    <a:pt x="3384" y="3283"/>
                    <a:pt x="3499" y="3019"/>
                  </a:cubicBezTo>
                  <a:cubicBezTo>
                    <a:pt x="3628" y="2704"/>
                    <a:pt x="3729" y="2363"/>
                    <a:pt x="3726" y="2021"/>
                  </a:cubicBezTo>
                  <a:cubicBezTo>
                    <a:pt x="3726" y="1716"/>
                    <a:pt x="3655" y="1428"/>
                    <a:pt x="3530" y="1153"/>
                  </a:cubicBezTo>
                  <a:cubicBezTo>
                    <a:pt x="3384" y="832"/>
                    <a:pt x="3170" y="550"/>
                    <a:pt x="2883" y="341"/>
                  </a:cubicBezTo>
                  <a:cubicBezTo>
                    <a:pt x="2775" y="266"/>
                    <a:pt x="2666" y="189"/>
                    <a:pt x="2544" y="134"/>
                  </a:cubicBezTo>
                  <a:cubicBezTo>
                    <a:pt x="2385" y="63"/>
                    <a:pt x="2226" y="26"/>
                    <a:pt x="2056" y="9"/>
                  </a:cubicBezTo>
                  <a:cubicBezTo>
                    <a:pt x="2005" y="3"/>
                    <a:pt x="1955" y="0"/>
                    <a:pt x="1904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3" name="Google Shape;213;p38"/>
            <p:cNvSpPr/>
            <p:nvPr/>
          </p:nvSpPr>
          <p:spPr>
            <a:xfrm>
              <a:off x="11395515" y="-765701"/>
              <a:ext cx="199699" cy="189668"/>
            </a:xfrm>
            <a:custGeom>
              <a:avLst/>
              <a:gdLst/>
              <a:ahLst/>
              <a:cxnLst/>
              <a:rect l="l" t="t" r="r" b="b"/>
              <a:pathLst>
                <a:path w="1951" h="1853" extrusionOk="0">
                  <a:moveTo>
                    <a:pt x="1019" y="1"/>
                  </a:moveTo>
                  <a:cubicBezTo>
                    <a:pt x="859" y="1"/>
                    <a:pt x="694" y="61"/>
                    <a:pt x="560" y="138"/>
                  </a:cubicBezTo>
                  <a:cubicBezTo>
                    <a:pt x="482" y="183"/>
                    <a:pt x="410" y="237"/>
                    <a:pt x="346" y="301"/>
                  </a:cubicBezTo>
                  <a:cubicBezTo>
                    <a:pt x="305" y="318"/>
                    <a:pt x="268" y="341"/>
                    <a:pt x="238" y="379"/>
                  </a:cubicBezTo>
                  <a:cubicBezTo>
                    <a:pt x="143" y="480"/>
                    <a:pt x="85" y="610"/>
                    <a:pt x="48" y="745"/>
                  </a:cubicBezTo>
                  <a:cubicBezTo>
                    <a:pt x="1" y="924"/>
                    <a:pt x="41" y="1114"/>
                    <a:pt x="113" y="1283"/>
                  </a:cubicBezTo>
                  <a:cubicBezTo>
                    <a:pt x="244" y="1601"/>
                    <a:pt x="560" y="1845"/>
                    <a:pt x="908" y="1852"/>
                  </a:cubicBezTo>
                  <a:cubicBezTo>
                    <a:pt x="949" y="1852"/>
                    <a:pt x="993" y="1849"/>
                    <a:pt x="1033" y="1842"/>
                  </a:cubicBezTo>
                  <a:cubicBezTo>
                    <a:pt x="1385" y="1784"/>
                    <a:pt x="1677" y="1557"/>
                    <a:pt x="1819" y="1229"/>
                  </a:cubicBezTo>
                  <a:cubicBezTo>
                    <a:pt x="1951" y="918"/>
                    <a:pt x="1809" y="528"/>
                    <a:pt x="1606" y="281"/>
                  </a:cubicBezTo>
                  <a:cubicBezTo>
                    <a:pt x="1477" y="125"/>
                    <a:pt x="1304" y="33"/>
                    <a:pt x="1104" y="7"/>
                  </a:cubicBezTo>
                  <a:cubicBezTo>
                    <a:pt x="1076" y="3"/>
                    <a:pt x="1048" y="1"/>
                    <a:pt x="1019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4" name="Google Shape;214;p38"/>
            <p:cNvSpPr/>
            <p:nvPr/>
          </p:nvSpPr>
          <p:spPr>
            <a:xfrm>
              <a:off x="12248144" y="-1501541"/>
              <a:ext cx="494694" cy="449349"/>
            </a:xfrm>
            <a:custGeom>
              <a:avLst/>
              <a:gdLst/>
              <a:ahLst/>
              <a:cxnLst/>
              <a:rect l="l" t="t" r="r" b="b"/>
              <a:pathLst>
                <a:path w="4833" h="4390" extrusionOk="0">
                  <a:moveTo>
                    <a:pt x="1928" y="696"/>
                  </a:moveTo>
                  <a:cubicBezTo>
                    <a:pt x="1981" y="696"/>
                    <a:pt x="2034" y="699"/>
                    <a:pt x="2086" y="701"/>
                  </a:cubicBezTo>
                  <a:cubicBezTo>
                    <a:pt x="2296" y="718"/>
                    <a:pt x="2510" y="738"/>
                    <a:pt x="2716" y="772"/>
                  </a:cubicBezTo>
                  <a:cubicBezTo>
                    <a:pt x="2770" y="785"/>
                    <a:pt x="2824" y="799"/>
                    <a:pt x="2876" y="813"/>
                  </a:cubicBezTo>
                  <a:cubicBezTo>
                    <a:pt x="2977" y="846"/>
                    <a:pt x="3071" y="887"/>
                    <a:pt x="3167" y="932"/>
                  </a:cubicBezTo>
                  <a:cubicBezTo>
                    <a:pt x="3258" y="979"/>
                    <a:pt x="3346" y="1029"/>
                    <a:pt x="3437" y="1084"/>
                  </a:cubicBezTo>
                  <a:cubicBezTo>
                    <a:pt x="3512" y="1138"/>
                    <a:pt x="3587" y="1196"/>
                    <a:pt x="3661" y="1253"/>
                  </a:cubicBezTo>
                  <a:cubicBezTo>
                    <a:pt x="3718" y="1307"/>
                    <a:pt x="3776" y="1358"/>
                    <a:pt x="3826" y="1412"/>
                  </a:cubicBezTo>
                  <a:cubicBezTo>
                    <a:pt x="3857" y="1449"/>
                    <a:pt x="3884" y="1487"/>
                    <a:pt x="3912" y="1524"/>
                  </a:cubicBezTo>
                  <a:cubicBezTo>
                    <a:pt x="3932" y="1551"/>
                    <a:pt x="3948" y="1582"/>
                    <a:pt x="3965" y="1612"/>
                  </a:cubicBezTo>
                  <a:cubicBezTo>
                    <a:pt x="3986" y="1659"/>
                    <a:pt x="4006" y="1704"/>
                    <a:pt x="4023" y="1751"/>
                  </a:cubicBezTo>
                  <a:cubicBezTo>
                    <a:pt x="4043" y="1809"/>
                    <a:pt x="4057" y="1866"/>
                    <a:pt x="4074" y="1927"/>
                  </a:cubicBezTo>
                  <a:cubicBezTo>
                    <a:pt x="4095" y="2018"/>
                    <a:pt x="4108" y="2113"/>
                    <a:pt x="4121" y="2208"/>
                  </a:cubicBezTo>
                  <a:cubicBezTo>
                    <a:pt x="4128" y="2309"/>
                    <a:pt x="4131" y="2407"/>
                    <a:pt x="4131" y="2509"/>
                  </a:cubicBezTo>
                  <a:cubicBezTo>
                    <a:pt x="4128" y="2550"/>
                    <a:pt x="4121" y="2587"/>
                    <a:pt x="4115" y="2628"/>
                  </a:cubicBezTo>
                  <a:cubicBezTo>
                    <a:pt x="4108" y="2665"/>
                    <a:pt x="4098" y="2699"/>
                    <a:pt x="4087" y="2733"/>
                  </a:cubicBezTo>
                  <a:cubicBezTo>
                    <a:pt x="4067" y="2784"/>
                    <a:pt x="4047" y="2834"/>
                    <a:pt x="4026" y="2882"/>
                  </a:cubicBezTo>
                  <a:cubicBezTo>
                    <a:pt x="3979" y="2980"/>
                    <a:pt x="3928" y="3071"/>
                    <a:pt x="3871" y="3162"/>
                  </a:cubicBezTo>
                  <a:cubicBezTo>
                    <a:pt x="3837" y="3207"/>
                    <a:pt x="3803" y="3251"/>
                    <a:pt x="3769" y="3295"/>
                  </a:cubicBezTo>
                  <a:cubicBezTo>
                    <a:pt x="3735" y="3332"/>
                    <a:pt x="3698" y="3366"/>
                    <a:pt x="3661" y="3403"/>
                  </a:cubicBezTo>
                  <a:cubicBezTo>
                    <a:pt x="3627" y="3434"/>
                    <a:pt x="3590" y="3461"/>
                    <a:pt x="3549" y="3487"/>
                  </a:cubicBezTo>
                  <a:cubicBezTo>
                    <a:pt x="3498" y="3522"/>
                    <a:pt x="3448" y="3552"/>
                    <a:pt x="3393" y="3579"/>
                  </a:cubicBezTo>
                  <a:cubicBezTo>
                    <a:pt x="3356" y="3596"/>
                    <a:pt x="3315" y="3613"/>
                    <a:pt x="3278" y="3626"/>
                  </a:cubicBezTo>
                  <a:cubicBezTo>
                    <a:pt x="3234" y="3644"/>
                    <a:pt x="3190" y="3654"/>
                    <a:pt x="3146" y="3667"/>
                  </a:cubicBezTo>
                  <a:cubicBezTo>
                    <a:pt x="3082" y="3678"/>
                    <a:pt x="3021" y="3687"/>
                    <a:pt x="2953" y="3691"/>
                  </a:cubicBezTo>
                  <a:cubicBezTo>
                    <a:pt x="2902" y="3695"/>
                    <a:pt x="2851" y="3697"/>
                    <a:pt x="2800" y="3697"/>
                  </a:cubicBezTo>
                  <a:cubicBezTo>
                    <a:pt x="2766" y="3697"/>
                    <a:pt x="2731" y="3696"/>
                    <a:pt x="2696" y="3695"/>
                  </a:cubicBezTo>
                  <a:cubicBezTo>
                    <a:pt x="2574" y="3684"/>
                    <a:pt x="2452" y="3667"/>
                    <a:pt x="2330" y="3650"/>
                  </a:cubicBezTo>
                  <a:cubicBezTo>
                    <a:pt x="2242" y="3630"/>
                    <a:pt x="2157" y="3609"/>
                    <a:pt x="2073" y="3579"/>
                  </a:cubicBezTo>
                  <a:cubicBezTo>
                    <a:pt x="2005" y="3556"/>
                    <a:pt x="1941" y="3528"/>
                    <a:pt x="1876" y="3501"/>
                  </a:cubicBezTo>
                  <a:cubicBezTo>
                    <a:pt x="1754" y="3437"/>
                    <a:pt x="1636" y="3366"/>
                    <a:pt x="1518" y="3295"/>
                  </a:cubicBezTo>
                  <a:cubicBezTo>
                    <a:pt x="1382" y="3200"/>
                    <a:pt x="1243" y="3101"/>
                    <a:pt x="1118" y="2993"/>
                  </a:cubicBezTo>
                  <a:cubicBezTo>
                    <a:pt x="1067" y="2946"/>
                    <a:pt x="1019" y="2898"/>
                    <a:pt x="972" y="2848"/>
                  </a:cubicBezTo>
                  <a:cubicBezTo>
                    <a:pt x="952" y="2821"/>
                    <a:pt x="928" y="2790"/>
                    <a:pt x="908" y="2763"/>
                  </a:cubicBezTo>
                  <a:cubicBezTo>
                    <a:pt x="885" y="2726"/>
                    <a:pt x="864" y="2685"/>
                    <a:pt x="844" y="2648"/>
                  </a:cubicBezTo>
                  <a:cubicBezTo>
                    <a:pt x="833" y="2624"/>
                    <a:pt x="824" y="2601"/>
                    <a:pt x="813" y="2577"/>
                  </a:cubicBezTo>
                  <a:cubicBezTo>
                    <a:pt x="799" y="2529"/>
                    <a:pt x="786" y="2482"/>
                    <a:pt x="772" y="2435"/>
                  </a:cubicBezTo>
                  <a:cubicBezTo>
                    <a:pt x="759" y="2364"/>
                    <a:pt x="749" y="2293"/>
                    <a:pt x="742" y="2221"/>
                  </a:cubicBezTo>
                  <a:cubicBezTo>
                    <a:pt x="738" y="2151"/>
                    <a:pt x="738" y="2079"/>
                    <a:pt x="738" y="2004"/>
                  </a:cubicBezTo>
                  <a:cubicBezTo>
                    <a:pt x="746" y="1930"/>
                    <a:pt x="755" y="1856"/>
                    <a:pt x="766" y="1781"/>
                  </a:cubicBezTo>
                  <a:cubicBezTo>
                    <a:pt x="776" y="1734"/>
                    <a:pt x="789" y="1687"/>
                    <a:pt x="803" y="1643"/>
                  </a:cubicBezTo>
                  <a:cubicBezTo>
                    <a:pt x="820" y="1595"/>
                    <a:pt x="837" y="1548"/>
                    <a:pt x="857" y="1501"/>
                  </a:cubicBezTo>
                  <a:cubicBezTo>
                    <a:pt x="894" y="1429"/>
                    <a:pt x="935" y="1362"/>
                    <a:pt x="979" y="1293"/>
                  </a:cubicBezTo>
                  <a:cubicBezTo>
                    <a:pt x="1006" y="1260"/>
                    <a:pt x="1033" y="1226"/>
                    <a:pt x="1060" y="1192"/>
                  </a:cubicBezTo>
                  <a:cubicBezTo>
                    <a:pt x="1080" y="1168"/>
                    <a:pt x="1101" y="1148"/>
                    <a:pt x="1124" y="1127"/>
                  </a:cubicBezTo>
                  <a:cubicBezTo>
                    <a:pt x="1158" y="1097"/>
                    <a:pt x="1193" y="1074"/>
                    <a:pt x="1230" y="1049"/>
                  </a:cubicBezTo>
                  <a:cubicBezTo>
                    <a:pt x="1341" y="979"/>
                    <a:pt x="1457" y="918"/>
                    <a:pt x="1571" y="857"/>
                  </a:cubicBezTo>
                  <a:lnTo>
                    <a:pt x="1571" y="857"/>
                  </a:lnTo>
                  <a:lnTo>
                    <a:pt x="1568" y="860"/>
                  </a:lnTo>
                  <a:cubicBezTo>
                    <a:pt x="1575" y="857"/>
                    <a:pt x="1582" y="854"/>
                    <a:pt x="1588" y="850"/>
                  </a:cubicBezTo>
                  <a:cubicBezTo>
                    <a:pt x="1593" y="848"/>
                    <a:pt x="1598" y="845"/>
                    <a:pt x="1602" y="843"/>
                  </a:cubicBezTo>
                  <a:lnTo>
                    <a:pt x="1602" y="843"/>
                  </a:lnTo>
                  <a:cubicBezTo>
                    <a:pt x="1612" y="840"/>
                    <a:pt x="1622" y="833"/>
                    <a:pt x="1629" y="830"/>
                  </a:cubicBezTo>
                  <a:cubicBezTo>
                    <a:pt x="1687" y="802"/>
                    <a:pt x="1734" y="762"/>
                    <a:pt x="1771" y="715"/>
                  </a:cubicBezTo>
                  <a:cubicBezTo>
                    <a:pt x="1778" y="711"/>
                    <a:pt x="1788" y="711"/>
                    <a:pt x="1795" y="708"/>
                  </a:cubicBezTo>
                  <a:cubicBezTo>
                    <a:pt x="1819" y="704"/>
                    <a:pt x="1839" y="701"/>
                    <a:pt x="1863" y="698"/>
                  </a:cubicBezTo>
                  <a:cubicBezTo>
                    <a:pt x="1885" y="697"/>
                    <a:pt x="1906" y="696"/>
                    <a:pt x="1928" y="696"/>
                  </a:cubicBezTo>
                  <a:close/>
                  <a:moveTo>
                    <a:pt x="1972" y="0"/>
                  </a:moveTo>
                  <a:cubicBezTo>
                    <a:pt x="1940" y="0"/>
                    <a:pt x="1908" y="1"/>
                    <a:pt x="1876" y="4"/>
                  </a:cubicBezTo>
                  <a:cubicBezTo>
                    <a:pt x="1663" y="21"/>
                    <a:pt x="1457" y="68"/>
                    <a:pt x="1277" y="183"/>
                  </a:cubicBezTo>
                  <a:cubicBezTo>
                    <a:pt x="1193" y="237"/>
                    <a:pt x="1111" y="291"/>
                    <a:pt x="1033" y="352"/>
                  </a:cubicBezTo>
                  <a:cubicBezTo>
                    <a:pt x="1030" y="355"/>
                    <a:pt x="1023" y="363"/>
                    <a:pt x="1016" y="366"/>
                  </a:cubicBezTo>
                  <a:cubicBezTo>
                    <a:pt x="976" y="390"/>
                    <a:pt x="935" y="413"/>
                    <a:pt x="894" y="440"/>
                  </a:cubicBezTo>
                  <a:cubicBezTo>
                    <a:pt x="799" y="505"/>
                    <a:pt x="705" y="566"/>
                    <a:pt x="627" y="647"/>
                  </a:cubicBezTo>
                  <a:cubicBezTo>
                    <a:pt x="546" y="721"/>
                    <a:pt x="478" y="806"/>
                    <a:pt x="417" y="898"/>
                  </a:cubicBezTo>
                  <a:cubicBezTo>
                    <a:pt x="288" y="1077"/>
                    <a:pt x="177" y="1287"/>
                    <a:pt x="122" y="1504"/>
                  </a:cubicBezTo>
                  <a:cubicBezTo>
                    <a:pt x="0" y="1978"/>
                    <a:pt x="7" y="2526"/>
                    <a:pt x="230" y="2970"/>
                  </a:cubicBezTo>
                  <a:cubicBezTo>
                    <a:pt x="397" y="3298"/>
                    <a:pt x="668" y="3528"/>
                    <a:pt x="955" y="3745"/>
                  </a:cubicBezTo>
                  <a:cubicBezTo>
                    <a:pt x="1091" y="3847"/>
                    <a:pt x="1236" y="3945"/>
                    <a:pt x="1385" y="4023"/>
                  </a:cubicBezTo>
                  <a:cubicBezTo>
                    <a:pt x="1527" y="4101"/>
                    <a:pt x="1670" y="4168"/>
                    <a:pt x="1822" y="4226"/>
                  </a:cubicBezTo>
                  <a:cubicBezTo>
                    <a:pt x="1991" y="4287"/>
                    <a:pt x="2164" y="4325"/>
                    <a:pt x="2340" y="4351"/>
                  </a:cubicBezTo>
                  <a:cubicBezTo>
                    <a:pt x="2482" y="4375"/>
                    <a:pt x="2624" y="4389"/>
                    <a:pt x="2770" y="4389"/>
                  </a:cubicBezTo>
                  <a:cubicBezTo>
                    <a:pt x="2786" y="4389"/>
                    <a:pt x="2802" y="4389"/>
                    <a:pt x="2818" y="4389"/>
                  </a:cubicBezTo>
                  <a:cubicBezTo>
                    <a:pt x="2972" y="4389"/>
                    <a:pt x="3124" y="4375"/>
                    <a:pt x="3275" y="4345"/>
                  </a:cubicBezTo>
                  <a:cubicBezTo>
                    <a:pt x="3712" y="4253"/>
                    <a:pt x="4128" y="3992"/>
                    <a:pt x="4389" y="3626"/>
                  </a:cubicBezTo>
                  <a:cubicBezTo>
                    <a:pt x="4481" y="3498"/>
                    <a:pt x="4558" y="3362"/>
                    <a:pt x="4629" y="3220"/>
                  </a:cubicBezTo>
                  <a:cubicBezTo>
                    <a:pt x="4724" y="3041"/>
                    <a:pt x="4798" y="2831"/>
                    <a:pt x="4815" y="2624"/>
                  </a:cubicBezTo>
                  <a:cubicBezTo>
                    <a:pt x="4832" y="2394"/>
                    <a:pt x="4822" y="2143"/>
                    <a:pt x="4778" y="1917"/>
                  </a:cubicBezTo>
                  <a:cubicBezTo>
                    <a:pt x="4714" y="1598"/>
                    <a:pt x="4615" y="1277"/>
                    <a:pt x="4403" y="1023"/>
                  </a:cubicBezTo>
                  <a:cubicBezTo>
                    <a:pt x="4142" y="711"/>
                    <a:pt x="3800" y="460"/>
                    <a:pt x="3434" y="291"/>
                  </a:cubicBezTo>
                  <a:cubicBezTo>
                    <a:pt x="3271" y="217"/>
                    <a:pt x="3106" y="149"/>
                    <a:pt x="2932" y="112"/>
                  </a:cubicBezTo>
                  <a:cubicBezTo>
                    <a:pt x="2763" y="78"/>
                    <a:pt x="2594" y="54"/>
                    <a:pt x="2425" y="38"/>
                  </a:cubicBezTo>
                  <a:cubicBezTo>
                    <a:pt x="2277" y="24"/>
                    <a:pt x="2124" y="0"/>
                    <a:pt x="197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5" name="Google Shape;215;p38"/>
            <p:cNvSpPr/>
            <p:nvPr/>
          </p:nvSpPr>
          <p:spPr>
            <a:xfrm>
              <a:off x="12050903" y="-919030"/>
              <a:ext cx="318229" cy="327032"/>
            </a:xfrm>
            <a:custGeom>
              <a:avLst/>
              <a:gdLst/>
              <a:ahLst/>
              <a:cxnLst/>
              <a:rect l="l" t="t" r="r" b="b"/>
              <a:pathLst>
                <a:path w="3109" h="3195" extrusionOk="0">
                  <a:moveTo>
                    <a:pt x="1683" y="694"/>
                  </a:moveTo>
                  <a:cubicBezTo>
                    <a:pt x="1691" y="694"/>
                    <a:pt x="1699" y="694"/>
                    <a:pt x="1707" y="695"/>
                  </a:cubicBezTo>
                  <a:cubicBezTo>
                    <a:pt x="1724" y="695"/>
                    <a:pt x="1741" y="695"/>
                    <a:pt x="1758" y="699"/>
                  </a:cubicBezTo>
                  <a:cubicBezTo>
                    <a:pt x="1779" y="702"/>
                    <a:pt x="1796" y="709"/>
                    <a:pt x="1816" y="712"/>
                  </a:cubicBezTo>
                  <a:cubicBezTo>
                    <a:pt x="1840" y="722"/>
                    <a:pt x="1860" y="733"/>
                    <a:pt x="1880" y="739"/>
                  </a:cubicBezTo>
                  <a:cubicBezTo>
                    <a:pt x="1921" y="763"/>
                    <a:pt x="1958" y="783"/>
                    <a:pt x="1999" y="807"/>
                  </a:cubicBezTo>
                  <a:cubicBezTo>
                    <a:pt x="2032" y="834"/>
                    <a:pt x="2066" y="858"/>
                    <a:pt x="2100" y="885"/>
                  </a:cubicBezTo>
                  <a:cubicBezTo>
                    <a:pt x="2131" y="912"/>
                    <a:pt x="2161" y="942"/>
                    <a:pt x="2188" y="976"/>
                  </a:cubicBezTo>
                  <a:cubicBezTo>
                    <a:pt x="2205" y="994"/>
                    <a:pt x="2218" y="1014"/>
                    <a:pt x="2235" y="1037"/>
                  </a:cubicBezTo>
                  <a:cubicBezTo>
                    <a:pt x="2276" y="1102"/>
                    <a:pt x="2310" y="1166"/>
                    <a:pt x="2344" y="1237"/>
                  </a:cubicBezTo>
                  <a:cubicBezTo>
                    <a:pt x="2357" y="1261"/>
                    <a:pt x="2368" y="1288"/>
                    <a:pt x="2378" y="1315"/>
                  </a:cubicBezTo>
                  <a:cubicBezTo>
                    <a:pt x="2385" y="1336"/>
                    <a:pt x="2391" y="1356"/>
                    <a:pt x="2395" y="1376"/>
                  </a:cubicBezTo>
                  <a:cubicBezTo>
                    <a:pt x="2401" y="1413"/>
                    <a:pt x="2408" y="1450"/>
                    <a:pt x="2412" y="1484"/>
                  </a:cubicBezTo>
                  <a:lnTo>
                    <a:pt x="2412" y="1559"/>
                  </a:lnTo>
                  <a:cubicBezTo>
                    <a:pt x="2405" y="1636"/>
                    <a:pt x="2398" y="1714"/>
                    <a:pt x="2385" y="1792"/>
                  </a:cubicBezTo>
                  <a:cubicBezTo>
                    <a:pt x="2378" y="1839"/>
                    <a:pt x="2365" y="1884"/>
                    <a:pt x="2354" y="1928"/>
                  </a:cubicBezTo>
                  <a:cubicBezTo>
                    <a:pt x="2340" y="1965"/>
                    <a:pt x="2327" y="2002"/>
                    <a:pt x="2310" y="2039"/>
                  </a:cubicBezTo>
                  <a:cubicBezTo>
                    <a:pt x="2293" y="2067"/>
                    <a:pt x="2279" y="2091"/>
                    <a:pt x="2263" y="2117"/>
                  </a:cubicBezTo>
                  <a:cubicBezTo>
                    <a:pt x="2243" y="2148"/>
                    <a:pt x="2218" y="2178"/>
                    <a:pt x="2195" y="2209"/>
                  </a:cubicBezTo>
                  <a:cubicBezTo>
                    <a:pt x="2161" y="2246"/>
                    <a:pt x="2124" y="2283"/>
                    <a:pt x="2087" y="2317"/>
                  </a:cubicBezTo>
                  <a:cubicBezTo>
                    <a:pt x="2049" y="2347"/>
                    <a:pt x="2012" y="2378"/>
                    <a:pt x="1974" y="2405"/>
                  </a:cubicBezTo>
                  <a:cubicBezTo>
                    <a:pt x="1951" y="2422"/>
                    <a:pt x="1924" y="2436"/>
                    <a:pt x="1901" y="2449"/>
                  </a:cubicBezTo>
                  <a:cubicBezTo>
                    <a:pt x="1877" y="2460"/>
                    <a:pt x="1857" y="2469"/>
                    <a:pt x="1832" y="2477"/>
                  </a:cubicBezTo>
                  <a:cubicBezTo>
                    <a:pt x="1819" y="2483"/>
                    <a:pt x="1802" y="2486"/>
                    <a:pt x="1788" y="2490"/>
                  </a:cubicBezTo>
                  <a:cubicBezTo>
                    <a:pt x="1768" y="2494"/>
                    <a:pt x="1748" y="2497"/>
                    <a:pt x="1731" y="2497"/>
                  </a:cubicBezTo>
                  <a:lnTo>
                    <a:pt x="1677" y="2497"/>
                  </a:lnTo>
                  <a:cubicBezTo>
                    <a:pt x="1623" y="2494"/>
                    <a:pt x="1572" y="2490"/>
                    <a:pt x="1518" y="2480"/>
                  </a:cubicBezTo>
                  <a:cubicBezTo>
                    <a:pt x="1480" y="2469"/>
                    <a:pt x="1440" y="2460"/>
                    <a:pt x="1402" y="2449"/>
                  </a:cubicBezTo>
                  <a:cubicBezTo>
                    <a:pt x="1352" y="2433"/>
                    <a:pt x="1304" y="2412"/>
                    <a:pt x="1254" y="2388"/>
                  </a:cubicBezTo>
                  <a:cubicBezTo>
                    <a:pt x="1207" y="2364"/>
                    <a:pt x="1159" y="2338"/>
                    <a:pt x="1115" y="2307"/>
                  </a:cubicBezTo>
                  <a:cubicBezTo>
                    <a:pt x="1057" y="2266"/>
                    <a:pt x="1003" y="2226"/>
                    <a:pt x="949" y="2182"/>
                  </a:cubicBezTo>
                  <a:cubicBezTo>
                    <a:pt x="922" y="2155"/>
                    <a:pt x="891" y="2128"/>
                    <a:pt x="864" y="2097"/>
                  </a:cubicBezTo>
                  <a:cubicBezTo>
                    <a:pt x="847" y="2074"/>
                    <a:pt x="827" y="2050"/>
                    <a:pt x="810" y="2026"/>
                  </a:cubicBezTo>
                  <a:cubicBezTo>
                    <a:pt x="796" y="2002"/>
                    <a:pt x="783" y="1978"/>
                    <a:pt x="769" y="1955"/>
                  </a:cubicBezTo>
                  <a:cubicBezTo>
                    <a:pt x="763" y="1938"/>
                    <a:pt x="756" y="1921"/>
                    <a:pt x="749" y="1900"/>
                  </a:cubicBezTo>
                  <a:cubicBezTo>
                    <a:pt x="743" y="1884"/>
                    <a:pt x="739" y="1867"/>
                    <a:pt x="732" y="1847"/>
                  </a:cubicBezTo>
                  <a:cubicBezTo>
                    <a:pt x="725" y="1809"/>
                    <a:pt x="722" y="1772"/>
                    <a:pt x="719" y="1738"/>
                  </a:cubicBezTo>
                  <a:cubicBezTo>
                    <a:pt x="715" y="1694"/>
                    <a:pt x="715" y="1653"/>
                    <a:pt x="715" y="1610"/>
                  </a:cubicBezTo>
                  <a:cubicBezTo>
                    <a:pt x="719" y="1555"/>
                    <a:pt x="725" y="1501"/>
                    <a:pt x="735" y="1447"/>
                  </a:cubicBezTo>
                  <a:cubicBezTo>
                    <a:pt x="739" y="1423"/>
                    <a:pt x="746" y="1403"/>
                    <a:pt x="752" y="1380"/>
                  </a:cubicBezTo>
                  <a:cubicBezTo>
                    <a:pt x="783" y="1349"/>
                    <a:pt x="807" y="1311"/>
                    <a:pt x="824" y="1267"/>
                  </a:cubicBezTo>
                  <a:cubicBezTo>
                    <a:pt x="827" y="1250"/>
                    <a:pt x="834" y="1234"/>
                    <a:pt x="841" y="1217"/>
                  </a:cubicBezTo>
                  <a:cubicBezTo>
                    <a:pt x="841" y="1217"/>
                    <a:pt x="841" y="1214"/>
                    <a:pt x="844" y="1214"/>
                  </a:cubicBezTo>
                  <a:cubicBezTo>
                    <a:pt x="888" y="1156"/>
                    <a:pt x="932" y="1098"/>
                    <a:pt x="979" y="1044"/>
                  </a:cubicBezTo>
                  <a:cubicBezTo>
                    <a:pt x="1047" y="970"/>
                    <a:pt x="1115" y="902"/>
                    <a:pt x="1186" y="834"/>
                  </a:cubicBezTo>
                  <a:cubicBezTo>
                    <a:pt x="1207" y="817"/>
                    <a:pt x="1223" y="803"/>
                    <a:pt x="1243" y="790"/>
                  </a:cubicBezTo>
                  <a:cubicBezTo>
                    <a:pt x="1250" y="787"/>
                    <a:pt x="1257" y="783"/>
                    <a:pt x="1263" y="780"/>
                  </a:cubicBezTo>
                  <a:cubicBezTo>
                    <a:pt x="1349" y="753"/>
                    <a:pt x="1433" y="729"/>
                    <a:pt x="1518" y="709"/>
                  </a:cubicBezTo>
                  <a:cubicBezTo>
                    <a:pt x="1555" y="702"/>
                    <a:pt x="1593" y="699"/>
                    <a:pt x="1633" y="695"/>
                  </a:cubicBezTo>
                  <a:cubicBezTo>
                    <a:pt x="1649" y="695"/>
                    <a:pt x="1666" y="694"/>
                    <a:pt x="1683" y="694"/>
                  </a:cubicBezTo>
                  <a:close/>
                  <a:moveTo>
                    <a:pt x="1641" y="1"/>
                  </a:moveTo>
                  <a:cubicBezTo>
                    <a:pt x="1631" y="1"/>
                    <a:pt x="1622" y="1"/>
                    <a:pt x="1613" y="1"/>
                  </a:cubicBezTo>
                  <a:cubicBezTo>
                    <a:pt x="1437" y="11"/>
                    <a:pt x="1263" y="52"/>
                    <a:pt x="1098" y="106"/>
                  </a:cubicBezTo>
                  <a:cubicBezTo>
                    <a:pt x="1030" y="130"/>
                    <a:pt x="959" y="150"/>
                    <a:pt x="898" y="187"/>
                  </a:cubicBezTo>
                  <a:cubicBezTo>
                    <a:pt x="841" y="225"/>
                    <a:pt x="786" y="265"/>
                    <a:pt x="735" y="309"/>
                  </a:cubicBezTo>
                  <a:cubicBezTo>
                    <a:pt x="671" y="367"/>
                    <a:pt x="607" y="428"/>
                    <a:pt x="546" y="492"/>
                  </a:cubicBezTo>
                  <a:cubicBezTo>
                    <a:pt x="519" y="523"/>
                    <a:pt x="491" y="553"/>
                    <a:pt x="465" y="584"/>
                  </a:cubicBezTo>
                  <a:cubicBezTo>
                    <a:pt x="438" y="600"/>
                    <a:pt x="410" y="617"/>
                    <a:pt x="390" y="645"/>
                  </a:cubicBezTo>
                  <a:cubicBezTo>
                    <a:pt x="238" y="811"/>
                    <a:pt x="122" y="1020"/>
                    <a:pt x="72" y="1244"/>
                  </a:cubicBezTo>
                  <a:cubicBezTo>
                    <a:pt x="24" y="1458"/>
                    <a:pt x="1" y="1697"/>
                    <a:pt x="41" y="1914"/>
                  </a:cubicBezTo>
                  <a:cubicBezTo>
                    <a:pt x="89" y="2158"/>
                    <a:pt x="183" y="2375"/>
                    <a:pt x="353" y="2558"/>
                  </a:cubicBezTo>
                  <a:cubicBezTo>
                    <a:pt x="512" y="2737"/>
                    <a:pt x="705" y="2880"/>
                    <a:pt x="918" y="2991"/>
                  </a:cubicBezTo>
                  <a:cubicBezTo>
                    <a:pt x="1135" y="3110"/>
                    <a:pt x="1406" y="3191"/>
                    <a:pt x="1667" y="3194"/>
                  </a:cubicBezTo>
                  <a:cubicBezTo>
                    <a:pt x="1836" y="3194"/>
                    <a:pt x="1999" y="3167"/>
                    <a:pt x="2148" y="3096"/>
                  </a:cubicBezTo>
                  <a:cubicBezTo>
                    <a:pt x="2547" y="2907"/>
                    <a:pt x="2893" y="2555"/>
                    <a:pt x="3018" y="2121"/>
                  </a:cubicBezTo>
                  <a:cubicBezTo>
                    <a:pt x="3065" y="1948"/>
                    <a:pt x="3096" y="1766"/>
                    <a:pt x="3102" y="1583"/>
                  </a:cubicBezTo>
                  <a:cubicBezTo>
                    <a:pt x="3109" y="1359"/>
                    <a:pt x="3062" y="1149"/>
                    <a:pt x="2970" y="942"/>
                  </a:cubicBezTo>
                  <a:cubicBezTo>
                    <a:pt x="2855" y="686"/>
                    <a:pt x="2682" y="445"/>
                    <a:pt x="2449" y="279"/>
                  </a:cubicBezTo>
                  <a:cubicBezTo>
                    <a:pt x="2340" y="204"/>
                    <a:pt x="2232" y="133"/>
                    <a:pt x="2110" y="86"/>
                  </a:cubicBezTo>
                  <a:cubicBezTo>
                    <a:pt x="1960" y="28"/>
                    <a:pt x="1803" y="1"/>
                    <a:pt x="1641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6" name="Google Shape;216;p38"/>
            <p:cNvSpPr/>
            <p:nvPr/>
          </p:nvSpPr>
          <p:spPr>
            <a:xfrm>
              <a:off x="11848545" y="-1275845"/>
              <a:ext cx="264901" cy="266948"/>
            </a:xfrm>
            <a:custGeom>
              <a:avLst/>
              <a:gdLst/>
              <a:ahLst/>
              <a:cxnLst/>
              <a:rect l="l" t="t" r="r" b="b"/>
              <a:pathLst>
                <a:path w="2588" h="2608" extrusionOk="0">
                  <a:moveTo>
                    <a:pt x="1275" y="0"/>
                  </a:moveTo>
                  <a:cubicBezTo>
                    <a:pt x="1029" y="0"/>
                    <a:pt x="783" y="67"/>
                    <a:pt x="572" y="193"/>
                  </a:cubicBezTo>
                  <a:cubicBezTo>
                    <a:pt x="400" y="298"/>
                    <a:pt x="251" y="470"/>
                    <a:pt x="160" y="649"/>
                  </a:cubicBezTo>
                  <a:cubicBezTo>
                    <a:pt x="71" y="819"/>
                    <a:pt x="0" y="1002"/>
                    <a:pt x="4" y="1198"/>
                  </a:cubicBezTo>
                  <a:cubicBezTo>
                    <a:pt x="4" y="1540"/>
                    <a:pt x="136" y="1912"/>
                    <a:pt x="376" y="2167"/>
                  </a:cubicBezTo>
                  <a:cubicBezTo>
                    <a:pt x="477" y="2315"/>
                    <a:pt x="616" y="2441"/>
                    <a:pt x="786" y="2512"/>
                  </a:cubicBezTo>
                  <a:cubicBezTo>
                    <a:pt x="928" y="2573"/>
                    <a:pt x="1084" y="2603"/>
                    <a:pt x="1240" y="2607"/>
                  </a:cubicBezTo>
                  <a:cubicBezTo>
                    <a:pt x="1301" y="2607"/>
                    <a:pt x="1358" y="2603"/>
                    <a:pt x="1419" y="2597"/>
                  </a:cubicBezTo>
                  <a:cubicBezTo>
                    <a:pt x="1629" y="2570"/>
                    <a:pt x="1849" y="2512"/>
                    <a:pt x="2018" y="2376"/>
                  </a:cubicBezTo>
                  <a:cubicBezTo>
                    <a:pt x="2201" y="2228"/>
                    <a:pt x="2346" y="2045"/>
                    <a:pt x="2452" y="1831"/>
                  </a:cubicBezTo>
                  <a:cubicBezTo>
                    <a:pt x="2546" y="1638"/>
                    <a:pt x="2587" y="1439"/>
                    <a:pt x="2577" y="1226"/>
                  </a:cubicBezTo>
                  <a:cubicBezTo>
                    <a:pt x="2567" y="995"/>
                    <a:pt x="2499" y="754"/>
                    <a:pt x="2367" y="565"/>
                  </a:cubicBezTo>
                  <a:cubicBezTo>
                    <a:pt x="2232" y="376"/>
                    <a:pt x="2052" y="233"/>
                    <a:pt x="1846" y="132"/>
                  </a:cubicBezTo>
                  <a:cubicBezTo>
                    <a:pt x="1668" y="43"/>
                    <a:pt x="1472" y="0"/>
                    <a:pt x="1275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7" name="Google Shape;217;p38"/>
            <p:cNvSpPr/>
            <p:nvPr/>
          </p:nvSpPr>
          <p:spPr>
            <a:xfrm>
              <a:off x="12851228" y="-488008"/>
              <a:ext cx="317922" cy="325804"/>
            </a:xfrm>
            <a:custGeom>
              <a:avLst/>
              <a:gdLst/>
              <a:ahLst/>
              <a:cxnLst/>
              <a:rect l="l" t="t" r="r" b="b"/>
              <a:pathLst>
                <a:path w="3106" h="3183" extrusionOk="0">
                  <a:moveTo>
                    <a:pt x="1671" y="0"/>
                  </a:moveTo>
                  <a:cubicBezTo>
                    <a:pt x="1364" y="0"/>
                    <a:pt x="1053" y="112"/>
                    <a:pt x="810" y="294"/>
                  </a:cubicBezTo>
                  <a:cubicBezTo>
                    <a:pt x="711" y="368"/>
                    <a:pt x="623" y="453"/>
                    <a:pt x="542" y="544"/>
                  </a:cubicBezTo>
                  <a:cubicBezTo>
                    <a:pt x="528" y="554"/>
                    <a:pt x="515" y="568"/>
                    <a:pt x="502" y="578"/>
                  </a:cubicBezTo>
                  <a:cubicBezTo>
                    <a:pt x="372" y="717"/>
                    <a:pt x="255" y="873"/>
                    <a:pt x="183" y="1049"/>
                  </a:cubicBezTo>
                  <a:cubicBezTo>
                    <a:pt x="146" y="1143"/>
                    <a:pt x="116" y="1238"/>
                    <a:pt x="85" y="1337"/>
                  </a:cubicBezTo>
                  <a:cubicBezTo>
                    <a:pt x="24" y="1523"/>
                    <a:pt x="0" y="1716"/>
                    <a:pt x="7" y="1915"/>
                  </a:cubicBezTo>
                  <a:cubicBezTo>
                    <a:pt x="14" y="2098"/>
                    <a:pt x="75" y="2275"/>
                    <a:pt x="173" y="2431"/>
                  </a:cubicBezTo>
                  <a:cubicBezTo>
                    <a:pt x="369" y="2756"/>
                    <a:pt x="705" y="2989"/>
                    <a:pt x="1067" y="3098"/>
                  </a:cubicBezTo>
                  <a:cubicBezTo>
                    <a:pt x="1233" y="3145"/>
                    <a:pt x="1416" y="3179"/>
                    <a:pt x="1599" y="3182"/>
                  </a:cubicBezTo>
                  <a:cubicBezTo>
                    <a:pt x="1785" y="3182"/>
                    <a:pt x="1971" y="3155"/>
                    <a:pt x="2133" y="3077"/>
                  </a:cubicBezTo>
                  <a:cubicBezTo>
                    <a:pt x="2296" y="2999"/>
                    <a:pt x="2455" y="2901"/>
                    <a:pt x="2577" y="2765"/>
                  </a:cubicBezTo>
                  <a:cubicBezTo>
                    <a:pt x="2693" y="2640"/>
                    <a:pt x="2794" y="2504"/>
                    <a:pt x="2879" y="2356"/>
                  </a:cubicBezTo>
                  <a:cubicBezTo>
                    <a:pt x="2960" y="2207"/>
                    <a:pt x="3031" y="2051"/>
                    <a:pt x="3068" y="1882"/>
                  </a:cubicBezTo>
                  <a:cubicBezTo>
                    <a:pt x="3099" y="1729"/>
                    <a:pt x="3105" y="1567"/>
                    <a:pt x="3085" y="1411"/>
                  </a:cubicBezTo>
                  <a:cubicBezTo>
                    <a:pt x="3065" y="1238"/>
                    <a:pt x="3018" y="1073"/>
                    <a:pt x="2936" y="917"/>
                  </a:cubicBezTo>
                  <a:cubicBezTo>
                    <a:pt x="2885" y="826"/>
                    <a:pt x="2827" y="737"/>
                    <a:pt x="2766" y="649"/>
                  </a:cubicBezTo>
                  <a:cubicBezTo>
                    <a:pt x="2693" y="544"/>
                    <a:pt x="2621" y="432"/>
                    <a:pt x="2526" y="344"/>
                  </a:cubicBezTo>
                  <a:cubicBezTo>
                    <a:pt x="2391" y="226"/>
                    <a:pt x="2246" y="135"/>
                    <a:pt x="2072" y="71"/>
                  </a:cubicBezTo>
                  <a:cubicBezTo>
                    <a:pt x="1944" y="22"/>
                    <a:pt x="1808" y="0"/>
                    <a:pt x="1671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8" name="Google Shape;218;p38"/>
            <p:cNvSpPr/>
            <p:nvPr/>
          </p:nvSpPr>
          <p:spPr>
            <a:xfrm>
              <a:off x="13310091" y="-608583"/>
              <a:ext cx="237879" cy="238698"/>
            </a:xfrm>
            <a:custGeom>
              <a:avLst/>
              <a:gdLst/>
              <a:ahLst/>
              <a:cxnLst/>
              <a:rect l="l" t="t" r="r" b="b"/>
              <a:pathLst>
                <a:path w="2324" h="2332" extrusionOk="0">
                  <a:moveTo>
                    <a:pt x="1237" y="693"/>
                  </a:moveTo>
                  <a:cubicBezTo>
                    <a:pt x="1253" y="696"/>
                    <a:pt x="1270" y="703"/>
                    <a:pt x="1287" y="707"/>
                  </a:cubicBezTo>
                  <a:cubicBezTo>
                    <a:pt x="1304" y="713"/>
                    <a:pt x="1318" y="716"/>
                    <a:pt x="1331" y="724"/>
                  </a:cubicBezTo>
                  <a:cubicBezTo>
                    <a:pt x="1365" y="741"/>
                    <a:pt x="1395" y="761"/>
                    <a:pt x="1426" y="781"/>
                  </a:cubicBezTo>
                  <a:cubicBezTo>
                    <a:pt x="1440" y="791"/>
                    <a:pt x="1453" y="802"/>
                    <a:pt x="1470" y="815"/>
                  </a:cubicBezTo>
                  <a:lnTo>
                    <a:pt x="1501" y="845"/>
                  </a:lnTo>
                  <a:cubicBezTo>
                    <a:pt x="1511" y="858"/>
                    <a:pt x="1524" y="872"/>
                    <a:pt x="1534" y="886"/>
                  </a:cubicBezTo>
                  <a:cubicBezTo>
                    <a:pt x="1537" y="893"/>
                    <a:pt x="1541" y="896"/>
                    <a:pt x="1541" y="903"/>
                  </a:cubicBezTo>
                  <a:cubicBezTo>
                    <a:pt x="1551" y="923"/>
                    <a:pt x="1562" y="944"/>
                    <a:pt x="1568" y="967"/>
                  </a:cubicBezTo>
                  <a:cubicBezTo>
                    <a:pt x="1575" y="991"/>
                    <a:pt x="1582" y="1018"/>
                    <a:pt x="1589" y="1045"/>
                  </a:cubicBezTo>
                  <a:cubicBezTo>
                    <a:pt x="1592" y="1058"/>
                    <a:pt x="1592" y="1072"/>
                    <a:pt x="1595" y="1089"/>
                  </a:cubicBezTo>
                  <a:lnTo>
                    <a:pt x="1595" y="1188"/>
                  </a:lnTo>
                  <a:cubicBezTo>
                    <a:pt x="1595" y="1211"/>
                    <a:pt x="1592" y="1238"/>
                    <a:pt x="1589" y="1262"/>
                  </a:cubicBezTo>
                  <a:cubicBezTo>
                    <a:pt x="1585" y="1272"/>
                    <a:pt x="1582" y="1285"/>
                    <a:pt x="1578" y="1296"/>
                  </a:cubicBezTo>
                  <a:cubicBezTo>
                    <a:pt x="1578" y="1302"/>
                    <a:pt x="1575" y="1310"/>
                    <a:pt x="1572" y="1316"/>
                  </a:cubicBezTo>
                  <a:cubicBezTo>
                    <a:pt x="1554" y="1346"/>
                    <a:pt x="1537" y="1374"/>
                    <a:pt x="1521" y="1401"/>
                  </a:cubicBezTo>
                  <a:cubicBezTo>
                    <a:pt x="1507" y="1421"/>
                    <a:pt x="1490" y="1441"/>
                    <a:pt x="1473" y="1461"/>
                  </a:cubicBezTo>
                  <a:cubicBezTo>
                    <a:pt x="1460" y="1479"/>
                    <a:pt x="1443" y="1492"/>
                    <a:pt x="1429" y="1505"/>
                  </a:cubicBezTo>
                  <a:cubicBezTo>
                    <a:pt x="1402" y="1526"/>
                    <a:pt x="1375" y="1546"/>
                    <a:pt x="1348" y="1566"/>
                  </a:cubicBezTo>
                  <a:cubicBezTo>
                    <a:pt x="1331" y="1577"/>
                    <a:pt x="1318" y="1583"/>
                    <a:pt x="1301" y="1594"/>
                  </a:cubicBezTo>
                  <a:cubicBezTo>
                    <a:pt x="1281" y="1604"/>
                    <a:pt x="1260" y="1610"/>
                    <a:pt x="1240" y="1618"/>
                  </a:cubicBezTo>
                  <a:cubicBezTo>
                    <a:pt x="1223" y="1624"/>
                    <a:pt x="1206" y="1627"/>
                    <a:pt x="1189" y="1635"/>
                  </a:cubicBezTo>
                  <a:cubicBezTo>
                    <a:pt x="1176" y="1635"/>
                    <a:pt x="1159" y="1638"/>
                    <a:pt x="1145" y="1638"/>
                  </a:cubicBezTo>
                  <a:cubicBezTo>
                    <a:pt x="1136" y="1639"/>
                    <a:pt x="1128" y="1640"/>
                    <a:pt x="1119" y="1640"/>
                  </a:cubicBezTo>
                  <a:cubicBezTo>
                    <a:pt x="1111" y="1640"/>
                    <a:pt x="1103" y="1639"/>
                    <a:pt x="1094" y="1638"/>
                  </a:cubicBezTo>
                  <a:cubicBezTo>
                    <a:pt x="1077" y="1638"/>
                    <a:pt x="1060" y="1635"/>
                    <a:pt x="1043" y="1635"/>
                  </a:cubicBezTo>
                  <a:cubicBezTo>
                    <a:pt x="1034" y="1631"/>
                    <a:pt x="1023" y="1627"/>
                    <a:pt x="1013" y="1624"/>
                  </a:cubicBezTo>
                  <a:cubicBezTo>
                    <a:pt x="1006" y="1624"/>
                    <a:pt x="1003" y="1621"/>
                    <a:pt x="996" y="1618"/>
                  </a:cubicBezTo>
                  <a:cubicBezTo>
                    <a:pt x="973" y="1607"/>
                    <a:pt x="952" y="1594"/>
                    <a:pt x="928" y="1580"/>
                  </a:cubicBezTo>
                  <a:cubicBezTo>
                    <a:pt x="904" y="1563"/>
                    <a:pt x="881" y="1543"/>
                    <a:pt x="857" y="1522"/>
                  </a:cubicBezTo>
                  <a:cubicBezTo>
                    <a:pt x="837" y="1505"/>
                    <a:pt x="820" y="1488"/>
                    <a:pt x="803" y="1468"/>
                  </a:cubicBezTo>
                  <a:cubicBezTo>
                    <a:pt x="793" y="1455"/>
                    <a:pt x="779" y="1438"/>
                    <a:pt x="769" y="1424"/>
                  </a:cubicBezTo>
                  <a:cubicBezTo>
                    <a:pt x="762" y="1414"/>
                    <a:pt x="756" y="1401"/>
                    <a:pt x="749" y="1391"/>
                  </a:cubicBezTo>
                  <a:cubicBezTo>
                    <a:pt x="739" y="1370"/>
                    <a:pt x="729" y="1350"/>
                    <a:pt x="721" y="1333"/>
                  </a:cubicBezTo>
                  <a:cubicBezTo>
                    <a:pt x="715" y="1310"/>
                    <a:pt x="708" y="1289"/>
                    <a:pt x="704" y="1265"/>
                  </a:cubicBezTo>
                  <a:cubicBezTo>
                    <a:pt x="701" y="1252"/>
                    <a:pt x="698" y="1235"/>
                    <a:pt x="698" y="1218"/>
                  </a:cubicBezTo>
                  <a:lnTo>
                    <a:pt x="698" y="1167"/>
                  </a:lnTo>
                  <a:cubicBezTo>
                    <a:pt x="698" y="1156"/>
                    <a:pt x="698" y="1144"/>
                    <a:pt x="700" y="1133"/>
                  </a:cubicBezTo>
                  <a:lnTo>
                    <a:pt x="700" y="1133"/>
                  </a:lnTo>
                  <a:cubicBezTo>
                    <a:pt x="698" y="1139"/>
                    <a:pt x="698" y="1144"/>
                    <a:pt x="698" y="1150"/>
                  </a:cubicBezTo>
                  <a:lnTo>
                    <a:pt x="698" y="1143"/>
                  </a:lnTo>
                  <a:cubicBezTo>
                    <a:pt x="698" y="1140"/>
                    <a:pt x="698" y="1137"/>
                    <a:pt x="700" y="1133"/>
                  </a:cubicBezTo>
                  <a:lnTo>
                    <a:pt x="700" y="1133"/>
                  </a:lnTo>
                  <a:cubicBezTo>
                    <a:pt x="700" y="1133"/>
                    <a:pt x="700" y="1133"/>
                    <a:pt x="700" y="1133"/>
                  </a:cubicBezTo>
                  <a:lnTo>
                    <a:pt x="700" y="1133"/>
                  </a:lnTo>
                  <a:cubicBezTo>
                    <a:pt x="700" y="1132"/>
                    <a:pt x="701" y="1131"/>
                    <a:pt x="701" y="1130"/>
                  </a:cubicBezTo>
                  <a:lnTo>
                    <a:pt x="701" y="1130"/>
                  </a:lnTo>
                  <a:cubicBezTo>
                    <a:pt x="701" y="1131"/>
                    <a:pt x="700" y="1132"/>
                    <a:pt x="700" y="1133"/>
                  </a:cubicBezTo>
                  <a:lnTo>
                    <a:pt x="700" y="1133"/>
                  </a:lnTo>
                  <a:cubicBezTo>
                    <a:pt x="700" y="1131"/>
                    <a:pt x="701" y="1129"/>
                    <a:pt x="701" y="1127"/>
                  </a:cubicBezTo>
                  <a:cubicBezTo>
                    <a:pt x="704" y="1116"/>
                    <a:pt x="704" y="1106"/>
                    <a:pt x="708" y="1099"/>
                  </a:cubicBezTo>
                  <a:cubicBezTo>
                    <a:pt x="715" y="1082"/>
                    <a:pt x="718" y="1069"/>
                    <a:pt x="725" y="1055"/>
                  </a:cubicBezTo>
                  <a:cubicBezTo>
                    <a:pt x="732" y="1045"/>
                    <a:pt x="735" y="1035"/>
                    <a:pt x="742" y="1028"/>
                  </a:cubicBezTo>
                  <a:lnTo>
                    <a:pt x="742" y="1025"/>
                  </a:lnTo>
                  <a:cubicBezTo>
                    <a:pt x="749" y="1018"/>
                    <a:pt x="756" y="1015"/>
                    <a:pt x="762" y="1008"/>
                  </a:cubicBezTo>
                  <a:cubicBezTo>
                    <a:pt x="790" y="977"/>
                    <a:pt x="817" y="950"/>
                    <a:pt x="843" y="927"/>
                  </a:cubicBezTo>
                  <a:cubicBezTo>
                    <a:pt x="871" y="906"/>
                    <a:pt x="895" y="886"/>
                    <a:pt x="915" y="858"/>
                  </a:cubicBezTo>
                  <a:cubicBezTo>
                    <a:pt x="952" y="828"/>
                    <a:pt x="993" y="798"/>
                    <a:pt x="1034" y="767"/>
                  </a:cubicBezTo>
                  <a:cubicBezTo>
                    <a:pt x="1057" y="754"/>
                    <a:pt x="1084" y="741"/>
                    <a:pt x="1107" y="727"/>
                  </a:cubicBezTo>
                  <a:cubicBezTo>
                    <a:pt x="1125" y="716"/>
                    <a:pt x="1142" y="710"/>
                    <a:pt x="1162" y="703"/>
                  </a:cubicBezTo>
                  <a:cubicBezTo>
                    <a:pt x="1172" y="700"/>
                    <a:pt x="1182" y="700"/>
                    <a:pt x="1192" y="696"/>
                  </a:cubicBezTo>
                  <a:cubicBezTo>
                    <a:pt x="1199" y="693"/>
                    <a:pt x="1206" y="693"/>
                    <a:pt x="1209" y="693"/>
                  </a:cubicBezTo>
                  <a:close/>
                  <a:moveTo>
                    <a:pt x="1213" y="1"/>
                  </a:moveTo>
                  <a:cubicBezTo>
                    <a:pt x="916" y="1"/>
                    <a:pt x="643" y="171"/>
                    <a:pt x="420" y="371"/>
                  </a:cubicBezTo>
                  <a:cubicBezTo>
                    <a:pt x="383" y="399"/>
                    <a:pt x="346" y="432"/>
                    <a:pt x="315" y="466"/>
                  </a:cubicBezTo>
                  <a:cubicBezTo>
                    <a:pt x="254" y="524"/>
                    <a:pt x="204" y="585"/>
                    <a:pt x="160" y="655"/>
                  </a:cubicBezTo>
                  <a:cubicBezTo>
                    <a:pt x="68" y="802"/>
                    <a:pt x="10" y="971"/>
                    <a:pt x="7" y="1143"/>
                  </a:cubicBezTo>
                  <a:cubicBezTo>
                    <a:pt x="1" y="1340"/>
                    <a:pt x="41" y="1553"/>
                    <a:pt x="143" y="1726"/>
                  </a:cubicBezTo>
                  <a:cubicBezTo>
                    <a:pt x="248" y="1899"/>
                    <a:pt x="379" y="2044"/>
                    <a:pt x="549" y="2155"/>
                  </a:cubicBezTo>
                  <a:cubicBezTo>
                    <a:pt x="712" y="2264"/>
                    <a:pt x="891" y="2329"/>
                    <a:pt x="1087" y="2332"/>
                  </a:cubicBezTo>
                  <a:cubicBezTo>
                    <a:pt x="1273" y="2332"/>
                    <a:pt x="1456" y="2294"/>
                    <a:pt x="1623" y="2203"/>
                  </a:cubicBezTo>
                  <a:cubicBezTo>
                    <a:pt x="1775" y="2122"/>
                    <a:pt x="1917" y="2013"/>
                    <a:pt x="2025" y="1878"/>
                  </a:cubicBezTo>
                  <a:cubicBezTo>
                    <a:pt x="2127" y="1752"/>
                    <a:pt x="2218" y="1610"/>
                    <a:pt x="2253" y="1452"/>
                  </a:cubicBezTo>
                  <a:cubicBezTo>
                    <a:pt x="2323" y="1136"/>
                    <a:pt x="2289" y="798"/>
                    <a:pt x="2120" y="520"/>
                  </a:cubicBezTo>
                  <a:cubicBezTo>
                    <a:pt x="1961" y="256"/>
                    <a:pt x="1659" y="73"/>
                    <a:pt x="1365" y="16"/>
                  </a:cubicBezTo>
                  <a:cubicBezTo>
                    <a:pt x="1314" y="5"/>
                    <a:pt x="1263" y="1"/>
                    <a:pt x="1213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10548107" y="-38766"/>
              <a:ext cx="161622" cy="159985"/>
            </a:xfrm>
            <a:custGeom>
              <a:avLst/>
              <a:gdLst/>
              <a:ahLst/>
              <a:cxnLst/>
              <a:rect l="l" t="t" r="r" b="b"/>
              <a:pathLst>
                <a:path w="1579" h="1563" extrusionOk="0">
                  <a:moveTo>
                    <a:pt x="807" y="1"/>
                  </a:moveTo>
                  <a:cubicBezTo>
                    <a:pt x="590" y="1"/>
                    <a:pt x="375" y="77"/>
                    <a:pt x="224" y="236"/>
                  </a:cubicBezTo>
                  <a:cubicBezTo>
                    <a:pt x="98" y="371"/>
                    <a:pt x="1" y="558"/>
                    <a:pt x="17" y="747"/>
                  </a:cubicBezTo>
                  <a:cubicBezTo>
                    <a:pt x="25" y="828"/>
                    <a:pt x="42" y="913"/>
                    <a:pt x="75" y="984"/>
                  </a:cubicBezTo>
                  <a:cubicBezTo>
                    <a:pt x="82" y="1082"/>
                    <a:pt x="119" y="1167"/>
                    <a:pt x="180" y="1248"/>
                  </a:cubicBezTo>
                  <a:cubicBezTo>
                    <a:pt x="295" y="1407"/>
                    <a:pt x="448" y="1499"/>
                    <a:pt x="634" y="1546"/>
                  </a:cubicBezTo>
                  <a:cubicBezTo>
                    <a:pt x="675" y="1556"/>
                    <a:pt x="715" y="1560"/>
                    <a:pt x="759" y="1563"/>
                  </a:cubicBezTo>
                  <a:cubicBezTo>
                    <a:pt x="922" y="1563"/>
                    <a:pt x="1091" y="1495"/>
                    <a:pt x="1216" y="1397"/>
                  </a:cubicBezTo>
                  <a:cubicBezTo>
                    <a:pt x="1352" y="1299"/>
                    <a:pt x="1474" y="1143"/>
                    <a:pt x="1525" y="980"/>
                  </a:cubicBezTo>
                  <a:cubicBezTo>
                    <a:pt x="1575" y="805"/>
                    <a:pt x="1578" y="639"/>
                    <a:pt x="1528" y="462"/>
                  </a:cubicBezTo>
                  <a:cubicBezTo>
                    <a:pt x="1484" y="306"/>
                    <a:pt x="1352" y="161"/>
                    <a:pt x="1209" y="94"/>
                  </a:cubicBezTo>
                  <a:cubicBezTo>
                    <a:pt x="1086" y="32"/>
                    <a:pt x="946" y="1"/>
                    <a:pt x="807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13317359" y="-1153529"/>
              <a:ext cx="146781" cy="137261"/>
            </a:xfrm>
            <a:custGeom>
              <a:avLst/>
              <a:gdLst/>
              <a:ahLst/>
              <a:cxnLst/>
              <a:rect l="l" t="t" r="r" b="b"/>
              <a:pathLst>
                <a:path w="1434" h="1341" extrusionOk="0">
                  <a:moveTo>
                    <a:pt x="757" y="0"/>
                  </a:moveTo>
                  <a:cubicBezTo>
                    <a:pt x="704" y="0"/>
                    <a:pt x="651" y="6"/>
                    <a:pt x="597" y="20"/>
                  </a:cubicBezTo>
                  <a:cubicBezTo>
                    <a:pt x="519" y="40"/>
                    <a:pt x="447" y="78"/>
                    <a:pt x="380" y="122"/>
                  </a:cubicBezTo>
                  <a:cubicBezTo>
                    <a:pt x="295" y="142"/>
                    <a:pt x="217" y="189"/>
                    <a:pt x="166" y="267"/>
                  </a:cubicBezTo>
                  <a:cubicBezTo>
                    <a:pt x="130" y="331"/>
                    <a:pt x="89" y="400"/>
                    <a:pt x="75" y="473"/>
                  </a:cubicBezTo>
                  <a:lnTo>
                    <a:pt x="75" y="478"/>
                  </a:lnTo>
                  <a:cubicBezTo>
                    <a:pt x="65" y="501"/>
                    <a:pt x="55" y="521"/>
                    <a:pt x="48" y="545"/>
                  </a:cubicBezTo>
                  <a:cubicBezTo>
                    <a:pt x="0" y="664"/>
                    <a:pt x="38" y="795"/>
                    <a:pt x="116" y="887"/>
                  </a:cubicBezTo>
                  <a:cubicBezTo>
                    <a:pt x="143" y="985"/>
                    <a:pt x="180" y="1070"/>
                    <a:pt x="251" y="1148"/>
                  </a:cubicBezTo>
                  <a:cubicBezTo>
                    <a:pt x="302" y="1205"/>
                    <a:pt x="377" y="1259"/>
                    <a:pt x="451" y="1280"/>
                  </a:cubicBezTo>
                  <a:cubicBezTo>
                    <a:pt x="495" y="1293"/>
                    <a:pt x="536" y="1303"/>
                    <a:pt x="580" y="1306"/>
                  </a:cubicBezTo>
                  <a:cubicBezTo>
                    <a:pt x="647" y="1327"/>
                    <a:pt x="715" y="1341"/>
                    <a:pt x="786" y="1341"/>
                  </a:cubicBezTo>
                  <a:cubicBezTo>
                    <a:pt x="874" y="1341"/>
                    <a:pt x="963" y="1327"/>
                    <a:pt x="1050" y="1297"/>
                  </a:cubicBezTo>
                  <a:cubicBezTo>
                    <a:pt x="1321" y="1205"/>
                    <a:pt x="1433" y="897"/>
                    <a:pt x="1433" y="633"/>
                  </a:cubicBezTo>
                  <a:cubicBezTo>
                    <a:pt x="1433" y="518"/>
                    <a:pt x="1419" y="413"/>
                    <a:pt x="1362" y="311"/>
                  </a:cubicBezTo>
                  <a:cubicBezTo>
                    <a:pt x="1314" y="234"/>
                    <a:pt x="1257" y="179"/>
                    <a:pt x="1182" y="125"/>
                  </a:cubicBezTo>
                  <a:cubicBezTo>
                    <a:pt x="1145" y="98"/>
                    <a:pt x="1097" y="78"/>
                    <a:pt x="1057" y="61"/>
                  </a:cubicBezTo>
                  <a:cubicBezTo>
                    <a:pt x="1010" y="40"/>
                    <a:pt x="955" y="20"/>
                    <a:pt x="905" y="14"/>
                  </a:cubicBezTo>
                  <a:cubicBezTo>
                    <a:pt x="854" y="5"/>
                    <a:pt x="805" y="0"/>
                    <a:pt x="757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11685286" y="-106935"/>
              <a:ext cx="71548" cy="70831"/>
            </a:xfrm>
            <a:custGeom>
              <a:avLst/>
              <a:gdLst/>
              <a:ahLst/>
              <a:cxnLst/>
              <a:rect l="l" t="t" r="r" b="b"/>
              <a:pathLst>
                <a:path w="699" h="692" extrusionOk="0">
                  <a:moveTo>
                    <a:pt x="337" y="0"/>
                  </a:moveTo>
                  <a:cubicBezTo>
                    <a:pt x="150" y="0"/>
                    <a:pt x="0" y="172"/>
                    <a:pt x="4" y="353"/>
                  </a:cubicBezTo>
                  <a:cubicBezTo>
                    <a:pt x="7" y="546"/>
                    <a:pt x="167" y="691"/>
                    <a:pt x="356" y="691"/>
                  </a:cubicBezTo>
                  <a:cubicBezTo>
                    <a:pt x="358" y="691"/>
                    <a:pt x="360" y="691"/>
                    <a:pt x="363" y="691"/>
                  </a:cubicBezTo>
                  <a:cubicBezTo>
                    <a:pt x="546" y="691"/>
                    <a:pt x="698" y="523"/>
                    <a:pt x="695" y="339"/>
                  </a:cubicBezTo>
                  <a:cubicBezTo>
                    <a:pt x="691" y="150"/>
                    <a:pt x="532" y="5"/>
                    <a:pt x="342" y="0"/>
                  </a:cubicBezTo>
                  <a:cubicBezTo>
                    <a:pt x="340" y="0"/>
                    <a:pt x="339" y="0"/>
                    <a:pt x="337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11784777" y="-120036"/>
              <a:ext cx="71548" cy="71138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42" y="0"/>
                  </a:moveTo>
                  <a:cubicBezTo>
                    <a:pt x="156" y="0"/>
                    <a:pt x="0" y="169"/>
                    <a:pt x="3" y="352"/>
                  </a:cubicBezTo>
                  <a:cubicBezTo>
                    <a:pt x="7" y="545"/>
                    <a:pt x="166" y="691"/>
                    <a:pt x="356" y="694"/>
                  </a:cubicBezTo>
                  <a:cubicBezTo>
                    <a:pt x="542" y="694"/>
                    <a:pt x="698" y="525"/>
                    <a:pt x="694" y="342"/>
                  </a:cubicBezTo>
                  <a:cubicBezTo>
                    <a:pt x="691" y="149"/>
                    <a:pt x="532" y="3"/>
                    <a:pt x="34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11493266" y="-1157111"/>
              <a:ext cx="71446" cy="70831"/>
            </a:xfrm>
            <a:custGeom>
              <a:avLst/>
              <a:gdLst/>
              <a:ahLst/>
              <a:cxnLst/>
              <a:rect l="l" t="t" r="r" b="b"/>
              <a:pathLst>
                <a:path w="698" h="692" extrusionOk="0">
                  <a:moveTo>
                    <a:pt x="337" y="1"/>
                  </a:moveTo>
                  <a:cubicBezTo>
                    <a:pt x="154" y="1"/>
                    <a:pt x="0" y="172"/>
                    <a:pt x="4" y="353"/>
                  </a:cubicBezTo>
                  <a:cubicBezTo>
                    <a:pt x="7" y="543"/>
                    <a:pt x="166" y="688"/>
                    <a:pt x="356" y="691"/>
                  </a:cubicBezTo>
                  <a:cubicBezTo>
                    <a:pt x="359" y="691"/>
                    <a:pt x="361" y="691"/>
                    <a:pt x="363" y="691"/>
                  </a:cubicBezTo>
                  <a:cubicBezTo>
                    <a:pt x="546" y="691"/>
                    <a:pt x="698" y="520"/>
                    <a:pt x="694" y="339"/>
                  </a:cubicBezTo>
                  <a:cubicBezTo>
                    <a:pt x="691" y="147"/>
                    <a:pt x="532" y="1"/>
                    <a:pt x="343" y="1"/>
                  </a:cubicBezTo>
                  <a:cubicBezTo>
                    <a:pt x="341" y="1"/>
                    <a:pt x="339" y="1"/>
                    <a:pt x="337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13599453" y="-129351"/>
              <a:ext cx="71138" cy="70729"/>
            </a:xfrm>
            <a:custGeom>
              <a:avLst/>
              <a:gdLst/>
              <a:ahLst/>
              <a:cxnLst/>
              <a:rect l="l" t="t" r="r" b="b"/>
              <a:pathLst>
                <a:path w="695" h="691" extrusionOk="0">
                  <a:moveTo>
                    <a:pt x="350" y="0"/>
                  </a:moveTo>
                  <a:cubicBezTo>
                    <a:pt x="160" y="0"/>
                    <a:pt x="4" y="159"/>
                    <a:pt x="1" y="345"/>
                  </a:cubicBezTo>
                  <a:cubicBezTo>
                    <a:pt x="1" y="535"/>
                    <a:pt x="157" y="691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39" y="691"/>
                    <a:pt x="692" y="533"/>
                    <a:pt x="695" y="349"/>
                  </a:cubicBezTo>
                  <a:cubicBezTo>
                    <a:pt x="695" y="159"/>
                    <a:pt x="536" y="3"/>
                    <a:pt x="350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13662504" y="-219527"/>
              <a:ext cx="71138" cy="70729"/>
            </a:xfrm>
            <a:custGeom>
              <a:avLst/>
              <a:gdLst/>
              <a:ahLst/>
              <a:cxnLst/>
              <a:rect l="l" t="t" r="r" b="b"/>
              <a:pathLst>
                <a:path w="695" h="691" extrusionOk="0">
                  <a:moveTo>
                    <a:pt x="350" y="0"/>
                  </a:moveTo>
                  <a:cubicBezTo>
                    <a:pt x="337" y="0"/>
                    <a:pt x="326" y="7"/>
                    <a:pt x="316" y="7"/>
                  </a:cubicBezTo>
                  <a:cubicBezTo>
                    <a:pt x="143" y="24"/>
                    <a:pt x="4" y="170"/>
                    <a:pt x="1" y="346"/>
                  </a:cubicBezTo>
                  <a:cubicBezTo>
                    <a:pt x="1" y="522"/>
                    <a:pt x="143" y="667"/>
                    <a:pt x="316" y="684"/>
                  </a:cubicBezTo>
                  <a:cubicBezTo>
                    <a:pt x="326" y="688"/>
                    <a:pt x="337" y="691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40" y="691"/>
                    <a:pt x="692" y="534"/>
                    <a:pt x="695" y="349"/>
                  </a:cubicBezTo>
                  <a:cubicBezTo>
                    <a:pt x="695" y="159"/>
                    <a:pt x="536" y="3"/>
                    <a:pt x="350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13066790" y="-1299796"/>
              <a:ext cx="71138" cy="71138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9" y="0"/>
                  </a:moveTo>
                  <a:cubicBezTo>
                    <a:pt x="160" y="0"/>
                    <a:pt x="4" y="159"/>
                    <a:pt x="1" y="345"/>
                  </a:cubicBezTo>
                  <a:cubicBezTo>
                    <a:pt x="1" y="535"/>
                    <a:pt x="160" y="691"/>
                    <a:pt x="346" y="694"/>
                  </a:cubicBezTo>
                  <a:cubicBezTo>
                    <a:pt x="535" y="694"/>
                    <a:pt x="691" y="535"/>
                    <a:pt x="695" y="349"/>
                  </a:cubicBezTo>
                  <a:cubicBezTo>
                    <a:pt x="695" y="159"/>
                    <a:pt x="539" y="3"/>
                    <a:pt x="349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7" name="Google Shape;227;p38"/>
            <p:cNvSpPr/>
            <p:nvPr/>
          </p:nvSpPr>
          <p:spPr>
            <a:xfrm>
              <a:off x="10206339" y="634739"/>
              <a:ext cx="71138" cy="7083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4" y="1"/>
                  </a:moveTo>
                  <a:cubicBezTo>
                    <a:pt x="157" y="1"/>
                    <a:pt x="4" y="159"/>
                    <a:pt x="1" y="343"/>
                  </a:cubicBezTo>
                  <a:cubicBezTo>
                    <a:pt x="1" y="533"/>
                    <a:pt x="157" y="689"/>
                    <a:pt x="346" y="692"/>
                  </a:cubicBezTo>
                  <a:cubicBezTo>
                    <a:pt x="348" y="692"/>
                    <a:pt x="350" y="692"/>
                    <a:pt x="352" y="692"/>
                  </a:cubicBezTo>
                  <a:cubicBezTo>
                    <a:pt x="539" y="692"/>
                    <a:pt x="692" y="534"/>
                    <a:pt x="692" y="346"/>
                  </a:cubicBezTo>
                  <a:cubicBezTo>
                    <a:pt x="695" y="160"/>
                    <a:pt x="536" y="4"/>
                    <a:pt x="349" y="1"/>
                  </a:cubicBezTo>
                  <a:cubicBezTo>
                    <a:pt x="347" y="1"/>
                    <a:pt x="346" y="1"/>
                    <a:pt x="344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8" name="Google Shape;228;p38"/>
            <p:cNvSpPr/>
            <p:nvPr/>
          </p:nvSpPr>
          <p:spPr>
            <a:xfrm>
              <a:off x="10306136" y="591136"/>
              <a:ext cx="71138" cy="7083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4" y="0"/>
                  </a:moveTo>
                  <a:cubicBezTo>
                    <a:pt x="157" y="0"/>
                    <a:pt x="1" y="158"/>
                    <a:pt x="1" y="346"/>
                  </a:cubicBezTo>
                  <a:cubicBezTo>
                    <a:pt x="1" y="532"/>
                    <a:pt x="157" y="688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36" y="691"/>
                    <a:pt x="692" y="533"/>
                    <a:pt x="692" y="349"/>
                  </a:cubicBezTo>
                  <a:cubicBezTo>
                    <a:pt x="695" y="160"/>
                    <a:pt x="536" y="4"/>
                    <a:pt x="350" y="0"/>
                  </a:cubicBezTo>
                  <a:cubicBezTo>
                    <a:pt x="348" y="0"/>
                    <a:pt x="346" y="0"/>
                    <a:pt x="344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14352591" y="-136721"/>
              <a:ext cx="409" cy="102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0CC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14351568" y="-138461"/>
              <a:ext cx="1126" cy="1842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8"/>
                    <a:pt x="1" y="0"/>
                  </a:cubicBezTo>
                  <a:cubicBezTo>
                    <a:pt x="4" y="8"/>
                    <a:pt x="7" y="11"/>
                    <a:pt x="11" y="18"/>
                  </a:cubicBezTo>
                  <a:close/>
                </a:path>
              </a:pathLst>
            </a:custGeom>
            <a:solidFill>
              <a:srgbClr val="FFD0CC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9817487" y="-1773297"/>
              <a:ext cx="5289119" cy="3179429"/>
            </a:xfrm>
            <a:custGeom>
              <a:avLst/>
              <a:gdLst/>
              <a:ahLst/>
              <a:cxnLst/>
              <a:rect l="l" t="t" r="r" b="b"/>
              <a:pathLst>
                <a:path w="51673" h="31062" extrusionOk="0">
                  <a:moveTo>
                    <a:pt x="28544" y="482"/>
                  </a:moveTo>
                  <a:lnTo>
                    <a:pt x="28544" y="482"/>
                  </a:lnTo>
                  <a:cubicBezTo>
                    <a:pt x="28551" y="484"/>
                    <a:pt x="28558" y="486"/>
                    <a:pt x="28566" y="488"/>
                  </a:cubicBezTo>
                  <a:cubicBezTo>
                    <a:pt x="28560" y="485"/>
                    <a:pt x="28550" y="482"/>
                    <a:pt x="28544" y="482"/>
                  </a:cubicBezTo>
                  <a:close/>
                  <a:moveTo>
                    <a:pt x="31049" y="1260"/>
                  </a:moveTo>
                  <a:lnTo>
                    <a:pt x="31049" y="1260"/>
                  </a:lnTo>
                  <a:cubicBezTo>
                    <a:pt x="31052" y="1261"/>
                    <a:pt x="31055" y="1262"/>
                    <a:pt x="31058" y="1263"/>
                  </a:cubicBezTo>
                  <a:cubicBezTo>
                    <a:pt x="31055" y="1260"/>
                    <a:pt x="31052" y="1260"/>
                    <a:pt x="31049" y="1260"/>
                  </a:cubicBezTo>
                  <a:close/>
                  <a:moveTo>
                    <a:pt x="17179" y="2885"/>
                  </a:moveTo>
                  <a:cubicBezTo>
                    <a:pt x="17177" y="2887"/>
                    <a:pt x="17174" y="2888"/>
                    <a:pt x="17172" y="2889"/>
                  </a:cubicBezTo>
                  <a:lnTo>
                    <a:pt x="17172" y="2889"/>
                  </a:lnTo>
                  <a:cubicBezTo>
                    <a:pt x="17174" y="2888"/>
                    <a:pt x="17177" y="2887"/>
                    <a:pt x="17179" y="2885"/>
                  </a:cubicBezTo>
                  <a:close/>
                  <a:moveTo>
                    <a:pt x="33967" y="3393"/>
                  </a:moveTo>
                  <a:cubicBezTo>
                    <a:pt x="33972" y="3396"/>
                    <a:pt x="33976" y="3399"/>
                    <a:pt x="33981" y="3400"/>
                  </a:cubicBezTo>
                  <a:lnTo>
                    <a:pt x="33981" y="3400"/>
                  </a:lnTo>
                  <a:cubicBezTo>
                    <a:pt x="33976" y="3397"/>
                    <a:pt x="33971" y="3395"/>
                    <a:pt x="33967" y="3393"/>
                  </a:cubicBezTo>
                  <a:close/>
                  <a:moveTo>
                    <a:pt x="39713" y="7892"/>
                  </a:moveTo>
                  <a:cubicBezTo>
                    <a:pt x="39715" y="7893"/>
                    <a:pt x="39716" y="7895"/>
                    <a:pt x="39717" y="7896"/>
                  </a:cubicBezTo>
                  <a:lnTo>
                    <a:pt x="39717" y="7896"/>
                  </a:lnTo>
                  <a:cubicBezTo>
                    <a:pt x="39716" y="7895"/>
                    <a:pt x="39715" y="7893"/>
                    <a:pt x="39713" y="7892"/>
                  </a:cubicBezTo>
                  <a:close/>
                  <a:moveTo>
                    <a:pt x="24146" y="1"/>
                  </a:moveTo>
                  <a:cubicBezTo>
                    <a:pt x="23964" y="1"/>
                    <a:pt x="23782" y="3"/>
                    <a:pt x="23599" y="11"/>
                  </a:cubicBezTo>
                  <a:cubicBezTo>
                    <a:pt x="23419" y="17"/>
                    <a:pt x="23239" y="17"/>
                    <a:pt x="23063" y="34"/>
                  </a:cubicBezTo>
                  <a:cubicBezTo>
                    <a:pt x="22880" y="47"/>
                    <a:pt x="22697" y="61"/>
                    <a:pt x="22519" y="78"/>
                  </a:cubicBezTo>
                  <a:cubicBezTo>
                    <a:pt x="22356" y="99"/>
                    <a:pt x="22189" y="116"/>
                    <a:pt x="22027" y="149"/>
                  </a:cubicBezTo>
                  <a:cubicBezTo>
                    <a:pt x="21828" y="186"/>
                    <a:pt x="21628" y="224"/>
                    <a:pt x="21431" y="264"/>
                  </a:cubicBezTo>
                  <a:cubicBezTo>
                    <a:pt x="21045" y="346"/>
                    <a:pt x="20659" y="430"/>
                    <a:pt x="20273" y="522"/>
                  </a:cubicBezTo>
                  <a:cubicBezTo>
                    <a:pt x="19860" y="637"/>
                    <a:pt x="19447" y="752"/>
                    <a:pt x="19031" y="860"/>
                  </a:cubicBezTo>
                  <a:cubicBezTo>
                    <a:pt x="18837" y="915"/>
                    <a:pt x="18645" y="969"/>
                    <a:pt x="18455" y="1027"/>
                  </a:cubicBezTo>
                  <a:cubicBezTo>
                    <a:pt x="18242" y="1091"/>
                    <a:pt x="18035" y="1169"/>
                    <a:pt x="17829" y="1243"/>
                  </a:cubicBezTo>
                  <a:cubicBezTo>
                    <a:pt x="17649" y="1324"/>
                    <a:pt x="17473" y="1402"/>
                    <a:pt x="17301" y="1487"/>
                  </a:cubicBezTo>
                  <a:cubicBezTo>
                    <a:pt x="17110" y="1579"/>
                    <a:pt x="16927" y="1677"/>
                    <a:pt x="16745" y="1774"/>
                  </a:cubicBezTo>
                  <a:cubicBezTo>
                    <a:pt x="16420" y="1954"/>
                    <a:pt x="16095" y="2137"/>
                    <a:pt x="15774" y="2323"/>
                  </a:cubicBezTo>
                  <a:cubicBezTo>
                    <a:pt x="15600" y="2421"/>
                    <a:pt x="15431" y="2523"/>
                    <a:pt x="15262" y="2628"/>
                  </a:cubicBezTo>
                  <a:cubicBezTo>
                    <a:pt x="15116" y="2720"/>
                    <a:pt x="14977" y="2818"/>
                    <a:pt x="14839" y="2919"/>
                  </a:cubicBezTo>
                  <a:cubicBezTo>
                    <a:pt x="14720" y="3010"/>
                    <a:pt x="14608" y="3102"/>
                    <a:pt x="14490" y="3197"/>
                  </a:cubicBezTo>
                  <a:cubicBezTo>
                    <a:pt x="14446" y="3234"/>
                    <a:pt x="14402" y="3275"/>
                    <a:pt x="14358" y="3312"/>
                  </a:cubicBezTo>
                  <a:cubicBezTo>
                    <a:pt x="14300" y="3366"/>
                    <a:pt x="14239" y="3417"/>
                    <a:pt x="14178" y="3471"/>
                  </a:cubicBezTo>
                  <a:cubicBezTo>
                    <a:pt x="14009" y="3637"/>
                    <a:pt x="13847" y="3810"/>
                    <a:pt x="13684" y="3982"/>
                  </a:cubicBezTo>
                  <a:cubicBezTo>
                    <a:pt x="13653" y="4013"/>
                    <a:pt x="13626" y="4040"/>
                    <a:pt x="13596" y="4070"/>
                  </a:cubicBezTo>
                  <a:cubicBezTo>
                    <a:pt x="13392" y="4298"/>
                    <a:pt x="13189" y="4521"/>
                    <a:pt x="12986" y="4748"/>
                  </a:cubicBezTo>
                  <a:cubicBezTo>
                    <a:pt x="12695" y="5066"/>
                    <a:pt x="12401" y="5384"/>
                    <a:pt x="12117" y="5706"/>
                  </a:cubicBezTo>
                  <a:cubicBezTo>
                    <a:pt x="12015" y="5825"/>
                    <a:pt x="11909" y="5936"/>
                    <a:pt x="11808" y="6058"/>
                  </a:cubicBezTo>
                  <a:cubicBezTo>
                    <a:pt x="11731" y="6160"/>
                    <a:pt x="11656" y="6264"/>
                    <a:pt x="11578" y="6370"/>
                  </a:cubicBezTo>
                  <a:cubicBezTo>
                    <a:pt x="11523" y="6444"/>
                    <a:pt x="11466" y="6515"/>
                    <a:pt x="11415" y="6594"/>
                  </a:cubicBezTo>
                  <a:cubicBezTo>
                    <a:pt x="11354" y="6688"/>
                    <a:pt x="11293" y="6783"/>
                    <a:pt x="11232" y="6878"/>
                  </a:cubicBezTo>
                  <a:cubicBezTo>
                    <a:pt x="11050" y="7186"/>
                    <a:pt x="10863" y="7494"/>
                    <a:pt x="10677" y="7802"/>
                  </a:cubicBezTo>
                  <a:cubicBezTo>
                    <a:pt x="10663" y="7795"/>
                    <a:pt x="10646" y="7795"/>
                    <a:pt x="10633" y="7792"/>
                  </a:cubicBezTo>
                  <a:cubicBezTo>
                    <a:pt x="10528" y="7951"/>
                    <a:pt x="10423" y="8110"/>
                    <a:pt x="10321" y="8272"/>
                  </a:cubicBezTo>
                  <a:cubicBezTo>
                    <a:pt x="10152" y="8557"/>
                    <a:pt x="9990" y="8845"/>
                    <a:pt x="9824" y="9129"/>
                  </a:cubicBezTo>
                  <a:cubicBezTo>
                    <a:pt x="9668" y="9393"/>
                    <a:pt x="9496" y="9648"/>
                    <a:pt x="9333" y="9908"/>
                  </a:cubicBezTo>
                  <a:cubicBezTo>
                    <a:pt x="9049" y="10406"/>
                    <a:pt x="8794" y="10921"/>
                    <a:pt x="8561" y="11442"/>
                  </a:cubicBezTo>
                  <a:cubicBezTo>
                    <a:pt x="8463" y="11679"/>
                    <a:pt x="8364" y="11916"/>
                    <a:pt x="8266" y="12153"/>
                  </a:cubicBezTo>
                  <a:cubicBezTo>
                    <a:pt x="8239" y="12214"/>
                    <a:pt x="8195" y="12268"/>
                    <a:pt x="8144" y="12306"/>
                  </a:cubicBezTo>
                  <a:cubicBezTo>
                    <a:pt x="8087" y="12434"/>
                    <a:pt x="8033" y="12563"/>
                    <a:pt x="7972" y="12692"/>
                  </a:cubicBezTo>
                  <a:cubicBezTo>
                    <a:pt x="7894" y="12858"/>
                    <a:pt x="7809" y="13017"/>
                    <a:pt x="7724" y="13183"/>
                  </a:cubicBezTo>
                  <a:cubicBezTo>
                    <a:pt x="7379" y="13847"/>
                    <a:pt x="7007" y="14497"/>
                    <a:pt x="6638" y="15147"/>
                  </a:cubicBezTo>
                  <a:cubicBezTo>
                    <a:pt x="6278" y="15780"/>
                    <a:pt x="5869" y="16382"/>
                    <a:pt x="5489" y="17002"/>
                  </a:cubicBezTo>
                  <a:cubicBezTo>
                    <a:pt x="5100" y="17642"/>
                    <a:pt x="4687" y="18265"/>
                    <a:pt x="4270" y="18885"/>
                  </a:cubicBezTo>
                  <a:cubicBezTo>
                    <a:pt x="3884" y="19464"/>
                    <a:pt x="3492" y="20036"/>
                    <a:pt x="3092" y="20605"/>
                  </a:cubicBezTo>
                  <a:cubicBezTo>
                    <a:pt x="2699" y="21167"/>
                    <a:pt x="2276" y="21705"/>
                    <a:pt x="1877" y="22261"/>
                  </a:cubicBezTo>
                  <a:cubicBezTo>
                    <a:pt x="1796" y="22389"/>
                    <a:pt x="1714" y="22518"/>
                    <a:pt x="1633" y="22647"/>
                  </a:cubicBezTo>
                  <a:cubicBezTo>
                    <a:pt x="1535" y="22802"/>
                    <a:pt x="1430" y="22955"/>
                    <a:pt x="1335" y="23114"/>
                  </a:cubicBezTo>
                  <a:cubicBezTo>
                    <a:pt x="1172" y="23378"/>
                    <a:pt x="1024" y="23649"/>
                    <a:pt x="881" y="23924"/>
                  </a:cubicBezTo>
                  <a:cubicBezTo>
                    <a:pt x="868" y="23954"/>
                    <a:pt x="847" y="23981"/>
                    <a:pt x="834" y="24008"/>
                  </a:cubicBezTo>
                  <a:cubicBezTo>
                    <a:pt x="735" y="24218"/>
                    <a:pt x="644" y="24432"/>
                    <a:pt x="563" y="24651"/>
                  </a:cubicBezTo>
                  <a:cubicBezTo>
                    <a:pt x="470" y="24947"/>
                    <a:pt x="391" y="25248"/>
                    <a:pt x="322" y="25547"/>
                  </a:cubicBezTo>
                  <a:lnTo>
                    <a:pt x="322" y="25547"/>
                  </a:lnTo>
                  <a:cubicBezTo>
                    <a:pt x="323" y="25541"/>
                    <a:pt x="324" y="25535"/>
                    <a:pt x="326" y="25529"/>
                  </a:cubicBezTo>
                  <a:lnTo>
                    <a:pt x="326" y="25529"/>
                  </a:lnTo>
                  <a:cubicBezTo>
                    <a:pt x="324" y="25537"/>
                    <a:pt x="322" y="25545"/>
                    <a:pt x="320" y="25553"/>
                  </a:cubicBezTo>
                  <a:lnTo>
                    <a:pt x="320" y="25553"/>
                  </a:lnTo>
                  <a:cubicBezTo>
                    <a:pt x="319" y="25559"/>
                    <a:pt x="317" y="25566"/>
                    <a:pt x="316" y="25573"/>
                  </a:cubicBezTo>
                  <a:cubicBezTo>
                    <a:pt x="317" y="25567"/>
                    <a:pt x="318" y="25562"/>
                    <a:pt x="320" y="25556"/>
                  </a:cubicBezTo>
                  <a:lnTo>
                    <a:pt x="320" y="25556"/>
                  </a:lnTo>
                  <a:cubicBezTo>
                    <a:pt x="264" y="25814"/>
                    <a:pt x="209" y="26072"/>
                    <a:pt x="150" y="26327"/>
                  </a:cubicBezTo>
                  <a:cubicBezTo>
                    <a:pt x="119" y="26473"/>
                    <a:pt x="85" y="26622"/>
                    <a:pt x="61" y="26774"/>
                  </a:cubicBezTo>
                  <a:cubicBezTo>
                    <a:pt x="38" y="26930"/>
                    <a:pt x="21" y="27089"/>
                    <a:pt x="4" y="27245"/>
                  </a:cubicBezTo>
                  <a:cubicBezTo>
                    <a:pt x="1" y="27390"/>
                    <a:pt x="8" y="27533"/>
                    <a:pt x="8" y="27678"/>
                  </a:cubicBezTo>
                  <a:cubicBezTo>
                    <a:pt x="8" y="27878"/>
                    <a:pt x="1" y="28081"/>
                    <a:pt x="11" y="28281"/>
                  </a:cubicBezTo>
                  <a:cubicBezTo>
                    <a:pt x="14" y="28389"/>
                    <a:pt x="21" y="28495"/>
                    <a:pt x="28" y="28600"/>
                  </a:cubicBezTo>
                  <a:cubicBezTo>
                    <a:pt x="38" y="28701"/>
                    <a:pt x="55" y="28800"/>
                    <a:pt x="72" y="28901"/>
                  </a:cubicBezTo>
                  <a:cubicBezTo>
                    <a:pt x="85" y="28975"/>
                    <a:pt x="99" y="29050"/>
                    <a:pt x="122" y="29121"/>
                  </a:cubicBezTo>
                  <a:cubicBezTo>
                    <a:pt x="150" y="29209"/>
                    <a:pt x="177" y="29297"/>
                    <a:pt x="204" y="29389"/>
                  </a:cubicBezTo>
                  <a:cubicBezTo>
                    <a:pt x="200" y="29372"/>
                    <a:pt x="197" y="29358"/>
                    <a:pt x="194" y="29344"/>
                  </a:cubicBezTo>
                  <a:lnTo>
                    <a:pt x="194" y="29344"/>
                  </a:lnTo>
                  <a:cubicBezTo>
                    <a:pt x="200" y="29361"/>
                    <a:pt x="207" y="29381"/>
                    <a:pt x="214" y="29402"/>
                  </a:cubicBezTo>
                  <a:cubicBezTo>
                    <a:pt x="309" y="29649"/>
                    <a:pt x="404" y="29897"/>
                    <a:pt x="508" y="30141"/>
                  </a:cubicBezTo>
                  <a:cubicBezTo>
                    <a:pt x="661" y="30455"/>
                    <a:pt x="821" y="30763"/>
                    <a:pt x="996" y="31061"/>
                  </a:cubicBezTo>
                  <a:cubicBezTo>
                    <a:pt x="993" y="31041"/>
                    <a:pt x="993" y="31024"/>
                    <a:pt x="986" y="31004"/>
                  </a:cubicBezTo>
                  <a:cubicBezTo>
                    <a:pt x="942" y="30888"/>
                    <a:pt x="894" y="30774"/>
                    <a:pt x="851" y="30658"/>
                  </a:cubicBezTo>
                  <a:cubicBezTo>
                    <a:pt x="752" y="30350"/>
                    <a:pt x="668" y="30039"/>
                    <a:pt x="600" y="29720"/>
                  </a:cubicBezTo>
                  <a:cubicBezTo>
                    <a:pt x="549" y="29436"/>
                    <a:pt x="516" y="29151"/>
                    <a:pt x="495" y="28864"/>
                  </a:cubicBezTo>
                  <a:cubicBezTo>
                    <a:pt x="478" y="28522"/>
                    <a:pt x="482" y="28183"/>
                    <a:pt x="499" y="27841"/>
                  </a:cubicBezTo>
                  <a:lnTo>
                    <a:pt x="499" y="27837"/>
                  </a:lnTo>
                  <a:cubicBezTo>
                    <a:pt x="499" y="27831"/>
                    <a:pt x="499" y="27824"/>
                    <a:pt x="502" y="27820"/>
                  </a:cubicBezTo>
                  <a:lnTo>
                    <a:pt x="502" y="27820"/>
                  </a:lnTo>
                  <a:cubicBezTo>
                    <a:pt x="500" y="27822"/>
                    <a:pt x="500" y="27824"/>
                    <a:pt x="499" y="27826"/>
                  </a:cubicBezTo>
                  <a:lnTo>
                    <a:pt x="499" y="27826"/>
                  </a:lnTo>
                  <a:cubicBezTo>
                    <a:pt x="532" y="27421"/>
                    <a:pt x="584" y="27020"/>
                    <a:pt x="664" y="26618"/>
                  </a:cubicBezTo>
                  <a:cubicBezTo>
                    <a:pt x="735" y="26317"/>
                    <a:pt x="813" y="26023"/>
                    <a:pt x="915" y="25728"/>
                  </a:cubicBezTo>
                  <a:cubicBezTo>
                    <a:pt x="999" y="25515"/>
                    <a:pt x="1094" y="25308"/>
                    <a:pt x="1202" y="25102"/>
                  </a:cubicBezTo>
                  <a:lnTo>
                    <a:pt x="1202" y="25102"/>
                  </a:lnTo>
                  <a:cubicBezTo>
                    <a:pt x="1193" y="25115"/>
                    <a:pt x="1186" y="25129"/>
                    <a:pt x="1179" y="25143"/>
                  </a:cubicBezTo>
                  <a:cubicBezTo>
                    <a:pt x="1376" y="24763"/>
                    <a:pt x="1562" y="24380"/>
                    <a:pt x="1755" y="24001"/>
                  </a:cubicBezTo>
                  <a:cubicBezTo>
                    <a:pt x="1918" y="23686"/>
                    <a:pt x="2100" y="23378"/>
                    <a:pt x="2287" y="23074"/>
                  </a:cubicBezTo>
                  <a:cubicBezTo>
                    <a:pt x="2407" y="22879"/>
                    <a:pt x="2528" y="22683"/>
                    <a:pt x="2656" y="22492"/>
                  </a:cubicBezTo>
                  <a:lnTo>
                    <a:pt x="2656" y="22492"/>
                  </a:lnTo>
                  <a:cubicBezTo>
                    <a:pt x="2781" y="22312"/>
                    <a:pt x="2913" y="22133"/>
                    <a:pt x="3045" y="21953"/>
                  </a:cubicBezTo>
                  <a:cubicBezTo>
                    <a:pt x="3173" y="21773"/>
                    <a:pt x="3306" y="21594"/>
                    <a:pt x="3431" y="21411"/>
                  </a:cubicBezTo>
                  <a:lnTo>
                    <a:pt x="3431" y="21414"/>
                  </a:lnTo>
                  <a:cubicBezTo>
                    <a:pt x="3437" y="21404"/>
                    <a:pt x="3445" y="21394"/>
                    <a:pt x="3451" y="21384"/>
                  </a:cubicBezTo>
                  <a:lnTo>
                    <a:pt x="3458" y="21377"/>
                  </a:lnTo>
                  <a:lnTo>
                    <a:pt x="3454" y="21377"/>
                  </a:lnTo>
                  <a:cubicBezTo>
                    <a:pt x="3584" y="21194"/>
                    <a:pt x="3712" y="21014"/>
                    <a:pt x="3851" y="20839"/>
                  </a:cubicBezTo>
                  <a:cubicBezTo>
                    <a:pt x="3996" y="20659"/>
                    <a:pt x="4148" y="20480"/>
                    <a:pt x="4284" y="20290"/>
                  </a:cubicBezTo>
                  <a:cubicBezTo>
                    <a:pt x="4538" y="19931"/>
                    <a:pt x="4785" y="19562"/>
                    <a:pt x="5083" y="19234"/>
                  </a:cubicBezTo>
                  <a:cubicBezTo>
                    <a:pt x="5239" y="19061"/>
                    <a:pt x="5388" y="18885"/>
                    <a:pt x="5523" y="18695"/>
                  </a:cubicBezTo>
                  <a:cubicBezTo>
                    <a:pt x="5666" y="18485"/>
                    <a:pt x="5784" y="18262"/>
                    <a:pt x="5920" y="18052"/>
                  </a:cubicBezTo>
                  <a:cubicBezTo>
                    <a:pt x="6048" y="17845"/>
                    <a:pt x="6197" y="17649"/>
                    <a:pt x="6322" y="17439"/>
                  </a:cubicBezTo>
                  <a:cubicBezTo>
                    <a:pt x="6350" y="17388"/>
                    <a:pt x="6377" y="17334"/>
                    <a:pt x="6404" y="17283"/>
                  </a:cubicBezTo>
                  <a:cubicBezTo>
                    <a:pt x="6512" y="17121"/>
                    <a:pt x="6614" y="16958"/>
                    <a:pt x="6719" y="16792"/>
                  </a:cubicBezTo>
                  <a:cubicBezTo>
                    <a:pt x="6898" y="16501"/>
                    <a:pt x="7081" y="16210"/>
                    <a:pt x="7271" y="15922"/>
                  </a:cubicBezTo>
                  <a:cubicBezTo>
                    <a:pt x="7460" y="15638"/>
                    <a:pt x="7630" y="15339"/>
                    <a:pt x="7802" y="15045"/>
                  </a:cubicBezTo>
                  <a:cubicBezTo>
                    <a:pt x="7988" y="14730"/>
                    <a:pt x="8188" y="14425"/>
                    <a:pt x="8374" y="14111"/>
                  </a:cubicBezTo>
                  <a:cubicBezTo>
                    <a:pt x="8557" y="13795"/>
                    <a:pt x="8720" y="13474"/>
                    <a:pt x="8893" y="13152"/>
                  </a:cubicBezTo>
                  <a:cubicBezTo>
                    <a:pt x="9035" y="12884"/>
                    <a:pt x="9194" y="12631"/>
                    <a:pt x="9340" y="12370"/>
                  </a:cubicBezTo>
                  <a:cubicBezTo>
                    <a:pt x="9503" y="12079"/>
                    <a:pt x="9654" y="11784"/>
                    <a:pt x="9805" y="11487"/>
                  </a:cubicBezTo>
                  <a:lnTo>
                    <a:pt x="9805" y="11487"/>
                  </a:lnTo>
                  <a:cubicBezTo>
                    <a:pt x="9803" y="11490"/>
                    <a:pt x="9802" y="11493"/>
                    <a:pt x="9800" y="11496"/>
                  </a:cubicBezTo>
                  <a:cubicBezTo>
                    <a:pt x="9929" y="11242"/>
                    <a:pt x="10074" y="11002"/>
                    <a:pt x="10203" y="10748"/>
                  </a:cubicBezTo>
                  <a:cubicBezTo>
                    <a:pt x="10321" y="10511"/>
                    <a:pt x="10426" y="10267"/>
                    <a:pt x="10545" y="10030"/>
                  </a:cubicBezTo>
                  <a:cubicBezTo>
                    <a:pt x="10643" y="9851"/>
                    <a:pt x="10751" y="9678"/>
                    <a:pt x="10853" y="9499"/>
                  </a:cubicBezTo>
                  <a:cubicBezTo>
                    <a:pt x="10968" y="9292"/>
                    <a:pt x="11073" y="9079"/>
                    <a:pt x="11178" y="8869"/>
                  </a:cubicBezTo>
                  <a:cubicBezTo>
                    <a:pt x="11246" y="8740"/>
                    <a:pt x="11317" y="8608"/>
                    <a:pt x="11392" y="8483"/>
                  </a:cubicBezTo>
                  <a:cubicBezTo>
                    <a:pt x="11476" y="8337"/>
                    <a:pt x="11564" y="8191"/>
                    <a:pt x="11649" y="8042"/>
                  </a:cubicBezTo>
                  <a:cubicBezTo>
                    <a:pt x="11787" y="7782"/>
                    <a:pt x="11926" y="7521"/>
                    <a:pt x="12082" y="7270"/>
                  </a:cubicBezTo>
                  <a:cubicBezTo>
                    <a:pt x="12218" y="7135"/>
                    <a:pt x="12353" y="7000"/>
                    <a:pt x="12482" y="6858"/>
                  </a:cubicBezTo>
                  <a:cubicBezTo>
                    <a:pt x="12611" y="6719"/>
                    <a:pt x="12722" y="6566"/>
                    <a:pt x="12848" y="6424"/>
                  </a:cubicBezTo>
                  <a:cubicBezTo>
                    <a:pt x="13101" y="6129"/>
                    <a:pt x="13372" y="5852"/>
                    <a:pt x="13644" y="5578"/>
                  </a:cubicBezTo>
                  <a:lnTo>
                    <a:pt x="13644" y="5578"/>
                  </a:lnTo>
                  <a:cubicBezTo>
                    <a:pt x="13641" y="5581"/>
                    <a:pt x="13637" y="5584"/>
                    <a:pt x="13634" y="5587"/>
                  </a:cubicBezTo>
                  <a:lnTo>
                    <a:pt x="13634" y="5587"/>
                  </a:lnTo>
                  <a:cubicBezTo>
                    <a:pt x="13986" y="5241"/>
                    <a:pt x="14327" y="4890"/>
                    <a:pt x="14703" y="4575"/>
                  </a:cubicBezTo>
                  <a:cubicBezTo>
                    <a:pt x="14903" y="4423"/>
                    <a:pt x="15110" y="4287"/>
                    <a:pt x="15313" y="4138"/>
                  </a:cubicBezTo>
                  <a:cubicBezTo>
                    <a:pt x="15509" y="3993"/>
                    <a:pt x="15713" y="3857"/>
                    <a:pt x="15912" y="3718"/>
                  </a:cubicBezTo>
                  <a:cubicBezTo>
                    <a:pt x="16115" y="3576"/>
                    <a:pt x="16315" y="3424"/>
                    <a:pt x="16525" y="3288"/>
                  </a:cubicBezTo>
                  <a:cubicBezTo>
                    <a:pt x="16739" y="3151"/>
                    <a:pt x="16954" y="3016"/>
                    <a:pt x="17172" y="2889"/>
                  </a:cubicBezTo>
                  <a:lnTo>
                    <a:pt x="17172" y="2889"/>
                  </a:lnTo>
                  <a:cubicBezTo>
                    <a:pt x="17168" y="2892"/>
                    <a:pt x="17163" y="2894"/>
                    <a:pt x="17158" y="2897"/>
                  </a:cubicBezTo>
                  <a:lnTo>
                    <a:pt x="17158" y="2897"/>
                  </a:lnTo>
                  <a:cubicBezTo>
                    <a:pt x="17358" y="2783"/>
                    <a:pt x="17557" y="2677"/>
                    <a:pt x="17754" y="2567"/>
                  </a:cubicBezTo>
                  <a:cubicBezTo>
                    <a:pt x="17951" y="2462"/>
                    <a:pt x="18143" y="2357"/>
                    <a:pt x="18340" y="2259"/>
                  </a:cubicBezTo>
                  <a:cubicBezTo>
                    <a:pt x="18740" y="2066"/>
                    <a:pt x="19142" y="1873"/>
                    <a:pt x="19548" y="1693"/>
                  </a:cubicBezTo>
                  <a:cubicBezTo>
                    <a:pt x="19769" y="1629"/>
                    <a:pt x="19992" y="1571"/>
                    <a:pt x="20216" y="1514"/>
                  </a:cubicBezTo>
                  <a:cubicBezTo>
                    <a:pt x="20859" y="1379"/>
                    <a:pt x="21509" y="1266"/>
                    <a:pt x="22163" y="1182"/>
                  </a:cubicBezTo>
                  <a:cubicBezTo>
                    <a:pt x="22664" y="1138"/>
                    <a:pt x="23172" y="1115"/>
                    <a:pt x="23677" y="1088"/>
                  </a:cubicBezTo>
                  <a:cubicBezTo>
                    <a:pt x="23927" y="1074"/>
                    <a:pt x="24181" y="1047"/>
                    <a:pt x="24432" y="1043"/>
                  </a:cubicBezTo>
                  <a:cubicBezTo>
                    <a:pt x="24539" y="1040"/>
                    <a:pt x="24646" y="1039"/>
                    <a:pt x="24752" y="1039"/>
                  </a:cubicBezTo>
                  <a:cubicBezTo>
                    <a:pt x="24897" y="1039"/>
                    <a:pt x="25042" y="1041"/>
                    <a:pt x="25187" y="1043"/>
                  </a:cubicBezTo>
                  <a:cubicBezTo>
                    <a:pt x="25343" y="1050"/>
                    <a:pt x="25495" y="1057"/>
                    <a:pt x="25643" y="1071"/>
                  </a:cubicBezTo>
                  <a:cubicBezTo>
                    <a:pt x="25816" y="1088"/>
                    <a:pt x="25985" y="1108"/>
                    <a:pt x="26155" y="1115"/>
                  </a:cubicBezTo>
                  <a:cubicBezTo>
                    <a:pt x="26311" y="1118"/>
                    <a:pt x="26467" y="1121"/>
                    <a:pt x="26623" y="1121"/>
                  </a:cubicBezTo>
                  <a:lnTo>
                    <a:pt x="26575" y="1121"/>
                  </a:lnTo>
                  <a:cubicBezTo>
                    <a:pt x="26809" y="1132"/>
                    <a:pt x="27035" y="1155"/>
                    <a:pt x="27265" y="1175"/>
                  </a:cubicBezTo>
                  <a:cubicBezTo>
                    <a:pt x="27492" y="1199"/>
                    <a:pt x="27720" y="1223"/>
                    <a:pt x="27943" y="1257"/>
                  </a:cubicBezTo>
                  <a:cubicBezTo>
                    <a:pt x="28004" y="1266"/>
                    <a:pt x="28065" y="1280"/>
                    <a:pt x="28126" y="1291"/>
                  </a:cubicBezTo>
                  <a:cubicBezTo>
                    <a:pt x="28417" y="1379"/>
                    <a:pt x="28708" y="1470"/>
                    <a:pt x="29003" y="1561"/>
                  </a:cubicBezTo>
                  <a:cubicBezTo>
                    <a:pt x="29284" y="1649"/>
                    <a:pt x="29561" y="1754"/>
                    <a:pt x="29842" y="1849"/>
                  </a:cubicBezTo>
                  <a:cubicBezTo>
                    <a:pt x="30544" y="2090"/>
                    <a:pt x="31244" y="2323"/>
                    <a:pt x="31941" y="2577"/>
                  </a:cubicBezTo>
                  <a:cubicBezTo>
                    <a:pt x="32629" y="2831"/>
                    <a:pt x="33310" y="3112"/>
                    <a:pt x="33984" y="3400"/>
                  </a:cubicBezTo>
                  <a:cubicBezTo>
                    <a:pt x="33983" y="3400"/>
                    <a:pt x="33982" y="3400"/>
                    <a:pt x="33981" y="3400"/>
                  </a:cubicBezTo>
                  <a:lnTo>
                    <a:pt x="33981" y="3400"/>
                  </a:lnTo>
                  <a:cubicBezTo>
                    <a:pt x="34101" y="3452"/>
                    <a:pt x="34222" y="3508"/>
                    <a:pt x="34343" y="3566"/>
                  </a:cubicBezTo>
                  <a:cubicBezTo>
                    <a:pt x="34448" y="3617"/>
                    <a:pt x="34549" y="3674"/>
                    <a:pt x="34651" y="3732"/>
                  </a:cubicBezTo>
                  <a:cubicBezTo>
                    <a:pt x="34881" y="3878"/>
                    <a:pt x="35104" y="4034"/>
                    <a:pt x="35338" y="4176"/>
                  </a:cubicBezTo>
                  <a:cubicBezTo>
                    <a:pt x="35464" y="4257"/>
                    <a:pt x="35592" y="4345"/>
                    <a:pt x="35731" y="4406"/>
                  </a:cubicBezTo>
                  <a:cubicBezTo>
                    <a:pt x="35856" y="4462"/>
                    <a:pt x="35984" y="4518"/>
                    <a:pt x="36109" y="4570"/>
                  </a:cubicBezTo>
                  <a:lnTo>
                    <a:pt x="36109" y="4570"/>
                  </a:lnTo>
                  <a:cubicBezTo>
                    <a:pt x="36107" y="4570"/>
                    <a:pt x="36105" y="4569"/>
                    <a:pt x="36103" y="4568"/>
                  </a:cubicBezTo>
                  <a:lnTo>
                    <a:pt x="36103" y="4568"/>
                  </a:lnTo>
                  <a:cubicBezTo>
                    <a:pt x="36106" y="4570"/>
                    <a:pt x="36109" y="4570"/>
                    <a:pt x="36111" y="4571"/>
                  </a:cubicBezTo>
                  <a:lnTo>
                    <a:pt x="36111" y="4571"/>
                  </a:lnTo>
                  <a:cubicBezTo>
                    <a:pt x="36110" y="4571"/>
                    <a:pt x="36110" y="4571"/>
                    <a:pt x="36109" y="4570"/>
                  </a:cubicBezTo>
                  <a:lnTo>
                    <a:pt x="36109" y="4570"/>
                  </a:lnTo>
                  <a:cubicBezTo>
                    <a:pt x="36110" y="4571"/>
                    <a:pt x="36112" y="4571"/>
                    <a:pt x="36113" y="4571"/>
                  </a:cubicBezTo>
                  <a:lnTo>
                    <a:pt x="36113" y="4571"/>
                  </a:lnTo>
                  <a:cubicBezTo>
                    <a:pt x="36112" y="4571"/>
                    <a:pt x="36112" y="4571"/>
                    <a:pt x="36111" y="4571"/>
                  </a:cubicBezTo>
                  <a:lnTo>
                    <a:pt x="36111" y="4571"/>
                  </a:lnTo>
                  <a:cubicBezTo>
                    <a:pt x="36114" y="4572"/>
                    <a:pt x="36117" y="4574"/>
                    <a:pt x="36120" y="4575"/>
                  </a:cubicBezTo>
                  <a:cubicBezTo>
                    <a:pt x="36120" y="4575"/>
                    <a:pt x="36119" y="4574"/>
                    <a:pt x="36119" y="4574"/>
                  </a:cubicBezTo>
                  <a:lnTo>
                    <a:pt x="36119" y="4574"/>
                  </a:lnTo>
                  <a:cubicBezTo>
                    <a:pt x="36124" y="4576"/>
                    <a:pt x="36129" y="4579"/>
                    <a:pt x="36134" y="4582"/>
                  </a:cubicBezTo>
                  <a:cubicBezTo>
                    <a:pt x="36167" y="4598"/>
                    <a:pt x="36198" y="4615"/>
                    <a:pt x="36232" y="4633"/>
                  </a:cubicBezTo>
                  <a:cubicBezTo>
                    <a:pt x="36236" y="4633"/>
                    <a:pt x="36236" y="4633"/>
                    <a:pt x="36236" y="4636"/>
                  </a:cubicBezTo>
                  <a:cubicBezTo>
                    <a:pt x="36483" y="4842"/>
                    <a:pt x="36730" y="5045"/>
                    <a:pt x="36977" y="5253"/>
                  </a:cubicBezTo>
                  <a:cubicBezTo>
                    <a:pt x="37272" y="5496"/>
                    <a:pt x="37580" y="5730"/>
                    <a:pt x="37881" y="5964"/>
                  </a:cubicBezTo>
                  <a:cubicBezTo>
                    <a:pt x="38047" y="6092"/>
                    <a:pt x="38213" y="6217"/>
                    <a:pt x="38372" y="6356"/>
                  </a:cubicBezTo>
                  <a:cubicBezTo>
                    <a:pt x="38514" y="6488"/>
                    <a:pt x="38650" y="6624"/>
                    <a:pt x="38782" y="6769"/>
                  </a:cubicBezTo>
                  <a:cubicBezTo>
                    <a:pt x="38938" y="6962"/>
                    <a:pt x="39090" y="7158"/>
                    <a:pt x="39246" y="7352"/>
                  </a:cubicBezTo>
                  <a:cubicBezTo>
                    <a:pt x="39394" y="7535"/>
                    <a:pt x="39550" y="7707"/>
                    <a:pt x="39706" y="7883"/>
                  </a:cubicBezTo>
                  <a:cubicBezTo>
                    <a:pt x="39709" y="7886"/>
                    <a:pt x="39711" y="7889"/>
                    <a:pt x="39713" y="7892"/>
                  </a:cubicBezTo>
                  <a:lnTo>
                    <a:pt x="39713" y="7892"/>
                  </a:lnTo>
                  <a:cubicBezTo>
                    <a:pt x="39711" y="7889"/>
                    <a:pt x="39709" y="7886"/>
                    <a:pt x="39706" y="7883"/>
                  </a:cubicBezTo>
                  <a:lnTo>
                    <a:pt x="39706" y="7883"/>
                  </a:lnTo>
                  <a:cubicBezTo>
                    <a:pt x="39710" y="7887"/>
                    <a:pt x="39716" y="7894"/>
                    <a:pt x="39723" y="7900"/>
                  </a:cubicBezTo>
                  <a:cubicBezTo>
                    <a:pt x="39721" y="7899"/>
                    <a:pt x="39719" y="7898"/>
                    <a:pt x="39717" y="7896"/>
                  </a:cubicBezTo>
                  <a:lnTo>
                    <a:pt x="39717" y="7896"/>
                  </a:lnTo>
                  <a:cubicBezTo>
                    <a:pt x="40038" y="8278"/>
                    <a:pt x="40339" y="8674"/>
                    <a:pt x="40621" y="9085"/>
                  </a:cubicBezTo>
                  <a:cubicBezTo>
                    <a:pt x="40793" y="9353"/>
                    <a:pt x="40966" y="9621"/>
                    <a:pt x="41149" y="9881"/>
                  </a:cubicBezTo>
                  <a:cubicBezTo>
                    <a:pt x="41372" y="10271"/>
                    <a:pt x="41599" y="10663"/>
                    <a:pt x="41806" y="11066"/>
                  </a:cubicBezTo>
                  <a:cubicBezTo>
                    <a:pt x="41924" y="11323"/>
                    <a:pt x="42039" y="11587"/>
                    <a:pt x="42165" y="11842"/>
                  </a:cubicBezTo>
                  <a:cubicBezTo>
                    <a:pt x="42287" y="12086"/>
                    <a:pt x="42418" y="12326"/>
                    <a:pt x="42540" y="12570"/>
                  </a:cubicBezTo>
                  <a:cubicBezTo>
                    <a:pt x="42676" y="12858"/>
                    <a:pt x="42808" y="13148"/>
                    <a:pt x="42940" y="13440"/>
                  </a:cubicBezTo>
                  <a:cubicBezTo>
                    <a:pt x="43062" y="13711"/>
                    <a:pt x="43201" y="13975"/>
                    <a:pt x="43333" y="14242"/>
                  </a:cubicBezTo>
                  <a:cubicBezTo>
                    <a:pt x="43550" y="14700"/>
                    <a:pt x="43766" y="15163"/>
                    <a:pt x="44044" y="15590"/>
                  </a:cubicBezTo>
                  <a:cubicBezTo>
                    <a:pt x="44091" y="15661"/>
                    <a:pt x="44139" y="15746"/>
                    <a:pt x="44196" y="15817"/>
                  </a:cubicBezTo>
                  <a:cubicBezTo>
                    <a:pt x="44226" y="15868"/>
                    <a:pt x="44261" y="15915"/>
                    <a:pt x="44291" y="15963"/>
                  </a:cubicBezTo>
                  <a:cubicBezTo>
                    <a:pt x="44294" y="15966"/>
                    <a:pt x="44294" y="15966"/>
                    <a:pt x="44294" y="15969"/>
                  </a:cubicBezTo>
                  <a:cubicBezTo>
                    <a:pt x="44301" y="15976"/>
                    <a:pt x="44304" y="15983"/>
                    <a:pt x="44308" y="15990"/>
                  </a:cubicBezTo>
                  <a:cubicBezTo>
                    <a:pt x="44311" y="15993"/>
                    <a:pt x="44314" y="15996"/>
                    <a:pt x="44318" y="16003"/>
                  </a:cubicBezTo>
                  <a:cubicBezTo>
                    <a:pt x="44342" y="16041"/>
                    <a:pt x="44372" y="16077"/>
                    <a:pt x="44400" y="16115"/>
                  </a:cubicBezTo>
                  <a:cubicBezTo>
                    <a:pt x="44491" y="16301"/>
                    <a:pt x="44582" y="16491"/>
                    <a:pt x="44680" y="16674"/>
                  </a:cubicBezTo>
                  <a:cubicBezTo>
                    <a:pt x="44775" y="16849"/>
                    <a:pt x="44870" y="17022"/>
                    <a:pt x="44964" y="17195"/>
                  </a:cubicBezTo>
                  <a:cubicBezTo>
                    <a:pt x="45056" y="17361"/>
                    <a:pt x="45147" y="17530"/>
                    <a:pt x="45249" y="17690"/>
                  </a:cubicBezTo>
                  <a:cubicBezTo>
                    <a:pt x="45449" y="18011"/>
                    <a:pt x="45680" y="18306"/>
                    <a:pt x="45913" y="18601"/>
                  </a:cubicBezTo>
                  <a:cubicBezTo>
                    <a:pt x="46021" y="18743"/>
                    <a:pt x="46136" y="18878"/>
                    <a:pt x="46252" y="19013"/>
                  </a:cubicBezTo>
                  <a:cubicBezTo>
                    <a:pt x="46366" y="19145"/>
                    <a:pt x="46485" y="19271"/>
                    <a:pt x="46604" y="19403"/>
                  </a:cubicBezTo>
                  <a:cubicBezTo>
                    <a:pt x="46790" y="19606"/>
                    <a:pt x="46966" y="19816"/>
                    <a:pt x="47149" y="20019"/>
                  </a:cubicBezTo>
                  <a:cubicBezTo>
                    <a:pt x="47216" y="20094"/>
                    <a:pt x="47277" y="20168"/>
                    <a:pt x="47349" y="20239"/>
                  </a:cubicBezTo>
                  <a:cubicBezTo>
                    <a:pt x="47606" y="20500"/>
                    <a:pt x="47877" y="20757"/>
                    <a:pt x="48161" y="20991"/>
                  </a:cubicBezTo>
                  <a:cubicBezTo>
                    <a:pt x="48202" y="21025"/>
                    <a:pt x="48239" y="21052"/>
                    <a:pt x="48276" y="21086"/>
                  </a:cubicBezTo>
                  <a:cubicBezTo>
                    <a:pt x="48293" y="21103"/>
                    <a:pt x="48310" y="21123"/>
                    <a:pt x="48324" y="21143"/>
                  </a:cubicBezTo>
                  <a:cubicBezTo>
                    <a:pt x="48463" y="21309"/>
                    <a:pt x="48605" y="21475"/>
                    <a:pt x="48740" y="21641"/>
                  </a:cubicBezTo>
                  <a:cubicBezTo>
                    <a:pt x="48960" y="21908"/>
                    <a:pt x="49194" y="22169"/>
                    <a:pt x="49424" y="22430"/>
                  </a:cubicBezTo>
                  <a:cubicBezTo>
                    <a:pt x="49662" y="22697"/>
                    <a:pt x="49905" y="22961"/>
                    <a:pt x="50115" y="23253"/>
                  </a:cubicBezTo>
                  <a:cubicBezTo>
                    <a:pt x="50284" y="23503"/>
                    <a:pt x="50443" y="23764"/>
                    <a:pt x="50589" y="24032"/>
                  </a:cubicBezTo>
                  <a:cubicBezTo>
                    <a:pt x="50681" y="24218"/>
                    <a:pt x="50755" y="24404"/>
                    <a:pt x="50826" y="24597"/>
                  </a:cubicBezTo>
                  <a:cubicBezTo>
                    <a:pt x="50894" y="24790"/>
                    <a:pt x="50955" y="24983"/>
                    <a:pt x="51002" y="25176"/>
                  </a:cubicBezTo>
                  <a:cubicBezTo>
                    <a:pt x="51039" y="25356"/>
                    <a:pt x="51063" y="25535"/>
                    <a:pt x="51084" y="25718"/>
                  </a:cubicBezTo>
                  <a:cubicBezTo>
                    <a:pt x="51104" y="25894"/>
                    <a:pt x="51124" y="26070"/>
                    <a:pt x="51141" y="26246"/>
                  </a:cubicBezTo>
                  <a:cubicBezTo>
                    <a:pt x="51148" y="26405"/>
                    <a:pt x="51148" y="26561"/>
                    <a:pt x="51141" y="26720"/>
                  </a:cubicBezTo>
                  <a:cubicBezTo>
                    <a:pt x="51120" y="26995"/>
                    <a:pt x="51090" y="27265"/>
                    <a:pt x="51043" y="27540"/>
                  </a:cubicBezTo>
                  <a:cubicBezTo>
                    <a:pt x="51000" y="27768"/>
                    <a:pt x="50952" y="28000"/>
                    <a:pt x="50888" y="28226"/>
                  </a:cubicBezTo>
                  <a:lnTo>
                    <a:pt x="50888" y="28226"/>
                  </a:lnTo>
                  <a:cubicBezTo>
                    <a:pt x="50883" y="28237"/>
                    <a:pt x="50880" y="28246"/>
                    <a:pt x="50876" y="28258"/>
                  </a:cubicBezTo>
                  <a:cubicBezTo>
                    <a:pt x="50829" y="28406"/>
                    <a:pt x="50782" y="28556"/>
                    <a:pt x="50738" y="28705"/>
                  </a:cubicBezTo>
                  <a:cubicBezTo>
                    <a:pt x="50711" y="28775"/>
                    <a:pt x="50681" y="28843"/>
                    <a:pt x="50664" y="28914"/>
                  </a:cubicBezTo>
                  <a:cubicBezTo>
                    <a:pt x="50795" y="28684"/>
                    <a:pt x="50924" y="28454"/>
                    <a:pt x="51050" y="28217"/>
                  </a:cubicBezTo>
                  <a:cubicBezTo>
                    <a:pt x="51104" y="28102"/>
                    <a:pt x="51161" y="27983"/>
                    <a:pt x="51209" y="27861"/>
                  </a:cubicBezTo>
                  <a:cubicBezTo>
                    <a:pt x="51230" y="27804"/>
                    <a:pt x="51251" y="27747"/>
                    <a:pt x="51271" y="27688"/>
                  </a:cubicBezTo>
                  <a:lnTo>
                    <a:pt x="51271" y="27688"/>
                  </a:lnTo>
                  <a:cubicBezTo>
                    <a:pt x="51270" y="27695"/>
                    <a:pt x="51268" y="27703"/>
                    <a:pt x="51267" y="27709"/>
                  </a:cubicBezTo>
                  <a:cubicBezTo>
                    <a:pt x="51320" y="27540"/>
                    <a:pt x="51364" y="27370"/>
                    <a:pt x="51405" y="27198"/>
                  </a:cubicBezTo>
                  <a:cubicBezTo>
                    <a:pt x="51456" y="26930"/>
                    <a:pt x="51497" y="26659"/>
                    <a:pt x="51531" y="26388"/>
                  </a:cubicBezTo>
                  <a:cubicBezTo>
                    <a:pt x="51567" y="26107"/>
                    <a:pt x="51618" y="25826"/>
                    <a:pt x="51656" y="25545"/>
                  </a:cubicBezTo>
                  <a:cubicBezTo>
                    <a:pt x="51669" y="25382"/>
                    <a:pt x="51673" y="25224"/>
                    <a:pt x="51669" y="25061"/>
                  </a:cubicBezTo>
                  <a:cubicBezTo>
                    <a:pt x="51659" y="24949"/>
                    <a:pt x="51649" y="24841"/>
                    <a:pt x="51632" y="24732"/>
                  </a:cubicBezTo>
                  <a:cubicBezTo>
                    <a:pt x="51595" y="24566"/>
                    <a:pt x="51554" y="24404"/>
                    <a:pt x="51506" y="24241"/>
                  </a:cubicBezTo>
                  <a:cubicBezTo>
                    <a:pt x="51371" y="23835"/>
                    <a:pt x="51219" y="23439"/>
                    <a:pt x="51039" y="23050"/>
                  </a:cubicBezTo>
                  <a:cubicBezTo>
                    <a:pt x="50955" y="22877"/>
                    <a:pt x="50867" y="22711"/>
                    <a:pt x="50765" y="22545"/>
                  </a:cubicBezTo>
                  <a:cubicBezTo>
                    <a:pt x="50681" y="22413"/>
                    <a:pt x="50592" y="22284"/>
                    <a:pt x="50508" y="22159"/>
                  </a:cubicBezTo>
                  <a:cubicBezTo>
                    <a:pt x="50501" y="22149"/>
                    <a:pt x="50495" y="22139"/>
                    <a:pt x="50487" y="22132"/>
                  </a:cubicBezTo>
                  <a:cubicBezTo>
                    <a:pt x="50399" y="22000"/>
                    <a:pt x="50301" y="21878"/>
                    <a:pt x="50210" y="21753"/>
                  </a:cubicBezTo>
                  <a:cubicBezTo>
                    <a:pt x="50007" y="21478"/>
                    <a:pt x="49804" y="21197"/>
                    <a:pt x="49587" y="20933"/>
                  </a:cubicBezTo>
                  <a:cubicBezTo>
                    <a:pt x="49566" y="20913"/>
                    <a:pt x="49546" y="20896"/>
                    <a:pt x="49529" y="20876"/>
                  </a:cubicBezTo>
                  <a:cubicBezTo>
                    <a:pt x="49397" y="20734"/>
                    <a:pt x="49262" y="20595"/>
                    <a:pt x="49120" y="20462"/>
                  </a:cubicBezTo>
                  <a:cubicBezTo>
                    <a:pt x="48832" y="20215"/>
                    <a:pt x="48534" y="19982"/>
                    <a:pt x="48235" y="19748"/>
                  </a:cubicBezTo>
                  <a:cubicBezTo>
                    <a:pt x="48090" y="19633"/>
                    <a:pt x="47944" y="19515"/>
                    <a:pt x="47802" y="19393"/>
                  </a:cubicBezTo>
                  <a:cubicBezTo>
                    <a:pt x="47663" y="19278"/>
                    <a:pt x="47524" y="19159"/>
                    <a:pt x="47396" y="19027"/>
                  </a:cubicBezTo>
                  <a:cubicBezTo>
                    <a:pt x="47149" y="18766"/>
                    <a:pt x="46905" y="18495"/>
                    <a:pt x="46671" y="18218"/>
                  </a:cubicBezTo>
                  <a:cubicBezTo>
                    <a:pt x="46421" y="17916"/>
                    <a:pt x="46191" y="17598"/>
                    <a:pt x="45964" y="17280"/>
                  </a:cubicBezTo>
                  <a:cubicBezTo>
                    <a:pt x="45513" y="16646"/>
                    <a:pt x="45127" y="15969"/>
                    <a:pt x="44789" y="15272"/>
                  </a:cubicBezTo>
                  <a:cubicBezTo>
                    <a:pt x="44626" y="14930"/>
                    <a:pt x="44430" y="14608"/>
                    <a:pt x="44240" y="14283"/>
                  </a:cubicBezTo>
                  <a:cubicBezTo>
                    <a:pt x="44047" y="13948"/>
                    <a:pt x="43864" y="13603"/>
                    <a:pt x="43719" y="13240"/>
                  </a:cubicBezTo>
                  <a:cubicBezTo>
                    <a:pt x="43481" y="12634"/>
                    <a:pt x="43282" y="12018"/>
                    <a:pt x="43018" y="11422"/>
                  </a:cubicBezTo>
                  <a:cubicBezTo>
                    <a:pt x="42943" y="11270"/>
                    <a:pt x="42865" y="11120"/>
                    <a:pt x="42787" y="10971"/>
                  </a:cubicBezTo>
                  <a:cubicBezTo>
                    <a:pt x="42327" y="10074"/>
                    <a:pt x="41815" y="9204"/>
                    <a:pt x="41271" y="8354"/>
                  </a:cubicBezTo>
                  <a:lnTo>
                    <a:pt x="41271" y="8354"/>
                  </a:lnTo>
                  <a:cubicBezTo>
                    <a:pt x="41271" y="8357"/>
                    <a:pt x="41274" y="8357"/>
                    <a:pt x="41274" y="8361"/>
                  </a:cubicBezTo>
                  <a:cubicBezTo>
                    <a:pt x="41142" y="8161"/>
                    <a:pt x="41013" y="7964"/>
                    <a:pt x="40877" y="7768"/>
                  </a:cubicBezTo>
                  <a:cubicBezTo>
                    <a:pt x="40851" y="7731"/>
                    <a:pt x="40824" y="7694"/>
                    <a:pt x="40796" y="7656"/>
                  </a:cubicBezTo>
                  <a:cubicBezTo>
                    <a:pt x="40688" y="7508"/>
                    <a:pt x="40580" y="7361"/>
                    <a:pt x="40474" y="7216"/>
                  </a:cubicBezTo>
                  <a:cubicBezTo>
                    <a:pt x="40421" y="7138"/>
                    <a:pt x="40360" y="7067"/>
                    <a:pt x="40305" y="6993"/>
                  </a:cubicBezTo>
                  <a:cubicBezTo>
                    <a:pt x="40210" y="6864"/>
                    <a:pt x="40119" y="6736"/>
                    <a:pt x="40018" y="6610"/>
                  </a:cubicBezTo>
                  <a:cubicBezTo>
                    <a:pt x="39882" y="6437"/>
                    <a:pt x="39737" y="6268"/>
                    <a:pt x="39591" y="6099"/>
                  </a:cubicBezTo>
                  <a:lnTo>
                    <a:pt x="39591" y="6099"/>
                  </a:lnTo>
                  <a:cubicBezTo>
                    <a:pt x="39590" y="6098"/>
                    <a:pt x="39589" y="6097"/>
                    <a:pt x="39588" y="6095"/>
                  </a:cubicBezTo>
                  <a:cubicBezTo>
                    <a:pt x="39580" y="6089"/>
                    <a:pt x="39577" y="6082"/>
                    <a:pt x="39571" y="6072"/>
                  </a:cubicBezTo>
                  <a:cubicBezTo>
                    <a:pt x="39550" y="6051"/>
                    <a:pt x="39530" y="6031"/>
                    <a:pt x="39510" y="6008"/>
                  </a:cubicBezTo>
                  <a:cubicBezTo>
                    <a:pt x="39459" y="5950"/>
                    <a:pt x="39408" y="5895"/>
                    <a:pt x="39357" y="5838"/>
                  </a:cubicBezTo>
                  <a:cubicBezTo>
                    <a:pt x="39269" y="5750"/>
                    <a:pt x="39185" y="5665"/>
                    <a:pt x="39093" y="5578"/>
                  </a:cubicBezTo>
                  <a:cubicBezTo>
                    <a:pt x="38856" y="5384"/>
                    <a:pt x="38609" y="5201"/>
                    <a:pt x="38361" y="5019"/>
                  </a:cubicBezTo>
                  <a:cubicBezTo>
                    <a:pt x="38203" y="4903"/>
                    <a:pt x="38040" y="4789"/>
                    <a:pt x="37881" y="4676"/>
                  </a:cubicBezTo>
                  <a:cubicBezTo>
                    <a:pt x="37803" y="4619"/>
                    <a:pt x="37728" y="4565"/>
                    <a:pt x="37650" y="4511"/>
                  </a:cubicBezTo>
                  <a:cubicBezTo>
                    <a:pt x="37569" y="4453"/>
                    <a:pt x="37485" y="4403"/>
                    <a:pt x="37403" y="4345"/>
                  </a:cubicBezTo>
                  <a:cubicBezTo>
                    <a:pt x="37289" y="4270"/>
                    <a:pt x="37177" y="4192"/>
                    <a:pt x="37061" y="4121"/>
                  </a:cubicBezTo>
                  <a:cubicBezTo>
                    <a:pt x="37025" y="4095"/>
                    <a:pt x="36980" y="4074"/>
                    <a:pt x="36943" y="4050"/>
                  </a:cubicBezTo>
                  <a:cubicBezTo>
                    <a:pt x="36750" y="3932"/>
                    <a:pt x="36557" y="3817"/>
                    <a:pt x="36357" y="3712"/>
                  </a:cubicBezTo>
                  <a:lnTo>
                    <a:pt x="36361" y="3712"/>
                  </a:lnTo>
                  <a:cubicBezTo>
                    <a:pt x="36222" y="3644"/>
                    <a:pt x="36086" y="3573"/>
                    <a:pt x="35948" y="3501"/>
                  </a:cubicBezTo>
                  <a:cubicBezTo>
                    <a:pt x="35789" y="3420"/>
                    <a:pt x="35636" y="3323"/>
                    <a:pt x="35487" y="3224"/>
                  </a:cubicBezTo>
                  <a:cubicBezTo>
                    <a:pt x="35216" y="3051"/>
                    <a:pt x="34956" y="2868"/>
                    <a:pt x="34671" y="2720"/>
                  </a:cubicBezTo>
                  <a:cubicBezTo>
                    <a:pt x="34454" y="2624"/>
                    <a:pt x="34237" y="2537"/>
                    <a:pt x="34018" y="2449"/>
                  </a:cubicBezTo>
                  <a:cubicBezTo>
                    <a:pt x="33818" y="2368"/>
                    <a:pt x="33621" y="2282"/>
                    <a:pt x="33421" y="2208"/>
                  </a:cubicBezTo>
                  <a:cubicBezTo>
                    <a:pt x="33337" y="2174"/>
                    <a:pt x="33252" y="2144"/>
                    <a:pt x="33165" y="2110"/>
                  </a:cubicBezTo>
                  <a:cubicBezTo>
                    <a:pt x="33083" y="2076"/>
                    <a:pt x="33002" y="2046"/>
                    <a:pt x="32917" y="2015"/>
                  </a:cubicBezTo>
                  <a:cubicBezTo>
                    <a:pt x="32704" y="1937"/>
                    <a:pt x="32490" y="1856"/>
                    <a:pt x="32277" y="1778"/>
                  </a:cubicBezTo>
                  <a:cubicBezTo>
                    <a:pt x="32115" y="1704"/>
                    <a:pt x="31955" y="1626"/>
                    <a:pt x="31793" y="1551"/>
                  </a:cubicBezTo>
                  <a:cubicBezTo>
                    <a:pt x="31549" y="1443"/>
                    <a:pt x="31299" y="1352"/>
                    <a:pt x="31048" y="1260"/>
                  </a:cubicBezTo>
                  <a:cubicBezTo>
                    <a:pt x="31048" y="1260"/>
                    <a:pt x="31049" y="1260"/>
                    <a:pt x="31049" y="1260"/>
                  </a:cubicBezTo>
                  <a:lnTo>
                    <a:pt x="31049" y="1260"/>
                  </a:lnTo>
                  <a:cubicBezTo>
                    <a:pt x="30846" y="1187"/>
                    <a:pt x="30645" y="1110"/>
                    <a:pt x="30438" y="1047"/>
                  </a:cubicBezTo>
                  <a:cubicBezTo>
                    <a:pt x="30232" y="982"/>
                    <a:pt x="30022" y="921"/>
                    <a:pt x="29812" y="857"/>
                  </a:cubicBezTo>
                  <a:cubicBezTo>
                    <a:pt x="29599" y="796"/>
                    <a:pt x="29382" y="742"/>
                    <a:pt x="29172" y="671"/>
                  </a:cubicBezTo>
                  <a:cubicBezTo>
                    <a:pt x="28962" y="607"/>
                    <a:pt x="28752" y="542"/>
                    <a:pt x="28542" y="481"/>
                  </a:cubicBezTo>
                  <a:cubicBezTo>
                    <a:pt x="28543" y="481"/>
                    <a:pt x="28543" y="481"/>
                    <a:pt x="28544" y="482"/>
                  </a:cubicBezTo>
                  <a:lnTo>
                    <a:pt x="28544" y="482"/>
                  </a:lnTo>
                  <a:cubicBezTo>
                    <a:pt x="28449" y="454"/>
                    <a:pt x="28352" y="429"/>
                    <a:pt x="28254" y="407"/>
                  </a:cubicBezTo>
                  <a:cubicBezTo>
                    <a:pt x="28176" y="386"/>
                    <a:pt x="28102" y="363"/>
                    <a:pt x="28024" y="339"/>
                  </a:cubicBezTo>
                  <a:cubicBezTo>
                    <a:pt x="27994" y="329"/>
                    <a:pt x="27959" y="325"/>
                    <a:pt x="27926" y="316"/>
                  </a:cubicBezTo>
                  <a:cubicBezTo>
                    <a:pt x="27790" y="282"/>
                    <a:pt x="27655" y="258"/>
                    <a:pt x="27520" y="227"/>
                  </a:cubicBezTo>
                  <a:cubicBezTo>
                    <a:pt x="27516" y="227"/>
                    <a:pt x="27512" y="224"/>
                    <a:pt x="27509" y="224"/>
                  </a:cubicBezTo>
                  <a:cubicBezTo>
                    <a:pt x="27503" y="224"/>
                    <a:pt x="27496" y="221"/>
                    <a:pt x="27489" y="221"/>
                  </a:cubicBezTo>
                  <a:cubicBezTo>
                    <a:pt x="27482" y="217"/>
                    <a:pt x="27476" y="217"/>
                    <a:pt x="27469" y="214"/>
                  </a:cubicBezTo>
                  <a:lnTo>
                    <a:pt x="27472" y="214"/>
                  </a:lnTo>
                  <a:cubicBezTo>
                    <a:pt x="27465" y="214"/>
                    <a:pt x="27456" y="210"/>
                    <a:pt x="27445" y="210"/>
                  </a:cubicBezTo>
                  <a:cubicBezTo>
                    <a:pt x="27445" y="207"/>
                    <a:pt x="27438" y="207"/>
                    <a:pt x="27435" y="207"/>
                  </a:cubicBezTo>
                  <a:lnTo>
                    <a:pt x="27438" y="207"/>
                  </a:lnTo>
                  <a:cubicBezTo>
                    <a:pt x="27334" y="183"/>
                    <a:pt x="27225" y="160"/>
                    <a:pt x="27117" y="146"/>
                  </a:cubicBezTo>
                  <a:cubicBezTo>
                    <a:pt x="27009" y="133"/>
                    <a:pt x="26900" y="122"/>
                    <a:pt x="26792" y="122"/>
                  </a:cubicBezTo>
                  <a:cubicBezTo>
                    <a:pt x="26768" y="121"/>
                    <a:pt x="26744" y="121"/>
                    <a:pt x="26720" y="121"/>
                  </a:cubicBezTo>
                  <a:cubicBezTo>
                    <a:pt x="26673" y="121"/>
                    <a:pt x="26626" y="122"/>
                    <a:pt x="26578" y="122"/>
                  </a:cubicBezTo>
                  <a:cubicBezTo>
                    <a:pt x="26548" y="116"/>
                    <a:pt x="26517" y="108"/>
                    <a:pt x="26490" y="105"/>
                  </a:cubicBezTo>
                  <a:cubicBezTo>
                    <a:pt x="26328" y="88"/>
                    <a:pt x="26168" y="75"/>
                    <a:pt x="26009" y="61"/>
                  </a:cubicBezTo>
                  <a:lnTo>
                    <a:pt x="25955" y="61"/>
                  </a:lnTo>
                  <a:cubicBezTo>
                    <a:pt x="25955" y="58"/>
                    <a:pt x="25952" y="58"/>
                    <a:pt x="25955" y="58"/>
                  </a:cubicBezTo>
                  <a:cubicBezTo>
                    <a:pt x="25837" y="47"/>
                    <a:pt x="25718" y="34"/>
                    <a:pt x="25603" y="27"/>
                  </a:cubicBezTo>
                  <a:cubicBezTo>
                    <a:pt x="25599" y="27"/>
                    <a:pt x="25596" y="24"/>
                    <a:pt x="25593" y="24"/>
                  </a:cubicBezTo>
                  <a:cubicBezTo>
                    <a:pt x="25566" y="24"/>
                    <a:pt x="25538" y="21"/>
                    <a:pt x="25512" y="21"/>
                  </a:cubicBezTo>
                  <a:cubicBezTo>
                    <a:pt x="25196" y="17"/>
                    <a:pt x="24885" y="11"/>
                    <a:pt x="24571" y="4"/>
                  </a:cubicBezTo>
                  <a:cubicBezTo>
                    <a:pt x="24429" y="2"/>
                    <a:pt x="24287" y="1"/>
                    <a:pt x="24146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12310479" y="1315000"/>
              <a:ext cx="91303" cy="55682"/>
            </a:xfrm>
            <a:custGeom>
              <a:avLst/>
              <a:gdLst/>
              <a:ahLst/>
              <a:cxnLst/>
              <a:rect l="l" t="t" r="r" b="b"/>
              <a:pathLst>
                <a:path w="892" h="544" extrusionOk="0">
                  <a:moveTo>
                    <a:pt x="427" y="1"/>
                  </a:moveTo>
                  <a:cubicBezTo>
                    <a:pt x="372" y="1"/>
                    <a:pt x="316" y="11"/>
                    <a:pt x="271" y="33"/>
                  </a:cubicBezTo>
                  <a:cubicBezTo>
                    <a:pt x="190" y="70"/>
                    <a:pt x="123" y="114"/>
                    <a:pt x="72" y="188"/>
                  </a:cubicBezTo>
                  <a:cubicBezTo>
                    <a:pt x="35" y="233"/>
                    <a:pt x="15" y="290"/>
                    <a:pt x="1" y="347"/>
                  </a:cubicBezTo>
                  <a:cubicBezTo>
                    <a:pt x="7" y="355"/>
                    <a:pt x="18" y="361"/>
                    <a:pt x="24" y="368"/>
                  </a:cubicBezTo>
                  <a:cubicBezTo>
                    <a:pt x="55" y="395"/>
                    <a:pt x="89" y="419"/>
                    <a:pt x="120" y="442"/>
                  </a:cubicBezTo>
                  <a:cubicBezTo>
                    <a:pt x="154" y="459"/>
                    <a:pt x="184" y="476"/>
                    <a:pt x="218" y="493"/>
                  </a:cubicBezTo>
                  <a:cubicBezTo>
                    <a:pt x="238" y="500"/>
                    <a:pt x="262" y="510"/>
                    <a:pt x="282" y="517"/>
                  </a:cubicBezTo>
                  <a:cubicBezTo>
                    <a:pt x="309" y="524"/>
                    <a:pt x="336" y="530"/>
                    <a:pt x="363" y="537"/>
                  </a:cubicBezTo>
                  <a:cubicBezTo>
                    <a:pt x="393" y="541"/>
                    <a:pt x="424" y="544"/>
                    <a:pt x="454" y="544"/>
                  </a:cubicBezTo>
                  <a:cubicBezTo>
                    <a:pt x="506" y="544"/>
                    <a:pt x="553" y="541"/>
                    <a:pt x="604" y="537"/>
                  </a:cubicBezTo>
                  <a:cubicBezTo>
                    <a:pt x="654" y="530"/>
                    <a:pt x="702" y="520"/>
                    <a:pt x="753" y="510"/>
                  </a:cubicBezTo>
                  <a:cubicBezTo>
                    <a:pt x="766" y="506"/>
                    <a:pt x="779" y="500"/>
                    <a:pt x="793" y="497"/>
                  </a:cubicBezTo>
                  <a:cubicBezTo>
                    <a:pt x="804" y="493"/>
                    <a:pt x="810" y="489"/>
                    <a:pt x="820" y="483"/>
                  </a:cubicBezTo>
                  <a:cubicBezTo>
                    <a:pt x="831" y="480"/>
                    <a:pt x="840" y="472"/>
                    <a:pt x="851" y="466"/>
                  </a:cubicBezTo>
                  <a:cubicBezTo>
                    <a:pt x="865" y="456"/>
                    <a:pt x="878" y="442"/>
                    <a:pt x="892" y="432"/>
                  </a:cubicBezTo>
                  <a:cubicBezTo>
                    <a:pt x="888" y="358"/>
                    <a:pt x="871" y="286"/>
                    <a:pt x="824" y="225"/>
                  </a:cubicBezTo>
                  <a:cubicBezTo>
                    <a:pt x="793" y="185"/>
                    <a:pt x="753" y="147"/>
                    <a:pt x="709" y="117"/>
                  </a:cubicBezTo>
                  <a:cubicBezTo>
                    <a:pt x="657" y="66"/>
                    <a:pt x="597" y="29"/>
                    <a:pt x="523" y="12"/>
                  </a:cubicBezTo>
                  <a:cubicBezTo>
                    <a:pt x="493" y="5"/>
                    <a:pt x="460" y="1"/>
                    <a:pt x="427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13669567" y="4220591"/>
              <a:ext cx="25385" cy="36235"/>
            </a:xfrm>
            <a:custGeom>
              <a:avLst/>
              <a:gdLst/>
              <a:ahLst/>
              <a:cxnLst/>
              <a:rect l="l" t="t" r="r" b="b"/>
              <a:pathLst>
                <a:path w="248" h="354" extrusionOk="0">
                  <a:moveTo>
                    <a:pt x="247" y="0"/>
                  </a:moveTo>
                  <a:cubicBezTo>
                    <a:pt x="166" y="99"/>
                    <a:pt x="85" y="200"/>
                    <a:pt x="0" y="295"/>
                  </a:cubicBezTo>
                  <a:cubicBezTo>
                    <a:pt x="81" y="316"/>
                    <a:pt x="166" y="333"/>
                    <a:pt x="247" y="353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11076982" y="4317624"/>
              <a:ext cx="101743" cy="98570"/>
            </a:xfrm>
            <a:custGeom>
              <a:avLst/>
              <a:gdLst/>
              <a:ahLst/>
              <a:cxnLst/>
              <a:rect l="l" t="t" r="r" b="b"/>
              <a:pathLst>
                <a:path w="994" h="963" extrusionOk="0">
                  <a:moveTo>
                    <a:pt x="1" y="1"/>
                  </a:moveTo>
                  <a:lnTo>
                    <a:pt x="1" y="1"/>
                  </a:lnTo>
                  <a:cubicBezTo>
                    <a:pt x="7" y="7"/>
                    <a:pt x="15" y="18"/>
                    <a:pt x="21" y="28"/>
                  </a:cubicBezTo>
                  <a:cubicBezTo>
                    <a:pt x="123" y="160"/>
                    <a:pt x="224" y="292"/>
                    <a:pt x="336" y="414"/>
                  </a:cubicBezTo>
                  <a:cubicBezTo>
                    <a:pt x="468" y="543"/>
                    <a:pt x="600" y="665"/>
                    <a:pt x="739" y="779"/>
                  </a:cubicBezTo>
                  <a:cubicBezTo>
                    <a:pt x="823" y="844"/>
                    <a:pt x="912" y="901"/>
                    <a:pt x="993" y="962"/>
                  </a:cubicBezTo>
                  <a:cubicBezTo>
                    <a:pt x="701" y="712"/>
                    <a:pt x="417" y="451"/>
                    <a:pt x="153" y="174"/>
                  </a:cubicBezTo>
                  <a:cubicBezTo>
                    <a:pt x="102" y="116"/>
                    <a:pt x="55" y="55"/>
                    <a:pt x="1" y="1"/>
                  </a:cubicBezTo>
                  <a:close/>
                </a:path>
              </a:pathLst>
            </a:custGeom>
            <a:solidFill>
              <a:srgbClr val="E5AF9A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12292157" y="1290230"/>
              <a:ext cx="409" cy="1842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3"/>
                    <a:pt x="0" y="11"/>
                    <a:pt x="0" y="14"/>
                  </a:cubicBezTo>
                  <a:lnTo>
                    <a:pt x="0" y="17"/>
                  </a:ln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12292157" y="1229532"/>
              <a:ext cx="147088" cy="129687"/>
            </a:xfrm>
            <a:custGeom>
              <a:avLst/>
              <a:gdLst/>
              <a:ahLst/>
              <a:cxnLst/>
              <a:rect l="l" t="t" r="r" b="b"/>
              <a:pathLst>
                <a:path w="1437" h="1267" extrusionOk="0">
                  <a:moveTo>
                    <a:pt x="1377" y="351"/>
                  </a:moveTo>
                  <a:cubicBezTo>
                    <a:pt x="1377" y="352"/>
                    <a:pt x="1378" y="354"/>
                    <a:pt x="1379" y="357"/>
                  </a:cubicBezTo>
                  <a:cubicBezTo>
                    <a:pt x="1379" y="353"/>
                    <a:pt x="1379" y="353"/>
                    <a:pt x="1377" y="351"/>
                  </a:cubicBezTo>
                  <a:close/>
                  <a:moveTo>
                    <a:pt x="667" y="1"/>
                  </a:moveTo>
                  <a:cubicBezTo>
                    <a:pt x="664" y="4"/>
                    <a:pt x="661" y="4"/>
                    <a:pt x="658" y="4"/>
                  </a:cubicBezTo>
                  <a:cubicBezTo>
                    <a:pt x="633" y="7"/>
                    <a:pt x="607" y="11"/>
                    <a:pt x="580" y="18"/>
                  </a:cubicBezTo>
                  <a:cubicBezTo>
                    <a:pt x="536" y="27"/>
                    <a:pt x="495" y="41"/>
                    <a:pt x="455" y="55"/>
                  </a:cubicBezTo>
                  <a:cubicBezTo>
                    <a:pt x="414" y="72"/>
                    <a:pt x="377" y="88"/>
                    <a:pt x="339" y="105"/>
                  </a:cubicBezTo>
                  <a:cubicBezTo>
                    <a:pt x="316" y="126"/>
                    <a:pt x="292" y="143"/>
                    <a:pt x="272" y="163"/>
                  </a:cubicBezTo>
                  <a:cubicBezTo>
                    <a:pt x="231" y="201"/>
                    <a:pt x="194" y="241"/>
                    <a:pt x="156" y="282"/>
                  </a:cubicBezTo>
                  <a:cubicBezTo>
                    <a:pt x="146" y="296"/>
                    <a:pt x="136" y="309"/>
                    <a:pt x="125" y="322"/>
                  </a:cubicBezTo>
                  <a:cubicBezTo>
                    <a:pt x="99" y="370"/>
                    <a:pt x="72" y="413"/>
                    <a:pt x="48" y="461"/>
                  </a:cubicBezTo>
                  <a:cubicBezTo>
                    <a:pt x="38" y="491"/>
                    <a:pt x="24" y="522"/>
                    <a:pt x="14" y="552"/>
                  </a:cubicBezTo>
                  <a:cubicBezTo>
                    <a:pt x="11" y="563"/>
                    <a:pt x="8" y="576"/>
                    <a:pt x="4" y="590"/>
                  </a:cubicBezTo>
                  <a:cubicBezTo>
                    <a:pt x="4" y="604"/>
                    <a:pt x="4" y="621"/>
                    <a:pt x="0" y="637"/>
                  </a:cubicBezTo>
                  <a:cubicBezTo>
                    <a:pt x="0" y="732"/>
                    <a:pt x="0" y="830"/>
                    <a:pt x="8" y="921"/>
                  </a:cubicBezTo>
                  <a:cubicBezTo>
                    <a:pt x="8" y="938"/>
                    <a:pt x="11" y="952"/>
                    <a:pt x="14" y="969"/>
                  </a:cubicBezTo>
                  <a:cubicBezTo>
                    <a:pt x="14" y="976"/>
                    <a:pt x="17" y="986"/>
                    <a:pt x="21" y="993"/>
                  </a:cubicBezTo>
                  <a:cubicBezTo>
                    <a:pt x="24" y="1003"/>
                    <a:pt x="28" y="1010"/>
                    <a:pt x="34" y="1020"/>
                  </a:cubicBezTo>
                  <a:cubicBezTo>
                    <a:pt x="38" y="1027"/>
                    <a:pt x="41" y="1033"/>
                    <a:pt x="48" y="1043"/>
                  </a:cubicBezTo>
                  <a:cubicBezTo>
                    <a:pt x="61" y="1060"/>
                    <a:pt x="78" y="1081"/>
                    <a:pt x="92" y="1098"/>
                  </a:cubicBezTo>
                  <a:cubicBezTo>
                    <a:pt x="122" y="1125"/>
                    <a:pt x="153" y="1155"/>
                    <a:pt x="180" y="1182"/>
                  </a:cubicBezTo>
                  <a:cubicBezTo>
                    <a:pt x="194" y="1125"/>
                    <a:pt x="214" y="1068"/>
                    <a:pt x="251" y="1023"/>
                  </a:cubicBezTo>
                  <a:cubicBezTo>
                    <a:pt x="302" y="949"/>
                    <a:pt x="369" y="905"/>
                    <a:pt x="450" y="868"/>
                  </a:cubicBezTo>
                  <a:cubicBezTo>
                    <a:pt x="495" y="846"/>
                    <a:pt x="551" y="836"/>
                    <a:pt x="606" y="836"/>
                  </a:cubicBezTo>
                  <a:cubicBezTo>
                    <a:pt x="639" y="836"/>
                    <a:pt x="672" y="840"/>
                    <a:pt x="702" y="847"/>
                  </a:cubicBezTo>
                  <a:cubicBezTo>
                    <a:pt x="776" y="864"/>
                    <a:pt x="836" y="901"/>
                    <a:pt x="888" y="952"/>
                  </a:cubicBezTo>
                  <a:cubicBezTo>
                    <a:pt x="932" y="982"/>
                    <a:pt x="972" y="1020"/>
                    <a:pt x="1003" y="1060"/>
                  </a:cubicBezTo>
                  <a:cubicBezTo>
                    <a:pt x="1050" y="1121"/>
                    <a:pt x="1067" y="1193"/>
                    <a:pt x="1071" y="1267"/>
                  </a:cubicBezTo>
                  <a:cubicBezTo>
                    <a:pt x="1084" y="1254"/>
                    <a:pt x="1101" y="1243"/>
                    <a:pt x="1114" y="1230"/>
                  </a:cubicBezTo>
                  <a:cubicBezTo>
                    <a:pt x="1141" y="1203"/>
                    <a:pt x="1169" y="1172"/>
                    <a:pt x="1199" y="1142"/>
                  </a:cubicBezTo>
                  <a:cubicBezTo>
                    <a:pt x="1236" y="1091"/>
                    <a:pt x="1274" y="1040"/>
                    <a:pt x="1308" y="990"/>
                  </a:cubicBezTo>
                  <a:cubicBezTo>
                    <a:pt x="1321" y="962"/>
                    <a:pt x="1338" y="932"/>
                    <a:pt x="1352" y="901"/>
                  </a:cubicBezTo>
                  <a:cubicBezTo>
                    <a:pt x="1372" y="851"/>
                    <a:pt x="1392" y="796"/>
                    <a:pt x="1409" y="743"/>
                  </a:cubicBezTo>
                  <a:cubicBezTo>
                    <a:pt x="1419" y="715"/>
                    <a:pt x="1426" y="685"/>
                    <a:pt x="1433" y="654"/>
                  </a:cubicBezTo>
                  <a:cubicBezTo>
                    <a:pt x="1433" y="637"/>
                    <a:pt x="1433" y="621"/>
                    <a:pt x="1436" y="604"/>
                  </a:cubicBezTo>
                  <a:cubicBezTo>
                    <a:pt x="1436" y="593"/>
                    <a:pt x="1436" y="583"/>
                    <a:pt x="1433" y="573"/>
                  </a:cubicBezTo>
                  <a:cubicBezTo>
                    <a:pt x="1430" y="543"/>
                    <a:pt x="1426" y="515"/>
                    <a:pt x="1419" y="488"/>
                  </a:cubicBezTo>
                  <a:cubicBezTo>
                    <a:pt x="1409" y="441"/>
                    <a:pt x="1392" y="397"/>
                    <a:pt x="1375" y="349"/>
                  </a:cubicBezTo>
                  <a:lnTo>
                    <a:pt x="1375" y="349"/>
                  </a:lnTo>
                  <a:cubicBezTo>
                    <a:pt x="1376" y="350"/>
                    <a:pt x="1376" y="350"/>
                    <a:pt x="1377" y="351"/>
                  </a:cubicBezTo>
                  <a:lnTo>
                    <a:pt x="1377" y="351"/>
                  </a:lnTo>
                  <a:cubicBezTo>
                    <a:pt x="1371" y="333"/>
                    <a:pt x="1364" y="317"/>
                    <a:pt x="1355" y="302"/>
                  </a:cubicBezTo>
                  <a:cubicBezTo>
                    <a:pt x="1352" y="292"/>
                    <a:pt x="1344" y="282"/>
                    <a:pt x="1338" y="275"/>
                  </a:cubicBezTo>
                  <a:cubicBezTo>
                    <a:pt x="1321" y="251"/>
                    <a:pt x="1297" y="227"/>
                    <a:pt x="1277" y="204"/>
                  </a:cubicBezTo>
                  <a:cubicBezTo>
                    <a:pt x="1270" y="197"/>
                    <a:pt x="1260" y="187"/>
                    <a:pt x="1250" y="180"/>
                  </a:cubicBezTo>
                  <a:cubicBezTo>
                    <a:pt x="1236" y="166"/>
                    <a:pt x="1219" y="157"/>
                    <a:pt x="1202" y="143"/>
                  </a:cubicBezTo>
                  <a:cubicBezTo>
                    <a:pt x="1186" y="136"/>
                    <a:pt x="1169" y="126"/>
                    <a:pt x="1152" y="119"/>
                  </a:cubicBezTo>
                  <a:cubicBezTo>
                    <a:pt x="1118" y="105"/>
                    <a:pt x="1084" y="92"/>
                    <a:pt x="1047" y="79"/>
                  </a:cubicBezTo>
                  <a:cubicBezTo>
                    <a:pt x="962" y="55"/>
                    <a:pt x="874" y="31"/>
                    <a:pt x="786" y="14"/>
                  </a:cubicBezTo>
                  <a:lnTo>
                    <a:pt x="783" y="14"/>
                  </a:lnTo>
                  <a:cubicBezTo>
                    <a:pt x="755" y="11"/>
                    <a:pt x="728" y="7"/>
                    <a:pt x="702" y="7"/>
                  </a:cubicBezTo>
                  <a:cubicBezTo>
                    <a:pt x="691" y="4"/>
                    <a:pt x="678" y="4"/>
                    <a:pt x="667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11629502" y="1648682"/>
              <a:ext cx="251288" cy="253744"/>
            </a:xfrm>
            <a:custGeom>
              <a:avLst/>
              <a:gdLst/>
              <a:ahLst/>
              <a:cxnLst/>
              <a:rect l="l" t="t" r="r" b="b"/>
              <a:pathLst>
                <a:path w="2455" h="2479" extrusionOk="0">
                  <a:moveTo>
                    <a:pt x="1155" y="0"/>
                  </a:moveTo>
                  <a:cubicBezTo>
                    <a:pt x="1099" y="0"/>
                    <a:pt x="1043" y="5"/>
                    <a:pt x="989" y="13"/>
                  </a:cubicBezTo>
                  <a:cubicBezTo>
                    <a:pt x="779" y="47"/>
                    <a:pt x="593" y="135"/>
                    <a:pt x="434" y="277"/>
                  </a:cubicBezTo>
                  <a:cubicBezTo>
                    <a:pt x="281" y="409"/>
                    <a:pt x="163" y="609"/>
                    <a:pt x="98" y="799"/>
                  </a:cubicBezTo>
                  <a:cubicBezTo>
                    <a:pt x="1" y="1090"/>
                    <a:pt x="4" y="1408"/>
                    <a:pt x="139" y="1672"/>
                  </a:cubicBezTo>
                  <a:cubicBezTo>
                    <a:pt x="146" y="1702"/>
                    <a:pt x="156" y="1733"/>
                    <a:pt x="166" y="1767"/>
                  </a:cubicBezTo>
                  <a:cubicBezTo>
                    <a:pt x="281" y="2116"/>
                    <a:pt x="647" y="2407"/>
                    <a:pt x="1009" y="2461"/>
                  </a:cubicBezTo>
                  <a:cubicBezTo>
                    <a:pt x="1084" y="2471"/>
                    <a:pt x="1159" y="2478"/>
                    <a:pt x="1233" y="2478"/>
                  </a:cubicBezTo>
                  <a:cubicBezTo>
                    <a:pt x="1243" y="2479"/>
                    <a:pt x="1254" y="2479"/>
                    <a:pt x="1264" y="2479"/>
                  </a:cubicBezTo>
                  <a:cubicBezTo>
                    <a:pt x="1363" y="2479"/>
                    <a:pt x="1463" y="2465"/>
                    <a:pt x="1561" y="2441"/>
                  </a:cubicBezTo>
                  <a:cubicBezTo>
                    <a:pt x="1717" y="2400"/>
                    <a:pt x="1870" y="2326"/>
                    <a:pt x="1998" y="2224"/>
                  </a:cubicBezTo>
                  <a:cubicBezTo>
                    <a:pt x="2130" y="2116"/>
                    <a:pt x="2242" y="1974"/>
                    <a:pt x="2313" y="1818"/>
                  </a:cubicBezTo>
                  <a:cubicBezTo>
                    <a:pt x="2378" y="1679"/>
                    <a:pt x="2439" y="1524"/>
                    <a:pt x="2445" y="1368"/>
                  </a:cubicBezTo>
                  <a:cubicBezTo>
                    <a:pt x="2455" y="1002"/>
                    <a:pt x="2289" y="646"/>
                    <a:pt x="2039" y="389"/>
                  </a:cubicBezTo>
                  <a:cubicBezTo>
                    <a:pt x="1893" y="240"/>
                    <a:pt x="1723" y="122"/>
                    <a:pt x="1524" y="61"/>
                  </a:cubicBezTo>
                  <a:cubicBezTo>
                    <a:pt x="1407" y="21"/>
                    <a:pt x="1280" y="0"/>
                    <a:pt x="1155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12856448" y="1678570"/>
              <a:ext cx="242280" cy="248831"/>
            </a:xfrm>
            <a:custGeom>
              <a:avLst/>
              <a:gdLst/>
              <a:ahLst/>
              <a:cxnLst/>
              <a:rect l="l" t="t" r="r" b="b"/>
              <a:pathLst>
                <a:path w="2367" h="2431" extrusionOk="0">
                  <a:moveTo>
                    <a:pt x="1147" y="0"/>
                  </a:moveTo>
                  <a:cubicBezTo>
                    <a:pt x="1035" y="0"/>
                    <a:pt x="922" y="17"/>
                    <a:pt x="813" y="53"/>
                  </a:cubicBezTo>
                  <a:cubicBezTo>
                    <a:pt x="626" y="114"/>
                    <a:pt x="430" y="229"/>
                    <a:pt x="315" y="388"/>
                  </a:cubicBezTo>
                  <a:cubicBezTo>
                    <a:pt x="186" y="561"/>
                    <a:pt x="105" y="760"/>
                    <a:pt x="71" y="967"/>
                  </a:cubicBezTo>
                  <a:cubicBezTo>
                    <a:pt x="17" y="1136"/>
                    <a:pt x="0" y="1313"/>
                    <a:pt x="24" y="1488"/>
                  </a:cubicBezTo>
                  <a:cubicBezTo>
                    <a:pt x="51" y="1688"/>
                    <a:pt x="152" y="1878"/>
                    <a:pt x="277" y="2030"/>
                  </a:cubicBezTo>
                  <a:cubicBezTo>
                    <a:pt x="484" y="2281"/>
                    <a:pt x="816" y="2426"/>
                    <a:pt x="1145" y="2430"/>
                  </a:cubicBezTo>
                  <a:cubicBezTo>
                    <a:pt x="1155" y="2431"/>
                    <a:pt x="1165" y="2431"/>
                    <a:pt x="1175" y="2431"/>
                  </a:cubicBezTo>
                  <a:cubicBezTo>
                    <a:pt x="1249" y="2431"/>
                    <a:pt x="1324" y="2420"/>
                    <a:pt x="1398" y="2403"/>
                  </a:cubicBezTo>
                  <a:cubicBezTo>
                    <a:pt x="1795" y="2312"/>
                    <a:pt x="2123" y="2013"/>
                    <a:pt x="2248" y="1624"/>
                  </a:cubicBezTo>
                  <a:cubicBezTo>
                    <a:pt x="2340" y="1343"/>
                    <a:pt x="2367" y="1004"/>
                    <a:pt x="2279" y="724"/>
                  </a:cubicBezTo>
                  <a:cubicBezTo>
                    <a:pt x="2160" y="347"/>
                    <a:pt x="1804" y="117"/>
                    <a:pt x="1439" y="36"/>
                  </a:cubicBezTo>
                  <a:lnTo>
                    <a:pt x="1432" y="36"/>
                  </a:lnTo>
                  <a:cubicBezTo>
                    <a:pt x="1415" y="33"/>
                    <a:pt x="1402" y="29"/>
                    <a:pt x="1385" y="26"/>
                  </a:cubicBezTo>
                  <a:cubicBezTo>
                    <a:pt x="1307" y="9"/>
                    <a:pt x="1227" y="0"/>
                    <a:pt x="1147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10604300" y="896260"/>
              <a:ext cx="3499193" cy="3495713"/>
            </a:xfrm>
            <a:custGeom>
              <a:avLst/>
              <a:gdLst/>
              <a:ahLst/>
              <a:cxnLst/>
              <a:rect l="l" t="t" r="r" b="b"/>
              <a:pathLst>
                <a:path w="34186" h="34152" extrusionOk="0">
                  <a:moveTo>
                    <a:pt x="15376" y="223"/>
                  </a:moveTo>
                  <a:cubicBezTo>
                    <a:pt x="15372" y="223"/>
                    <a:pt x="15368" y="224"/>
                    <a:pt x="15364" y="226"/>
                  </a:cubicBezTo>
                  <a:lnTo>
                    <a:pt x="15364" y="226"/>
                  </a:lnTo>
                  <a:cubicBezTo>
                    <a:pt x="15368" y="225"/>
                    <a:pt x="15372" y="224"/>
                    <a:pt x="15376" y="223"/>
                  </a:cubicBezTo>
                  <a:close/>
                  <a:moveTo>
                    <a:pt x="20182" y="375"/>
                  </a:moveTo>
                  <a:cubicBezTo>
                    <a:pt x="20188" y="375"/>
                    <a:pt x="20191" y="375"/>
                    <a:pt x="20195" y="378"/>
                  </a:cubicBezTo>
                  <a:cubicBezTo>
                    <a:pt x="20191" y="377"/>
                    <a:pt x="20186" y="376"/>
                    <a:pt x="20182" y="375"/>
                  </a:cubicBezTo>
                  <a:close/>
                  <a:moveTo>
                    <a:pt x="22149" y="2156"/>
                  </a:moveTo>
                  <a:cubicBezTo>
                    <a:pt x="22151" y="2156"/>
                    <a:pt x="22153" y="2156"/>
                    <a:pt x="22155" y="2156"/>
                  </a:cubicBezTo>
                  <a:cubicBezTo>
                    <a:pt x="22341" y="2156"/>
                    <a:pt x="22497" y="2319"/>
                    <a:pt x="22494" y="2508"/>
                  </a:cubicBezTo>
                  <a:cubicBezTo>
                    <a:pt x="22491" y="2696"/>
                    <a:pt x="22335" y="2847"/>
                    <a:pt x="22148" y="2847"/>
                  </a:cubicBezTo>
                  <a:cubicBezTo>
                    <a:pt x="22146" y="2847"/>
                    <a:pt x="22144" y="2847"/>
                    <a:pt x="22142" y="2847"/>
                  </a:cubicBezTo>
                  <a:cubicBezTo>
                    <a:pt x="21952" y="2844"/>
                    <a:pt x="21800" y="2681"/>
                    <a:pt x="21803" y="2495"/>
                  </a:cubicBezTo>
                  <a:cubicBezTo>
                    <a:pt x="21807" y="2307"/>
                    <a:pt x="21963" y="2156"/>
                    <a:pt x="22149" y="2156"/>
                  </a:cubicBezTo>
                  <a:close/>
                  <a:moveTo>
                    <a:pt x="24584" y="3166"/>
                  </a:moveTo>
                  <a:cubicBezTo>
                    <a:pt x="24586" y="3169"/>
                    <a:pt x="24588" y="3173"/>
                    <a:pt x="24590" y="3176"/>
                  </a:cubicBezTo>
                  <a:lnTo>
                    <a:pt x="24590" y="3176"/>
                  </a:lnTo>
                  <a:cubicBezTo>
                    <a:pt x="24588" y="3173"/>
                    <a:pt x="24586" y="3169"/>
                    <a:pt x="24584" y="3166"/>
                  </a:cubicBezTo>
                  <a:close/>
                  <a:moveTo>
                    <a:pt x="15799" y="3901"/>
                  </a:moveTo>
                  <a:lnTo>
                    <a:pt x="15799" y="3901"/>
                  </a:lnTo>
                  <a:cubicBezTo>
                    <a:pt x="15797" y="3903"/>
                    <a:pt x="15796" y="3906"/>
                    <a:pt x="15796" y="3910"/>
                  </a:cubicBezTo>
                  <a:cubicBezTo>
                    <a:pt x="15798" y="3906"/>
                    <a:pt x="15799" y="3904"/>
                    <a:pt x="15799" y="3901"/>
                  </a:cubicBezTo>
                  <a:close/>
                  <a:moveTo>
                    <a:pt x="25523" y="5068"/>
                  </a:moveTo>
                  <a:cubicBezTo>
                    <a:pt x="25524" y="5071"/>
                    <a:pt x="25526" y="5075"/>
                    <a:pt x="25528" y="5079"/>
                  </a:cubicBezTo>
                  <a:cubicBezTo>
                    <a:pt x="25526" y="5075"/>
                    <a:pt x="25524" y="5071"/>
                    <a:pt x="25523" y="5068"/>
                  </a:cubicBezTo>
                  <a:close/>
                  <a:moveTo>
                    <a:pt x="11713" y="5177"/>
                  </a:moveTo>
                  <a:lnTo>
                    <a:pt x="11713" y="5177"/>
                  </a:lnTo>
                  <a:cubicBezTo>
                    <a:pt x="11709" y="5179"/>
                    <a:pt x="11706" y="5180"/>
                    <a:pt x="11701" y="5182"/>
                  </a:cubicBezTo>
                  <a:lnTo>
                    <a:pt x="11701" y="5182"/>
                  </a:lnTo>
                  <a:cubicBezTo>
                    <a:pt x="11705" y="5180"/>
                    <a:pt x="11709" y="5179"/>
                    <a:pt x="11713" y="5177"/>
                  </a:cubicBezTo>
                  <a:close/>
                  <a:moveTo>
                    <a:pt x="14862" y="5279"/>
                  </a:moveTo>
                  <a:lnTo>
                    <a:pt x="14865" y="5282"/>
                  </a:lnTo>
                  <a:lnTo>
                    <a:pt x="14865" y="5279"/>
                  </a:lnTo>
                  <a:close/>
                  <a:moveTo>
                    <a:pt x="17288" y="2555"/>
                  </a:moveTo>
                  <a:cubicBezTo>
                    <a:pt x="17344" y="2555"/>
                    <a:pt x="17397" y="2569"/>
                    <a:pt x="17442" y="2597"/>
                  </a:cubicBezTo>
                  <a:cubicBezTo>
                    <a:pt x="17570" y="2620"/>
                    <a:pt x="17700" y="2658"/>
                    <a:pt x="17818" y="2702"/>
                  </a:cubicBezTo>
                  <a:cubicBezTo>
                    <a:pt x="17973" y="2755"/>
                    <a:pt x="18123" y="2841"/>
                    <a:pt x="18241" y="2955"/>
                  </a:cubicBezTo>
                  <a:cubicBezTo>
                    <a:pt x="18306" y="3019"/>
                    <a:pt x="18367" y="3091"/>
                    <a:pt x="18417" y="3169"/>
                  </a:cubicBezTo>
                  <a:cubicBezTo>
                    <a:pt x="18495" y="3287"/>
                    <a:pt x="18545" y="3430"/>
                    <a:pt x="18576" y="3565"/>
                  </a:cubicBezTo>
                  <a:cubicBezTo>
                    <a:pt x="18627" y="3761"/>
                    <a:pt x="18627" y="3954"/>
                    <a:pt x="18576" y="4147"/>
                  </a:cubicBezTo>
                  <a:cubicBezTo>
                    <a:pt x="18566" y="4181"/>
                    <a:pt x="18553" y="4211"/>
                    <a:pt x="18542" y="4246"/>
                  </a:cubicBezTo>
                  <a:cubicBezTo>
                    <a:pt x="18556" y="4283"/>
                    <a:pt x="18570" y="4320"/>
                    <a:pt x="18573" y="4360"/>
                  </a:cubicBezTo>
                  <a:cubicBezTo>
                    <a:pt x="18590" y="4510"/>
                    <a:pt x="18573" y="4669"/>
                    <a:pt x="18539" y="4814"/>
                  </a:cubicBezTo>
                  <a:cubicBezTo>
                    <a:pt x="18495" y="5001"/>
                    <a:pt x="18444" y="5180"/>
                    <a:pt x="18333" y="5339"/>
                  </a:cubicBezTo>
                  <a:cubicBezTo>
                    <a:pt x="18285" y="5407"/>
                    <a:pt x="18237" y="5474"/>
                    <a:pt x="18184" y="5535"/>
                  </a:cubicBezTo>
                  <a:cubicBezTo>
                    <a:pt x="18109" y="5613"/>
                    <a:pt x="18025" y="5681"/>
                    <a:pt x="17936" y="5746"/>
                  </a:cubicBezTo>
                  <a:cubicBezTo>
                    <a:pt x="17749" y="5880"/>
                    <a:pt x="17514" y="5932"/>
                    <a:pt x="17283" y="5932"/>
                  </a:cubicBezTo>
                  <a:cubicBezTo>
                    <a:pt x="17276" y="5932"/>
                    <a:pt x="17269" y="5932"/>
                    <a:pt x="17262" y="5932"/>
                  </a:cubicBezTo>
                  <a:cubicBezTo>
                    <a:pt x="17201" y="5932"/>
                    <a:pt x="17137" y="5929"/>
                    <a:pt x="17076" y="5918"/>
                  </a:cubicBezTo>
                  <a:cubicBezTo>
                    <a:pt x="16823" y="5888"/>
                    <a:pt x="16562" y="5796"/>
                    <a:pt x="16362" y="5630"/>
                  </a:cubicBezTo>
                  <a:cubicBezTo>
                    <a:pt x="16223" y="5515"/>
                    <a:pt x="16098" y="5383"/>
                    <a:pt x="15990" y="5234"/>
                  </a:cubicBezTo>
                  <a:cubicBezTo>
                    <a:pt x="15746" y="4899"/>
                    <a:pt x="15732" y="4452"/>
                    <a:pt x="15762" y="4052"/>
                  </a:cubicBezTo>
                  <a:cubicBezTo>
                    <a:pt x="15769" y="4005"/>
                    <a:pt x="15779" y="3954"/>
                    <a:pt x="15796" y="3910"/>
                  </a:cubicBezTo>
                  <a:lnTo>
                    <a:pt x="15796" y="3910"/>
                  </a:lnTo>
                  <a:lnTo>
                    <a:pt x="15793" y="3913"/>
                  </a:lnTo>
                  <a:cubicBezTo>
                    <a:pt x="15796" y="3907"/>
                    <a:pt x="15796" y="3900"/>
                    <a:pt x="15800" y="3893"/>
                  </a:cubicBezTo>
                  <a:lnTo>
                    <a:pt x="15800" y="3893"/>
                  </a:lnTo>
                  <a:cubicBezTo>
                    <a:pt x="15800" y="3896"/>
                    <a:pt x="15800" y="3899"/>
                    <a:pt x="15799" y="3901"/>
                  </a:cubicBezTo>
                  <a:lnTo>
                    <a:pt x="15799" y="3901"/>
                  </a:lnTo>
                  <a:cubicBezTo>
                    <a:pt x="15800" y="3899"/>
                    <a:pt x="15802" y="3898"/>
                    <a:pt x="15803" y="3897"/>
                  </a:cubicBezTo>
                  <a:cubicBezTo>
                    <a:pt x="15807" y="3785"/>
                    <a:pt x="15817" y="3677"/>
                    <a:pt x="15854" y="3572"/>
                  </a:cubicBezTo>
                  <a:cubicBezTo>
                    <a:pt x="15901" y="3439"/>
                    <a:pt x="15962" y="3308"/>
                    <a:pt x="16043" y="3192"/>
                  </a:cubicBezTo>
                  <a:cubicBezTo>
                    <a:pt x="16104" y="3101"/>
                    <a:pt x="16176" y="3019"/>
                    <a:pt x="16254" y="2949"/>
                  </a:cubicBezTo>
                  <a:cubicBezTo>
                    <a:pt x="16351" y="2857"/>
                    <a:pt x="16450" y="2772"/>
                    <a:pt x="16572" y="2719"/>
                  </a:cubicBezTo>
                  <a:cubicBezTo>
                    <a:pt x="16751" y="2641"/>
                    <a:pt x="16927" y="2586"/>
                    <a:pt x="17120" y="2569"/>
                  </a:cubicBezTo>
                  <a:cubicBezTo>
                    <a:pt x="17171" y="2563"/>
                    <a:pt x="17218" y="2559"/>
                    <a:pt x="17266" y="2556"/>
                  </a:cubicBezTo>
                  <a:cubicBezTo>
                    <a:pt x="17273" y="2556"/>
                    <a:pt x="17280" y="2555"/>
                    <a:pt x="17288" y="2555"/>
                  </a:cubicBezTo>
                  <a:close/>
                  <a:moveTo>
                    <a:pt x="12096" y="5050"/>
                  </a:moveTo>
                  <a:cubicBezTo>
                    <a:pt x="12204" y="5050"/>
                    <a:pt x="12321" y="5099"/>
                    <a:pt x="12417" y="5143"/>
                  </a:cubicBezTo>
                  <a:cubicBezTo>
                    <a:pt x="12600" y="5227"/>
                    <a:pt x="12711" y="5400"/>
                    <a:pt x="12763" y="5587"/>
                  </a:cubicBezTo>
                  <a:cubicBezTo>
                    <a:pt x="12796" y="5701"/>
                    <a:pt x="12769" y="5834"/>
                    <a:pt x="12728" y="5942"/>
                  </a:cubicBezTo>
                  <a:cubicBezTo>
                    <a:pt x="12685" y="6071"/>
                    <a:pt x="12586" y="6193"/>
                    <a:pt x="12475" y="6263"/>
                  </a:cubicBezTo>
                  <a:cubicBezTo>
                    <a:pt x="12349" y="6348"/>
                    <a:pt x="12197" y="6392"/>
                    <a:pt x="12048" y="6392"/>
                  </a:cubicBezTo>
                  <a:cubicBezTo>
                    <a:pt x="11933" y="6389"/>
                    <a:pt x="11817" y="6359"/>
                    <a:pt x="11716" y="6294"/>
                  </a:cubicBezTo>
                  <a:cubicBezTo>
                    <a:pt x="11520" y="6165"/>
                    <a:pt x="11381" y="5921"/>
                    <a:pt x="11408" y="5681"/>
                  </a:cubicBezTo>
                  <a:cubicBezTo>
                    <a:pt x="11418" y="5610"/>
                    <a:pt x="11428" y="5549"/>
                    <a:pt x="11449" y="5485"/>
                  </a:cubicBezTo>
                  <a:cubicBezTo>
                    <a:pt x="11462" y="5430"/>
                    <a:pt x="11496" y="5380"/>
                    <a:pt x="11523" y="5335"/>
                  </a:cubicBezTo>
                  <a:cubicBezTo>
                    <a:pt x="11564" y="5267"/>
                    <a:pt x="11628" y="5217"/>
                    <a:pt x="11697" y="5184"/>
                  </a:cubicBezTo>
                  <a:lnTo>
                    <a:pt x="11697" y="5184"/>
                  </a:lnTo>
                  <a:cubicBezTo>
                    <a:pt x="11717" y="5177"/>
                    <a:pt x="11732" y="5165"/>
                    <a:pt x="11750" y="5157"/>
                  </a:cubicBezTo>
                  <a:cubicBezTo>
                    <a:pt x="11767" y="5149"/>
                    <a:pt x="11787" y="5140"/>
                    <a:pt x="11804" y="5136"/>
                  </a:cubicBezTo>
                  <a:cubicBezTo>
                    <a:pt x="11882" y="5085"/>
                    <a:pt x="11973" y="5062"/>
                    <a:pt x="12069" y="5051"/>
                  </a:cubicBezTo>
                  <a:cubicBezTo>
                    <a:pt x="12078" y="5050"/>
                    <a:pt x="12087" y="5050"/>
                    <a:pt x="12096" y="5050"/>
                  </a:cubicBezTo>
                  <a:close/>
                  <a:moveTo>
                    <a:pt x="22146" y="5006"/>
                  </a:moveTo>
                  <a:cubicBezTo>
                    <a:pt x="22253" y="5006"/>
                    <a:pt x="22360" y="5039"/>
                    <a:pt x="22450" y="5092"/>
                  </a:cubicBezTo>
                  <a:cubicBezTo>
                    <a:pt x="22515" y="5132"/>
                    <a:pt x="22572" y="5180"/>
                    <a:pt x="22619" y="5241"/>
                  </a:cubicBezTo>
                  <a:cubicBezTo>
                    <a:pt x="22649" y="5265"/>
                    <a:pt x="22677" y="5292"/>
                    <a:pt x="22701" y="5322"/>
                  </a:cubicBezTo>
                  <a:cubicBezTo>
                    <a:pt x="22816" y="5465"/>
                    <a:pt x="22873" y="5654"/>
                    <a:pt x="22853" y="5834"/>
                  </a:cubicBezTo>
                  <a:cubicBezTo>
                    <a:pt x="22832" y="6020"/>
                    <a:pt x="22718" y="6179"/>
                    <a:pt x="22582" y="6301"/>
                  </a:cubicBezTo>
                  <a:cubicBezTo>
                    <a:pt x="22467" y="6409"/>
                    <a:pt x="22280" y="6460"/>
                    <a:pt x="22125" y="6463"/>
                  </a:cubicBezTo>
                  <a:lnTo>
                    <a:pt x="22105" y="6463"/>
                  </a:lnTo>
                  <a:cubicBezTo>
                    <a:pt x="21966" y="6460"/>
                    <a:pt x="21821" y="6412"/>
                    <a:pt x="21702" y="6338"/>
                  </a:cubicBezTo>
                  <a:cubicBezTo>
                    <a:pt x="21552" y="6246"/>
                    <a:pt x="21458" y="6115"/>
                    <a:pt x="21410" y="5949"/>
                  </a:cubicBezTo>
                  <a:cubicBezTo>
                    <a:pt x="21366" y="5779"/>
                    <a:pt x="21414" y="5604"/>
                    <a:pt x="21488" y="5451"/>
                  </a:cubicBezTo>
                  <a:cubicBezTo>
                    <a:pt x="21552" y="5319"/>
                    <a:pt x="21641" y="5213"/>
                    <a:pt x="21766" y="5140"/>
                  </a:cubicBezTo>
                  <a:cubicBezTo>
                    <a:pt x="21857" y="5058"/>
                    <a:pt x="21986" y="5014"/>
                    <a:pt x="22118" y="5007"/>
                  </a:cubicBezTo>
                  <a:cubicBezTo>
                    <a:pt x="22127" y="5007"/>
                    <a:pt x="22137" y="5006"/>
                    <a:pt x="22146" y="5006"/>
                  </a:cubicBezTo>
                  <a:close/>
                  <a:moveTo>
                    <a:pt x="14429" y="4949"/>
                  </a:moveTo>
                  <a:cubicBezTo>
                    <a:pt x="14472" y="4966"/>
                    <a:pt x="14516" y="4980"/>
                    <a:pt x="14554" y="4997"/>
                  </a:cubicBezTo>
                  <a:cubicBezTo>
                    <a:pt x="14574" y="5010"/>
                    <a:pt x="14594" y="5027"/>
                    <a:pt x="14611" y="5041"/>
                  </a:cubicBezTo>
                  <a:cubicBezTo>
                    <a:pt x="14702" y="5116"/>
                    <a:pt x="14787" y="5197"/>
                    <a:pt x="14865" y="5279"/>
                  </a:cubicBezTo>
                  <a:cubicBezTo>
                    <a:pt x="14909" y="5329"/>
                    <a:pt x="14949" y="5380"/>
                    <a:pt x="14990" y="5434"/>
                  </a:cubicBezTo>
                  <a:cubicBezTo>
                    <a:pt x="14994" y="5437"/>
                    <a:pt x="14994" y="5441"/>
                    <a:pt x="14997" y="5444"/>
                  </a:cubicBezTo>
                  <a:lnTo>
                    <a:pt x="15001" y="5448"/>
                  </a:lnTo>
                  <a:cubicBezTo>
                    <a:pt x="15079" y="5559"/>
                    <a:pt x="15143" y="5681"/>
                    <a:pt x="15210" y="5796"/>
                  </a:cubicBezTo>
                  <a:cubicBezTo>
                    <a:pt x="15258" y="5881"/>
                    <a:pt x="15292" y="5973"/>
                    <a:pt x="15335" y="6057"/>
                  </a:cubicBezTo>
                  <a:cubicBezTo>
                    <a:pt x="15356" y="6104"/>
                    <a:pt x="15396" y="6135"/>
                    <a:pt x="15441" y="6148"/>
                  </a:cubicBezTo>
                  <a:lnTo>
                    <a:pt x="15441" y="6165"/>
                  </a:lnTo>
                  <a:cubicBezTo>
                    <a:pt x="15512" y="6165"/>
                    <a:pt x="15579" y="6165"/>
                    <a:pt x="15651" y="6168"/>
                  </a:cubicBezTo>
                  <a:cubicBezTo>
                    <a:pt x="15796" y="6179"/>
                    <a:pt x="15938" y="6193"/>
                    <a:pt x="16087" y="6196"/>
                  </a:cubicBezTo>
                  <a:cubicBezTo>
                    <a:pt x="16150" y="6198"/>
                    <a:pt x="16214" y="6200"/>
                    <a:pt x="16277" y="6200"/>
                  </a:cubicBezTo>
                  <a:cubicBezTo>
                    <a:pt x="16324" y="6200"/>
                    <a:pt x="16370" y="6199"/>
                    <a:pt x="16416" y="6196"/>
                  </a:cubicBezTo>
                  <a:cubicBezTo>
                    <a:pt x="16444" y="6194"/>
                    <a:pt x="16472" y="6193"/>
                    <a:pt x="16500" y="6193"/>
                  </a:cubicBezTo>
                  <a:cubicBezTo>
                    <a:pt x="16627" y="6193"/>
                    <a:pt x="16752" y="6210"/>
                    <a:pt x="16880" y="6213"/>
                  </a:cubicBezTo>
                  <a:lnTo>
                    <a:pt x="16832" y="6213"/>
                  </a:lnTo>
                  <a:cubicBezTo>
                    <a:pt x="17042" y="6216"/>
                    <a:pt x="17256" y="6237"/>
                    <a:pt x="17465" y="6243"/>
                  </a:cubicBezTo>
                  <a:lnTo>
                    <a:pt x="17479" y="6243"/>
                  </a:lnTo>
                  <a:cubicBezTo>
                    <a:pt x="17656" y="6246"/>
                    <a:pt x="17831" y="6267"/>
                    <a:pt x="18008" y="6274"/>
                  </a:cubicBezTo>
                  <a:lnTo>
                    <a:pt x="18001" y="6274"/>
                  </a:lnTo>
                  <a:cubicBezTo>
                    <a:pt x="18167" y="6277"/>
                    <a:pt x="18329" y="6277"/>
                    <a:pt x="18492" y="6284"/>
                  </a:cubicBezTo>
                  <a:cubicBezTo>
                    <a:pt x="18509" y="6287"/>
                    <a:pt x="18525" y="6289"/>
                    <a:pt x="18542" y="6289"/>
                  </a:cubicBezTo>
                  <a:cubicBezTo>
                    <a:pt x="18558" y="6289"/>
                    <a:pt x="18575" y="6287"/>
                    <a:pt x="18590" y="6284"/>
                  </a:cubicBezTo>
                  <a:lnTo>
                    <a:pt x="18793" y="6284"/>
                  </a:lnTo>
                  <a:cubicBezTo>
                    <a:pt x="18797" y="6267"/>
                    <a:pt x="18800" y="6254"/>
                    <a:pt x="18800" y="6240"/>
                  </a:cubicBezTo>
                  <a:cubicBezTo>
                    <a:pt x="18830" y="6091"/>
                    <a:pt x="18881" y="5942"/>
                    <a:pt x="18928" y="5799"/>
                  </a:cubicBezTo>
                  <a:cubicBezTo>
                    <a:pt x="18942" y="5769"/>
                    <a:pt x="18952" y="5735"/>
                    <a:pt x="18962" y="5705"/>
                  </a:cubicBezTo>
                  <a:cubicBezTo>
                    <a:pt x="18986" y="5665"/>
                    <a:pt x="19013" y="5627"/>
                    <a:pt x="19040" y="5587"/>
                  </a:cubicBezTo>
                  <a:lnTo>
                    <a:pt x="19040" y="5587"/>
                  </a:lnTo>
                  <a:cubicBezTo>
                    <a:pt x="19040" y="5587"/>
                    <a:pt x="19040" y="5587"/>
                    <a:pt x="19040" y="5587"/>
                  </a:cubicBezTo>
                  <a:lnTo>
                    <a:pt x="19040" y="5587"/>
                  </a:lnTo>
                  <a:cubicBezTo>
                    <a:pt x="19063" y="5557"/>
                    <a:pt x="19088" y="5531"/>
                    <a:pt x="19111" y="5502"/>
                  </a:cubicBezTo>
                  <a:cubicBezTo>
                    <a:pt x="19139" y="5468"/>
                    <a:pt x="19166" y="5437"/>
                    <a:pt x="19196" y="5407"/>
                  </a:cubicBezTo>
                  <a:cubicBezTo>
                    <a:pt x="19223" y="5376"/>
                    <a:pt x="19253" y="5349"/>
                    <a:pt x="19284" y="5322"/>
                  </a:cubicBezTo>
                  <a:cubicBezTo>
                    <a:pt x="19314" y="5299"/>
                    <a:pt x="19352" y="5279"/>
                    <a:pt x="19383" y="5251"/>
                  </a:cubicBezTo>
                  <a:cubicBezTo>
                    <a:pt x="19419" y="5221"/>
                    <a:pt x="19460" y="5187"/>
                    <a:pt x="19497" y="5157"/>
                  </a:cubicBezTo>
                  <a:cubicBezTo>
                    <a:pt x="19548" y="5116"/>
                    <a:pt x="19602" y="5082"/>
                    <a:pt x="19660" y="5048"/>
                  </a:cubicBezTo>
                  <a:cubicBezTo>
                    <a:pt x="19691" y="5031"/>
                    <a:pt x="19721" y="5018"/>
                    <a:pt x="19755" y="5001"/>
                  </a:cubicBezTo>
                  <a:lnTo>
                    <a:pt x="19755" y="5001"/>
                  </a:lnTo>
                  <a:cubicBezTo>
                    <a:pt x="19748" y="5018"/>
                    <a:pt x="19741" y="5031"/>
                    <a:pt x="19734" y="5044"/>
                  </a:cubicBezTo>
                  <a:cubicBezTo>
                    <a:pt x="19700" y="5126"/>
                    <a:pt x="19663" y="5207"/>
                    <a:pt x="19626" y="5292"/>
                  </a:cubicBezTo>
                  <a:cubicBezTo>
                    <a:pt x="19599" y="5349"/>
                    <a:pt x="19565" y="5407"/>
                    <a:pt x="19541" y="5468"/>
                  </a:cubicBezTo>
                  <a:cubicBezTo>
                    <a:pt x="19497" y="5583"/>
                    <a:pt x="19467" y="5708"/>
                    <a:pt x="19436" y="5830"/>
                  </a:cubicBezTo>
                  <a:cubicBezTo>
                    <a:pt x="19413" y="5935"/>
                    <a:pt x="19396" y="6040"/>
                    <a:pt x="19372" y="6145"/>
                  </a:cubicBezTo>
                  <a:cubicBezTo>
                    <a:pt x="19348" y="6250"/>
                    <a:pt x="19325" y="6351"/>
                    <a:pt x="19314" y="6457"/>
                  </a:cubicBezTo>
                  <a:cubicBezTo>
                    <a:pt x="19311" y="6511"/>
                    <a:pt x="19308" y="6562"/>
                    <a:pt x="19308" y="6615"/>
                  </a:cubicBezTo>
                  <a:cubicBezTo>
                    <a:pt x="19305" y="6684"/>
                    <a:pt x="19301" y="6751"/>
                    <a:pt x="19308" y="6819"/>
                  </a:cubicBezTo>
                  <a:cubicBezTo>
                    <a:pt x="19305" y="6870"/>
                    <a:pt x="19301" y="6920"/>
                    <a:pt x="19305" y="6968"/>
                  </a:cubicBezTo>
                  <a:cubicBezTo>
                    <a:pt x="19301" y="7090"/>
                    <a:pt x="19322" y="7215"/>
                    <a:pt x="19348" y="7334"/>
                  </a:cubicBezTo>
                  <a:cubicBezTo>
                    <a:pt x="19369" y="7418"/>
                    <a:pt x="19392" y="7503"/>
                    <a:pt x="19416" y="7587"/>
                  </a:cubicBezTo>
                  <a:cubicBezTo>
                    <a:pt x="19439" y="7651"/>
                    <a:pt x="19460" y="7717"/>
                    <a:pt x="19491" y="7777"/>
                  </a:cubicBezTo>
                  <a:cubicBezTo>
                    <a:pt x="19548" y="7886"/>
                    <a:pt x="19619" y="7984"/>
                    <a:pt x="19700" y="8082"/>
                  </a:cubicBezTo>
                  <a:cubicBezTo>
                    <a:pt x="19711" y="8098"/>
                    <a:pt x="19724" y="8112"/>
                    <a:pt x="19738" y="8129"/>
                  </a:cubicBezTo>
                  <a:lnTo>
                    <a:pt x="19741" y="8129"/>
                  </a:lnTo>
                  <a:cubicBezTo>
                    <a:pt x="19741" y="8133"/>
                    <a:pt x="19744" y="8133"/>
                    <a:pt x="19744" y="8136"/>
                  </a:cubicBezTo>
                  <a:lnTo>
                    <a:pt x="19748" y="8139"/>
                  </a:lnTo>
                  <a:lnTo>
                    <a:pt x="19748" y="8136"/>
                  </a:lnTo>
                  <a:cubicBezTo>
                    <a:pt x="19748" y="8138"/>
                    <a:pt x="19749" y="8140"/>
                    <a:pt x="19750" y="8142"/>
                  </a:cubicBezTo>
                  <a:lnTo>
                    <a:pt x="19750" y="8142"/>
                  </a:lnTo>
                  <a:cubicBezTo>
                    <a:pt x="19750" y="8141"/>
                    <a:pt x="19749" y="8140"/>
                    <a:pt x="19748" y="8139"/>
                  </a:cubicBezTo>
                  <a:lnTo>
                    <a:pt x="19748" y="8139"/>
                  </a:lnTo>
                  <a:lnTo>
                    <a:pt x="19751" y="8143"/>
                  </a:lnTo>
                  <a:cubicBezTo>
                    <a:pt x="19751" y="8143"/>
                    <a:pt x="19751" y="8143"/>
                    <a:pt x="19750" y="8142"/>
                  </a:cubicBezTo>
                  <a:lnTo>
                    <a:pt x="19750" y="8142"/>
                  </a:lnTo>
                  <a:cubicBezTo>
                    <a:pt x="19794" y="8192"/>
                    <a:pt x="19837" y="8249"/>
                    <a:pt x="19886" y="8298"/>
                  </a:cubicBezTo>
                  <a:cubicBezTo>
                    <a:pt x="19890" y="8302"/>
                    <a:pt x="19894" y="8306"/>
                    <a:pt x="19897" y="8309"/>
                  </a:cubicBezTo>
                  <a:lnTo>
                    <a:pt x="19870" y="8309"/>
                  </a:lnTo>
                  <a:cubicBezTo>
                    <a:pt x="19816" y="8309"/>
                    <a:pt x="19758" y="8295"/>
                    <a:pt x="19708" y="8272"/>
                  </a:cubicBezTo>
                  <a:cubicBezTo>
                    <a:pt x="19470" y="8163"/>
                    <a:pt x="19264" y="8004"/>
                    <a:pt x="19118" y="7787"/>
                  </a:cubicBezTo>
                  <a:cubicBezTo>
                    <a:pt x="19030" y="7656"/>
                    <a:pt x="18949" y="7517"/>
                    <a:pt x="18891" y="7367"/>
                  </a:cubicBezTo>
                  <a:cubicBezTo>
                    <a:pt x="18884" y="7354"/>
                    <a:pt x="18884" y="7340"/>
                    <a:pt x="18878" y="7326"/>
                  </a:cubicBezTo>
                  <a:cubicBezTo>
                    <a:pt x="18858" y="7330"/>
                    <a:pt x="18834" y="7337"/>
                    <a:pt x="18810" y="7337"/>
                  </a:cubicBezTo>
                  <a:cubicBezTo>
                    <a:pt x="18715" y="7326"/>
                    <a:pt x="18617" y="7323"/>
                    <a:pt x="18522" y="7323"/>
                  </a:cubicBezTo>
                  <a:lnTo>
                    <a:pt x="18566" y="7323"/>
                  </a:lnTo>
                  <a:cubicBezTo>
                    <a:pt x="18394" y="7320"/>
                    <a:pt x="18220" y="7303"/>
                    <a:pt x="18051" y="7296"/>
                  </a:cubicBezTo>
                  <a:lnTo>
                    <a:pt x="17682" y="7296"/>
                  </a:lnTo>
                  <a:cubicBezTo>
                    <a:pt x="17523" y="7296"/>
                    <a:pt x="17364" y="7286"/>
                    <a:pt x="17209" y="7279"/>
                  </a:cubicBezTo>
                  <a:lnTo>
                    <a:pt x="17209" y="7279"/>
                  </a:lnTo>
                  <a:cubicBezTo>
                    <a:pt x="17215" y="7281"/>
                    <a:pt x="17221" y="7282"/>
                    <a:pt x="17228" y="7282"/>
                  </a:cubicBezTo>
                  <a:lnTo>
                    <a:pt x="17228" y="7282"/>
                  </a:lnTo>
                  <a:cubicBezTo>
                    <a:pt x="17160" y="7281"/>
                    <a:pt x="17092" y="7281"/>
                    <a:pt x="17024" y="7281"/>
                  </a:cubicBezTo>
                  <a:cubicBezTo>
                    <a:pt x="16948" y="7281"/>
                    <a:pt x="16871" y="7281"/>
                    <a:pt x="16795" y="7279"/>
                  </a:cubicBezTo>
                  <a:cubicBezTo>
                    <a:pt x="16653" y="7276"/>
                    <a:pt x="16507" y="7262"/>
                    <a:pt x="16365" y="7256"/>
                  </a:cubicBezTo>
                  <a:cubicBezTo>
                    <a:pt x="16203" y="7259"/>
                    <a:pt x="16037" y="7273"/>
                    <a:pt x="15874" y="7276"/>
                  </a:cubicBezTo>
                  <a:cubicBezTo>
                    <a:pt x="15726" y="7276"/>
                    <a:pt x="15576" y="7279"/>
                    <a:pt x="15427" y="7293"/>
                  </a:cubicBezTo>
                  <a:lnTo>
                    <a:pt x="15431" y="7293"/>
                  </a:lnTo>
                  <a:cubicBezTo>
                    <a:pt x="15370" y="7300"/>
                    <a:pt x="15312" y="7306"/>
                    <a:pt x="15251" y="7317"/>
                  </a:cubicBezTo>
                  <a:cubicBezTo>
                    <a:pt x="15231" y="7320"/>
                    <a:pt x="15214" y="7323"/>
                    <a:pt x="15193" y="7323"/>
                  </a:cubicBezTo>
                  <a:cubicBezTo>
                    <a:pt x="15163" y="7323"/>
                    <a:pt x="15132" y="7313"/>
                    <a:pt x="15102" y="7306"/>
                  </a:cubicBezTo>
                  <a:cubicBezTo>
                    <a:pt x="15100" y="7312"/>
                    <a:pt x="15095" y="7317"/>
                    <a:pt x="15092" y="7323"/>
                  </a:cubicBezTo>
                  <a:lnTo>
                    <a:pt x="15092" y="7323"/>
                  </a:lnTo>
                  <a:cubicBezTo>
                    <a:pt x="15092" y="7323"/>
                    <a:pt x="15092" y="7323"/>
                    <a:pt x="15092" y="7323"/>
                  </a:cubicBezTo>
                  <a:lnTo>
                    <a:pt x="15092" y="7323"/>
                  </a:lnTo>
                  <a:cubicBezTo>
                    <a:pt x="15091" y="7323"/>
                    <a:pt x="15091" y="7324"/>
                    <a:pt x="15091" y="7324"/>
                  </a:cubicBezTo>
                  <a:lnTo>
                    <a:pt x="15091" y="7324"/>
                  </a:lnTo>
                  <a:cubicBezTo>
                    <a:pt x="15091" y="7324"/>
                    <a:pt x="15091" y="7323"/>
                    <a:pt x="15092" y="7323"/>
                  </a:cubicBezTo>
                  <a:lnTo>
                    <a:pt x="15092" y="7323"/>
                  </a:lnTo>
                  <a:cubicBezTo>
                    <a:pt x="15089" y="7323"/>
                    <a:pt x="15089" y="7325"/>
                    <a:pt x="15088" y="7328"/>
                  </a:cubicBezTo>
                  <a:lnTo>
                    <a:pt x="15088" y="7328"/>
                  </a:lnTo>
                  <a:cubicBezTo>
                    <a:pt x="15089" y="7326"/>
                    <a:pt x="15090" y="7325"/>
                    <a:pt x="15091" y="7324"/>
                  </a:cubicBezTo>
                  <a:lnTo>
                    <a:pt x="15091" y="7324"/>
                  </a:lnTo>
                  <a:cubicBezTo>
                    <a:pt x="15090" y="7326"/>
                    <a:pt x="15089" y="7328"/>
                    <a:pt x="15088" y="7330"/>
                  </a:cubicBezTo>
                  <a:cubicBezTo>
                    <a:pt x="15088" y="7330"/>
                    <a:pt x="15088" y="7329"/>
                    <a:pt x="15088" y="7328"/>
                  </a:cubicBezTo>
                  <a:lnTo>
                    <a:pt x="15088" y="7328"/>
                  </a:lnTo>
                  <a:cubicBezTo>
                    <a:pt x="15049" y="7384"/>
                    <a:pt x="15009" y="7443"/>
                    <a:pt x="14970" y="7496"/>
                  </a:cubicBezTo>
                  <a:cubicBezTo>
                    <a:pt x="14946" y="7526"/>
                    <a:pt x="14923" y="7554"/>
                    <a:pt x="14899" y="7581"/>
                  </a:cubicBezTo>
                  <a:cubicBezTo>
                    <a:pt x="14899" y="7581"/>
                    <a:pt x="14899" y="7581"/>
                    <a:pt x="14899" y="7581"/>
                  </a:cubicBezTo>
                  <a:lnTo>
                    <a:pt x="14899" y="7581"/>
                  </a:lnTo>
                  <a:cubicBezTo>
                    <a:pt x="14896" y="7581"/>
                    <a:pt x="14896" y="7584"/>
                    <a:pt x="14896" y="7584"/>
                  </a:cubicBezTo>
                  <a:cubicBezTo>
                    <a:pt x="14897" y="7583"/>
                    <a:pt x="14898" y="7582"/>
                    <a:pt x="14899" y="7581"/>
                  </a:cubicBezTo>
                  <a:lnTo>
                    <a:pt x="14899" y="7581"/>
                  </a:lnTo>
                  <a:cubicBezTo>
                    <a:pt x="14838" y="7645"/>
                    <a:pt x="14774" y="7703"/>
                    <a:pt x="14706" y="7757"/>
                  </a:cubicBezTo>
                  <a:cubicBezTo>
                    <a:pt x="14699" y="7764"/>
                    <a:pt x="14689" y="7770"/>
                    <a:pt x="14679" y="7773"/>
                  </a:cubicBezTo>
                  <a:cubicBezTo>
                    <a:pt x="14621" y="7808"/>
                    <a:pt x="14563" y="7842"/>
                    <a:pt x="14502" y="7872"/>
                  </a:cubicBezTo>
                  <a:lnTo>
                    <a:pt x="14499" y="7872"/>
                  </a:lnTo>
                  <a:cubicBezTo>
                    <a:pt x="14476" y="7886"/>
                    <a:pt x="14452" y="7892"/>
                    <a:pt x="14429" y="7903"/>
                  </a:cubicBezTo>
                  <a:cubicBezTo>
                    <a:pt x="14446" y="7875"/>
                    <a:pt x="14462" y="7848"/>
                    <a:pt x="14479" y="7821"/>
                  </a:cubicBezTo>
                  <a:cubicBezTo>
                    <a:pt x="14507" y="7773"/>
                    <a:pt x="14527" y="7723"/>
                    <a:pt x="14543" y="7672"/>
                  </a:cubicBezTo>
                  <a:cubicBezTo>
                    <a:pt x="14557" y="7651"/>
                    <a:pt x="14568" y="7628"/>
                    <a:pt x="14577" y="7608"/>
                  </a:cubicBezTo>
                  <a:cubicBezTo>
                    <a:pt x="14601" y="7567"/>
                    <a:pt x="14621" y="7526"/>
                    <a:pt x="14635" y="7486"/>
                  </a:cubicBezTo>
                  <a:cubicBezTo>
                    <a:pt x="14669" y="7391"/>
                    <a:pt x="14699" y="7300"/>
                    <a:pt x="14719" y="7201"/>
                  </a:cubicBezTo>
                  <a:cubicBezTo>
                    <a:pt x="14740" y="7103"/>
                    <a:pt x="14754" y="7001"/>
                    <a:pt x="14763" y="6900"/>
                  </a:cubicBezTo>
                  <a:cubicBezTo>
                    <a:pt x="14777" y="6809"/>
                    <a:pt x="14797" y="6717"/>
                    <a:pt x="14804" y="6626"/>
                  </a:cubicBezTo>
                  <a:cubicBezTo>
                    <a:pt x="14815" y="6528"/>
                    <a:pt x="14818" y="6426"/>
                    <a:pt x="14818" y="6328"/>
                  </a:cubicBezTo>
                  <a:cubicBezTo>
                    <a:pt x="14821" y="6229"/>
                    <a:pt x="14821" y="6132"/>
                    <a:pt x="14804" y="6037"/>
                  </a:cubicBezTo>
                  <a:cubicBezTo>
                    <a:pt x="14794" y="5949"/>
                    <a:pt x="14774" y="5868"/>
                    <a:pt x="14750" y="5782"/>
                  </a:cubicBezTo>
                  <a:cubicBezTo>
                    <a:pt x="14726" y="5681"/>
                    <a:pt x="14696" y="5583"/>
                    <a:pt x="14659" y="5485"/>
                  </a:cubicBezTo>
                  <a:cubicBezTo>
                    <a:pt x="14628" y="5407"/>
                    <a:pt x="14604" y="5322"/>
                    <a:pt x="14571" y="5244"/>
                  </a:cubicBezTo>
                  <a:cubicBezTo>
                    <a:pt x="14530" y="5143"/>
                    <a:pt x="14482" y="5044"/>
                    <a:pt x="14429" y="4949"/>
                  </a:cubicBezTo>
                  <a:close/>
                  <a:moveTo>
                    <a:pt x="17136" y="8086"/>
                  </a:moveTo>
                  <a:cubicBezTo>
                    <a:pt x="17205" y="8086"/>
                    <a:pt x="17270" y="8101"/>
                    <a:pt x="17337" y="8123"/>
                  </a:cubicBezTo>
                  <a:cubicBezTo>
                    <a:pt x="17696" y="8234"/>
                    <a:pt x="17834" y="8705"/>
                    <a:pt x="17628" y="9009"/>
                  </a:cubicBezTo>
                  <a:cubicBezTo>
                    <a:pt x="17523" y="9159"/>
                    <a:pt x="17357" y="9244"/>
                    <a:pt x="17178" y="9253"/>
                  </a:cubicBezTo>
                  <a:lnTo>
                    <a:pt x="17107" y="9253"/>
                  </a:lnTo>
                  <a:cubicBezTo>
                    <a:pt x="17076" y="9253"/>
                    <a:pt x="17042" y="9250"/>
                    <a:pt x="17012" y="9244"/>
                  </a:cubicBezTo>
                  <a:cubicBezTo>
                    <a:pt x="16849" y="9213"/>
                    <a:pt x="16697" y="9125"/>
                    <a:pt x="16619" y="8969"/>
                  </a:cubicBezTo>
                  <a:cubicBezTo>
                    <a:pt x="16548" y="8823"/>
                    <a:pt x="16534" y="8634"/>
                    <a:pt x="16595" y="8481"/>
                  </a:cubicBezTo>
                  <a:cubicBezTo>
                    <a:pt x="16602" y="8468"/>
                    <a:pt x="16609" y="8454"/>
                    <a:pt x="16612" y="8441"/>
                  </a:cubicBezTo>
                  <a:cubicBezTo>
                    <a:pt x="16629" y="8390"/>
                    <a:pt x="16653" y="8342"/>
                    <a:pt x="16687" y="8298"/>
                  </a:cubicBezTo>
                  <a:cubicBezTo>
                    <a:pt x="16721" y="8251"/>
                    <a:pt x="16768" y="8214"/>
                    <a:pt x="16819" y="8187"/>
                  </a:cubicBezTo>
                  <a:cubicBezTo>
                    <a:pt x="16832" y="8176"/>
                    <a:pt x="16846" y="8170"/>
                    <a:pt x="16859" y="8159"/>
                  </a:cubicBezTo>
                  <a:cubicBezTo>
                    <a:pt x="16931" y="8123"/>
                    <a:pt x="17001" y="8095"/>
                    <a:pt x="17083" y="8089"/>
                  </a:cubicBezTo>
                  <a:cubicBezTo>
                    <a:pt x="17101" y="8087"/>
                    <a:pt x="17119" y="8086"/>
                    <a:pt x="17136" y="8086"/>
                  </a:cubicBezTo>
                  <a:close/>
                  <a:moveTo>
                    <a:pt x="11171" y="7351"/>
                  </a:moveTo>
                  <a:cubicBezTo>
                    <a:pt x="11296" y="7351"/>
                    <a:pt x="11423" y="7372"/>
                    <a:pt x="11540" y="7412"/>
                  </a:cubicBezTo>
                  <a:cubicBezTo>
                    <a:pt x="11739" y="7473"/>
                    <a:pt x="11909" y="7591"/>
                    <a:pt x="12055" y="7740"/>
                  </a:cubicBezTo>
                  <a:cubicBezTo>
                    <a:pt x="12305" y="7997"/>
                    <a:pt x="12471" y="8353"/>
                    <a:pt x="12461" y="8719"/>
                  </a:cubicBezTo>
                  <a:cubicBezTo>
                    <a:pt x="12455" y="8875"/>
                    <a:pt x="12394" y="9030"/>
                    <a:pt x="12329" y="9169"/>
                  </a:cubicBezTo>
                  <a:cubicBezTo>
                    <a:pt x="12258" y="9325"/>
                    <a:pt x="12146" y="9467"/>
                    <a:pt x="12014" y="9575"/>
                  </a:cubicBezTo>
                  <a:cubicBezTo>
                    <a:pt x="11886" y="9677"/>
                    <a:pt x="11733" y="9751"/>
                    <a:pt x="11577" y="9792"/>
                  </a:cubicBezTo>
                  <a:cubicBezTo>
                    <a:pt x="11479" y="9816"/>
                    <a:pt x="11379" y="9830"/>
                    <a:pt x="11280" y="9830"/>
                  </a:cubicBezTo>
                  <a:cubicBezTo>
                    <a:pt x="11270" y="9830"/>
                    <a:pt x="11259" y="9830"/>
                    <a:pt x="11249" y="9829"/>
                  </a:cubicBezTo>
                  <a:cubicBezTo>
                    <a:pt x="11175" y="9829"/>
                    <a:pt x="11100" y="9822"/>
                    <a:pt x="11025" y="9812"/>
                  </a:cubicBezTo>
                  <a:cubicBezTo>
                    <a:pt x="10663" y="9758"/>
                    <a:pt x="10297" y="9467"/>
                    <a:pt x="10182" y="9118"/>
                  </a:cubicBezTo>
                  <a:cubicBezTo>
                    <a:pt x="10172" y="9084"/>
                    <a:pt x="10162" y="9053"/>
                    <a:pt x="10155" y="9023"/>
                  </a:cubicBezTo>
                  <a:cubicBezTo>
                    <a:pt x="10020" y="8759"/>
                    <a:pt x="10017" y="8441"/>
                    <a:pt x="10114" y="8150"/>
                  </a:cubicBezTo>
                  <a:cubicBezTo>
                    <a:pt x="10179" y="7960"/>
                    <a:pt x="10297" y="7760"/>
                    <a:pt x="10450" y="7628"/>
                  </a:cubicBezTo>
                  <a:cubicBezTo>
                    <a:pt x="10609" y="7486"/>
                    <a:pt x="10795" y="7398"/>
                    <a:pt x="11005" y="7364"/>
                  </a:cubicBezTo>
                  <a:cubicBezTo>
                    <a:pt x="11059" y="7356"/>
                    <a:pt x="11115" y="7351"/>
                    <a:pt x="11171" y="7351"/>
                  </a:cubicBezTo>
                  <a:close/>
                  <a:moveTo>
                    <a:pt x="23150" y="7643"/>
                  </a:moveTo>
                  <a:cubicBezTo>
                    <a:pt x="23230" y="7643"/>
                    <a:pt x="23310" y="7652"/>
                    <a:pt x="23388" y="7669"/>
                  </a:cubicBezTo>
                  <a:cubicBezTo>
                    <a:pt x="23405" y="7672"/>
                    <a:pt x="23418" y="7676"/>
                    <a:pt x="23435" y="7679"/>
                  </a:cubicBezTo>
                  <a:lnTo>
                    <a:pt x="23442" y="7679"/>
                  </a:lnTo>
                  <a:cubicBezTo>
                    <a:pt x="23807" y="7760"/>
                    <a:pt x="24163" y="7990"/>
                    <a:pt x="24282" y="8367"/>
                  </a:cubicBezTo>
                  <a:cubicBezTo>
                    <a:pt x="24370" y="8647"/>
                    <a:pt x="24343" y="8986"/>
                    <a:pt x="24251" y="9267"/>
                  </a:cubicBezTo>
                  <a:cubicBezTo>
                    <a:pt x="24126" y="9656"/>
                    <a:pt x="23798" y="9955"/>
                    <a:pt x="23401" y="10046"/>
                  </a:cubicBezTo>
                  <a:cubicBezTo>
                    <a:pt x="23327" y="10063"/>
                    <a:pt x="23252" y="10074"/>
                    <a:pt x="23178" y="10074"/>
                  </a:cubicBezTo>
                  <a:cubicBezTo>
                    <a:pt x="23168" y="10074"/>
                    <a:pt x="23158" y="10074"/>
                    <a:pt x="23148" y="10073"/>
                  </a:cubicBezTo>
                  <a:cubicBezTo>
                    <a:pt x="22819" y="10069"/>
                    <a:pt x="22487" y="9924"/>
                    <a:pt x="22280" y="9673"/>
                  </a:cubicBezTo>
                  <a:cubicBezTo>
                    <a:pt x="22155" y="9521"/>
                    <a:pt x="22054" y="9331"/>
                    <a:pt x="22027" y="9131"/>
                  </a:cubicBezTo>
                  <a:cubicBezTo>
                    <a:pt x="22003" y="8956"/>
                    <a:pt x="22020" y="8779"/>
                    <a:pt x="22074" y="8610"/>
                  </a:cubicBezTo>
                  <a:cubicBezTo>
                    <a:pt x="22108" y="8403"/>
                    <a:pt x="22189" y="8204"/>
                    <a:pt x="22318" y="8031"/>
                  </a:cubicBezTo>
                  <a:cubicBezTo>
                    <a:pt x="22433" y="7872"/>
                    <a:pt x="22629" y="7757"/>
                    <a:pt x="22816" y="7696"/>
                  </a:cubicBezTo>
                  <a:cubicBezTo>
                    <a:pt x="22925" y="7660"/>
                    <a:pt x="23038" y="7643"/>
                    <a:pt x="23150" y="7643"/>
                  </a:cubicBezTo>
                  <a:close/>
                  <a:moveTo>
                    <a:pt x="4051" y="13124"/>
                  </a:moveTo>
                  <a:cubicBezTo>
                    <a:pt x="4053" y="13124"/>
                    <a:pt x="4055" y="13124"/>
                    <a:pt x="4057" y="13124"/>
                  </a:cubicBezTo>
                  <a:cubicBezTo>
                    <a:pt x="4247" y="13124"/>
                    <a:pt x="4402" y="13287"/>
                    <a:pt x="4395" y="13476"/>
                  </a:cubicBezTo>
                  <a:cubicBezTo>
                    <a:pt x="4392" y="13665"/>
                    <a:pt x="4233" y="13815"/>
                    <a:pt x="4044" y="13815"/>
                  </a:cubicBezTo>
                  <a:cubicBezTo>
                    <a:pt x="3857" y="13812"/>
                    <a:pt x="3701" y="13649"/>
                    <a:pt x="3705" y="13462"/>
                  </a:cubicBezTo>
                  <a:cubicBezTo>
                    <a:pt x="3708" y="13275"/>
                    <a:pt x="3867" y="13124"/>
                    <a:pt x="4051" y="13124"/>
                  </a:cubicBezTo>
                  <a:close/>
                  <a:moveTo>
                    <a:pt x="3488" y="13943"/>
                  </a:moveTo>
                  <a:cubicBezTo>
                    <a:pt x="3674" y="13946"/>
                    <a:pt x="3830" y="14109"/>
                    <a:pt x="3827" y="14295"/>
                  </a:cubicBezTo>
                  <a:cubicBezTo>
                    <a:pt x="3823" y="14483"/>
                    <a:pt x="3667" y="14634"/>
                    <a:pt x="3481" y="14634"/>
                  </a:cubicBezTo>
                  <a:cubicBezTo>
                    <a:pt x="3479" y="14634"/>
                    <a:pt x="3477" y="14634"/>
                    <a:pt x="3475" y="14634"/>
                  </a:cubicBezTo>
                  <a:cubicBezTo>
                    <a:pt x="3284" y="14634"/>
                    <a:pt x="3133" y="14471"/>
                    <a:pt x="3136" y="14282"/>
                  </a:cubicBezTo>
                  <a:cubicBezTo>
                    <a:pt x="3139" y="14092"/>
                    <a:pt x="3298" y="13943"/>
                    <a:pt x="3488" y="13943"/>
                  </a:cubicBezTo>
                  <a:close/>
                  <a:moveTo>
                    <a:pt x="82" y="19598"/>
                  </a:moveTo>
                  <a:lnTo>
                    <a:pt x="82" y="19598"/>
                  </a:lnTo>
                  <a:cubicBezTo>
                    <a:pt x="78" y="19615"/>
                    <a:pt x="78" y="19628"/>
                    <a:pt x="78" y="19642"/>
                  </a:cubicBezTo>
                  <a:lnTo>
                    <a:pt x="78" y="19642"/>
                  </a:lnTo>
                  <a:cubicBezTo>
                    <a:pt x="79" y="19627"/>
                    <a:pt x="80" y="19612"/>
                    <a:pt x="82" y="19598"/>
                  </a:cubicBezTo>
                  <a:close/>
                  <a:moveTo>
                    <a:pt x="30608" y="20136"/>
                  </a:moveTo>
                  <a:cubicBezTo>
                    <a:pt x="30610" y="20136"/>
                    <a:pt x="30612" y="20136"/>
                    <a:pt x="30614" y="20136"/>
                  </a:cubicBezTo>
                  <a:cubicBezTo>
                    <a:pt x="30804" y="20140"/>
                    <a:pt x="30956" y="20302"/>
                    <a:pt x="30952" y="20488"/>
                  </a:cubicBezTo>
                  <a:cubicBezTo>
                    <a:pt x="30949" y="20677"/>
                    <a:pt x="30793" y="20827"/>
                    <a:pt x="30606" y="20827"/>
                  </a:cubicBezTo>
                  <a:cubicBezTo>
                    <a:pt x="30605" y="20827"/>
                    <a:pt x="30603" y="20827"/>
                    <a:pt x="30601" y="20827"/>
                  </a:cubicBezTo>
                  <a:cubicBezTo>
                    <a:pt x="30414" y="20824"/>
                    <a:pt x="30258" y="20661"/>
                    <a:pt x="30262" y="20475"/>
                  </a:cubicBezTo>
                  <a:cubicBezTo>
                    <a:pt x="30265" y="20287"/>
                    <a:pt x="30421" y="20136"/>
                    <a:pt x="30608" y="20136"/>
                  </a:cubicBezTo>
                  <a:close/>
                  <a:moveTo>
                    <a:pt x="29801" y="20699"/>
                  </a:moveTo>
                  <a:cubicBezTo>
                    <a:pt x="29803" y="20699"/>
                    <a:pt x="29806" y="20699"/>
                    <a:pt x="29808" y="20699"/>
                  </a:cubicBezTo>
                  <a:cubicBezTo>
                    <a:pt x="29994" y="20699"/>
                    <a:pt x="30150" y="20861"/>
                    <a:pt x="30146" y="21051"/>
                  </a:cubicBezTo>
                  <a:cubicBezTo>
                    <a:pt x="30143" y="21238"/>
                    <a:pt x="29984" y="21390"/>
                    <a:pt x="29800" y="21390"/>
                  </a:cubicBezTo>
                  <a:cubicBezTo>
                    <a:pt x="29798" y="21390"/>
                    <a:pt x="29796" y="21390"/>
                    <a:pt x="29794" y="21390"/>
                  </a:cubicBezTo>
                  <a:cubicBezTo>
                    <a:pt x="29605" y="21386"/>
                    <a:pt x="29449" y="21223"/>
                    <a:pt x="29455" y="21037"/>
                  </a:cubicBezTo>
                  <a:cubicBezTo>
                    <a:pt x="29460" y="20850"/>
                    <a:pt x="29614" y="20699"/>
                    <a:pt x="29801" y="20699"/>
                  </a:cubicBezTo>
                  <a:close/>
                  <a:moveTo>
                    <a:pt x="25846" y="21921"/>
                  </a:moveTo>
                  <a:lnTo>
                    <a:pt x="25846" y="21921"/>
                  </a:lnTo>
                  <a:cubicBezTo>
                    <a:pt x="25848" y="21923"/>
                    <a:pt x="25849" y="21925"/>
                    <a:pt x="25851" y="21927"/>
                  </a:cubicBezTo>
                  <a:lnTo>
                    <a:pt x="25851" y="21927"/>
                  </a:lnTo>
                  <a:cubicBezTo>
                    <a:pt x="25849" y="21925"/>
                    <a:pt x="25848" y="21923"/>
                    <a:pt x="25846" y="21921"/>
                  </a:cubicBezTo>
                  <a:close/>
                  <a:moveTo>
                    <a:pt x="32625" y="26577"/>
                  </a:moveTo>
                  <a:lnTo>
                    <a:pt x="32625" y="26577"/>
                  </a:lnTo>
                  <a:cubicBezTo>
                    <a:pt x="32624" y="26578"/>
                    <a:pt x="32624" y="26578"/>
                    <a:pt x="32624" y="26579"/>
                  </a:cubicBezTo>
                  <a:lnTo>
                    <a:pt x="32624" y="26579"/>
                  </a:lnTo>
                  <a:cubicBezTo>
                    <a:pt x="32624" y="26578"/>
                    <a:pt x="32624" y="26578"/>
                    <a:pt x="32625" y="26577"/>
                  </a:cubicBezTo>
                  <a:close/>
                  <a:moveTo>
                    <a:pt x="4222" y="26773"/>
                  </a:moveTo>
                  <a:cubicBezTo>
                    <a:pt x="4225" y="26773"/>
                    <a:pt x="4227" y="26773"/>
                    <a:pt x="4230" y="26774"/>
                  </a:cubicBezTo>
                  <a:cubicBezTo>
                    <a:pt x="4416" y="26774"/>
                    <a:pt x="4572" y="26936"/>
                    <a:pt x="4568" y="27125"/>
                  </a:cubicBezTo>
                  <a:cubicBezTo>
                    <a:pt x="4564" y="27313"/>
                    <a:pt x="4405" y="27464"/>
                    <a:pt x="4222" y="27464"/>
                  </a:cubicBezTo>
                  <a:cubicBezTo>
                    <a:pt x="4220" y="27464"/>
                    <a:pt x="4218" y="27464"/>
                    <a:pt x="4216" y="27464"/>
                  </a:cubicBezTo>
                  <a:cubicBezTo>
                    <a:pt x="4026" y="27460"/>
                    <a:pt x="3870" y="27298"/>
                    <a:pt x="3877" y="27112"/>
                  </a:cubicBezTo>
                  <a:cubicBezTo>
                    <a:pt x="3881" y="26925"/>
                    <a:pt x="4035" y="26773"/>
                    <a:pt x="4222" y="26773"/>
                  </a:cubicBezTo>
                  <a:close/>
                  <a:moveTo>
                    <a:pt x="3197" y="26810"/>
                  </a:moveTo>
                  <a:cubicBezTo>
                    <a:pt x="3199" y="26810"/>
                    <a:pt x="3201" y="26810"/>
                    <a:pt x="3203" y="26810"/>
                  </a:cubicBezTo>
                  <a:cubicBezTo>
                    <a:pt x="3393" y="26814"/>
                    <a:pt x="3545" y="26977"/>
                    <a:pt x="3542" y="27163"/>
                  </a:cubicBezTo>
                  <a:cubicBezTo>
                    <a:pt x="3539" y="27350"/>
                    <a:pt x="3384" y="27501"/>
                    <a:pt x="3198" y="27501"/>
                  </a:cubicBezTo>
                  <a:cubicBezTo>
                    <a:pt x="3195" y="27501"/>
                    <a:pt x="3193" y="27501"/>
                    <a:pt x="3190" y="27501"/>
                  </a:cubicBezTo>
                  <a:cubicBezTo>
                    <a:pt x="3003" y="27501"/>
                    <a:pt x="2848" y="27338"/>
                    <a:pt x="2851" y="27149"/>
                  </a:cubicBezTo>
                  <a:cubicBezTo>
                    <a:pt x="2855" y="26962"/>
                    <a:pt x="3014" y="26810"/>
                    <a:pt x="3197" y="26810"/>
                  </a:cubicBezTo>
                  <a:close/>
                  <a:moveTo>
                    <a:pt x="30496" y="27491"/>
                  </a:moveTo>
                  <a:cubicBezTo>
                    <a:pt x="30682" y="27494"/>
                    <a:pt x="30837" y="27657"/>
                    <a:pt x="30834" y="27843"/>
                  </a:cubicBezTo>
                  <a:cubicBezTo>
                    <a:pt x="30831" y="28031"/>
                    <a:pt x="30675" y="28182"/>
                    <a:pt x="30488" y="28182"/>
                  </a:cubicBezTo>
                  <a:cubicBezTo>
                    <a:pt x="30486" y="28182"/>
                    <a:pt x="30484" y="28182"/>
                    <a:pt x="30482" y="28182"/>
                  </a:cubicBezTo>
                  <a:cubicBezTo>
                    <a:pt x="30357" y="28182"/>
                    <a:pt x="30252" y="28107"/>
                    <a:pt x="30194" y="28006"/>
                  </a:cubicBezTo>
                  <a:cubicBezTo>
                    <a:pt x="30163" y="27952"/>
                    <a:pt x="30140" y="27894"/>
                    <a:pt x="30143" y="27830"/>
                  </a:cubicBezTo>
                  <a:cubicBezTo>
                    <a:pt x="30143" y="27769"/>
                    <a:pt x="30163" y="27715"/>
                    <a:pt x="30194" y="27667"/>
                  </a:cubicBezTo>
                  <a:cubicBezTo>
                    <a:pt x="30255" y="27562"/>
                    <a:pt x="30366" y="27491"/>
                    <a:pt x="30496" y="27491"/>
                  </a:cubicBezTo>
                  <a:close/>
                  <a:moveTo>
                    <a:pt x="3773" y="27752"/>
                  </a:moveTo>
                  <a:cubicBezTo>
                    <a:pt x="3775" y="27752"/>
                    <a:pt x="3777" y="27752"/>
                    <a:pt x="3779" y="27752"/>
                  </a:cubicBezTo>
                  <a:cubicBezTo>
                    <a:pt x="3969" y="27755"/>
                    <a:pt x="4121" y="27918"/>
                    <a:pt x="4117" y="28104"/>
                  </a:cubicBezTo>
                  <a:cubicBezTo>
                    <a:pt x="4114" y="28291"/>
                    <a:pt x="3958" y="28443"/>
                    <a:pt x="3772" y="28443"/>
                  </a:cubicBezTo>
                  <a:cubicBezTo>
                    <a:pt x="3770" y="28443"/>
                    <a:pt x="3768" y="28443"/>
                    <a:pt x="3766" y="28443"/>
                  </a:cubicBezTo>
                  <a:cubicBezTo>
                    <a:pt x="3576" y="28439"/>
                    <a:pt x="3423" y="28277"/>
                    <a:pt x="3427" y="28090"/>
                  </a:cubicBezTo>
                  <a:cubicBezTo>
                    <a:pt x="3430" y="27903"/>
                    <a:pt x="3586" y="27752"/>
                    <a:pt x="3773" y="27752"/>
                  </a:cubicBezTo>
                  <a:close/>
                  <a:moveTo>
                    <a:pt x="31219" y="28713"/>
                  </a:moveTo>
                  <a:cubicBezTo>
                    <a:pt x="31218" y="28714"/>
                    <a:pt x="31217" y="28715"/>
                    <a:pt x="31217" y="28717"/>
                  </a:cubicBezTo>
                  <a:cubicBezTo>
                    <a:pt x="31218" y="28715"/>
                    <a:pt x="31219" y="28714"/>
                    <a:pt x="31219" y="28713"/>
                  </a:cubicBezTo>
                  <a:close/>
                  <a:moveTo>
                    <a:pt x="22226" y="31914"/>
                  </a:moveTo>
                  <a:cubicBezTo>
                    <a:pt x="22228" y="31914"/>
                    <a:pt x="22231" y="31914"/>
                    <a:pt x="22233" y="31914"/>
                  </a:cubicBezTo>
                  <a:cubicBezTo>
                    <a:pt x="22419" y="31917"/>
                    <a:pt x="22575" y="32079"/>
                    <a:pt x="22572" y="32266"/>
                  </a:cubicBezTo>
                  <a:cubicBezTo>
                    <a:pt x="22568" y="32453"/>
                    <a:pt x="22413" y="32604"/>
                    <a:pt x="22225" y="32604"/>
                  </a:cubicBezTo>
                  <a:cubicBezTo>
                    <a:pt x="22224" y="32604"/>
                    <a:pt x="22222" y="32604"/>
                    <a:pt x="22220" y="32604"/>
                  </a:cubicBezTo>
                  <a:cubicBezTo>
                    <a:pt x="22030" y="32600"/>
                    <a:pt x="21877" y="32438"/>
                    <a:pt x="21881" y="32252"/>
                  </a:cubicBezTo>
                  <a:cubicBezTo>
                    <a:pt x="21885" y="32065"/>
                    <a:pt x="22040" y="31914"/>
                    <a:pt x="22226" y="31914"/>
                  </a:cubicBezTo>
                  <a:close/>
                  <a:moveTo>
                    <a:pt x="21269" y="32191"/>
                  </a:moveTo>
                  <a:cubicBezTo>
                    <a:pt x="21271" y="32191"/>
                    <a:pt x="21273" y="32191"/>
                    <a:pt x="21275" y="32191"/>
                  </a:cubicBezTo>
                  <a:cubicBezTo>
                    <a:pt x="21461" y="32194"/>
                    <a:pt x="21617" y="32357"/>
                    <a:pt x="21613" y="32543"/>
                  </a:cubicBezTo>
                  <a:cubicBezTo>
                    <a:pt x="21610" y="32731"/>
                    <a:pt x="21454" y="32882"/>
                    <a:pt x="21267" y="32882"/>
                  </a:cubicBezTo>
                  <a:cubicBezTo>
                    <a:pt x="21265" y="32882"/>
                    <a:pt x="21263" y="32882"/>
                    <a:pt x="21261" y="32882"/>
                  </a:cubicBezTo>
                  <a:cubicBezTo>
                    <a:pt x="21072" y="32878"/>
                    <a:pt x="20919" y="32716"/>
                    <a:pt x="20923" y="32530"/>
                  </a:cubicBezTo>
                  <a:cubicBezTo>
                    <a:pt x="20927" y="32342"/>
                    <a:pt x="21082" y="32191"/>
                    <a:pt x="21269" y="32191"/>
                  </a:cubicBezTo>
                  <a:close/>
                  <a:moveTo>
                    <a:pt x="18384" y="34065"/>
                  </a:moveTo>
                  <a:lnTo>
                    <a:pt x="18384" y="34065"/>
                  </a:lnTo>
                  <a:cubicBezTo>
                    <a:pt x="18378" y="34066"/>
                    <a:pt x="18372" y="34067"/>
                    <a:pt x="18367" y="34067"/>
                  </a:cubicBezTo>
                  <a:cubicBezTo>
                    <a:pt x="18372" y="34067"/>
                    <a:pt x="18378" y="34066"/>
                    <a:pt x="18384" y="34065"/>
                  </a:cubicBezTo>
                  <a:close/>
                  <a:moveTo>
                    <a:pt x="17442" y="1"/>
                  </a:moveTo>
                  <a:cubicBezTo>
                    <a:pt x="17393" y="1"/>
                    <a:pt x="17345" y="2"/>
                    <a:pt x="17296" y="3"/>
                  </a:cubicBezTo>
                  <a:cubicBezTo>
                    <a:pt x="17117" y="6"/>
                    <a:pt x="16937" y="6"/>
                    <a:pt x="16762" y="6"/>
                  </a:cubicBezTo>
                  <a:cubicBezTo>
                    <a:pt x="16568" y="12"/>
                    <a:pt x="16376" y="20"/>
                    <a:pt x="16182" y="50"/>
                  </a:cubicBezTo>
                  <a:cubicBezTo>
                    <a:pt x="16051" y="73"/>
                    <a:pt x="15918" y="101"/>
                    <a:pt x="15790" y="128"/>
                  </a:cubicBezTo>
                  <a:cubicBezTo>
                    <a:pt x="15644" y="159"/>
                    <a:pt x="15498" y="189"/>
                    <a:pt x="15356" y="229"/>
                  </a:cubicBezTo>
                  <a:cubicBezTo>
                    <a:pt x="15359" y="228"/>
                    <a:pt x="15362" y="227"/>
                    <a:pt x="15364" y="226"/>
                  </a:cubicBezTo>
                  <a:lnTo>
                    <a:pt x="15364" y="226"/>
                  </a:lnTo>
                  <a:cubicBezTo>
                    <a:pt x="15359" y="227"/>
                    <a:pt x="15353" y="227"/>
                    <a:pt x="15349" y="229"/>
                  </a:cubicBezTo>
                  <a:cubicBezTo>
                    <a:pt x="15348" y="229"/>
                    <a:pt x="15347" y="229"/>
                    <a:pt x="15346" y="230"/>
                  </a:cubicBezTo>
                  <a:lnTo>
                    <a:pt x="15346" y="230"/>
                  </a:lnTo>
                  <a:cubicBezTo>
                    <a:pt x="15346" y="230"/>
                    <a:pt x="15346" y="229"/>
                    <a:pt x="15346" y="229"/>
                  </a:cubicBezTo>
                  <a:lnTo>
                    <a:pt x="15346" y="229"/>
                  </a:lnTo>
                  <a:cubicBezTo>
                    <a:pt x="15129" y="297"/>
                    <a:pt x="14916" y="365"/>
                    <a:pt x="14699" y="439"/>
                  </a:cubicBezTo>
                  <a:cubicBezTo>
                    <a:pt x="14486" y="511"/>
                    <a:pt x="14269" y="578"/>
                    <a:pt x="14063" y="670"/>
                  </a:cubicBezTo>
                  <a:cubicBezTo>
                    <a:pt x="13849" y="768"/>
                    <a:pt x="13639" y="862"/>
                    <a:pt x="13430" y="971"/>
                  </a:cubicBezTo>
                  <a:cubicBezTo>
                    <a:pt x="13202" y="1089"/>
                    <a:pt x="12983" y="1215"/>
                    <a:pt x="12763" y="1347"/>
                  </a:cubicBezTo>
                  <a:cubicBezTo>
                    <a:pt x="12451" y="1540"/>
                    <a:pt x="12146" y="1753"/>
                    <a:pt x="11858" y="1980"/>
                  </a:cubicBezTo>
                  <a:cubicBezTo>
                    <a:pt x="11770" y="2058"/>
                    <a:pt x="11686" y="2133"/>
                    <a:pt x="11601" y="2211"/>
                  </a:cubicBezTo>
                  <a:cubicBezTo>
                    <a:pt x="11516" y="2292"/>
                    <a:pt x="11435" y="2380"/>
                    <a:pt x="11353" y="2467"/>
                  </a:cubicBezTo>
                  <a:cubicBezTo>
                    <a:pt x="11201" y="2633"/>
                    <a:pt x="11049" y="2800"/>
                    <a:pt x="10906" y="2972"/>
                  </a:cubicBezTo>
                  <a:cubicBezTo>
                    <a:pt x="10819" y="3080"/>
                    <a:pt x="10737" y="3196"/>
                    <a:pt x="10653" y="3311"/>
                  </a:cubicBezTo>
                  <a:cubicBezTo>
                    <a:pt x="10314" y="3846"/>
                    <a:pt x="10000" y="4398"/>
                    <a:pt x="9684" y="4946"/>
                  </a:cubicBezTo>
                  <a:cubicBezTo>
                    <a:pt x="9322" y="5576"/>
                    <a:pt x="8980" y="6226"/>
                    <a:pt x="8479" y="6758"/>
                  </a:cubicBezTo>
                  <a:cubicBezTo>
                    <a:pt x="8188" y="7066"/>
                    <a:pt x="7893" y="7367"/>
                    <a:pt x="7595" y="7662"/>
                  </a:cubicBezTo>
                  <a:cubicBezTo>
                    <a:pt x="7453" y="7808"/>
                    <a:pt x="7314" y="7953"/>
                    <a:pt x="7172" y="8095"/>
                  </a:cubicBezTo>
                  <a:cubicBezTo>
                    <a:pt x="7034" y="8230"/>
                    <a:pt x="6886" y="8351"/>
                    <a:pt x="6742" y="8472"/>
                  </a:cubicBezTo>
                  <a:lnTo>
                    <a:pt x="6742" y="8472"/>
                  </a:lnTo>
                  <a:cubicBezTo>
                    <a:pt x="6742" y="8472"/>
                    <a:pt x="6742" y="8472"/>
                    <a:pt x="6742" y="8471"/>
                  </a:cubicBezTo>
                  <a:lnTo>
                    <a:pt x="6742" y="8471"/>
                  </a:lnTo>
                  <a:lnTo>
                    <a:pt x="6738" y="8475"/>
                  </a:lnTo>
                  <a:cubicBezTo>
                    <a:pt x="6732" y="8481"/>
                    <a:pt x="6725" y="8484"/>
                    <a:pt x="6721" y="8492"/>
                  </a:cubicBezTo>
                  <a:cubicBezTo>
                    <a:pt x="6718" y="8495"/>
                    <a:pt x="6715" y="8498"/>
                    <a:pt x="6708" y="8502"/>
                  </a:cubicBezTo>
                  <a:cubicBezTo>
                    <a:pt x="6464" y="8719"/>
                    <a:pt x="6238" y="8956"/>
                    <a:pt x="5987" y="9172"/>
                  </a:cubicBezTo>
                  <a:cubicBezTo>
                    <a:pt x="5861" y="9281"/>
                    <a:pt x="5743" y="9392"/>
                    <a:pt x="5628" y="9514"/>
                  </a:cubicBezTo>
                  <a:cubicBezTo>
                    <a:pt x="5580" y="9565"/>
                    <a:pt x="5533" y="9612"/>
                    <a:pt x="5482" y="9663"/>
                  </a:cubicBezTo>
                  <a:cubicBezTo>
                    <a:pt x="5482" y="9670"/>
                    <a:pt x="5486" y="9673"/>
                    <a:pt x="5482" y="9677"/>
                  </a:cubicBezTo>
                  <a:cubicBezTo>
                    <a:pt x="5445" y="9717"/>
                    <a:pt x="5408" y="9755"/>
                    <a:pt x="5374" y="9792"/>
                  </a:cubicBezTo>
                  <a:cubicBezTo>
                    <a:pt x="5354" y="9809"/>
                    <a:pt x="5336" y="9829"/>
                    <a:pt x="5319" y="9846"/>
                  </a:cubicBezTo>
                  <a:cubicBezTo>
                    <a:pt x="5322" y="9844"/>
                    <a:pt x="5324" y="9842"/>
                    <a:pt x="5326" y="9840"/>
                  </a:cubicBezTo>
                  <a:lnTo>
                    <a:pt x="5326" y="9840"/>
                  </a:lnTo>
                  <a:cubicBezTo>
                    <a:pt x="5317" y="9849"/>
                    <a:pt x="5311" y="9858"/>
                    <a:pt x="5303" y="9866"/>
                  </a:cubicBezTo>
                  <a:cubicBezTo>
                    <a:pt x="5255" y="9914"/>
                    <a:pt x="5208" y="9964"/>
                    <a:pt x="5161" y="10012"/>
                  </a:cubicBezTo>
                  <a:cubicBezTo>
                    <a:pt x="5161" y="10012"/>
                    <a:pt x="5161" y="10016"/>
                    <a:pt x="5157" y="10016"/>
                  </a:cubicBezTo>
                  <a:cubicBezTo>
                    <a:pt x="5154" y="10016"/>
                    <a:pt x="5151" y="10018"/>
                    <a:pt x="5151" y="10019"/>
                  </a:cubicBezTo>
                  <a:lnTo>
                    <a:pt x="5151" y="10019"/>
                  </a:lnTo>
                  <a:cubicBezTo>
                    <a:pt x="5149" y="10019"/>
                    <a:pt x="5148" y="10019"/>
                    <a:pt x="5147" y="10019"/>
                  </a:cubicBezTo>
                  <a:cubicBezTo>
                    <a:pt x="5127" y="10042"/>
                    <a:pt x="5106" y="10066"/>
                    <a:pt x="5086" y="10089"/>
                  </a:cubicBezTo>
                  <a:cubicBezTo>
                    <a:pt x="5076" y="10100"/>
                    <a:pt x="5063" y="10114"/>
                    <a:pt x="5055" y="10127"/>
                  </a:cubicBezTo>
                  <a:cubicBezTo>
                    <a:pt x="5035" y="10147"/>
                    <a:pt x="5011" y="10171"/>
                    <a:pt x="4991" y="10195"/>
                  </a:cubicBezTo>
                  <a:cubicBezTo>
                    <a:pt x="4913" y="10280"/>
                    <a:pt x="4832" y="10361"/>
                    <a:pt x="4751" y="10442"/>
                  </a:cubicBezTo>
                  <a:cubicBezTo>
                    <a:pt x="4666" y="10544"/>
                    <a:pt x="4585" y="10649"/>
                    <a:pt x="4494" y="10747"/>
                  </a:cubicBezTo>
                  <a:cubicBezTo>
                    <a:pt x="4395" y="10858"/>
                    <a:pt x="4294" y="10960"/>
                    <a:pt x="4192" y="11069"/>
                  </a:cubicBezTo>
                  <a:cubicBezTo>
                    <a:pt x="4121" y="11153"/>
                    <a:pt x="4050" y="11241"/>
                    <a:pt x="3983" y="11333"/>
                  </a:cubicBezTo>
                  <a:cubicBezTo>
                    <a:pt x="3908" y="11434"/>
                    <a:pt x="3836" y="11539"/>
                    <a:pt x="3752" y="11634"/>
                  </a:cubicBezTo>
                  <a:cubicBezTo>
                    <a:pt x="3576" y="11837"/>
                    <a:pt x="3403" y="12033"/>
                    <a:pt x="3247" y="12254"/>
                  </a:cubicBezTo>
                  <a:cubicBezTo>
                    <a:pt x="3003" y="12623"/>
                    <a:pt x="2750" y="12982"/>
                    <a:pt x="2492" y="13340"/>
                  </a:cubicBezTo>
                  <a:cubicBezTo>
                    <a:pt x="2492" y="13340"/>
                    <a:pt x="2493" y="13340"/>
                    <a:pt x="2493" y="13340"/>
                  </a:cubicBezTo>
                  <a:lnTo>
                    <a:pt x="2493" y="13340"/>
                  </a:lnTo>
                  <a:cubicBezTo>
                    <a:pt x="2492" y="13343"/>
                    <a:pt x="2491" y="13345"/>
                    <a:pt x="2489" y="13347"/>
                  </a:cubicBezTo>
                  <a:lnTo>
                    <a:pt x="2486" y="13351"/>
                  </a:lnTo>
                  <a:cubicBezTo>
                    <a:pt x="2482" y="13357"/>
                    <a:pt x="2475" y="13368"/>
                    <a:pt x="2469" y="13378"/>
                  </a:cubicBezTo>
                  <a:cubicBezTo>
                    <a:pt x="2096" y="13933"/>
                    <a:pt x="1734" y="14495"/>
                    <a:pt x="1429" y="15095"/>
                  </a:cubicBezTo>
                  <a:cubicBezTo>
                    <a:pt x="1378" y="15200"/>
                    <a:pt x="1328" y="15308"/>
                    <a:pt x="1280" y="15417"/>
                  </a:cubicBezTo>
                  <a:cubicBezTo>
                    <a:pt x="1256" y="15457"/>
                    <a:pt x="1236" y="15498"/>
                    <a:pt x="1215" y="15542"/>
                  </a:cubicBezTo>
                  <a:cubicBezTo>
                    <a:pt x="1148" y="15677"/>
                    <a:pt x="1084" y="15812"/>
                    <a:pt x="1023" y="15948"/>
                  </a:cubicBezTo>
                  <a:cubicBezTo>
                    <a:pt x="915" y="16181"/>
                    <a:pt x="816" y="16422"/>
                    <a:pt x="732" y="16666"/>
                  </a:cubicBezTo>
                  <a:lnTo>
                    <a:pt x="732" y="16669"/>
                  </a:lnTo>
                  <a:cubicBezTo>
                    <a:pt x="732" y="16672"/>
                    <a:pt x="732" y="16672"/>
                    <a:pt x="728" y="16676"/>
                  </a:cubicBezTo>
                  <a:lnTo>
                    <a:pt x="728" y="16683"/>
                  </a:lnTo>
                  <a:cubicBezTo>
                    <a:pt x="708" y="16740"/>
                    <a:pt x="691" y="16794"/>
                    <a:pt x="671" y="16852"/>
                  </a:cubicBezTo>
                  <a:cubicBezTo>
                    <a:pt x="671" y="16859"/>
                    <a:pt x="667" y="16862"/>
                    <a:pt x="667" y="16866"/>
                  </a:cubicBezTo>
                  <a:cubicBezTo>
                    <a:pt x="664" y="16869"/>
                    <a:pt x="664" y="16872"/>
                    <a:pt x="664" y="16872"/>
                  </a:cubicBezTo>
                  <a:cubicBezTo>
                    <a:pt x="654" y="16900"/>
                    <a:pt x="647" y="16926"/>
                    <a:pt x="637" y="16953"/>
                  </a:cubicBezTo>
                  <a:cubicBezTo>
                    <a:pt x="623" y="16994"/>
                    <a:pt x="606" y="17035"/>
                    <a:pt x="593" y="17075"/>
                  </a:cubicBezTo>
                  <a:cubicBezTo>
                    <a:pt x="573" y="17126"/>
                    <a:pt x="556" y="17174"/>
                    <a:pt x="539" y="17225"/>
                  </a:cubicBezTo>
                  <a:cubicBezTo>
                    <a:pt x="532" y="17228"/>
                    <a:pt x="525" y="17228"/>
                    <a:pt x="521" y="17228"/>
                  </a:cubicBezTo>
                  <a:cubicBezTo>
                    <a:pt x="498" y="17292"/>
                    <a:pt x="478" y="17360"/>
                    <a:pt x="457" y="17428"/>
                  </a:cubicBezTo>
                  <a:cubicBezTo>
                    <a:pt x="396" y="17729"/>
                    <a:pt x="346" y="18033"/>
                    <a:pt x="288" y="18338"/>
                  </a:cubicBezTo>
                  <a:cubicBezTo>
                    <a:pt x="251" y="18558"/>
                    <a:pt x="217" y="18782"/>
                    <a:pt x="179" y="19002"/>
                  </a:cubicBezTo>
                  <a:cubicBezTo>
                    <a:pt x="146" y="19216"/>
                    <a:pt x="109" y="19429"/>
                    <a:pt x="78" y="19642"/>
                  </a:cubicBezTo>
                  <a:cubicBezTo>
                    <a:pt x="78" y="19642"/>
                    <a:pt x="78" y="19642"/>
                    <a:pt x="78" y="19642"/>
                  </a:cubicBezTo>
                  <a:lnTo>
                    <a:pt x="78" y="19642"/>
                  </a:lnTo>
                  <a:cubicBezTo>
                    <a:pt x="55" y="19891"/>
                    <a:pt x="33" y="20140"/>
                    <a:pt x="17" y="20387"/>
                  </a:cubicBezTo>
                  <a:cubicBezTo>
                    <a:pt x="4" y="20668"/>
                    <a:pt x="1" y="20949"/>
                    <a:pt x="10" y="21230"/>
                  </a:cubicBezTo>
                  <a:cubicBezTo>
                    <a:pt x="17" y="21467"/>
                    <a:pt x="31" y="21704"/>
                    <a:pt x="48" y="21941"/>
                  </a:cubicBezTo>
                  <a:cubicBezTo>
                    <a:pt x="65" y="22188"/>
                    <a:pt x="95" y="22432"/>
                    <a:pt x="132" y="22679"/>
                  </a:cubicBezTo>
                  <a:cubicBezTo>
                    <a:pt x="179" y="22917"/>
                    <a:pt x="231" y="23150"/>
                    <a:pt x="278" y="23384"/>
                  </a:cubicBezTo>
                  <a:cubicBezTo>
                    <a:pt x="281" y="23394"/>
                    <a:pt x="285" y="23401"/>
                    <a:pt x="288" y="23411"/>
                  </a:cubicBezTo>
                  <a:cubicBezTo>
                    <a:pt x="417" y="23824"/>
                    <a:pt x="559" y="24234"/>
                    <a:pt x="701" y="24647"/>
                  </a:cubicBezTo>
                  <a:cubicBezTo>
                    <a:pt x="837" y="25047"/>
                    <a:pt x="1006" y="25436"/>
                    <a:pt x="1179" y="25825"/>
                  </a:cubicBezTo>
                  <a:cubicBezTo>
                    <a:pt x="1324" y="26133"/>
                    <a:pt x="1480" y="26435"/>
                    <a:pt x="1632" y="26739"/>
                  </a:cubicBezTo>
                  <a:cubicBezTo>
                    <a:pt x="1778" y="27030"/>
                    <a:pt x="1931" y="27318"/>
                    <a:pt x="2093" y="27596"/>
                  </a:cubicBezTo>
                  <a:cubicBezTo>
                    <a:pt x="2364" y="28026"/>
                    <a:pt x="2648" y="28452"/>
                    <a:pt x="2963" y="28852"/>
                  </a:cubicBezTo>
                  <a:cubicBezTo>
                    <a:pt x="2963" y="28851"/>
                    <a:pt x="2962" y="28849"/>
                    <a:pt x="2961" y="28847"/>
                  </a:cubicBezTo>
                  <a:lnTo>
                    <a:pt x="2961" y="28847"/>
                  </a:lnTo>
                  <a:cubicBezTo>
                    <a:pt x="3120" y="29040"/>
                    <a:pt x="3275" y="29232"/>
                    <a:pt x="3454" y="29407"/>
                  </a:cubicBezTo>
                  <a:cubicBezTo>
                    <a:pt x="3569" y="29509"/>
                    <a:pt x="3691" y="29604"/>
                    <a:pt x="3806" y="29706"/>
                  </a:cubicBezTo>
                  <a:cubicBezTo>
                    <a:pt x="3833" y="29732"/>
                    <a:pt x="3861" y="29760"/>
                    <a:pt x="3891" y="29784"/>
                  </a:cubicBezTo>
                  <a:cubicBezTo>
                    <a:pt x="3975" y="29682"/>
                    <a:pt x="4064" y="29577"/>
                    <a:pt x="4158" y="29489"/>
                  </a:cubicBezTo>
                  <a:cubicBezTo>
                    <a:pt x="4297" y="29360"/>
                    <a:pt x="4436" y="29242"/>
                    <a:pt x="4588" y="29130"/>
                  </a:cubicBezTo>
                  <a:cubicBezTo>
                    <a:pt x="4741" y="29021"/>
                    <a:pt x="4903" y="28940"/>
                    <a:pt x="5076" y="28879"/>
                  </a:cubicBezTo>
                  <a:lnTo>
                    <a:pt x="5076" y="28876"/>
                  </a:lnTo>
                  <a:cubicBezTo>
                    <a:pt x="5113" y="28869"/>
                    <a:pt x="5150" y="28859"/>
                    <a:pt x="5184" y="28852"/>
                  </a:cubicBezTo>
                  <a:cubicBezTo>
                    <a:pt x="5303" y="28826"/>
                    <a:pt x="5421" y="28788"/>
                    <a:pt x="5536" y="28757"/>
                  </a:cubicBezTo>
                  <a:cubicBezTo>
                    <a:pt x="5530" y="28757"/>
                    <a:pt x="5523" y="28760"/>
                    <a:pt x="5516" y="28760"/>
                  </a:cubicBezTo>
                  <a:cubicBezTo>
                    <a:pt x="5536" y="28757"/>
                    <a:pt x="5553" y="28751"/>
                    <a:pt x="5574" y="28747"/>
                  </a:cubicBezTo>
                  <a:cubicBezTo>
                    <a:pt x="5591" y="28747"/>
                    <a:pt x="5604" y="28751"/>
                    <a:pt x="5618" y="28754"/>
                  </a:cubicBezTo>
                  <a:cubicBezTo>
                    <a:pt x="5635" y="28754"/>
                    <a:pt x="5652" y="28751"/>
                    <a:pt x="5672" y="28751"/>
                  </a:cubicBezTo>
                  <a:lnTo>
                    <a:pt x="5675" y="28751"/>
                  </a:lnTo>
                  <a:cubicBezTo>
                    <a:pt x="5675" y="28751"/>
                    <a:pt x="5675" y="28747"/>
                    <a:pt x="5679" y="28747"/>
                  </a:cubicBezTo>
                  <a:cubicBezTo>
                    <a:pt x="5702" y="28741"/>
                    <a:pt x="5729" y="28735"/>
                    <a:pt x="5754" y="28729"/>
                  </a:cubicBezTo>
                  <a:lnTo>
                    <a:pt x="5754" y="28729"/>
                  </a:lnTo>
                  <a:cubicBezTo>
                    <a:pt x="5742" y="28733"/>
                    <a:pt x="5731" y="28736"/>
                    <a:pt x="5719" y="28740"/>
                  </a:cubicBezTo>
                  <a:cubicBezTo>
                    <a:pt x="5733" y="28737"/>
                    <a:pt x="5750" y="28730"/>
                    <a:pt x="5763" y="28727"/>
                  </a:cubicBezTo>
                  <a:lnTo>
                    <a:pt x="5763" y="28727"/>
                  </a:lnTo>
                  <a:cubicBezTo>
                    <a:pt x="5760" y="28728"/>
                    <a:pt x="5757" y="28729"/>
                    <a:pt x="5754" y="28729"/>
                  </a:cubicBezTo>
                  <a:lnTo>
                    <a:pt x="5754" y="28729"/>
                  </a:lnTo>
                  <a:cubicBezTo>
                    <a:pt x="5791" y="28718"/>
                    <a:pt x="5826" y="28708"/>
                    <a:pt x="5864" y="28697"/>
                  </a:cubicBezTo>
                  <a:lnTo>
                    <a:pt x="5864" y="28697"/>
                  </a:lnTo>
                  <a:cubicBezTo>
                    <a:pt x="5863" y="28698"/>
                    <a:pt x="5862" y="28699"/>
                    <a:pt x="5861" y="28700"/>
                  </a:cubicBezTo>
                  <a:cubicBezTo>
                    <a:pt x="5865" y="28698"/>
                    <a:pt x="5867" y="28697"/>
                    <a:pt x="5870" y="28696"/>
                  </a:cubicBezTo>
                  <a:lnTo>
                    <a:pt x="5870" y="28696"/>
                  </a:lnTo>
                  <a:cubicBezTo>
                    <a:pt x="5869" y="28696"/>
                    <a:pt x="5869" y="28696"/>
                    <a:pt x="5868" y="28696"/>
                  </a:cubicBezTo>
                  <a:cubicBezTo>
                    <a:pt x="5870" y="28696"/>
                    <a:pt x="5873" y="28695"/>
                    <a:pt x="5875" y="28695"/>
                  </a:cubicBezTo>
                  <a:lnTo>
                    <a:pt x="5875" y="28695"/>
                  </a:lnTo>
                  <a:cubicBezTo>
                    <a:pt x="5873" y="28695"/>
                    <a:pt x="5872" y="28696"/>
                    <a:pt x="5870" y="28696"/>
                  </a:cubicBezTo>
                  <a:lnTo>
                    <a:pt x="5870" y="28696"/>
                  </a:lnTo>
                  <a:cubicBezTo>
                    <a:pt x="5873" y="28696"/>
                    <a:pt x="5875" y="28696"/>
                    <a:pt x="5877" y="28694"/>
                  </a:cubicBezTo>
                  <a:lnTo>
                    <a:pt x="5877" y="28694"/>
                  </a:lnTo>
                  <a:cubicBezTo>
                    <a:pt x="5877" y="28694"/>
                    <a:pt x="5876" y="28694"/>
                    <a:pt x="5875" y="28695"/>
                  </a:cubicBezTo>
                  <a:lnTo>
                    <a:pt x="5875" y="28695"/>
                  </a:lnTo>
                  <a:cubicBezTo>
                    <a:pt x="5876" y="28694"/>
                    <a:pt x="5877" y="28694"/>
                    <a:pt x="5879" y="28693"/>
                  </a:cubicBezTo>
                  <a:lnTo>
                    <a:pt x="5879" y="28693"/>
                  </a:lnTo>
                  <a:cubicBezTo>
                    <a:pt x="5878" y="28693"/>
                    <a:pt x="5878" y="28694"/>
                    <a:pt x="5877" y="28694"/>
                  </a:cubicBezTo>
                  <a:lnTo>
                    <a:pt x="5877" y="28694"/>
                  </a:lnTo>
                  <a:cubicBezTo>
                    <a:pt x="6022" y="28660"/>
                    <a:pt x="6163" y="28635"/>
                    <a:pt x="6313" y="28635"/>
                  </a:cubicBezTo>
                  <a:cubicBezTo>
                    <a:pt x="6321" y="28635"/>
                    <a:pt x="6330" y="28635"/>
                    <a:pt x="6339" y="28635"/>
                  </a:cubicBezTo>
                  <a:cubicBezTo>
                    <a:pt x="6427" y="28639"/>
                    <a:pt x="6515" y="28639"/>
                    <a:pt x="6603" y="28643"/>
                  </a:cubicBezTo>
                  <a:cubicBezTo>
                    <a:pt x="6729" y="28646"/>
                    <a:pt x="6847" y="28666"/>
                    <a:pt x="6972" y="28690"/>
                  </a:cubicBezTo>
                  <a:cubicBezTo>
                    <a:pt x="7118" y="28720"/>
                    <a:pt x="7274" y="28744"/>
                    <a:pt x="7416" y="28798"/>
                  </a:cubicBezTo>
                  <a:cubicBezTo>
                    <a:pt x="7551" y="28846"/>
                    <a:pt x="7680" y="28917"/>
                    <a:pt x="7812" y="28981"/>
                  </a:cubicBezTo>
                  <a:cubicBezTo>
                    <a:pt x="7971" y="29049"/>
                    <a:pt x="8143" y="29099"/>
                    <a:pt x="8282" y="29207"/>
                  </a:cubicBezTo>
                  <a:cubicBezTo>
                    <a:pt x="8421" y="29316"/>
                    <a:pt x="8557" y="29438"/>
                    <a:pt x="8689" y="29557"/>
                  </a:cubicBezTo>
                  <a:cubicBezTo>
                    <a:pt x="8818" y="29671"/>
                    <a:pt x="8950" y="29784"/>
                    <a:pt x="9075" y="29902"/>
                  </a:cubicBezTo>
                  <a:cubicBezTo>
                    <a:pt x="9214" y="30027"/>
                    <a:pt x="9326" y="30173"/>
                    <a:pt x="9437" y="30322"/>
                  </a:cubicBezTo>
                  <a:cubicBezTo>
                    <a:pt x="9542" y="30467"/>
                    <a:pt x="9647" y="30620"/>
                    <a:pt x="9748" y="30772"/>
                  </a:cubicBezTo>
                  <a:cubicBezTo>
                    <a:pt x="9793" y="30840"/>
                    <a:pt x="9837" y="30911"/>
                    <a:pt x="9878" y="30979"/>
                  </a:cubicBezTo>
                  <a:cubicBezTo>
                    <a:pt x="9928" y="31060"/>
                    <a:pt x="9972" y="31145"/>
                    <a:pt x="10013" y="31229"/>
                  </a:cubicBezTo>
                  <a:cubicBezTo>
                    <a:pt x="10125" y="31456"/>
                    <a:pt x="10223" y="31693"/>
                    <a:pt x="10317" y="31930"/>
                  </a:cubicBezTo>
                  <a:cubicBezTo>
                    <a:pt x="10355" y="32028"/>
                    <a:pt x="10395" y="32127"/>
                    <a:pt x="10433" y="32225"/>
                  </a:cubicBezTo>
                  <a:cubicBezTo>
                    <a:pt x="10494" y="32397"/>
                    <a:pt x="10541" y="32574"/>
                    <a:pt x="10585" y="32750"/>
                  </a:cubicBezTo>
                  <a:cubicBezTo>
                    <a:pt x="10609" y="32851"/>
                    <a:pt x="10622" y="32956"/>
                    <a:pt x="10636" y="33061"/>
                  </a:cubicBezTo>
                  <a:cubicBezTo>
                    <a:pt x="10758" y="33108"/>
                    <a:pt x="10876" y="33156"/>
                    <a:pt x="10998" y="33207"/>
                  </a:cubicBezTo>
                  <a:cubicBezTo>
                    <a:pt x="11222" y="33295"/>
                    <a:pt x="11449" y="33376"/>
                    <a:pt x="11675" y="33454"/>
                  </a:cubicBezTo>
                  <a:cubicBezTo>
                    <a:pt x="11760" y="33478"/>
                    <a:pt x="11845" y="33502"/>
                    <a:pt x="11926" y="33525"/>
                  </a:cubicBezTo>
                  <a:cubicBezTo>
                    <a:pt x="12302" y="33633"/>
                    <a:pt x="12698" y="33674"/>
                    <a:pt x="13080" y="33742"/>
                  </a:cubicBezTo>
                  <a:cubicBezTo>
                    <a:pt x="13483" y="33813"/>
                    <a:pt x="13886" y="33901"/>
                    <a:pt x="14293" y="33969"/>
                  </a:cubicBezTo>
                  <a:cubicBezTo>
                    <a:pt x="14665" y="34023"/>
                    <a:pt x="15035" y="34057"/>
                    <a:pt x="15407" y="34088"/>
                  </a:cubicBezTo>
                  <a:cubicBezTo>
                    <a:pt x="15607" y="34104"/>
                    <a:pt x="15803" y="34121"/>
                    <a:pt x="16003" y="34135"/>
                  </a:cubicBezTo>
                  <a:cubicBezTo>
                    <a:pt x="16186" y="34148"/>
                    <a:pt x="16372" y="34152"/>
                    <a:pt x="16554" y="34152"/>
                  </a:cubicBezTo>
                  <a:cubicBezTo>
                    <a:pt x="17168" y="34144"/>
                    <a:pt x="17780" y="34124"/>
                    <a:pt x="18389" y="34064"/>
                  </a:cubicBezTo>
                  <a:lnTo>
                    <a:pt x="18389" y="34064"/>
                  </a:lnTo>
                  <a:cubicBezTo>
                    <a:pt x="18387" y="34065"/>
                    <a:pt x="18386" y="34065"/>
                    <a:pt x="18384" y="34065"/>
                  </a:cubicBezTo>
                  <a:lnTo>
                    <a:pt x="18384" y="34065"/>
                  </a:lnTo>
                  <a:cubicBezTo>
                    <a:pt x="18389" y="34065"/>
                    <a:pt x="18393" y="34064"/>
                    <a:pt x="18398" y="34063"/>
                  </a:cubicBezTo>
                  <a:lnTo>
                    <a:pt x="18398" y="34063"/>
                  </a:lnTo>
                  <a:cubicBezTo>
                    <a:pt x="18399" y="34063"/>
                    <a:pt x="18399" y="34063"/>
                    <a:pt x="18400" y="34063"/>
                  </a:cubicBezTo>
                  <a:cubicBezTo>
                    <a:pt x="18400" y="34063"/>
                    <a:pt x="18400" y="34063"/>
                    <a:pt x="18400" y="34063"/>
                  </a:cubicBezTo>
                  <a:lnTo>
                    <a:pt x="18400" y="34063"/>
                  </a:lnTo>
                  <a:cubicBezTo>
                    <a:pt x="18856" y="34007"/>
                    <a:pt x="19312" y="33957"/>
                    <a:pt x="19764" y="33905"/>
                  </a:cubicBezTo>
                  <a:cubicBezTo>
                    <a:pt x="19751" y="33905"/>
                    <a:pt x="19734" y="33908"/>
                    <a:pt x="19721" y="33908"/>
                  </a:cubicBezTo>
                  <a:cubicBezTo>
                    <a:pt x="19907" y="33880"/>
                    <a:pt x="20094" y="33836"/>
                    <a:pt x="20280" y="33799"/>
                  </a:cubicBezTo>
                  <a:cubicBezTo>
                    <a:pt x="20463" y="33762"/>
                    <a:pt x="20649" y="33745"/>
                    <a:pt x="20835" y="33715"/>
                  </a:cubicBezTo>
                  <a:cubicBezTo>
                    <a:pt x="21028" y="33681"/>
                    <a:pt x="21218" y="33641"/>
                    <a:pt x="21407" y="33600"/>
                  </a:cubicBezTo>
                  <a:cubicBezTo>
                    <a:pt x="21583" y="33563"/>
                    <a:pt x="21763" y="33528"/>
                    <a:pt x="21938" y="33485"/>
                  </a:cubicBezTo>
                  <a:cubicBezTo>
                    <a:pt x="22077" y="33444"/>
                    <a:pt x="22213" y="33393"/>
                    <a:pt x="22352" y="33346"/>
                  </a:cubicBezTo>
                  <a:cubicBezTo>
                    <a:pt x="22474" y="33305"/>
                    <a:pt x="22596" y="33264"/>
                    <a:pt x="22718" y="33220"/>
                  </a:cubicBezTo>
                  <a:cubicBezTo>
                    <a:pt x="22805" y="33180"/>
                    <a:pt x="22897" y="33139"/>
                    <a:pt x="22985" y="33095"/>
                  </a:cubicBezTo>
                  <a:cubicBezTo>
                    <a:pt x="23032" y="33068"/>
                    <a:pt x="23080" y="33044"/>
                    <a:pt x="23134" y="33024"/>
                  </a:cubicBezTo>
                  <a:cubicBezTo>
                    <a:pt x="23165" y="33012"/>
                    <a:pt x="23198" y="33007"/>
                    <a:pt x="23230" y="33007"/>
                  </a:cubicBezTo>
                  <a:cubicBezTo>
                    <a:pt x="23272" y="33007"/>
                    <a:pt x="23313" y="33016"/>
                    <a:pt x="23351" y="33031"/>
                  </a:cubicBezTo>
                  <a:cubicBezTo>
                    <a:pt x="23361" y="32838"/>
                    <a:pt x="23381" y="32648"/>
                    <a:pt x="23415" y="32455"/>
                  </a:cubicBezTo>
                  <a:cubicBezTo>
                    <a:pt x="23446" y="32272"/>
                    <a:pt x="23476" y="32086"/>
                    <a:pt x="23534" y="31910"/>
                  </a:cubicBezTo>
                  <a:cubicBezTo>
                    <a:pt x="23540" y="31889"/>
                    <a:pt x="23551" y="31869"/>
                    <a:pt x="23557" y="31845"/>
                  </a:cubicBezTo>
                  <a:cubicBezTo>
                    <a:pt x="23612" y="31683"/>
                    <a:pt x="23669" y="31517"/>
                    <a:pt x="23730" y="31355"/>
                  </a:cubicBezTo>
                  <a:cubicBezTo>
                    <a:pt x="23774" y="31229"/>
                    <a:pt x="23821" y="31104"/>
                    <a:pt x="23868" y="30979"/>
                  </a:cubicBezTo>
                  <a:cubicBezTo>
                    <a:pt x="23950" y="30772"/>
                    <a:pt x="24031" y="30569"/>
                    <a:pt x="24133" y="30373"/>
                  </a:cubicBezTo>
                  <a:cubicBezTo>
                    <a:pt x="24299" y="30048"/>
                    <a:pt x="24495" y="29736"/>
                    <a:pt x="24705" y="29435"/>
                  </a:cubicBezTo>
                  <a:cubicBezTo>
                    <a:pt x="24810" y="29279"/>
                    <a:pt x="24932" y="29134"/>
                    <a:pt x="25057" y="28991"/>
                  </a:cubicBezTo>
                  <a:cubicBezTo>
                    <a:pt x="25186" y="28846"/>
                    <a:pt x="25315" y="28696"/>
                    <a:pt x="25464" y="28568"/>
                  </a:cubicBezTo>
                  <a:cubicBezTo>
                    <a:pt x="25711" y="28354"/>
                    <a:pt x="25978" y="28165"/>
                    <a:pt x="26266" y="28013"/>
                  </a:cubicBezTo>
                  <a:cubicBezTo>
                    <a:pt x="26489" y="27894"/>
                    <a:pt x="26727" y="27810"/>
                    <a:pt x="26977" y="27772"/>
                  </a:cubicBezTo>
                  <a:cubicBezTo>
                    <a:pt x="27100" y="27753"/>
                    <a:pt x="27228" y="27744"/>
                    <a:pt x="27356" y="27744"/>
                  </a:cubicBezTo>
                  <a:cubicBezTo>
                    <a:pt x="27429" y="27744"/>
                    <a:pt x="27502" y="27747"/>
                    <a:pt x="27573" y="27752"/>
                  </a:cubicBezTo>
                  <a:cubicBezTo>
                    <a:pt x="27725" y="27762"/>
                    <a:pt x="27878" y="27782"/>
                    <a:pt x="28030" y="27806"/>
                  </a:cubicBezTo>
                  <a:cubicBezTo>
                    <a:pt x="28196" y="27836"/>
                    <a:pt x="28369" y="27867"/>
                    <a:pt x="28531" y="27915"/>
                  </a:cubicBezTo>
                  <a:cubicBezTo>
                    <a:pt x="28724" y="27968"/>
                    <a:pt x="28907" y="28036"/>
                    <a:pt x="29080" y="28124"/>
                  </a:cubicBezTo>
                  <a:cubicBezTo>
                    <a:pt x="29094" y="28127"/>
                    <a:pt x="29100" y="28135"/>
                    <a:pt x="29114" y="28141"/>
                  </a:cubicBezTo>
                  <a:cubicBezTo>
                    <a:pt x="29205" y="28223"/>
                    <a:pt x="29297" y="28301"/>
                    <a:pt x="29395" y="28374"/>
                  </a:cubicBezTo>
                  <a:cubicBezTo>
                    <a:pt x="29415" y="28392"/>
                    <a:pt x="29439" y="28409"/>
                    <a:pt x="29460" y="28426"/>
                  </a:cubicBezTo>
                  <a:lnTo>
                    <a:pt x="29521" y="28487"/>
                  </a:lnTo>
                  <a:cubicBezTo>
                    <a:pt x="29615" y="28585"/>
                    <a:pt x="29713" y="28683"/>
                    <a:pt x="29808" y="28785"/>
                  </a:cubicBezTo>
                  <a:cubicBezTo>
                    <a:pt x="29801" y="28778"/>
                    <a:pt x="29798" y="28774"/>
                    <a:pt x="29791" y="28768"/>
                  </a:cubicBezTo>
                  <a:lnTo>
                    <a:pt x="29791" y="28768"/>
                  </a:lnTo>
                  <a:cubicBezTo>
                    <a:pt x="29838" y="28815"/>
                    <a:pt x="29882" y="28866"/>
                    <a:pt x="29927" y="28920"/>
                  </a:cubicBezTo>
                  <a:cubicBezTo>
                    <a:pt x="29923" y="28917"/>
                    <a:pt x="29923" y="28913"/>
                    <a:pt x="29920" y="28913"/>
                  </a:cubicBezTo>
                  <a:lnTo>
                    <a:pt x="29920" y="28913"/>
                  </a:lnTo>
                  <a:cubicBezTo>
                    <a:pt x="29943" y="28940"/>
                    <a:pt x="29963" y="28964"/>
                    <a:pt x="29991" y="28984"/>
                  </a:cubicBezTo>
                  <a:cubicBezTo>
                    <a:pt x="30008" y="29015"/>
                    <a:pt x="30024" y="29042"/>
                    <a:pt x="30045" y="29073"/>
                  </a:cubicBezTo>
                  <a:cubicBezTo>
                    <a:pt x="30096" y="29151"/>
                    <a:pt x="30146" y="29228"/>
                    <a:pt x="30194" y="29306"/>
                  </a:cubicBezTo>
                  <a:cubicBezTo>
                    <a:pt x="30207" y="29329"/>
                    <a:pt x="30228" y="29354"/>
                    <a:pt x="30241" y="29381"/>
                  </a:cubicBezTo>
                  <a:cubicBezTo>
                    <a:pt x="30285" y="29465"/>
                    <a:pt x="30319" y="29557"/>
                    <a:pt x="30346" y="29651"/>
                  </a:cubicBezTo>
                  <a:cubicBezTo>
                    <a:pt x="30353" y="29679"/>
                    <a:pt x="30357" y="29709"/>
                    <a:pt x="30360" y="29740"/>
                  </a:cubicBezTo>
                  <a:cubicBezTo>
                    <a:pt x="30441" y="29648"/>
                    <a:pt x="30526" y="29560"/>
                    <a:pt x="30604" y="29472"/>
                  </a:cubicBezTo>
                  <a:cubicBezTo>
                    <a:pt x="30823" y="29229"/>
                    <a:pt x="31022" y="28970"/>
                    <a:pt x="31221" y="28710"/>
                  </a:cubicBezTo>
                  <a:lnTo>
                    <a:pt x="31221" y="28710"/>
                  </a:lnTo>
                  <a:cubicBezTo>
                    <a:pt x="31220" y="28711"/>
                    <a:pt x="31220" y="28712"/>
                    <a:pt x="31219" y="28713"/>
                  </a:cubicBezTo>
                  <a:lnTo>
                    <a:pt x="31219" y="28713"/>
                  </a:lnTo>
                  <a:cubicBezTo>
                    <a:pt x="31351" y="28524"/>
                    <a:pt x="31475" y="28332"/>
                    <a:pt x="31606" y="28141"/>
                  </a:cubicBezTo>
                  <a:cubicBezTo>
                    <a:pt x="31755" y="27924"/>
                    <a:pt x="31911" y="27711"/>
                    <a:pt x="32067" y="27498"/>
                  </a:cubicBezTo>
                  <a:cubicBezTo>
                    <a:pt x="32269" y="27201"/>
                    <a:pt x="32452" y="26893"/>
                    <a:pt x="32624" y="26579"/>
                  </a:cubicBezTo>
                  <a:lnTo>
                    <a:pt x="32624" y="26579"/>
                  </a:lnTo>
                  <a:cubicBezTo>
                    <a:pt x="32620" y="26585"/>
                    <a:pt x="32616" y="26590"/>
                    <a:pt x="32613" y="26596"/>
                  </a:cubicBezTo>
                  <a:lnTo>
                    <a:pt x="32613" y="26596"/>
                  </a:lnTo>
                  <a:cubicBezTo>
                    <a:pt x="32738" y="26362"/>
                    <a:pt x="32856" y="26126"/>
                    <a:pt x="32984" y="25900"/>
                  </a:cubicBezTo>
                  <a:cubicBezTo>
                    <a:pt x="33117" y="25666"/>
                    <a:pt x="33251" y="25439"/>
                    <a:pt x="33381" y="25205"/>
                  </a:cubicBezTo>
                  <a:cubicBezTo>
                    <a:pt x="33482" y="25006"/>
                    <a:pt x="33573" y="24806"/>
                    <a:pt x="33655" y="24600"/>
                  </a:cubicBezTo>
                  <a:lnTo>
                    <a:pt x="33655" y="24600"/>
                  </a:lnTo>
                  <a:cubicBezTo>
                    <a:pt x="33651" y="24609"/>
                    <a:pt x="33645" y="24626"/>
                    <a:pt x="33641" y="24640"/>
                  </a:cubicBezTo>
                  <a:cubicBezTo>
                    <a:pt x="33706" y="24464"/>
                    <a:pt x="33770" y="24288"/>
                    <a:pt x="33837" y="24112"/>
                  </a:cubicBezTo>
                  <a:cubicBezTo>
                    <a:pt x="33902" y="23942"/>
                    <a:pt x="33963" y="23770"/>
                    <a:pt x="34010" y="23594"/>
                  </a:cubicBezTo>
                  <a:cubicBezTo>
                    <a:pt x="34014" y="23580"/>
                    <a:pt x="34017" y="23567"/>
                    <a:pt x="34017" y="23553"/>
                  </a:cubicBezTo>
                  <a:cubicBezTo>
                    <a:pt x="34023" y="23516"/>
                    <a:pt x="34041" y="23482"/>
                    <a:pt x="34058" y="23451"/>
                  </a:cubicBezTo>
                  <a:cubicBezTo>
                    <a:pt x="34081" y="23282"/>
                    <a:pt x="34112" y="23117"/>
                    <a:pt x="34128" y="22947"/>
                  </a:cubicBezTo>
                  <a:cubicBezTo>
                    <a:pt x="34149" y="22598"/>
                    <a:pt x="34145" y="22253"/>
                    <a:pt x="34153" y="21901"/>
                  </a:cubicBezTo>
                  <a:cubicBezTo>
                    <a:pt x="34162" y="21542"/>
                    <a:pt x="34186" y="21179"/>
                    <a:pt x="34166" y="20817"/>
                  </a:cubicBezTo>
                  <a:cubicBezTo>
                    <a:pt x="34156" y="20638"/>
                    <a:pt x="34142" y="20462"/>
                    <a:pt x="34136" y="20282"/>
                  </a:cubicBezTo>
                  <a:cubicBezTo>
                    <a:pt x="34132" y="20102"/>
                    <a:pt x="34136" y="19923"/>
                    <a:pt x="34136" y="19744"/>
                  </a:cubicBezTo>
                  <a:cubicBezTo>
                    <a:pt x="34132" y="19605"/>
                    <a:pt x="34139" y="19463"/>
                    <a:pt x="34145" y="19324"/>
                  </a:cubicBezTo>
                  <a:lnTo>
                    <a:pt x="34145" y="19324"/>
                  </a:lnTo>
                  <a:cubicBezTo>
                    <a:pt x="34108" y="19463"/>
                    <a:pt x="34064" y="19594"/>
                    <a:pt x="34006" y="19727"/>
                  </a:cubicBezTo>
                  <a:cubicBezTo>
                    <a:pt x="33858" y="20076"/>
                    <a:pt x="33695" y="20414"/>
                    <a:pt x="33468" y="20722"/>
                  </a:cubicBezTo>
                  <a:cubicBezTo>
                    <a:pt x="33248" y="21027"/>
                    <a:pt x="33015" y="21329"/>
                    <a:pt x="32771" y="21616"/>
                  </a:cubicBezTo>
                  <a:cubicBezTo>
                    <a:pt x="32534" y="21887"/>
                    <a:pt x="32287" y="22154"/>
                    <a:pt x="32046" y="22422"/>
                  </a:cubicBezTo>
                  <a:cubicBezTo>
                    <a:pt x="31792" y="22706"/>
                    <a:pt x="31507" y="22964"/>
                    <a:pt x="31199" y="23190"/>
                  </a:cubicBezTo>
                  <a:cubicBezTo>
                    <a:pt x="31054" y="23295"/>
                    <a:pt x="30895" y="23381"/>
                    <a:pt x="30746" y="23482"/>
                  </a:cubicBezTo>
                  <a:cubicBezTo>
                    <a:pt x="30671" y="23533"/>
                    <a:pt x="30597" y="23580"/>
                    <a:pt x="30523" y="23628"/>
                  </a:cubicBezTo>
                  <a:cubicBezTo>
                    <a:pt x="30488" y="23648"/>
                    <a:pt x="30455" y="23665"/>
                    <a:pt x="30424" y="23685"/>
                  </a:cubicBezTo>
                  <a:cubicBezTo>
                    <a:pt x="30366" y="23719"/>
                    <a:pt x="30302" y="23746"/>
                    <a:pt x="30241" y="23776"/>
                  </a:cubicBezTo>
                  <a:cubicBezTo>
                    <a:pt x="30228" y="23783"/>
                    <a:pt x="30211" y="23790"/>
                    <a:pt x="30194" y="23797"/>
                  </a:cubicBezTo>
                  <a:cubicBezTo>
                    <a:pt x="29899" y="23932"/>
                    <a:pt x="29605" y="24061"/>
                    <a:pt x="29290" y="24142"/>
                  </a:cubicBezTo>
                  <a:cubicBezTo>
                    <a:pt x="29127" y="24183"/>
                    <a:pt x="28965" y="24223"/>
                    <a:pt x="28799" y="24254"/>
                  </a:cubicBezTo>
                  <a:cubicBezTo>
                    <a:pt x="28636" y="24281"/>
                    <a:pt x="28474" y="24291"/>
                    <a:pt x="28308" y="24301"/>
                  </a:cubicBezTo>
                  <a:cubicBezTo>
                    <a:pt x="28104" y="24310"/>
                    <a:pt x="27901" y="24322"/>
                    <a:pt x="27694" y="24322"/>
                  </a:cubicBezTo>
                  <a:cubicBezTo>
                    <a:pt x="27671" y="24322"/>
                    <a:pt x="27647" y="24322"/>
                    <a:pt x="27624" y="24322"/>
                  </a:cubicBezTo>
                  <a:cubicBezTo>
                    <a:pt x="27519" y="24322"/>
                    <a:pt x="27411" y="24315"/>
                    <a:pt x="27302" y="24305"/>
                  </a:cubicBezTo>
                  <a:cubicBezTo>
                    <a:pt x="26967" y="24271"/>
                    <a:pt x="26625" y="24264"/>
                    <a:pt x="26297" y="24189"/>
                  </a:cubicBezTo>
                  <a:cubicBezTo>
                    <a:pt x="25989" y="24115"/>
                    <a:pt x="25687" y="24003"/>
                    <a:pt x="25426" y="23820"/>
                  </a:cubicBezTo>
                  <a:cubicBezTo>
                    <a:pt x="25176" y="23641"/>
                    <a:pt x="24979" y="23377"/>
                    <a:pt x="24814" y="23120"/>
                  </a:cubicBezTo>
                  <a:cubicBezTo>
                    <a:pt x="24718" y="22974"/>
                    <a:pt x="24617" y="22839"/>
                    <a:pt x="24526" y="22693"/>
                  </a:cubicBezTo>
                  <a:cubicBezTo>
                    <a:pt x="24478" y="22618"/>
                    <a:pt x="24441" y="22540"/>
                    <a:pt x="24401" y="22459"/>
                  </a:cubicBezTo>
                  <a:cubicBezTo>
                    <a:pt x="24329" y="22314"/>
                    <a:pt x="24295" y="22154"/>
                    <a:pt x="24268" y="21995"/>
                  </a:cubicBezTo>
                  <a:cubicBezTo>
                    <a:pt x="24224" y="21762"/>
                    <a:pt x="24193" y="21528"/>
                    <a:pt x="24221" y="21288"/>
                  </a:cubicBezTo>
                  <a:cubicBezTo>
                    <a:pt x="24241" y="21098"/>
                    <a:pt x="24289" y="20912"/>
                    <a:pt x="24363" y="20732"/>
                  </a:cubicBezTo>
                  <a:cubicBezTo>
                    <a:pt x="24431" y="20573"/>
                    <a:pt x="24519" y="20421"/>
                    <a:pt x="24610" y="20275"/>
                  </a:cubicBezTo>
                  <a:cubicBezTo>
                    <a:pt x="24718" y="20099"/>
                    <a:pt x="24834" y="19919"/>
                    <a:pt x="24979" y="19771"/>
                  </a:cubicBezTo>
                  <a:cubicBezTo>
                    <a:pt x="25061" y="19690"/>
                    <a:pt x="25152" y="19618"/>
                    <a:pt x="25247" y="19554"/>
                  </a:cubicBezTo>
                  <a:cubicBezTo>
                    <a:pt x="25270" y="19527"/>
                    <a:pt x="25295" y="19496"/>
                    <a:pt x="25318" y="19466"/>
                  </a:cubicBezTo>
                  <a:cubicBezTo>
                    <a:pt x="25437" y="19330"/>
                    <a:pt x="25551" y="19188"/>
                    <a:pt x="25677" y="19060"/>
                  </a:cubicBezTo>
                  <a:cubicBezTo>
                    <a:pt x="25937" y="18796"/>
                    <a:pt x="26222" y="18549"/>
                    <a:pt x="26503" y="18308"/>
                  </a:cubicBezTo>
                  <a:cubicBezTo>
                    <a:pt x="26696" y="18142"/>
                    <a:pt x="26889" y="17980"/>
                    <a:pt x="27072" y="17803"/>
                  </a:cubicBezTo>
                  <a:cubicBezTo>
                    <a:pt x="27245" y="17634"/>
                    <a:pt x="27421" y="17468"/>
                    <a:pt x="27597" y="17306"/>
                  </a:cubicBezTo>
                  <a:cubicBezTo>
                    <a:pt x="27695" y="17208"/>
                    <a:pt x="27783" y="17106"/>
                    <a:pt x="27871" y="17001"/>
                  </a:cubicBezTo>
                  <a:cubicBezTo>
                    <a:pt x="27885" y="16987"/>
                    <a:pt x="27895" y="16977"/>
                    <a:pt x="27908" y="16967"/>
                  </a:cubicBezTo>
                  <a:cubicBezTo>
                    <a:pt x="28044" y="16842"/>
                    <a:pt x="28176" y="16720"/>
                    <a:pt x="28305" y="16588"/>
                  </a:cubicBezTo>
                  <a:cubicBezTo>
                    <a:pt x="28349" y="16544"/>
                    <a:pt x="28393" y="16500"/>
                    <a:pt x="28436" y="16456"/>
                  </a:cubicBezTo>
                  <a:lnTo>
                    <a:pt x="28436" y="16456"/>
                  </a:lnTo>
                  <a:cubicBezTo>
                    <a:pt x="28406" y="16534"/>
                    <a:pt x="28375" y="16608"/>
                    <a:pt x="28338" y="16683"/>
                  </a:cubicBezTo>
                  <a:cubicBezTo>
                    <a:pt x="28247" y="16866"/>
                    <a:pt x="28142" y="17045"/>
                    <a:pt x="28033" y="17217"/>
                  </a:cubicBezTo>
                  <a:cubicBezTo>
                    <a:pt x="28035" y="17216"/>
                    <a:pt x="28037" y="17215"/>
                    <a:pt x="28038" y="17214"/>
                  </a:cubicBezTo>
                  <a:lnTo>
                    <a:pt x="28038" y="17214"/>
                  </a:lnTo>
                  <a:cubicBezTo>
                    <a:pt x="27833" y="17521"/>
                    <a:pt x="27616" y="17825"/>
                    <a:pt x="27397" y="18125"/>
                  </a:cubicBezTo>
                  <a:cubicBezTo>
                    <a:pt x="27404" y="18119"/>
                    <a:pt x="27408" y="18111"/>
                    <a:pt x="27414" y="18105"/>
                  </a:cubicBezTo>
                  <a:lnTo>
                    <a:pt x="27414" y="18105"/>
                  </a:lnTo>
                  <a:cubicBezTo>
                    <a:pt x="27356" y="18183"/>
                    <a:pt x="27295" y="18257"/>
                    <a:pt x="27238" y="18332"/>
                  </a:cubicBezTo>
                  <a:cubicBezTo>
                    <a:pt x="27180" y="18403"/>
                    <a:pt x="27116" y="18474"/>
                    <a:pt x="27055" y="18545"/>
                  </a:cubicBezTo>
                  <a:cubicBezTo>
                    <a:pt x="26947" y="18674"/>
                    <a:pt x="26839" y="18799"/>
                    <a:pt x="26720" y="18917"/>
                  </a:cubicBezTo>
                  <a:cubicBezTo>
                    <a:pt x="26631" y="19002"/>
                    <a:pt x="26547" y="19090"/>
                    <a:pt x="26466" y="19178"/>
                  </a:cubicBezTo>
                  <a:cubicBezTo>
                    <a:pt x="26392" y="19263"/>
                    <a:pt x="26323" y="19351"/>
                    <a:pt x="26250" y="19429"/>
                  </a:cubicBezTo>
                  <a:lnTo>
                    <a:pt x="26245" y="19432"/>
                  </a:lnTo>
                  <a:lnTo>
                    <a:pt x="26242" y="19435"/>
                  </a:lnTo>
                  <a:cubicBezTo>
                    <a:pt x="26154" y="19530"/>
                    <a:pt x="26063" y="19622"/>
                    <a:pt x="25981" y="19716"/>
                  </a:cubicBezTo>
                  <a:cubicBezTo>
                    <a:pt x="25928" y="19781"/>
                    <a:pt x="25877" y="19852"/>
                    <a:pt x="25836" y="19923"/>
                  </a:cubicBezTo>
                  <a:cubicBezTo>
                    <a:pt x="25809" y="19957"/>
                    <a:pt x="25782" y="19988"/>
                    <a:pt x="25755" y="20021"/>
                  </a:cubicBezTo>
                  <a:cubicBezTo>
                    <a:pt x="25731" y="20052"/>
                    <a:pt x="25711" y="20085"/>
                    <a:pt x="25687" y="20116"/>
                  </a:cubicBezTo>
                  <a:cubicBezTo>
                    <a:pt x="25660" y="20167"/>
                    <a:pt x="25636" y="20218"/>
                    <a:pt x="25612" y="20268"/>
                  </a:cubicBezTo>
                  <a:cubicBezTo>
                    <a:pt x="25579" y="20343"/>
                    <a:pt x="25548" y="20421"/>
                    <a:pt x="25525" y="20499"/>
                  </a:cubicBezTo>
                  <a:lnTo>
                    <a:pt x="25525" y="20485"/>
                  </a:lnTo>
                  <a:cubicBezTo>
                    <a:pt x="25504" y="20570"/>
                    <a:pt x="25484" y="20651"/>
                    <a:pt x="25467" y="20739"/>
                  </a:cubicBezTo>
                  <a:cubicBezTo>
                    <a:pt x="25460" y="20787"/>
                    <a:pt x="25457" y="20834"/>
                    <a:pt x="25457" y="20882"/>
                  </a:cubicBezTo>
                  <a:cubicBezTo>
                    <a:pt x="25457" y="20939"/>
                    <a:pt x="25460" y="20993"/>
                    <a:pt x="25467" y="21047"/>
                  </a:cubicBezTo>
                  <a:cubicBezTo>
                    <a:pt x="25478" y="21101"/>
                    <a:pt x="25484" y="21152"/>
                    <a:pt x="25498" y="21207"/>
                  </a:cubicBezTo>
                  <a:cubicBezTo>
                    <a:pt x="25521" y="21291"/>
                    <a:pt x="25551" y="21373"/>
                    <a:pt x="25582" y="21454"/>
                  </a:cubicBezTo>
                  <a:cubicBezTo>
                    <a:pt x="25629" y="21552"/>
                    <a:pt x="25673" y="21646"/>
                    <a:pt x="25725" y="21738"/>
                  </a:cubicBezTo>
                  <a:cubicBezTo>
                    <a:pt x="25762" y="21796"/>
                    <a:pt x="25803" y="21857"/>
                    <a:pt x="25839" y="21914"/>
                  </a:cubicBezTo>
                  <a:cubicBezTo>
                    <a:pt x="25839" y="21914"/>
                    <a:pt x="25843" y="21918"/>
                    <a:pt x="25846" y="21918"/>
                  </a:cubicBezTo>
                  <a:cubicBezTo>
                    <a:pt x="25848" y="21922"/>
                    <a:pt x="25850" y="21925"/>
                    <a:pt x="25852" y="21928"/>
                  </a:cubicBezTo>
                  <a:lnTo>
                    <a:pt x="25852" y="21928"/>
                  </a:lnTo>
                  <a:cubicBezTo>
                    <a:pt x="25852" y="21928"/>
                    <a:pt x="25851" y="21927"/>
                    <a:pt x="25851" y="21927"/>
                  </a:cubicBezTo>
                  <a:lnTo>
                    <a:pt x="25851" y="21927"/>
                  </a:lnTo>
                  <a:cubicBezTo>
                    <a:pt x="25853" y="21929"/>
                    <a:pt x="25854" y="21932"/>
                    <a:pt x="25856" y="21934"/>
                  </a:cubicBezTo>
                  <a:lnTo>
                    <a:pt x="25856" y="21934"/>
                  </a:lnTo>
                  <a:cubicBezTo>
                    <a:pt x="25855" y="21933"/>
                    <a:pt x="25853" y="21931"/>
                    <a:pt x="25852" y="21928"/>
                  </a:cubicBezTo>
                  <a:lnTo>
                    <a:pt x="25852" y="21928"/>
                  </a:lnTo>
                  <a:cubicBezTo>
                    <a:pt x="25894" y="21983"/>
                    <a:pt x="25940" y="22035"/>
                    <a:pt x="25989" y="22087"/>
                  </a:cubicBezTo>
                  <a:cubicBezTo>
                    <a:pt x="26059" y="22154"/>
                    <a:pt x="26134" y="22223"/>
                    <a:pt x="26209" y="22287"/>
                  </a:cubicBezTo>
                  <a:cubicBezTo>
                    <a:pt x="26263" y="22327"/>
                    <a:pt x="26314" y="22365"/>
                    <a:pt x="26371" y="22398"/>
                  </a:cubicBezTo>
                  <a:cubicBezTo>
                    <a:pt x="26459" y="22453"/>
                    <a:pt x="26550" y="22496"/>
                    <a:pt x="26645" y="22537"/>
                  </a:cubicBezTo>
                  <a:cubicBezTo>
                    <a:pt x="26733" y="22574"/>
                    <a:pt x="26825" y="22605"/>
                    <a:pt x="26916" y="22635"/>
                  </a:cubicBezTo>
                  <a:cubicBezTo>
                    <a:pt x="27048" y="22670"/>
                    <a:pt x="27184" y="22696"/>
                    <a:pt x="27322" y="22717"/>
                  </a:cubicBezTo>
                  <a:cubicBezTo>
                    <a:pt x="27414" y="22726"/>
                    <a:pt x="27509" y="22726"/>
                    <a:pt x="27600" y="22731"/>
                  </a:cubicBezTo>
                  <a:cubicBezTo>
                    <a:pt x="27783" y="22726"/>
                    <a:pt x="27959" y="22717"/>
                    <a:pt x="28139" y="22696"/>
                  </a:cubicBezTo>
                  <a:cubicBezTo>
                    <a:pt x="28372" y="22662"/>
                    <a:pt x="28602" y="22612"/>
                    <a:pt x="28833" y="22554"/>
                  </a:cubicBezTo>
                  <a:cubicBezTo>
                    <a:pt x="28938" y="22520"/>
                    <a:pt x="29039" y="22490"/>
                    <a:pt x="29138" y="22453"/>
                  </a:cubicBezTo>
                  <a:cubicBezTo>
                    <a:pt x="29368" y="22348"/>
                    <a:pt x="29588" y="22226"/>
                    <a:pt x="29811" y="22101"/>
                  </a:cubicBezTo>
                  <a:cubicBezTo>
                    <a:pt x="29940" y="22026"/>
                    <a:pt x="30065" y="21948"/>
                    <a:pt x="30194" y="21873"/>
                  </a:cubicBezTo>
                  <a:cubicBezTo>
                    <a:pt x="30394" y="21751"/>
                    <a:pt x="30593" y="21626"/>
                    <a:pt x="30787" y="21491"/>
                  </a:cubicBezTo>
                  <a:cubicBezTo>
                    <a:pt x="30990" y="21332"/>
                    <a:pt x="31176" y="21162"/>
                    <a:pt x="31359" y="20983"/>
                  </a:cubicBezTo>
                  <a:cubicBezTo>
                    <a:pt x="31359" y="20983"/>
                    <a:pt x="31362" y="20983"/>
                    <a:pt x="31362" y="20979"/>
                  </a:cubicBezTo>
                  <a:cubicBezTo>
                    <a:pt x="31521" y="20817"/>
                    <a:pt x="31677" y="20644"/>
                    <a:pt x="31826" y="20468"/>
                  </a:cubicBezTo>
                  <a:cubicBezTo>
                    <a:pt x="32012" y="20227"/>
                    <a:pt x="32185" y="19980"/>
                    <a:pt x="32348" y="19724"/>
                  </a:cubicBezTo>
                  <a:cubicBezTo>
                    <a:pt x="32514" y="19466"/>
                    <a:pt x="32670" y="19202"/>
                    <a:pt x="32828" y="18941"/>
                  </a:cubicBezTo>
                  <a:cubicBezTo>
                    <a:pt x="32934" y="18752"/>
                    <a:pt x="33028" y="18558"/>
                    <a:pt x="33120" y="18358"/>
                  </a:cubicBezTo>
                  <a:cubicBezTo>
                    <a:pt x="33238" y="18078"/>
                    <a:pt x="33356" y="17794"/>
                    <a:pt x="33442" y="17499"/>
                  </a:cubicBezTo>
                  <a:cubicBezTo>
                    <a:pt x="33465" y="17397"/>
                    <a:pt x="33482" y="17299"/>
                    <a:pt x="33498" y="17197"/>
                  </a:cubicBezTo>
                  <a:lnTo>
                    <a:pt x="33498" y="17200"/>
                  </a:lnTo>
                  <a:cubicBezTo>
                    <a:pt x="33536" y="16950"/>
                    <a:pt x="33559" y="16696"/>
                    <a:pt x="33570" y="16442"/>
                  </a:cubicBezTo>
                  <a:cubicBezTo>
                    <a:pt x="33489" y="15981"/>
                    <a:pt x="33414" y="15518"/>
                    <a:pt x="33295" y="15067"/>
                  </a:cubicBezTo>
                  <a:cubicBezTo>
                    <a:pt x="33251" y="14909"/>
                    <a:pt x="33198" y="14756"/>
                    <a:pt x="33140" y="14607"/>
                  </a:cubicBezTo>
                  <a:cubicBezTo>
                    <a:pt x="33031" y="14349"/>
                    <a:pt x="32903" y="14112"/>
                    <a:pt x="32767" y="13872"/>
                  </a:cubicBezTo>
                  <a:cubicBezTo>
                    <a:pt x="32635" y="13655"/>
                    <a:pt x="32503" y="13442"/>
                    <a:pt x="32358" y="13229"/>
                  </a:cubicBezTo>
                  <a:cubicBezTo>
                    <a:pt x="32287" y="13141"/>
                    <a:pt x="32215" y="13052"/>
                    <a:pt x="32134" y="12971"/>
                  </a:cubicBezTo>
                  <a:cubicBezTo>
                    <a:pt x="32063" y="12890"/>
                    <a:pt x="31982" y="12812"/>
                    <a:pt x="31907" y="12735"/>
                  </a:cubicBezTo>
                  <a:lnTo>
                    <a:pt x="31907" y="12735"/>
                  </a:lnTo>
                  <a:cubicBezTo>
                    <a:pt x="31907" y="12738"/>
                    <a:pt x="31907" y="12738"/>
                    <a:pt x="31911" y="12741"/>
                  </a:cubicBezTo>
                  <a:cubicBezTo>
                    <a:pt x="31907" y="12738"/>
                    <a:pt x="31904" y="12735"/>
                    <a:pt x="31901" y="12731"/>
                  </a:cubicBezTo>
                  <a:cubicBezTo>
                    <a:pt x="31898" y="12727"/>
                    <a:pt x="31893" y="12724"/>
                    <a:pt x="31887" y="12721"/>
                  </a:cubicBezTo>
                  <a:cubicBezTo>
                    <a:pt x="31704" y="12541"/>
                    <a:pt x="31515" y="12362"/>
                    <a:pt x="31321" y="12196"/>
                  </a:cubicBezTo>
                  <a:cubicBezTo>
                    <a:pt x="31118" y="12024"/>
                    <a:pt x="30915" y="11847"/>
                    <a:pt x="30712" y="11674"/>
                  </a:cubicBezTo>
                  <a:cubicBezTo>
                    <a:pt x="30540" y="11525"/>
                    <a:pt x="30366" y="11377"/>
                    <a:pt x="30194" y="11224"/>
                  </a:cubicBezTo>
                  <a:cubicBezTo>
                    <a:pt x="30171" y="11200"/>
                    <a:pt x="30143" y="11180"/>
                    <a:pt x="30119" y="11157"/>
                  </a:cubicBezTo>
                  <a:cubicBezTo>
                    <a:pt x="29916" y="10977"/>
                    <a:pt x="29707" y="10801"/>
                    <a:pt x="29493" y="10635"/>
                  </a:cubicBezTo>
                  <a:cubicBezTo>
                    <a:pt x="29307" y="10496"/>
                    <a:pt x="29121" y="10358"/>
                    <a:pt x="28938" y="10219"/>
                  </a:cubicBezTo>
                  <a:cubicBezTo>
                    <a:pt x="28643" y="9998"/>
                    <a:pt x="28349" y="9775"/>
                    <a:pt x="28074" y="9531"/>
                  </a:cubicBezTo>
                  <a:cubicBezTo>
                    <a:pt x="27807" y="9294"/>
                    <a:pt x="27563" y="9030"/>
                    <a:pt x="27336" y="8756"/>
                  </a:cubicBezTo>
                  <a:cubicBezTo>
                    <a:pt x="27099" y="8471"/>
                    <a:pt x="26906" y="8156"/>
                    <a:pt x="26730" y="7831"/>
                  </a:cubicBezTo>
                  <a:cubicBezTo>
                    <a:pt x="26554" y="7517"/>
                    <a:pt x="26381" y="7198"/>
                    <a:pt x="26225" y="6873"/>
                  </a:cubicBezTo>
                  <a:cubicBezTo>
                    <a:pt x="26083" y="6579"/>
                    <a:pt x="25968" y="6274"/>
                    <a:pt x="25859" y="5965"/>
                  </a:cubicBezTo>
                  <a:cubicBezTo>
                    <a:pt x="25758" y="5668"/>
                    <a:pt x="25647" y="5376"/>
                    <a:pt x="25528" y="5085"/>
                  </a:cubicBezTo>
                  <a:cubicBezTo>
                    <a:pt x="25521" y="5068"/>
                    <a:pt x="25514" y="5051"/>
                    <a:pt x="25508" y="5038"/>
                  </a:cubicBezTo>
                  <a:lnTo>
                    <a:pt x="25508" y="5038"/>
                  </a:lnTo>
                  <a:cubicBezTo>
                    <a:pt x="25512" y="5048"/>
                    <a:pt x="25518" y="5057"/>
                    <a:pt x="25523" y="5068"/>
                  </a:cubicBezTo>
                  <a:lnTo>
                    <a:pt x="25523" y="5068"/>
                  </a:lnTo>
                  <a:cubicBezTo>
                    <a:pt x="25513" y="5048"/>
                    <a:pt x="25506" y="5029"/>
                    <a:pt x="25497" y="5009"/>
                  </a:cubicBezTo>
                  <a:lnTo>
                    <a:pt x="25497" y="5009"/>
                  </a:lnTo>
                  <a:cubicBezTo>
                    <a:pt x="25499" y="5013"/>
                    <a:pt x="25500" y="5017"/>
                    <a:pt x="25501" y="5021"/>
                  </a:cubicBezTo>
                  <a:cubicBezTo>
                    <a:pt x="25497" y="5011"/>
                    <a:pt x="25493" y="5001"/>
                    <a:pt x="25489" y="4992"/>
                  </a:cubicBezTo>
                  <a:lnTo>
                    <a:pt x="25489" y="4992"/>
                  </a:lnTo>
                  <a:cubicBezTo>
                    <a:pt x="25492" y="4998"/>
                    <a:pt x="25495" y="5003"/>
                    <a:pt x="25497" y="5009"/>
                  </a:cubicBezTo>
                  <a:lnTo>
                    <a:pt x="25497" y="5009"/>
                  </a:lnTo>
                  <a:cubicBezTo>
                    <a:pt x="25495" y="5003"/>
                    <a:pt x="25492" y="4997"/>
                    <a:pt x="25489" y="4991"/>
                  </a:cubicBezTo>
                  <a:lnTo>
                    <a:pt x="25489" y="4991"/>
                  </a:lnTo>
                  <a:cubicBezTo>
                    <a:pt x="25489" y="4991"/>
                    <a:pt x="25489" y="4992"/>
                    <a:pt x="25489" y="4992"/>
                  </a:cubicBezTo>
                  <a:lnTo>
                    <a:pt x="25489" y="4992"/>
                  </a:lnTo>
                  <a:cubicBezTo>
                    <a:pt x="25489" y="4991"/>
                    <a:pt x="25489" y="4991"/>
                    <a:pt x="25489" y="4991"/>
                  </a:cubicBezTo>
                  <a:lnTo>
                    <a:pt x="25489" y="4991"/>
                  </a:lnTo>
                  <a:cubicBezTo>
                    <a:pt x="25489" y="4991"/>
                    <a:pt x="25489" y="4991"/>
                    <a:pt x="25489" y="4991"/>
                  </a:cubicBezTo>
                  <a:lnTo>
                    <a:pt x="25489" y="4991"/>
                  </a:lnTo>
                  <a:cubicBezTo>
                    <a:pt x="25483" y="4975"/>
                    <a:pt x="25477" y="4960"/>
                    <a:pt x="25470" y="4943"/>
                  </a:cubicBezTo>
                  <a:cubicBezTo>
                    <a:pt x="25339" y="4632"/>
                    <a:pt x="25189" y="4333"/>
                    <a:pt x="25044" y="4032"/>
                  </a:cubicBezTo>
                  <a:cubicBezTo>
                    <a:pt x="24905" y="3746"/>
                    <a:pt x="24755" y="3466"/>
                    <a:pt x="24597" y="3189"/>
                  </a:cubicBezTo>
                  <a:lnTo>
                    <a:pt x="24597" y="3189"/>
                  </a:lnTo>
                  <a:cubicBezTo>
                    <a:pt x="24598" y="3190"/>
                    <a:pt x="24599" y="3191"/>
                    <a:pt x="24600" y="3192"/>
                  </a:cubicBezTo>
                  <a:cubicBezTo>
                    <a:pt x="24495" y="3013"/>
                    <a:pt x="24384" y="2833"/>
                    <a:pt x="24268" y="2661"/>
                  </a:cubicBezTo>
                  <a:cubicBezTo>
                    <a:pt x="24190" y="2603"/>
                    <a:pt x="24123" y="2525"/>
                    <a:pt x="24051" y="2461"/>
                  </a:cubicBezTo>
                  <a:cubicBezTo>
                    <a:pt x="23879" y="2305"/>
                    <a:pt x="23690" y="2163"/>
                    <a:pt x="23499" y="2024"/>
                  </a:cubicBezTo>
                  <a:lnTo>
                    <a:pt x="23499" y="2024"/>
                  </a:lnTo>
                  <a:cubicBezTo>
                    <a:pt x="23503" y="2028"/>
                    <a:pt x="23510" y="2031"/>
                    <a:pt x="23513" y="2034"/>
                  </a:cubicBezTo>
                  <a:cubicBezTo>
                    <a:pt x="23273" y="1865"/>
                    <a:pt x="23032" y="1689"/>
                    <a:pt x="22782" y="1540"/>
                  </a:cubicBezTo>
                  <a:cubicBezTo>
                    <a:pt x="22528" y="1387"/>
                    <a:pt x="22263" y="1256"/>
                    <a:pt x="22007" y="1114"/>
                  </a:cubicBezTo>
                  <a:cubicBezTo>
                    <a:pt x="21749" y="981"/>
                    <a:pt x="21488" y="862"/>
                    <a:pt x="21221" y="761"/>
                  </a:cubicBezTo>
                  <a:cubicBezTo>
                    <a:pt x="20980" y="670"/>
                    <a:pt x="20747" y="565"/>
                    <a:pt x="20506" y="470"/>
                  </a:cubicBezTo>
                  <a:lnTo>
                    <a:pt x="20506" y="470"/>
                  </a:lnTo>
                  <a:cubicBezTo>
                    <a:pt x="20513" y="473"/>
                    <a:pt x="20516" y="476"/>
                    <a:pt x="20524" y="480"/>
                  </a:cubicBezTo>
                  <a:cubicBezTo>
                    <a:pt x="20424" y="441"/>
                    <a:pt x="20323" y="409"/>
                    <a:pt x="20220" y="382"/>
                  </a:cubicBezTo>
                  <a:lnTo>
                    <a:pt x="20220" y="382"/>
                  </a:lnTo>
                  <a:cubicBezTo>
                    <a:pt x="20222" y="382"/>
                    <a:pt x="20224" y="382"/>
                    <a:pt x="20225" y="382"/>
                  </a:cubicBezTo>
                  <a:cubicBezTo>
                    <a:pt x="20221" y="382"/>
                    <a:pt x="20214" y="380"/>
                    <a:pt x="20208" y="379"/>
                  </a:cubicBezTo>
                  <a:lnTo>
                    <a:pt x="20208" y="379"/>
                  </a:lnTo>
                  <a:cubicBezTo>
                    <a:pt x="20207" y="379"/>
                    <a:pt x="20206" y="378"/>
                    <a:pt x="20205" y="378"/>
                  </a:cubicBezTo>
                  <a:lnTo>
                    <a:pt x="20205" y="378"/>
                  </a:lnTo>
                  <a:cubicBezTo>
                    <a:pt x="20205" y="378"/>
                    <a:pt x="20205" y="378"/>
                    <a:pt x="20206" y="378"/>
                  </a:cubicBezTo>
                  <a:lnTo>
                    <a:pt x="20206" y="378"/>
                  </a:lnTo>
                  <a:cubicBezTo>
                    <a:pt x="20204" y="378"/>
                    <a:pt x="20203" y="378"/>
                    <a:pt x="20202" y="378"/>
                  </a:cubicBezTo>
                  <a:cubicBezTo>
                    <a:pt x="20195" y="375"/>
                    <a:pt x="20188" y="375"/>
                    <a:pt x="20182" y="375"/>
                  </a:cubicBezTo>
                  <a:lnTo>
                    <a:pt x="20182" y="375"/>
                  </a:lnTo>
                  <a:cubicBezTo>
                    <a:pt x="20074" y="349"/>
                    <a:pt x="19963" y="327"/>
                    <a:pt x="19853" y="301"/>
                  </a:cubicBezTo>
                  <a:cubicBezTo>
                    <a:pt x="19751" y="277"/>
                    <a:pt x="19653" y="246"/>
                    <a:pt x="19552" y="220"/>
                  </a:cubicBezTo>
                  <a:cubicBezTo>
                    <a:pt x="19494" y="209"/>
                    <a:pt x="19433" y="199"/>
                    <a:pt x="19372" y="189"/>
                  </a:cubicBezTo>
                  <a:cubicBezTo>
                    <a:pt x="19230" y="175"/>
                    <a:pt x="19084" y="168"/>
                    <a:pt x="18939" y="148"/>
                  </a:cubicBezTo>
                  <a:cubicBezTo>
                    <a:pt x="18783" y="128"/>
                    <a:pt x="18631" y="101"/>
                    <a:pt x="18475" y="84"/>
                  </a:cubicBezTo>
                  <a:cubicBezTo>
                    <a:pt x="18350" y="70"/>
                    <a:pt x="18224" y="64"/>
                    <a:pt x="18099" y="53"/>
                  </a:cubicBezTo>
                  <a:cubicBezTo>
                    <a:pt x="17977" y="43"/>
                    <a:pt x="17855" y="26"/>
                    <a:pt x="17733" y="12"/>
                  </a:cubicBezTo>
                  <a:cubicBezTo>
                    <a:pt x="17636" y="4"/>
                    <a:pt x="17539" y="1"/>
                    <a:pt x="17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13912459" y="3760703"/>
              <a:ext cx="24361" cy="42376"/>
            </a:xfrm>
            <a:custGeom>
              <a:avLst/>
              <a:gdLst/>
              <a:ahLst/>
              <a:cxnLst/>
              <a:rect l="l" t="t" r="r" b="b"/>
              <a:pathLst>
                <a:path w="238" h="414" extrusionOk="0">
                  <a:moveTo>
                    <a:pt x="92" y="207"/>
                  </a:moveTo>
                  <a:lnTo>
                    <a:pt x="92" y="207"/>
                  </a:lnTo>
                  <a:cubicBezTo>
                    <a:pt x="89" y="210"/>
                    <a:pt x="89" y="210"/>
                    <a:pt x="89" y="212"/>
                  </a:cubicBezTo>
                  <a:lnTo>
                    <a:pt x="89" y="212"/>
                  </a:lnTo>
                  <a:cubicBezTo>
                    <a:pt x="90" y="210"/>
                    <a:pt x="90" y="209"/>
                    <a:pt x="92" y="207"/>
                  </a:cubicBezTo>
                  <a:close/>
                  <a:moveTo>
                    <a:pt x="75" y="231"/>
                  </a:moveTo>
                  <a:cubicBezTo>
                    <a:pt x="73" y="234"/>
                    <a:pt x="71" y="237"/>
                    <a:pt x="68" y="240"/>
                  </a:cubicBezTo>
                  <a:lnTo>
                    <a:pt x="68" y="240"/>
                  </a:lnTo>
                  <a:cubicBezTo>
                    <a:pt x="71" y="237"/>
                    <a:pt x="73" y="233"/>
                    <a:pt x="75" y="231"/>
                  </a:cubicBezTo>
                  <a:close/>
                  <a:moveTo>
                    <a:pt x="237" y="0"/>
                  </a:moveTo>
                  <a:cubicBezTo>
                    <a:pt x="187" y="72"/>
                    <a:pt x="139" y="142"/>
                    <a:pt x="89" y="214"/>
                  </a:cubicBezTo>
                  <a:cubicBezTo>
                    <a:pt x="89" y="213"/>
                    <a:pt x="89" y="213"/>
                    <a:pt x="89" y="212"/>
                  </a:cubicBezTo>
                  <a:lnTo>
                    <a:pt x="89" y="212"/>
                  </a:lnTo>
                  <a:cubicBezTo>
                    <a:pt x="88" y="214"/>
                    <a:pt x="87" y="216"/>
                    <a:pt x="85" y="217"/>
                  </a:cubicBezTo>
                  <a:cubicBezTo>
                    <a:pt x="78" y="224"/>
                    <a:pt x="72" y="234"/>
                    <a:pt x="65" y="244"/>
                  </a:cubicBezTo>
                  <a:cubicBezTo>
                    <a:pt x="66" y="243"/>
                    <a:pt x="66" y="243"/>
                    <a:pt x="67" y="242"/>
                  </a:cubicBezTo>
                  <a:lnTo>
                    <a:pt x="67" y="242"/>
                  </a:lnTo>
                  <a:cubicBezTo>
                    <a:pt x="43" y="275"/>
                    <a:pt x="22" y="305"/>
                    <a:pt x="0" y="339"/>
                  </a:cubicBezTo>
                  <a:cubicBezTo>
                    <a:pt x="11" y="363"/>
                    <a:pt x="11" y="389"/>
                    <a:pt x="17" y="414"/>
                  </a:cubicBezTo>
                  <a:cubicBezTo>
                    <a:pt x="92" y="278"/>
                    <a:pt x="163" y="139"/>
                    <a:pt x="237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10146358" y="2981157"/>
              <a:ext cx="186291" cy="424374"/>
            </a:xfrm>
            <a:custGeom>
              <a:avLst/>
              <a:gdLst/>
              <a:ahLst/>
              <a:cxnLst/>
              <a:rect l="l" t="t" r="r" b="b"/>
              <a:pathLst>
                <a:path w="1820" h="4146" extrusionOk="0">
                  <a:moveTo>
                    <a:pt x="1184" y="585"/>
                  </a:moveTo>
                  <a:cubicBezTo>
                    <a:pt x="1179" y="591"/>
                    <a:pt x="1174" y="597"/>
                    <a:pt x="1169" y="604"/>
                  </a:cubicBezTo>
                  <a:cubicBezTo>
                    <a:pt x="1174" y="598"/>
                    <a:pt x="1179" y="592"/>
                    <a:pt x="1184" y="585"/>
                  </a:cubicBezTo>
                  <a:close/>
                  <a:moveTo>
                    <a:pt x="1643" y="1"/>
                  </a:moveTo>
                  <a:cubicBezTo>
                    <a:pt x="1496" y="198"/>
                    <a:pt x="1342" y="394"/>
                    <a:pt x="1184" y="585"/>
                  </a:cubicBezTo>
                  <a:lnTo>
                    <a:pt x="1184" y="585"/>
                  </a:lnTo>
                  <a:cubicBezTo>
                    <a:pt x="1186" y="584"/>
                    <a:pt x="1188" y="582"/>
                    <a:pt x="1190" y="580"/>
                  </a:cubicBezTo>
                  <a:lnTo>
                    <a:pt x="1190" y="580"/>
                  </a:lnTo>
                  <a:cubicBezTo>
                    <a:pt x="1027" y="777"/>
                    <a:pt x="868" y="976"/>
                    <a:pt x="709" y="1176"/>
                  </a:cubicBezTo>
                  <a:cubicBezTo>
                    <a:pt x="557" y="1369"/>
                    <a:pt x="421" y="1572"/>
                    <a:pt x="293" y="1782"/>
                  </a:cubicBezTo>
                  <a:cubicBezTo>
                    <a:pt x="245" y="1860"/>
                    <a:pt x="201" y="1941"/>
                    <a:pt x="160" y="2026"/>
                  </a:cubicBezTo>
                  <a:cubicBezTo>
                    <a:pt x="116" y="2127"/>
                    <a:pt x="72" y="2226"/>
                    <a:pt x="38" y="2334"/>
                  </a:cubicBezTo>
                  <a:cubicBezTo>
                    <a:pt x="32" y="2362"/>
                    <a:pt x="25" y="2385"/>
                    <a:pt x="18" y="2415"/>
                  </a:cubicBezTo>
                  <a:cubicBezTo>
                    <a:pt x="11" y="2479"/>
                    <a:pt x="5" y="2544"/>
                    <a:pt x="1" y="2612"/>
                  </a:cubicBezTo>
                  <a:cubicBezTo>
                    <a:pt x="1" y="2723"/>
                    <a:pt x="5" y="2832"/>
                    <a:pt x="11" y="2943"/>
                  </a:cubicBezTo>
                  <a:cubicBezTo>
                    <a:pt x="18" y="2978"/>
                    <a:pt x="25" y="3012"/>
                    <a:pt x="32" y="3045"/>
                  </a:cubicBezTo>
                  <a:cubicBezTo>
                    <a:pt x="35" y="3065"/>
                    <a:pt x="41" y="3082"/>
                    <a:pt x="49" y="3099"/>
                  </a:cubicBezTo>
                  <a:cubicBezTo>
                    <a:pt x="72" y="3164"/>
                    <a:pt x="99" y="3228"/>
                    <a:pt x="127" y="3289"/>
                  </a:cubicBezTo>
                  <a:cubicBezTo>
                    <a:pt x="154" y="3337"/>
                    <a:pt x="184" y="3384"/>
                    <a:pt x="215" y="3428"/>
                  </a:cubicBezTo>
                  <a:cubicBezTo>
                    <a:pt x="258" y="3489"/>
                    <a:pt x="310" y="3543"/>
                    <a:pt x="360" y="3601"/>
                  </a:cubicBezTo>
                  <a:cubicBezTo>
                    <a:pt x="432" y="3672"/>
                    <a:pt x="505" y="3739"/>
                    <a:pt x="580" y="3804"/>
                  </a:cubicBezTo>
                  <a:cubicBezTo>
                    <a:pt x="618" y="3831"/>
                    <a:pt x="655" y="3858"/>
                    <a:pt x="696" y="3881"/>
                  </a:cubicBezTo>
                  <a:cubicBezTo>
                    <a:pt x="736" y="3906"/>
                    <a:pt x="780" y="3929"/>
                    <a:pt x="824" y="3949"/>
                  </a:cubicBezTo>
                  <a:cubicBezTo>
                    <a:pt x="922" y="3987"/>
                    <a:pt x="1024" y="4020"/>
                    <a:pt x="1126" y="4054"/>
                  </a:cubicBezTo>
                  <a:cubicBezTo>
                    <a:pt x="1210" y="4075"/>
                    <a:pt x="1295" y="4092"/>
                    <a:pt x="1379" y="4109"/>
                  </a:cubicBezTo>
                  <a:cubicBezTo>
                    <a:pt x="1484" y="4125"/>
                    <a:pt x="1590" y="4139"/>
                    <a:pt x="1694" y="4145"/>
                  </a:cubicBezTo>
                  <a:cubicBezTo>
                    <a:pt x="1735" y="4145"/>
                    <a:pt x="1776" y="4145"/>
                    <a:pt x="1820" y="4142"/>
                  </a:cubicBezTo>
                  <a:cubicBezTo>
                    <a:pt x="1809" y="4095"/>
                    <a:pt x="1796" y="4048"/>
                    <a:pt x="1789" y="4000"/>
                  </a:cubicBezTo>
                  <a:cubicBezTo>
                    <a:pt x="1752" y="3824"/>
                    <a:pt x="1718" y="3648"/>
                    <a:pt x="1694" y="3468"/>
                  </a:cubicBezTo>
                  <a:cubicBezTo>
                    <a:pt x="1646" y="3106"/>
                    <a:pt x="1616" y="2740"/>
                    <a:pt x="1593" y="2375"/>
                  </a:cubicBezTo>
                  <a:cubicBezTo>
                    <a:pt x="1569" y="2006"/>
                    <a:pt x="1549" y="1633"/>
                    <a:pt x="1555" y="1264"/>
                  </a:cubicBezTo>
                  <a:cubicBezTo>
                    <a:pt x="1562" y="895"/>
                    <a:pt x="1569" y="519"/>
                    <a:pt x="1620" y="150"/>
                  </a:cubicBezTo>
                  <a:cubicBezTo>
                    <a:pt x="1626" y="102"/>
                    <a:pt x="1637" y="52"/>
                    <a:pt x="1643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13063310" y="3807173"/>
              <a:ext cx="592445" cy="656828"/>
            </a:xfrm>
            <a:custGeom>
              <a:avLst/>
              <a:gdLst/>
              <a:ahLst/>
              <a:cxnLst/>
              <a:rect l="l" t="t" r="r" b="b"/>
              <a:pathLst>
                <a:path w="5788" h="6417" extrusionOk="0">
                  <a:moveTo>
                    <a:pt x="3478" y="0"/>
                  </a:moveTo>
                  <a:cubicBezTo>
                    <a:pt x="3363" y="0"/>
                    <a:pt x="3251" y="0"/>
                    <a:pt x="3140" y="7"/>
                  </a:cubicBezTo>
                  <a:cubicBezTo>
                    <a:pt x="3079" y="13"/>
                    <a:pt x="3018" y="21"/>
                    <a:pt x="2957" y="34"/>
                  </a:cubicBezTo>
                  <a:cubicBezTo>
                    <a:pt x="2916" y="44"/>
                    <a:pt x="2876" y="54"/>
                    <a:pt x="2835" y="68"/>
                  </a:cubicBezTo>
                  <a:lnTo>
                    <a:pt x="2828" y="68"/>
                  </a:lnTo>
                  <a:cubicBezTo>
                    <a:pt x="2818" y="71"/>
                    <a:pt x="2811" y="71"/>
                    <a:pt x="2804" y="74"/>
                  </a:cubicBezTo>
                  <a:cubicBezTo>
                    <a:pt x="2811" y="74"/>
                    <a:pt x="2818" y="71"/>
                    <a:pt x="2824" y="71"/>
                  </a:cubicBezTo>
                  <a:cubicBezTo>
                    <a:pt x="2743" y="98"/>
                    <a:pt x="2668" y="135"/>
                    <a:pt x="2591" y="173"/>
                  </a:cubicBezTo>
                  <a:cubicBezTo>
                    <a:pt x="2469" y="237"/>
                    <a:pt x="2351" y="308"/>
                    <a:pt x="2235" y="387"/>
                  </a:cubicBezTo>
                  <a:cubicBezTo>
                    <a:pt x="2117" y="471"/>
                    <a:pt x="2005" y="556"/>
                    <a:pt x="1893" y="651"/>
                  </a:cubicBezTo>
                  <a:cubicBezTo>
                    <a:pt x="1771" y="768"/>
                    <a:pt x="1657" y="890"/>
                    <a:pt x="1545" y="1016"/>
                  </a:cubicBezTo>
                  <a:cubicBezTo>
                    <a:pt x="1399" y="1195"/>
                    <a:pt x="1257" y="1375"/>
                    <a:pt x="1128" y="1568"/>
                  </a:cubicBezTo>
                  <a:cubicBezTo>
                    <a:pt x="969" y="1812"/>
                    <a:pt x="824" y="2062"/>
                    <a:pt x="688" y="2320"/>
                  </a:cubicBezTo>
                  <a:cubicBezTo>
                    <a:pt x="657" y="2391"/>
                    <a:pt x="627" y="2469"/>
                    <a:pt x="596" y="2540"/>
                  </a:cubicBezTo>
                  <a:cubicBezTo>
                    <a:pt x="468" y="2848"/>
                    <a:pt x="352" y="3156"/>
                    <a:pt x="241" y="3471"/>
                  </a:cubicBezTo>
                  <a:cubicBezTo>
                    <a:pt x="235" y="3488"/>
                    <a:pt x="227" y="3505"/>
                    <a:pt x="221" y="3525"/>
                  </a:cubicBezTo>
                  <a:cubicBezTo>
                    <a:pt x="169" y="3681"/>
                    <a:pt x="129" y="3836"/>
                    <a:pt x="92" y="3999"/>
                  </a:cubicBezTo>
                  <a:cubicBezTo>
                    <a:pt x="61" y="4192"/>
                    <a:pt x="31" y="4378"/>
                    <a:pt x="14" y="4572"/>
                  </a:cubicBezTo>
                  <a:cubicBezTo>
                    <a:pt x="7" y="4791"/>
                    <a:pt x="0" y="5011"/>
                    <a:pt x="11" y="5232"/>
                  </a:cubicBezTo>
                  <a:cubicBezTo>
                    <a:pt x="24" y="5374"/>
                    <a:pt x="41" y="5519"/>
                    <a:pt x="72" y="5658"/>
                  </a:cubicBezTo>
                  <a:cubicBezTo>
                    <a:pt x="78" y="5685"/>
                    <a:pt x="85" y="5713"/>
                    <a:pt x="96" y="5740"/>
                  </a:cubicBezTo>
                  <a:cubicBezTo>
                    <a:pt x="119" y="5649"/>
                    <a:pt x="149" y="5560"/>
                    <a:pt x="187" y="5475"/>
                  </a:cubicBezTo>
                  <a:cubicBezTo>
                    <a:pt x="217" y="5323"/>
                    <a:pt x="258" y="5174"/>
                    <a:pt x="305" y="5028"/>
                  </a:cubicBezTo>
                  <a:cubicBezTo>
                    <a:pt x="434" y="4646"/>
                    <a:pt x="705" y="4328"/>
                    <a:pt x="1023" y="4087"/>
                  </a:cubicBezTo>
                  <a:cubicBezTo>
                    <a:pt x="1243" y="3925"/>
                    <a:pt x="1470" y="3749"/>
                    <a:pt x="1731" y="3657"/>
                  </a:cubicBezTo>
                  <a:cubicBezTo>
                    <a:pt x="1754" y="3647"/>
                    <a:pt x="1782" y="3647"/>
                    <a:pt x="1805" y="3640"/>
                  </a:cubicBezTo>
                  <a:cubicBezTo>
                    <a:pt x="1934" y="3603"/>
                    <a:pt x="2066" y="3586"/>
                    <a:pt x="2197" y="3586"/>
                  </a:cubicBezTo>
                  <a:cubicBezTo>
                    <a:pt x="2436" y="3586"/>
                    <a:pt x="2673" y="3644"/>
                    <a:pt x="2889" y="3749"/>
                  </a:cubicBezTo>
                  <a:cubicBezTo>
                    <a:pt x="2916" y="3762"/>
                    <a:pt x="2937" y="3779"/>
                    <a:pt x="2960" y="3792"/>
                  </a:cubicBezTo>
                  <a:cubicBezTo>
                    <a:pt x="3109" y="3874"/>
                    <a:pt x="3248" y="3972"/>
                    <a:pt x="3359" y="4097"/>
                  </a:cubicBezTo>
                  <a:cubicBezTo>
                    <a:pt x="3505" y="4263"/>
                    <a:pt x="3587" y="4503"/>
                    <a:pt x="3600" y="4720"/>
                  </a:cubicBezTo>
                  <a:cubicBezTo>
                    <a:pt x="3631" y="5197"/>
                    <a:pt x="3440" y="5689"/>
                    <a:pt x="3150" y="6058"/>
                  </a:cubicBezTo>
                  <a:cubicBezTo>
                    <a:pt x="3041" y="6197"/>
                    <a:pt x="2912" y="6312"/>
                    <a:pt x="2777" y="6416"/>
                  </a:cubicBezTo>
                  <a:cubicBezTo>
                    <a:pt x="2892" y="6376"/>
                    <a:pt x="3001" y="6329"/>
                    <a:pt x="3112" y="6274"/>
                  </a:cubicBezTo>
                  <a:cubicBezTo>
                    <a:pt x="3295" y="6169"/>
                    <a:pt x="3475" y="6058"/>
                    <a:pt x="3651" y="5943"/>
                  </a:cubicBezTo>
                  <a:cubicBezTo>
                    <a:pt x="3756" y="5868"/>
                    <a:pt x="3857" y="5794"/>
                    <a:pt x="3952" y="5713"/>
                  </a:cubicBezTo>
                  <a:cubicBezTo>
                    <a:pt x="4139" y="5543"/>
                    <a:pt x="4314" y="5364"/>
                    <a:pt x="4481" y="5177"/>
                  </a:cubicBezTo>
                  <a:cubicBezTo>
                    <a:pt x="4633" y="4994"/>
                    <a:pt x="4765" y="4802"/>
                    <a:pt x="4897" y="4608"/>
                  </a:cubicBezTo>
                  <a:lnTo>
                    <a:pt x="4897" y="4608"/>
                  </a:lnTo>
                  <a:cubicBezTo>
                    <a:pt x="4894" y="4616"/>
                    <a:pt x="4890" y="4622"/>
                    <a:pt x="4883" y="4633"/>
                  </a:cubicBezTo>
                  <a:cubicBezTo>
                    <a:pt x="4890" y="4622"/>
                    <a:pt x="4897" y="4616"/>
                    <a:pt x="4900" y="4605"/>
                  </a:cubicBezTo>
                  <a:cubicBezTo>
                    <a:pt x="4903" y="4602"/>
                    <a:pt x="4903" y="4602"/>
                    <a:pt x="4903" y="4599"/>
                  </a:cubicBezTo>
                  <a:lnTo>
                    <a:pt x="4907" y="4599"/>
                  </a:lnTo>
                  <a:lnTo>
                    <a:pt x="4907" y="4595"/>
                  </a:lnTo>
                  <a:cubicBezTo>
                    <a:pt x="4998" y="4456"/>
                    <a:pt x="5076" y="4314"/>
                    <a:pt x="5158" y="4172"/>
                  </a:cubicBezTo>
                  <a:cubicBezTo>
                    <a:pt x="5158" y="4169"/>
                    <a:pt x="5161" y="4165"/>
                    <a:pt x="5161" y="4165"/>
                  </a:cubicBezTo>
                  <a:cubicBezTo>
                    <a:pt x="5167" y="4148"/>
                    <a:pt x="5178" y="4135"/>
                    <a:pt x="5188" y="4121"/>
                  </a:cubicBezTo>
                  <a:cubicBezTo>
                    <a:pt x="5310" y="3897"/>
                    <a:pt x="5428" y="3670"/>
                    <a:pt x="5540" y="3444"/>
                  </a:cubicBezTo>
                  <a:cubicBezTo>
                    <a:pt x="5574" y="3376"/>
                    <a:pt x="5605" y="3305"/>
                    <a:pt x="5628" y="3237"/>
                  </a:cubicBezTo>
                  <a:cubicBezTo>
                    <a:pt x="5669" y="3105"/>
                    <a:pt x="5703" y="2973"/>
                    <a:pt x="5730" y="2841"/>
                  </a:cubicBezTo>
                  <a:cubicBezTo>
                    <a:pt x="5747" y="2739"/>
                    <a:pt x="5753" y="2642"/>
                    <a:pt x="5764" y="2540"/>
                  </a:cubicBezTo>
                  <a:cubicBezTo>
                    <a:pt x="5770" y="2475"/>
                    <a:pt x="5781" y="2411"/>
                    <a:pt x="5784" y="2343"/>
                  </a:cubicBezTo>
                  <a:cubicBezTo>
                    <a:pt x="5784" y="2326"/>
                    <a:pt x="5784" y="2309"/>
                    <a:pt x="5787" y="2292"/>
                  </a:cubicBezTo>
                  <a:cubicBezTo>
                    <a:pt x="5774" y="2164"/>
                    <a:pt x="5753" y="2039"/>
                    <a:pt x="5744" y="1914"/>
                  </a:cubicBezTo>
                  <a:cubicBezTo>
                    <a:pt x="5736" y="1835"/>
                    <a:pt x="5726" y="1761"/>
                    <a:pt x="5713" y="1687"/>
                  </a:cubicBezTo>
                  <a:lnTo>
                    <a:pt x="5713" y="1687"/>
                  </a:lnTo>
                  <a:cubicBezTo>
                    <a:pt x="5716" y="1700"/>
                    <a:pt x="5720" y="1717"/>
                    <a:pt x="5723" y="1731"/>
                  </a:cubicBezTo>
                  <a:cubicBezTo>
                    <a:pt x="5700" y="1619"/>
                    <a:pt x="5672" y="1510"/>
                    <a:pt x="5655" y="1395"/>
                  </a:cubicBezTo>
                  <a:cubicBezTo>
                    <a:pt x="5652" y="1385"/>
                    <a:pt x="5648" y="1371"/>
                    <a:pt x="5645" y="1362"/>
                  </a:cubicBezTo>
                  <a:cubicBezTo>
                    <a:pt x="5635" y="1334"/>
                    <a:pt x="5625" y="1304"/>
                    <a:pt x="5611" y="1276"/>
                  </a:cubicBezTo>
                  <a:cubicBezTo>
                    <a:pt x="5588" y="1232"/>
                    <a:pt x="5564" y="1189"/>
                    <a:pt x="5537" y="1141"/>
                  </a:cubicBezTo>
                  <a:cubicBezTo>
                    <a:pt x="5486" y="1077"/>
                    <a:pt x="5439" y="1009"/>
                    <a:pt x="5398" y="938"/>
                  </a:cubicBezTo>
                  <a:cubicBezTo>
                    <a:pt x="5364" y="877"/>
                    <a:pt x="5330" y="820"/>
                    <a:pt x="5300" y="762"/>
                  </a:cubicBezTo>
                  <a:lnTo>
                    <a:pt x="5300" y="759"/>
                  </a:lnTo>
                  <a:lnTo>
                    <a:pt x="5297" y="759"/>
                  </a:lnTo>
                  <a:cubicBezTo>
                    <a:pt x="5280" y="735"/>
                    <a:pt x="5256" y="712"/>
                    <a:pt x="5236" y="684"/>
                  </a:cubicBezTo>
                  <a:lnTo>
                    <a:pt x="5232" y="684"/>
                  </a:lnTo>
                  <a:cubicBezTo>
                    <a:pt x="5212" y="671"/>
                    <a:pt x="5192" y="654"/>
                    <a:pt x="5167" y="640"/>
                  </a:cubicBezTo>
                  <a:cubicBezTo>
                    <a:pt x="5120" y="590"/>
                    <a:pt x="5070" y="545"/>
                    <a:pt x="5012" y="508"/>
                  </a:cubicBezTo>
                  <a:cubicBezTo>
                    <a:pt x="5012" y="508"/>
                    <a:pt x="5009" y="508"/>
                    <a:pt x="5009" y="504"/>
                  </a:cubicBezTo>
                  <a:cubicBezTo>
                    <a:pt x="4989" y="484"/>
                    <a:pt x="4972" y="464"/>
                    <a:pt x="4954" y="443"/>
                  </a:cubicBezTo>
                  <a:cubicBezTo>
                    <a:pt x="4903" y="407"/>
                    <a:pt x="4850" y="369"/>
                    <a:pt x="4795" y="332"/>
                  </a:cubicBezTo>
                  <a:cubicBezTo>
                    <a:pt x="4758" y="308"/>
                    <a:pt x="4720" y="288"/>
                    <a:pt x="4684" y="268"/>
                  </a:cubicBezTo>
                  <a:lnTo>
                    <a:pt x="4531" y="207"/>
                  </a:lnTo>
                  <a:cubicBezTo>
                    <a:pt x="4369" y="152"/>
                    <a:pt x="4206" y="112"/>
                    <a:pt x="4040" y="78"/>
                  </a:cubicBezTo>
                  <a:cubicBezTo>
                    <a:pt x="3854" y="44"/>
                    <a:pt x="3668" y="17"/>
                    <a:pt x="3478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10994176" y="3897758"/>
              <a:ext cx="631955" cy="579753"/>
            </a:xfrm>
            <a:custGeom>
              <a:avLst/>
              <a:gdLst/>
              <a:ahLst/>
              <a:cxnLst/>
              <a:rect l="l" t="t" r="r" b="b"/>
              <a:pathLst>
                <a:path w="6174" h="5664" extrusionOk="0">
                  <a:moveTo>
                    <a:pt x="5091" y="1434"/>
                  </a:moveTo>
                  <a:cubicBezTo>
                    <a:pt x="5096" y="1441"/>
                    <a:pt x="5101" y="1448"/>
                    <a:pt x="5106" y="1455"/>
                  </a:cubicBezTo>
                  <a:cubicBezTo>
                    <a:pt x="5101" y="1447"/>
                    <a:pt x="5096" y="1441"/>
                    <a:pt x="5091" y="1434"/>
                  </a:cubicBezTo>
                  <a:close/>
                  <a:moveTo>
                    <a:pt x="2466" y="1"/>
                  </a:moveTo>
                  <a:cubicBezTo>
                    <a:pt x="2455" y="1"/>
                    <a:pt x="2444" y="2"/>
                    <a:pt x="2435" y="2"/>
                  </a:cubicBezTo>
                  <a:cubicBezTo>
                    <a:pt x="2388" y="9"/>
                    <a:pt x="2340" y="16"/>
                    <a:pt x="2296" y="26"/>
                  </a:cubicBezTo>
                  <a:lnTo>
                    <a:pt x="2276" y="26"/>
                  </a:lnTo>
                  <a:cubicBezTo>
                    <a:pt x="2221" y="26"/>
                    <a:pt x="2168" y="33"/>
                    <a:pt x="2113" y="43"/>
                  </a:cubicBezTo>
                  <a:cubicBezTo>
                    <a:pt x="2039" y="57"/>
                    <a:pt x="1965" y="80"/>
                    <a:pt x="1890" y="100"/>
                  </a:cubicBezTo>
                  <a:cubicBezTo>
                    <a:pt x="1860" y="107"/>
                    <a:pt x="1829" y="114"/>
                    <a:pt x="1799" y="121"/>
                  </a:cubicBezTo>
                  <a:cubicBezTo>
                    <a:pt x="1788" y="121"/>
                    <a:pt x="1779" y="124"/>
                    <a:pt x="1768" y="124"/>
                  </a:cubicBezTo>
                  <a:cubicBezTo>
                    <a:pt x="1758" y="124"/>
                    <a:pt x="1748" y="127"/>
                    <a:pt x="1741" y="127"/>
                  </a:cubicBezTo>
                  <a:lnTo>
                    <a:pt x="1727" y="127"/>
                  </a:lnTo>
                  <a:cubicBezTo>
                    <a:pt x="1724" y="131"/>
                    <a:pt x="1724" y="131"/>
                    <a:pt x="1721" y="131"/>
                  </a:cubicBezTo>
                  <a:cubicBezTo>
                    <a:pt x="1687" y="135"/>
                    <a:pt x="1653" y="141"/>
                    <a:pt x="1619" y="152"/>
                  </a:cubicBezTo>
                  <a:cubicBezTo>
                    <a:pt x="1599" y="158"/>
                    <a:pt x="1582" y="168"/>
                    <a:pt x="1565" y="182"/>
                  </a:cubicBezTo>
                  <a:cubicBezTo>
                    <a:pt x="1535" y="192"/>
                    <a:pt x="1501" y="205"/>
                    <a:pt x="1470" y="216"/>
                  </a:cubicBezTo>
                  <a:cubicBezTo>
                    <a:pt x="1429" y="229"/>
                    <a:pt x="1388" y="246"/>
                    <a:pt x="1348" y="266"/>
                  </a:cubicBezTo>
                  <a:cubicBezTo>
                    <a:pt x="1301" y="294"/>
                    <a:pt x="1254" y="324"/>
                    <a:pt x="1202" y="355"/>
                  </a:cubicBezTo>
                  <a:cubicBezTo>
                    <a:pt x="1115" y="419"/>
                    <a:pt x="1030" y="483"/>
                    <a:pt x="942" y="554"/>
                  </a:cubicBezTo>
                  <a:cubicBezTo>
                    <a:pt x="810" y="683"/>
                    <a:pt x="688" y="818"/>
                    <a:pt x="566" y="957"/>
                  </a:cubicBezTo>
                  <a:cubicBezTo>
                    <a:pt x="508" y="1035"/>
                    <a:pt x="454" y="1113"/>
                    <a:pt x="400" y="1194"/>
                  </a:cubicBezTo>
                  <a:cubicBezTo>
                    <a:pt x="312" y="1346"/>
                    <a:pt x="230" y="1499"/>
                    <a:pt x="149" y="1655"/>
                  </a:cubicBezTo>
                  <a:cubicBezTo>
                    <a:pt x="133" y="1692"/>
                    <a:pt x="113" y="1726"/>
                    <a:pt x="92" y="1760"/>
                  </a:cubicBezTo>
                  <a:cubicBezTo>
                    <a:pt x="72" y="1807"/>
                    <a:pt x="55" y="1854"/>
                    <a:pt x="35" y="1899"/>
                  </a:cubicBezTo>
                  <a:cubicBezTo>
                    <a:pt x="27" y="1935"/>
                    <a:pt x="18" y="1973"/>
                    <a:pt x="11" y="2010"/>
                  </a:cubicBezTo>
                  <a:cubicBezTo>
                    <a:pt x="7" y="2037"/>
                    <a:pt x="4" y="2065"/>
                    <a:pt x="4" y="2091"/>
                  </a:cubicBezTo>
                  <a:cubicBezTo>
                    <a:pt x="0" y="2169"/>
                    <a:pt x="0" y="2248"/>
                    <a:pt x="4" y="2321"/>
                  </a:cubicBezTo>
                  <a:cubicBezTo>
                    <a:pt x="11" y="2396"/>
                    <a:pt x="18" y="2471"/>
                    <a:pt x="31" y="2542"/>
                  </a:cubicBezTo>
                  <a:cubicBezTo>
                    <a:pt x="52" y="2626"/>
                    <a:pt x="75" y="2704"/>
                    <a:pt x="102" y="2782"/>
                  </a:cubicBezTo>
                  <a:cubicBezTo>
                    <a:pt x="180" y="2976"/>
                    <a:pt x="258" y="3168"/>
                    <a:pt x="346" y="3358"/>
                  </a:cubicBezTo>
                  <a:cubicBezTo>
                    <a:pt x="390" y="3432"/>
                    <a:pt x="434" y="3507"/>
                    <a:pt x="478" y="3581"/>
                  </a:cubicBezTo>
                  <a:cubicBezTo>
                    <a:pt x="583" y="3757"/>
                    <a:pt x="694" y="3931"/>
                    <a:pt x="810" y="4103"/>
                  </a:cubicBezTo>
                  <a:cubicBezTo>
                    <a:pt x="864" y="4157"/>
                    <a:pt x="911" y="4218"/>
                    <a:pt x="962" y="4276"/>
                  </a:cubicBezTo>
                  <a:cubicBezTo>
                    <a:pt x="1226" y="4553"/>
                    <a:pt x="1510" y="4814"/>
                    <a:pt x="1802" y="5064"/>
                  </a:cubicBezTo>
                  <a:cubicBezTo>
                    <a:pt x="1944" y="5170"/>
                    <a:pt x="2083" y="5278"/>
                    <a:pt x="2232" y="5373"/>
                  </a:cubicBezTo>
                  <a:cubicBezTo>
                    <a:pt x="2239" y="5376"/>
                    <a:pt x="2246" y="5380"/>
                    <a:pt x="2252" y="5383"/>
                  </a:cubicBezTo>
                  <a:cubicBezTo>
                    <a:pt x="2208" y="5308"/>
                    <a:pt x="2165" y="5237"/>
                    <a:pt x="2130" y="5159"/>
                  </a:cubicBezTo>
                  <a:cubicBezTo>
                    <a:pt x="2043" y="4963"/>
                    <a:pt x="2005" y="4750"/>
                    <a:pt x="1995" y="4533"/>
                  </a:cubicBezTo>
                  <a:cubicBezTo>
                    <a:pt x="1982" y="4309"/>
                    <a:pt x="2070" y="4093"/>
                    <a:pt x="2174" y="3900"/>
                  </a:cubicBezTo>
                  <a:cubicBezTo>
                    <a:pt x="2290" y="3687"/>
                    <a:pt x="2473" y="3510"/>
                    <a:pt x="2652" y="3348"/>
                  </a:cubicBezTo>
                  <a:cubicBezTo>
                    <a:pt x="2859" y="3172"/>
                    <a:pt x="3112" y="3046"/>
                    <a:pt x="3380" y="2999"/>
                  </a:cubicBezTo>
                  <a:cubicBezTo>
                    <a:pt x="3397" y="2996"/>
                    <a:pt x="3414" y="2992"/>
                    <a:pt x="3434" y="2992"/>
                  </a:cubicBezTo>
                  <a:cubicBezTo>
                    <a:pt x="3495" y="2985"/>
                    <a:pt x="3556" y="2980"/>
                    <a:pt x="3618" y="2980"/>
                  </a:cubicBezTo>
                  <a:cubicBezTo>
                    <a:pt x="3642" y="2980"/>
                    <a:pt x="3667" y="2980"/>
                    <a:pt x="3692" y="2982"/>
                  </a:cubicBezTo>
                  <a:cubicBezTo>
                    <a:pt x="3908" y="3002"/>
                    <a:pt x="4115" y="3067"/>
                    <a:pt x="4304" y="3172"/>
                  </a:cubicBezTo>
                  <a:cubicBezTo>
                    <a:pt x="4497" y="3280"/>
                    <a:pt x="4650" y="3459"/>
                    <a:pt x="4781" y="3629"/>
                  </a:cubicBezTo>
                  <a:cubicBezTo>
                    <a:pt x="4954" y="3856"/>
                    <a:pt x="5083" y="4113"/>
                    <a:pt x="5198" y="4373"/>
                  </a:cubicBezTo>
                  <a:cubicBezTo>
                    <a:pt x="5300" y="4601"/>
                    <a:pt x="5364" y="4851"/>
                    <a:pt x="5391" y="5102"/>
                  </a:cubicBezTo>
                  <a:cubicBezTo>
                    <a:pt x="5411" y="5288"/>
                    <a:pt x="5398" y="5478"/>
                    <a:pt x="5361" y="5664"/>
                  </a:cubicBezTo>
                  <a:cubicBezTo>
                    <a:pt x="5422" y="5627"/>
                    <a:pt x="5483" y="5592"/>
                    <a:pt x="5540" y="5552"/>
                  </a:cubicBezTo>
                  <a:cubicBezTo>
                    <a:pt x="5561" y="5536"/>
                    <a:pt x="5581" y="5518"/>
                    <a:pt x="5601" y="5501"/>
                  </a:cubicBezTo>
                  <a:cubicBezTo>
                    <a:pt x="5639" y="5464"/>
                    <a:pt x="5672" y="5430"/>
                    <a:pt x="5706" y="5389"/>
                  </a:cubicBezTo>
                  <a:cubicBezTo>
                    <a:pt x="5761" y="5319"/>
                    <a:pt x="5811" y="5247"/>
                    <a:pt x="5858" y="5170"/>
                  </a:cubicBezTo>
                  <a:cubicBezTo>
                    <a:pt x="5892" y="5105"/>
                    <a:pt x="5930" y="5041"/>
                    <a:pt x="5960" y="4976"/>
                  </a:cubicBezTo>
                  <a:cubicBezTo>
                    <a:pt x="6011" y="4861"/>
                    <a:pt x="6055" y="4746"/>
                    <a:pt x="6092" y="4628"/>
                  </a:cubicBezTo>
                  <a:cubicBezTo>
                    <a:pt x="6119" y="4543"/>
                    <a:pt x="6143" y="4459"/>
                    <a:pt x="6160" y="4370"/>
                  </a:cubicBezTo>
                  <a:cubicBezTo>
                    <a:pt x="6163" y="4333"/>
                    <a:pt x="6170" y="4296"/>
                    <a:pt x="6173" y="4259"/>
                  </a:cubicBezTo>
                  <a:cubicBezTo>
                    <a:pt x="6173" y="4239"/>
                    <a:pt x="6170" y="4218"/>
                    <a:pt x="6170" y="4195"/>
                  </a:cubicBezTo>
                  <a:cubicBezTo>
                    <a:pt x="6130" y="4164"/>
                    <a:pt x="6092" y="4123"/>
                    <a:pt x="6061" y="4073"/>
                  </a:cubicBezTo>
                  <a:cubicBezTo>
                    <a:pt x="5991" y="3951"/>
                    <a:pt x="6028" y="3795"/>
                    <a:pt x="6116" y="3693"/>
                  </a:cubicBezTo>
                  <a:cubicBezTo>
                    <a:pt x="6113" y="3659"/>
                    <a:pt x="6109" y="3622"/>
                    <a:pt x="6102" y="3588"/>
                  </a:cubicBezTo>
                  <a:cubicBezTo>
                    <a:pt x="6061" y="3409"/>
                    <a:pt x="6008" y="3236"/>
                    <a:pt x="5947" y="3063"/>
                  </a:cubicBezTo>
                  <a:cubicBezTo>
                    <a:pt x="5896" y="2935"/>
                    <a:pt x="5845" y="2806"/>
                    <a:pt x="5791" y="2677"/>
                  </a:cubicBezTo>
                  <a:cubicBezTo>
                    <a:pt x="5709" y="2488"/>
                    <a:pt x="5628" y="2295"/>
                    <a:pt x="5533" y="2109"/>
                  </a:cubicBezTo>
                  <a:cubicBezTo>
                    <a:pt x="5445" y="1953"/>
                    <a:pt x="5344" y="1804"/>
                    <a:pt x="5245" y="1655"/>
                  </a:cubicBezTo>
                  <a:cubicBezTo>
                    <a:pt x="5202" y="1594"/>
                    <a:pt x="5158" y="1529"/>
                    <a:pt x="5114" y="1465"/>
                  </a:cubicBezTo>
                  <a:cubicBezTo>
                    <a:pt x="5105" y="1457"/>
                    <a:pt x="5099" y="1445"/>
                    <a:pt x="5091" y="1434"/>
                  </a:cubicBezTo>
                  <a:lnTo>
                    <a:pt x="5091" y="1434"/>
                  </a:lnTo>
                  <a:cubicBezTo>
                    <a:pt x="5091" y="1434"/>
                    <a:pt x="5091" y="1434"/>
                    <a:pt x="5091" y="1434"/>
                  </a:cubicBezTo>
                  <a:lnTo>
                    <a:pt x="5091" y="1434"/>
                  </a:lnTo>
                  <a:cubicBezTo>
                    <a:pt x="5091" y="1434"/>
                    <a:pt x="5091" y="1434"/>
                    <a:pt x="5090" y="1433"/>
                  </a:cubicBezTo>
                  <a:lnTo>
                    <a:pt x="5090" y="1433"/>
                  </a:lnTo>
                  <a:cubicBezTo>
                    <a:pt x="5089" y="1431"/>
                    <a:pt x="5088" y="1429"/>
                    <a:pt x="5086" y="1428"/>
                  </a:cubicBezTo>
                  <a:lnTo>
                    <a:pt x="5086" y="1428"/>
                  </a:lnTo>
                  <a:cubicBezTo>
                    <a:pt x="5086" y="1428"/>
                    <a:pt x="5087" y="1428"/>
                    <a:pt x="5087" y="1429"/>
                  </a:cubicBezTo>
                  <a:lnTo>
                    <a:pt x="5087" y="1429"/>
                  </a:lnTo>
                  <a:cubicBezTo>
                    <a:pt x="5016" y="1333"/>
                    <a:pt x="4944" y="1237"/>
                    <a:pt x="4863" y="1150"/>
                  </a:cubicBezTo>
                  <a:cubicBezTo>
                    <a:pt x="4745" y="1032"/>
                    <a:pt x="4612" y="920"/>
                    <a:pt x="4487" y="808"/>
                  </a:cubicBezTo>
                  <a:cubicBezTo>
                    <a:pt x="4365" y="700"/>
                    <a:pt x="4247" y="591"/>
                    <a:pt x="4121" y="486"/>
                  </a:cubicBezTo>
                  <a:cubicBezTo>
                    <a:pt x="4091" y="463"/>
                    <a:pt x="4057" y="439"/>
                    <a:pt x="4023" y="416"/>
                  </a:cubicBezTo>
                  <a:cubicBezTo>
                    <a:pt x="4017" y="412"/>
                    <a:pt x="4009" y="408"/>
                    <a:pt x="4006" y="405"/>
                  </a:cubicBezTo>
                  <a:cubicBezTo>
                    <a:pt x="3905" y="361"/>
                    <a:pt x="3806" y="327"/>
                    <a:pt x="3709" y="280"/>
                  </a:cubicBezTo>
                  <a:cubicBezTo>
                    <a:pt x="3607" y="233"/>
                    <a:pt x="3505" y="182"/>
                    <a:pt x="3407" y="138"/>
                  </a:cubicBezTo>
                  <a:cubicBezTo>
                    <a:pt x="3397" y="135"/>
                    <a:pt x="3387" y="127"/>
                    <a:pt x="3376" y="124"/>
                  </a:cubicBezTo>
                  <a:cubicBezTo>
                    <a:pt x="3224" y="80"/>
                    <a:pt x="3062" y="50"/>
                    <a:pt x="2902" y="19"/>
                  </a:cubicBezTo>
                  <a:cubicBezTo>
                    <a:pt x="2876" y="16"/>
                    <a:pt x="2845" y="13"/>
                    <a:pt x="2818" y="9"/>
                  </a:cubicBezTo>
                  <a:lnTo>
                    <a:pt x="2798" y="9"/>
                  </a:lnTo>
                  <a:cubicBezTo>
                    <a:pt x="2693" y="5"/>
                    <a:pt x="2587" y="5"/>
                    <a:pt x="2482" y="2"/>
                  </a:cubicBezTo>
                  <a:cubicBezTo>
                    <a:pt x="2477" y="1"/>
                    <a:pt x="2471" y="1"/>
                    <a:pt x="2466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13080608" y="2715747"/>
              <a:ext cx="1019788" cy="670135"/>
            </a:xfrm>
            <a:custGeom>
              <a:avLst/>
              <a:gdLst/>
              <a:ahLst/>
              <a:cxnLst/>
              <a:rect l="l" t="t" r="r" b="b"/>
              <a:pathLst>
                <a:path w="9963" h="6547" extrusionOk="0">
                  <a:moveTo>
                    <a:pt x="9888" y="0"/>
                  </a:moveTo>
                  <a:cubicBezTo>
                    <a:pt x="9817" y="241"/>
                    <a:pt x="9719" y="474"/>
                    <a:pt x="9624" y="708"/>
                  </a:cubicBezTo>
                  <a:cubicBezTo>
                    <a:pt x="9485" y="1040"/>
                    <a:pt x="9330" y="1358"/>
                    <a:pt x="9140" y="1659"/>
                  </a:cubicBezTo>
                  <a:cubicBezTo>
                    <a:pt x="8768" y="2269"/>
                    <a:pt x="8408" y="2892"/>
                    <a:pt x="7917" y="3420"/>
                  </a:cubicBezTo>
                  <a:cubicBezTo>
                    <a:pt x="7660" y="3698"/>
                    <a:pt x="7389" y="3972"/>
                    <a:pt x="7088" y="4206"/>
                  </a:cubicBezTo>
                  <a:cubicBezTo>
                    <a:pt x="6803" y="4430"/>
                    <a:pt x="6489" y="4612"/>
                    <a:pt x="6177" y="4798"/>
                  </a:cubicBezTo>
                  <a:cubicBezTo>
                    <a:pt x="6120" y="4833"/>
                    <a:pt x="6059" y="4866"/>
                    <a:pt x="6001" y="4900"/>
                  </a:cubicBezTo>
                  <a:cubicBezTo>
                    <a:pt x="5903" y="4955"/>
                    <a:pt x="5805" y="5011"/>
                    <a:pt x="5706" y="5069"/>
                  </a:cubicBezTo>
                  <a:cubicBezTo>
                    <a:pt x="5540" y="5158"/>
                    <a:pt x="5368" y="5259"/>
                    <a:pt x="5189" y="5323"/>
                  </a:cubicBezTo>
                  <a:cubicBezTo>
                    <a:pt x="4829" y="5455"/>
                    <a:pt x="4460" y="5540"/>
                    <a:pt x="4081" y="5601"/>
                  </a:cubicBezTo>
                  <a:cubicBezTo>
                    <a:pt x="3878" y="5632"/>
                    <a:pt x="3673" y="5649"/>
                    <a:pt x="3465" y="5649"/>
                  </a:cubicBezTo>
                  <a:cubicBezTo>
                    <a:pt x="3447" y="5649"/>
                    <a:pt x="3429" y="5649"/>
                    <a:pt x="3410" y="5649"/>
                  </a:cubicBezTo>
                  <a:cubicBezTo>
                    <a:pt x="3258" y="5645"/>
                    <a:pt x="3102" y="5635"/>
                    <a:pt x="2950" y="5611"/>
                  </a:cubicBezTo>
                  <a:cubicBezTo>
                    <a:pt x="2757" y="5584"/>
                    <a:pt x="2574" y="5540"/>
                    <a:pt x="2391" y="5479"/>
                  </a:cubicBezTo>
                  <a:cubicBezTo>
                    <a:pt x="2158" y="5401"/>
                    <a:pt x="1914" y="5296"/>
                    <a:pt x="1718" y="5150"/>
                  </a:cubicBezTo>
                  <a:cubicBezTo>
                    <a:pt x="1349" y="4876"/>
                    <a:pt x="1024" y="4534"/>
                    <a:pt x="827" y="4111"/>
                  </a:cubicBezTo>
                  <a:cubicBezTo>
                    <a:pt x="783" y="4013"/>
                    <a:pt x="742" y="3918"/>
                    <a:pt x="705" y="3823"/>
                  </a:cubicBezTo>
                  <a:cubicBezTo>
                    <a:pt x="638" y="3644"/>
                    <a:pt x="600" y="3461"/>
                    <a:pt x="580" y="3271"/>
                  </a:cubicBezTo>
                  <a:cubicBezTo>
                    <a:pt x="546" y="2976"/>
                    <a:pt x="610" y="2675"/>
                    <a:pt x="708" y="2398"/>
                  </a:cubicBezTo>
                  <a:cubicBezTo>
                    <a:pt x="749" y="2286"/>
                    <a:pt x="800" y="2178"/>
                    <a:pt x="854" y="2073"/>
                  </a:cubicBezTo>
                  <a:cubicBezTo>
                    <a:pt x="908" y="1968"/>
                    <a:pt x="980" y="1873"/>
                    <a:pt x="1054" y="1778"/>
                  </a:cubicBezTo>
                  <a:lnTo>
                    <a:pt x="1054" y="1778"/>
                  </a:lnTo>
                  <a:cubicBezTo>
                    <a:pt x="959" y="1842"/>
                    <a:pt x="868" y="1914"/>
                    <a:pt x="786" y="1995"/>
                  </a:cubicBezTo>
                  <a:cubicBezTo>
                    <a:pt x="641" y="2143"/>
                    <a:pt x="525" y="2323"/>
                    <a:pt x="417" y="2499"/>
                  </a:cubicBezTo>
                  <a:cubicBezTo>
                    <a:pt x="326" y="2645"/>
                    <a:pt x="238" y="2797"/>
                    <a:pt x="170" y="2956"/>
                  </a:cubicBezTo>
                  <a:cubicBezTo>
                    <a:pt x="96" y="3136"/>
                    <a:pt x="48" y="3322"/>
                    <a:pt x="28" y="3512"/>
                  </a:cubicBezTo>
                  <a:cubicBezTo>
                    <a:pt x="0" y="3752"/>
                    <a:pt x="31" y="3986"/>
                    <a:pt x="75" y="4219"/>
                  </a:cubicBezTo>
                  <a:cubicBezTo>
                    <a:pt x="102" y="4378"/>
                    <a:pt x="136" y="4538"/>
                    <a:pt x="208" y="4683"/>
                  </a:cubicBezTo>
                  <a:cubicBezTo>
                    <a:pt x="248" y="4764"/>
                    <a:pt x="285" y="4842"/>
                    <a:pt x="333" y="4917"/>
                  </a:cubicBezTo>
                  <a:cubicBezTo>
                    <a:pt x="424" y="5063"/>
                    <a:pt x="525" y="5198"/>
                    <a:pt x="621" y="5344"/>
                  </a:cubicBezTo>
                  <a:cubicBezTo>
                    <a:pt x="786" y="5601"/>
                    <a:pt x="983" y="5865"/>
                    <a:pt x="1233" y="6044"/>
                  </a:cubicBezTo>
                  <a:cubicBezTo>
                    <a:pt x="1494" y="6227"/>
                    <a:pt x="1796" y="6339"/>
                    <a:pt x="2104" y="6413"/>
                  </a:cubicBezTo>
                  <a:cubicBezTo>
                    <a:pt x="2432" y="6488"/>
                    <a:pt x="2774" y="6495"/>
                    <a:pt x="3109" y="6529"/>
                  </a:cubicBezTo>
                  <a:cubicBezTo>
                    <a:pt x="3218" y="6539"/>
                    <a:pt x="3326" y="6546"/>
                    <a:pt x="3431" y="6546"/>
                  </a:cubicBezTo>
                  <a:cubicBezTo>
                    <a:pt x="3454" y="6546"/>
                    <a:pt x="3478" y="6546"/>
                    <a:pt x="3501" y="6546"/>
                  </a:cubicBezTo>
                  <a:cubicBezTo>
                    <a:pt x="3708" y="6546"/>
                    <a:pt x="3911" y="6534"/>
                    <a:pt x="4115" y="6525"/>
                  </a:cubicBezTo>
                  <a:cubicBezTo>
                    <a:pt x="4281" y="6515"/>
                    <a:pt x="4443" y="6505"/>
                    <a:pt x="4606" y="6478"/>
                  </a:cubicBezTo>
                  <a:cubicBezTo>
                    <a:pt x="4772" y="6447"/>
                    <a:pt x="4934" y="6407"/>
                    <a:pt x="5097" y="6366"/>
                  </a:cubicBezTo>
                  <a:cubicBezTo>
                    <a:pt x="5412" y="6285"/>
                    <a:pt x="5706" y="6156"/>
                    <a:pt x="6001" y="6021"/>
                  </a:cubicBezTo>
                  <a:cubicBezTo>
                    <a:pt x="6018" y="6014"/>
                    <a:pt x="6035" y="6007"/>
                    <a:pt x="6048" y="6000"/>
                  </a:cubicBezTo>
                  <a:cubicBezTo>
                    <a:pt x="6109" y="5970"/>
                    <a:pt x="6173" y="5943"/>
                    <a:pt x="6231" y="5909"/>
                  </a:cubicBezTo>
                  <a:cubicBezTo>
                    <a:pt x="6262" y="5889"/>
                    <a:pt x="6295" y="5872"/>
                    <a:pt x="6330" y="5852"/>
                  </a:cubicBezTo>
                  <a:cubicBezTo>
                    <a:pt x="6404" y="5804"/>
                    <a:pt x="6478" y="5757"/>
                    <a:pt x="6553" y="5706"/>
                  </a:cubicBezTo>
                  <a:cubicBezTo>
                    <a:pt x="6702" y="5605"/>
                    <a:pt x="6861" y="5519"/>
                    <a:pt x="7006" y="5414"/>
                  </a:cubicBezTo>
                  <a:cubicBezTo>
                    <a:pt x="7314" y="5188"/>
                    <a:pt x="7599" y="4930"/>
                    <a:pt x="7853" y="4646"/>
                  </a:cubicBezTo>
                  <a:cubicBezTo>
                    <a:pt x="8094" y="4378"/>
                    <a:pt x="8341" y="4111"/>
                    <a:pt x="8578" y="3840"/>
                  </a:cubicBezTo>
                  <a:cubicBezTo>
                    <a:pt x="8822" y="3553"/>
                    <a:pt x="9055" y="3251"/>
                    <a:pt x="9275" y="2946"/>
                  </a:cubicBezTo>
                  <a:cubicBezTo>
                    <a:pt x="9502" y="2638"/>
                    <a:pt x="9665" y="2300"/>
                    <a:pt x="9813" y="1951"/>
                  </a:cubicBezTo>
                  <a:cubicBezTo>
                    <a:pt x="9871" y="1818"/>
                    <a:pt x="9915" y="1687"/>
                    <a:pt x="9952" y="1548"/>
                  </a:cubicBezTo>
                  <a:lnTo>
                    <a:pt x="9952" y="1467"/>
                  </a:lnTo>
                  <a:cubicBezTo>
                    <a:pt x="9963" y="1287"/>
                    <a:pt x="9963" y="1107"/>
                    <a:pt x="9960" y="928"/>
                  </a:cubicBezTo>
                  <a:cubicBezTo>
                    <a:pt x="9956" y="793"/>
                    <a:pt x="9952" y="654"/>
                    <a:pt x="9943" y="515"/>
                  </a:cubicBezTo>
                  <a:cubicBezTo>
                    <a:pt x="9929" y="343"/>
                    <a:pt x="9908" y="173"/>
                    <a:pt x="9888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13711738" y="3296619"/>
              <a:ext cx="378620" cy="792349"/>
            </a:xfrm>
            <a:custGeom>
              <a:avLst/>
              <a:gdLst/>
              <a:ahLst/>
              <a:cxnLst/>
              <a:rect l="l" t="t" r="r" b="b"/>
              <a:pathLst>
                <a:path w="3699" h="7741" extrusionOk="0">
                  <a:moveTo>
                    <a:pt x="2254" y="3145"/>
                  </a:moveTo>
                  <a:cubicBezTo>
                    <a:pt x="2253" y="3145"/>
                    <a:pt x="2253" y="3146"/>
                    <a:pt x="2253" y="3146"/>
                  </a:cubicBezTo>
                  <a:cubicBezTo>
                    <a:pt x="2253" y="3146"/>
                    <a:pt x="2253" y="3145"/>
                    <a:pt x="2254" y="3145"/>
                  </a:cubicBezTo>
                  <a:close/>
                  <a:moveTo>
                    <a:pt x="2036" y="4765"/>
                  </a:moveTo>
                  <a:cubicBezTo>
                    <a:pt x="2034" y="4767"/>
                    <a:pt x="2032" y="4771"/>
                    <a:pt x="2029" y="4774"/>
                  </a:cubicBezTo>
                  <a:lnTo>
                    <a:pt x="2029" y="4774"/>
                  </a:lnTo>
                  <a:cubicBezTo>
                    <a:pt x="2032" y="4771"/>
                    <a:pt x="2034" y="4768"/>
                    <a:pt x="2036" y="4765"/>
                  </a:cubicBezTo>
                  <a:close/>
                  <a:moveTo>
                    <a:pt x="2029" y="4774"/>
                  </a:moveTo>
                  <a:lnTo>
                    <a:pt x="2029" y="4774"/>
                  </a:lnTo>
                  <a:cubicBezTo>
                    <a:pt x="2029" y="4775"/>
                    <a:pt x="2028" y="4775"/>
                    <a:pt x="2028" y="4776"/>
                  </a:cubicBezTo>
                  <a:lnTo>
                    <a:pt x="2028" y="4776"/>
                  </a:lnTo>
                  <a:cubicBezTo>
                    <a:pt x="2028" y="4775"/>
                    <a:pt x="2029" y="4775"/>
                    <a:pt x="2029" y="4774"/>
                  </a:cubicBezTo>
                  <a:close/>
                  <a:moveTo>
                    <a:pt x="864" y="5256"/>
                  </a:moveTo>
                  <a:cubicBezTo>
                    <a:pt x="863" y="5257"/>
                    <a:pt x="862" y="5258"/>
                    <a:pt x="862" y="5259"/>
                  </a:cubicBezTo>
                  <a:lnTo>
                    <a:pt x="862" y="5259"/>
                  </a:lnTo>
                  <a:cubicBezTo>
                    <a:pt x="863" y="5258"/>
                    <a:pt x="863" y="5257"/>
                    <a:pt x="864" y="5256"/>
                  </a:cubicBezTo>
                  <a:close/>
                  <a:moveTo>
                    <a:pt x="3699" y="0"/>
                  </a:moveTo>
                  <a:lnTo>
                    <a:pt x="3699" y="0"/>
                  </a:lnTo>
                  <a:cubicBezTo>
                    <a:pt x="3682" y="31"/>
                    <a:pt x="3664" y="65"/>
                    <a:pt x="3658" y="102"/>
                  </a:cubicBezTo>
                  <a:cubicBezTo>
                    <a:pt x="3658" y="116"/>
                    <a:pt x="3655" y="129"/>
                    <a:pt x="3651" y="143"/>
                  </a:cubicBezTo>
                  <a:cubicBezTo>
                    <a:pt x="3604" y="319"/>
                    <a:pt x="3543" y="491"/>
                    <a:pt x="3478" y="661"/>
                  </a:cubicBezTo>
                  <a:cubicBezTo>
                    <a:pt x="3411" y="837"/>
                    <a:pt x="3347" y="1013"/>
                    <a:pt x="3282" y="1189"/>
                  </a:cubicBezTo>
                  <a:cubicBezTo>
                    <a:pt x="3286" y="1175"/>
                    <a:pt x="3292" y="1158"/>
                    <a:pt x="3296" y="1149"/>
                  </a:cubicBezTo>
                  <a:lnTo>
                    <a:pt x="3296" y="1149"/>
                  </a:lnTo>
                  <a:cubicBezTo>
                    <a:pt x="3214" y="1355"/>
                    <a:pt x="3123" y="1555"/>
                    <a:pt x="3022" y="1754"/>
                  </a:cubicBezTo>
                  <a:cubicBezTo>
                    <a:pt x="2892" y="1988"/>
                    <a:pt x="2758" y="2215"/>
                    <a:pt x="2625" y="2449"/>
                  </a:cubicBezTo>
                  <a:cubicBezTo>
                    <a:pt x="2497" y="2675"/>
                    <a:pt x="2379" y="2911"/>
                    <a:pt x="2254" y="3145"/>
                  </a:cubicBezTo>
                  <a:lnTo>
                    <a:pt x="2254" y="3145"/>
                  </a:lnTo>
                  <a:cubicBezTo>
                    <a:pt x="2257" y="3139"/>
                    <a:pt x="2261" y="3134"/>
                    <a:pt x="2265" y="3128"/>
                  </a:cubicBezTo>
                  <a:lnTo>
                    <a:pt x="2265" y="3128"/>
                  </a:lnTo>
                  <a:cubicBezTo>
                    <a:pt x="2093" y="3442"/>
                    <a:pt x="1910" y="3750"/>
                    <a:pt x="1708" y="4047"/>
                  </a:cubicBezTo>
                  <a:cubicBezTo>
                    <a:pt x="1552" y="4260"/>
                    <a:pt x="1396" y="4473"/>
                    <a:pt x="1247" y="4690"/>
                  </a:cubicBezTo>
                  <a:cubicBezTo>
                    <a:pt x="1116" y="4881"/>
                    <a:pt x="992" y="5073"/>
                    <a:pt x="860" y="5262"/>
                  </a:cubicBezTo>
                  <a:lnTo>
                    <a:pt x="860" y="5262"/>
                  </a:lnTo>
                  <a:cubicBezTo>
                    <a:pt x="861" y="5261"/>
                    <a:pt x="861" y="5260"/>
                    <a:pt x="862" y="5259"/>
                  </a:cubicBezTo>
                  <a:lnTo>
                    <a:pt x="862" y="5259"/>
                  </a:lnTo>
                  <a:cubicBezTo>
                    <a:pt x="663" y="5519"/>
                    <a:pt x="464" y="5778"/>
                    <a:pt x="245" y="6021"/>
                  </a:cubicBezTo>
                  <a:cubicBezTo>
                    <a:pt x="167" y="6109"/>
                    <a:pt x="82" y="6197"/>
                    <a:pt x="1" y="6289"/>
                  </a:cubicBezTo>
                  <a:cubicBezTo>
                    <a:pt x="11" y="6336"/>
                    <a:pt x="21" y="6386"/>
                    <a:pt x="28" y="6434"/>
                  </a:cubicBezTo>
                  <a:cubicBezTo>
                    <a:pt x="51" y="6519"/>
                    <a:pt x="72" y="6607"/>
                    <a:pt x="82" y="6695"/>
                  </a:cubicBezTo>
                  <a:cubicBezTo>
                    <a:pt x="96" y="6803"/>
                    <a:pt x="103" y="6908"/>
                    <a:pt x="112" y="7016"/>
                  </a:cubicBezTo>
                  <a:cubicBezTo>
                    <a:pt x="123" y="7105"/>
                    <a:pt x="140" y="7192"/>
                    <a:pt x="140" y="7277"/>
                  </a:cubicBezTo>
                  <a:cubicBezTo>
                    <a:pt x="143" y="7361"/>
                    <a:pt x="133" y="7447"/>
                    <a:pt x="129" y="7528"/>
                  </a:cubicBezTo>
                  <a:lnTo>
                    <a:pt x="129" y="7544"/>
                  </a:lnTo>
                  <a:cubicBezTo>
                    <a:pt x="123" y="7613"/>
                    <a:pt x="116" y="7677"/>
                    <a:pt x="106" y="7741"/>
                  </a:cubicBezTo>
                  <a:cubicBezTo>
                    <a:pt x="150" y="7697"/>
                    <a:pt x="194" y="7653"/>
                    <a:pt x="238" y="7605"/>
                  </a:cubicBezTo>
                  <a:cubicBezTo>
                    <a:pt x="259" y="7582"/>
                    <a:pt x="279" y="7555"/>
                    <a:pt x="302" y="7528"/>
                  </a:cubicBezTo>
                  <a:cubicBezTo>
                    <a:pt x="573" y="7210"/>
                    <a:pt x="837" y="6881"/>
                    <a:pt x="1078" y="6536"/>
                  </a:cubicBezTo>
                  <a:cubicBezTo>
                    <a:pt x="1318" y="6156"/>
                    <a:pt x="1539" y="5764"/>
                    <a:pt x="1748" y="5367"/>
                  </a:cubicBezTo>
                  <a:cubicBezTo>
                    <a:pt x="1823" y="5225"/>
                    <a:pt x="1900" y="5086"/>
                    <a:pt x="1978" y="4948"/>
                  </a:cubicBezTo>
                  <a:cubicBezTo>
                    <a:pt x="1972" y="4923"/>
                    <a:pt x="1972" y="4897"/>
                    <a:pt x="1961" y="4873"/>
                  </a:cubicBezTo>
                  <a:cubicBezTo>
                    <a:pt x="1983" y="4839"/>
                    <a:pt x="2004" y="4809"/>
                    <a:pt x="2028" y="4776"/>
                  </a:cubicBezTo>
                  <a:lnTo>
                    <a:pt x="2028" y="4776"/>
                  </a:lnTo>
                  <a:cubicBezTo>
                    <a:pt x="2027" y="4777"/>
                    <a:pt x="2027" y="4777"/>
                    <a:pt x="2026" y="4778"/>
                  </a:cubicBezTo>
                  <a:cubicBezTo>
                    <a:pt x="2033" y="4768"/>
                    <a:pt x="2039" y="4758"/>
                    <a:pt x="2046" y="4751"/>
                  </a:cubicBezTo>
                  <a:cubicBezTo>
                    <a:pt x="2048" y="4750"/>
                    <a:pt x="2049" y="4748"/>
                    <a:pt x="2050" y="4746"/>
                  </a:cubicBezTo>
                  <a:lnTo>
                    <a:pt x="2050" y="4746"/>
                  </a:lnTo>
                  <a:cubicBezTo>
                    <a:pt x="2050" y="4747"/>
                    <a:pt x="2050" y="4747"/>
                    <a:pt x="2050" y="4748"/>
                  </a:cubicBezTo>
                  <a:cubicBezTo>
                    <a:pt x="2100" y="4676"/>
                    <a:pt x="2148" y="4606"/>
                    <a:pt x="2198" y="4534"/>
                  </a:cubicBezTo>
                  <a:cubicBezTo>
                    <a:pt x="2270" y="4406"/>
                    <a:pt x="2341" y="4277"/>
                    <a:pt x="2405" y="4148"/>
                  </a:cubicBezTo>
                  <a:lnTo>
                    <a:pt x="2405" y="4156"/>
                  </a:lnTo>
                  <a:cubicBezTo>
                    <a:pt x="2405" y="4148"/>
                    <a:pt x="2408" y="4142"/>
                    <a:pt x="2412" y="4135"/>
                  </a:cubicBezTo>
                  <a:cubicBezTo>
                    <a:pt x="2554" y="3843"/>
                    <a:pt x="2693" y="3549"/>
                    <a:pt x="2818" y="3251"/>
                  </a:cubicBezTo>
                  <a:cubicBezTo>
                    <a:pt x="2944" y="2943"/>
                    <a:pt x="3066" y="2632"/>
                    <a:pt x="3180" y="2320"/>
                  </a:cubicBezTo>
                  <a:cubicBezTo>
                    <a:pt x="3316" y="1910"/>
                    <a:pt x="3428" y="1497"/>
                    <a:pt x="3519" y="1077"/>
                  </a:cubicBezTo>
                  <a:cubicBezTo>
                    <a:pt x="3583" y="718"/>
                    <a:pt x="3644" y="360"/>
                    <a:pt x="369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13701400" y="2957308"/>
              <a:ext cx="71446" cy="70831"/>
            </a:xfrm>
            <a:custGeom>
              <a:avLst/>
              <a:gdLst/>
              <a:ahLst/>
              <a:cxnLst/>
              <a:rect l="l" t="t" r="r" b="b"/>
              <a:pathLst>
                <a:path w="698" h="692" extrusionOk="0">
                  <a:moveTo>
                    <a:pt x="350" y="0"/>
                  </a:moveTo>
                  <a:cubicBezTo>
                    <a:pt x="163" y="0"/>
                    <a:pt x="7" y="151"/>
                    <a:pt x="4" y="339"/>
                  </a:cubicBezTo>
                  <a:cubicBezTo>
                    <a:pt x="0" y="525"/>
                    <a:pt x="156" y="688"/>
                    <a:pt x="343" y="691"/>
                  </a:cubicBezTo>
                  <a:cubicBezTo>
                    <a:pt x="345" y="691"/>
                    <a:pt x="347" y="691"/>
                    <a:pt x="348" y="691"/>
                  </a:cubicBezTo>
                  <a:cubicBezTo>
                    <a:pt x="535" y="691"/>
                    <a:pt x="691" y="541"/>
                    <a:pt x="694" y="352"/>
                  </a:cubicBezTo>
                  <a:cubicBezTo>
                    <a:pt x="698" y="166"/>
                    <a:pt x="546" y="4"/>
                    <a:pt x="356" y="0"/>
                  </a:cubicBezTo>
                  <a:cubicBezTo>
                    <a:pt x="354" y="0"/>
                    <a:pt x="352" y="0"/>
                    <a:pt x="35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13689219" y="3710139"/>
              <a:ext cx="71548" cy="70729"/>
            </a:xfrm>
            <a:custGeom>
              <a:avLst/>
              <a:gdLst/>
              <a:ahLst/>
              <a:cxnLst/>
              <a:rect l="l" t="t" r="r" b="b"/>
              <a:pathLst>
                <a:path w="699" h="691" extrusionOk="0">
                  <a:moveTo>
                    <a:pt x="357" y="0"/>
                  </a:moveTo>
                  <a:cubicBezTo>
                    <a:pt x="227" y="0"/>
                    <a:pt x="116" y="71"/>
                    <a:pt x="55" y="176"/>
                  </a:cubicBezTo>
                  <a:cubicBezTo>
                    <a:pt x="24" y="224"/>
                    <a:pt x="4" y="278"/>
                    <a:pt x="4" y="339"/>
                  </a:cubicBezTo>
                  <a:cubicBezTo>
                    <a:pt x="1" y="403"/>
                    <a:pt x="24" y="461"/>
                    <a:pt x="55" y="515"/>
                  </a:cubicBezTo>
                  <a:cubicBezTo>
                    <a:pt x="113" y="616"/>
                    <a:pt x="218" y="691"/>
                    <a:pt x="343" y="691"/>
                  </a:cubicBezTo>
                  <a:cubicBezTo>
                    <a:pt x="345" y="691"/>
                    <a:pt x="347" y="691"/>
                    <a:pt x="349" y="691"/>
                  </a:cubicBezTo>
                  <a:cubicBezTo>
                    <a:pt x="536" y="691"/>
                    <a:pt x="692" y="540"/>
                    <a:pt x="695" y="352"/>
                  </a:cubicBezTo>
                  <a:cubicBezTo>
                    <a:pt x="698" y="166"/>
                    <a:pt x="543" y="3"/>
                    <a:pt x="357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10304806" y="2820048"/>
              <a:ext cx="134907" cy="585178"/>
            </a:xfrm>
            <a:custGeom>
              <a:avLst/>
              <a:gdLst/>
              <a:ahLst/>
              <a:cxnLst/>
              <a:rect l="l" t="t" r="r" b="b"/>
              <a:pathLst>
                <a:path w="1318" h="5717" extrusionOk="0">
                  <a:moveTo>
                    <a:pt x="1304" y="1"/>
                  </a:moveTo>
                  <a:cubicBezTo>
                    <a:pt x="1128" y="248"/>
                    <a:pt x="935" y="485"/>
                    <a:pt x="745" y="721"/>
                  </a:cubicBezTo>
                  <a:cubicBezTo>
                    <a:pt x="553" y="959"/>
                    <a:pt x="373" y="1206"/>
                    <a:pt x="194" y="1453"/>
                  </a:cubicBezTo>
                  <a:cubicBezTo>
                    <a:pt x="163" y="1493"/>
                    <a:pt x="126" y="1534"/>
                    <a:pt x="95" y="1575"/>
                  </a:cubicBezTo>
                  <a:cubicBezTo>
                    <a:pt x="89" y="1626"/>
                    <a:pt x="78" y="1676"/>
                    <a:pt x="72" y="1724"/>
                  </a:cubicBezTo>
                  <a:cubicBezTo>
                    <a:pt x="21" y="2093"/>
                    <a:pt x="14" y="2469"/>
                    <a:pt x="7" y="2838"/>
                  </a:cubicBezTo>
                  <a:cubicBezTo>
                    <a:pt x="1" y="3207"/>
                    <a:pt x="21" y="3580"/>
                    <a:pt x="45" y="3949"/>
                  </a:cubicBezTo>
                  <a:cubicBezTo>
                    <a:pt x="68" y="4314"/>
                    <a:pt x="98" y="4680"/>
                    <a:pt x="146" y="5042"/>
                  </a:cubicBezTo>
                  <a:cubicBezTo>
                    <a:pt x="170" y="5222"/>
                    <a:pt x="204" y="5398"/>
                    <a:pt x="241" y="5574"/>
                  </a:cubicBezTo>
                  <a:cubicBezTo>
                    <a:pt x="248" y="5622"/>
                    <a:pt x="261" y="5669"/>
                    <a:pt x="272" y="5716"/>
                  </a:cubicBezTo>
                  <a:lnTo>
                    <a:pt x="309" y="5716"/>
                  </a:lnTo>
                  <a:cubicBezTo>
                    <a:pt x="400" y="5703"/>
                    <a:pt x="492" y="5689"/>
                    <a:pt x="586" y="5669"/>
                  </a:cubicBezTo>
                  <a:cubicBezTo>
                    <a:pt x="830" y="5611"/>
                    <a:pt x="1070" y="5557"/>
                    <a:pt x="1311" y="5480"/>
                  </a:cubicBezTo>
                  <a:cubicBezTo>
                    <a:pt x="1314" y="5480"/>
                    <a:pt x="1317" y="5480"/>
                    <a:pt x="1317" y="5476"/>
                  </a:cubicBezTo>
                  <a:cubicBezTo>
                    <a:pt x="1304" y="5422"/>
                    <a:pt x="1294" y="5364"/>
                    <a:pt x="1287" y="5310"/>
                  </a:cubicBezTo>
                  <a:cubicBezTo>
                    <a:pt x="1261" y="5141"/>
                    <a:pt x="1236" y="4972"/>
                    <a:pt x="1209" y="4802"/>
                  </a:cubicBezTo>
                  <a:cubicBezTo>
                    <a:pt x="1183" y="4633"/>
                    <a:pt x="1145" y="4464"/>
                    <a:pt x="1114" y="4291"/>
                  </a:cubicBezTo>
                  <a:cubicBezTo>
                    <a:pt x="1084" y="4114"/>
                    <a:pt x="1067" y="3939"/>
                    <a:pt x="1050" y="3759"/>
                  </a:cubicBezTo>
                  <a:cubicBezTo>
                    <a:pt x="1017" y="3400"/>
                    <a:pt x="1006" y="3038"/>
                    <a:pt x="1000" y="2676"/>
                  </a:cubicBezTo>
                  <a:cubicBezTo>
                    <a:pt x="996" y="2489"/>
                    <a:pt x="996" y="2303"/>
                    <a:pt x="996" y="2114"/>
                  </a:cubicBezTo>
                  <a:cubicBezTo>
                    <a:pt x="1003" y="1920"/>
                    <a:pt x="1030" y="1731"/>
                    <a:pt x="1050" y="1541"/>
                  </a:cubicBezTo>
                  <a:cubicBezTo>
                    <a:pt x="1111" y="1067"/>
                    <a:pt x="1186" y="596"/>
                    <a:pt x="1281" y="129"/>
                  </a:cubicBezTo>
                  <a:cubicBezTo>
                    <a:pt x="1287" y="85"/>
                    <a:pt x="1297" y="44"/>
                    <a:pt x="1304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12214571" y="1295040"/>
              <a:ext cx="292640" cy="208502"/>
            </a:xfrm>
            <a:custGeom>
              <a:avLst/>
              <a:gdLst/>
              <a:ahLst/>
              <a:cxnLst/>
              <a:rect l="l" t="t" r="r" b="b"/>
              <a:pathLst>
                <a:path w="2859" h="2037" extrusionOk="0">
                  <a:moveTo>
                    <a:pt x="71" y="1"/>
                  </a:moveTo>
                  <a:lnTo>
                    <a:pt x="71" y="1"/>
                  </a:lnTo>
                  <a:cubicBezTo>
                    <a:pt x="68" y="4"/>
                    <a:pt x="64" y="7"/>
                    <a:pt x="64" y="14"/>
                  </a:cubicBezTo>
                  <a:cubicBezTo>
                    <a:pt x="47" y="58"/>
                    <a:pt x="37" y="109"/>
                    <a:pt x="30" y="156"/>
                  </a:cubicBezTo>
                  <a:cubicBezTo>
                    <a:pt x="0" y="556"/>
                    <a:pt x="14" y="1003"/>
                    <a:pt x="258" y="1338"/>
                  </a:cubicBezTo>
                  <a:cubicBezTo>
                    <a:pt x="366" y="1487"/>
                    <a:pt x="491" y="1619"/>
                    <a:pt x="630" y="1734"/>
                  </a:cubicBezTo>
                  <a:cubicBezTo>
                    <a:pt x="830" y="1900"/>
                    <a:pt x="1091" y="1992"/>
                    <a:pt x="1344" y="2022"/>
                  </a:cubicBezTo>
                  <a:cubicBezTo>
                    <a:pt x="1405" y="2033"/>
                    <a:pt x="1469" y="2036"/>
                    <a:pt x="1530" y="2036"/>
                  </a:cubicBezTo>
                  <a:cubicBezTo>
                    <a:pt x="1537" y="2036"/>
                    <a:pt x="1544" y="2036"/>
                    <a:pt x="1551" y="2036"/>
                  </a:cubicBezTo>
                  <a:cubicBezTo>
                    <a:pt x="1782" y="2036"/>
                    <a:pt x="2017" y="1984"/>
                    <a:pt x="2204" y="1850"/>
                  </a:cubicBezTo>
                  <a:cubicBezTo>
                    <a:pt x="2293" y="1785"/>
                    <a:pt x="2377" y="1717"/>
                    <a:pt x="2452" y="1639"/>
                  </a:cubicBezTo>
                  <a:cubicBezTo>
                    <a:pt x="2505" y="1578"/>
                    <a:pt x="2553" y="1511"/>
                    <a:pt x="2601" y="1443"/>
                  </a:cubicBezTo>
                  <a:cubicBezTo>
                    <a:pt x="2712" y="1284"/>
                    <a:pt x="2763" y="1105"/>
                    <a:pt x="2807" y="918"/>
                  </a:cubicBezTo>
                  <a:cubicBezTo>
                    <a:pt x="2841" y="773"/>
                    <a:pt x="2858" y="614"/>
                    <a:pt x="2841" y="464"/>
                  </a:cubicBezTo>
                  <a:cubicBezTo>
                    <a:pt x="2838" y="424"/>
                    <a:pt x="2824" y="387"/>
                    <a:pt x="2810" y="350"/>
                  </a:cubicBezTo>
                  <a:cubicBezTo>
                    <a:pt x="2760" y="498"/>
                    <a:pt x="2696" y="644"/>
                    <a:pt x="2614" y="776"/>
                  </a:cubicBezTo>
                  <a:cubicBezTo>
                    <a:pt x="2505" y="945"/>
                    <a:pt x="2360" y="1098"/>
                    <a:pt x="2201" y="1213"/>
                  </a:cubicBezTo>
                  <a:cubicBezTo>
                    <a:pt x="2005" y="1355"/>
                    <a:pt x="1761" y="1413"/>
                    <a:pt x="1521" y="1426"/>
                  </a:cubicBezTo>
                  <a:cubicBezTo>
                    <a:pt x="1483" y="1430"/>
                    <a:pt x="1446" y="1430"/>
                    <a:pt x="1408" y="1430"/>
                  </a:cubicBezTo>
                  <a:cubicBezTo>
                    <a:pt x="1202" y="1426"/>
                    <a:pt x="1002" y="1378"/>
                    <a:pt x="809" y="1287"/>
                  </a:cubicBezTo>
                  <a:cubicBezTo>
                    <a:pt x="599" y="1186"/>
                    <a:pt x="400" y="1013"/>
                    <a:pt x="258" y="827"/>
                  </a:cubicBezTo>
                  <a:cubicBezTo>
                    <a:pt x="166" y="701"/>
                    <a:pt x="108" y="556"/>
                    <a:pt x="81" y="403"/>
                  </a:cubicBezTo>
                  <a:cubicBezTo>
                    <a:pt x="64" y="306"/>
                    <a:pt x="68" y="200"/>
                    <a:pt x="68" y="98"/>
                  </a:cubicBezTo>
                  <a:cubicBezTo>
                    <a:pt x="68" y="65"/>
                    <a:pt x="71" y="34"/>
                    <a:pt x="71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12220712" y="1294631"/>
              <a:ext cx="819" cy="225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1"/>
                  </a:cubicBezTo>
                  <a:lnTo>
                    <a:pt x="4" y="18"/>
                  </a:lnTo>
                  <a:cubicBezTo>
                    <a:pt x="8" y="11"/>
                    <a:pt x="8" y="8"/>
                    <a:pt x="8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12296661" y="1723811"/>
              <a:ext cx="133167" cy="119656"/>
            </a:xfrm>
            <a:custGeom>
              <a:avLst/>
              <a:gdLst/>
              <a:ahLst/>
              <a:cxnLst/>
              <a:rect l="l" t="t" r="r" b="b"/>
              <a:pathLst>
                <a:path w="1301" h="1169" extrusionOk="0">
                  <a:moveTo>
                    <a:pt x="602" y="1"/>
                  </a:moveTo>
                  <a:cubicBezTo>
                    <a:pt x="585" y="1"/>
                    <a:pt x="567" y="2"/>
                    <a:pt x="549" y="4"/>
                  </a:cubicBezTo>
                  <a:cubicBezTo>
                    <a:pt x="467" y="10"/>
                    <a:pt x="397" y="38"/>
                    <a:pt x="325" y="74"/>
                  </a:cubicBezTo>
                  <a:cubicBezTo>
                    <a:pt x="312" y="85"/>
                    <a:pt x="298" y="91"/>
                    <a:pt x="285" y="102"/>
                  </a:cubicBezTo>
                  <a:cubicBezTo>
                    <a:pt x="234" y="129"/>
                    <a:pt x="187" y="166"/>
                    <a:pt x="153" y="213"/>
                  </a:cubicBezTo>
                  <a:cubicBezTo>
                    <a:pt x="119" y="257"/>
                    <a:pt x="95" y="305"/>
                    <a:pt x="78" y="356"/>
                  </a:cubicBezTo>
                  <a:cubicBezTo>
                    <a:pt x="75" y="369"/>
                    <a:pt x="68" y="383"/>
                    <a:pt x="61" y="396"/>
                  </a:cubicBezTo>
                  <a:cubicBezTo>
                    <a:pt x="0" y="549"/>
                    <a:pt x="14" y="738"/>
                    <a:pt x="85" y="884"/>
                  </a:cubicBezTo>
                  <a:cubicBezTo>
                    <a:pt x="163" y="1040"/>
                    <a:pt x="315" y="1128"/>
                    <a:pt x="478" y="1159"/>
                  </a:cubicBezTo>
                  <a:cubicBezTo>
                    <a:pt x="508" y="1165"/>
                    <a:pt x="542" y="1168"/>
                    <a:pt x="573" y="1168"/>
                  </a:cubicBezTo>
                  <a:lnTo>
                    <a:pt x="644" y="1168"/>
                  </a:lnTo>
                  <a:cubicBezTo>
                    <a:pt x="823" y="1159"/>
                    <a:pt x="989" y="1074"/>
                    <a:pt x="1094" y="924"/>
                  </a:cubicBezTo>
                  <a:cubicBezTo>
                    <a:pt x="1300" y="620"/>
                    <a:pt x="1162" y="149"/>
                    <a:pt x="803" y="38"/>
                  </a:cubicBezTo>
                  <a:cubicBezTo>
                    <a:pt x="736" y="16"/>
                    <a:pt x="671" y="1"/>
                    <a:pt x="602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12213138" y="1598732"/>
              <a:ext cx="2457" cy="102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12150087" y="1597606"/>
              <a:ext cx="386502" cy="49643"/>
            </a:xfrm>
            <a:custGeom>
              <a:avLst/>
              <a:gdLst/>
              <a:ahLst/>
              <a:cxnLst/>
              <a:rect l="l" t="t" r="r" b="b"/>
              <a:pathLst>
                <a:path w="3776" h="485" extrusionOk="0">
                  <a:moveTo>
                    <a:pt x="1832" y="52"/>
                  </a:moveTo>
                  <a:cubicBezTo>
                    <a:pt x="1833" y="52"/>
                    <a:pt x="1833" y="52"/>
                    <a:pt x="1834" y="52"/>
                  </a:cubicBezTo>
                  <a:lnTo>
                    <a:pt x="1834" y="52"/>
                  </a:lnTo>
                  <a:cubicBezTo>
                    <a:pt x="1834" y="52"/>
                    <a:pt x="1833" y="52"/>
                    <a:pt x="1832" y="52"/>
                  </a:cubicBezTo>
                  <a:close/>
                  <a:moveTo>
                    <a:pt x="185" y="135"/>
                  </a:moveTo>
                  <a:lnTo>
                    <a:pt x="185" y="135"/>
                  </a:lnTo>
                  <a:cubicBezTo>
                    <a:pt x="182" y="137"/>
                    <a:pt x="180" y="140"/>
                    <a:pt x="180" y="143"/>
                  </a:cubicBezTo>
                  <a:cubicBezTo>
                    <a:pt x="182" y="140"/>
                    <a:pt x="183" y="137"/>
                    <a:pt x="185" y="135"/>
                  </a:cubicBezTo>
                  <a:close/>
                  <a:moveTo>
                    <a:pt x="2126" y="430"/>
                  </a:moveTo>
                  <a:cubicBezTo>
                    <a:pt x="2134" y="431"/>
                    <a:pt x="2142" y="431"/>
                    <a:pt x="2151" y="431"/>
                  </a:cubicBezTo>
                  <a:cubicBezTo>
                    <a:pt x="2142" y="430"/>
                    <a:pt x="2134" y="430"/>
                    <a:pt x="2126" y="430"/>
                  </a:cubicBezTo>
                  <a:close/>
                  <a:moveTo>
                    <a:pt x="329" y="1"/>
                  </a:moveTo>
                  <a:lnTo>
                    <a:pt x="329" y="4"/>
                  </a:lnTo>
                  <a:cubicBezTo>
                    <a:pt x="308" y="11"/>
                    <a:pt x="291" y="18"/>
                    <a:pt x="274" y="27"/>
                  </a:cubicBezTo>
                  <a:cubicBezTo>
                    <a:pt x="233" y="56"/>
                    <a:pt x="210" y="94"/>
                    <a:pt x="185" y="135"/>
                  </a:cubicBezTo>
                  <a:lnTo>
                    <a:pt x="185" y="135"/>
                  </a:lnTo>
                  <a:cubicBezTo>
                    <a:pt x="185" y="134"/>
                    <a:pt x="186" y="134"/>
                    <a:pt x="186" y="133"/>
                  </a:cubicBezTo>
                  <a:lnTo>
                    <a:pt x="186" y="133"/>
                  </a:lnTo>
                  <a:cubicBezTo>
                    <a:pt x="166" y="163"/>
                    <a:pt x="149" y="194"/>
                    <a:pt x="132" y="227"/>
                  </a:cubicBezTo>
                  <a:lnTo>
                    <a:pt x="129" y="231"/>
                  </a:lnTo>
                  <a:cubicBezTo>
                    <a:pt x="102" y="282"/>
                    <a:pt x="71" y="332"/>
                    <a:pt x="44" y="383"/>
                  </a:cubicBezTo>
                  <a:lnTo>
                    <a:pt x="44" y="387"/>
                  </a:lnTo>
                  <a:cubicBezTo>
                    <a:pt x="41" y="390"/>
                    <a:pt x="38" y="397"/>
                    <a:pt x="34" y="400"/>
                  </a:cubicBezTo>
                  <a:cubicBezTo>
                    <a:pt x="24" y="421"/>
                    <a:pt x="14" y="438"/>
                    <a:pt x="0" y="454"/>
                  </a:cubicBezTo>
                  <a:cubicBezTo>
                    <a:pt x="30" y="461"/>
                    <a:pt x="61" y="471"/>
                    <a:pt x="91" y="471"/>
                  </a:cubicBezTo>
                  <a:cubicBezTo>
                    <a:pt x="112" y="471"/>
                    <a:pt x="129" y="468"/>
                    <a:pt x="149" y="465"/>
                  </a:cubicBezTo>
                  <a:cubicBezTo>
                    <a:pt x="210" y="454"/>
                    <a:pt x="268" y="448"/>
                    <a:pt x="329" y="441"/>
                  </a:cubicBezTo>
                  <a:lnTo>
                    <a:pt x="325" y="441"/>
                  </a:lnTo>
                  <a:cubicBezTo>
                    <a:pt x="474" y="427"/>
                    <a:pt x="624" y="424"/>
                    <a:pt x="772" y="424"/>
                  </a:cubicBezTo>
                  <a:cubicBezTo>
                    <a:pt x="935" y="421"/>
                    <a:pt x="1101" y="407"/>
                    <a:pt x="1263" y="404"/>
                  </a:cubicBezTo>
                  <a:cubicBezTo>
                    <a:pt x="1405" y="410"/>
                    <a:pt x="1551" y="424"/>
                    <a:pt x="1693" y="427"/>
                  </a:cubicBezTo>
                  <a:cubicBezTo>
                    <a:pt x="1769" y="429"/>
                    <a:pt x="1846" y="429"/>
                    <a:pt x="1922" y="429"/>
                  </a:cubicBezTo>
                  <a:cubicBezTo>
                    <a:pt x="1990" y="429"/>
                    <a:pt x="2058" y="429"/>
                    <a:pt x="2126" y="430"/>
                  </a:cubicBezTo>
                  <a:lnTo>
                    <a:pt x="2126" y="430"/>
                  </a:lnTo>
                  <a:cubicBezTo>
                    <a:pt x="2119" y="430"/>
                    <a:pt x="2113" y="429"/>
                    <a:pt x="2107" y="427"/>
                  </a:cubicBezTo>
                  <a:lnTo>
                    <a:pt x="2107" y="427"/>
                  </a:lnTo>
                  <a:cubicBezTo>
                    <a:pt x="2262" y="434"/>
                    <a:pt x="2421" y="444"/>
                    <a:pt x="2580" y="444"/>
                  </a:cubicBezTo>
                  <a:lnTo>
                    <a:pt x="2949" y="444"/>
                  </a:lnTo>
                  <a:cubicBezTo>
                    <a:pt x="3118" y="451"/>
                    <a:pt x="3292" y="468"/>
                    <a:pt x="3464" y="471"/>
                  </a:cubicBezTo>
                  <a:lnTo>
                    <a:pt x="3420" y="471"/>
                  </a:lnTo>
                  <a:cubicBezTo>
                    <a:pt x="3515" y="471"/>
                    <a:pt x="3613" y="474"/>
                    <a:pt x="3708" y="485"/>
                  </a:cubicBezTo>
                  <a:cubicBezTo>
                    <a:pt x="3732" y="485"/>
                    <a:pt x="3756" y="478"/>
                    <a:pt x="3776" y="474"/>
                  </a:cubicBezTo>
                  <a:cubicBezTo>
                    <a:pt x="3735" y="360"/>
                    <a:pt x="3708" y="244"/>
                    <a:pt x="3691" y="126"/>
                  </a:cubicBezTo>
                  <a:cubicBezTo>
                    <a:pt x="3657" y="123"/>
                    <a:pt x="3620" y="123"/>
                    <a:pt x="3586" y="123"/>
                  </a:cubicBezTo>
                  <a:cubicBezTo>
                    <a:pt x="3468" y="119"/>
                    <a:pt x="3349" y="119"/>
                    <a:pt x="3231" y="116"/>
                  </a:cubicBezTo>
                  <a:cubicBezTo>
                    <a:pt x="3139" y="113"/>
                    <a:pt x="3048" y="113"/>
                    <a:pt x="2956" y="113"/>
                  </a:cubicBezTo>
                  <a:cubicBezTo>
                    <a:pt x="2767" y="109"/>
                    <a:pt x="2577" y="88"/>
                    <a:pt x="2391" y="82"/>
                  </a:cubicBezTo>
                  <a:lnTo>
                    <a:pt x="2354" y="82"/>
                  </a:lnTo>
                  <a:cubicBezTo>
                    <a:pt x="2181" y="75"/>
                    <a:pt x="2007" y="58"/>
                    <a:pt x="1834" y="52"/>
                  </a:cubicBezTo>
                  <a:lnTo>
                    <a:pt x="1834" y="52"/>
                  </a:lnTo>
                  <a:cubicBezTo>
                    <a:pt x="1836" y="52"/>
                    <a:pt x="1836" y="53"/>
                    <a:pt x="1838" y="55"/>
                  </a:cubicBezTo>
                  <a:cubicBezTo>
                    <a:pt x="1788" y="52"/>
                    <a:pt x="1737" y="52"/>
                    <a:pt x="1690" y="52"/>
                  </a:cubicBezTo>
                  <a:cubicBezTo>
                    <a:pt x="1605" y="48"/>
                    <a:pt x="1524" y="38"/>
                    <a:pt x="1443" y="32"/>
                  </a:cubicBezTo>
                  <a:cubicBezTo>
                    <a:pt x="1355" y="35"/>
                    <a:pt x="1266" y="41"/>
                    <a:pt x="1179" y="41"/>
                  </a:cubicBezTo>
                  <a:cubicBezTo>
                    <a:pt x="1091" y="38"/>
                    <a:pt x="1002" y="35"/>
                    <a:pt x="914" y="35"/>
                  </a:cubicBezTo>
                  <a:cubicBezTo>
                    <a:pt x="836" y="32"/>
                    <a:pt x="758" y="27"/>
                    <a:pt x="680" y="21"/>
                  </a:cubicBezTo>
                  <a:cubicBezTo>
                    <a:pt x="667" y="18"/>
                    <a:pt x="654" y="14"/>
                    <a:pt x="640" y="11"/>
                  </a:cubicBezTo>
                  <a:cubicBezTo>
                    <a:pt x="619" y="11"/>
                    <a:pt x="603" y="14"/>
                    <a:pt x="586" y="14"/>
                  </a:cubicBezTo>
                  <a:cubicBezTo>
                    <a:pt x="563" y="14"/>
                    <a:pt x="535" y="11"/>
                    <a:pt x="511" y="11"/>
                  </a:cubicBezTo>
                  <a:cubicBezTo>
                    <a:pt x="505" y="11"/>
                    <a:pt x="502" y="7"/>
                    <a:pt x="498" y="7"/>
                  </a:cubicBezTo>
                  <a:lnTo>
                    <a:pt x="498" y="7"/>
                  </a:lnTo>
                  <a:cubicBezTo>
                    <a:pt x="498" y="7"/>
                    <a:pt x="498" y="11"/>
                    <a:pt x="502" y="11"/>
                  </a:cubicBezTo>
                  <a:lnTo>
                    <a:pt x="498" y="11"/>
                  </a:lnTo>
                  <a:cubicBezTo>
                    <a:pt x="494" y="11"/>
                    <a:pt x="491" y="7"/>
                    <a:pt x="491" y="7"/>
                  </a:cubicBezTo>
                  <a:lnTo>
                    <a:pt x="477" y="7"/>
                  </a:lnTo>
                  <a:cubicBezTo>
                    <a:pt x="471" y="7"/>
                    <a:pt x="464" y="7"/>
                    <a:pt x="457" y="4"/>
                  </a:cubicBezTo>
                  <a:lnTo>
                    <a:pt x="454" y="4"/>
                  </a:lnTo>
                  <a:cubicBezTo>
                    <a:pt x="437" y="1"/>
                    <a:pt x="420" y="1"/>
                    <a:pt x="40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10590380" y="2633555"/>
              <a:ext cx="1842" cy="3583"/>
            </a:xfrm>
            <a:custGeom>
              <a:avLst/>
              <a:gdLst/>
              <a:ahLst/>
              <a:cxnLst/>
              <a:rect l="l" t="t" r="r" b="b"/>
              <a:pathLst>
                <a:path w="18" h="35" extrusionOk="0">
                  <a:moveTo>
                    <a:pt x="18" y="1"/>
                  </a:moveTo>
                  <a:cubicBezTo>
                    <a:pt x="11" y="8"/>
                    <a:pt x="7" y="14"/>
                    <a:pt x="1" y="21"/>
                  </a:cubicBezTo>
                  <a:cubicBezTo>
                    <a:pt x="4" y="28"/>
                    <a:pt x="7" y="31"/>
                    <a:pt x="7" y="35"/>
                  </a:cubicBezTo>
                  <a:cubicBezTo>
                    <a:pt x="11" y="24"/>
                    <a:pt x="15" y="11"/>
                    <a:pt x="18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10578609" y="2680025"/>
              <a:ext cx="423965" cy="1408030"/>
            </a:xfrm>
            <a:custGeom>
              <a:avLst/>
              <a:gdLst/>
              <a:ahLst/>
              <a:cxnLst/>
              <a:rect l="l" t="t" r="r" b="b"/>
              <a:pathLst>
                <a:path w="4142" h="13756" extrusionOk="0">
                  <a:moveTo>
                    <a:pt x="3210" y="11419"/>
                  </a:moveTo>
                  <a:lnTo>
                    <a:pt x="3210" y="11419"/>
                  </a:lnTo>
                  <a:cubicBezTo>
                    <a:pt x="3211" y="11419"/>
                    <a:pt x="3211" y="11420"/>
                    <a:pt x="3212" y="11420"/>
                  </a:cubicBezTo>
                  <a:lnTo>
                    <a:pt x="3212" y="11420"/>
                  </a:lnTo>
                  <a:cubicBezTo>
                    <a:pt x="3211" y="11419"/>
                    <a:pt x="3210" y="11419"/>
                    <a:pt x="3210" y="11419"/>
                  </a:cubicBezTo>
                  <a:close/>
                  <a:moveTo>
                    <a:pt x="3063" y="13370"/>
                  </a:moveTo>
                  <a:lnTo>
                    <a:pt x="3063" y="13370"/>
                  </a:lnTo>
                  <a:cubicBezTo>
                    <a:pt x="3065" y="13373"/>
                    <a:pt x="3067" y="13374"/>
                    <a:pt x="3068" y="13376"/>
                  </a:cubicBezTo>
                  <a:cubicBezTo>
                    <a:pt x="3067" y="13374"/>
                    <a:pt x="3065" y="13372"/>
                    <a:pt x="3063" y="13370"/>
                  </a:cubicBezTo>
                  <a:close/>
                  <a:moveTo>
                    <a:pt x="708" y="1"/>
                  </a:moveTo>
                  <a:lnTo>
                    <a:pt x="708" y="1"/>
                  </a:lnTo>
                  <a:cubicBezTo>
                    <a:pt x="705" y="7"/>
                    <a:pt x="702" y="17"/>
                    <a:pt x="698" y="24"/>
                  </a:cubicBezTo>
                  <a:cubicBezTo>
                    <a:pt x="620" y="289"/>
                    <a:pt x="546" y="553"/>
                    <a:pt x="468" y="817"/>
                  </a:cubicBezTo>
                  <a:cubicBezTo>
                    <a:pt x="430" y="939"/>
                    <a:pt x="390" y="1061"/>
                    <a:pt x="363" y="1186"/>
                  </a:cubicBezTo>
                  <a:cubicBezTo>
                    <a:pt x="329" y="1308"/>
                    <a:pt x="305" y="1433"/>
                    <a:pt x="282" y="1558"/>
                  </a:cubicBezTo>
                  <a:cubicBezTo>
                    <a:pt x="221" y="1947"/>
                    <a:pt x="163" y="2341"/>
                    <a:pt x="126" y="2733"/>
                  </a:cubicBezTo>
                  <a:cubicBezTo>
                    <a:pt x="85" y="3143"/>
                    <a:pt x="35" y="3549"/>
                    <a:pt x="8" y="3959"/>
                  </a:cubicBezTo>
                  <a:cubicBezTo>
                    <a:pt x="0" y="4335"/>
                    <a:pt x="14" y="4710"/>
                    <a:pt x="24" y="5087"/>
                  </a:cubicBezTo>
                  <a:cubicBezTo>
                    <a:pt x="35" y="5466"/>
                    <a:pt x="48" y="5841"/>
                    <a:pt x="69" y="6221"/>
                  </a:cubicBezTo>
                  <a:cubicBezTo>
                    <a:pt x="105" y="6543"/>
                    <a:pt x="156" y="6864"/>
                    <a:pt x="197" y="7186"/>
                  </a:cubicBezTo>
                  <a:cubicBezTo>
                    <a:pt x="217" y="7376"/>
                    <a:pt x="252" y="7565"/>
                    <a:pt x="282" y="7755"/>
                  </a:cubicBezTo>
                  <a:cubicBezTo>
                    <a:pt x="299" y="7873"/>
                    <a:pt x="312" y="7995"/>
                    <a:pt x="336" y="8114"/>
                  </a:cubicBezTo>
                  <a:cubicBezTo>
                    <a:pt x="360" y="8225"/>
                    <a:pt x="386" y="8334"/>
                    <a:pt x="414" y="8442"/>
                  </a:cubicBezTo>
                  <a:cubicBezTo>
                    <a:pt x="455" y="8578"/>
                    <a:pt x="499" y="8709"/>
                    <a:pt x="546" y="8845"/>
                  </a:cubicBezTo>
                  <a:cubicBezTo>
                    <a:pt x="630" y="9052"/>
                    <a:pt x="711" y="9255"/>
                    <a:pt x="790" y="9461"/>
                  </a:cubicBezTo>
                  <a:cubicBezTo>
                    <a:pt x="868" y="9668"/>
                    <a:pt x="946" y="9871"/>
                    <a:pt x="1037" y="10071"/>
                  </a:cubicBezTo>
                  <a:cubicBezTo>
                    <a:pt x="1169" y="10355"/>
                    <a:pt x="1311" y="10636"/>
                    <a:pt x="1457" y="10917"/>
                  </a:cubicBezTo>
                  <a:cubicBezTo>
                    <a:pt x="1521" y="11043"/>
                    <a:pt x="1585" y="11168"/>
                    <a:pt x="1649" y="11290"/>
                  </a:cubicBezTo>
                  <a:cubicBezTo>
                    <a:pt x="1643" y="11277"/>
                    <a:pt x="1636" y="11263"/>
                    <a:pt x="1629" y="11249"/>
                  </a:cubicBezTo>
                  <a:lnTo>
                    <a:pt x="1629" y="11249"/>
                  </a:lnTo>
                  <a:cubicBezTo>
                    <a:pt x="1829" y="11618"/>
                    <a:pt x="2039" y="11984"/>
                    <a:pt x="2266" y="12340"/>
                  </a:cubicBezTo>
                  <a:cubicBezTo>
                    <a:pt x="2401" y="12526"/>
                    <a:pt x="2537" y="12712"/>
                    <a:pt x="2669" y="12898"/>
                  </a:cubicBezTo>
                  <a:cubicBezTo>
                    <a:pt x="2793" y="13063"/>
                    <a:pt x="2926" y="13219"/>
                    <a:pt x="3063" y="13370"/>
                  </a:cubicBezTo>
                  <a:lnTo>
                    <a:pt x="3063" y="13370"/>
                  </a:lnTo>
                  <a:cubicBezTo>
                    <a:pt x="3062" y="13368"/>
                    <a:pt x="3060" y="13366"/>
                    <a:pt x="3058" y="13362"/>
                  </a:cubicBezTo>
                  <a:lnTo>
                    <a:pt x="3058" y="13362"/>
                  </a:lnTo>
                  <a:cubicBezTo>
                    <a:pt x="3116" y="13426"/>
                    <a:pt x="3170" y="13491"/>
                    <a:pt x="3224" y="13552"/>
                  </a:cubicBezTo>
                  <a:cubicBezTo>
                    <a:pt x="3285" y="13620"/>
                    <a:pt x="3343" y="13687"/>
                    <a:pt x="3401" y="13755"/>
                  </a:cubicBezTo>
                  <a:cubicBezTo>
                    <a:pt x="3414" y="13687"/>
                    <a:pt x="3431" y="13620"/>
                    <a:pt x="3454" y="13552"/>
                  </a:cubicBezTo>
                  <a:cubicBezTo>
                    <a:pt x="3457" y="13538"/>
                    <a:pt x="3462" y="13524"/>
                    <a:pt x="3465" y="13507"/>
                  </a:cubicBezTo>
                  <a:cubicBezTo>
                    <a:pt x="3532" y="13318"/>
                    <a:pt x="3640" y="13135"/>
                    <a:pt x="3742" y="12956"/>
                  </a:cubicBezTo>
                  <a:cubicBezTo>
                    <a:pt x="3834" y="12790"/>
                    <a:pt x="3935" y="12624"/>
                    <a:pt x="4051" y="12471"/>
                  </a:cubicBezTo>
                  <a:cubicBezTo>
                    <a:pt x="4078" y="12431"/>
                    <a:pt x="4112" y="12394"/>
                    <a:pt x="4142" y="12357"/>
                  </a:cubicBezTo>
                  <a:cubicBezTo>
                    <a:pt x="4112" y="12333"/>
                    <a:pt x="4084" y="12305"/>
                    <a:pt x="4057" y="12279"/>
                  </a:cubicBezTo>
                  <a:cubicBezTo>
                    <a:pt x="3942" y="12177"/>
                    <a:pt x="3820" y="12082"/>
                    <a:pt x="3705" y="11980"/>
                  </a:cubicBezTo>
                  <a:cubicBezTo>
                    <a:pt x="3526" y="11805"/>
                    <a:pt x="3371" y="11613"/>
                    <a:pt x="3212" y="11420"/>
                  </a:cubicBezTo>
                  <a:lnTo>
                    <a:pt x="3212" y="11420"/>
                  </a:lnTo>
                  <a:cubicBezTo>
                    <a:pt x="3213" y="11422"/>
                    <a:pt x="3214" y="11424"/>
                    <a:pt x="3214" y="11425"/>
                  </a:cubicBezTo>
                  <a:cubicBezTo>
                    <a:pt x="2899" y="11025"/>
                    <a:pt x="2615" y="10599"/>
                    <a:pt x="2344" y="10169"/>
                  </a:cubicBezTo>
                  <a:cubicBezTo>
                    <a:pt x="2182" y="9891"/>
                    <a:pt x="2029" y="9603"/>
                    <a:pt x="1883" y="9312"/>
                  </a:cubicBezTo>
                  <a:cubicBezTo>
                    <a:pt x="1731" y="9008"/>
                    <a:pt x="1575" y="8706"/>
                    <a:pt x="1430" y="8398"/>
                  </a:cubicBezTo>
                  <a:cubicBezTo>
                    <a:pt x="1257" y="8009"/>
                    <a:pt x="1088" y="7620"/>
                    <a:pt x="952" y="7220"/>
                  </a:cubicBezTo>
                  <a:cubicBezTo>
                    <a:pt x="810" y="6807"/>
                    <a:pt x="668" y="6397"/>
                    <a:pt x="539" y="5984"/>
                  </a:cubicBezTo>
                  <a:cubicBezTo>
                    <a:pt x="536" y="5974"/>
                    <a:pt x="532" y="5967"/>
                    <a:pt x="529" y="5957"/>
                  </a:cubicBezTo>
                  <a:cubicBezTo>
                    <a:pt x="482" y="5723"/>
                    <a:pt x="430" y="5490"/>
                    <a:pt x="383" y="5252"/>
                  </a:cubicBezTo>
                  <a:cubicBezTo>
                    <a:pt x="346" y="5005"/>
                    <a:pt x="316" y="4761"/>
                    <a:pt x="299" y="4514"/>
                  </a:cubicBezTo>
                  <a:cubicBezTo>
                    <a:pt x="282" y="4277"/>
                    <a:pt x="268" y="4040"/>
                    <a:pt x="261" y="3803"/>
                  </a:cubicBezTo>
                  <a:cubicBezTo>
                    <a:pt x="252" y="3522"/>
                    <a:pt x="255" y="3241"/>
                    <a:pt x="268" y="2960"/>
                  </a:cubicBezTo>
                  <a:cubicBezTo>
                    <a:pt x="284" y="2713"/>
                    <a:pt x="306" y="2464"/>
                    <a:pt x="329" y="2215"/>
                  </a:cubicBezTo>
                  <a:lnTo>
                    <a:pt x="329" y="2215"/>
                  </a:lnTo>
                  <a:cubicBezTo>
                    <a:pt x="329" y="2215"/>
                    <a:pt x="329" y="2215"/>
                    <a:pt x="329" y="2215"/>
                  </a:cubicBezTo>
                  <a:cubicBezTo>
                    <a:pt x="360" y="2002"/>
                    <a:pt x="397" y="1789"/>
                    <a:pt x="430" y="1575"/>
                  </a:cubicBezTo>
                  <a:cubicBezTo>
                    <a:pt x="468" y="1355"/>
                    <a:pt x="502" y="1131"/>
                    <a:pt x="539" y="911"/>
                  </a:cubicBezTo>
                  <a:cubicBezTo>
                    <a:pt x="597" y="606"/>
                    <a:pt x="647" y="302"/>
                    <a:pt x="708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11694601" y="788683"/>
              <a:ext cx="1393802" cy="446586"/>
            </a:xfrm>
            <a:custGeom>
              <a:avLst/>
              <a:gdLst/>
              <a:ahLst/>
              <a:cxnLst/>
              <a:rect l="l" t="t" r="r" b="b"/>
              <a:pathLst>
                <a:path w="13617" h="4363" extrusionOk="0">
                  <a:moveTo>
                    <a:pt x="4694" y="1281"/>
                  </a:moveTo>
                  <a:lnTo>
                    <a:pt x="4694" y="1281"/>
                  </a:lnTo>
                  <a:cubicBezTo>
                    <a:pt x="4693" y="1281"/>
                    <a:pt x="4692" y="1282"/>
                    <a:pt x="4691" y="1284"/>
                  </a:cubicBezTo>
                  <a:cubicBezTo>
                    <a:pt x="4693" y="1284"/>
                    <a:pt x="4694" y="1282"/>
                    <a:pt x="4694" y="1281"/>
                  </a:cubicBezTo>
                  <a:close/>
                  <a:moveTo>
                    <a:pt x="9529" y="1426"/>
                  </a:moveTo>
                  <a:lnTo>
                    <a:pt x="9529" y="1426"/>
                  </a:lnTo>
                  <a:cubicBezTo>
                    <a:pt x="9529" y="1426"/>
                    <a:pt x="9529" y="1426"/>
                    <a:pt x="9530" y="1426"/>
                  </a:cubicBezTo>
                  <a:lnTo>
                    <a:pt x="9530" y="1426"/>
                  </a:lnTo>
                  <a:cubicBezTo>
                    <a:pt x="9530" y="1426"/>
                    <a:pt x="9530" y="1426"/>
                    <a:pt x="9530" y="1426"/>
                  </a:cubicBezTo>
                  <a:lnTo>
                    <a:pt x="9530" y="1426"/>
                  </a:lnTo>
                  <a:cubicBezTo>
                    <a:pt x="9529" y="1426"/>
                    <a:pt x="9529" y="1426"/>
                    <a:pt x="9529" y="1426"/>
                  </a:cubicBezTo>
                  <a:close/>
                  <a:moveTo>
                    <a:pt x="9530" y="1426"/>
                  </a:moveTo>
                  <a:lnTo>
                    <a:pt x="9530" y="1426"/>
                  </a:lnTo>
                  <a:cubicBezTo>
                    <a:pt x="9534" y="1427"/>
                    <a:pt x="9539" y="1428"/>
                    <a:pt x="9543" y="1429"/>
                  </a:cubicBezTo>
                  <a:cubicBezTo>
                    <a:pt x="9539" y="1426"/>
                    <a:pt x="9536" y="1426"/>
                    <a:pt x="9530" y="1426"/>
                  </a:cubicBezTo>
                  <a:close/>
                  <a:moveTo>
                    <a:pt x="7145" y="0"/>
                  </a:moveTo>
                  <a:cubicBezTo>
                    <a:pt x="6845" y="0"/>
                    <a:pt x="6544" y="8"/>
                    <a:pt x="6245" y="24"/>
                  </a:cubicBezTo>
                  <a:cubicBezTo>
                    <a:pt x="6079" y="35"/>
                    <a:pt x="5913" y="52"/>
                    <a:pt x="5750" y="78"/>
                  </a:cubicBezTo>
                  <a:cubicBezTo>
                    <a:pt x="5541" y="122"/>
                    <a:pt x="5330" y="166"/>
                    <a:pt x="5121" y="214"/>
                  </a:cubicBezTo>
                  <a:cubicBezTo>
                    <a:pt x="4894" y="265"/>
                    <a:pt x="4667" y="316"/>
                    <a:pt x="4440" y="380"/>
                  </a:cubicBezTo>
                  <a:cubicBezTo>
                    <a:pt x="4250" y="447"/>
                    <a:pt x="4067" y="522"/>
                    <a:pt x="3881" y="593"/>
                  </a:cubicBezTo>
                  <a:cubicBezTo>
                    <a:pt x="3685" y="674"/>
                    <a:pt x="3485" y="749"/>
                    <a:pt x="3292" y="837"/>
                  </a:cubicBezTo>
                  <a:cubicBezTo>
                    <a:pt x="3180" y="901"/>
                    <a:pt x="3069" y="966"/>
                    <a:pt x="2961" y="1037"/>
                  </a:cubicBezTo>
                  <a:cubicBezTo>
                    <a:pt x="2683" y="1226"/>
                    <a:pt x="2405" y="1416"/>
                    <a:pt x="2144" y="1626"/>
                  </a:cubicBezTo>
                  <a:cubicBezTo>
                    <a:pt x="1887" y="1849"/>
                    <a:pt x="1636" y="2079"/>
                    <a:pt x="1403" y="2327"/>
                  </a:cubicBezTo>
                  <a:cubicBezTo>
                    <a:pt x="1237" y="2530"/>
                    <a:pt x="1078" y="2733"/>
                    <a:pt x="929" y="2946"/>
                  </a:cubicBezTo>
                  <a:cubicBezTo>
                    <a:pt x="922" y="2957"/>
                    <a:pt x="912" y="2970"/>
                    <a:pt x="905" y="2981"/>
                  </a:cubicBezTo>
                  <a:cubicBezTo>
                    <a:pt x="901" y="2987"/>
                    <a:pt x="898" y="2994"/>
                    <a:pt x="892" y="3001"/>
                  </a:cubicBezTo>
                  <a:cubicBezTo>
                    <a:pt x="878" y="3021"/>
                    <a:pt x="864" y="3038"/>
                    <a:pt x="851" y="3059"/>
                  </a:cubicBezTo>
                  <a:cubicBezTo>
                    <a:pt x="848" y="3065"/>
                    <a:pt x="840" y="3072"/>
                    <a:pt x="834" y="3082"/>
                  </a:cubicBezTo>
                  <a:cubicBezTo>
                    <a:pt x="823" y="3099"/>
                    <a:pt x="814" y="3115"/>
                    <a:pt x="800" y="3132"/>
                  </a:cubicBezTo>
                  <a:cubicBezTo>
                    <a:pt x="810" y="3123"/>
                    <a:pt x="817" y="3109"/>
                    <a:pt x="827" y="3095"/>
                  </a:cubicBezTo>
                  <a:lnTo>
                    <a:pt x="827" y="3095"/>
                  </a:lnTo>
                  <a:cubicBezTo>
                    <a:pt x="590" y="3454"/>
                    <a:pt x="360" y="3817"/>
                    <a:pt x="116" y="4176"/>
                  </a:cubicBezTo>
                  <a:cubicBezTo>
                    <a:pt x="79" y="4237"/>
                    <a:pt x="42" y="4301"/>
                    <a:pt x="1" y="4362"/>
                  </a:cubicBezTo>
                  <a:cubicBezTo>
                    <a:pt x="85" y="4247"/>
                    <a:pt x="167" y="4131"/>
                    <a:pt x="254" y="4023"/>
                  </a:cubicBezTo>
                  <a:cubicBezTo>
                    <a:pt x="397" y="3851"/>
                    <a:pt x="549" y="3684"/>
                    <a:pt x="701" y="3518"/>
                  </a:cubicBezTo>
                  <a:cubicBezTo>
                    <a:pt x="783" y="3431"/>
                    <a:pt x="864" y="3343"/>
                    <a:pt x="949" y="3262"/>
                  </a:cubicBezTo>
                  <a:cubicBezTo>
                    <a:pt x="1034" y="3184"/>
                    <a:pt x="1118" y="3109"/>
                    <a:pt x="1206" y="3031"/>
                  </a:cubicBezTo>
                  <a:cubicBezTo>
                    <a:pt x="1494" y="2804"/>
                    <a:pt x="1799" y="2591"/>
                    <a:pt x="2111" y="2398"/>
                  </a:cubicBezTo>
                  <a:cubicBezTo>
                    <a:pt x="2331" y="2266"/>
                    <a:pt x="2550" y="2140"/>
                    <a:pt x="2778" y="2022"/>
                  </a:cubicBezTo>
                  <a:cubicBezTo>
                    <a:pt x="2987" y="1913"/>
                    <a:pt x="3197" y="1819"/>
                    <a:pt x="3411" y="1721"/>
                  </a:cubicBezTo>
                  <a:cubicBezTo>
                    <a:pt x="3617" y="1629"/>
                    <a:pt x="3834" y="1562"/>
                    <a:pt x="4047" y="1490"/>
                  </a:cubicBezTo>
                  <a:cubicBezTo>
                    <a:pt x="4264" y="1416"/>
                    <a:pt x="4477" y="1348"/>
                    <a:pt x="4694" y="1280"/>
                  </a:cubicBezTo>
                  <a:lnTo>
                    <a:pt x="4694" y="1280"/>
                  </a:lnTo>
                  <a:cubicBezTo>
                    <a:pt x="4694" y="1280"/>
                    <a:pt x="4694" y="1281"/>
                    <a:pt x="4694" y="1281"/>
                  </a:cubicBezTo>
                  <a:lnTo>
                    <a:pt x="4694" y="1281"/>
                  </a:lnTo>
                  <a:cubicBezTo>
                    <a:pt x="4695" y="1280"/>
                    <a:pt x="4696" y="1280"/>
                    <a:pt x="4697" y="1280"/>
                  </a:cubicBezTo>
                  <a:cubicBezTo>
                    <a:pt x="4701" y="1278"/>
                    <a:pt x="4707" y="1278"/>
                    <a:pt x="4712" y="1277"/>
                  </a:cubicBezTo>
                  <a:lnTo>
                    <a:pt x="4712" y="1277"/>
                  </a:lnTo>
                  <a:cubicBezTo>
                    <a:pt x="4710" y="1278"/>
                    <a:pt x="4707" y="1279"/>
                    <a:pt x="4704" y="1280"/>
                  </a:cubicBezTo>
                  <a:cubicBezTo>
                    <a:pt x="4846" y="1240"/>
                    <a:pt x="4992" y="1210"/>
                    <a:pt x="5138" y="1179"/>
                  </a:cubicBezTo>
                  <a:cubicBezTo>
                    <a:pt x="5266" y="1152"/>
                    <a:pt x="5399" y="1124"/>
                    <a:pt x="5530" y="1101"/>
                  </a:cubicBezTo>
                  <a:cubicBezTo>
                    <a:pt x="5724" y="1071"/>
                    <a:pt x="5916" y="1063"/>
                    <a:pt x="6110" y="1057"/>
                  </a:cubicBezTo>
                  <a:cubicBezTo>
                    <a:pt x="6285" y="1057"/>
                    <a:pt x="6465" y="1057"/>
                    <a:pt x="6644" y="1054"/>
                  </a:cubicBezTo>
                  <a:cubicBezTo>
                    <a:pt x="6693" y="1053"/>
                    <a:pt x="6741" y="1052"/>
                    <a:pt x="6790" y="1052"/>
                  </a:cubicBezTo>
                  <a:cubicBezTo>
                    <a:pt x="6887" y="1052"/>
                    <a:pt x="6984" y="1055"/>
                    <a:pt x="7081" y="1063"/>
                  </a:cubicBezTo>
                  <a:cubicBezTo>
                    <a:pt x="7203" y="1077"/>
                    <a:pt x="7325" y="1094"/>
                    <a:pt x="7447" y="1104"/>
                  </a:cubicBezTo>
                  <a:cubicBezTo>
                    <a:pt x="7572" y="1115"/>
                    <a:pt x="7698" y="1121"/>
                    <a:pt x="7823" y="1135"/>
                  </a:cubicBezTo>
                  <a:cubicBezTo>
                    <a:pt x="7979" y="1152"/>
                    <a:pt x="8131" y="1179"/>
                    <a:pt x="8287" y="1199"/>
                  </a:cubicBezTo>
                  <a:cubicBezTo>
                    <a:pt x="8432" y="1219"/>
                    <a:pt x="8578" y="1226"/>
                    <a:pt x="8720" y="1240"/>
                  </a:cubicBezTo>
                  <a:cubicBezTo>
                    <a:pt x="8781" y="1250"/>
                    <a:pt x="8842" y="1260"/>
                    <a:pt x="8900" y="1271"/>
                  </a:cubicBezTo>
                  <a:cubicBezTo>
                    <a:pt x="9001" y="1297"/>
                    <a:pt x="9099" y="1328"/>
                    <a:pt x="9201" y="1352"/>
                  </a:cubicBezTo>
                  <a:cubicBezTo>
                    <a:pt x="9311" y="1378"/>
                    <a:pt x="9422" y="1400"/>
                    <a:pt x="9530" y="1426"/>
                  </a:cubicBezTo>
                  <a:lnTo>
                    <a:pt x="9530" y="1426"/>
                  </a:lnTo>
                  <a:cubicBezTo>
                    <a:pt x="9536" y="1426"/>
                    <a:pt x="9543" y="1426"/>
                    <a:pt x="9550" y="1429"/>
                  </a:cubicBezTo>
                  <a:cubicBezTo>
                    <a:pt x="9551" y="1429"/>
                    <a:pt x="9552" y="1429"/>
                    <a:pt x="9554" y="1429"/>
                  </a:cubicBezTo>
                  <a:lnTo>
                    <a:pt x="9554" y="1429"/>
                  </a:lnTo>
                  <a:cubicBezTo>
                    <a:pt x="9553" y="1429"/>
                    <a:pt x="9553" y="1429"/>
                    <a:pt x="9553" y="1429"/>
                  </a:cubicBezTo>
                  <a:lnTo>
                    <a:pt x="9553" y="1429"/>
                  </a:lnTo>
                  <a:cubicBezTo>
                    <a:pt x="9554" y="1429"/>
                    <a:pt x="9555" y="1430"/>
                    <a:pt x="9556" y="1430"/>
                  </a:cubicBezTo>
                  <a:lnTo>
                    <a:pt x="9556" y="1430"/>
                  </a:lnTo>
                  <a:cubicBezTo>
                    <a:pt x="9555" y="1430"/>
                    <a:pt x="9554" y="1430"/>
                    <a:pt x="9554" y="1429"/>
                  </a:cubicBezTo>
                  <a:lnTo>
                    <a:pt x="9554" y="1429"/>
                  </a:lnTo>
                  <a:cubicBezTo>
                    <a:pt x="9558" y="1432"/>
                    <a:pt x="9563" y="1433"/>
                    <a:pt x="9568" y="1433"/>
                  </a:cubicBezTo>
                  <a:lnTo>
                    <a:pt x="9568" y="1433"/>
                  </a:lnTo>
                  <a:cubicBezTo>
                    <a:pt x="9564" y="1432"/>
                    <a:pt x="9560" y="1431"/>
                    <a:pt x="9556" y="1430"/>
                  </a:cubicBezTo>
                  <a:lnTo>
                    <a:pt x="9556" y="1430"/>
                  </a:lnTo>
                  <a:cubicBezTo>
                    <a:pt x="9562" y="1431"/>
                    <a:pt x="9569" y="1433"/>
                    <a:pt x="9573" y="1433"/>
                  </a:cubicBezTo>
                  <a:cubicBezTo>
                    <a:pt x="9572" y="1433"/>
                    <a:pt x="9570" y="1433"/>
                    <a:pt x="9568" y="1433"/>
                  </a:cubicBezTo>
                  <a:lnTo>
                    <a:pt x="9568" y="1433"/>
                  </a:lnTo>
                  <a:cubicBezTo>
                    <a:pt x="9671" y="1460"/>
                    <a:pt x="9772" y="1492"/>
                    <a:pt x="9872" y="1531"/>
                  </a:cubicBezTo>
                  <a:cubicBezTo>
                    <a:pt x="9864" y="1527"/>
                    <a:pt x="9861" y="1524"/>
                    <a:pt x="9854" y="1521"/>
                  </a:cubicBezTo>
                  <a:lnTo>
                    <a:pt x="9854" y="1521"/>
                  </a:lnTo>
                  <a:cubicBezTo>
                    <a:pt x="10095" y="1616"/>
                    <a:pt x="10328" y="1721"/>
                    <a:pt x="10569" y="1812"/>
                  </a:cubicBezTo>
                  <a:cubicBezTo>
                    <a:pt x="10836" y="1913"/>
                    <a:pt x="11097" y="2032"/>
                    <a:pt x="11355" y="2165"/>
                  </a:cubicBezTo>
                  <a:cubicBezTo>
                    <a:pt x="11611" y="2307"/>
                    <a:pt x="11876" y="2438"/>
                    <a:pt x="12130" y="2591"/>
                  </a:cubicBezTo>
                  <a:cubicBezTo>
                    <a:pt x="12380" y="2740"/>
                    <a:pt x="12621" y="2916"/>
                    <a:pt x="12861" y="3085"/>
                  </a:cubicBezTo>
                  <a:cubicBezTo>
                    <a:pt x="12858" y="3082"/>
                    <a:pt x="12851" y="3079"/>
                    <a:pt x="12847" y="3075"/>
                  </a:cubicBezTo>
                  <a:lnTo>
                    <a:pt x="12847" y="3075"/>
                  </a:lnTo>
                  <a:cubicBezTo>
                    <a:pt x="13038" y="3214"/>
                    <a:pt x="13227" y="3356"/>
                    <a:pt x="13399" y="3512"/>
                  </a:cubicBezTo>
                  <a:cubicBezTo>
                    <a:pt x="13471" y="3576"/>
                    <a:pt x="13538" y="3654"/>
                    <a:pt x="13616" y="3712"/>
                  </a:cubicBezTo>
                  <a:cubicBezTo>
                    <a:pt x="13528" y="3573"/>
                    <a:pt x="13437" y="3437"/>
                    <a:pt x="13338" y="3306"/>
                  </a:cubicBezTo>
                  <a:cubicBezTo>
                    <a:pt x="12939" y="2801"/>
                    <a:pt x="12516" y="2317"/>
                    <a:pt x="12069" y="1853"/>
                  </a:cubicBezTo>
                  <a:cubicBezTo>
                    <a:pt x="11994" y="1782"/>
                    <a:pt x="11920" y="1710"/>
                    <a:pt x="11842" y="1646"/>
                  </a:cubicBezTo>
                  <a:cubicBezTo>
                    <a:pt x="11534" y="1426"/>
                    <a:pt x="11205" y="1230"/>
                    <a:pt x="10877" y="1043"/>
                  </a:cubicBezTo>
                  <a:cubicBezTo>
                    <a:pt x="10633" y="908"/>
                    <a:pt x="10379" y="793"/>
                    <a:pt x="10122" y="691"/>
                  </a:cubicBezTo>
                  <a:lnTo>
                    <a:pt x="10122" y="691"/>
                  </a:lnTo>
                  <a:cubicBezTo>
                    <a:pt x="10125" y="691"/>
                    <a:pt x="10128" y="694"/>
                    <a:pt x="10136" y="694"/>
                  </a:cubicBezTo>
                  <a:cubicBezTo>
                    <a:pt x="9844" y="583"/>
                    <a:pt x="9556" y="461"/>
                    <a:pt x="9265" y="346"/>
                  </a:cubicBezTo>
                  <a:cubicBezTo>
                    <a:pt x="9117" y="288"/>
                    <a:pt x="8961" y="248"/>
                    <a:pt x="8804" y="207"/>
                  </a:cubicBezTo>
                  <a:cubicBezTo>
                    <a:pt x="8795" y="204"/>
                    <a:pt x="8784" y="200"/>
                    <a:pt x="8774" y="197"/>
                  </a:cubicBezTo>
                  <a:cubicBezTo>
                    <a:pt x="8764" y="197"/>
                    <a:pt x="8761" y="204"/>
                    <a:pt x="8754" y="204"/>
                  </a:cubicBezTo>
                  <a:cubicBezTo>
                    <a:pt x="8723" y="194"/>
                    <a:pt x="8693" y="180"/>
                    <a:pt x="8662" y="169"/>
                  </a:cubicBezTo>
                  <a:cubicBezTo>
                    <a:pt x="8625" y="160"/>
                    <a:pt x="8588" y="153"/>
                    <a:pt x="8548" y="149"/>
                  </a:cubicBezTo>
                  <a:cubicBezTo>
                    <a:pt x="8548" y="146"/>
                    <a:pt x="8544" y="146"/>
                    <a:pt x="8544" y="146"/>
                  </a:cubicBezTo>
                  <a:cubicBezTo>
                    <a:pt x="8462" y="129"/>
                    <a:pt x="8385" y="113"/>
                    <a:pt x="8307" y="96"/>
                  </a:cubicBezTo>
                  <a:cubicBezTo>
                    <a:pt x="8253" y="82"/>
                    <a:pt x="8195" y="68"/>
                    <a:pt x="8137" y="61"/>
                  </a:cubicBezTo>
                  <a:cubicBezTo>
                    <a:pt x="8128" y="60"/>
                    <a:pt x="8118" y="59"/>
                    <a:pt x="8108" y="59"/>
                  </a:cubicBezTo>
                  <a:cubicBezTo>
                    <a:pt x="8095" y="59"/>
                    <a:pt x="8082" y="61"/>
                    <a:pt x="8070" y="65"/>
                  </a:cubicBezTo>
                  <a:cubicBezTo>
                    <a:pt x="7918" y="38"/>
                    <a:pt x="7765" y="21"/>
                    <a:pt x="7609" y="7"/>
                  </a:cubicBezTo>
                  <a:cubicBezTo>
                    <a:pt x="7455" y="3"/>
                    <a:pt x="7300" y="0"/>
                    <a:pt x="7145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10954666" y="3736752"/>
              <a:ext cx="71446" cy="70831"/>
            </a:xfrm>
            <a:custGeom>
              <a:avLst/>
              <a:gdLst/>
              <a:ahLst/>
              <a:cxnLst/>
              <a:rect l="l" t="t" r="r" b="b"/>
              <a:pathLst>
                <a:path w="698" h="692" extrusionOk="0">
                  <a:moveTo>
                    <a:pt x="350" y="1"/>
                  </a:moveTo>
                  <a:cubicBezTo>
                    <a:pt x="163" y="1"/>
                    <a:pt x="7" y="152"/>
                    <a:pt x="4" y="339"/>
                  </a:cubicBezTo>
                  <a:cubicBezTo>
                    <a:pt x="0" y="526"/>
                    <a:pt x="153" y="688"/>
                    <a:pt x="343" y="692"/>
                  </a:cubicBezTo>
                  <a:cubicBezTo>
                    <a:pt x="345" y="692"/>
                    <a:pt x="347" y="692"/>
                    <a:pt x="349" y="692"/>
                  </a:cubicBezTo>
                  <a:cubicBezTo>
                    <a:pt x="535" y="692"/>
                    <a:pt x="691" y="540"/>
                    <a:pt x="694" y="353"/>
                  </a:cubicBezTo>
                  <a:cubicBezTo>
                    <a:pt x="698" y="167"/>
                    <a:pt x="546" y="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10895811" y="3640435"/>
              <a:ext cx="71446" cy="70729"/>
            </a:xfrm>
            <a:custGeom>
              <a:avLst/>
              <a:gdLst/>
              <a:ahLst/>
              <a:cxnLst/>
              <a:rect l="l" t="t" r="r" b="b"/>
              <a:pathLst>
                <a:path w="698" h="691" extrusionOk="0">
                  <a:moveTo>
                    <a:pt x="349" y="0"/>
                  </a:moveTo>
                  <a:cubicBezTo>
                    <a:pt x="166" y="0"/>
                    <a:pt x="7" y="152"/>
                    <a:pt x="3" y="339"/>
                  </a:cubicBezTo>
                  <a:cubicBezTo>
                    <a:pt x="0" y="528"/>
                    <a:pt x="155" y="691"/>
                    <a:pt x="342" y="691"/>
                  </a:cubicBezTo>
                  <a:cubicBezTo>
                    <a:pt x="345" y="691"/>
                    <a:pt x="347" y="691"/>
                    <a:pt x="350" y="691"/>
                  </a:cubicBezTo>
                  <a:cubicBezTo>
                    <a:pt x="536" y="691"/>
                    <a:pt x="691" y="540"/>
                    <a:pt x="694" y="353"/>
                  </a:cubicBezTo>
                  <a:cubicBezTo>
                    <a:pt x="697" y="167"/>
                    <a:pt x="545" y="4"/>
                    <a:pt x="355" y="0"/>
                  </a:cubicBezTo>
                  <a:cubicBezTo>
                    <a:pt x="353" y="0"/>
                    <a:pt x="351" y="0"/>
                    <a:pt x="34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11000420" y="3636647"/>
              <a:ext cx="71855" cy="70831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165" y="0"/>
                    <a:pt x="11" y="152"/>
                    <a:pt x="7" y="339"/>
                  </a:cubicBezTo>
                  <a:cubicBezTo>
                    <a:pt x="0" y="525"/>
                    <a:pt x="156" y="687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35" y="691"/>
                    <a:pt x="694" y="540"/>
                    <a:pt x="698" y="352"/>
                  </a:cubicBezTo>
                  <a:cubicBezTo>
                    <a:pt x="702" y="163"/>
                    <a:pt x="546" y="1"/>
                    <a:pt x="360" y="1"/>
                  </a:cubicBezTo>
                  <a:cubicBezTo>
                    <a:pt x="357" y="0"/>
                    <a:pt x="355" y="0"/>
                    <a:pt x="352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10924881" y="2323415"/>
              <a:ext cx="71446" cy="70729"/>
            </a:xfrm>
            <a:custGeom>
              <a:avLst/>
              <a:gdLst/>
              <a:ahLst/>
              <a:cxnLst/>
              <a:rect l="l" t="t" r="r" b="b"/>
              <a:pathLst>
                <a:path w="698" h="691" extrusionOk="0">
                  <a:moveTo>
                    <a:pt x="356" y="0"/>
                  </a:moveTo>
                  <a:cubicBezTo>
                    <a:pt x="166" y="0"/>
                    <a:pt x="7" y="149"/>
                    <a:pt x="4" y="339"/>
                  </a:cubicBezTo>
                  <a:cubicBezTo>
                    <a:pt x="1" y="528"/>
                    <a:pt x="152" y="691"/>
                    <a:pt x="343" y="691"/>
                  </a:cubicBezTo>
                  <a:cubicBezTo>
                    <a:pt x="345" y="691"/>
                    <a:pt x="347" y="691"/>
                    <a:pt x="349" y="691"/>
                  </a:cubicBezTo>
                  <a:cubicBezTo>
                    <a:pt x="535" y="691"/>
                    <a:pt x="691" y="540"/>
                    <a:pt x="695" y="352"/>
                  </a:cubicBezTo>
                  <a:cubicBezTo>
                    <a:pt x="698" y="166"/>
                    <a:pt x="542" y="3"/>
                    <a:pt x="356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10983121" y="2239483"/>
              <a:ext cx="71753" cy="70831"/>
            </a:xfrm>
            <a:custGeom>
              <a:avLst/>
              <a:gdLst/>
              <a:ahLst/>
              <a:cxnLst/>
              <a:rect l="l" t="t" r="r" b="b"/>
              <a:pathLst>
                <a:path w="701" h="692" extrusionOk="0">
                  <a:moveTo>
                    <a:pt x="350" y="1"/>
                  </a:moveTo>
                  <a:cubicBezTo>
                    <a:pt x="166" y="1"/>
                    <a:pt x="7" y="152"/>
                    <a:pt x="4" y="339"/>
                  </a:cubicBezTo>
                  <a:cubicBezTo>
                    <a:pt x="0" y="526"/>
                    <a:pt x="156" y="689"/>
                    <a:pt x="343" y="692"/>
                  </a:cubicBezTo>
                  <a:cubicBezTo>
                    <a:pt x="532" y="692"/>
                    <a:pt x="691" y="542"/>
                    <a:pt x="694" y="353"/>
                  </a:cubicBezTo>
                  <a:cubicBezTo>
                    <a:pt x="701" y="164"/>
                    <a:pt x="546" y="1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12835670" y="1116940"/>
              <a:ext cx="71446" cy="70831"/>
            </a:xfrm>
            <a:custGeom>
              <a:avLst/>
              <a:gdLst/>
              <a:ahLst/>
              <a:cxnLst/>
              <a:rect l="l" t="t" r="r" b="b"/>
              <a:pathLst>
                <a:path w="698" h="692" extrusionOk="0">
                  <a:moveTo>
                    <a:pt x="349" y="0"/>
                  </a:moveTo>
                  <a:cubicBezTo>
                    <a:pt x="163" y="0"/>
                    <a:pt x="7" y="151"/>
                    <a:pt x="3" y="339"/>
                  </a:cubicBezTo>
                  <a:cubicBezTo>
                    <a:pt x="0" y="525"/>
                    <a:pt x="152" y="688"/>
                    <a:pt x="342" y="691"/>
                  </a:cubicBezTo>
                  <a:cubicBezTo>
                    <a:pt x="344" y="691"/>
                    <a:pt x="346" y="691"/>
                    <a:pt x="348" y="691"/>
                  </a:cubicBezTo>
                  <a:cubicBezTo>
                    <a:pt x="535" y="691"/>
                    <a:pt x="691" y="540"/>
                    <a:pt x="694" y="352"/>
                  </a:cubicBezTo>
                  <a:cubicBezTo>
                    <a:pt x="697" y="163"/>
                    <a:pt x="541" y="0"/>
                    <a:pt x="355" y="0"/>
                  </a:cubicBezTo>
                  <a:cubicBezTo>
                    <a:pt x="353" y="0"/>
                    <a:pt x="351" y="0"/>
                    <a:pt x="34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13618491" y="3014832"/>
              <a:ext cx="71957" cy="70831"/>
            </a:xfrm>
            <a:custGeom>
              <a:avLst/>
              <a:gdLst/>
              <a:ahLst/>
              <a:cxnLst/>
              <a:rect l="l" t="t" r="r" b="b"/>
              <a:pathLst>
                <a:path w="703" h="692" extrusionOk="0">
                  <a:moveTo>
                    <a:pt x="353" y="1"/>
                  </a:moveTo>
                  <a:cubicBezTo>
                    <a:pt x="166" y="1"/>
                    <a:pt x="12" y="152"/>
                    <a:pt x="7" y="339"/>
                  </a:cubicBezTo>
                  <a:cubicBezTo>
                    <a:pt x="1" y="525"/>
                    <a:pt x="157" y="688"/>
                    <a:pt x="346" y="692"/>
                  </a:cubicBezTo>
                  <a:cubicBezTo>
                    <a:pt x="348" y="692"/>
                    <a:pt x="350" y="692"/>
                    <a:pt x="352" y="692"/>
                  </a:cubicBezTo>
                  <a:cubicBezTo>
                    <a:pt x="536" y="692"/>
                    <a:pt x="695" y="540"/>
                    <a:pt x="698" y="353"/>
                  </a:cubicBezTo>
                  <a:cubicBezTo>
                    <a:pt x="702" y="163"/>
                    <a:pt x="546" y="1"/>
                    <a:pt x="360" y="1"/>
                  </a:cubicBezTo>
                  <a:cubicBezTo>
                    <a:pt x="358" y="1"/>
                    <a:pt x="355" y="1"/>
                    <a:pt x="35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11196944" y="4202678"/>
              <a:ext cx="351189" cy="304411"/>
            </a:xfrm>
            <a:custGeom>
              <a:avLst/>
              <a:gdLst/>
              <a:ahLst/>
              <a:cxnLst/>
              <a:rect l="l" t="t" r="r" b="b"/>
              <a:pathLst>
                <a:path w="3431" h="2974" extrusionOk="0">
                  <a:moveTo>
                    <a:pt x="1637" y="1"/>
                  </a:moveTo>
                  <a:cubicBezTo>
                    <a:pt x="1575" y="1"/>
                    <a:pt x="1514" y="6"/>
                    <a:pt x="1453" y="13"/>
                  </a:cubicBezTo>
                  <a:cubicBezTo>
                    <a:pt x="1433" y="13"/>
                    <a:pt x="1416" y="17"/>
                    <a:pt x="1399" y="20"/>
                  </a:cubicBezTo>
                  <a:cubicBezTo>
                    <a:pt x="1131" y="67"/>
                    <a:pt x="878" y="193"/>
                    <a:pt x="671" y="369"/>
                  </a:cubicBezTo>
                  <a:cubicBezTo>
                    <a:pt x="492" y="531"/>
                    <a:pt x="309" y="708"/>
                    <a:pt x="193" y="921"/>
                  </a:cubicBezTo>
                  <a:cubicBezTo>
                    <a:pt x="89" y="1114"/>
                    <a:pt x="1" y="1330"/>
                    <a:pt x="14" y="1554"/>
                  </a:cubicBezTo>
                  <a:cubicBezTo>
                    <a:pt x="24" y="1771"/>
                    <a:pt x="62" y="1984"/>
                    <a:pt x="149" y="2180"/>
                  </a:cubicBezTo>
                  <a:cubicBezTo>
                    <a:pt x="184" y="2258"/>
                    <a:pt x="227" y="2329"/>
                    <a:pt x="271" y="2404"/>
                  </a:cubicBezTo>
                  <a:cubicBezTo>
                    <a:pt x="451" y="2502"/>
                    <a:pt x="634" y="2590"/>
                    <a:pt x="817" y="2678"/>
                  </a:cubicBezTo>
                  <a:cubicBezTo>
                    <a:pt x="928" y="2726"/>
                    <a:pt x="1037" y="2769"/>
                    <a:pt x="1151" y="2807"/>
                  </a:cubicBezTo>
                  <a:cubicBezTo>
                    <a:pt x="1334" y="2857"/>
                    <a:pt x="1514" y="2905"/>
                    <a:pt x="1694" y="2943"/>
                  </a:cubicBezTo>
                  <a:cubicBezTo>
                    <a:pt x="1792" y="2956"/>
                    <a:pt x="1886" y="2969"/>
                    <a:pt x="1984" y="2973"/>
                  </a:cubicBezTo>
                  <a:cubicBezTo>
                    <a:pt x="2018" y="2973"/>
                    <a:pt x="2052" y="2973"/>
                    <a:pt x="2086" y="2973"/>
                  </a:cubicBezTo>
                  <a:cubicBezTo>
                    <a:pt x="2246" y="2973"/>
                    <a:pt x="2404" y="2968"/>
                    <a:pt x="2564" y="2959"/>
                  </a:cubicBezTo>
                  <a:cubicBezTo>
                    <a:pt x="2608" y="2956"/>
                    <a:pt x="2652" y="2949"/>
                    <a:pt x="2696" y="2943"/>
                  </a:cubicBezTo>
                  <a:cubicBezTo>
                    <a:pt x="2743" y="2929"/>
                    <a:pt x="2791" y="2915"/>
                    <a:pt x="2838" y="2902"/>
                  </a:cubicBezTo>
                  <a:cubicBezTo>
                    <a:pt x="2882" y="2888"/>
                    <a:pt x="2922" y="2878"/>
                    <a:pt x="2967" y="2865"/>
                  </a:cubicBezTo>
                  <a:cubicBezTo>
                    <a:pt x="3008" y="2851"/>
                    <a:pt x="3051" y="2841"/>
                    <a:pt x="3092" y="2827"/>
                  </a:cubicBezTo>
                  <a:cubicBezTo>
                    <a:pt x="3160" y="2800"/>
                    <a:pt x="3227" y="2769"/>
                    <a:pt x="3292" y="2739"/>
                  </a:cubicBezTo>
                  <a:cubicBezTo>
                    <a:pt x="3322" y="2722"/>
                    <a:pt x="3349" y="2702"/>
                    <a:pt x="3380" y="2685"/>
                  </a:cubicBezTo>
                  <a:cubicBezTo>
                    <a:pt x="3417" y="2499"/>
                    <a:pt x="3430" y="2309"/>
                    <a:pt x="3410" y="2123"/>
                  </a:cubicBezTo>
                  <a:cubicBezTo>
                    <a:pt x="3383" y="1872"/>
                    <a:pt x="3319" y="1622"/>
                    <a:pt x="3217" y="1394"/>
                  </a:cubicBezTo>
                  <a:cubicBezTo>
                    <a:pt x="3102" y="1134"/>
                    <a:pt x="2973" y="877"/>
                    <a:pt x="2800" y="650"/>
                  </a:cubicBezTo>
                  <a:cubicBezTo>
                    <a:pt x="2669" y="480"/>
                    <a:pt x="2516" y="301"/>
                    <a:pt x="2323" y="193"/>
                  </a:cubicBezTo>
                  <a:cubicBezTo>
                    <a:pt x="2134" y="88"/>
                    <a:pt x="1927" y="23"/>
                    <a:pt x="1711" y="3"/>
                  </a:cubicBezTo>
                  <a:cubicBezTo>
                    <a:pt x="1686" y="1"/>
                    <a:pt x="1661" y="1"/>
                    <a:pt x="1637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13073034" y="4174121"/>
              <a:ext cx="361936" cy="311372"/>
            </a:xfrm>
            <a:custGeom>
              <a:avLst/>
              <a:gdLst/>
              <a:ahLst/>
              <a:cxnLst/>
              <a:rect l="l" t="t" r="r" b="b"/>
              <a:pathLst>
                <a:path w="3536" h="3042" extrusionOk="0">
                  <a:moveTo>
                    <a:pt x="2102" y="1"/>
                  </a:moveTo>
                  <a:cubicBezTo>
                    <a:pt x="1971" y="1"/>
                    <a:pt x="1839" y="18"/>
                    <a:pt x="1710" y="55"/>
                  </a:cubicBezTo>
                  <a:cubicBezTo>
                    <a:pt x="1687" y="62"/>
                    <a:pt x="1659" y="62"/>
                    <a:pt x="1636" y="72"/>
                  </a:cubicBezTo>
                  <a:cubicBezTo>
                    <a:pt x="1375" y="164"/>
                    <a:pt x="1148" y="340"/>
                    <a:pt x="928" y="502"/>
                  </a:cubicBezTo>
                  <a:cubicBezTo>
                    <a:pt x="610" y="743"/>
                    <a:pt x="339" y="1061"/>
                    <a:pt x="210" y="1443"/>
                  </a:cubicBezTo>
                  <a:cubicBezTo>
                    <a:pt x="163" y="1589"/>
                    <a:pt x="122" y="1738"/>
                    <a:pt x="92" y="1890"/>
                  </a:cubicBezTo>
                  <a:cubicBezTo>
                    <a:pt x="54" y="1975"/>
                    <a:pt x="24" y="2064"/>
                    <a:pt x="1" y="2155"/>
                  </a:cubicBezTo>
                  <a:cubicBezTo>
                    <a:pt x="7" y="2181"/>
                    <a:pt x="14" y="2206"/>
                    <a:pt x="21" y="2233"/>
                  </a:cubicBezTo>
                  <a:cubicBezTo>
                    <a:pt x="41" y="2283"/>
                    <a:pt x="61" y="2334"/>
                    <a:pt x="85" y="2381"/>
                  </a:cubicBezTo>
                  <a:cubicBezTo>
                    <a:pt x="92" y="2392"/>
                    <a:pt x="95" y="2402"/>
                    <a:pt x="102" y="2412"/>
                  </a:cubicBezTo>
                  <a:cubicBezTo>
                    <a:pt x="126" y="2442"/>
                    <a:pt x="146" y="2470"/>
                    <a:pt x="170" y="2500"/>
                  </a:cubicBezTo>
                  <a:cubicBezTo>
                    <a:pt x="196" y="2531"/>
                    <a:pt x="227" y="2558"/>
                    <a:pt x="257" y="2588"/>
                  </a:cubicBezTo>
                  <a:cubicBezTo>
                    <a:pt x="274" y="2602"/>
                    <a:pt x="291" y="2615"/>
                    <a:pt x="309" y="2628"/>
                  </a:cubicBezTo>
                  <a:cubicBezTo>
                    <a:pt x="343" y="2653"/>
                    <a:pt x="379" y="2673"/>
                    <a:pt x="420" y="2693"/>
                  </a:cubicBezTo>
                  <a:cubicBezTo>
                    <a:pt x="546" y="2750"/>
                    <a:pt x="674" y="2801"/>
                    <a:pt x="806" y="2849"/>
                  </a:cubicBezTo>
                  <a:cubicBezTo>
                    <a:pt x="993" y="2910"/>
                    <a:pt x="1179" y="2970"/>
                    <a:pt x="1372" y="3014"/>
                  </a:cubicBezTo>
                  <a:cubicBezTo>
                    <a:pt x="1450" y="3028"/>
                    <a:pt x="1524" y="3035"/>
                    <a:pt x="1602" y="3042"/>
                  </a:cubicBezTo>
                  <a:cubicBezTo>
                    <a:pt x="1687" y="3042"/>
                    <a:pt x="1771" y="3042"/>
                    <a:pt x="1856" y="3035"/>
                  </a:cubicBezTo>
                  <a:cubicBezTo>
                    <a:pt x="1984" y="3018"/>
                    <a:pt x="2113" y="2998"/>
                    <a:pt x="2242" y="2970"/>
                  </a:cubicBezTo>
                  <a:cubicBezTo>
                    <a:pt x="2378" y="2933"/>
                    <a:pt x="2509" y="2892"/>
                    <a:pt x="2642" y="2852"/>
                  </a:cubicBezTo>
                  <a:cubicBezTo>
                    <a:pt x="2655" y="2845"/>
                    <a:pt x="2669" y="2839"/>
                    <a:pt x="2682" y="2831"/>
                  </a:cubicBezTo>
                  <a:cubicBezTo>
                    <a:pt x="2817" y="2727"/>
                    <a:pt x="2946" y="2612"/>
                    <a:pt x="3055" y="2473"/>
                  </a:cubicBezTo>
                  <a:cubicBezTo>
                    <a:pt x="3345" y="2104"/>
                    <a:pt x="3536" y="1612"/>
                    <a:pt x="3505" y="1135"/>
                  </a:cubicBezTo>
                  <a:cubicBezTo>
                    <a:pt x="3492" y="918"/>
                    <a:pt x="3410" y="678"/>
                    <a:pt x="3264" y="512"/>
                  </a:cubicBezTo>
                  <a:cubicBezTo>
                    <a:pt x="3153" y="387"/>
                    <a:pt x="3014" y="289"/>
                    <a:pt x="2865" y="207"/>
                  </a:cubicBezTo>
                  <a:cubicBezTo>
                    <a:pt x="2842" y="194"/>
                    <a:pt x="2821" y="177"/>
                    <a:pt x="2794" y="164"/>
                  </a:cubicBezTo>
                  <a:cubicBezTo>
                    <a:pt x="2578" y="59"/>
                    <a:pt x="2341" y="1"/>
                    <a:pt x="2102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11607291" y="4275761"/>
              <a:ext cx="18527" cy="51383"/>
            </a:xfrm>
            <a:custGeom>
              <a:avLst/>
              <a:gdLst/>
              <a:ahLst/>
              <a:cxnLst/>
              <a:rect l="l" t="t" r="r" b="b"/>
              <a:pathLst>
                <a:path w="181" h="502" extrusionOk="0">
                  <a:moveTo>
                    <a:pt x="126" y="0"/>
                  </a:moveTo>
                  <a:cubicBezTo>
                    <a:pt x="38" y="102"/>
                    <a:pt x="1" y="258"/>
                    <a:pt x="71" y="380"/>
                  </a:cubicBezTo>
                  <a:cubicBezTo>
                    <a:pt x="102" y="430"/>
                    <a:pt x="140" y="471"/>
                    <a:pt x="180" y="502"/>
                  </a:cubicBezTo>
                  <a:cubicBezTo>
                    <a:pt x="180" y="468"/>
                    <a:pt x="180" y="430"/>
                    <a:pt x="177" y="396"/>
                  </a:cubicBezTo>
                  <a:cubicBezTo>
                    <a:pt x="166" y="264"/>
                    <a:pt x="146" y="132"/>
                    <a:pt x="126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11658981" y="4274635"/>
              <a:ext cx="1351836" cy="282916"/>
            </a:xfrm>
            <a:custGeom>
              <a:avLst/>
              <a:gdLst/>
              <a:ahLst/>
              <a:cxnLst/>
              <a:rect l="l" t="t" r="r" b="b"/>
              <a:pathLst>
                <a:path w="13207" h="2764" extrusionOk="0">
                  <a:moveTo>
                    <a:pt x="12926" y="1"/>
                  </a:moveTo>
                  <a:cubicBezTo>
                    <a:pt x="12894" y="1"/>
                    <a:pt x="12861" y="6"/>
                    <a:pt x="12830" y="18"/>
                  </a:cubicBezTo>
                  <a:cubicBezTo>
                    <a:pt x="12776" y="38"/>
                    <a:pt x="12728" y="62"/>
                    <a:pt x="12681" y="89"/>
                  </a:cubicBezTo>
                  <a:cubicBezTo>
                    <a:pt x="12593" y="133"/>
                    <a:pt x="12501" y="174"/>
                    <a:pt x="12414" y="214"/>
                  </a:cubicBezTo>
                  <a:cubicBezTo>
                    <a:pt x="12292" y="258"/>
                    <a:pt x="12170" y="299"/>
                    <a:pt x="12048" y="340"/>
                  </a:cubicBezTo>
                  <a:cubicBezTo>
                    <a:pt x="11909" y="387"/>
                    <a:pt x="11773" y="438"/>
                    <a:pt x="11634" y="479"/>
                  </a:cubicBezTo>
                  <a:cubicBezTo>
                    <a:pt x="11459" y="522"/>
                    <a:pt x="11279" y="557"/>
                    <a:pt x="11103" y="594"/>
                  </a:cubicBezTo>
                  <a:cubicBezTo>
                    <a:pt x="10914" y="635"/>
                    <a:pt x="10724" y="675"/>
                    <a:pt x="10531" y="709"/>
                  </a:cubicBezTo>
                  <a:cubicBezTo>
                    <a:pt x="10345" y="739"/>
                    <a:pt x="10159" y="756"/>
                    <a:pt x="9976" y="793"/>
                  </a:cubicBezTo>
                  <a:cubicBezTo>
                    <a:pt x="9790" y="830"/>
                    <a:pt x="9603" y="874"/>
                    <a:pt x="9417" y="902"/>
                  </a:cubicBezTo>
                  <a:cubicBezTo>
                    <a:pt x="9430" y="902"/>
                    <a:pt x="9447" y="899"/>
                    <a:pt x="9460" y="899"/>
                  </a:cubicBezTo>
                  <a:cubicBezTo>
                    <a:pt x="9008" y="951"/>
                    <a:pt x="8552" y="1001"/>
                    <a:pt x="8096" y="1057"/>
                  </a:cubicBezTo>
                  <a:lnTo>
                    <a:pt x="8096" y="1057"/>
                  </a:lnTo>
                  <a:cubicBezTo>
                    <a:pt x="8096" y="1057"/>
                    <a:pt x="8096" y="1057"/>
                    <a:pt x="8096" y="1057"/>
                  </a:cubicBezTo>
                  <a:cubicBezTo>
                    <a:pt x="8095" y="1057"/>
                    <a:pt x="8095" y="1057"/>
                    <a:pt x="8094" y="1057"/>
                  </a:cubicBezTo>
                  <a:lnTo>
                    <a:pt x="8094" y="1057"/>
                  </a:lnTo>
                  <a:cubicBezTo>
                    <a:pt x="8095" y="1057"/>
                    <a:pt x="8095" y="1057"/>
                    <a:pt x="8096" y="1057"/>
                  </a:cubicBezTo>
                  <a:lnTo>
                    <a:pt x="8096" y="1057"/>
                  </a:lnTo>
                  <a:cubicBezTo>
                    <a:pt x="8092" y="1057"/>
                    <a:pt x="8089" y="1058"/>
                    <a:pt x="8085" y="1058"/>
                  </a:cubicBezTo>
                  <a:lnTo>
                    <a:pt x="8085" y="1058"/>
                  </a:lnTo>
                  <a:cubicBezTo>
                    <a:pt x="8088" y="1058"/>
                    <a:pt x="8091" y="1058"/>
                    <a:pt x="8094" y="1057"/>
                  </a:cubicBezTo>
                  <a:lnTo>
                    <a:pt x="8094" y="1057"/>
                  </a:lnTo>
                  <a:cubicBezTo>
                    <a:pt x="8089" y="1058"/>
                    <a:pt x="8085" y="1059"/>
                    <a:pt x="8080" y="1059"/>
                  </a:cubicBezTo>
                  <a:lnTo>
                    <a:pt x="8080" y="1059"/>
                  </a:lnTo>
                  <a:cubicBezTo>
                    <a:pt x="8082" y="1059"/>
                    <a:pt x="8083" y="1059"/>
                    <a:pt x="8085" y="1058"/>
                  </a:cubicBezTo>
                  <a:lnTo>
                    <a:pt x="8085" y="1058"/>
                  </a:lnTo>
                  <a:cubicBezTo>
                    <a:pt x="7476" y="1118"/>
                    <a:pt x="6864" y="1138"/>
                    <a:pt x="6250" y="1146"/>
                  </a:cubicBezTo>
                  <a:cubicBezTo>
                    <a:pt x="6068" y="1146"/>
                    <a:pt x="5882" y="1142"/>
                    <a:pt x="5699" y="1129"/>
                  </a:cubicBezTo>
                  <a:cubicBezTo>
                    <a:pt x="5499" y="1115"/>
                    <a:pt x="5303" y="1098"/>
                    <a:pt x="5103" y="1082"/>
                  </a:cubicBezTo>
                  <a:cubicBezTo>
                    <a:pt x="4731" y="1051"/>
                    <a:pt x="4361" y="1017"/>
                    <a:pt x="3989" y="963"/>
                  </a:cubicBezTo>
                  <a:cubicBezTo>
                    <a:pt x="3582" y="895"/>
                    <a:pt x="3179" y="807"/>
                    <a:pt x="2776" y="736"/>
                  </a:cubicBezTo>
                  <a:cubicBezTo>
                    <a:pt x="2394" y="668"/>
                    <a:pt x="1998" y="627"/>
                    <a:pt x="1622" y="519"/>
                  </a:cubicBezTo>
                  <a:cubicBezTo>
                    <a:pt x="1541" y="496"/>
                    <a:pt x="1456" y="472"/>
                    <a:pt x="1371" y="448"/>
                  </a:cubicBezTo>
                  <a:cubicBezTo>
                    <a:pt x="1145" y="370"/>
                    <a:pt x="918" y="289"/>
                    <a:pt x="694" y="201"/>
                  </a:cubicBezTo>
                  <a:cubicBezTo>
                    <a:pt x="572" y="150"/>
                    <a:pt x="454" y="102"/>
                    <a:pt x="332" y="55"/>
                  </a:cubicBezTo>
                  <a:lnTo>
                    <a:pt x="332" y="55"/>
                  </a:lnTo>
                  <a:cubicBezTo>
                    <a:pt x="342" y="140"/>
                    <a:pt x="349" y="221"/>
                    <a:pt x="355" y="302"/>
                  </a:cubicBezTo>
                  <a:cubicBezTo>
                    <a:pt x="372" y="479"/>
                    <a:pt x="376" y="655"/>
                    <a:pt x="342" y="827"/>
                  </a:cubicBezTo>
                  <a:cubicBezTo>
                    <a:pt x="315" y="966"/>
                    <a:pt x="274" y="1102"/>
                    <a:pt x="230" y="1237"/>
                  </a:cubicBezTo>
                  <a:cubicBezTo>
                    <a:pt x="169" y="1420"/>
                    <a:pt x="91" y="1596"/>
                    <a:pt x="4" y="1765"/>
                  </a:cubicBezTo>
                  <a:lnTo>
                    <a:pt x="0" y="1765"/>
                  </a:lnTo>
                  <a:cubicBezTo>
                    <a:pt x="4" y="1768"/>
                    <a:pt x="10" y="1768"/>
                    <a:pt x="13" y="1772"/>
                  </a:cubicBezTo>
                  <a:cubicBezTo>
                    <a:pt x="146" y="1809"/>
                    <a:pt x="274" y="1846"/>
                    <a:pt x="403" y="1894"/>
                  </a:cubicBezTo>
                  <a:cubicBezTo>
                    <a:pt x="532" y="1935"/>
                    <a:pt x="657" y="1988"/>
                    <a:pt x="785" y="2043"/>
                  </a:cubicBezTo>
                  <a:cubicBezTo>
                    <a:pt x="958" y="2107"/>
                    <a:pt x="1135" y="2168"/>
                    <a:pt x="1310" y="2223"/>
                  </a:cubicBezTo>
                  <a:cubicBezTo>
                    <a:pt x="1713" y="2304"/>
                    <a:pt x="2123" y="2354"/>
                    <a:pt x="2526" y="2435"/>
                  </a:cubicBezTo>
                  <a:cubicBezTo>
                    <a:pt x="2715" y="2473"/>
                    <a:pt x="2909" y="2513"/>
                    <a:pt x="3098" y="2551"/>
                  </a:cubicBezTo>
                  <a:cubicBezTo>
                    <a:pt x="3298" y="2588"/>
                    <a:pt x="3498" y="2618"/>
                    <a:pt x="3698" y="2642"/>
                  </a:cubicBezTo>
                  <a:cubicBezTo>
                    <a:pt x="3969" y="2666"/>
                    <a:pt x="4243" y="2700"/>
                    <a:pt x="4514" y="2717"/>
                  </a:cubicBezTo>
                  <a:cubicBezTo>
                    <a:pt x="4812" y="2734"/>
                    <a:pt x="5109" y="2737"/>
                    <a:pt x="5408" y="2740"/>
                  </a:cubicBezTo>
                  <a:cubicBezTo>
                    <a:pt x="5881" y="2749"/>
                    <a:pt x="6355" y="2763"/>
                    <a:pt x="6828" y="2763"/>
                  </a:cubicBezTo>
                  <a:cubicBezTo>
                    <a:pt x="6944" y="2763"/>
                    <a:pt x="7060" y="2763"/>
                    <a:pt x="7175" y="2760"/>
                  </a:cubicBezTo>
                  <a:cubicBezTo>
                    <a:pt x="7599" y="2740"/>
                    <a:pt x="8018" y="2713"/>
                    <a:pt x="8441" y="2696"/>
                  </a:cubicBezTo>
                  <a:cubicBezTo>
                    <a:pt x="8851" y="2679"/>
                    <a:pt x="9257" y="2618"/>
                    <a:pt x="9664" y="2557"/>
                  </a:cubicBezTo>
                  <a:cubicBezTo>
                    <a:pt x="9979" y="2504"/>
                    <a:pt x="10293" y="2439"/>
                    <a:pt x="10606" y="2368"/>
                  </a:cubicBezTo>
                  <a:cubicBezTo>
                    <a:pt x="10923" y="2296"/>
                    <a:pt x="11239" y="2229"/>
                    <a:pt x="11550" y="2138"/>
                  </a:cubicBezTo>
                  <a:cubicBezTo>
                    <a:pt x="11851" y="2046"/>
                    <a:pt x="12153" y="1945"/>
                    <a:pt x="12447" y="1836"/>
                  </a:cubicBezTo>
                  <a:cubicBezTo>
                    <a:pt x="12705" y="1745"/>
                    <a:pt x="12948" y="1623"/>
                    <a:pt x="13206" y="1535"/>
                  </a:cubicBezTo>
                  <a:cubicBezTo>
                    <a:pt x="13084" y="1199"/>
                    <a:pt x="13036" y="844"/>
                    <a:pt x="13033" y="488"/>
                  </a:cubicBezTo>
                  <a:cubicBezTo>
                    <a:pt x="13033" y="333"/>
                    <a:pt x="13036" y="180"/>
                    <a:pt x="13047" y="25"/>
                  </a:cubicBezTo>
                  <a:cubicBezTo>
                    <a:pt x="13009" y="10"/>
                    <a:pt x="12968" y="1"/>
                    <a:pt x="1292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12745494" y="4191112"/>
              <a:ext cx="71548" cy="70831"/>
            </a:xfrm>
            <a:custGeom>
              <a:avLst/>
              <a:gdLst/>
              <a:ahLst/>
              <a:cxnLst/>
              <a:rect l="l" t="t" r="r" b="b"/>
              <a:pathLst>
                <a:path w="699" h="692" extrusionOk="0">
                  <a:moveTo>
                    <a:pt x="350" y="1"/>
                  </a:moveTo>
                  <a:cubicBezTo>
                    <a:pt x="163" y="1"/>
                    <a:pt x="8" y="152"/>
                    <a:pt x="4" y="340"/>
                  </a:cubicBezTo>
                  <a:cubicBezTo>
                    <a:pt x="0" y="526"/>
                    <a:pt x="153" y="688"/>
                    <a:pt x="342" y="692"/>
                  </a:cubicBezTo>
                  <a:cubicBezTo>
                    <a:pt x="344" y="692"/>
                    <a:pt x="346" y="692"/>
                    <a:pt x="348" y="692"/>
                  </a:cubicBezTo>
                  <a:cubicBezTo>
                    <a:pt x="535" y="692"/>
                    <a:pt x="691" y="541"/>
                    <a:pt x="694" y="353"/>
                  </a:cubicBezTo>
                  <a:cubicBezTo>
                    <a:pt x="698" y="167"/>
                    <a:pt x="542" y="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12843551" y="4162759"/>
              <a:ext cx="71548" cy="70831"/>
            </a:xfrm>
            <a:custGeom>
              <a:avLst/>
              <a:gdLst/>
              <a:ahLst/>
              <a:cxnLst/>
              <a:rect l="l" t="t" r="r" b="b"/>
              <a:pathLst>
                <a:path w="699" h="692" extrusionOk="0">
                  <a:moveTo>
                    <a:pt x="349" y="1"/>
                  </a:moveTo>
                  <a:cubicBezTo>
                    <a:pt x="163" y="1"/>
                    <a:pt x="8" y="152"/>
                    <a:pt x="4" y="339"/>
                  </a:cubicBezTo>
                  <a:cubicBezTo>
                    <a:pt x="0" y="525"/>
                    <a:pt x="153" y="687"/>
                    <a:pt x="343" y="691"/>
                  </a:cubicBezTo>
                  <a:cubicBezTo>
                    <a:pt x="345" y="691"/>
                    <a:pt x="347" y="691"/>
                    <a:pt x="348" y="691"/>
                  </a:cubicBezTo>
                  <a:cubicBezTo>
                    <a:pt x="536" y="691"/>
                    <a:pt x="691" y="540"/>
                    <a:pt x="695" y="353"/>
                  </a:cubicBezTo>
                  <a:cubicBezTo>
                    <a:pt x="698" y="166"/>
                    <a:pt x="542" y="4"/>
                    <a:pt x="356" y="1"/>
                  </a:cubicBezTo>
                  <a:cubicBezTo>
                    <a:pt x="354" y="1"/>
                    <a:pt x="351" y="1"/>
                    <a:pt x="349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13896184" y="1709277"/>
              <a:ext cx="2559" cy="1024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21" y="0"/>
                  </a:moveTo>
                  <a:cubicBezTo>
                    <a:pt x="14" y="3"/>
                    <a:pt x="7" y="7"/>
                    <a:pt x="1" y="10"/>
                  </a:cubicBezTo>
                  <a:cubicBezTo>
                    <a:pt x="10" y="7"/>
                    <a:pt x="17" y="3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9950550" y="340465"/>
              <a:ext cx="4950520" cy="1408439"/>
            </a:xfrm>
            <a:custGeom>
              <a:avLst/>
              <a:gdLst/>
              <a:ahLst/>
              <a:cxnLst/>
              <a:rect l="l" t="t" r="r" b="b"/>
              <a:pathLst>
                <a:path w="48365" h="13760" extrusionOk="0">
                  <a:moveTo>
                    <a:pt x="40639" y="12554"/>
                  </a:moveTo>
                  <a:cubicBezTo>
                    <a:pt x="40633" y="12555"/>
                    <a:pt x="40626" y="12558"/>
                    <a:pt x="40621" y="12561"/>
                  </a:cubicBezTo>
                  <a:cubicBezTo>
                    <a:pt x="40627" y="12558"/>
                    <a:pt x="40633" y="12556"/>
                    <a:pt x="40639" y="12554"/>
                  </a:cubicBezTo>
                  <a:close/>
                  <a:moveTo>
                    <a:pt x="39357" y="13058"/>
                  </a:moveTo>
                  <a:cubicBezTo>
                    <a:pt x="39354" y="13058"/>
                    <a:pt x="39354" y="13058"/>
                    <a:pt x="39352" y="13060"/>
                  </a:cubicBezTo>
                  <a:lnTo>
                    <a:pt x="39352" y="13060"/>
                  </a:lnTo>
                  <a:cubicBezTo>
                    <a:pt x="39353" y="13060"/>
                    <a:pt x="39355" y="13059"/>
                    <a:pt x="39357" y="13058"/>
                  </a:cubicBezTo>
                  <a:close/>
                  <a:moveTo>
                    <a:pt x="7640" y="13593"/>
                  </a:moveTo>
                  <a:cubicBezTo>
                    <a:pt x="7645" y="13595"/>
                    <a:pt x="7650" y="13596"/>
                    <a:pt x="7655" y="13597"/>
                  </a:cubicBezTo>
                  <a:lnTo>
                    <a:pt x="7655" y="13597"/>
                  </a:lnTo>
                  <a:cubicBezTo>
                    <a:pt x="7650" y="13595"/>
                    <a:pt x="7645" y="13593"/>
                    <a:pt x="7640" y="13593"/>
                  </a:cubicBezTo>
                  <a:close/>
                  <a:moveTo>
                    <a:pt x="28945" y="1"/>
                  </a:moveTo>
                  <a:cubicBezTo>
                    <a:pt x="28843" y="1"/>
                    <a:pt x="28740" y="2"/>
                    <a:pt x="28637" y="2"/>
                  </a:cubicBezTo>
                  <a:cubicBezTo>
                    <a:pt x="28350" y="5"/>
                    <a:pt x="28061" y="11"/>
                    <a:pt x="27770" y="15"/>
                  </a:cubicBezTo>
                  <a:lnTo>
                    <a:pt x="27817" y="15"/>
                  </a:lnTo>
                  <a:cubicBezTo>
                    <a:pt x="26826" y="15"/>
                    <a:pt x="25834" y="38"/>
                    <a:pt x="24841" y="55"/>
                  </a:cubicBezTo>
                  <a:lnTo>
                    <a:pt x="24299" y="55"/>
                  </a:lnTo>
                  <a:cubicBezTo>
                    <a:pt x="23910" y="55"/>
                    <a:pt x="23521" y="55"/>
                    <a:pt x="23132" y="63"/>
                  </a:cubicBezTo>
                  <a:cubicBezTo>
                    <a:pt x="22759" y="69"/>
                    <a:pt x="22390" y="96"/>
                    <a:pt x="22021" y="124"/>
                  </a:cubicBezTo>
                  <a:cubicBezTo>
                    <a:pt x="21649" y="154"/>
                    <a:pt x="21276" y="215"/>
                    <a:pt x="20903" y="279"/>
                  </a:cubicBezTo>
                  <a:cubicBezTo>
                    <a:pt x="20561" y="333"/>
                    <a:pt x="20219" y="391"/>
                    <a:pt x="19878" y="441"/>
                  </a:cubicBezTo>
                  <a:lnTo>
                    <a:pt x="19887" y="441"/>
                  </a:lnTo>
                  <a:cubicBezTo>
                    <a:pt x="19881" y="441"/>
                    <a:pt x="19870" y="441"/>
                    <a:pt x="19864" y="445"/>
                  </a:cubicBezTo>
                  <a:cubicBezTo>
                    <a:pt x="19859" y="445"/>
                    <a:pt x="19854" y="447"/>
                    <a:pt x="19849" y="448"/>
                  </a:cubicBezTo>
                  <a:lnTo>
                    <a:pt x="19849" y="448"/>
                  </a:lnTo>
                  <a:cubicBezTo>
                    <a:pt x="19851" y="447"/>
                    <a:pt x="19852" y="446"/>
                    <a:pt x="19853" y="445"/>
                  </a:cubicBezTo>
                  <a:lnTo>
                    <a:pt x="19853" y="445"/>
                  </a:lnTo>
                  <a:cubicBezTo>
                    <a:pt x="19193" y="533"/>
                    <a:pt x="18526" y="607"/>
                    <a:pt x="17859" y="665"/>
                  </a:cubicBezTo>
                  <a:cubicBezTo>
                    <a:pt x="17534" y="692"/>
                    <a:pt x="17206" y="705"/>
                    <a:pt x="16877" y="729"/>
                  </a:cubicBezTo>
                  <a:cubicBezTo>
                    <a:pt x="16556" y="753"/>
                    <a:pt x="16230" y="804"/>
                    <a:pt x="15912" y="848"/>
                  </a:cubicBezTo>
                  <a:cubicBezTo>
                    <a:pt x="15611" y="888"/>
                    <a:pt x="15310" y="922"/>
                    <a:pt x="15008" y="966"/>
                  </a:cubicBezTo>
                  <a:lnTo>
                    <a:pt x="15011" y="966"/>
                  </a:lnTo>
                  <a:cubicBezTo>
                    <a:pt x="15002" y="966"/>
                    <a:pt x="14991" y="966"/>
                    <a:pt x="14981" y="970"/>
                  </a:cubicBezTo>
                  <a:cubicBezTo>
                    <a:pt x="14988" y="966"/>
                    <a:pt x="14994" y="966"/>
                    <a:pt x="15002" y="966"/>
                  </a:cubicBezTo>
                  <a:cubicBezTo>
                    <a:pt x="14991" y="966"/>
                    <a:pt x="14981" y="966"/>
                    <a:pt x="14971" y="970"/>
                  </a:cubicBezTo>
                  <a:cubicBezTo>
                    <a:pt x="14968" y="970"/>
                    <a:pt x="14968" y="970"/>
                    <a:pt x="14968" y="973"/>
                  </a:cubicBezTo>
                  <a:lnTo>
                    <a:pt x="14968" y="970"/>
                  </a:lnTo>
                  <a:cubicBezTo>
                    <a:pt x="14680" y="1007"/>
                    <a:pt x="14395" y="1051"/>
                    <a:pt x="14111" y="1102"/>
                  </a:cubicBezTo>
                  <a:cubicBezTo>
                    <a:pt x="13847" y="1146"/>
                    <a:pt x="13586" y="1207"/>
                    <a:pt x="13325" y="1265"/>
                  </a:cubicBezTo>
                  <a:cubicBezTo>
                    <a:pt x="12814" y="1379"/>
                    <a:pt x="12300" y="1488"/>
                    <a:pt x="11788" y="1620"/>
                  </a:cubicBezTo>
                  <a:cubicBezTo>
                    <a:pt x="11412" y="1715"/>
                    <a:pt x="11040" y="1810"/>
                    <a:pt x="10664" y="1901"/>
                  </a:cubicBezTo>
                  <a:cubicBezTo>
                    <a:pt x="10318" y="1985"/>
                    <a:pt x="9973" y="2060"/>
                    <a:pt x="9631" y="2145"/>
                  </a:cubicBezTo>
                  <a:cubicBezTo>
                    <a:pt x="8896" y="2324"/>
                    <a:pt x="8168" y="2517"/>
                    <a:pt x="7440" y="2710"/>
                  </a:cubicBezTo>
                  <a:cubicBezTo>
                    <a:pt x="7085" y="2805"/>
                    <a:pt x="6733" y="2913"/>
                    <a:pt x="6383" y="3029"/>
                  </a:cubicBezTo>
                  <a:cubicBezTo>
                    <a:pt x="6052" y="3137"/>
                    <a:pt x="5727" y="3265"/>
                    <a:pt x="5402" y="3390"/>
                  </a:cubicBezTo>
                  <a:cubicBezTo>
                    <a:pt x="5047" y="3529"/>
                    <a:pt x="4697" y="3675"/>
                    <a:pt x="4349" y="3831"/>
                  </a:cubicBezTo>
                  <a:cubicBezTo>
                    <a:pt x="4010" y="3980"/>
                    <a:pt x="3678" y="4139"/>
                    <a:pt x="3347" y="4295"/>
                  </a:cubicBezTo>
                  <a:lnTo>
                    <a:pt x="3347" y="4292"/>
                  </a:lnTo>
                  <a:cubicBezTo>
                    <a:pt x="3076" y="4406"/>
                    <a:pt x="2801" y="4515"/>
                    <a:pt x="2534" y="4637"/>
                  </a:cubicBezTo>
                  <a:cubicBezTo>
                    <a:pt x="2395" y="4698"/>
                    <a:pt x="2253" y="4762"/>
                    <a:pt x="2124" y="4847"/>
                  </a:cubicBezTo>
                  <a:cubicBezTo>
                    <a:pt x="1992" y="4939"/>
                    <a:pt x="1867" y="5033"/>
                    <a:pt x="1745" y="5134"/>
                  </a:cubicBezTo>
                  <a:cubicBezTo>
                    <a:pt x="1521" y="5314"/>
                    <a:pt x="1301" y="5507"/>
                    <a:pt x="1098" y="5711"/>
                  </a:cubicBezTo>
                  <a:cubicBezTo>
                    <a:pt x="861" y="5944"/>
                    <a:pt x="631" y="6205"/>
                    <a:pt x="465" y="6492"/>
                  </a:cubicBezTo>
                  <a:cubicBezTo>
                    <a:pt x="265" y="6844"/>
                    <a:pt x="160" y="7234"/>
                    <a:pt x="99" y="7633"/>
                  </a:cubicBezTo>
                  <a:cubicBezTo>
                    <a:pt x="58" y="7911"/>
                    <a:pt x="1" y="8192"/>
                    <a:pt x="24" y="8477"/>
                  </a:cubicBezTo>
                  <a:cubicBezTo>
                    <a:pt x="45" y="8683"/>
                    <a:pt x="72" y="8893"/>
                    <a:pt x="96" y="9103"/>
                  </a:cubicBezTo>
                  <a:cubicBezTo>
                    <a:pt x="130" y="9374"/>
                    <a:pt x="215" y="9632"/>
                    <a:pt x="323" y="9882"/>
                  </a:cubicBezTo>
                  <a:cubicBezTo>
                    <a:pt x="394" y="10041"/>
                    <a:pt x="468" y="10201"/>
                    <a:pt x="557" y="10353"/>
                  </a:cubicBezTo>
                  <a:cubicBezTo>
                    <a:pt x="735" y="10671"/>
                    <a:pt x="976" y="10973"/>
                    <a:pt x="1240" y="11229"/>
                  </a:cubicBezTo>
                  <a:cubicBezTo>
                    <a:pt x="1515" y="11497"/>
                    <a:pt x="1816" y="11741"/>
                    <a:pt x="2114" y="11981"/>
                  </a:cubicBezTo>
                  <a:cubicBezTo>
                    <a:pt x="2253" y="12093"/>
                    <a:pt x="2405" y="12192"/>
                    <a:pt x="2557" y="12286"/>
                  </a:cubicBezTo>
                  <a:cubicBezTo>
                    <a:pt x="2717" y="12381"/>
                    <a:pt x="2873" y="12479"/>
                    <a:pt x="3035" y="12567"/>
                  </a:cubicBezTo>
                  <a:cubicBezTo>
                    <a:pt x="3326" y="12730"/>
                    <a:pt x="3631" y="12855"/>
                    <a:pt x="3945" y="12964"/>
                  </a:cubicBezTo>
                  <a:cubicBezTo>
                    <a:pt x="4034" y="12997"/>
                    <a:pt x="4122" y="13025"/>
                    <a:pt x="4210" y="13051"/>
                  </a:cubicBezTo>
                  <a:cubicBezTo>
                    <a:pt x="4281" y="13068"/>
                    <a:pt x="4349" y="13089"/>
                    <a:pt x="4417" y="13112"/>
                  </a:cubicBezTo>
                  <a:cubicBezTo>
                    <a:pt x="4528" y="13142"/>
                    <a:pt x="4640" y="13170"/>
                    <a:pt x="4755" y="13200"/>
                  </a:cubicBezTo>
                  <a:cubicBezTo>
                    <a:pt x="4850" y="13217"/>
                    <a:pt x="4948" y="13234"/>
                    <a:pt x="5043" y="13251"/>
                  </a:cubicBezTo>
                  <a:cubicBezTo>
                    <a:pt x="5280" y="13295"/>
                    <a:pt x="5517" y="13339"/>
                    <a:pt x="5754" y="13386"/>
                  </a:cubicBezTo>
                  <a:cubicBezTo>
                    <a:pt x="6164" y="13464"/>
                    <a:pt x="6570" y="13546"/>
                    <a:pt x="6980" y="13606"/>
                  </a:cubicBezTo>
                  <a:lnTo>
                    <a:pt x="6977" y="13606"/>
                  </a:lnTo>
                  <a:cubicBezTo>
                    <a:pt x="7112" y="13627"/>
                    <a:pt x="7247" y="13647"/>
                    <a:pt x="7379" y="13667"/>
                  </a:cubicBezTo>
                  <a:cubicBezTo>
                    <a:pt x="7508" y="13688"/>
                    <a:pt x="7633" y="13698"/>
                    <a:pt x="7762" y="13715"/>
                  </a:cubicBezTo>
                  <a:cubicBezTo>
                    <a:pt x="7880" y="13732"/>
                    <a:pt x="7999" y="13742"/>
                    <a:pt x="8118" y="13752"/>
                  </a:cubicBezTo>
                  <a:cubicBezTo>
                    <a:pt x="8151" y="13752"/>
                    <a:pt x="8182" y="13759"/>
                    <a:pt x="8216" y="13759"/>
                  </a:cubicBezTo>
                  <a:cubicBezTo>
                    <a:pt x="8028" y="13703"/>
                    <a:pt x="7843" y="13647"/>
                    <a:pt x="7655" y="13597"/>
                  </a:cubicBezTo>
                  <a:lnTo>
                    <a:pt x="7655" y="13597"/>
                  </a:lnTo>
                  <a:cubicBezTo>
                    <a:pt x="7657" y="13598"/>
                    <a:pt x="7658" y="13599"/>
                    <a:pt x="7660" y="13600"/>
                  </a:cubicBezTo>
                  <a:cubicBezTo>
                    <a:pt x="7549" y="13569"/>
                    <a:pt x="7440" y="13539"/>
                    <a:pt x="7329" y="13508"/>
                  </a:cubicBezTo>
                  <a:cubicBezTo>
                    <a:pt x="7329" y="13505"/>
                    <a:pt x="7329" y="13505"/>
                    <a:pt x="7325" y="13505"/>
                  </a:cubicBezTo>
                  <a:lnTo>
                    <a:pt x="7318" y="13505"/>
                  </a:lnTo>
                  <a:cubicBezTo>
                    <a:pt x="7268" y="13488"/>
                    <a:pt x="7213" y="13472"/>
                    <a:pt x="7163" y="13455"/>
                  </a:cubicBezTo>
                  <a:cubicBezTo>
                    <a:pt x="6997" y="13403"/>
                    <a:pt x="6838" y="13333"/>
                    <a:pt x="6675" y="13278"/>
                  </a:cubicBezTo>
                  <a:cubicBezTo>
                    <a:pt x="6496" y="13214"/>
                    <a:pt x="6319" y="13153"/>
                    <a:pt x="6136" y="13102"/>
                  </a:cubicBezTo>
                  <a:cubicBezTo>
                    <a:pt x="5967" y="13055"/>
                    <a:pt x="5802" y="13008"/>
                    <a:pt x="5636" y="12953"/>
                  </a:cubicBezTo>
                  <a:cubicBezTo>
                    <a:pt x="5459" y="12899"/>
                    <a:pt x="5290" y="12838"/>
                    <a:pt x="5117" y="12777"/>
                  </a:cubicBezTo>
                  <a:cubicBezTo>
                    <a:pt x="5060" y="12756"/>
                    <a:pt x="5002" y="12736"/>
                    <a:pt x="4945" y="12716"/>
                  </a:cubicBezTo>
                  <a:lnTo>
                    <a:pt x="4945" y="12716"/>
                  </a:lnTo>
                  <a:lnTo>
                    <a:pt x="4948" y="12720"/>
                  </a:lnTo>
                  <a:cubicBezTo>
                    <a:pt x="4877" y="12695"/>
                    <a:pt x="4809" y="12669"/>
                    <a:pt x="4738" y="12642"/>
                  </a:cubicBezTo>
                  <a:cubicBezTo>
                    <a:pt x="4694" y="12625"/>
                    <a:pt x="4650" y="12608"/>
                    <a:pt x="4603" y="12591"/>
                  </a:cubicBezTo>
                  <a:cubicBezTo>
                    <a:pt x="4440" y="12526"/>
                    <a:pt x="4284" y="12442"/>
                    <a:pt x="4132" y="12364"/>
                  </a:cubicBezTo>
                  <a:cubicBezTo>
                    <a:pt x="3959" y="12276"/>
                    <a:pt x="3793" y="12188"/>
                    <a:pt x="3628" y="12093"/>
                  </a:cubicBezTo>
                  <a:lnTo>
                    <a:pt x="3624" y="12093"/>
                  </a:lnTo>
                  <a:cubicBezTo>
                    <a:pt x="3553" y="12059"/>
                    <a:pt x="3489" y="12025"/>
                    <a:pt x="3421" y="11992"/>
                  </a:cubicBezTo>
                  <a:lnTo>
                    <a:pt x="3421" y="11992"/>
                  </a:lnTo>
                  <a:cubicBezTo>
                    <a:pt x="3425" y="11995"/>
                    <a:pt x="3431" y="11995"/>
                    <a:pt x="3434" y="12001"/>
                  </a:cubicBezTo>
                  <a:cubicBezTo>
                    <a:pt x="3140" y="11836"/>
                    <a:pt x="2852" y="11656"/>
                    <a:pt x="2575" y="11463"/>
                  </a:cubicBezTo>
                  <a:cubicBezTo>
                    <a:pt x="2317" y="11260"/>
                    <a:pt x="2070" y="11050"/>
                    <a:pt x="1826" y="10834"/>
                  </a:cubicBezTo>
                  <a:cubicBezTo>
                    <a:pt x="1657" y="10664"/>
                    <a:pt x="1501" y="10492"/>
                    <a:pt x="1352" y="10305"/>
                  </a:cubicBezTo>
                  <a:cubicBezTo>
                    <a:pt x="1295" y="10224"/>
                    <a:pt x="1237" y="10143"/>
                    <a:pt x="1186" y="10065"/>
                  </a:cubicBezTo>
                  <a:cubicBezTo>
                    <a:pt x="1098" y="9909"/>
                    <a:pt x="1020" y="9750"/>
                    <a:pt x="949" y="9587"/>
                  </a:cubicBezTo>
                  <a:cubicBezTo>
                    <a:pt x="902" y="9472"/>
                    <a:pt x="857" y="9357"/>
                    <a:pt x="824" y="9238"/>
                  </a:cubicBezTo>
                  <a:cubicBezTo>
                    <a:pt x="807" y="9171"/>
                    <a:pt x="793" y="9107"/>
                    <a:pt x="783" y="9035"/>
                  </a:cubicBezTo>
                  <a:cubicBezTo>
                    <a:pt x="756" y="8799"/>
                    <a:pt x="715" y="8555"/>
                    <a:pt x="712" y="8314"/>
                  </a:cubicBezTo>
                  <a:cubicBezTo>
                    <a:pt x="712" y="8246"/>
                    <a:pt x="719" y="8179"/>
                    <a:pt x="726" y="8114"/>
                  </a:cubicBezTo>
                  <a:lnTo>
                    <a:pt x="726" y="8121"/>
                  </a:lnTo>
                  <a:cubicBezTo>
                    <a:pt x="760" y="7857"/>
                    <a:pt x="800" y="7589"/>
                    <a:pt x="861" y="7332"/>
                  </a:cubicBezTo>
                  <a:lnTo>
                    <a:pt x="861" y="7336"/>
                  </a:lnTo>
                  <a:cubicBezTo>
                    <a:pt x="895" y="7238"/>
                    <a:pt x="929" y="7139"/>
                    <a:pt x="963" y="7044"/>
                  </a:cubicBezTo>
                  <a:cubicBezTo>
                    <a:pt x="993" y="6977"/>
                    <a:pt x="1027" y="6909"/>
                    <a:pt x="1061" y="6844"/>
                  </a:cubicBezTo>
                  <a:cubicBezTo>
                    <a:pt x="1088" y="6797"/>
                    <a:pt x="1115" y="6753"/>
                    <a:pt x="1146" y="6713"/>
                  </a:cubicBezTo>
                  <a:cubicBezTo>
                    <a:pt x="1268" y="6547"/>
                    <a:pt x="1399" y="6394"/>
                    <a:pt x="1538" y="6245"/>
                  </a:cubicBezTo>
                  <a:cubicBezTo>
                    <a:pt x="1772" y="6015"/>
                    <a:pt x="2019" y="5802"/>
                    <a:pt x="2270" y="5595"/>
                  </a:cubicBezTo>
                  <a:cubicBezTo>
                    <a:pt x="2351" y="5534"/>
                    <a:pt x="2436" y="5473"/>
                    <a:pt x="2520" y="5416"/>
                  </a:cubicBezTo>
                  <a:cubicBezTo>
                    <a:pt x="2653" y="5341"/>
                    <a:pt x="2784" y="5280"/>
                    <a:pt x="2923" y="5219"/>
                  </a:cubicBezTo>
                  <a:cubicBezTo>
                    <a:pt x="3279" y="5070"/>
                    <a:pt x="3637" y="4925"/>
                    <a:pt x="3986" y="4759"/>
                  </a:cubicBezTo>
                  <a:cubicBezTo>
                    <a:pt x="4331" y="4593"/>
                    <a:pt x="4681" y="4434"/>
                    <a:pt x="5033" y="4281"/>
                  </a:cubicBezTo>
                  <a:cubicBezTo>
                    <a:pt x="5466" y="4102"/>
                    <a:pt x="5903" y="3936"/>
                    <a:pt x="6343" y="3776"/>
                  </a:cubicBezTo>
                  <a:cubicBezTo>
                    <a:pt x="6746" y="3628"/>
                    <a:pt x="7160" y="3506"/>
                    <a:pt x="7572" y="3390"/>
                  </a:cubicBezTo>
                  <a:cubicBezTo>
                    <a:pt x="8473" y="3154"/>
                    <a:pt x="9367" y="2907"/>
                    <a:pt x="10274" y="2700"/>
                  </a:cubicBezTo>
                  <a:cubicBezTo>
                    <a:pt x="10661" y="2612"/>
                    <a:pt x="11047" y="2521"/>
                    <a:pt x="11433" y="2423"/>
                  </a:cubicBezTo>
                  <a:cubicBezTo>
                    <a:pt x="11775" y="2334"/>
                    <a:pt x="12113" y="2246"/>
                    <a:pt x="12458" y="2168"/>
                  </a:cubicBezTo>
                  <a:cubicBezTo>
                    <a:pt x="12824" y="2084"/>
                    <a:pt x="13190" y="2002"/>
                    <a:pt x="13559" y="1921"/>
                  </a:cubicBezTo>
                  <a:cubicBezTo>
                    <a:pt x="13911" y="1843"/>
                    <a:pt x="14266" y="1762"/>
                    <a:pt x="14625" y="1715"/>
                  </a:cubicBezTo>
                  <a:lnTo>
                    <a:pt x="14622" y="1715"/>
                  </a:lnTo>
                  <a:cubicBezTo>
                    <a:pt x="14778" y="1691"/>
                    <a:pt x="14937" y="1671"/>
                    <a:pt x="15093" y="1651"/>
                  </a:cubicBezTo>
                  <a:cubicBezTo>
                    <a:pt x="15543" y="1596"/>
                    <a:pt x="15993" y="1535"/>
                    <a:pt x="16444" y="1471"/>
                  </a:cubicBezTo>
                  <a:lnTo>
                    <a:pt x="16444" y="1474"/>
                  </a:lnTo>
                  <a:cubicBezTo>
                    <a:pt x="16481" y="1468"/>
                    <a:pt x="16515" y="1464"/>
                    <a:pt x="16552" y="1460"/>
                  </a:cubicBezTo>
                  <a:cubicBezTo>
                    <a:pt x="16582" y="1457"/>
                    <a:pt x="16613" y="1454"/>
                    <a:pt x="16643" y="1451"/>
                  </a:cubicBezTo>
                  <a:cubicBezTo>
                    <a:pt x="16745" y="1440"/>
                    <a:pt x="16846" y="1427"/>
                    <a:pt x="16948" y="1420"/>
                  </a:cubicBezTo>
                  <a:cubicBezTo>
                    <a:pt x="17334" y="1390"/>
                    <a:pt x="17724" y="1369"/>
                    <a:pt x="18106" y="1338"/>
                  </a:cubicBezTo>
                  <a:cubicBezTo>
                    <a:pt x="18486" y="1305"/>
                    <a:pt x="18862" y="1265"/>
                    <a:pt x="19237" y="1221"/>
                  </a:cubicBezTo>
                  <a:cubicBezTo>
                    <a:pt x="19617" y="1173"/>
                    <a:pt x="19996" y="1126"/>
                    <a:pt x="20372" y="1068"/>
                  </a:cubicBezTo>
                  <a:cubicBezTo>
                    <a:pt x="20724" y="1017"/>
                    <a:pt x="21072" y="952"/>
                    <a:pt x="21422" y="892"/>
                  </a:cubicBezTo>
                  <a:cubicBezTo>
                    <a:pt x="21794" y="844"/>
                    <a:pt x="22169" y="790"/>
                    <a:pt x="22546" y="777"/>
                  </a:cubicBezTo>
                  <a:cubicBezTo>
                    <a:pt x="22925" y="760"/>
                    <a:pt x="23304" y="749"/>
                    <a:pt x="23683" y="746"/>
                  </a:cubicBezTo>
                  <a:cubicBezTo>
                    <a:pt x="23673" y="744"/>
                    <a:pt x="23661" y="743"/>
                    <a:pt x="23650" y="743"/>
                  </a:cubicBezTo>
                  <a:lnTo>
                    <a:pt x="23650" y="743"/>
                  </a:lnTo>
                  <a:cubicBezTo>
                    <a:pt x="23851" y="744"/>
                    <a:pt x="24052" y="745"/>
                    <a:pt x="24253" y="745"/>
                  </a:cubicBezTo>
                  <a:cubicBezTo>
                    <a:pt x="24663" y="745"/>
                    <a:pt x="25073" y="742"/>
                    <a:pt x="25481" y="733"/>
                  </a:cubicBezTo>
                  <a:cubicBezTo>
                    <a:pt x="26101" y="726"/>
                    <a:pt x="26720" y="709"/>
                    <a:pt x="27340" y="702"/>
                  </a:cubicBezTo>
                  <a:lnTo>
                    <a:pt x="27327" y="702"/>
                  </a:lnTo>
                  <a:cubicBezTo>
                    <a:pt x="27831" y="702"/>
                    <a:pt x="28333" y="696"/>
                    <a:pt x="28833" y="692"/>
                  </a:cubicBezTo>
                  <a:cubicBezTo>
                    <a:pt x="28878" y="716"/>
                    <a:pt x="28925" y="736"/>
                    <a:pt x="28980" y="743"/>
                  </a:cubicBezTo>
                  <a:lnTo>
                    <a:pt x="28962" y="743"/>
                  </a:lnTo>
                  <a:cubicBezTo>
                    <a:pt x="29091" y="753"/>
                    <a:pt x="29219" y="770"/>
                    <a:pt x="29352" y="777"/>
                  </a:cubicBezTo>
                  <a:cubicBezTo>
                    <a:pt x="29514" y="783"/>
                    <a:pt x="29680" y="790"/>
                    <a:pt x="29846" y="794"/>
                  </a:cubicBezTo>
                  <a:cubicBezTo>
                    <a:pt x="30158" y="800"/>
                    <a:pt x="30469" y="804"/>
                    <a:pt x="30780" y="810"/>
                  </a:cubicBezTo>
                  <a:cubicBezTo>
                    <a:pt x="31157" y="814"/>
                    <a:pt x="31529" y="824"/>
                    <a:pt x="31905" y="844"/>
                  </a:cubicBezTo>
                  <a:cubicBezTo>
                    <a:pt x="32260" y="865"/>
                    <a:pt x="32616" y="899"/>
                    <a:pt x="32975" y="926"/>
                  </a:cubicBezTo>
                  <a:cubicBezTo>
                    <a:pt x="33354" y="952"/>
                    <a:pt x="33737" y="973"/>
                    <a:pt x="34120" y="997"/>
                  </a:cubicBezTo>
                  <a:cubicBezTo>
                    <a:pt x="34468" y="1017"/>
                    <a:pt x="34817" y="1048"/>
                    <a:pt x="35166" y="1074"/>
                  </a:cubicBezTo>
                  <a:lnTo>
                    <a:pt x="35156" y="1074"/>
                  </a:lnTo>
                  <a:cubicBezTo>
                    <a:pt x="35237" y="1082"/>
                    <a:pt x="35314" y="1085"/>
                    <a:pt x="35392" y="1091"/>
                  </a:cubicBezTo>
                  <a:cubicBezTo>
                    <a:pt x="35396" y="1091"/>
                    <a:pt x="35400" y="1091"/>
                    <a:pt x="35400" y="1095"/>
                  </a:cubicBezTo>
                  <a:cubicBezTo>
                    <a:pt x="35795" y="1129"/>
                    <a:pt x="36188" y="1173"/>
                    <a:pt x="36581" y="1224"/>
                  </a:cubicBezTo>
                  <a:cubicBezTo>
                    <a:pt x="36730" y="1241"/>
                    <a:pt x="36879" y="1261"/>
                    <a:pt x="37028" y="1282"/>
                  </a:cubicBezTo>
                  <a:cubicBezTo>
                    <a:pt x="37305" y="1318"/>
                    <a:pt x="37580" y="1359"/>
                    <a:pt x="37858" y="1390"/>
                  </a:cubicBezTo>
                  <a:cubicBezTo>
                    <a:pt x="38129" y="1420"/>
                    <a:pt x="38396" y="1447"/>
                    <a:pt x="38666" y="1477"/>
                  </a:cubicBezTo>
                  <a:cubicBezTo>
                    <a:pt x="39324" y="1549"/>
                    <a:pt x="39974" y="1691"/>
                    <a:pt x="40621" y="1816"/>
                  </a:cubicBezTo>
                  <a:cubicBezTo>
                    <a:pt x="40671" y="1826"/>
                    <a:pt x="40723" y="1837"/>
                    <a:pt x="40770" y="1846"/>
                  </a:cubicBezTo>
                  <a:cubicBezTo>
                    <a:pt x="40800" y="1854"/>
                    <a:pt x="40834" y="1860"/>
                    <a:pt x="40865" y="1863"/>
                  </a:cubicBezTo>
                  <a:cubicBezTo>
                    <a:pt x="41545" y="1996"/>
                    <a:pt x="42226" y="2131"/>
                    <a:pt x="42909" y="2273"/>
                  </a:cubicBezTo>
                  <a:cubicBezTo>
                    <a:pt x="43217" y="2345"/>
                    <a:pt x="43516" y="2426"/>
                    <a:pt x="43814" y="2527"/>
                  </a:cubicBezTo>
                  <a:cubicBezTo>
                    <a:pt x="44125" y="2643"/>
                    <a:pt x="44436" y="2774"/>
                    <a:pt x="44745" y="2900"/>
                  </a:cubicBezTo>
                  <a:cubicBezTo>
                    <a:pt x="45053" y="3029"/>
                    <a:pt x="45361" y="3151"/>
                    <a:pt x="45663" y="3289"/>
                  </a:cubicBezTo>
                  <a:cubicBezTo>
                    <a:pt x="45660" y="3286"/>
                    <a:pt x="45656" y="3283"/>
                    <a:pt x="45650" y="3280"/>
                  </a:cubicBezTo>
                  <a:lnTo>
                    <a:pt x="45650" y="3280"/>
                  </a:lnTo>
                  <a:cubicBezTo>
                    <a:pt x="45775" y="3344"/>
                    <a:pt x="45893" y="3415"/>
                    <a:pt x="46008" y="3489"/>
                  </a:cubicBezTo>
                  <a:cubicBezTo>
                    <a:pt x="46066" y="3533"/>
                    <a:pt x="46119" y="3577"/>
                    <a:pt x="46171" y="3621"/>
                  </a:cubicBezTo>
                  <a:cubicBezTo>
                    <a:pt x="46336" y="3781"/>
                    <a:pt x="46492" y="3943"/>
                    <a:pt x="46641" y="4119"/>
                  </a:cubicBezTo>
                  <a:cubicBezTo>
                    <a:pt x="46787" y="4284"/>
                    <a:pt x="46929" y="4454"/>
                    <a:pt x="47057" y="4637"/>
                  </a:cubicBezTo>
                  <a:cubicBezTo>
                    <a:pt x="47166" y="4800"/>
                    <a:pt x="47268" y="4969"/>
                    <a:pt x="47359" y="5142"/>
                  </a:cubicBezTo>
                  <a:cubicBezTo>
                    <a:pt x="47420" y="5270"/>
                    <a:pt x="47474" y="5402"/>
                    <a:pt x="47525" y="5534"/>
                  </a:cubicBezTo>
                  <a:cubicBezTo>
                    <a:pt x="47535" y="5568"/>
                    <a:pt x="47542" y="5598"/>
                    <a:pt x="47559" y="5629"/>
                  </a:cubicBezTo>
                  <a:cubicBezTo>
                    <a:pt x="47565" y="5656"/>
                    <a:pt x="47572" y="5683"/>
                    <a:pt x="47579" y="5707"/>
                  </a:cubicBezTo>
                  <a:cubicBezTo>
                    <a:pt x="47585" y="5737"/>
                    <a:pt x="47593" y="5767"/>
                    <a:pt x="47599" y="5798"/>
                  </a:cubicBezTo>
                  <a:cubicBezTo>
                    <a:pt x="47620" y="5917"/>
                    <a:pt x="47633" y="6039"/>
                    <a:pt x="47643" y="6161"/>
                  </a:cubicBezTo>
                  <a:cubicBezTo>
                    <a:pt x="47643" y="6219"/>
                    <a:pt x="47643" y="6275"/>
                    <a:pt x="47640" y="6333"/>
                  </a:cubicBezTo>
                  <a:cubicBezTo>
                    <a:pt x="47616" y="6530"/>
                    <a:pt x="47579" y="6726"/>
                    <a:pt x="47542" y="6919"/>
                  </a:cubicBezTo>
                  <a:cubicBezTo>
                    <a:pt x="47538" y="6922"/>
                    <a:pt x="47538" y="6930"/>
                    <a:pt x="47538" y="6933"/>
                  </a:cubicBezTo>
                  <a:cubicBezTo>
                    <a:pt x="47474" y="7210"/>
                    <a:pt x="47396" y="7485"/>
                    <a:pt x="47301" y="7752"/>
                  </a:cubicBezTo>
                  <a:cubicBezTo>
                    <a:pt x="47237" y="7932"/>
                    <a:pt x="47159" y="8104"/>
                    <a:pt x="47071" y="8274"/>
                  </a:cubicBezTo>
                  <a:cubicBezTo>
                    <a:pt x="47021" y="8362"/>
                    <a:pt x="46966" y="8446"/>
                    <a:pt x="46912" y="8531"/>
                  </a:cubicBezTo>
                  <a:cubicBezTo>
                    <a:pt x="46793" y="8697"/>
                    <a:pt x="46655" y="8852"/>
                    <a:pt x="46529" y="9012"/>
                  </a:cubicBezTo>
                  <a:cubicBezTo>
                    <a:pt x="46411" y="9154"/>
                    <a:pt x="46296" y="9296"/>
                    <a:pt x="46174" y="9435"/>
                  </a:cubicBezTo>
                  <a:cubicBezTo>
                    <a:pt x="46147" y="9462"/>
                    <a:pt x="46116" y="9493"/>
                    <a:pt x="46089" y="9520"/>
                  </a:cubicBezTo>
                  <a:cubicBezTo>
                    <a:pt x="45886" y="9689"/>
                    <a:pt x="45672" y="9841"/>
                    <a:pt x="45456" y="9990"/>
                  </a:cubicBezTo>
                  <a:cubicBezTo>
                    <a:pt x="45364" y="10045"/>
                    <a:pt x="45277" y="10099"/>
                    <a:pt x="45185" y="10153"/>
                  </a:cubicBezTo>
                  <a:cubicBezTo>
                    <a:pt x="45147" y="10184"/>
                    <a:pt x="45111" y="10214"/>
                    <a:pt x="45074" y="10244"/>
                  </a:cubicBezTo>
                  <a:cubicBezTo>
                    <a:pt x="44989" y="10312"/>
                    <a:pt x="44904" y="10379"/>
                    <a:pt x="44819" y="10448"/>
                  </a:cubicBezTo>
                  <a:cubicBezTo>
                    <a:pt x="44688" y="10552"/>
                    <a:pt x="44545" y="10648"/>
                    <a:pt x="44400" y="10739"/>
                  </a:cubicBezTo>
                  <a:cubicBezTo>
                    <a:pt x="44258" y="10826"/>
                    <a:pt x="44115" y="10915"/>
                    <a:pt x="43966" y="10993"/>
                  </a:cubicBezTo>
                  <a:cubicBezTo>
                    <a:pt x="43811" y="11077"/>
                    <a:pt x="43651" y="11165"/>
                    <a:pt x="43495" y="11250"/>
                  </a:cubicBezTo>
                  <a:cubicBezTo>
                    <a:pt x="43333" y="11338"/>
                    <a:pt x="43167" y="11412"/>
                    <a:pt x="43001" y="11487"/>
                  </a:cubicBezTo>
                  <a:cubicBezTo>
                    <a:pt x="42994" y="11490"/>
                    <a:pt x="42994" y="11494"/>
                    <a:pt x="42987" y="11494"/>
                  </a:cubicBezTo>
                  <a:lnTo>
                    <a:pt x="42981" y="11497"/>
                  </a:lnTo>
                  <a:cubicBezTo>
                    <a:pt x="42979" y="11499"/>
                    <a:pt x="42977" y="11499"/>
                    <a:pt x="42976" y="11499"/>
                  </a:cubicBezTo>
                  <a:cubicBezTo>
                    <a:pt x="42975" y="11499"/>
                    <a:pt x="42974" y="11499"/>
                    <a:pt x="42974" y="11501"/>
                  </a:cubicBezTo>
                  <a:lnTo>
                    <a:pt x="42970" y="11501"/>
                  </a:lnTo>
                  <a:lnTo>
                    <a:pt x="42970" y="11504"/>
                  </a:lnTo>
                  <a:lnTo>
                    <a:pt x="42967" y="11504"/>
                  </a:lnTo>
                  <a:cubicBezTo>
                    <a:pt x="42848" y="11558"/>
                    <a:pt x="42727" y="11612"/>
                    <a:pt x="42605" y="11663"/>
                  </a:cubicBezTo>
                  <a:cubicBezTo>
                    <a:pt x="42588" y="11673"/>
                    <a:pt x="42567" y="11680"/>
                    <a:pt x="42554" y="11687"/>
                  </a:cubicBezTo>
                  <a:cubicBezTo>
                    <a:pt x="42476" y="11720"/>
                    <a:pt x="42401" y="11748"/>
                    <a:pt x="42328" y="11778"/>
                  </a:cubicBezTo>
                  <a:cubicBezTo>
                    <a:pt x="42215" y="11826"/>
                    <a:pt x="42107" y="11876"/>
                    <a:pt x="41998" y="11928"/>
                  </a:cubicBezTo>
                  <a:cubicBezTo>
                    <a:pt x="41928" y="11964"/>
                    <a:pt x="41856" y="12001"/>
                    <a:pt x="41785" y="12039"/>
                  </a:cubicBezTo>
                  <a:cubicBezTo>
                    <a:pt x="41657" y="12106"/>
                    <a:pt x="41525" y="12167"/>
                    <a:pt x="41396" y="12228"/>
                  </a:cubicBezTo>
                  <a:cubicBezTo>
                    <a:pt x="41148" y="12347"/>
                    <a:pt x="40897" y="12457"/>
                    <a:pt x="40639" y="12554"/>
                  </a:cubicBezTo>
                  <a:lnTo>
                    <a:pt x="40639" y="12554"/>
                  </a:lnTo>
                  <a:cubicBezTo>
                    <a:pt x="40641" y="12554"/>
                    <a:pt x="40643" y="12553"/>
                    <a:pt x="40645" y="12553"/>
                  </a:cubicBezTo>
                  <a:cubicBezTo>
                    <a:pt x="40519" y="12601"/>
                    <a:pt x="40397" y="12652"/>
                    <a:pt x="40272" y="12706"/>
                  </a:cubicBezTo>
                  <a:lnTo>
                    <a:pt x="40276" y="12706"/>
                  </a:lnTo>
                  <a:cubicBezTo>
                    <a:pt x="40174" y="12750"/>
                    <a:pt x="40076" y="12794"/>
                    <a:pt x="39974" y="12831"/>
                  </a:cubicBezTo>
                  <a:cubicBezTo>
                    <a:pt x="39872" y="12872"/>
                    <a:pt x="39768" y="12906"/>
                    <a:pt x="39662" y="12939"/>
                  </a:cubicBezTo>
                  <a:cubicBezTo>
                    <a:pt x="39557" y="12980"/>
                    <a:pt x="39456" y="13017"/>
                    <a:pt x="39351" y="13061"/>
                  </a:cubicBezTo>
                  <a:cubicBezTo>
                    <a:pt x="39351" y="13061"/>
                    <a:pt x="39351" y="13061"/>
                    <a:pt x="39352" y="13060"/>
                  </a:cubicBezTo>
                  <a:lnTo>
                    <a:pt x="39352" y="13060"/>
                  </a:lnTo>
                  <a:cubicBezTo>
                    <a:pt x="39219" y="13117"/>
                    <a:pt x="39085" y="13174"/>
                    <a:pt x="38951" y="13228"/>
                  </a:cubicBezTo>
                  <a:cubicBezTo>
                    <a:pt x="38823" y="13278"/>
                    <a:pt x="38697" y="13322"/>
                    <a:pt x="38569" y="13373"/>
                  </a:cubicBezTo>
                  <a:cubicBezTo>
                    <a:pt x="38378" y="13452"/>
                    <a:pt x="38189" y="13534"/>
                    <a:pt x="38002" y="13623"/>
                  </a:cubicBezTo>
                  <a:lnTo>
                    <a:pt x="38002" y="13623"/>
                  </a:lnTo>
                  <a:cubicBezTo>
                    <a:pt x="38004" y="13622"/>
                    <a:pt x="38005" y="13621"/>
                    <a:pt x="38007" y="13620"/>
                  </a:cubicBezTo>
                  <a:lnTo>
                    <a:pt x="38007" y="13620"/>
                  </a:lnTo>
                  <a:cubicBezTo>
                    <a:pt x="38000" y="13624"/>
                    <a:pt x="37993" y="13627"/>
                    <a:pt x="37986" y="13630"/>
                  </a:cubicBezTo>
                  <a:cubicBezTo>
                    <a:pt x="37992" y="13628"/>
                    <a:pt x="37997" y="13625"/>
                    <a:pt x="38002" y="13623"/>
                  </a:cubicBezTo>
                  <a:lnTo>
                    <a:pt x="38002" y="13623"/>
                  </a:lnTo>
                  <a:cubicBezTo>
                    <a:pt x="37976" y="13636"/>
                    <a:pt x="37947" y="13648"/>
                    <a:pt x="37922" y="13661"/>
                  </a:cubicBezTo>
                  <a:cubicBezTo>
                    <a:pt x="37949" y="13654"/>
                    <a:pt x="37976" y="13647"/>
                    <a:pt x="38000" y="13641"/>
                  </a:cubicBezTo>
                  <a:cubicBezTo>
                    <a:pt x="38135" y="13610"/>
                    <a:pt x="38271" y="13583"/>
                    <a:pt x="38402" y="13546"/>
                  </a:cubicBezTo>
                  <a:cubicBezTo>
                    <a:pt x="38450" y="13536"/>
                    <a:pt x="38497" y="13522"/>
                    <a:pt x="38545" y="13508"/>
                  </a:cubicBezTo>
                  <a:cubicBezTo>
                    <a:pt x="38836" y="13427"/>
                    <a:pt x="39124" y="13342"/>
                    <a:pt x="39418" y="13272"/>
                  </a:cubicBezTo>
                  <a:cubicBezTo>
                    <a:pt x="39764" y="13187"/>
                    <a:pt x="40102" y="13081"/>
                    <a:pt x="40448" y="12990"/>
                  </a:cubicBezTo>
                  <a:cubicBezTo>
                    <a:pt x="40800" y="12895"/>
                    <a:pt x="41159" y="12828"/>
                    <a:pt x="41495" y="12689"/>
                  </a:cubicBezTo>
                  <a:cubicBezTo>
                    <a:pt x="41820" y="12553"/>
                    <a:pt x="42131" y="12405"/>
                    <a:pt x="42445" y="12259"/>
                  </a:cubicBezTo>
                  <a:cubicBezTo>
                    <a:pt x="42612" y="12181"/>
                    <a:pt x="42775" y="12100"/>
                    <a:pt x="42944" y="12025"/>
                  </a:cubicBezTo>
                  <a:cubicBezTo>
                    <a:pt x="43100" y="11954"/>
                    <a:pt x="43262" y="11897"/>
                    <a:pt x="43425" y="11836"/>
                  </a:cubicBezTo>
                  <a:cubicBezTo>
                    <a:pt x="43766" y="11711"/>
                    <a:pt x="44081" y="11541"/>
                    <a:pt x="44403" y="11375"/>
                  </a:cubicBezTo>
                  <a:cubicBezTo>
                    <a:pt x="44728" y="11209"/>
                    <a:pt x="45043" y="11023"/>
                    <a:pt x="45361" y="10851"/>
                  </a:cubicBezTo>
                  <a:cubicBezTo>
                    <a:pt x="45676" y="10678"/>
                    <a:pt x="45985" y="10481"/>
                    <a:pt x="46269" y="10262"/>
                  </a:cubicBezTo>
                  <a:cubicBezTo>
                    <a:pt x="46421" y="10143"/>
                    <a:pt x="46577" y="10024"/>
                    <a:pt x="46705" y="9879"/>
                  </a:cubicBezTo>
                  <a:cubicBezTo>
                    <a:pt x="46824" y="9746"/>
                    <a:pt x="46935" y="9604"/>
                    <a:pt x="47047" y="9465"/>
                  </a:cubicBezTo>
                  <a:cubicBezTo>
                    <a:pt x="47163" y="9323"/>
                    <a:pt x="47291" y="9188"/>
                    <a:pt x="47399" y="9038"/>
                  </a:cubicBezTo>
                  <a:cubicBezTo>
                    <a:pt x="47512" y="8883"/>
                    <a:pt x="47616" y="8724"/>
                    <a:pt x="47704" y="8555"/>
                  </a:cubicBezTo>
                  <a:cubicBezTo>
                    <a:pt x="47867" y="8236"/>
                    <a:pt x="47999" y="7897"/>
                    <a:pt x="48090" y="7552"/>
                  </a:cubicBezTo>
                  <a:cubicBezTo>
                    <a:pt x="48182" y="7214"/>
                    <a:pt x="48273" y="6865"/>
                    <a:pt x="48314" y="6516"/>
                  </a:cubicBezTo>
                  <a:cubicBezTo>
                    <a:pt x="48365" y="6127"/>
                    <a:pt x="48317" y="5724"/>
                    <a:pt x="48192" y="5351"/>
                  </a:cubicBezTo>
                  <a:cubicBezTo>
                    <a:pt x="48192" y="5341"/>
                    <a:pt x="48188" y="5331"/>
                    <a:pt x="48185" y="5321"/>
                  </a:cubicBezTo>
                  <a:cubicBezTo>
                    <a:pt x="48182" y="5314"/>
                    <a:pt x="48182" y="5311"/>
                    <a:pt x="48179" y="5304"/>
                  </a:cubicBezTo>
                  <a:cubicBezTo>
                    <a:pt x="48175" y="5294"/>
                    <a:pt x="48171" y="5284"/>
                    <a:pt x="48168" y="5273"/>
                  </a:cubicBezTo>
                  <a:cubicBezTo>
                    <a:pt x="48043" y="4945"/>
                    <a:pt x="47880" y="4634"/>
                    <a:pt x="47687" y="4339"/>
                  </a:cubicBezTo>
                  <a:cubicBezTo>
                    <a:pt x="47477" y="4017"/>
                    <a:pt x="47224" y="3726"/>
                    <a:pt x="46966" y="3442"/>
                  </a:cubicBezTo>
                  <a:cubicBezTo>
                    <a:pt x="46726" y="3178"/>
                    <a:pt x="46455" y="2923"/>
                    <a:pt x="46133" y="2754"/>
                  </a:cubicBezTo>
                  <a:cubicBezTo>
                    <a:pt x="45808" y="2582"/>
                    <a:pt x="45463" y="2446"/>
                    <a:pt x="45124" y="2307"/>
                  </a:cubicBezTo>
                  <a:cubicBezTo>
                    <a:pt x="44779" y="2168"/>
                    <a:pt x="44436" y="2023"/>
                    <a:pt x="44088" y="1894"/>
                  </a:cubicBezTo>
                  <a:cubicBezTo>
                    <a:pt x="43753" y="1769"/>
                    <a:pt x="43408" y="1677"/>
                    <a:pt x="43059" y="1599"/>
                  </a:cubicBezTo>
                  <a:cubicBezTo>
                    <a:pt x="42879" y="1559"/>
                    <a:pt x="42696" y="1525"/>
                    <a:pt x="42517" y="1488"/>
                  </a:cubicBezTo>
                  <a:cubicBezTo>
                    <a:pt x="42334" y="1451"/>
                    <a:pt x="42151" y="1410"/>
                    <a:pt x="41968" y="1376"/>
                  </a:cubicBezTo>
                  <a:cubicBezTo>
                    <a:pt x="41261" y="1237"/>
                    <a:pt x="40556" y="1095"/>
                    <a:pt x="39849" y="960"/>
                  </a:cubicBezTo>
                  <a:cubicBezTo>
                    <a:pt x="39499" y="896"/>
                    <a:pt x="39148" y="835"/>
                    <a:pt x="38796" y="797"/>
                  </a:cubicBezTo>
                  <a:cubicBezTo>
                    <a:pt x="38413" y="753"/>
                    <a:pt x="38033" y="716"/>
                    <a:pt x="37651" y="665"/>
                  </a:cubicBezTo>
                  <a:cubicBezTo>
                    <a:pt x="37292" y="621"/>
                    <a:pt x="36936" y="574"/>
                    <a:pt x="36581" y="530"/>
                  </a:cubicBezTo>
                  <a:cubicBezTo>
                    <a:pt x="36202" y="479"/>
                    <a:pt x="35822" y="435"/>
                    <a:pt x="35443" y="404"/>
                  </a:cubicBezTo>
                  <a:lnTo>
                    <a:pt x="35461" y="404"/>
                  </a:lnTo>
                  <a:cubicBezTo>
                    <a:pt x="35389" y="401"/>
                    <a:pt x="35318" y="394"/>
                    <a:pt x="35247" y="388"/>
                  </a:cubicBezTo>
                  <a:cubicBezTo>
                    <a:pt x="34664" y="340"/>
                    <a:pt x="34079" y="302"/>
                    <a:pt x="33490" y="269"/>
                  </a:cubicBezTo>
                  <a:cubicBezTo>
                    <a:pt x="33131" y="249"/>
                    <a:pt x="32768" y="218"/>
                    <a:pt x="32409" y="191"/>
                  </a:cubicBezTo>
                  <a:cubicBezTo>
                    <a:pt x="32020" y="160"/>
                    <a:pt x="31634" y="137"/>
                    <a:pt x="31241" y="127"/>
                  </a:cubicBezTo>
                  <a:cubicBezTo>
                    <a:pt x="30994" y="116"/>
                    <a:pt x="30740" y="116"/>
                    <a:pt x="30493" y="113"/>
                  </a:cubicBezTo>
                  <a:cubicBezTo>
                    <a:pt x="30255" y="113"/>
                    <a:pt x="30019" y="110"/>
                    <a:pt x="29782" y="103"/>
                  </a:cubicBezTo>
                  <a:cubicBezTo>
                    <a:pt x="29778" y="99"/>
                    <a:pt x="29775" y="96"/>
                    <a:pt x="29768" y="93"/>
                  </a:cubicBezTo>
                  <a:cubicBezTo>
                    <a:pt x="29592" y="35"/>
                    <a:pt x="29406" y="8"/>
                    <a:pt x="29223" y="5"/>
                  </a:cubicBezTo>
                  <a:cubicBezTo>
                    <a:pt x="29130" y="1"/>
                    <a:pt x="29038" y="1"/>
                    <a:pt x="28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9745838" y="-1844025"/>
              <a:ext cx="5432522" cy="6472577"/>
            </a:xfrm>
            <a:custGeom>
              <a:avLst/>
              <a:gdLst/>
              <a:ahLst/>
              <a:cxnLst/>
              <a:rect l="l" t="t" r="r" b="b"/>
              <a:pathLst>
                <a:path w="53074" h="63235" extrusionOk="0">
                  <a:moveTo>
                    <a:pt x="29533" y="23622"/>
                  </a:moveTo>
                  <a:cubicBezTo>
                    <a:pt x="29529" y="23627"/>
                    <a:pt x="29526" y="23631"/>
                    <a:pt x="29524" y="23635"/>
                  </a:cubicBezTo>
                  <a:lnTo>
                    <a:pt x="29524" y="23635"/>
                  </a:lnTo>
                  <a:cubicBezTo>
                    <a:pt x="29527" y="23631"/>
                    <a:pt x="29530" y="23627"/>
                    <a:pt x="29533" y="23622"/>
                  </a:cubicBezTo>
                  <a:close/>
                  <a:moveTo>
                    <a:pt x="22859" y="24323"/>
                  </a:moveTo>
                  <a:lnTo>
                    <a:pt x="22859" y="24323"/>
                  </a:lnTo>
                  <a:cubicBezTo>
                    <a:pt x="22862" y="24329"/>
                    <a:pt x="22865" y="24334"/>
                    <a:pt x="22867" y="24339"/>
                  </a:cubicBezTo>
                  <a:lnTo>
                    <a:pt x="22867" y="24339"/>
                  </a:lnTo>
                  <a:cubicBezTo>
                    <a:pt x="22865" y="24334"/>
                    <a:pt x="22862" y="24328"/>
                    <a:pt x="22859" y="24323"/>
                  </a:cubicBezTo>
                  <a:close/>
                  <a:moveTo>
                    <a:pt x="33366" y="24885"/>
                  </a:moveTo>
                  <a:cubicBezTo>
                    <a:pt x="33366" y="24885"/>
                    <a:pt x="33363" y="24885"/>
                    <a:pt x="33363" y="24888"/>
                  </a:cubicBezTo>
                  <a:lnTo>
                    <a:pt x="33366" y="24885"/>
                  </a:lnTo>
                  <a:close/>
                  <a:moveTo>
                    <a:pt x="15105" y="24946"/>
                  </a:moveTo>
                  <a:lnTo>
                    <a:pt x="15105" y="24946"/>
                  </a:lnTo>
                  <a:cubicBezTo>
                    <a:pt x="15110" y="24949"/>
                    <a:pt x="15114" y="24951"/>
                    <a:pt x="15119" y="24954"/>
                  </a:cubicBezTo>
                  <a:lnTo>
                    <a:pt x="15119" y="24954"/>
                  </a:lnTo>
                  <a:cubicBezTo>
                    <a:pt x="15114" y="24950"/>
                    <a:pt x="15110" y="24948"/>
                    <a:pt x="15105" y="24946"/>
                  </a:cubicBezTo>
                  <a:close/>
                  <a:moveTo>
                    <a:pt x="297" y="26317"/>
                  </a:moveTo>
                  <a:cubicBezTo>
                    <a:pt x="297" y="26318"/>
                    <a:pt x="297" y="26320"/>
                    <a:pt x="297" y="26321"/>
                  </a:cubicBezTo>
                  <a:lnTo>
                    <a:pt x="297" y="26321"/>
                  </a:lnTo>
                  <a:cubicBezTo>
                    <a:pt x="297" y="26320"/>
                    <a:pt x="297" y="26318"/>
                    <a:pt x="297" y="26317"/>
                  </a:cubicBezTo>
                  <a:close/>
                  <a:moveTo>
                    <a:pt x="41165" y="26951"/>
                  </a:moveTo>
                  <a:lnTo>
                    <a:pt x="41165" y="26951"/>
                  </a:lnTo>
                  <a:cubicBezTo>
                    <a:pt x="41164" y="26951"/>
                    <a:pt x="41163" y="26951"/>
                    <a:pt x="41162" y="26952"/>
                  </a:cubicBezTo>
                  <a:lnTo>
                    <a:pt x="41162" y="26952"/>
                  </a:lnTo>
                  <a:cubicBezTo>
                    <a:pt x="41163" y="26951"/>
                    <a:pt x="41164" y="26951"/>
                    <a:pt x="41165" y="26951"/>
                  </a:cubicBezTo>
                  <a:close/>
                  <a:moveTo>
                    <a:pt x="41060" y="26971"/>
                  </a:moveTo>
                  <a:cubicBezTo>
                    <a:pt x="41056" y="26971"/>
                    <a:pt x="41051" y="26972"/>
                    <a:pt x="41046" y="26974"/>
                  </a:cubicBezTo>
                  <a:lnTo>
                    <a:pt x="41046" y="26974"/>
                  </a:lnTo>
                  <a:cubicBezTo>
                    <a:pt x="41050" y="26973"/>
                    <a:pt x="41055" y="26972"/>
                    <a:pt x="41060" y="26971"/>
                  </a:cubicBezTo>
                  <a:close/>
                  <a:moveTo>
                    <a:pt x="40532" y="27675"/>
                  </a:moveTo>
                  <a:lnTo>
                    <a:pt x="40532" y="27675"/>
                  </a:lnTo>
                  <a:cubicBezTo>
                    <a:pt x="40531" y="27676"/>
                    <a:pt x="40530" y="27676"/>
                    <a:pt x="40529" y="27676"/>
                  </a:cubicBezTo>
                  <a:lnTo>
                    <a:pt x="40529" y="27676"/>
                  </a:lnTo>
                  <a:cubicBezTo>
                    <a:pt x="40530" y="27676"/>
                    <a:pt x="40531" y="27676"/>
                    <a:pt x="40532" y="27675"/>
                  </a:cubicBezTo>
                  <a:close/>
                  <a:moveTo>
                    <a:pt x="8075" y="28038"/>
                  </a:moveTo>
                  <a:cubicBezTo>
                    <a:pt x="8083" y="28038"/>
                    <a:pt x="8090" y="28039"/>
                    <a:pt x="8098" y="28040"/>
                  </a:cubicBezTo>
                  <a:lnTo>
                    <a:pt x="8098" y="28040"/>
                  </a:lnTo>
                  <a:cubicBezTo>
                    <a:pt x="8092" y="28038"/>
                    <a:pt x="8085" y="28038"/>
                    <a:pt x="8075" y="28038"/>
                  </a:cubicBezTo>
                  <a:close/>
                  <a:moveTo>
                    <a:pt x="9759" y="28224"/>
                  </a:moveTo>
                  <a:lnTo>
                    <a:pt x="9759" y="28224"/>
                  </a:lnTo>
                  <a:cubicBezTo>
                    <a:pt x="9766" y="28225"/>
                    <a:pt x="9774" y="28226"/>
                    <a:pt x="9782" y="28227"/>
                  </a:cubicBezTo>
                  <a:cubicBezTo>
                    <a:pt x="9776" y="28224"/>
                    <a:pt x="9765" y="28224"/>
                    <a:pt x="9759" y="28224"/>
                  </a:cubicBezTo>
                  <a:close/>
                  <a:moveTo>
                    <a:pt x="51980" y="28356"/>
                  </a:moveTo>
                  <a:lnTo>
                    <a:pt x="51980" y="28356"/>
                  </a:lnTo>
                  <a:cubicBezTo>
                    <a:pt x="51976" y="28363"/>
                    <a:pt x="51974" y="28371"/>
                    <a:pt x="51971" y="28379"/>
                  </a:cubicBezTo>
                  <a:lnTo>
                    <a:pt x="51971" y="28379"/>
                  </a:lnTo>
                  <a:cubicBezTo>
                    <a:pt x="51974" y="28372"/>
                    <a:pt x="51977" y="28364"/>
                    <a:pt x="51980" y="28356"/>
                  </a:cubicBezTo>
                  <a:close/>
                  <a:moveTo>
                    <a:pt x="11445" y="28471"/>
                  </a:moveTo>
                  <a:cubicBezTo>
                    <a:pt x="11447" y="28471"/>
                    <a:pt x="11449" y="28471"/>
                    <a:pt x="11450" y="28471"/>
                  </a:cubicBezTo>
                  <a:lnTo>
                    <a:pt x="11450" y="28471"/>
                  </a:lnTo>
                  <a:cubicBezTo>
                    <a:pt x="11448" y="28471"/>
                    <a:pt x="11447" y="28471"/>
                    <a:pt x="11445" y="28471"/>
                  </a:cubicBezTo>
                  <a:close/>
                  <a:moveTo>
                    <a:pt x="45888" y="28495"/>
                  </a:moveTo>
                  <a:cubicBezTo>
                    <a:pt x="45886" y="28495"/>
                    <a:pt x="45885" y="28495"/>
                    <a:pt x="45885" y="28496"/>
                  </a:cubicBezTo>
                  <a:lnTo>
                    <a:pt x="45885" y="28496"/>
                  </a:lnTo>
                  <a:cubicBezTo>
                    <a:pt x="45886" y="28495"/>
                    <a:pt x="45887" y="28495"/>
                    <a:pt x="45888" y="28495"/>
                  </a:cubicBezTo>
                  <a:close/>
                  <a:moveTo>
                    <a:pt x="45773" y="28502"/>
                  </a:moveTo>
                  <a:cubicBezTo>
                    <a:pt x="45772" y="28502"/>
                    <a:pt x="45771" y="28502"/>
                    <a:pt x="45769" y="28502"/>
                  </a:cubicBezTo>
                  <a:lnTo>
                    <a:pt x="45769" y="28502"/>
                  </a:lnTo>
                  <a:cubicBezTo>
                    <a:pt x="45771" y="28502"/>
                    <a:pt x="45772" y="28502"/>
                    <a:pt x="45773" y="28502"/>
                  </a:cubicBezTo>
                  <a:close/>
                  <a:moveTo>
                    <a:pt x="32971" y="29938"/>
                  </a:moveTo>
                  <a:lnTo>
                    <a:pt x="32971" y="29938"/>
                  </a:lnTo>
                  <a:cubicBezTo>
                    <a:pt x="32973" y="29941"/>
                    <a:pt x="32975" y="29945"/>
                    <a:pt x="32977" y="29948"/>
                  </a:cubicBezTo>
                  <a:lnTo>
                    <a:pt x="32977" y="29948"/>
                  </a:lnTo>
                  <a:cubicBezTo>
                    <a:pt x="32975" y="29945"/>
                    <a:pt x="32973" y="29941"/>
                    <a:pt x="32971" y="29938"/>
                  </a:cubicBezTo>
                  <a:close/>
                  <a:moveTo>
                    <a:pt x="32977" y="29948"/>
                  </a:moveTo>
                  <a:cubicBezTo>
                    <a:pt x="32979" y="29953"/>
                    <a:pt x="32981" y="29957"/>
                    <a:pt x="32984" y="29961"/>
                  </a:cubicBezTo>
                  <a:lnTo>
                    <a:pt x="32984" y="29961"/>
                  </a:lnTo>
                  <a:cubicBezTo>
                    <a:pt x="32981" y="29957"/>
                    <a:pt x="32979" y="29952"/>
                    <a:pt x="32977" y="29948"/>
                  </a:cubicBezTo>
                  <a:close/>
                  <a:moveTo>
                    <a:pt x="34057" y="30039"/>
                  </a:moveTo>
                  <a:lnTo>
                    <a:pt x="34057" y="30039"/>
                  </a:lnTo>
                  <a:cubicBezTo>
                    <a:pt x="34055" y="30040"/>
                    <a:pt x="34053" y="30041"/>
                    <a:pt x="34052" y="30041"/>
                  </a:cubicBezTo>
                  <a:lnTo>
                    <a:pt x="34052" y="30041"/>
                  </a:lnTo>
                  <a:cubicBezTo>
                    <a:pt x="34053" y="30041"/>
                    <a:pt x="34055" y="30040"/>
                    <a:pt x="34057" y="30039"/>
                  </a:cubicBezTo>
                  <a:close/>
                  <a:moveTo>
                    <a:pt x="35638" y="30986"/>
                  </a:moveTo>
                  <a:lnTo>
                    <a:pt x="35638" y="30986"/>
                  </a:lnTo>
                  <a:cubicBezTo>
                    <a:pt x="35637" y="30986"/>
                    <a:pt x="35636" y="30987"/>
                    <a:pt x="35635" y="30987"/>
                  </a:cubicBezTo>
                  <a:cubicBezTo>
                    <a:pt x="35636" y="30987"/>
                    <a:pt x="35637" y="30986"/>
                    <a:pt x="35638" y="30986"/>
                  </a:cubicBezTo>
                  <a:close/>
                  <a:moveTo>
                    <a:pt x="6755" y="31092"/>
                  </a:moveTo>
                  <a:lnTo>
                    <a:pt x="6755" y="31092"/>
                  </a:lnTo>
                  <a:cubicBezTo>
                    <a:pt x="6762" y="31095"/>
                    <a:pt x="6768" y="31096"/>
                    <a:pt x="6774" y="31096"/>
                  </a:cubicBezTo>
                  <a:lnTo>
                    <a:pt x="6774" y="31096"/>
                  </a:lnTo>
                  <a:cubicBezTo>
                    <a:pt x="6768" y="31094"/>
                    <a:pt x="6761" y="31093"/>
                    <a:pt x="6755" y="31092"/>
                  </a:cubicBezTo>
                  <a:close/>
                  <a:moveTo>
                    <a:pt x="43640" y="31494"/>
                  </a:moveTo>
                  <a:cubicBezTo>
                    <a:pt x="43639" y="31494"/>
                    <a:pt x="43638" y="31494"/>
                    <a:pt x="43637" y="31495"/>
                  </a:cubicBezTo>
                  <a:cubicBezTo>
                    <a:pt x="43638" y="31495"/>
                    <a:pt x="43639" y="31494"/>
                    <a:pt x="43640" y="31494"/>
                  </a:cubicBezTo>
                  <a:close/>
                  <a:moveTo>
                    <a:pt x="34514" y="31495"/>
                  </a:moveTo>
                  <a:cubicBezTo>
                    <a:pt x="34514" y="31496"/>
                    <a:pt x="34514" y="31497"/>
                    <a:pt x="34515" y="31498"/>
                  </a:cubicBezTo>
                  <a:cubicBezTo>
                    <a:pt x="34515" y="31498"/>
                    <a:pt x="34515" y="31497"/>
                    <a:pt x="34514" y="31495"/>
                  </a:cubicBezTo>
                  <a:close/>
                  <a:moveTo>
                    <a:pt x="33871" y="31752"/>
                  </a:moveTo>
                  <a:cubicBezTo>
                    <a:pt x="33873" y="31756"/>
                    <a:pt x="33875" y="31760"/>
                    <a:pt x="33876" y="31763"/>
                  </a:cubicBezTo>
                  <a:lnTo>
                    <a:pt x="33876" y="31763"/>
                  </a:lnTo>
                  <a:cubicBezTo>
                    <a:pt x="33875" y="31760"/>
                    <a:pt x="33873" y="31756"/>
                    <a:pt x="33871" y="31752"/>
                  </a:cubicBezTo>
                  <a:close/>
                  <a:moveTo>
                    <a:pt x="14359" y="32549"/>
                  </a:moveTo>
                  <a:cubicBezTo>
                    <a:pt x="14356" y="32550"/>
                    <a:pt x="14353" y="32550"/>
                    <a:pt x="14350" y="32551"/>
                  </a:cubicBezTo>
                  <a:cubicBezTo>
                    <a:pt x="14353" y="32551"/>
                    <a:pt x="14356" y="32550"/>
                    <a:pt x="14359" y="32549"/>
                  </a:cubicBezTo>
                  <a:close/>
                  <a:moveTo>
                    <a:pt x="11782" y="32981"/>
                  </a:moveTo>
                  <a:cubicBezTo>
                    <a:pt x="11779" y="32982"/>
                    <a:pt x="11777" y="32982"/>
                    <a:pt x="11775" y="32983"/>
                  </a:cubicBezTo>
                  <a:lnTo>
                    <a:pt x="11775" y="32983"/>
                  </a:lnTo>
                  <a:cubicBezTo>
                    <a:pt x="11777" y="32982"/>
                    <a:pt x="11780" y="32982"/>
                    <a:pt x="11782" y="32981"/>
                  </a:cubicBezTo>
                  <a:close/>
                  <a:moveTo>
                    <a:pt x="2844" y="34115"/>
                  </a:moveTo>
                  <a:lnTo>
                    <a:pt x="2844" y="34115"/>
                  </a:lnTo>
                  <a:lnTo>
                    <a:pt x="2844" y="34115"/>
                  </a:lnTo>
                  <a:cubicBezTo>
                    <a:pt x="2844" y="34115"/>
                    <a:pt x="2844" y="34115"/>
                    <a:pt x="2844" y="34115"/>
                  </a:cubicBezTo>
                  <a:lnTo>
                    <a:pt x="2844" y="34115"/>
                  </a:lnTo>
                  <a:cubicBezTo>
                    <a:pt x="2844" y="34115"/>
                    <a:pt x="2844" y="34115"/>
                    <a:pt x="2844" y="34115"/>
                  </a:cubicBezTo>
                  <a:lnTo>
                    <a:pt x="2844" y="34115"/>
                  </a:lnTo>
                  <a:lnTo>
                    <a:pt x="2844" y="34115"/>
                  </a:lnTo>
                  <a:cubicBezTo>
                    <a:pt x="2847" y="34118"/>
                    <a:pt x="2850" y="34120"/>
                    <a:pt x="2853" y="34123"/>
                  </a:cubicBezTo>
                  <a:lnTo>
                    <a:pt x="2853" y="34123"/>
                  </a:lnTo>
                  <a:cubicBezTo>
                    <a:pt x="2850" y="34120"/>
                    <a:pt x="2847" y="34117"/>
                    <a:pt x="2844" y="34115"/>
                  </a:cubicBezTo>
                  <a:close/>
                  <a:moveTo>
                    <a:pt x="2984" y="34239"/>
                  </a:moveTo>
                  <a:lnTo>
                    <a:pt x="2984" y="34239"/>
                  </a:lnTo>
                  <a:cubicBezTo>
                    <a:pt x="2984" y="34240"/>
                    <a:pt x="2985" y="34241"/>
                    <a:pt x="2987" y="34242"/>
                  </a:cubicBezTo>
                  <a:lnTo>
                    <a:pt x="2987" y="34242"/>
                  </a:lnTo>
                  <a:cubicBezTo>
                    <a:pt x="2986" y="34241"/>
                    <a:pt x="2985" y="34240"/>
                    <a:pt x="2984" y="34239"/>
                  </a:cubicBezTo>
                  <a:close/>
                  <a:moveTo>
                    <a:pt x="2987" y="34242"/>
                  </a:moveTo>
                  <a:cubicBezTo>
                    <a:pt x="2988" y="34243"/>
                    <a:pt x="2989" y="34244"/>
                    <a:pt x="2990" y="34245"/>
                  </a:cubicBezTo>
                  <a:cubicBezTo>
                    <a:pt x="2989" y="34244"/>
                    <a:pt x="2988" y="34243"/>
                    <a:pt x="2987" y="34242"/>
                  </a:cubicBezTo>
                  <a:close/>
                  <a:moveTo>
                    <a:pt x="15129" y="35244"/>
                  </a:moveTo>
                  <a:cubicBezTo>
                    <a:pt x="15127" y="35245"/>
                    <a:pt x="15126" y="35246"/>
                    <a:pt x="15125" y="35247"/>
                  </a:cubicBezTo>
                  <a:cubicBezTo>
                    <a:pt x="15125" y="35247"/>
                    <a:pt x="15128" y="35247"/>
                    <a:pt x="15129" y="35244"/>
                  </a:cubicBezTo>
                  <a:close/>
                  <a:moveTo>
                    <a:pt x="24846" y="692"/>
                  </a:moveTo>
                  <a:cubicBezTo>
                    <a:pt x="24987" y="692"/>
                    <a:pt x="25129" y="693"/>
                    <a:pt x="25271" y="695"/>
                  </a:cubicBezTo>
                  <a:cubicBezTo>
                    <a:pt x="25585" y="702"/>
                    <a:pt x="25896" y="708"/>
                    <a:pt x="26212" y="712"/>
                  </a:cubicBezTo>
                  <a:cubicBezTo>
                    <a:pt x="26238" y="712"/>
                    <a:pt x="26266" y="715"/>
                    <a:pt x="26293" y="715"/>
                  </a:cubicBezTo>
                  <a:cubicBezTo>
                    <a:pt x="26296" y="715"/>
                    <a:pt x="26299" y="718"/>
                    <a:pt x="26303" y="718"/>
                  </a:cubicBezTo>
                  <a:cubicBezTo>
                    <a:pt x="26418" y="725"/>
                    <a:pt x="26537" y="738"/>
                    <a:pt x="26655" y="749"/>
                  </a:cubicBezTo>
                  <a:cubicBezTo>
                    <a:pt x="26672" y="749"/>
                    <a:pt x="26689" y="752"/>
                    <a:pt x="26709" y="752"/>
                  </a:cubicBezTo>
                  <a:cubicBezTo>
                    <a:pt x="26868" y="766"/>
                    <a:pt x="27028" y="779"/>
                    <a:pt x="27190" y="796"/>
                  </a:cubicBezTo>
                  <a:cubicBezTo>
                    <a:pt x="27217" y="799"/>
                    <a:pt x="27248" y="807"/>
                    <a:pt x="27278" y="813"/>
                  </a:cubicBezTo>
                  <a:cubicBezTo>
                    <a:pt x="27326" y="813"/>
                    <a:pt x="27373" y="812"/>
                    <a:pt x="27420" y="812"/>
                  </a:cubicBezTo>
                  <a:cubicBezTo>
                    <a:pt x="27444" y="812"/>
                    <a:pt x="27468" y="812"/>
                    <a:pt x="27492" y="813"/>
                  </a:cubicBezTo>
                  <a:cubicBezTo>
                    <a:pt x="27600" y="813"/>
                    <a:pt x="27709" y="824"/>
                    <a:pt x="27817" y="837"/>
                  </a:cubicBezTo>
                  <a:cubicBezTo>
                    <a:pt x="27925" y="851"/>
                    <a:pt x="28034" y="874"/>
                    <a:pt x="28138" y="898"/>
                  </a:cubicBezTo>
                  <a:lnTo>
                    <a:pt x="28135" y="898"/>
                  </a:lnTo>
                  <a:cubicBezTo>
                    <a:pt x="28138" y="898"/>
                    <a:pt x="28145" y="898"/>
                    <a:pt x="28145" y="901"/>
                  </a:cubicBezTo>
                  <a:cubicBezTo>
                    <a:pt x="28156" y="901"/>
                    <a:pt x="28165" y="905"/>
                    <a:pt x="28172" y="905"/>
                  </a:cubicBezTo>
                  <a:lnTo>
                    <a:pt x="28169" y="905"/>
                  </a:lnTo>
                  <a:cubicBezTo>
                    <a:pt x="28176" y="908"/>
                    <a:pt x="28182" y="908"/>
                    <a:pt x="28189" y="912"/>
                  </a:cubicBezTo>
                  <a:cubicBezTo>
                    <a:pt x="28196" y="912"/>
                    <a:pt x="28203" y="915"/>
                    <a:pt x="28209" y="915"/>
                  </a:cubicBezTo>
                  <a:cubicBezTo>
                    <a:pt x="28212" y="915"/>
                    <a:pt x="28216" y="918"/>
                    <a:pt x="28220" y="918"/>
                  </a:cubicBezTo>
                  <a:cubicBezTo>
                    <a:pt x="28355" y="949"/>
                    <a:pt x="28490" y="973"/>
                    <a:pt x="28626" y="1007"/>
                  </a:cubicBezTo>
                  <a:cubicBezTo>
                    <a:pt x="28659" y="1016"/>
                    <a:pt x="28694" y="1020"/>
                    <a:pt x="28724" y="1030"/>
                  </a:cubicBezTo>
                  <a:cubicBezTo>
                    <a:pt x="28802" y="1054"/>
                    <a:pt x="28876" y="1077"/>
                    <a:pt x="28954" y="1098"/>
                  </a:cubicBezTo>
                  <a:cubicBezTo>
                    <a:pt x="29052" y="1120"/>
                    <a:pt x="29149" y="1145"/>
                    <a:pt x="29244" y="1173"/>
                  </a:cubicBezTo>
                  <a:lnTo>
                    <a:pt x="29244" y="1173"/>
                  </a:lnTo>
                  <a:cubicBezTo>
                    <a:pt x="29243" y="1172"/>
                    <a:pt x="29243" y="1172"/>
                    <a:pt x="29242" y="1172"/>
                  </a:cubicBezTo>
                  <a:cubicBezTo>
                    <a:pt x="29452" y="1233"/>
                    <a:pt x="29662" y="1298"/>
                    <a:pt x="29872" y="1362"/>
                  </a:cubicBezTo>
                  <a:cubicBezTo>
                    <a:pt x="30082" y="1433"/>
                    <a:pt x="30299" y="1487"/>
                    <a:pt x="30512" y="1548"/>
                  </a:cubicBezTo>
                  <a:cubicBezTo>
                    <a:pt x="30722" y="1612"/>
                    <a:pt x="30932" y="1673"/>
                    <a:pt x="31138" y="1738"/>
                  </a:cubicBezTo>
                  <a:cubicBezTo>
                    <a:pt x="31345" y="1801"/>
                    <a:pt x="31546" y="1878"/>
                    <a:pt x="31749" y="1951"/>
                  </a:cubicBezTo>
                  <a:lnTo>
                    <a:pt x="31749" y="1951"/>
                  </a:lnTo>
                  <a:cubicBezTo>
                    <a:pt x="31749" y="1951"/>
                    <a:pt x="31748" y="1951"/>
                    <a:pt x="31748" y="1951"/>
                  </a:cubicBezTo>
                  <a:cubicBezTo>
                    <a:pt x="31999" y="2043"/>
                    <a:pt x="32249" y="2134"/>
                    <a:pt x="32493" y="2242"/>
                  </a:cubicBezTo>
                  <a:cubicBezTo>
                    <a:pt x="32655" y="2317"/>
                    <a:pt x="32815" y="2395"/>
                    <a:pt x="32977" y="2469"/>
                  </a:cubicBezTo>
                  <a:cubicBezTo>
                    <a:pt x="33190" y="2547"/>
                    <a:pt x="33404" y="2628"/>
                    <a:pt x="33617" y="2706"/>
                  </a:cubicBezTo>
                  <a:cubicBezTo>
                    <a:pt x="33702" y="2737"/>
                    <a:pt x="33783" y="2767"/>
                    <a:pt x="33865" y="2801"/>
                  </a:cubicBezTo>
                  <a:cubicBezTo>
                    <a:pt x="33952" y="2835"/>
                    <a:pt x="34037" y="2865"/>
                    <a:pt x="34121" y="2899"/>
                  </a:cubicBezTo>
                  <a:cubicBezTo>
                    <a:pt x="34321" y="2973"/>
                    <a:pt x="34518" y="3059"/>
                    <a:pt x="34718" y="3140"/>
                  </a:cubicBezTo>
                  <a:cubicBezTo>
                    <a:pt x="34937" y="3228"/>
                    <a:pt x="35154" y="3315"/>
                    <a:pt x="35371" y="3411"/>
                  </a:cubicBezTo>
                  <a:cubicBezTo>
                    <a:pt x="35656" y="3559"/>
                    <a:pt x="35916" y="3742"/>
                    <a:pt x="36187" y="3915"/>
                  </a:cubicBezTo>
                  <a:cubicBezTo>
                    <a:pt x="36336" y="4014"/>
                    <a:pt x="36489" y="4111"/>
                    <a:pt x="36648" y="4192"/>
                  </a:cubicBezTo>
                  <a:cubicBezTo>
                    <a:pt x="36786" y="4264"/>
                    <a:pt x="36922" y="4335"/>
                    <a:pt x="37061" y="4403"/>
                  </a:cubicBezTo>
                  <a:lnTo>
                    <a:pt x="37057" y="4403"/>
                  </a:lnTo>
                  <a:cubicBezTo>
                    <a:pt x="37257" y="4508"/>
                    <a:pt x="37450" y="4623"/>
                    <a:pt x="37643" y="4741"/>
                  </a:cubicBezTo>
                  <a:cubicBezTo>
                    <a:pt x="37680" y="4765"/>
                    <a:pt x="37725" y="4786"/>
                    <a:pt x="37761" y="4812"/>
                  </a:cubicBezTo>
                  <a:cubicBezTo>
                    <a:pt x="37877" y="4883"/>
                    <a:pt x="37989" y="4961"/>
                    <a:pt x="38103" y="5036"/>
                  </a:cubicBezTo>
                  <a:cubicBezTo>
                    <a:pt x="38185" y="5094"/>
                    <a:pt x="38269" y="5144"/>
                    <a:pt x="38350" y="5202"/>
                  </a:cubicBezTo>
                  <a:cubicBezTo>
                    <a:pt x="38428" y="5256"/>
                    <a:pt x="38503" y="5310"/>
                    <a:pt x="38581" y="5367"/>
                  </a:cubicBezTo>
                  <a:cubicBezTo>
                    <a:pt x="38740" y="5480"/>
                    <a:pt x="38903" y="5594"/>
                    <a:pt x="39061" y="5710"/>
                  </a:cubicBezTo>
                  <a:cubicBezTo>
                    <a:pt x="39309" y="5892"/>
                    <a:pt x="39556" y="6075"/>
                    <a:pt x="39793" y="6269"/>
                  </a:cubicBezTo>
                  <a:cubicBezTo>
                    <a:pt x="39885" y="6356"/>
                    <a:pt x="39969" y="6441"/>
                    <a:pt x="40057" y="6529"/>
                  </a:cubicBezTo>
                  <a:cubicBezTo>
                    <a:pt x="40108" y="6586"/>
                    <a:pt x="40159" y="6641"/>
                    <a:pt x="40210" y="6699"/>
                  </a:cubicBezTo>
                  <a:cubicBezTo>
                    <a:pt x="40230" y="6722"/>
                    <a:pt x="40250" y="6742"/>
                    <a:pt x="40271" y="6763"/>
                  </a:cubicBezTo>
                  <a:cubicBezTo>
                    <a:pt x="40277" y="6773"/>
                    <a:pt x="40280" y="6780"/>
                    <a:pt x="40288" y="6786"/>
                  </a:cubicBezTo>
                  <a:cubicBezTo>
                    <a:pt x="40289" y="6788"/>
                    <a:pt x="40290" y="6789"/>
                    <a:pt x="40291" y="6790"/>
                  </a:cubicBezTo>
                  <a:lnTo>
                    <a:pt x="40291" y="6790"/>
                  </a:lnTo>
                  <a:cubicBezTo>
                    <a:pt x="40437" y="6959"/>
                    <a:pt x="40582" y="7128"/>
                    <a:pt x="40718" y="7301"/>
                  </a:cubicBezTo>
                  <a:cubicBezTo>
                    <a:pt x="40819" y="7427"/>
                    <a:pt x="40910" y="7555"/>
                    <a:pt x="41005" y="7684"/>
                  </a:cubicBezTo>
                  <a:cubicBezTo>
                    <a:pt x="41060" y="7758"/>
                    <a:pt x="41121" y="7829"/>
                    <a:pt x="41174" y="7907"/>
                  </a:cubicBezTo>
                  <a:cubicBezTo>
                    <a:pt x="41280" y="8052"/>
                    <a:pt x="41388" y="8199"/>
                    <a:pt x="41496" y="8347"/>
                  </a:cubicBezTo>
                  <a:cubicBezTo>
                    <a:pt x="41524" y="8385"/>
                    <a:pt x="41551" y="8422"/>
                    <a:pt x="41577" y="8459"/>
                  </a:cubicBezTo>
                  <a:cubicBezTo>
                    <a:pt x="41713" y="8655"/>
                    <a:pt x="41842" y="8852"/>
                    <a:pt x="41974" y="9052"/>
                  </a:cubicBezTo>
                  <a:cubicBezTo>
                    <a:pt x="41974" y="9048"/>
                    <a:pt x="41971" y="9048"/>
                    <a:pt x="41971" y="9045"/>
                  </a:cubicBezTo>
                  <a:lnTo>
                    <a:pt x="41971" y="9045"/>
                  </a:lnTo>
                  <a:cubicBezTo>
                    <a:pt x="42515" y="9895"/>
                    <a:pt x="43027" y="10765"/>
                    <a:pt x="43487" y="11662"/>
                  </a:cubicBezTo>
                  <a:cubicBezTo>
                    <a:pt x="43565" y="11811"/>
                    <a:pt x="43643" y="11961"/>
                    <a:pt x="43718" y="12113"/>
                  </a:cubicBezTo>
                  <a:cubicBezTo>
                    <a:pt x="43982" y="12709"/>
                    <a:pt x="44181" y="13325"/>
                    <a:pt x="44419" y="13931"/>
                  </a:cubicBezTo>
                  <a:cubicBezTo>
                    <a:pt x="44564" y="14294"/>
                    <a:pt x="44747" y="14639"/>
                    <a:pt x="44940" y="14974"/>
                  </a:cubicBezTo>
                  <a:cubicBezTo>
                    <a:pt x="45130" y="15299"/>
                    <a:pt x="45326" y="15621"/>
                    <a:pt x="45489" y="15963"/>
                  </a:cubicBezTo>
                  <a:cubicBezTo>
                    <a:pt x="45827" y="16660"/>
                    <a:pt x="46213" y="17337"/>
                    <a:pt x="46664" y="17971"/>
                  </a:cubicBezTo>
                  <a:cubicBezTo>
                    <a:pt x="46891" y="18289"/>
                    <a:pt x="47121" y="18607"/>
                    <a:pt x="47371" y="18909"/>
                  </a:cubicBezTo>
                  <a:cubicBezTo>
                    <a:pt x="47605" y="19186"/>
                    <a:pt x="47849" y="19457"/>
                    <a:pt x="48096" y="19718"/>
                  </a:cubicBezTo>
                  <a:cubicBezTo>
                    <a:pt x="48224" y="19850"/>
                    <a:pt x="48363" y="19969"/>
                    <a:pt x="48502" y="20084"/>
                  </a:cubicBezTo>
                  <a:cubicBezTo>
                    <a:pt x="48644" y="20206"/>
                    <a:pt x="48790" y="20324"/>
                    <a:pt x="48935" y="20439"/>
                  </a:cubicBezTo>
                  <a:cubicBezTo>
                    <a:pt x="49234" y="20673"/>
                    <a:pt x="49532" y="20906"/>
                    <a:pt x="49820" y="21153"/>
                  </a:cubicBezTo>
                  <a:cubicBezTo>
                    <a:pt x="49962" y="21286"/>
                    <a:pt x="50097" y="21425"/>
                    <a:pt x="50229" y="21567"/>
                  </a:cubicBezTo>
                  <a:cubicBezTo>
                    <a:pt x="50246" y="21587"/>
                    <a:pt x="50266" y="21604"/>
                    <a:pt x="50287" y="21624"/>
                  </a:cubicBezTo>
                  <a:cubicBezTo>
                    <a:pt x="50504" y="21888"/>
                    <a:pt x="50707" y="22169"/>
                    <a:pt x="50910" y="22444"/>
                  </a:cubicBezTo>
                  <a:cubicBezTo>
                    <a:pt x="51001" y="22569"/>
                    <a:pt x="51099" y="22691"/>
                    <a:pt x="51187" y="22823"/>
                  </a:cubicBezTo>
                  <a:cubicBezTo>
                    <a:pt x="51195" y="22830"/>
                    <a:pt x="51201" y="22840"/>
                    <a:pt x="51208" y="22850"/>
                  </a:cubicBezTo>
                  <a:cubicBezTo>
                    <a:pt x="51292" y="22975"/>
                    <a:pt x="51381" y="23104"/>
                    <a:pt x="51465" y="23236"/>
                  </a:cubicBezTo>
                  <a:cubicBezTo>
                    <a:pt x="51567" y="23402"/>
                    <a:pt x="51655" y="23568"/>
                    <a:pt x="51739" y="23741"/>
                  </a:cubicBezTo>
                  <a:cubicBezTo>
                    <a:pt x="51919" y="24130"/>
                    <a:pt x="52071" y="24526"/>
                    <a:pt x="52206" y="24932"/>
                  </a:cubicBezTo>
                  <a:cubicBezTo>
                    <a:pt x="52254" y="25095"/>
                    <a:pt x="52295" y="25257"/>
                    <a:pt x="52332" y="25423"/>
                  </a:cubicBezTo>
                  <a:cubicBezTo>
                    <a:pt x="52349" y="25532"/>
                    <a:pt x="52359" y="25640"/>
                    <a:pt x="52369" y="25752"/>
                  </a:cubicBezTo>
                  <a:cubicBezTo>
                    <a:pt x="52373" y="25915"/>
                    <a:pt x="52369" y="26073"/>
                    <a:pt x="52356" y="26236"/>
                  </a:cubicBezTo>
                  <a:cubicBezTo>
                    <a:pt x="52318" y="26517"/>
                    <a:pt x="52267" y="26798"/>
                    <a:pt x="52231" y="27079"/>
                  </a:cubicBezTo>
                  <a:cubicBezTo>
                    <a:pt x="52197" y="27350"/>
                    <a:pt x="52156" y="27621"/>
                    <a:pt x="52105" y="27889"/>
                  </a:cubicBezTo>
                  <a:cubicBezTo>
                    <a:pt x="52064" y="28061"/>
                    <a:pt x="52020" y="28231"/>
                    <a:pt x="51967" y="28400"/>
                  </a:cubicBezTo>
                  <a:cubicBezTo>
                    <a:pt x="51968" y="28394"/>
                    <a:pt x="51970" y="28386"/>
                    <a:pt x="51971" y="28379"/>
                  </a:cubicBezTo>
                  <a:lnTo>
                    <a:pt x="51971" y="28379"/>
                  </a:lnTo>
                  <a:cubicBezTo>
                    <a:pt x="51951" y="28438"/>
                    <a:pt x="51930" y="28495"/>
                    <a:pt x="51909" y="28552"/>
                  </a:cubicBezTo>
                  <a:cubicBezTo>
                    <a:pt x="51861" y="28674"/>
                    <a:pt x="51804" y="28793"/>
                    <a:pt x="51750" y="28908"/>
                  </a:cubicBezTo>
                  <a:cubicBezTo>
                    <a:pt x="51624" y="29145"/>
                    <a:pt x="51495" y="29375"/>
                    <a:pt x="51364" y="29605"/>
                  </a:cubicBezTo>
                  <a:cubicBezTo>
                    <a:pt x="51316" y="29686"/>
                    <a:pt x="51276" y="29771"/>
                    <a:pt x="51225" y="29852"/>
                  </a:cubicBezTo>
                  <a:cubicBezTo>
                    <a:pt x="51042" y="30161"/>
                    <a:pt x="50865" y="30479"/>
                    <a:pt x="50673" y="30784"/>
                  </a:cubicBezTo>
                  <a:cubicBezTo>
                    <a:pt x="50666" y="30794"/>
                    <a:pt x="50659" y="30804"/>
                    <a:pt x="50656" y="30811"/>
                  </a:cubicBezTo>
                  <a:cubicBezTo>
                    <a:pt x="50598" y="30892"/>
                    <a:pt x="50537" y="30966"/>
                    <a:pt x="50479" y="31044"/>
                  </a:cubicBezTo>
                  <a:cubicBezTo>
                    <a:pt x="50351" y="31180"/>
                    <a:pt x="50219" y="31309"/>
                    <a:pt x="50087" y="31437"/>
                  </a:cubicBezTo>
                  <a:cubicBezTo>
                    <a:pt x="49945" y="31573"/>
                    <a:pt x="49802" y="31708"/>
                    <a:pt x="49660" y="31843"/>
                  </a:cubicBezTo>
                  <a:cubicBezTo>
                    <a:pt x="49382" y="32115"/>
                    <a:pt x="49112" y="32385"/>
                    <a:pt x="48827" y="32646"/>
                  </a:cubicBezTo>
                  <a:cubicBezTo>
                    <a:pt x="48627" y="32812"/>
                    <a:pt x="48424" y="32961"/>
                    <a:pt x="48208" y="33107"/>
                  </a:cubicBezTo>
                  <a:cubicBezTo>
                    <a:pt x="47924" y="33290"/>
                    <a:pt x="47632" y="33465"/>
                    <a:pt x="47344" y="33638"/>
                  </a:cubicBezTo>
                  <a:cubicBezTo>
                    <a:pt x="47202" y="33726"/>
                    <a:pt x="47063" y="33814"/>
                    <a:pt x="46921" y="33899"/>
                  </a:cubicBezTo>
                  <a:cubicBezTo>
                    <a:pt x="46786" y="33977"/>
                    <a:pt x="46647" y="34048"/>
                    <a:pt x="46505" y="34115"/>
                  </a:cubicBezTo>
                  <a:cubicBezTo>
                    <a:pt x="45893" y="34386"/>
                    <a:pt x="45272" y="34633"/>
                    <a:pt x="44637" y="34845"/>
                  </a:cubicBezTo>
                  <a:lnTo>
                    <a:pt x="44637" y="34845"/>
                  </a:lnTo>
                  <a:cubicBezTo>
                    <a:pt x="44638" y="34845"/>
                    <a:pt x="44638" y="34844"/>
                    <a:pt x="44639" y="34844"/>
                  </a:cubicBezTo>
                  <a:lnTo>
                    <a:pt x="44639" y="34844"/>
                  </a:lnTo>
                  <a:cubicBezTo>
                    <a:pt x="44638" y="34844"/>
                    <a:pt x="44637" y="34845"/>
                    <a:pt x="44636" y="34846"/>
                  </a:cubicBezTo>
                  <a:lnTo>
                    <a:pt x="44636" y="34846"/>
                  </a:lnTo>
                  <a:cubicBezTo>
                    <a:pt x="44635" y="34846"/>
                    <a:pt x="44634" y="34846"/>
                    <a:pt x="44633" y="34847"/>
                  </a:cubicBezTo>
                  <a:lnTo>
                    <a:pt x="44633" y="34847"/>
                  </a:lnTo>
                  <a:cubicBezTo>
                    <a:pt x="44632" y="34847"/>
                    <a:pt x="44630" y="34847"/>
                    <a:pt x="44628" y="34847"/>
                  </a:cubicBezTo>
                  <a:cubicBezTo>
                    <a:pt x="44628" y="34850"/>
                    <a:pt x="44625" y="34850"/>
                    <a:pt x="44622" y="34850"/>
                  </a:cubicBezTo>
                  <a:lnTo>
                    <a:pt x="44625" y="34850"/>
                  </a:lnTo>
                  <a:cubicBezTo>
                    <a:pt x="44618" y="34854"/>
                    <a:pt x="44612" y="34854"/>
                    <a:pt x="44601" y="34857"/>
                  </a:cubicBezTo>
                  <a:cubicBezTo>
                    <a:pt x="44601" y="34857"/>
                    <a:pt x="44600" y="34857"/>
                    <a:pt x="44598" y="34858"/>
                  </a:cubicBezTo>
                  <a:lnTo>
                    <a:pt x="44598" y="34858"/>
                  </a:lnTo>
                  <a:cubicBezTo>
                    <a:pt x="44598" y="34858"/>
                    <a:pt x="44598" y="34857"/>
                    <a:pt x="44598" y="34857"/>
                  </a:cubicBezTo>
                  <a:lnTo>
                    <a:pt x="44598" y="34857"/>
                  </a:lnTo>
                  <a:cubicBezTo>
                    <a:pt x="44043" y="35033"/>
                    <a:pt x="43484" y="35200"/>
                    <a:pt x="42922" y="35345"/>
                  </a:cubicBezTo>
                  <a:cubicBezTo>
                    <a:pt x="42536" y="35447"/>
                    <a:pt x="42160" y="35561"/>
                    <a:pt x="41781" y="35673"/>
                  </a:cubicBezTo>
                  <a:cubicBezTo>
                    <a:pt x="41422" y="35781"/>
                    <a:pt x="41060" y="35863"/>
                    <a:pt x="40694" y="35931"/>
                  </a:cubicBezTo>
                  <a:cubicBezTo>
                    <a:pt x="40338" y="35998"/>
                    <a:pt x="39986" y="36069"/>
                    <a:pt x="39634" y="36154"/>
                  </a:cubicBezTo>
                  <a:cubicBezTo>
                    <a:pt x="39296" y="36232"/>
                    <a:pt x="38960" y="36310"/>
                    <a:pt x="38622" y="36381"/>
                  </a:cubicBezTo>
                  <a:cubicBezTo>
                    <a:pt x="38608" y="36384"/>
                    <a:pt x="38594" y="36388"/>
                    <a:pt x="38581" y="36391"/>
                  </a:cubicBezTo>
                  <a:cubicBezTo>
                    <a:pt x="38558" y="36398"/>
                    <a:pt x="38530" y="36405"/>
                    <a:pt x="38506" y="36408"/>
                  </a:cubicBezTo>
                  <a:cubicBezTo>
                    <a:pt x="38408" y="36425"/>
                    <a:pt x="38307" y="36442"/>
                    <a:pt x="38208" y="36455"/>
                  </a:cubicBezTo>
                  <a:cubicBezTo>
                    <a:pt x="38124" y="36466"/>
                    <a:pt x="38036" y="36489"/>
                    <a:pt x="37955" y="36496"/>
                  </a:cubicBezTo>
                  <a:lnTo>
                    <a:pt x="37928" y="36496"/>
                  </a:lnTo>
                  <a:cubicBezTo>
                    <a:pt x="37897" y="36500"/>
                    <a:pt x="37873" y="36513"/>
                    <a:pt x="37847" y="36520"/>
                  </a:cubicBezTo>
                  <a:cubicBezTo>
                    <a:pt x="37714" y="36422"/>
                    <a:pt x="37582" y="36320"/>
                    <a:pt x="37450" y="36222"/>
                  </a:cubicBezTo>
                  <a:cubicBezTo>
                    <a:pt x="37192" y="36025"/>
                    <a:pt x="36949" y="35819"/>
                    <a:pt x="36715" y="35595"/>
                  </a:cubicBezTo>
                  <a:cubicBezTo>
                    <a:pt x="36526" y="35403"/>
                    <a:pt x="36346" y="35200"/>
                    <a:pt x="36177" y="34986"/>
                  </a:cubicBezTo>
                  <a:cubicBezTo>
                    <a:pt x="36059" y="34830"/>
                    <a:pt x="35950" y="34671"/>
                    <a:pt x="35848" y="34502"/>
                  </a:cubicBezTo>
                  <a:lnTo>
                    <a:pt x="35848" y="34502"/>
                  </a:lnTo>
                  <a:lnTo>
                    <a:pt x="35851" y="34505"/>
                  </a:lnTo>
                  <a:cubicBezTo>
                    <a:pt x="35811" y="34434"/>
                    <a:pt x="35774" y="34359"/>
                    <a:pt x="35730" y="34285"/>
                  </a:cubicBezTo>
                  <a:lnTo>
                    <a:pt x="35754" y="34285"/>
                  </a:lnTo>
                  <a:cubicBezTo>
                    <a:pt x="36004" y="34295"/>
                    <a:pt x="36258" y="34312"/>
                    <a:pt x="36509" y="34315"/>
                  </a:cubicBezTo>
                  <a:cubicBezTo>
                    <a:pt x="36620" y="34315"/>
                    <a:pt x="36732" y="34315"/>
                    <a:pt x="36844" y="34309"/>
                  </a:cubicBezTo>
                  <a:cubicBezTo>
                    <a:pt x="36915" y="34309"/>
                    <a:pt x="36986" y="34306"/>
                    <a:pt x="37061" y="34302"/>
                  </a:cubicBezTo>
                  <a:cubicBezTo>
                    <a:pt x="37105" y="34292"/>
                    <a:pt x="37152" y="34292"/>
                    <a:pt x="37196" y="34292"/>
                  </a:cubicBezTo>
                  <a:cubicBezTo>
                    <a:pt x="37264" y="34289"/>
                    <a:pt x="37331" y="34285"/>
                    <a:pt x="37396" y="34278"/>
                  </a:cubicBezTo>
                  <a:cubicBezTo>
                    <a:pt x="37403" y="34275"/>
                    <a:pt x="37406" y="34275"/>
                    <a:pt x="37413" y="34275"/>
                  </a:cubicBezTo>
                  <a:lnTo>
                    <a:pt x="37409" y="34275"/>
                  </a:lnTo>
                  <a:cubicBezTo>
                    <a:pt x="37504" y="34265"/>
                    <a:pt x="37595" y="34258"/>
                    <a:pt x="37691" y="34254"/>
                  </a:cubicBezTo>
                  <a:cubicBezTo>
                    <a:pt x="37786" y="34251"/>
                    <a:pt x="37883" y="34248"/>
                    <a:pt x="37978" y="34241"/>
                  </a:cubicBezTo>
                  <a:lnTo>
                    <a:pt x="37992" y="34241"/>
                  </a:lnTo>
                  <a:cubicBezTo>
                    <a:pt x="38107" y="34228"/>
                    <a:pt x="38222" y="34217"/>
                    <a:pt x="38337" y="34204"/>
                  </a:cubicBezTo>
                  <a:lnTo>
                    <a:pt x="38344" y="34204"/>
                  </a:lnTo>
                  <a:cubicBezTo>
                    <a:pt x="38422" y="34194"/>
                    <a:pt x="38503" y="34180"/>
                    <a:pt x="38581" y="34167"/>
                  </a:cubicBezTo>
                  <a:cubicBezTo>
                    <a:pt x="38642" y="34159"/>
                    <a:pt x="38700" y="34153"/>
                    <a:pt x="38761" y="34139"/>
                  </a:cubicBezTo>
                  <a:cubicBezTo>
                    <a:pt x="38892" y="34115"/>
                    <a:pt x="39028" y="34095"/>
                    <a:pt x="39160" y="34068"/>
                  </a:cubicBezTo>
                  <a:lnTo>
                    <a:pt x="39157" y="34068"/>
                  </a:lnTo>
                  <a:cubicBezTo>
                    <a:pt x="39160" y="34068"/>
                    <a:pt x="39160" y="34065"/>
                    <a:pt x="39163" y="34065"/>
                  </a:cubicBezTo>
                  <a:cubicBezTo>
                    <a:pt x="39170" y="34065"/>
                    <a:pt x="39174" y="34065"/>
                    <a:pt x="39177" y="34062"/>
                  </a:cubicBezTo>
                  <a:lnTo>
                    <a:pt x="39174" y="34062"/>
                  </a:lnTo>
                  <a:cubicBezTo>
                    <a:pt x="39278" y="34037"/>
                    <a:pt x="39380" y="34011"/>
                    <a:pt x="39485" y="33981"/>
                  </a:cubicBezTo>
                  <a:lnTo>
                    <a:pt x="39488" y="33981"/>
                  </a:lnTo>
                  <a:lnTo>
                    <a:pt x="39488" y="33977"/>
                  </a:lnTo>
                  <a:cubicBezTo>
                    <a:pt x="39543" y="33960"/>
                    <a:pt x="39594" y="33940"/>
                    <a:pt x="39644" y="33920"/>
                  </a:cubicBezTo>
                  <a:cubicBezTo>
                    <a:pt x="39549" y="33906"/>
                    <a:pt x="39452" y="33892"/>
                    <a:pt x="39356" y="33886"/>
                  </a:cubicBezTo>
                  <a:cubicBezTo>
                    <a:pt x="39200" y="33872"/>
                    <a:pt x="39045" y="33855"/>
                    <a:pt x="38892" y="33828"/>
                  </a:cubicBezTo>
                  <a:cubicBezTo>
                    <a:pt x="38788" y="33807"/>
                    <a:pt x="38686" y="33790"/>
                    <a:pt x="38581" y="33773"/>
                  </a:cubicBezTo>
                  <a:cubicBezTo>
                    <a:pt x="38530" y="33764"/>
                    <a:pt x="38480" y="33753"/>
                    <a:pt x="38428" y="33747"/>
                  </a:cubicBezTo>
                  <a:lnTo>
                    <a:pt x="38425" y="33743"/>
                  </a:lnTo>
                  <a:lnTo>
                    <a:pt x="38422" y="33743"/>
                  </a:lnTo>
                  <a:cubicBezTo>
                    <a:pt x="38300" y="33729"/>
                    <a:pt x="38178" y="33712"/>
                    <a:pt x="38059" y="33699"/>
                  </a:cubicBezTo>
                  <a:cubicBezTo>
                    <a:pt x="37944" y="33682"/>
                    <a:pt x="37829" y="33662"/>
                    <a:pt x="37714" y="33645"/>
                  </a:cubicBezTo>
                  <a:cubicBezTo>
                    <a:pt x="37528" y="33628"/>
                    <a:pt x="37342" y="33618"/>
                    <a:pt x="37152" y="33615"/>
                  </a:cubicBezTo>
                  <a:cubicBezTo>
                    <a:pt x="37115" y="33611"/>
                    <a:pt x="37075" y="33608"/>
                    <a:pt x="37037" y="33608"/>
                  </a:cubicBezTo>
                  <a:cubicBezTo>
                    <a:pt x="36862" y="33615"/>
                    <a:pt x="36688" y="33622"/>
                    <a:pt x="36514" y="33622"/>
                  </a:cubicBezTo>
                  <a:cubicBezTo>
                    <a:pt x="36442" y="33622"/>
                    <a:pt x="36370" y="33621"/>
                    <a:pt x="36298" y="33618"/>
                  </a:cubicBezTo>
                  <a:cubicBezTo>
                    <a:pt x="36103" y="33608"/>
                    <a:pt x="35906" y="33601"/>
                    <a:pt x="35709" y="33595"/>
                  </a:cubicBezTo>
                  <a:cubicBezTo>
                    <a:pt x="35632" y="33591"/>
                    <a:pt x="35557" y="33591"/>
                    <a:pt x="35479" y="33587"/>
                  </a:cubicBezTo>
                  <a:lnTo>
                    <a:pt x="35364" y="33587"/>
                  </a:lnTo>
                  <a:cubicBezTo>
                    <a:pt x="35266" y="33395"/>
                    <a:pt x="35171" y="33204"/>
                    <a:pt x="35087" y="33009"/>
                  </a:cubicBezTo>
                  <a:cubicBezTo>
                    <a:pt x="35076" y="32985"/>
                    <a:pt x="35070" y="32957"/>
                    <a:pt x="35059" y="32934"/>
                  </a:cubicBezTo>
                  <a:cubicBezTo>
                    <a:pt x="35175" y="32914"/>
                    <a:pt x="35290" y="32900"/>
                    <a:pt x="35405" y="32883"/>
                  </a:cubicBezTo>
                  <a:cubicBezTo>
                    <a:pt x="35595" y="32856"/>
                    <a:pt x="35784" y="32829"/>
                    <a:pt x="35973" y="32802"/>
                  </a:cubicBezTo>
                  <a:cubicBezTo>
                    <a:pt x="36363" y="32741"/>
                    <a:pt x="36753" y="32687"/>
                    <a:pt x="37145" y="32646"/>
                  </a:cubicBezTo>
                  <a:cubicBezTo>
                    <a:pt x="37497" y="32612"/>
                    <a:pt x="37850" y="32558"/>
                    <a:pt x="38198" y="32490"/>
                  </a:cubicBezTo>
                  <a:cubicBezTo>
                    <a:pt x="38324" y="32467"/>
                    <a:pt x="38452" y="32443"/>
                    <a:pt x="38581" y="32423"/>
                  </a:cubicBezTo>
                  <a:cubicBezTo>
                    <a:pt x="38632" y="32412"/>
                    <a:pt x="38680" y="32402"/>
                    <a:pt x="38730" y="32396"/>
                  </a:cubicBezTo>
                  <a:cubicBezTo>
                    <a:pt x="38913" y="32368"/>
                    <a:pt x="39092" y="32345"/>
                    <a:pt x="39272" y="32315"/>
                  </a:cubicBezTo>
                  <a:cubicBezTo>
                    <a:pt x="39607" y="32254"/>
                    <a:pt x="39939" y="32199"/>
                    <a:pt x="40274" y="32155"/>
                  </a:cubicBezTo>
                  <a:cubicBezTo>
                    <a:pt x="40345" y="32135"/>
                    <a:pt x="40419" y="32121"/>
                    <a:pt x="40494" y="32107"/>
                  </a:cubicBezTo>
                  <a:cubicBezTo>
                    <a:pt x="40633" y="32074"/>
                    <a:pt x="40772" y="32043"/>
                    <a:pt x="40910" y="32020"/>
                  </a:cubicBezTo>
                  <a:lnTo>
                    <a:pt x="40907" y="32020"/>
                  </a:lnTo>
                  <a:cubicBezTo>
                    <a:pt x="40910" y="32020"/>
                    <a:pt x="40910" y="32016"/>
                    <a:pt x="40910" y="32016"/>
                  </a:cubicBezTo>
                  <a:lnTo>
                    <a:pt x="40918" y="32016"/>
                  </a:lnTo>
                  <a:cubicBezTo>
                    <a:pt x="40979" y="32007"/>
                    <a:pt x="41041" y="31998"/>
                    <a:pt x="41101" y="31991"/>
                  </a:cubicBezTo>
                  <a:lnTo>
                    <a:pt x="41101" y="31991"/>
                  </a:lnTo>
                  <a:cubicBezTo>
                    <a:pt x="41100" y="31992"/>
                    <a:pt x="41098" y="31992"/>
                    <a:pt x="41097" y="31993"/>
                  </a:cubicBezTo>
                  <a:cubicBezTo>
                    <a:pt x="41104" y="31992"/>
                    <a:pt x="41111" y="31991"/>
                    <a:pt x="41117" y="31990"/>
                  </a:cubicBezTo>
                  <a:lnTo>
                    <a:pt x="41117" y="31990"/>
                  </a:lnTo>
                  <a:cubicBezTo>
                    <a:pt x="41117" y="31990"/>
                    <a:pt x="41118" y="31990"/>
                    <a:pt x="41118" y="31990"/>
                  </a:cubicBezTo>
                  <a:cubicBezTo>
                    <a:pt x="41118" y="31990"/>
                    <a:pt x="41118" y="31990"/>
                    <a:pt x="41118" y="31990"/>
                  </a:cubicBezTo>
                  <a:lnTo>
                    <a:pt x="41118" y="31990"/>
                  </a:lnTo>
                  <a:cubicBezTo>
                    <a:pt x="41198" y="31976"/>
                    <a:pt x="41279" y="31961"/>
                    <a:pt x="41357" y="31949"/>
                  </a:cubicBezTo>
                  <a:cubicBezTo>
                    <a:pt x="41449" y="31935"/>
                    <a:pt x="41537" y="31921"/>
                    <a:pt x="41625" y="31908"/>
                  </a:cubicBezTo>
                  <a:cubicBezTo>
                    <a:pt x="41707" y="31888"/>
                    <a:pt x="41788" y="31871"/>
                    <a:pt x="41869" y="31854"/>
                  </a:cubicBezTo>
                  <a:cubicBezTo>
                    <a:pt x="41957" y="31837"/>
                    <a:pt x="42048" y="31827"/>
                    <a:pt x="42137" y="31813"/>
                  </a:cubicBezTo>
                  <a:cubicBezTo>
                    <a:pt x="42302" y="31786"/>
                    <a:pt x="42468" y="31756"/>
                    <a:pt x="42637" y="31732"/>
                  </a:cubicBezTo>
                  <a:lnTo>
                    <a:pt x="42627" y="31732"/>
                  </a:lnTo>
                  <a:cubicBezTo>
                    <a:pt x="42698" y="31721"/>
                    <a:pt x="42773" y="31712"/>
                    <a:pt x="42844" y="31695"/>
                  </a:cubicBezTo>
                  <a:lnTo>
                    <a:pt x="42848" y="31695"/>
                  </a:lnTo>
                  <a:cubicBezTo>
                    <a:pt x="42851" y="31691"/>
                    <a:pt x="42857" y="31691"/>
                    <a:pt x="42861" y="31691"/>
                  </a:cubicBezTo>
                  <a:cubicBezTo>
                    <a:pt x="42987" y="31660"/>
                    <a:pt x="43112" y="31627"/>
                    <a:pt x="43234" y="31593"/>
                  </a:cubicBezTo>
                  <a:cubicBezTo>
                    <a:pt x="43373" y="31556"/>
                    <a:pt x="43508" y="31526"/>
                    <a:pt x="43643" y="31491"/>
                  </a:cubicBezTo>
                  <a:lnTo>
                    <a:pt x="43643" y="31491"/>
                  </a:lnTo>
                  <a:cubicBezTo>
                    <a:pt x="43643" y="31491"/>
                    <a:pt x="43642" y="31493"/>
                    <a:pt x="43640" y="31494"/>
                  </a:cubicBezTo>
                  <a:lnTo>
                    <a:pt x="43640" y="31494"/>
                  </a:lnTo>
                  <a:cubicBezTo>
                    <a:pt x="43716" y="31470"/>
                    <a:pt x="43793" y="31450"/>
                    <a:pt x="43870" y="31424"/>
                  </a:cubicBezTo>
                  <a:cubicBezTo>
                    <a:pt x="43928" y="31404"/>
                    <a:pt x="43985" y="31380"/>
                    <a:pt x="44046" y="31360"/>
                  </a:cubicBezTo>
                  <a:cubicBezTo>
                    <a:pt x="43958" y="31352"/>
                    <a:pt x="43867" y="31346"/>
                    <a:pt x="43779" y="31339"/>
                  </a:cubicBezTo>
                  <a:cubicBezTo>
                    <a:pt x="43673" y="31332"/>
                    <a:pt x="43565" y="31319"/>
                    <a:pt x="43460" y="31309"/>
                  </a:cubicBezTo>
                  <a:cubicBezTo>
                    <a:pt x="43352" y="31299"/>
                    <a:pt x="43240" y="31288"/>
                    <a:pt x="43132" y="31282"/>
                  </a:cubicBezTo>
                  <a:lnTo>
                    <a:pt x="43156" y="31282"/>
                  </a:lnTo>
                  <a:cubicBezTo>
                    <a:pt x="43122" y="31282"/>
                    <a:pt x="43091" y="31278"/>
                    <a:pt x="43061" y="31274"/>
                  </a:cubicBezTo>
                  <a:lnTo>
                    <a:pt x="43037" y="31274"/>
                  </a:lnTo>
                  <a:cubicBezTo>
                    <a:pt x="43010" y="31271"/>
                    <a:pt x="42983" y="31268"/>
                    <a:pt x="42959" y="31268"/>
                  </a:cubicBezTo>
                  <a:cubicBezTo>
                    <a:pt x="42959" y="31268"/>
                    <a:pt x="42956" y="31268"/>
                    <a:pt x="42956" y="31265"/>
                  </a:cubicBezTo>
                  <a:lnTo>
                    <a:pt x="42888" y="31265"/>
                  </a:lnTo>
                  <a:cubicBezTo>
                    <a:pt x="42871" y="31265"/>
                    <a:pt x="42854" y="31261"/>
                    <a:pt x="42840" y="31261"/>
                  </a:cubicBezTo>
                  <a:cubicBezTo>
                    <a:pt x="42695" y="31261"/>
                    <a:pt x="42546" y="31265"/>
                    <a:pt x="42404" y="31268"/>
                  </a:cubicBezTo>
                  <a:lnTo>
                    <a:pt x="42401" y="31268"/>
                  </a:lnTo>
                  <a:cubicBezTo>
                    <a:pt x="42397" y="31271"/>
                    <a:pt x="42390" y="31271"/>
                    <a:pt x="42384" y="31271"/>
                  </a:cubicBezTo>
                  <a:lnTo>
                    <a:pt x="42387" y="31271"/>
                  </a:lnTo>
                  <a:cubicBezTo>
                    <a:pt x="42231" y="31274"/>
                    <a:pt x="42076" y="31278"/>
                    <a:pt x="41923" y="31285"/>
                  </a:cubicBezTo>
                  <a:lnTo>
                    <a:pt x="41798" y="31285"/>
                  </a:lnTo>
                  <a:cubicBezTo>
                    <a:pt x="41632" y="31302"/>
                    <a:pt x="41469" y="31315"/>
                    <a:pt x="41304" y="31332"/>
                  </a:cubicBezTo>
                  <a:cubicBezTo>
                    <a:pt x="40982" y="31366"/>
                    <a:pt x="40660" y="31407"/>
                    <a:pt x="40338" y="31451"/>
                  </a:cubicBezTo>
                  <a:cubicBezTo>
                    <a:pt x="40033" y="31488"/>
                    <a:pt x="39732" y="31532"/>
                    <a:pt x="39431" y="31583"/>
                  </a:cubicBezTo>
                  <a:cubicBezTo>
                    <a:pt x="39150" y="31630"/>
                    <a:pt x="38866" y="31671"/>
                    <a:pt x="38581" y="31718"/>
                  </a:cubicBezTo>
                  <a:cubicBezTo>
                    <a:pt x="38574" y="31718"/>
                    <a:pt x="38567" y="31721"/>
                    <a:pt x="38561" y="31721"/>
                  </a:cubicBezTo>
                  <a:cubicBezTo>
                    <a:pt x="38192" y="31782"/>
                    <a:pt x="37829" y="31860"/>
                    <a:pt x="37461" y="31915"/>
                  </a:cubicBezTo>
                  <a:cubicBezTo>
                    <a:pt x="37101" y="31965"/>
                    <a:pt x="36739" y="31993"/>
                    <a:pt x="36380" y="32040"/>
                  </a:cubicBezTo>
                  <a:cubicBezTo>
                    <a:pt x="36045" y="32087"/>
                    <a:pt x="35706" y="32138"/>
                    <a:pt x="35371" y="32189"/>
                  </a:cubicBezTo>
                  <a:cubicBezTo>
                    <a:pt x="35188" y="32216"/>
                    <a:pt x="35002" y="32246"/>
                    <a:pt x="34819" y="32280"/>
                  </a:cubicBezTo>
                  <a:cubicBezTo>
                    <a:pt x="34734" y="32040"/>
                    <a:pt x="34640" y="31803"/>
                    <a:pt x="34545" y="31569"/>
                  </a:cubicBezTo>
                  <a:lnTo>
                    <a:pt x="34545" y="31569"/>
                  </a:lnTo>
                  <a:cubicBezTo>
                    <a:pt x="34545" y="31573"/>
                    <a:pt x="34548" y="31579"/>
                    <a:pt x="34548" y="31586"/>
                  </a:cubicBezTo>
                  <a:cubicBezTo>
                    <a:pt x="34545" y="31576"/>
                    <a:pt x="34541" y="31566"/>
                    <a:pt x="34538" y="31556"/>
                  </a:cubicBezTo>
                  <a:lnTo>
                    <a:pt x="34538" y="31552"/>
                  </a:lnTo>
                  <a:cubicBezTo>
                    <a:pt x="34531" y="31543"/>
                    <a:pt x="34528" y="31532"/>
                    <a:pt x="34524" y="31522"/>
                  </a:cubicBezTo>
                  <a:lnTo>
                    <a:pt x="34524" y="31518"/>
                  </a:lnTo>
                  <a:lnTo>
                    <a:pt x="34521" y="31518"/>
                  </a:lnTo>
                  <a:cubicBezTo>
                    <a:pt x="34518" y="31508"/>
                    <a:pt x="34515" y="31502"/>
                    <a:pt x="34511" y="31491"/>
                  </a:cubicBezTo>
                  <a:lnTo>
                    <a:pt x="34511" y="31491"/>
                  </a:lnTo>
                  <a:cubicBezTo>
                    <a:pt x="34512" y="31493"/>
                    <a:pt x="34513" y="31494"/>
                    <a:pt x="34514" y="31495"/>
                  </a:cubicBezTo>
                  <a:lnTo>
                    <a:pt x="34514" y="31495"/>
                  </a:lnTo>
                  <a:cubicBezTo>
                    <a:pt x="34510" y="31483"/>
                    <a:pt x="34504" y="31470"/>
                    <a:pt x="34498" y="31457"/>
                  </a:cubicBezTo>
                  <a:cubicBezTo>
                    <a:pt x="34457" y="31360"/>
                    <a:pt x="34409" y="31261"/>
                    <a:pt x="34365" y="31163"/>
                  </a:cubicBezTo>
                  <a:cubicBezTo>
                    <a:pt x="34402" y="31157"/>
                    <a:pt x="34440" y="31149"/>
                    <a:pt x="34477" y="31146"/>
                  </a:cubicBezTo>
                  <a:cubicBezTo>
                    <a:pt x="34667" y="31132"/>
                    <a:pt x="34856" y="31122"/>
                    <a:pt x="35046" y="31099"/>
                  </a:cubicBezTo>
                  <a:cubicBezTo>
                    <a:pt x="35239" y="31075"/>
                    <a:pt x="35429" y="31038"/>
                    <a:pt x="35618" y="30990"/>
                  </a:cubicBezTo>
                  <a:lnTo>
                    <a:pt x="35621" y="30990"/>
                  </a:lnTo>
                  <a:cubicBezTo>
                    <a:pt x="35627" y="30987"/>
                    <a:pt x="35633" y="30987"/>
                    <a:pt x="35641" y="30985"/>
                  </a:cubicBezTo>
                  <a:lnTo>
                    <a:pt x="35641" y="30985"/>
                  </a:lnTo>
                  <a:cubicBezTo>
                    <a:pt x="35640" y="30985"/>
                    <a:pt x="35639" y="30986"/>
                    <a:pt x="35638" y="30986"/>
                  </a:cubicBezTo>
                  <a:lnTo>
                    <a:pt x="35638" y="30986"/>
                  </a:lnTo>
                  <a:cubicBezTo>
                    <a:pt x="35681" y="30977"/>
                    <a:pt x="35721" y="30966"/>
                    <a:pt x="35760" y="30960"/>
                  </a:cubicBezTo>
                  <a:cubicBezTo>
                    <a:pt x="35933" y="30929"/>
                    <a:pt x="36109" y="30905"/>
                    <a:pt x="36278" y="30875"/>
                  </a:cubicBezTo>
                  <a:cubicBezTo>
                    <a:pt x="36468" y="30835"/>
                    <a:pt x="36658" y="30797"/>
                    <a:pt x="36847" y="30757"/>
                  </a:cubicBezTo>
                  <a:cubicBezTo>
                    <a:pt x="37017" y="30719"/>
                    <a:pt x="37186" y="30672"/>
                    <a:pt x="37355" y="30635"/>
                  </a:cubicBezTo>
                  <a:cubicBezTo>
                    <a:pt x="37461" y="30611"/>
                    <a:pt x="37562" y="30588"/>
                    <a:pt x="37664" y="30563"/>
                  </a:cubicBezTo>
                  <a:cubicBezTo>
                    <a:pt x="37691" y="30557"/>
                    <a:pt x="37721" y="30550"/>
                    <a:pt x="37748" y="30547"/>
                  </a:cubicBezTo>
                  <a:cubicBezTo>
                    <a:pt x="37829" y="30533"/>
                    <a:pt x="37914" y="30506"/>
                    <a:pt x="37985" y="30489"/>
                  </a:cubicBezTo>
                  <a:cubicBezTo>
                    <a:pt x="38185" y="30441"/>
                    <a:pt x="38381" y="30398"/>
                    <a:pt x="38581" y="30350"/>
                  </a:cubicBezTo>
                  <a:cubicBezTo>
                    <a:pt x="38723" y="30320"/>
                    <a:pt x="38862" y="30286"/>
                    <a:pt x="39005" y="30252"/>
                  </a:cubicBezTo>
                  <a:cubicBezTo>
                    <a:pt x="39502" y="30144"/>
                    <a:pt x="40007" y="30049"/>
                    <a:pt x="40511" y="29958"/>
                  </a:cubicBezTo>
                  <a:cubicBezTo>
                    <a:pt x="41002" y="29869"/>
                    <a:pt x="41493" y="29775"/>
                    <a:pt x="41987" y="29694"/>
                  </a:cubicBezTo>
                  <a:cubicBezTo>
                    <a:pt x="42146" y="29669"/>
                    <a:pt x="42309" y="29646"/>
                    <a:pt x="42471" y="29622"/>
                  </a:cubicBezTo>
                  <a:cubicBezTo>
                    <a:pt x="42641" y="29592"/>
                    <a:pt x="42814" y="29568"/>
                    <a:pt x="42983" y="29531"/>
                  </a:cubicBezTo>
                  <a:cubicBezTo>
                    <a:pt x="43122" y="29497"/>
                    <a:pt x="43261" y="29460"/>
                    <a:pt x="43396" y="29422"/>
                  </a:cubicBezTo>
                  <a:cubicBezTo>
                    <a:pt x="43542" y="29382"/>
                    <a:pt x="43690" y="29348"/>
                    <a:pt x="43840" y="29311"/>
                  </a:cubicBezTo>
                  <a:cubicBezTo>
                    <a:pt x="43833" y="29311"/>
                    <a:pt x="43826" y="29314"/>
                    <a:pt x="43820" y="29314"/>
                  </a:cubicBezTo>
                  <a:cubicBezTo>
                    <a:pt x="43978" y="29270"/>
                    <a:pt x="44137" y="29230"/>
                    <a:pt x="44297" y="29189"/>
                  </a:cubicBezTo>
                  <a:cubicBezTo>
                    <a:pt x="44445" y="29152"/>
                    <a:pt x="44595" y="29114"/>
                    <a:pt x="44744" y="29074"/>
                  </a:cubicBezTo>
                  <a:cubicBezTo>
                    <a:pt x="44831" y="29044"/>
                    <a:pt x="44920" y="29013"/>
                    <a:pt x="45008" y="28979"/>
                  </a:cubicBezTo>
                  <a:cubicBezTo>
                    <a:pt x="45116" y="28935"/>
                    <a:pt x="45234" y="28914"/>
                    <a:pt x="45343" y="28881"/>
                  </a:cubicBezTo>
                  <a:cubicBezTo>
                    <a:pt x="45445" y="28850"/>
                    <a:pt x="45547" y="28816"/>
                    <a:pt x="45648" y="28786"/>
                  </a:cubicBezTo>
                  <a:cubicBezTo>
                    <a:pt x="45746" y="28755"/>
                    <a:pt x="45841" y="28715"/>
                    <a:pt x="45939" y="28678"/>
                  </a:cubicBezTo>
                  <a:cubicBezTo>
                    <a:pt x="46030" y="28641"/>
                    <a:pt x="46122" y="28600"/>
                    <a:pt x="46210" y="28556"/>
                  </a:cubicBezTo>
                  <a:cubicBezTo>
                    <a:pt x="46210" y="28556"/>
                    <a:pt x="46213" y="28556"/>
                    <a:pt x="46213" y="28552"/>
                  </a:cubicBezTo>
                  <a:cubicBezTo>
                    <a:pt x="46258" y="28528"/>
                    <a:pt x="46302" y="28505"/>
                    <a:pt x="46345" y="28481"/>
                  </a:cubicBezTo>
                  <a:lnTo>
                    <a:pt x="46345" y="28481"/>
                  </a:lnTo>
                  <a:cubicBezTo>
                    <a:pt x="46230" y="28485"/>
                    <a:pt x="46115" y="28488"/>
                    <a:pt x="46000" y="28491"/>
                  </a:cubicBezTo>
                  <a:lnTo>
                    <a:pt x="46007" y="28491"/>
                  </a:lnTo>
                  <a:cubicBezTo>
                    <a:pt x="45983" y="28491"/>
                    <a:pt x="45959" y="28495"/>
                    <a:pt x="45936" y="28495"/>
                  </a:cubicBezTo>
                  <a:cubicBezTo>
                    <a:pt x="45919" y="28495"/>
                    <a:pt x="45902" y="28495"/>
                    <a:pt x="45885" y="28498"/>
                  </a:cubicBezTo>
                  <a:cubicBezTo>
                    <a:pt x="45885" y="28497"/>
                    <a:pt x="45885" y="28496"/>
                    <a:pt x="45885" y="28496"/>
                  </a:cubicBezTo>
                  <a:lnTo>
                    <a:pt x="45885" y="28496"/>
                  </a:lnTo>
                  <a:cubicBezTo>
                    <a:pt x="45870" y="28498"/>
                    <a:pt x="45854" y="28498"/>
                    <a:pt x="45841" y="28498"/>
                  </a:cubicBezTo>
                  <a:lnTo>
                    <a:pt x="45824" y="28498"/>
                  </a:lnTo>
                  <a:cubicBezTo>
                    <a:pt x="45804" y="28501"/>
                    <a:pt x="45782" y="28502"/>
                    <a:pt x="45761" y="28504"/>
                  </a:cubicBezTo>
                  <a:lnTo>
                    <a:pt x="45761" y="28504"/>
                  </a:lnTo>
                  <a:cubicBezTo>
                    <a:pt x="45764" y="28503"/>
                    <a:pt x="45767" y="28502"/>
                    <a:pt x="45769" y="28502"/>
                  </a:cubicBezTo>
                  <a:lnTo>
                    <a:pt x="45769" y="28502"/>
                  </a:lnTo>
                  <a:cubicBezTo>
                    <a:pt x="45679" y="28508"/>
                    <a:pt x="45586" y="28511"/>
                    <a:pt x="45495" y="28519"/>
                  </a:cubicBezTo>
                  <a:cubicBezTo>
                    <a:pt x="45408" y="28528"/>
                    <a:pt x="45319" y="28539"/>
                    <a:pt x="45231" y="28549"/>
                  </a:cubicBezTo>
                  <a:cubicBezTo>
                    <a:pt x="44967" y="28580"/>
                    <a:pt x="44706" y="28637"/>
                    <a:pt x="44445" y="28681"/>
                  </a:cubicBezTo>
                  <a:cubicBezTo>
                    <a:pt x="44148" y="28732"/>
                    <a:pt x="43853" y="28775"/>
                    <a:pt x="43559" y="28816"/>
                  </a:cubicBezTo>
                  <a:cubicBezTo>
                    <a:pt x="43301" y="28850"/>
                    <a:pt x="43044" y="28881"/>
                    <a:pt x="42783" y="28911"/>
                  </a:cubicBezTo>
                  <a:cubicBezTo>
                    <a:pt x="42397" y="28958"/>
                    <a:pt x="42007" y="29006"/>
                    <a:pt x="41621" y="29067"/>
                  </a:cubicBezTo>
                  <a:cubicBezTo>
                    <a:pt x="41256" y="29121"/>
                    <a:pt x="40897" y="29196"/>
                    <a:pt x="40532" y="29260"/>
                  </a:cubicBezTo>
                  <a:cubicBezTo>
                    <a:pt x="39878" y="29372"/>
                    <a:pt x="39228" y="29504"/>
                    <a:pt x="38581" y="29649"/>
                  </a:cubicBezTo>
                  <a:cubicBezTo>
                    <a:pt x="38500" y="29666"/>
                    <a:pt x="38415" y="29683"/>
                    <a:pt x="38334" y="29704"/>
                  </a:cubicBezTo>
                  <a:cubicBezTo>
                    <a:pt x="38100" y="29755"/>
                    <a:pt x="37873" y="29808"/>
                    <a:pt x="37639" y="29863"/>
                  </a:cubicBezTo>
                  <a:lnTo>
                    <a:pt x="37643" y="29863"/>
                  </a:lnTo>
                  <a:cubicBezTo>
                    <a:pt x="37639" y="29863"/>
                    <a:pt x="37636" y="29866"/>
                    <a:pt x="37633" y="29866"/>
                  </a:cubicBezTo>
                  <a:lnTo>
                    <a:pt x="37630" y="29866"/>
                  </a:lnTo>
                  <a:cubicBezTo>
                    <a:pt x="37619" y="29866"/>
                    <a:pt x="37613" y="29869"/>
                    <a:pt x="37606" y="29869"/>
                  </a:cubicBezTo>
                  <a:cubicBezTo>
                    <a:pt x="37318" y="29938"/>
                    <a:pt x="37030" y="30005"/>
                    <a:pt x="36739" y="30072"/>
                  </a:cubicBezTo>
                  <a:cubicBezTo>
                    <a:pt x="36489" y="30130"/>
                    <a:pt x="36234" y="30185"/>
                    <a:pt x="35981" y="30222"/>
                  </a:cubicBezTo>
                  <a:cubicBezTo>
                    <a:pt x="35723" y="30263"/>
                    <a:pt x="35473" y="30316"/>
                    <a:pt x="35222" y="30374"/>
                  </a:cubicBezTo>
                  <a:cubicBezTo>
                    <a:pt x="35124" y="30391"/>
                    <a:pt x="35026" y="30408"/>
                    <a:pt x="34927" y="30418"/>
                  </a:cubicBezTo>
                  <a:cubicBezTo>
                    <a:pt x="34779" y="30432"/>
                    <a:pt x="34629" y="30441"/>
                    <a:pt x="34481" y="30452"/>
                  </a:cubicBezTo>
                  <a:cubicBezTo>
                    <a:pt x="34338" y="30462"/>
                    <a:pt x="34196" y="30486"/>
                    <a:pt x="34057" y="30513"/>
                  </a:cubicBezTo>
                  <a:cubicBezTo>
                    <a:pt x="33990" y="30377"/>
                    <a:pt x="33915" y="30246"/>
                    <a:pt x="33844" y="30110"/>
                  </a:cubicBezTo>
                  <a:cubicBezTo>
                    <a:pt x="33913" y="30087"/>
                    <a:pt x="33983" y="30067"/>
                    <a:pt x="34052" y="30041"/>
                  </a:cubicBezTo>
                  <a:lnTo>
                    <a:pt x="34052" y="30041"/>
                  </a:lnTo>
                  <a:cubicBezTo>
                    <a:pt x="34049" y="30042"/>
                    <a:pt x="34047" y="30042"/>
                    <a:pt x="34045" y="30043"/>
                  </a:cubicBezTo>
                  <a:lnTo>
                    <a:pt x="34045" y="30043"/>
                  </a:lnTo>
                  <a:cubicBezTo>
                    <a:pt x="34280" y="29963"/>
                    <a:pt x="34521" y="29896"/>
                    <a:pt x="34754" y="29816"/>
                  </a:cubicBezTo>
                  <a:cubicBezTo>
                    <a:pt x="34762" y="29816"/>
                    <a:pt x="34768" y="29812"/>
                    <a:pt x="34775" y="29808"/>
                  </a:cubicBezTo>
                  <a:cubicBezTo>
                    <a:pt x="34792" y="29805"/>
                    <a:pt x="34806" y="29799"/>
                    <a:pt x="34823" y="29791"/>
                  </a:cubicBezTo>
                  <a:cubicBezTo>
                    <a:pt x="35134" y="29680"/>
                    <a:pt x="35439" y="29544"/>
                    <a:pt x="35750" y="29426"/>
                  </a:cubicBezTo>
                  <a:cubicBezTo>
                    <a:pt x="36072" y="29304"/>
                    <a:pt x="36394" y="29179"/>
                    <a:pt x="36715" y="29060"/>
                  </a:cubicBezTo>
                  <a:cubicBezTo>
                    <a:pt x="37339" y="28830"/>
                    <a:pt x="37958" y="28603"/>
                    <a:pt x="38581" y="28380"/>
                  </a:cubicBezTo>
                  <a:cubicBezTo>
                    <a:pt x="38628" y="28363"/>
                    <a:pt x="38672" y="28342"/>
                    <a:pt x="38720" y="28328"/>
                  </a:cubicBezTo>
                  <a:cubicBezTo>
                    <a:pt x="38944" y="28251"/>
                    <a:pt x="39167" y="28183"/>
                    <a:pt x="39391" y="28119"/>
                  </a:cubicBezTo>
                  <a:cubicBezTo>
                    <a:pt x="39444" y="28099"/>
                    <a:pt x="39499" y="28078"/>
                    <a:pt x="39553" y="28058"/>
                  </a:cubicBezTo>
                  <a:cubicBezTo>
                    <a:pt x="39630" y="28024"/>
                    <a:pt x="39705" y="27987"/>
                    <a:pt x="39783" y="27960"/>
                  </a:cubicBezTo>
                  <a:cubicBezTo>
                    <a:pt x="39868" y="27926"/>
                    <a:pt x="39955" y="27899"/>
                    <a:pt x="40041" y="27869"/>
                  </a:cubicBezTo>
                  <a:lnTo>
                    <a:pt x="40044" y="27869"/>
                  </a:lnTo>
                  <a:cubicBezTo>
                    <a:pt x="40206" y="27811"/>
                    <a:pt x="40367" y="27740"/>
                    <a:pt x="40529" y="27676"/>
                  </a:cubicBezTo>
                  <a:lnTo>
                    <a:pt x="40529" y="27676"/>
                  </a:lnTo>
                  <a:cubicBezTo>
                    <a:pt x="40526" y="27677"/>
                    <a:pt x="40523" y="27678"/>
                    <a:pt x="40521" y="27679"/>
                  </a:cubicBezTo>
                  <a:lnTo>
                    <a:pt x="40521" y="27679"/>
                  </a:lnTo>
                  <a:cubicBezTo>
                    <a:pt x="40653" y="27625"/>
                    <a:pt x="40785" y="27566"/>
                    <a:pt x="40918" y="27506"/>
                  </a:cubicBezTo>
                  <a:cubicBezTo>
                    <a:pt x="41060" y="27442"/>
                    <a:pt x="41209" y="27387"/>
                    <a:pt x="41354" y="27330"/>
                  </a:cubicBezTo>
                  <a:lnTo>
                    <a:pt x="41354" y="27330"/>
                  </a:lnTo>
                  <a:cubicBezTo>
                    <a:pt x="41348" y="27333"/>
                    <a:pt x="41341" y="27337"/>
                    <a:pt x="41334" y="27340"/>
                  </a:cubicBezTo>
                  <a:cubicBezTo>
                    <a:pt x="41507" y="27272"/>
                    <a:pt x="41682" y="27201"/>
                    <a:pt x="41855" y="27130"/>
                  </a:cubicBezTo>
                  <a:cubicBezTo>
                    <a:pt x="42011" y="27066"/>
                    <a:pt x="42167" y="26998"/>
                    <a:pt x="42326" y="26937"/>
                  </a:cubicBezTo>
                  <a:cubicBezTo>
                    <a:pt x="42401" y="26910"/>
                    <a:pt x="42475" y="26883"/>
                    <a:pt x="42546" y="26849"/>
                  </a:cubicBezTo>
                  <a:cubicBezTo>
                    <a:pt x="42634" y="26809"/>
                    <a:pt x="42715" y="26768"/>
                    <a:pt x="42804" y="26728"/>
                  </a:cubicBezTo>
                  <a:lnTo>
                    <a:pt x="42804" y="26728"/>
                  </a:lnTo>
                  <a:cubicBezTo>
                    <a:pt x="42665" y="26734"/>
                    <a:pt x="42529" y="26741"/>
                    <a:pt x="42390" y="26754"/>
                  </a:cubicBezTo>
                  <a:cubicBezTo>
                    <a:pt x="42370" y="26754"/>
                    <a:pt x="42350" y="26758"/>
                    <a:pt x="42329" y="26761"/>
                  </a:cubicBezTo>
                  <a:cubicBezTo>
                    <a:pt x="42323" y="26761"/>
                    <a:pt x="42319" y="26761"/>
                    <a:pt x="42312" y="26764"/>
                  </a:cubicBezTo>
                  <a:lnTo>
                    <a:pt x="42285" y="26764"/>
                  </a:lnTo>
                  <a:cubicBezTo>
                    <a:pt x="42285" y="26768"/>
                    <a:pt x="42282" y="26768"/>
                    <a:pt x="42279" y="26768"/>
                  </a:cubicBezTo>
                  <a:cubicBezTo>
                    <a:pt x="42213" y="26777"/>
                    <a:pt x="42146" y="26787"/>
                    <a:pt x="42077" y="26798"/>
                  </a:cubicBezTo>
                  <a:lnTo>
                    <a:pt x="42077" y="26798"/>
                  </a:lnTo>
                  <a:cubicBezTo>
                    <a:pt x="42079" y="26798"/>
                    <a:pt x="42081" y="26798"/>
                    <a:pt x="42082" y="26798"/>
                  </a:cubicBezTo>
                  <a:cubicBezTo>
                    <a:pt x="42079" y="26799"/>
                    <a:pt x="42075" y="26799"/>
                    <a:pt x="42071" y="26799"/>
                  </a:cubicBezTo>
                  <a:lnTo>
                    <a:pt x="42071" y="26799"/>
                  </a:lnTo>
                  <a:cubicBezTo>
                    <a:pt x="42073" y="26799"/>
                    <a:pt x="42075" y="26799"/>
                    <a:pt x="42077" y="26798"/>
                  </a:cubicBezTo>
                  <a:lnTo>
                    <a:pt x="42077" y="26798"/>
                  </a:lnTo>
                  <a:cubicBezTo>
                    <a:pt x="42071" y="26798"/>
                    <a:pt x="42066" y="26799"/>
                    <a:pt x="42061" y="26801"/>
                  </a:cubicBezTo>
                  <a:lnTo>
                    <a:pt x="42061" y="26801"/>
                  </a:lnTo>
                  <a:cubicBezTo>
                    <a:pt x="42064" y="26800"/>
                    <a:pt x="42068" y="26800"/>
                    <a:pt x="42071" y="26799"/>
                  </a:cubicBezTo>
                  <a:lnTo>
                    <a:pt x="42071" y="26799"/>
                  </a:lnTo>
                  <a:cubicBezTo>
                    <a:pt x="42067" y="26800"/>
                    <a:pt x="42063" y="26801"/>
                    <a:pt x="42059" y="26801"/>
                  </a:cubicBezTo>
                  <a:cubicBezTo>
                    <a:pt x="42059" y="26801"/>
                    <a:pt x="42060" y="26801"/>
                    <a:pt x="42061" y="26801"/>
                  </a:cubicBezTo>
                  <a:lnTo>
                    <a:pt x="42061" y="26801"/>
                  </a:lnTo>
                  <a:cubicBezTo>
                    <a:pt x="42031" y="26804"/>
                    <a:pt x="42000" y="26810"/>
                    <a:pt x="41971" y="26815"/>
                  </a:cubicBezTo>
                  <a:cubicBezTo>
                    <a:pt x="41944" y="26822"/>
                    <a:pt x="41915" y="26825"/>
                    <a:pt x="41888" y="26832"/>
                  </a:cubicBezTo>
                  <a:lnTo>
                    <a:pt x="41888" y="26832"/>
                  </a:lnTo>
                  <a:cubicBezTo>
                    <a:pt x="41888" y="26831"/>
                    <a:pt x="41887" y="26831"/>
                    <a:pt x="41887" y="26831"/>
                  </a:cubicBezTo>
                  <a:cubicBezTo>
                    <a:pt x="41885" y="26831"/>
                    <a:pt x="41885" y="26832"/>
                    <a:pt x="41885" y="26832"/>
                  </a:cubicBezTo>
                  <a:cubicBezTo>
                    <a:pt x="41886" y="26832"/>
                    <a:pt x="41887" y="26832"/>
                    <a:pt x="41888" y="26832"/>
                  </a:cubicBezTo>
                  <a:lnTo>
                    <a:pt x="41888" y="26832"/>
                  </a:lnTo>
                  <a:cubicBezTo>
                    <a:pt x="41889" y="26832"/>
                    <a:pt x="41889" y="26832"/>
                    <a:pt x="41890" y="26832"/>
                  </a:cubicBezTo>
                  <a:cubicBezTo>
                    <a:pt x="41676" y="26870"/>
                    <a:pt x="41463" y="26906"/>
                    <a:pt x="41246" y="26937"/>
                  </a:cubicBezTo>
                  <a:cubicBezTo>
                    <a:pt x="41218" y="26943"/>
                    <a:pt x="41190" y="26946"/>
                    <a:pt x="41160" y="26952"/>
                  </a:cubicBezTo>
                  <a:lnTo>
                    <a:pt x="41160" y="26952"/>
                  </a:lnTo>
                  <a:cubicBezTo>
                    <a:pt x="41161" y="26952"/>
                    <a:pt x="41161" y="26952"/>
                    <a:pt x="41162" y="26952"/>
                  </a:cubicBezTo>
                  <a:lnTo>
                    <a:pt x="41162" y="26952"/>
                  </a:lnTo>
                  <a:cubicBezTo>
                    <a:pt x="41119" y="26961"/>
                    <a:pt x="41079" y="26968"/>
                    <a:pt x="41036" y="26978"/>
                  </a:cubicBezTo>
                  <a:cubicBezTo>
                    <a:pt x="41039" y="26976"/>
                    <a:pt x="41042" y="26975"/>
                    <a:pt x="41046" y="26974"/>
                  </a:cubicBezTo>
                  <a:lnTo>
                    <a:pt x="41046" y="26974"/>
                  </a:lnTo>
                  <a:cubicBezTo>
                    <a:pt x="40888" y="27004"/>
                    <a:pt x="40733" y="27046"/>
                    <a:pt x="40579" y="27076"/>
                  </a:cubicBezTo>
                  <a:cubicBezTo>
                    <a:pt x="40511" y="27089"/>
                    <a:pt x="40443" y="27103"/>
                    <a:pt x="40379" y="27117"/>
                  </a:cubicBezTo>
                  <a:cubicBezTo>
                    <a:pt x="40311" y="27134"/>
                    <a:pt x="40247" y="27150"/>
                    <a:pt x="40183" y="27167"/>
                  </a:cubicBezTo>
                  <a:lnTo>
                    <a:pt x="40179" y="27167"/>
                  </a:lnTo>
                  <a:cubicBezTo>
                    <a:pt x="40172" y="27170"/>
                    <a:pt x="40163" y="27175"/>
                    <a:pt x="40155" y="27175"/>
                  </a:cubicBezTo>
                  <a:cubicBezTo>
                    <a:pt x="40027" y="27215"/>
                    <a:pt x="39899" y="27252"/>
                    <a:pt x="39773" y="27289"/>
                  </a:cubicBezTo>
                  <a:cubicBezTo>
                    <a:pt x="39414" y="27391"/>
                    <a:pt x="39055" y="27486"/>
                    <a:pt x="38700" y="27604"/>
                  </a:cubicBezTo>
                  <a:cubicBezTo>
                    <a:pt x="38662" y="27617"/>
                    <a:pt x="38622" y="27634"/>
                    <a:pt x="38581" y="27648"/>
                  </a:cubicBezTo>
                  <a:cubicBezTo>
                    <a:pt x="38249" y="27764"/>
                    <a:pt x="37921" y="27886"/>
                    <a:pt x="37589" y="28003"/>
                  </a:cubicBezTo>
                  <a:cubicBezTo>
                    <a:pt x="36908" y="28247"/>
                    <a:pt x="36228" y="28505"/>
                    <a:pt x="35551" y="28762"/>
                  </a:cubicBezTo>
                  <a:cubicBezTo>
                    <a:pt x="35212" y="28891"/>
                    <a:pt x="34884" y="29040"/>
                    <a:pt x="34545" y="29158"/>
                  </a:cubicBezTo>
                  <a:lnTo>
                    <a:pt x="34541" y="29158"/>
                  </a:lnTo>
                  <a:cubicBezTo>
                    <a:pt x="34277" y="29247"/>
                    <a:pt x="34010" y="29324"/>
                    <a:pt x="33749" y="29416"/>
                  </a:cubicBezTo>
                  <a:cubicBezTo>
                    <a:pt x="33763" y="29413"/>
                    <a:pt x="33776" y="29405"/>
                    <a:pt x="33793" y="29402"/>
                  </a:cubicBezTo>
                  <a:lnTo>
                    <a:pt x="33793" y="29402"/>
                  </a:lnTo>
                  <a:cubicBezTo>
                    <a:pt x="33712" y="29430"/>
                    <a:pt x="33634" y="29456"/>
                    <a:pt x="33552" y="29480"/>
                  </a:cubicBezTo>
                  <a:cubicBezTo>
                    <a:pt x="33539" y="29487"/>
                    <a:pt x="33529" y="29497"/>
                    <a:pt x="33512" y="29504"/>
                  </a:cubicBezTo>
                  <a:cubicBezTo>
                    <a:pt x="33431" y="29361"/>
                    <a:pt x="33346" y="29222"/>
                    <a:pt x="33258" y="29088"/>
                  </a:cubicBezTo>
                  <a:cubicBezTo>
                    <a:pt x="33251" y="29077"/>
                    <a:pt x="33244" y="29067"/>
                    <a:pt x="33238" y="29057"/>
                  </a:cubicBezTo>
                  <a:cubicBezTo>
                    <a:pt x="33241" y="29053"/>
                    <a:pt x="33244" y="29050"/>
                    <a:pt x="33248" y="29050"/>
                  </a:cubicBezTo>
                  <a:cubicBezTo>
                    <a:pt x="33275" y="29030"/>
                    <a:pt x="33302" y="29010"/>
                    <a:pt x="33329" y="28992"/>
                  </a:cubicBezTo>
                  <a:cubicBezTo>
                    <a:pt x="33587" y="28810"/>
                    <a:pt x="33865" y="28654"/>
                    <a:pt x="34142" y="28502"/>
                  </a:cubicBezTo>
                  <a:lnTo>
                    <a:pt x="34138" y="28502"/>
                  </a:lnTo>
                  <a:cubicBezTo>
                    <a:pt x="34321" y="28403"/>
                    <a:pt x="34504" y="28308"/>
                    <a:pt x="34677" y="28197"/>
                  </a:cubicBezTo>
                  <a:cubicBezTo>
                    <a:pt x="34843" y="28092"/>
                    <a:pt x="35009" y="27987"/>
                    <a:pt x="35175" y="27886"/>
                  </a:cubicBezTo>
                  <a:cubicBezTo>
                    <a:pt x="35425" y="27730"/>
                    <a:pt x="35679" y="27581"/>
                    <a:pt x="35933" y="27431"/>
                  </a:cubicBezTo>
                  <a:cubicBezTo>
                    <a:pt x="36112" y="27309"/>
                    <a:pt x="36292" y="27188"/>
                    <a:pt x="36468" y="27062"/>
                  </a:cubicBezTo>
                  <a:cubicBezTo>
                    <a:pt x="36654" y="26931"/>
                    <a:pt x="36844" y="26805"/>
                    <a:pt x="37037" y="26683"/>
                  </a:cubicBezTo>
                  <a:lnTo>
                    <a:pt x="37044" y="26683"/>
                  </a:lnTo>
                  <a:cubicBezTo>
                    <a:pt x="37044" y="26680"/>
                    <a:pt x="37047" y="26680"/>
                    <a:pt x="37047" y="26680"/>
                  </a:cubicBezTo>
                  <a:cubicBezTo>
                    <a:pt x="37047" y="26676"/>
                    <a:pt x="37050" y="26676"/>
                    <a:pt x="37054" y="26676"/>
                  </a:cubicBezTo>
                  <a:lnTo>
                    <a:pt x="37050" y="26676"/>
                  </a:lnTo>
                  <a:cubicBezTo>
                    <a:pt x="37226" y="26568"/>
                    <a:pt x="37400" y="26463"/>
                    <a:pt x="37575" y="26355"/>
                  </a:cubicBezTo>
                  <a:cubicBezTo>
                    <a:pt x="37578" y="26355"/>
                    <a:pt x="37578" y="26351"/>
                    <a:pt x="37578" y="26351"/>
                  </a:cubicBezTo>
                  <a:lnTo>
                    <a:pt x="37582" y="26351"/>
                  </a:lnTo>
                  <a:cubicBezTo>
                    <a:pt x="37582" y="26348"/>
                    <a:pt x="37586" y="26348"/>
                    <a:pt x="37589" y="26348"/>
                  </a:cubicBezTo>
                  <a:lnTo>
                    <a:pt x="37586" y="26348"/>
                  </a:lnTo>
                  <a:cubicBezTo>
                    <a:pt x="37758" y="26240"/>
                    <a:pt x="37928" y="26125"/>
                    <a:pt x="38100" y="26016"/>
                  </a:cubicBezTo>
                  <a:cubicBezTo>
                    <a:pt x="38263" y="25911"/>
                    <a:pt x="38422" y="25806"/>
                    <a:pt x="38581" y="25701"/>
                  </a:cubicBezTo>
                  <a:cubicBezTo>
                    <a:pt x="38615" y="25678"/>
                    <a:pt x="38649" y="25657"/>
                    <a:pt x="38680" y="25637"/>
                  </a:cubicBezTo>
                  <a:lnTo>
                    <a:pt x="38680" y="25637"/>
                  </a:lnTo>
                  <a:cubicBezTo>
                    <a:pt x="38672" y="25640"/>
                    <a:pt x="38669" y="25643"/>
                    <a:pt x="38662" y="25647"/>
                  </a:cubicBezTo>
                  <a:cubicBezTo>
                    <a:pt x="38797" y="25556"/>
                    <a:pt x="38930" y="25464"/>
                    <a:pt x="39058" y="25362"/>
                  </a:cubicBezTo>
                  <a:cubicBezTo>
                    <a:pt x="39221" y="25231"/>
                    <a:pt x="39380" y="25095"/>
                    <a:pt x="39546" y="24970"/>
                  </a:cubicBezTo>
                  <a:cubicBezTo>
                    <a:pt x="39712" y="24841"/>
                    <a:pt x="39891" y="24729"/>
                    <a:pt x="40061" y="24601"/>
                  </a:cubicBezTo>
                  <a:cubicBezTo>
                    <a:pt x="40057" y="24601"/>
                    <a:pt x="40057" y="24601"/>
                    <a:pt x="40054" y="24598"/>
                  </a:cubicBezTo>
                  <a:cubicBezTo>
                    <a:pt x="39908" y="24645"/>
                    <a:pt x="39766" y="24702"/>
                    <a:pt x="39624" y="24760"/>
                  </a:cubicBezTo>
                  <a:cubicBezTo>
                    <a:pt x="39461" y="24824"/>
                    <a:pt x="39299" y="24885"/>
                    <a:pt x="39140" y="24956"/>
                  </a:cubicBezTo>
                  <a:cubicBezTo>
                    <a:pt x="38970" y="25027"/>
                    <a:pt x="38811" y="25109"/>
                    <a:pt x="38645" y="25187"/>
                  </a:cubicBezTo>
                  <a:lnTo>
                    <a:pt x="38649" y="25187"/>
                  </a:lnTo>
                  <a:cubicBezTo>
                    <a:pt x="38625" y="25196"/>
                    <a:pt x="38605" y="25207"/>
                    <a:pt x="38581" y="25220"/>
                  </a:cubicBezTo>
                  <a:cubicBezTo>
                    <a:pt x="38441" y="25284"/>
                    <a:pt x="38301" y="25351"/>
                    <a:pt x="38164" y="25420"/>
                  </a:cubicBezTo>
                  <a:lnTo>
                    <a:pt x="38164" y="25420"/>
                  </a:lnTo>
                  <a:cubicBezTo>
                    <a:pt x="38165" y="25419"/>
                    <a:pt x="38166" y="25418"/>
                    <a:pt x="38168" y="25417"/>
                  </a:cubicBezTo>
                  <a:lnTo>
                    <a:pt x="38168" y="25417"/>
                  </a:lnTo>
                  <a:cubicBezTo>
                    <a:pt x="38016" y="25501"/>
                    <a:pt x="37867" y="25590"/>
                    <a:pt x="37708" y="25664"/>
                  </a:cubicBezTo>
                  <a:cubicBezTo>
                    <a:pt x="37565" y="25732"/>
                    <a:pt x="37420" y="25796"/>
                    <a:pt x="37278" y="25867"/>
                  </a:cubicBezTo>
                  <a:cubicBezTo>
                    <a:pt x="37274" y="25867"/>
                    <a:pt x="37270" y="25867"/>
                    <a:pt x="37270" y="25870"/>
                  </a:cubicBezTo>
                  <a:cubicBezTo>
                    <a:pt x="36979" y="26037"/>
                    <a:pt x="36695" y="26212"/>
                    <a:pt x="36404" y="26382"/>
                  </a:cubicBezTo>
                  <a:cubicBezTo>
                    <a:pt x="35984" y="26609"/>
                    <a:pt x="35567" y="26839"/>
                    <a:pt x="35157" y="27083"/>
                  </a:cubicBezTo>
                  <a:cubicBezTo>
                    <a:pt x="34975" y="27191"/>
                    <a:pt x="34799" y="27303"/>
                    <a:pt x="34619" y="27414"/>
                  </a:cubicBezTo>
                  <a:cubicBezTo>
                    <a:pt x="34443" y="27526"/>
                    <a:pt x="34271" y="27642"/>
                    <a:pt x="34088" y="27743"/>
                  </a:cubicBezTo>
                  <a:cubicBezTo>
                    <a:pt x="34101" y="27739"/>
                    <a:pt x="34115" y="27730"/>
                    <a:pt x="34129" y="27723"/>
                  </a:cubicBezTo>
                  <a:lnTo>
                    <a:pt x="34129" y="27723"/>
                  </a:lnTo>
                  <a:cubicBezTo>
                    <a:pt x="33891" y="27851"/>
                    <a:pt x="33657" y="27980"/>
                    <a:pt x="33424" y="28116"/>
                  </a:cubicBezTo>
                  <a:cubicBezTo>
                    <a:pt x="33221" y="28234"/>
                    <a:pt x="33027" y="28359"/>
                    <a:pt x="32838" y="28498"/>
                  </a:cubicBezTo>
                  <a:cubicBezTo>
                    <a:pt x="32716" y="28342"/>
                    <a:pt x="32591" y="28194"/>
                    <a:pt x="32466" y="28044"/>
                  </a:cubicBezTo>
                  <a:cubicBezTo>
                    <a:pt x="32246" y="27784"/>
                    <a:pt x="32012" y="27530"/>
                    <a:pt x="31778" y="27279"/>
                  </a:cubicBezTo>
                  <a:cubicBezTo>
                    <a:pt x="31829" y="27225"/>
                    <a:pt x="31880" y="27170"/>
                    <a:pt x="31930" y="27117"/>
                  </a:cubicBezTo>
                  <a:cubicBezTo>
                    <a:pt x="32052" y="26992"/>
                    <a:pt x="32178" y="26866"/>
                    <a:pt x="32296" y="26737"/>
                  </a:cubicBezTo>
                  <a:cubicBezTo>
                    <a:pt x="32540" y="26480"/>
                    <a:pt x="32780" y="26223"/>
                    <a:pt x="33032" y="25979"/>
                  </a:cubicBezTo>
                  <a:cubicBezTo>
                    <a:pt x="33041" y="25969"/>
                    <a:pt x="33048" y="25962"/>
                    <a:pt x="33055" y="25951"/>
                  </a:cubicBezTo>
                  <a:cubicBezTo>
                    <a:pt x="33177" y="25796"/>
                    <a:pt x="33309" y="25647"/>
                    <a:pt x="33441" y="25501"/>
                  </a:cubicBezTo>
                  <a:lnTo>
                    <a:pt x="33438" y="25501"/>
                  </a:lnTo>
                  <a:cubicBezTo>
                    <a:pt x="33587" y="25329"/>
                    <a:pt x="33735" y="25153"/>
                    <a:pt x="33885" y="24980"/>
                  </a:cubicBezTo>
                  <a:cubicBezTo>
                    <a:pt x="33956" y="24895"/>
                    <a:pt x="34027" y="24810"/>
                    <a:pt x="34091" y="24723"/>
                  </a:cubicBezTo>
                  <a:cubicBezTo>
                    <a:pt x="34132" y="24668"/>
                    <a:pt x="34165" y="24615"/>
                    <a:pt x="34206" y="24560"/>
                  </a:cubicBezTo>
                  <a:cubicBezTo>
                    <a:pt x="34254" y="24499"/>
                    <a:pt x="34301" y="24438"/>
                    <a:pt x="34352" y="24377"/>
                  </a:cubicBezTo>
                  <a:cubicBezTo>
                    <a:pt x="34443" y="24259"/>
                    <a:pt x="34531" y="24140"/>
                    <a:pt x="34619" y="24012"/>
                  </a:cubicBezTo>
                  <a:cubicBezTo>
                    <a:pt x="34650" y="23964"/>
                    <a:pt x="34680" y="23917"/>
                    <a:pt x="34710" y="23869"/>
                  </a:cubicBezTo>
                  <a:lnTo>
                    <a:pt x="34710" y="23869"/>
                  </a:lnTo>
                  <a:cubicBezTo>
                    <a:pt x="34670" y="23904"/>
                    <a:pt x="34629" y="23934"/>
                    <a:pt x="34589" y="23964"/>
                  </a:cubicBezTo>
                  <a:cubicBezTo>
                    <a:pt x="34450" y="24069"/>
                    <a:pt x="34311" y="24164"/>
                    <a:pt x="34169" y="24265"/>
                  </a:cubicBezTo>
                  <a:lnTo>
                    <a:pt x="34169" y="24269"/>
                  </a:lnTo>
                  <a:cubicBezTo>
                    <a:pt x="34169" y="24269"/>
                    <a:pt x="34165" y="24269"/>
                    <a:pt x="34165" y="24272"/>
                  </a:cubicBezTo>
                  <a:cubicBezTo>
                    <a:pt x="34162" y="24272"/>
                    <a:pt x="34159" y="24276"/>
                    <a:pt x="34155" y="24276"/>
                  </a:cubicBezTo>
                  <a:cubicBezTo>
                    <a:pt x="33925" y="24448"/>
                    <a:pt x="33698" y="24624"/>
                    <a:pt x="33471" y="24801"/>
                  </a:cubicBezTo>
                  <a:cubicBezTo>
                    <a:pt x="33438" y="24828"/>
                    <a:pt x="33400" y="24858"/>
                    <a:pt x="33363" y="24888"/>
                  </a:cubicBezTo>
                  <a:cubicBezTo>
                    <a:pt x="33224" y="25007"/>
                    <a:pt x="33092" y="25132"/>
                    <a:pt x="32954" y="25251"/>
                  </a:cubicBezTo>
                  <a:cubicBezTo>
                    <a:pt x="32821" y="25370"/>
                    <a:pt x="32689" y="25481"/>
                    <a:pt x="32554" y="25596"/>
                  </a:cubicBezTo>
                  <a:cubicBezTo>
                    <a:pt x="32411" y="25718"/>
                    <a:pt x="32272" y="25840"/>
                    <a:pt x="32138" y="25969"/>
                  </a:cubicBezTo>
                  <a:cubicBezTo>
                    <a:pt x="32012" y="26084"/>
                    <a:pt x="31886" y="26199"/>
                    <a:pt x="31761" y="26311"/>
                  </a:cubicBezTo>
                  <a:cubicBezTo>
                    <a:pt x="31752" y="26317"/>
                    <a:pt x="31738" y="26328"/>
                    <a:pt x="31727" y="26331"/>
                  </a:cubicBezTo>
                  <a:cubicBezTo>
                    <a:pt x="31613" y="26453"/>
                    <a:pt x="31497" y="26572"/>
                    <a:pt x="31382" y="26693"/>
                  </a:cubicBezTo>
                  <a:cubicBezTo>
                    <a:pt x="31345" y="26731"/>
                    <a:pt x="31311" y="26764"/>
                    <a:pt x="31274" y="26801"/>
                  </a:cubicBezTo>
                  <a:cubicBezTo>
                    <a:pt x="31158" y="26717"/>
                    <a:pt x="31041" y="26642"/>
                    <a:pt x="30922" y="26565"/>
                  </a:cubicBezTo>
                  <a:cubicBezTo>
                    <a:pt x="30634" y="26375"/>
                    <a:pt x="30336" y="26195"/>
                    <a:pt x="30028" y="26040"/>
                  </a:cubicBezTo>
                  <a:cubicBezTo>
                    <a:pt x="29794" y="25921"/>
                    <a:pt x="29550" y="25823"/>
                    <a:pt x="29306" y="25728"/>
                  </a:cubicBezTo>
                  <a:lnTo>
                    <a:pt x="29300" y="25728"/>
                  </a:lnTo>
                  <a:cubicBezTo>
                    <a:pt x="29256" y="25728"/>
                    <a:pt x="29212" y="25712"/>
                    <a:pt x="29181" y="25681"/>
                  </a:cubicBezTo>
                  <a:cubicBezTo>
                    <a:pt x="29154" y="25657"/>
                    <a:pt x="29134" y="25626"/>
                    <a:pt x="29127" y="25590"/>
                  </a:cubicBezTo>
                  <a:cubicBezTo>
                    <a:pt x="29117" y="25529"/>
                    <a:pt x="29137" y="25481"/>
                    <a:pt x="29171" y="25437"/>
                  </a:cubicBezTo>
                  <a:lnTo>
                    <a:pt x="29171" y="25437"/>
                  </a:lnTo>
                  <a:lnTo>
                    <a:pt x="29167" y="25440"/>
                  </a:lnTo>
                  <a:cubicBezTo>
                    <a:pt x="29167" y="25437"/>
                    <a:pt x="29171" y="25437"/>
                    <a:pt x="29171" y="25434"/>
                  </a:cubicBezTo>
                  <a:cubicBezTo>
                    <a:pt x="29175" y="25431"/>
                    <a:pt x="29178" y="25423"/>
                    <a:pt x="29178" y="25420"/>
                  </a:cubicBezTo>
                  <a:cubicBezTo>
                    <a:pt x="29184" y="25407"/>
                    <a:pt x="29184" y="25393"/>
                    <a:pt x="29192" y="25383"/>
                  </a:cubicBezTo>
                  <a:cubicBezTo>
                    <a:pt x="29197" y="25359"/>
                    <a:pt x="29204" y="25332"/>
                    <a:pt x="29212" y="25307"/>
                  </a:cubicBezTo>
                  <a:lnTo>
                    <a:pt x="29212" y="25307"/>
                  </a:lnTo>
                  <a:cubicBezTo>
                    <a:pt x="29212" y="25308"/>
                    <a:pt x="29212" y="25310"/>
                    <a:pt x="29212" y="25312"/>
                  </a:cubicBezTo>
                  <a:cubicBezTo>
                    <a:pt x="29214" y="25306"/>
                    <a:pt x="29215" y="25300"/>
                    <a:pt x="29217" y="25294"/>
                  </a:cubicBezTo>
                  <a:lnTo>
                    <a:pt x="29217" y="25294"/>
                  </a:lnTo>
                  <a:cubicBezTo>
                    <a:pt x="29217" y="25292"/>
                    <a:pt x="29218" y="25290"/>
                    <a:pt x="29219" y="25288"/>
                  </a:cubicBezTo>
                  <a:lnTo>
                    <a:pt x="29219" y="25288"/>
                  </a:lnTo>
                  <a:cubicBezTo>
                    <a:pt x="29218" y="25289"/>
                    <a:pt x="29218" y="25290"/>
                    <a:pt x="29218" y="25290"/>
                  </a:cubicBezTo>
                  <a:lnTo>
                    <a:pt x="29218" y="25290"/>
                  </a:lnTo>
                  <a:cubicBezTo>
                    <a:pt x="29232" y="25234"/>
                    <a:pt x="29248" y="25180"/>
                    <a:pt x="29266" y="25126"/>
                  </a:cubicBezTo>
                  <a:cubicBezTo>
                    <a:pt x="29286" y="25065"/>
                    <a:pt x="29314" y="25007"/>
                    <a:pt x="29334" y="24949"/>
                  </a:cubicBezTo>
                  <a:cubicBezTo>
                    <a:pt x="29354" y="24895"/>
                    <a:pt x="29367" y="24838"/>
                    <a:pt x="29384" y="24780"/>
                  </a:cubicBezTo>
                  <a:cubicBezTo>
                    <a:pt x="29408" y="24709"/>
                    <a:pt x="29431" y="24638"/>
                    <a:pt x="29452" y="24567"/>
                  </a:cubicBezTo>
                  <a:lnTo>
                    <a:pt x="29452" y="24567"/>
                  </a:lnTo>
                  <a:cubicBezTo>
                    <a:pt x="29452" y="24574"/>
                    <a:pt x="29448" y="24580"/>
                    <a:pt x="29448" y="24590"/>
                  </a:cubicBezTo>
                  <a:cubicBezTo>
                    <a:pt x="29483" y="24465"/>
                    <a:pt x="29513" y="24337"/>
                    <a:pt x="29550" y="24215"/>
                  </a:cubicBezTo>
                  <a:cubicBezTo>
                    <a:pt x="29594" y="24049"/>
                    <a:pt x="29639" y="23886"/>
                    <a:pt x="29679" y="23724"/>
                  </a:cubicBezTo>
                  <a:lnTo>
                    <a:pt x="29675" y="23724"/>
                  </a:lnTo>
                  <a:cubicBezTo>
                    <a:pt x="29692" y="23649"/>
                    <a:pt x="29709" y="23574"/>
                    <a:pt x="29720" y="23497"/>
                  </a:cubicBezTo>
                  <a:cubicBezTo>
                    <a:pt x="29726" y="23443"/>
                    <a:pt x="29740" y="23388"/>
                    <a:pt x="29747" y="23331"/>
                  </a:cubicBezTo>
                  <a:lnTo>
                    <a:pt x="29747" y="23331"/>
                  </a:lnTo>
                  <a:cubicBezTo>
                    <a:pt x="29669" y="23429"/>
                    <a:pt x="29594" y="23538"/>
                    <a:pt x="29520" y="23643"/>
                  </a:cubicBezTo>
                  <a:cubicBezTo>
                    <a:pt x="29521" y="23640"/>
                    <a:pt x="29522" y="23638"/>
                    <a:pt x="29524" y="23635"/>
                  </a:cubicBezTo>
                  <a:lnTo>
                    <a:pt x="29524" y="23635"/>
                  </a:lnTo>
                  <a:cubicBezTo>
                    <a:pt x="29480" y="23695"/>
                    <a:pt x="29436" y="23755"/>
                    <a:pt x="29395" y="23815"/>
                  </a:cubicBezTo>
                  <a:cubicBezTo>
                    <a:pt x="29381" y="23835"/>
                    <a:pt x="29367" y="23856"/>
                    <a:pt x="29354" y="23876"/>
                  </a:cubicBezTo>
                  <a:cubicBezTo>
                    <a:pt x="29356" y="23875"/>
                    <a:pt x="29358" y="23873"/>
                    <a:pt x="29360" y="23870"/>
                  </a:cubicBezTo>
                  <a:lnTo>
                    <a:pt x="29360" y="23870"/>
                  </a:lnTo>
                  <a:cubicBezTo>
                    <a:pt x="29305" y="23952"/>
                    <a:pt x="29257" y="24039"/>
                    <a:pt x="29205" y="24123"/>
                  </a:cubicBezTo>
                  <a:cubicBezTo>
                    <a:pt x="29202" y="24126"/>
                    <a:pt x="29200" y="24130"/>
                    <a:pt x="29198" y="24133"/>
                  </a:cubicBezTo>
                  <a:lnTo>
                    <a:pt x="29198" y="24133"/>
                  </a:lnTo>
                  <a:cubicBezTo>
                    <a:pt x="29198" y="24132"/>
                    <a:pt x="29198" y="24131"/>
                    <a:pt x="29198" y="24130"/>
                  </a:cubicBezTo>
                  <a:lnTo>
                    <a:pt x="29198" y="24130"/>
                  </a:lnTo>
                  <a:cubicBezTo>
                    <a:pt x="29158" y="24198"/>
                    <a:pt x="29114" y="24265"/>
                    <a:pt x="29070" y="24330"/>
                  </a:cubicBezTo>
                  <a:cubicBezTo>
                    <a:pt x="29072" y="24327"/>
                    <a:pt x="29076" y="24323"/>
                    <a:pt x="29080" y="24318"/>
                  </a:cubicBezTo>
                  <a:lnTo>
                    <a:pt x="29080" y="24318"/>
                  </a:lnTo>
                  <a:cubicBezTo>
                    <a:pt x="29031" y="24398"/>
                    <a:pt x="28991" y="24484"/>
                    <a:pt x="28944" y="24567"/>
                  </a:cubicBezTo>
                  <a:cubicBezTo>
                    <a:pt x="28903" y="24638"/>
                    <a:pt x="28863" y="24706"/>
                    <a:pt x="28829" y="24777"/>
                  </a:cubicBezTo>
                  <a:cubicBezTo>
                    <a:pt x="28802" y="24828"/>
                    <a:pt x="28778" y="24882"/>
                    <a:pt x="28751" y="24932"/>
                  </a:cubicBezTo>
                  <a:cubicBezTo>
                    <a:pt x="28690" y="25075"/>
                    <a:pt x="28629" y="25214"/>
                    <a:pt x="28572" y="25356"/>
                  </a:cubicBezTo>
                  <a:cubicBezTo>
                    <a:pt x="28565" y="25376"/>
                    <a:pt x="28555" y="25400"/>
                    <a:pt x="28548" y="25423"/>
                  </a:cubicBezTo>
                  <a:cubicBezTo>
                    <a:pt x="28412" y="25373"/>
                    <a:pt x="28281" y="25332"/>
                    <a:pt x="28145" y="25292"/>
                  </a:cubicBezTo>
                  <a:cubicBezTo>
                    <a:pt x="28009" y="25254"/>
                    <a:pt x="27874" y="25217"/>
                    <a:pt x="27742" y="25176"/>
                  </a:cubicBezTo>
                  <a:cubicBezTo>
                    <a:pt x="27641" y="25148"/>
                    <a:pt x="27529" y="25115"/>
                    <a:pt x="27419" y="25115"/>
                  </a:cubicBezTo>
                  <a:cubicBezTo>
                    <a:pt x="27385" y="25115"/>
                    <a:pt x="27351" y="25118"/>
                    <a:pt x="27319" y="25126"/>
                  </a:cubicBezTo>
                  <a:cubicBezTo>
                    <a:pt x="27187" y="25098"/>
                    <a:pt x="27054" y="25075"/>
                    <a:pt x="26916" y="25058"/>
                  </a:cubicBezTo>
                  <a:cubicBezTo>
                    <a:pt x="26879" y="25054"/>
                    <a:pt x="26838" y="25054"/>
                    <a:pt x="26801" y="25051"/>
                  </a:cubicBezTo>
                  <a:cubicBezTo>
                    <a:pt x="26811" y="24953"/>
                    <a:pt x="26828" y="24854"/>
                    <a:pt x="26841" y="24757"/>
                  </a:cubicBezTo>
                  <a:lnTo>
                    <a:pt x="26841" y="24750"/>
                  </a:lnTo>
                  <a:cubicBezTo>
                    <a:pt x="26841" y="24658"/>
                    <a:pt x="26841" y="24567"/>
                    <a:pt x="26838" y="24476"/>
                  </a:cubicBezTo>
                  <a:cubicBezTo>
                    <a:pt x="26838" y="24391"/>
                    <a:pt x="26841" y="24306"/>
                    <a:pt x="26845" y="24218"/>
                  </a:cubicBezTo>
                  <a:cubicBezTo>
                    <a:pt x="26841" y="24201"/>
                    <a:pt x="26841" y="24184"/>
                    <a:pt x="26838" y="24168"/>
                  </a:cubicBezTo>
                  <a:cubicBezTo>
                    <a:pt x="26835" y="24134"/>
                    <a:pt x="26831" y="24099"/>
                    <a:pt x="26828" y="24069"/>
                  </a:cubicBezTo>
                  <a:cubicBezTo>
                    <a:pt x="26824" y="24015"/>
                    <a:pt x="26821" y="23957"/>
                    <a:pt x="26815" y="23899"/>
                  </a:cubicBezTo>
                  <a:cubicBezTo>
                    <a:pt x="26794" y="23727"/>
                    <a:pt x="26784" y="23551"/>
                    <a:pt x="26767" y="23379"/>
                  </a:cubicBezTo>
                  <a:cubicBezTo>
                    <a:pt x="26754" y="23294"/>
                    <a:pt x="26743" y="23209"/>
                    <a:pt x="26729" y="23124"/>
                  </a:cubicBezTo>
                  <a:cubicBezTo>
                    <a:pt x="26720" y="23079"/>
                    <a:pt x="26714" y="23035"/>
                    <a:pt x="26707" y="22992"/>
                  </a:cubicBezTo>
                  <a:lnTo>
                    <a:pt x="26707" y="22992"/>
                  </a:lnTo>
                  <a:cubicBezTo>
                    <a:pt x="26707" y="22993"/>
                    <a:pt x="26708" y="22995"/>
                    <a:pt x="26709" y="22996"/>
                  </a:cubicBezTo>
                  <a:cubicBezTo>
                    <a:pt x="26699" y="22941"/>
                    <a:pt x="26693" y="22888"/>
                    <a:pt x="26685" y="22837"/>
                  </a:cubicBezTo>
                  <a:cubicBezTo>
                    <a:pt x="26668" y="22888"/>
                    <a:pt x="26659" y="22938"/>
                    <a:pt x="26638" y="22989"/>
                  </a:cubicBezTo>
                  <a:cubicBezTo>
                    <a:pt x="26615" y="23066"/>
                    <a:pt x="26584" y="23138"/>
                    <a:pt x="26557" y="23216"/>
                  </a:cubicBezTo>
                  <a:cubicBezTo>
                    <a:pt x="26554" y="23236"/>
                    <a:pt x="26546" y="23253"/>
                    <a:pt x="26540" y="23274"/>
                  </a:cubicBezTo>
                  <a:cubicBezTo>
                    <a:pt x="26537" y="23283"/>
                    <a:pt x="26533" y="23290"/>
                    <a:pt x="26533" y="23301"/>
                  </a:cubicBezTo>
                  <a:cubicBezTo>
                    <a:pt x="26533" y="23294"/>
                    <a:pt x="26537" y="23287"/>
                    <a:pt x="26540" y="23280"/>
                  </a:cubicBezTo>
                  <a:lnTo>
                    <a:pt x="26540" y="23280"/>
                  </a:lnTo>
                  <a:cubicBezTo>
                    <a:pt x="26516" y="23355"/>
                    <a:pt x="26493" y="23426"/>
                    <a:pt x="26469" y="23500"/>
                  </a:cubicBezTo>
                  <a:cubicBezTo>
                    <a:pt x="26442" y="23574"/>
                    <a:pt x="26425" y="23649"/>
                    <a:pt x="26401" y="23727"/>
                  </a:cubicBezTo>
                  <a:cubicBezTo>
                    <a:pt x="26384" y="23782"/>
                    <a:pt x="26368" y="23832"/>
                    <a:pt x="26351" y="23886"/>
                  </a:cubicBezTo>
                  <a:cubicBezTo>
                    <a:pt x="26323" y="23968"/>
                    <a:pt x="26303" y="24049"/>
                    <a:pt x="26282" y="24134"/>
                  </a:cubicBezTo>
                  <a:cubicBezTo>
                    <a:pt x="26249" y="24285"/>
                    <a:pt x="26229" y="24442"/>
                    <a:pt x="26181" y="24590"/>
                  </a:cubicBezTo>
                  <a:cubicBezTo>
                    <a:pt x="26174" y="24611"/>
                    <a:pt x="26168" y="24631"/>
                    <a:pt x="26160" y="24651"/>
                  </a:cubicBezTo>
                  <a:cubicBezTo>
                    <a:pt x="26144" y="24760"/>
                    <a:pt x="26127" y="24868"/>
                    <a:pt x="26113" y="24976"/>
                  </a:cubicBezTo>
                  <a:cubicBezTo>
                    <a:pt x="26110" y="24997"/>
                    <a:pt x="26110" y="25014"/>
                    <a:pt x="26107" y="25034"/>
                  </a:cubicBezTo>
                  <a:lnTo>
                    <a:pt x="25961" y="25034"/>
                  </a:lnTo>
                  <a:cubicBezTo>
                    <a:pt x="25626" y="25034"/>
                    <a:pt x="25287" y="25041"/>
                    <a:pt x="24952" y="25078"/>
                  </a:cubicBezTo>
                  <a:cubicBezTo>
                    <a:pt x="24729" y="25098"/>
                    <a:pt x="24508" y="25146"/>
                    <a:pt x="24291" y="25196"/>
                  </a:cubicBezTo>
                  <a:cubicBezTo>
                    <a:pt x="24244" y="25139"/>
                    <a:pt x="24197" y="25082"/>
                    <a:pt x="24149" y="25021"/>
                  </a:cubicBezTo>
                  <a:cubicBezTo>
                    <a:pt x="24129" y="25004"/>
                    <a:pt x="24108" y="24987"/>
                    <a:pt x="24085" y="24970"/>
                  </a:cubicBezTo>
                  <a:lnTo>
                    <a:pt x="24088" y="24970"/>
                  </a:lnTo>
                  <a:cubicBezTo>
                    <a:pt x="24085" y="24970"/>
                    <a:pt x="24085" y="24970"/>
                    <a:pt x="24085" y="24966"/>
                  </a:cubicBezTo>
                  <a:lnTo>
                    <a:pt x="24082" y="24966"/>
                  </a:lnTo>
                  <a:cubicBezTo>
                    <a:pt x="23994" y="24892"/>
                    <a:pt x="23913" y="24814"/>
                    <a:pt x="23831" y="24737"/>
                  </a:cubicBezTo>
                  <a:lnTo>
                    <a:pt x="23835" y="24737"/>
                  </a:lnTo>
                  <a:cubicBezTo>
                    <a:pt x="23835" y="24737"/>
                    <a:pt x="23831" y="24732"/>
                    <a:pt x="23828" y="24729"/>
                  </a:cubicBezTo>
                  <a:cubicBezTo>
                    <a:pt x="23828" y="24729"/>
                    <a:pt x="23824" y="24726"/>
                    <a:pt x="23821" y="24726"/>
                  </a:cubicBezTo>
                  <a:cubicBezTo>
                    <a:pt x="23757" y="24665"/>
                    <a:pt x="23689" y="24611"/>
                    <a:pt x="23628" y="24550"/>
                  </a:cubicBezTo>
                  <a:cubicBezTo>
                    <a:pt x="23567" y="24493"/>
                    <a:pt x="23506" y="24432"/>
                    <a:pt x="23449" y="24371"/>
                  </a:cubicBezTo>
                  <a:cubicBezTo>
                    <a:pt x="23377" y="24296"/>
                    <a:pt x="23303" y="24225"/>
                    <a:pt x="23228" y="24151"/>
                  </a:cubicBezTo>
                  <a:lnTo>
                    <a:pt x="23228" y="24151"/>
                  </a:lnTo>
                  <a:lnTo>
                    <a:pt x="23232" y="24154"/>
                  </a:lnTo>
                  <a:cubicBezTo>
                    <a:pt x="23046" y="23971"/>
                    <a:pt x="22863" y="23785"/>
                    <a:pt x="22670" y="23612"/>
                  </a:cubicBezTo>
                  <a:cubicBezTo>
                    <a:pt x="22670" y="23612"/>
                    <a:pt x="22666" y="23612"/>
                    <a:pt x="22666" y="23609"/>
                  </a:cubicBezTo>
                  <a:cubicBezTo>
                    <a:pt x="22663" y="23609"/>
                    <a:pt x="22663" y="23605"/>
                    <a:pt x="22660" y="23605"/>
                  </a:cubicBezTo>
                  <a:lnTo>
                    <a:pt x="22663" y="23605"/>
                  </a:lnTo>
                  <a:cubicBezTo>
                    <a:pt x="22625" y="23574"/>
                    <a:pt x="22592" y="23548"/>
                    <a:pt x="22555" y="23518"/>
                  </a:cubicBezTo>
                  <a:lnTo>
                    <a:pt x="22555" y="23518"/>
                  </a:lnTo>
                  <a:cubicBezTo>
                    <a:pt x="22564" y="23541"/>
                    <a:pt x="22572" y="23565"/>
                    <a:pt x="22578" y="23588"/>
                  </a:cubicBezTo>
                  <a:cubicBezTo>
                    <a:pt x="22663" y="23846"/>
                    <a:pt x="22751" y="24099"/>
                    <a:pt x="22869" y="24343"/>
                  </a:cubicBezTo>
                  <a:cubicBezTo>
                    <a:pt x="22869" y="24342"/>
                    <a:pt x="22868" y="24341"/>
                    <a:pt x="22867" y="24339"/>
                  </a:cubicBezTo>
                  <a:lnTo>
                    <a:pt x="22867" y="24339"/>
                  </a:lnTo>
                  <a:cubicBezTo>
                    <a:pt x="22886" y="24377"/>
                    <a:pt x="22906" y="24413"/>
                    <a:pt x="22924" y="24452"/>
                  </a:cubicBezTo>
                  <a:cubicBezTo>
                    <a:pt x="22941" y="24482"/>
                    <a:pt x="22958" y="24513"/>
                    <a:pt x="22971" y="24546"/>
                  </a:cubicBezTo>
                  <a:lnTo>
                    <a:pt x="22971" y="24543"/>
                  </a:lnTo>
                  <a:cubicBezTo>
                    <a:pt x="22975" y="24546"/>
                    <a:pt x="22975" y="24550"/>
                    <a:pt x="22978" y="24554"/>
                  </a:cubicBezTo>
                  <a:cubicBezTo>
                    <a:pt x="22978" y="24557"/>
                    <a:pt x="22981" y="24560"/>
                    <a:pt x="22981" y="24563"/>
                  </a:cubicBezTo>
                  <a:lnTo>
                    <a:pt x="22981" y="24560"/>
                  </a:lnTo>
                  <a:cubicBezTo>
                    <a:pt x="22991" y="24584"/>
                    <a:pt x="23005" y="24604"/>
                    <a:pt x="23015" y="24624"/>
                  </a:cubicBezTo>
                  <a:cubicBezTo>
                    <a:pt x="23028" y="24648"/>
                    <a:pt x="23042" y="24668"/>
                    <a:pt x="23056" y="24692"/>
                  </a:cubicBezTo>
                  <a:cubicBezTo>
                    <a:pt x="23100" y="24757"/>
                    <a:pt x="23147" y="24821"/>
                    <a:pt x="23191" y="24888"/>
                  </a:cubicBezTo>
                  <a:cubicBezTo>
                    <a:pt x="23303" y="25041"/>
                    <a:pt x="23425" y="25190"/>
                    <a:pt x="23533" y="25346"/>
                  </a:cubicBezTo>
                  <a:cubicBezTo>
                    <a:pt x="23536" y="25353"/>
                    <a:pt x="23544" y="25359"/>
                    <a:pt x="23547" y="25362"/>
                  </a:cubicBezTo>
                  <a:cubicBezTo>
                    <a:pt x="23513" y="25373"/>
                    <a:pt x="23479" y="25379"/>
                    <a:pt x="23445" y="25390"/>
                  </a:cubicBezTo>
                  <a:cubicBezTo>
                    <a:pt x="23263" y="25444"/>
                    <a:pt x="23080" y="25504"/>
                    <a:pt x="22903" y="25576"/>
                  </a:cubicBezTo>
                  <a:cubicBezTo>
                    <a:pt x="22564" y="25715"/>
                    <a:pt x="22213" y="25834"/>
                    <a:pt x="21891" y="26009"/>
                  </a:cubicBezTo>
                  <a:cubicBezTo>
                    <a:pt x="21745" y="26090"/>
                    <a:pt x="21610" y="26185"/>
                    <a:pt x="21475" y="26281"/>
                  </a:cubicBezTo>
                  <a:cubicBezTo>
                    <a:pt x="21349" y="26185"/>
                    <a:pt x="21224" y="26090"/>
                    <a:pt x="21109" y="25986"/>
                  </a:cubicBezTo>
                  <a:lnTo>
                    <a:pt x="21109" y="25986"/>
                  </a:lnTo>
                  <a:cubicBezTo>
                    <a:pt x="21109" y="25986"/>
                    <a:pt x="21109" y="25986"/>
                    <a:pt x="21109" y="25986"/>
                  </a:cubicBezTo>
                  <a:lnTo>
                    <a:pt x="21109" y="25986"/>
                  </a:lnTo>
                  <a:cubicBezTo>
                    <a:pt x="21104" y="25981"/>
                    <a:pt x="21101" y="25979"/>
                    <a:pt x="21098" y="25976"/>
                  </a:cubicBezTo>
                  <a:cubicBezTo>
                    <a:pt x="21096" y="25976"/>
                    <a:pt x="21094" y="25974"/>
                    <a:pt x="21093" y="25972"/>
                  </a:cubicBezTo>
                  <a:lnTo>
                    <a:pt x="21093" y="25972"/>
                  </a:lnTo>
                  <a:cubicBezTo>
                    <a:pt x="21093" y="25972"/>
                    <a:pt x="21094" y="25972"/>
                    <a:pt x="21095" y="25972"/>
                  </a:cubicBezTo>
                  <a:cubicBezTo>
                    <a:pt x="21094" y="25971"/>
                    <a:pt x="21093" y="25970"/>
                    <a:pt x="21092" y="25969"/>
                  </a:cubicBezTo>
                  <a:lnTo>
                    <a:pt x="21092" y="25969"/>
                  </a:lnTo>
                  <a:cubicBezTo>
                    <a:pt x="21092" y="25969"/>
                    <a:pt x="21092" y="25969"/>
                    <a:pt x="21092" y="25969"/>
                  </a:cubicBezTo>
                  <a:lnTo>
                    <a:pt x="21092" y="25969"/>
                  </a:lnTo>
                  <a:cubicBezTo>
                    <a:pt x="21092" y="25969"/>
                    <a:pt x="21092" y="25969"/>
                    <a:pt x="21092" y="25969"/>
                  </a:cubicBezTo>
                  <a:lnTo>
                    <a:pt x="21092" y="25969"/>
                  </a:lnTo>
                  <a:cubicBezTo>
                    <a:pt x="20900" y="25797"/>
                    <a:pt x="20715" y="25622"/>
                    <a:pt x="20526" y="25448"/>
                  </a:cubicBezTo>
                  <a:cubicBezTo>
                    <a:pt x="20469" y="25403"/>
                    <a:pt x="20408" y="25362"/>
                    <a:pt x="20350" y="25318"/>
                  </a:cubicBezTo>
                  <a:cubicBezTo>
                    <a:pt x="20276" y="25261"/>
                    <a:pt x="20198" y="25196"/>
                    <a:pt x="20123" y="25139"/>
                  </a:cubicBezTo>
                  <a:cubicBezTo>
                    <a:pt x="20059" y="25088"/>
                    <a:pt x="19992" y="25034"/>
                    <a:pt x="19923" y="24984"/>
                  </a:cubicBezTo>
                  <a:cubicBezTo>
                    <a:pt x="19673" y="24784"/>
                    <a:pt x="19415" y="24587"/>
                    <a:pt x="19176" y="24377"/>
                  </a:cubicBezTo>
                  <a:cubicBezTo>
                    <a:pt x="19057" y="24276"/>
                    <a:pt x="18942" y="24168"/>
                    <a:pt x="18826" y="24066"/>
                  </a:cubicBezTo>
                  <a:cubicBezTo>
                    <a:pt x="18709" y="23962"/>
                    <a:pt x="18590" y="23864"/>
                    <a:pt x="18473" y="23767"/>
                  </a:cubicBezTo>
                  <a:lnTo>
                    <a:pt x="18473" y="23767"/>
                  </a:lnTo>
                  <a:cubicBezTo>
                    <a:pt x="18473" y="23767"/>
                    <a:pt x="18474" y="23768"/>
                    <a:pt x="18474" y="23768"/>
                  </a:cubicBezTo>
                  <a:cubicBezTo>
                    <a:pt x="18472" y="23766"/>
                    <a:pt x="18470" y="23764"/>
                    <a:pt x="18468" y="23763"/>
                  </a:cubicBezTo>
                  <a:lnTo>
                    <a:pt x="18468" y="23763"/>
                  </a:lnTo>
                  <a:cubicBezTo>
                    <a:pt x="18468" y="23763"/>
                    <a:pt x="18468" y="23763"/>
                    <a:pt x="18468" y="23763"/>
                  </a:cubicBezTo>
                  <a:lnTo>
                    <a:pt x="18468" y="23763"/>
                  </a:lnTo>
                  <a:cubicBezTo>
                    <a:pt x="18467" y="23762"/>
                    <a:pt x="18466" y="23761"/>
                    <a:pt x="18465" y="23760"/>
                  </a:cubicBezTo>
                  <a:lnTo>
                    <a:pt x="18465" y="23760"/>
                  </a:lnTo>
                  <a:cubicBezTo>
                    <a:pt x="18466" y="23761"/>
                    <a:pt x="18467" y="23762"/>
                    <a:pt x="18468" y="23763"/>
                  </a:cubicBezTo>
                  <a:lnTo>
                    <a:pt x="18468" y="23763"/>
                  </a:lnTo>
                  <a:cubicBezTo>
                    <a:pt x="18465" y="23759"/>
                    <a:pt x="18462" y="23756"/>
                    <a:pt x="18457" y="23754"/>
                  </a:cubicBezTo>
                  <a:lnTo>
                    <a:pt x="18457" y="23754"/>
                  </a:lnTo>
                  <a:cubicBezTo>
                    <a:pt x="18460" y="23756"/>
                    <a:pt x="18462" y="23758"/>
                    <a:pt x="18465" y="23760"/>
                  </a:cubicBezTo>
                  <a:lnTo>
                    <a:pt x="18465" y="23760"/>
                  </a:lnTo>
                  <a:cubicBezTo>
                    <a:pt x="18433" y="23735"/>
                    <a:pt x="18400" y="23708"/>
                    <a:pt x="18369" y="23683"/>
                  </a:cubicBezTo>
                  <a:cubicBezTo>
                    <a:pt x="18366" y="23680"/>
                    <a:pt x="18363" y="23676"/>
                    <a:pt x="18359" y="23673"/>
                  </a:cubicBezTo>
                  <a:cubicBezTo>
                    <a:pt x="18356" y="23673"/>
                    <a:pt x="18356" y="23673"/>
                    <a:pt x="18352" y="23669"/>
                  </a:cubicBezTo>
                  <a:lnTo>
                    <a:pt x="18352" y="23669"/>
                  </a:lnTo>
                  <a:cubicBezTo>
                    <a:pt x="18410" y="23761"/>
                    <a:pt x="18465" y="23849"/>
                    <a:pt x="18521" y="23940"/>
                  </a:cubicBezTo>
                  <a:lnTo>
                    <a:pt x="18518" y="23940"/>
                  </a:lnTo>
                  <a:cubicBezTo>
                    <a:pt x="18579" y="24035"/>
                    <a:pt x="18637" y="24134"/>
                    <a:pt x="18701" y="24229"/>
                  </a:cubicBezTo>
                  <a:cubicBezTo>
                    <a:pt x="18765" y="24323"/>
                    <a:pt x="18833" y="24421"/>
                    <a:pt x="18901" y="24516"/>
                  </a:cubicBezTo>
                  <a:cubicBezTo>
                    <a:pt x="18959" y="24604"/>
                    <a:pt x="19023" y="24685"/>
                    <a:pt x="19084" y="24767"/>
                  </a:cubicBezTo>
                  <a:cubicBezTo>
                    <a:pt x="19151" y="24858"/>
                    <a:pt x="19220" y="24949"/>
                    <a:pt x="19293" y="25034"/>
                  </a:cubicBezTo>
                  <a:cubicBezTo>
                    <a:pt x="19365" y="25118"/>
                    <a:pt x="19440" y="25200"/>
                    <a:pt x="19507" y="25285"/>
                  </a:cubicBezTo>
                  <a:cubicBezTo>
                    <a:pt x="19578" y="25373"/>
                    <a:pt x="19653" y="25461"/>
                    <a:pt x="19724" y="25545"/>
                  </a:cubicBezTo>
                  <a:cubicBezTo>
                    <a:pt x="19881" y="25726"/>
                    <a:pt x="20045" y="25904"/>
                    <a:pt x="20213" y="26078"/>
                  </a:cubicBezTo>
                  <a:lnTo>
                    <a:pt x="20213" y="26078"/>
                  </a:lnTo>
                  <a:cubicBezTo>
                    <a:pt x="20210" y="26075"/>
                    <a:pt x="20206" y="26071"/>
                    <a:pt x="20204" y="26067"/>
                  </a:cubicBezTo>
                  <a:lnTo>
                    <a:pt x="20204" y="26067"/>
                  </a:lnTo>
                  <a:cubicBezTo>
                    <a:pt x="20208" y="26072"/>
                    <a:pt x="20212" y="26076"/>
                    <a:pt x="20216" y="26081"/>
                  </a:cubicBezTo>
                  <a:lnTo>
                    <a:pt x="20216" y="26081"/>
                  </a:lnTo>
                  <a:cubicBezTo>
                    <a:pt x="20215" y="26080"/>
                    <a:pt x="20214" y="26079"/>
                    <a:pt x="20213" y="26078"/>
                  </a:cubicBezTo>
                  <a:lnTo>
                    <a:pt x="20213" y="26078"/>
                  </a:lnTo>
                  <a:cubicBezTo>
                    <a:pt x="20214" y="26079"/>
                    <a:pt x="20215" y="26081"/>
                    <a:pt x="20216" y="26082"/>
                  </a:cubicBezTo>
                  <a:lnTo>
                    <a:pt x="20216" y="26082"/>
                  </a:lnTo>
                  <a:cubicBezTo>
                    <a:pt x="20216" y="26081"/>
                    <a:pt x="20216" y="26081"/>
                    <a:pt x="20216" y="26081"/>
                  </a:cubicBezTo>
                  <a:lnTo>
                    <a:pt x="20216" y="26081"/>
                  </a:lnTo>
                  <a:cubicBezTo>
                    <a:pt x="20216" y="26082"/>
                    <a:pt x="20217" y="26083"/>
                    <a:pt x="20218" y="26084"/>
                  </a:cubicBezTo>
                  <a:cubicBezTo>
                    <a:pt x="20218" y="26083"/>
                    <a:pt x="20217" y="26082"/>
                    <a:pt x="20216" y="26082"/>
                  </a:cubicBezTo>
                  <a:lnTo>
                    <a:pt x="20216" y="26082"/>
                  </a:lnTo>
                  <a:cubicBezTo>
                    <a:pt x="20220" y="26087"/>
                    <a:pt x="20225" y="26092"/>
                    <a:pt x="20228" y="26098"/>
                  </a:cubicBezTo>
                  <a:cubicBezTo>
                    <a:pt x="20235" y="26101"/>
                    <a:pt x="20242" y="26107"/>
                    <a:pt x="20245" y="26111"/>
                  </a:cubicBezTo>
                  <a:lnTo>
                    <a:pt x="20248" y="26111"/>
                  </a:lnTo>
                  <a:cubicBezTo>
                    <a:pt x="20252" y="26118"/>
                    <a:pt x="20256" y="26121"/>
                    <a:pt x="20262" y="26128"/>
                  </a:cubicBezTo>
                  <a:cubicBezTo>
                    <a:pt x="20273" y="26138"/>
                    <a:pt x="20282" y="26155"/>
                    <a:pt x="20289" y="26168"/>
                  </a:cubicBezTo>
                  <a:cubicBezTo>
                    <a:pt x="20340" y="26216"/>
                    <a:pt x="20391" y="26264"/>
                    <a:pt x="20442" y="26311"/>
                  </a:cubicBezTo>
                  <a:cubicBezTo>
                    <a:pt x="20587" y="26446"/>
                    <a:pt x="20736" y="26575"/>
                    <a:pt x="20889" y="26700"/>
                  </a:cubicBezTo>
                  <a:cubicBezTo>
                    <a:pt x="20628" y="26900"/>
                    <a:pt x="20384" y="27123"/>
                    <a:pt x="20154" y="27353"/>
                  </a:cubicBezTo>
                  <a:cubicBezTo>
                    <a:pt x="20056" y="27448"/>
                    <a:pt x="19971" y="27553"/>
                    <a:pt x="19879" y="27655"/>
                  </a:cubicBezTo>
                  <a:cubicBezTo>
                    <a:pt x="19744" y="27570"/>
                    <a:pt x="19609" y="27486"/>
                    <a:pt x="19473" y="27401"/>
                  </a:cubicBezTo>
                  <a:cubicBezTo>
                    <a:pt x="19280" y="27286"/>
                    <a:pt x="19081" y="27178"/>
                    <a:pt x="18894" y="27053"/>
                  </a:cubicBezTo>
                  <a:cubicBezTo>
                    <a:pt x="18617" y="26862"/>
                    <a:pt x="18343" y="26667"/>
                    <a:pt x="18065" y="26476"/>
                  </a:cubicBezTo>
                  <a:cubicBezTo>
                    <a:pt x="17909" y="26402"/>
                    <a:pt x="17760" y="26328"/>
                    <a:pt x="17607" y="26250"/>
                  </a:cubicBezTo>
                  <a:cubicBezTo>
                    <a:pt x="17306" y="26087"/>
                    <a:pt x="17008" y="25918"/>
                    <a:pt x="16707" y="25748"/>
                  </a:cubicBezTo>
                  <a:lnTo>
                    <a:pt x="16710" y="25748"/>
                  </a:lnTo>
                  <a:cubicBezTo>
                    <a:pt x="16710" y="25745"/>
                    <a:pt x="16707" y="25745"/>
                    <a:pt x="16707" y="25745"/>
                  </a:cubicBezTo>
                  <a:cubicBezTo>
                    <a:pt x="16703" y="25745"/>
                    <a:pt x="16697" y="25742"/>
                    <a:pt x="16690" y="25739"/>
                  </a:cubicBezTo>
                  <a:lnTo>
                    <a:pt x="16690" y="25739"/>
                  </a:lnTo>
                  <a:cubicBezTo>
                    <a:pt x="16693" y="25739"/>
                    <a:pt x="16697" y="25742"/>
                    <a:pt x="16697" y="25742"/>
                  </a:cubicBezTo>
                  <a:lnTo>
                    <a:pt x="16697" y="25742"/>
                  </a:lnTo>
                  <a:cubicBezTo>
                    <a:pt x="16693" y="25739"/>
                    <a:pt x="16690" y="25739"/>
                    <a:pt x="16690" y="25735"/>
                  </a:cubicBezTo>
                  <a:lnTo>
                    <a:pt x="16690" y="25739"/>
                  </a:lnTo>
                  <a:cubicBezTo>
                    <a:pt x="16449" y="25606"/>
                    <a:pt x="16209" y="25478"/>
                    <a:pt x="15962" y="25359"/>
                  </a:cubicBezTo>
                  <a:cubicBezTo>
                    <a:pt x="15819" y="25292"/>
                    <a:pt x="15674" y="25220"/>
                    <a:pt x="15532" y="25153"/>
                  </a:cubicBezTo>
                  <a:cubicBezTo>
                    <a:pt x="15394" y="25091"/>
                    <a:pt x="15253" y="25028"/>
                    <a:pt x="15119" y="24954"/>
                  </a:cubicBezTo>
                  <a:lnTo>
                    <a:pt x="15119" y="24954"/>
                  </a:lnTo>
                  <a:cubicBezTo>
                    <a:pt x="15121" y="24956"/>
                    <a:pt x="15123" y="24958"/>
                    <a:pt x="15125" y="24960"/>
                  </a:cubicBezTo>
                  <a:cubicBezTo>
                    <a:pt x="15020" y="24902"/>
                    <a:pt x="14919" y="24848"/>
                    <a:pt x="14814" y="24790"/>
                  </a:cubicBezTo>
                  <a:lnTo>
                    <a:pt x="14814" y="24790"/>
                  </a:lnTo>
                  <a:cubicBezTo>
                    <a:pt x="14916" y="24892"/>
                    <a:pt x="15020" y="24990"/>
                    <a:pt x="15129" y="25088"/>
                  </a:cubicBezTo>
                  <a:cubicBezTo>
                    <a:pt x="15166" y="25126"/>
                    <a:pt x="15207" y="25159"/>
                    <a:pt x="15247" y="25196"/>
                  </a:cubicBezTo>
                  <a:cubicBezTo>
                    <a:pt x="15349" y="25271"/>
                    <a:pt x="15454" y="25349"/>
                    <a:pt x="15555" y="25427"/>
                  </a:cubicBezTo>
                  <a:cubicBezTo>
                    <a:pt x="15667" y="25509"/>
                    <a:pt x="15775" y="25603"/>
                    <a:pt x="15888" y="25687"/>
                  </a:cubicBezTo>
                  <a:cubicBezTo>
                    <a:pt x="15999" y="25776"/>
                    <a:pt x="16104" y="25870"/>
                    <a:pt x="16213" y="25962"/>
                  </a:cubicBezTo>
                  <a:cubicBezTo>
                    <a:pt x="16216" y="25965"/>
                    <a:pt x="16222" y="25972"/>
                    <a:pt x="16230" y="25979"/>
                  </a:cubicBezTo>
                  <a:cubicBezTo>
                    <a:pt x="16365" y="26081"/>
                    <a:pt x="16504" y="26185"/>
                    <a:pt x="16639" y="26290"/>
                  </a:cubicBezTo>
                  <a:cubicBezTo>
                    <a:pt x="16764" y="26385"/>
                    <a:pt x="16890" y="26484"/>
                    <a:pt x="17011" y="26581"/>
                  </a:cubicBezTo>
                  <a:cubicBezTo>
                    <a:pt x="17072" y="26632"/>
                    <a:pt x="17133" y="26680"/>
                    <a:pt x="17194" y="26731"/>
                  </a:cubicBezTo>
                  <a:cubicBezTo>
                    <a:pt x="17432" y="26890"/>
                    <a:pt x="17668" y="27045"/>
                    <a:pt x="17905" y="27201"/>
                  </a:cubicBezTo>
                  <a:cubicBezTo>
                    <a:pt x="18196" y="27401"/>
                    <a:pt x="18474" y="27617"/>
                    <a:pt x="18782" y="27797"/>
                  </a:cubicBezTo>
                  <a:cubicBezTo>
                    <a:pt x="19006" y="27929"/>
                    <a:pt x="19226" y="28068"/>
                    <a:pt x="19449" y="28203"/>
                  </a:cubicBezTo>
                  <a:cubicBezTo>
                    <a:pt x="19440" y="28217"/>
                    <a:pt x="19432" y="28227"/>
                    <a:pt x="19423" y="28241"/>
                  </a:cubicBezTo>
                  <a:cubicBezTo>
                    <a:pt x="19406" y="28268"/>
                    <a:pt x="19389" y="28292"/>
                    <a:pt x="19371" y="28315"/>
                  </a:cubicBezTo>
                  <a:cubicBezTo>
                    <a:pt x="19365" y="28322"/>
                    <a:pt x="19362" y="28328"/>
                    <a:pt x="19358" y="28336"/>
                  </a:cubicBezTo>
                  <a:cubicBezTo>
                    <a:pt x="19351" y="28346"/>
                    <a:pt x="19341" y="28359"/>
                    <a:pt x="19334" y="28369"/>
                  </a:cubicBezTo>
                  <a:cubicBezTo>
                    <a:pt x="19328" y="28376"/>
                    <a:pt x="19324" y="28386"/>
                    <a:pt x="19318" y="28397"/>
                  </a:cubicBezTo>
                  <a:cubicBezTo>
                    <a:pt x="19314" y="28400"/>
                    <a:pt x="19311" y="28403"/>
                    <a:pt x="19311" y="28407"/>
                  </a:cubicBezTo>
                  <a:cubicBezTo>
                    <a:pt x="19273" y="28454"/>
                    <a:pt x="19243" y="28508"/>
                    <a:pt x="19209" y="28559"/>
                  </a:cubicBezTo>
                  <a:cubicBezTo>
                    <a:pt x="19037" y="28495"/>
                    <a:pt x="18864" y="28447"/>
                    <a:pt x="18688" y="28394"/>
                  </a:cubicBezTo>
                  <a:cubicBezTo>
                    <a:pt x="18508" y="28339"/>
                    <a:pt x="18332" y="28278"/>
                    <a:pt x="18156" y="28224"/>
                  </a:cubicBezTo>
                  <a:cubicBezTo>
                    <a:pt x="17794" y="28112"/>
                    <a:pt x="17432" y="28011"/>
                    <a:pt x="17072" y="27895"/>
                  </a:cubicBezTo>
                  <a:cubicBezTo>
                    <a:pt x="16734" y="27787"/>
                    <a:pt x="16392" y="27682"/>
                    <a:pt x="16047" y="27581"/>
                  </a:cubicBezTo>
                  <a:cubicBezTo>
                    <a:pt x="15860" y="27526"/>
                    <a:pt x="15671" y="27469"/>
                    <a:pt x="15481" y="27414"/>
                  </a:cubicBezTo>
                  <a:cubicBezTo>
                    <a:pt x="15255" y="27367"/>
                    <a:pt x="15024" y="27320"/>
                    <a:pt x="14800" y="27262"/>
                  </a:cubicBezTo>
                  <a:cubicBezTo>
                    <a:pt x="14625" y="27218"/>
                    <a:pt x="14445" y="27188"/>
                    <a:pt x="14269" y="27144"/>
                  </a:cubicBezTo>
                  <a:cubicBezTo>
                    <a:pt x="14079" y="27100"/>
                    <a:pt x="13893" y="27042"/>
                    <a:pt x="13706" y="26981"/>
                  </a:cubicBezTo>
                  <a:cubicBezTo>
                    <a:pt x="13703" y="26978"/>
                    <a:pt x="13700" y="26978"/>
                    <a:pt x="13697" y="26978"/>
                  </a:cubicBezTo>
                  <a:cubicBezTo>
                    <a:pt x="13514" y="26920"/>
                    <a:pt x="13331" y="26866"/>
                    <a:pt x="13151" y="26801"/>
                  </a:cubicBezTo>
                  <a:cubicBezTo>
                    <a:pt x="12975" y="26741"/>
                    <a:pt x="12796" y="26687"/>
                    <a:pt x="12620" y="26626"/>
                  </a:cubicBezTo>
                  <a:cubicBezTo>
                    <a:pt x="12434" y="26561"/>
                    <a:pt x="12240" y="26504"/>
                    <a:pt x="12054" y="26433"/>
                  </a:cubicBezTo>
                  <a:cubicBezTo>
                    <a:pt x="11865" y="26362"/>
                    <a:pt x="11679" y="26287"/>
                    <a:pt x="11489" y="26223"/>
                  </a:cubicBezTo>
                  <a:cubicBezTo>
                    <a:pt x="11485" y="26223"/>
                    <a:pt x="11485" y="26223"/>
                    <a:pt x="11482" y="26220"/>
                  </a:cubicBezTo>
                  <a:cubicBezTo>
                    <a:pt x="11387" y="26192"/>
                    <a:pt x="11296" y="26165"/>
                    <a:pt x="11201" y="26138"/>
                  </a:cubicBezTo>
                  <a:lnTo>
                    <a:pt x="11201" y="26138"/>
                  </a:lnTo>
                  <a:cubicBezTo>
                    <a:pt x="11232" y="26155"/>
                    <a:pt x="11259" y="26175"/>
                    <a:pt x="11289" y="26195"/>
                  </a:cubicBezTo>
                  <a:cubicBezTo>
                    <a:pt x="11415" y="26277"/>
                    <a:pt x="11543" y="26355"/>
                    <a:pt x="11671" y="26433"/>
                  </a:cubicBezTo>
                  <a:cubicBezTo>
                    <a:pt x="11801" y="26511"/>
                    <a:pt x="11939" y="26581"/>
                    <a:pt x="12071" y="26656"/>
                  </a:cubicBezTo>
                  <a:cubicBezTo>
                    <a:pt x="12207" y="26731"/>
                    <a:pt x="12345" y="26798"/>
                    <a:pt x="12487" y="26870"/>
                  </a:cubicBezTo>
                  <a:cubicBezTo>
                    <a:pt x="12623" y="26934"/>
                    <a:pt x="12748" y="27018"/>
                    <a:pt x="12884" y="27083"/>
                  </a:cubicBezTo>
                  <a:cubicBezTo>
                    <a:pt x="13029" y="27154"/>
                    <a:pt x="13182" y="27222"/>
                    <a:pt x="13328" y="27292"/>
                  </a:cubicBezTo>
                  <a:cubicBezTo>
                    <a:pt x="13463" y="27357"/>
                    <a:pt x="13595" y="27418"/>
                    <a:pt x="13731" y="27479"/>
                  </a:cubicBezTo>
                  <a:cubicBezTo>
                    <a:pt x="13958" y="27581"/>
                    <a:pt x="14191" y="27675"/>
                    <a:pt x="14422" y="27770"/>
                  </a:cubicBezTo>
                  <a:cubicBezTo>
                    <a:pt x="14533" y="27814"/>
                    <a:pt x="14638" y="27861"/>
                    <a:pt x="14747" y="27912"/>
                  </a:cubicBezTo>
                  <a:cubicBezTo>
                    <a:pt x="14767" y="27919"/>
                    <a:pt x="14790" y="27926"/>
                    <a:pt x="14811" y="27933"/>
                  </a:cubicBezTo>
                  <a:cubicBezTo>
                    <a:pt x="15166" y="28048"/>
                    <a:pt x="15525" y="28146"/>
                    <a:pt x="15880" y="28255"/>
                  </a:cubicBezTo>
                  <a:cubicBezTo>
                    <a:pt x="16243" y="28363"/>
                    <a:pt x="16602" y="28471"/>
                    <a:pt x="16961" y="28586"/>
                  </a:cubicBezTo>
                  <a:cubicBezTo>
                    <a:pt x="17299" y="28694"/>
                    <a:pt x="17645" y="28786"/>
                    <a:pt x="17987" y="28894"/>
                  </a:cubicBezTo>
                  <a:cubicBezTo>
                    <a:pt x="18160" y="28952"/>
                    <a:pt x="18329" y="29010"/>
                    <a:pt x="18501" y="29060"/>
                  </a:cubicBezTo>
                  <a:cubicBezTo>
                    <a:pt x="18610" y="29091"/>
                    <a:pt x="18715" y="29125"/>
                    <a:pt x="18820" y="29158"/>
                  </a:cubicBezTo>
                  <a:cubicBezTo>
                    <a:pt x="18803" y="29186"/>
                    <a:pt x="18782" y="29216"/>
                    <a:pt x="18762" y="29247"/>
                  </a:cubicBezTo>
                  <a:cubicBezTo>
                    <a:pt x="18708" y="29328"/>
                    <a:pt x="18657" y="29413"/>
                    <a:pt x="18603" y="29494"/>
                  </a:cubicBezTo>
                  <a:cubicBezTo>
                    <a:pt x="18420" y="29474"/>
                    <a:pt x="18241" y="29450"/>
                    <a:pt x="18058" y="29426"/>
                  </a:cubicBezTo>
                  <a:cubicBezTo>
                    <a:pt x="17713" y="29378"/>
                    <a:pt x="17371" y="29321"/>
                    <a:pt x="17029" y="29270"/>
                  </a:cubicBezTo>
                  <a:cubicBezTo>
                    <a:pt x="16660" y="29216"/>
                    <a:pt x="16294" y="29169"/>
                    <a:pt x="15925" y="29118"/>
                  </a:cubicBezTo>
                  <a:cubicBezTo>
                    <a:pt x="15197" y="29019"/>
                    <a:pt x="14475" y="28897"/>
                    <a:pt x="13747" y="28793"/>
                  </a:cubicBezTo>
                  <a:cubicBezTo>
                    <a:pt x="13381" y="28739"/>
                    <a:pt x="13020" y="28691"/>
                    <a:pt x="12654" y="28630"/>
                  </a:cubicBezTo>
                  <a:cubicBezTo>
                    <a:pt x="12623" y="28623"/>
                    <a:pt x="12596" y="28620"/>
                    <a:pt x="12565" y="28617"/>
                  </a:cubicBezTo>
                  <a:cubicBezTo>
                    <a:pt x="12393" y="28597"/>
                    <a:pt x="12223" y="28569"/>
                    <a:pt x="12051" y="28545"/>
                  </a:cubicBezTo>
                  <a:cubicBezTo>
                    <a:pt x="11882" y="28525"/>
                    <a:pt x="11715" y="28505"/>
                    <a:pt x="11546" y="28485"/>
                  </a:cubicBezTo>
                  <a:lnTo>
                    <a:pt x="11540" y="28485"/>
                  </a:lnTo>
                  <a:cubicBezTo>
                    <a:pt x="11508" y="28481"/>
                    <a:pt x="11479" y="28476"/>
                    <a:pt x="11450" y="28471"/>
                  </a:cubicBezTo>
                  <a:lnTo>
                    <a:pt x="11450" y="28471"/>
                  </a:lnTo>
                  <a:cubicBezTo>
                    <a:pt x="11452" y="28472"/>
                    <a:pt x="11454" y="28473"/>
                    <a:pt x="11457" y="28473"/>
                  </a:cubicBezTo>
                  <a:lnTo>
                    <a:pt x="11457" y="28473"/>
                  </a:lnTo>
                  <a:cubicBezTo>
                    <a:pt x="11349" y="28457"/>
                    <a:pt x="11245" y="28439"/>
                    <a:pt x="11143" y="28423"/>
                  </a:cubicBezTo>
                  <a:lnTo>
                    <a:pt x="11143" y="28423"/>
                  </a:lnTo>
                  <a:cubicBezTo>
                    <a:pt x="11143" y="28423"/>
                    <a:pt x="11143" y="28424"/>
                    <a:pt x="11143" y="28424"/>
                  </a:cubicBezTo>
                  <a:cubicBezTo>
                    <a:pt x="11140" y="28423"/>
                    <a:pt x="11136" y="28422"/>
                    <a:pt x="11133" y="28422"/>
                  </a:cubicBezTo>
                  <a:lnTo>
                    <a:pt x="11133" y="28422"/>
                  </a:lnTo>
                  <a:cubicBezTo>
                    <a:pt x="11136" y="28422"/>
                    <a:pt x="11140" y="28423"/>
                    <a:pt x="11143" y="28423"/>
                  </a:cubicBezTo>
                  <a:lnTo>
                    <a:pt x="11143" y="28423"/>
                  </a:lnTo>
                  <a:cubicBezTo>
                    <a:pt x="11137" y="28420"/>
                    <a:pt x="11131" y="28420"/>
                    <a:pt x="11124" y="28420"/>
                  </a:cubicBezTo>
                  <a:lnTo>
                    <a:pt x="11124" y="28420"/>
                  </a:lnTo>
                  <a:cubicBezTo>
                    <a:pt x="11127" y="28421"/>
                    <a:pt x="11130" y="28421"/>
                    <a:pt x="11133" y="28422"/>
                  </a:cubicBezTo>
                  <a:lnTo>
                    <a:pt x="11133" y="28422"/>
                  </a:lnTo>
                  <a:cubicBezTo>
                    <a:pt x="11130" y="28421"/>
                    <a:pt x="11126" y="28421"/>
                    <a:pt x="11123" y="28420"/>
                  </a:cubicBezTo>
                  <a:cubicBezTo>
                    <a:pt x="11123" y="28420"/>
                    <a:pt x="11123" y="28420"/>
                    <a:pt x="11124" y="28420"/>
                  </a:cubicBezTo>
                  <a:lnTo>
                    <a:pt x="11124" y="28420"/>
                  </a:lnTo>
                  <a:cubicBezTo>
                    <a:pt x="10907" y="28384"/>
                    <a:pt x="10690" y="28355"/>
                    <a:pt x="10473" y="28328"/>
                  </a:cubicBezTo>
                  <a:cubicBezTo>
                    <a:pt x="10236" y="28298"/>
                    <a:pt x="9999" y="28258"/>
                    <a:pt x="9758" y="28224"/>
                  </a:cubicBezTo>
                  <a:cubicBezTo>
                    <a:pt x="9759" y="28224"/>
                    <a:pt x="9759" y="28224"/>
                    <a:pt x="9759" y="28224"/>
                  </a:cubicBezTo>
                  <a:lnTo>
                    <a:pt x="9759" y="28224"/>
                  </a:lnTo>
                  <a:cubicBezTo>
                    <a:pt x="9452" y="28181"/>
                    <a:pt x="9144" y="28149"/>
                    <a:pt x="8834" y="28119"/>
                  </a:cubicBezTo>
                  <a:lnTo>
                    <a:pt x="8844" y="28119"/>
                  </a:lnTo>
                  <a:cubicBezTo>
                    <a:pt x="8594" y="28096"/>
                    <a:pt x="8348" y="28070"/>
                    <a:pt x="8098" y="28040"/>
                  </a:cubicBezTo>
                  <a:lnTo>
                    <a:pt x="8098" y="28040"/>
                  </a:lnTo>
                  <a:cubicBezTo>
                    <a:pt x="8098" y="28040"/>
                    <a:pt x="8099" y="28041"/>
                    <a:pt x="8099" y="28041"/>
                  </a:cubicBezTo>
                  <a:cubicBezTo>
                    <a:pt x="8028" y="28031"/>
                    <a:pt x="7954" y="28020"/>
                    <a:pt x="7883" y="28017"/>
                  </a:cubicBezTo>
                  <a:cubicBezTo>
                    <a:pt x="7802" y="28007"/>
                    <a:pt x="7720" y="28007"/>
                    <a:pt x="7639" y="28003"/>
                  </a:cubicBezTo>
                  <a:cubicBezTo>
                    <a:pt x="7625" y="28003"/>
                    <a:pt x="7611" y="28007"/>
                    <a:pt x="7602" y="28007"/>
                  </a:cubicBezTo>
                  <a:cubicBezTo>
                    <a:pt x="7947" y="28116"/>
                    <a:pt x="8299" y="28220"/>
                    <a:pt x="8648" y="28333"/>
                  </a:cubicBezTo>
                  <a:cubicBezTo>
                    <a:pt x="8946" y="28424"/>
                    <a:pt x="9244" y="28515"/>
                    <a:pt x="9538" y="28617"/>
                  </a:cubicBezTo>
                  <a:cubicBezTo>
                    <a:pt x="9691" y="28667"/>
                    <a:pt x="9850" y="28708"/>
                    <a:pt x="10006" y="28745"/>
                  </a:cubicBezTo>
                  <a:cubicBezTo>
                    <a:pt x="10151" y="28783"/>
                    <a:pt x="10301" y="28820"/>
                    <a:pt x="10446" y="28857"/>
                  </a:cubicBezTo>
                  <a:cubicBezTo>
                    <a:pt x="10571" y="28891"/>
                    <a:pt x="10700" y="28925"/>
                    <a:pt x="10829" y="28952"/>
                  </a:cubicBezTo>
                  <a:cubicBezTo>
                    <a:pt x="10934" y="28972"/>
                    <a:pt x="11045" y="28989"/>
                    <a:pt x="11154" y="29006"/>
                  </a:cubicBezTo>
                  <a:cubicBezTo>
                    <a:pt x="11282" y="29027"/>
                    <a:pt x="11407" y="29057"/>
                    <a:pt x="11537" y="29077"/>
                  </a:cubicBezTo>
                  <a:cubicBezTo>
                    <a:pt x="11651" y="29101"/>
                    <a:pt x="11767" y="29114"/>
                    <a:pt x="11885" y="29138"/>
                  </a:cubicBezTo>
                  <a:cubicBezTo>
                    <a:pt x="12075" y="29179"/>
                    <a:pt x="12264" y="29219"/>
                    <a:pt x="12454" y="29263"/>
                  </a:cubicBezTo>
                  <a:cubicBezTo>
                    <a:pt x="12573" y="29291"/>
                    <a:pt x="12691" y="29321"/>
                    <a:pt x="12806" y="29348"/>
                  </a:cubicBezTo>
                  <a:cubicBezTo>
                    <a:pt x="12833" y="29352"/>
                    <a:pt x="12864" y="29358"/>
                    <a:pt x="12887" y="29365"/>
                  </a:cubicBezTo>
                  <a:cubicBezTo>
                    <a:pt x="13412" y="29443"/>
                    <a:pt x="13940" y="29514"/>
                    <a:pt x="14462" y="29595"/>
                  </a:cubicBezTo>
                  <a:cubicBezTo>
                    <a:pt x="14824" y="29653"/>
                    <a:pt x="15183" y="29714"/>
                    <a:pt x="15545" y="29764"/>
                  </a:cubicBezTo>
                  <a:cubicBezTo>
                    <a:pt x="15911" y="29812"/>
                    <a:pt x="16280" y="29863"/>
                    <a:pt x="16646" y="29913"/>
                  </a:cubicBezTo>
                  <a:cubicBezTo>
                    <a:pt x="16994" y="29964"/>
                    <a:pt x="17343" y="30029"/>
                    <a:pt x="17696" y="30072"/>
                  </a:cubicBezTo>
                  <a:cubicBezTo>
                    <a:pt x="17862" y="30096"/>
                    <a:pt x="18027" y="30116"/>
                    <a:pt x="18190" y="30137"/>
                  </a:cubicBezTo>
                  <a:cubicBezTo>
                    <a:pt x="18065" y="30354"/>
                    <a:pt x="17940" y="30567"/>
                    <a:pt x="17814" y="30784"/>
                  </a:cubicBezTo>
                  <a:cubicBezTo>
                    <a:pt x="17790" y="30777"/>
                    <a:pt x="17766" y="30766"/>
                    <a:pt x="17743" y="30766"/>
                  </a:cubicBezTo>
                  <a:cubicBezTo>
                    <a:pt x="17462" y="30774"/>
                    <a:pt x="17181" y="30807"/>
                    <a:pt x="16900" y="30824"/>
                  </a:cubicBezTo>
                  <a:lnTo>
                    <a:pt x="16903" y="30824"/>
                  </a:lnTo>
                  <a:cubicBezTo>
                    <a:pt x="16636" y="30835"/>
                    <a:pt x="16368" y="30845"/>
                    <a:pt x="16104" y="30848"/>
                  </a:cubicBezTo>
                  <a:cubicBezTo>
                    <a:pt x="15827" y="30852"/>
                    <a:pt x="15549" y="30862"/>
                    <a:pt x="15271" y="30862"/>
                  </a:cubicBezTo>
                  <a:cubicBezTo>
                    <a:pt x="15209" y="30862"/>
                    <a:pt x="15147" y="30862"/>
                    <a:pt x="15086" y="30862"/>
                  </a:cubicBezTo>
                  <a:cubicBezTo>
                    <a:pt x="14420" y="30862"/>
                    <a:pt x="13753" y="30847"/>
                    <a:pt x="13087" y="30838"/>
                  </a:cubicBezTo>
                  <a:cubicBezTo>
                    <a:pt x="12362" y="30827"/>
                    <a:pt x="11638" y="30824"/>
                    <a:pt x="10913" y="30794"/>
                  </a:cubicBezTo>
                  <a:cubicBezTo>
                    <a:pt x="10683" y="30784"/>
                    <a:pt x="10449" y="30777"/>
                    <a:pt x="10219" y="30766"/>
                  </a:cubicBezTo>
                  <a:cubicBezTo>
                    <a:pt x="10202" y="30771"/>
                    <a:pt x="10182" y="30771"/>
                    <a:pt x="10165" y="30771"/>
                  </a:cubicBezTo>
                  <a:cubicBezTo>
                    <a:pt x="10070" y="30774"/>
                    <a:pt x="9974" y="30775"/>
                    <a:pt x="9879" y="30775"/>
                  </a:cubicBezTo>
                  <a:cubicBezTo>
                    <a:pt x="9783" y="30775"/>
                    <a:pt x="9687" y="30774"/>
                    <a:pt x="9593" y="30774"/>
                  </a:cubicBezTo>
                  <a:lnTo>
                    <a:pt x="9569" y="30774"/>
                  </a:lnTo>
                  <a:cubicBezTo>
                    <a:pt x="9342" y="30787"/>
                    <a:pt x="9112" y="30797"/>
                    <a:pt x="8885" y="30818"/>
                  </a:cubicBezTo>
                  <a:cubicBezTo>
                    <a:pt x="8641" y="30838"/>
                    <a:pt x="8397" y="30845"/>
                    <a:pt x="8150" y="30852"/>
                  </a:cubicBezTo>
                  <a:cubicBezTo>
                    <a:pt x="8144" y="30855"/>
                    <a:pt x="8140" y="30855"/>
                    <a:pt x="8133" y="30855"/>
                  </a:cubicBezTo>
                  <a:lnTo>
                    <a:pt x="8130" y="30855"/>
                  </a:lnTo>
                  <a:cubicBezTo>
                    <a:pt x="7962" y="30860"/>
                    <a:pt x="7794" y="30870"/>
                    <a:pt x="7626" y="30870"/>
                  </a:cubicBezTo>
                  <a:cubicBezTo>
                    <a:pt x="7584" y="30870"/>
                    <a:pt x="7542" y="30870"/>
                    <a:pt x="7500" y="30868"/>
                  </a:cubicBezTo>
                  <a:cubicBezTo>
                    <a:pt x="7378" y="30865"/>
                    <a:pt x="7256" y="30858"/>
                    <a:pt x="7134" y="30855"/>
                  </a:cubicBezTo>
                  <a:cubicBezTo>
                    <a:pt x="7101" y="30854"/>
                    <a:pt x="7067" y="30854"/>
                    <a:pt x="7033" y="30854"/>
                  </a:cubicBezTo>
                  <a:cubicBezTo>
                    <a:pt x="6952" y="30854"/>
                    <a:pt x="6870" y="30856"/>
                    <a:pt x="6786" y="30858"/>
                  </a:cubicBezTo>
                  <a:lnTo>
                    <a:pt x="6786" y="30858"/>
                  </a:lnTo>
                  <a:cubicBezTo>
                    <a:pt x="6789" y="30858"/>
                    <a:pt x="6789" y="30855"/>
                    <a:pt x="6789" y="30855"/>
                  </a:cubicBezTo>
                  <a:lnTo>
                    <a:pt x="6789" y="30855"/>
                  </a:lnTo>
                  <a:cubicBezTo>
                    <a:pt x="6728" y="30858"/>
                    <a:pt x="6664" y="30858"/>
                    <a:pt x="6600" y="30858"/>
                  </a:cubicBezTo>
                  <a:lnTo>
                    <a:pt x="6328" y="30858"/>
                  </a:lnTo>
                  <a:cubicBezTo>
                    <a:pt x="6220" y="30858"/>
                    <a:pt x="6112" y="30855"/>
                    <a:pt x="6003" y="30855"/>
                  </a:cubicBezTo>
                  <a:cubicBezTo>
                    <a:pt x="5936" y="30852"/>
                    <a:pt x="5868" y="30852"/>
                    <a:pt x="5803" y="30852"/>
                  </a:cubicBezTo>
                  <a:cubicBezTo>
                    <a:pt x="5824" y="30858"/>
                    <a:pt x="5844" y="30862"/>
                    <a:pt x="5864" y="30868"/>
                  </a:cubicBezTo>
                  <a:cubicBezTo>
                    <a:pt x="6169" y="30943"/>
                    <a:pt x="6470" y="31031"/>
                    <a:pt x="6775" y="31096"/>
                  </a:cubicBezTo>
                  <a:cubicBezTo>
                    <a:pt x="6775" y="31096"/>
                    <a:pt x="6774" y="31096"/>
                    <a:pt x="6774" y="31096"/>
                  </a:cubicBezTo>
                  <a:lnTo>
                    <a:pt x="6774" y="31096"/>
                  </a:lnTo>
                  <a:cubicBezTo>
                    <a:pt x="6819" y="31105"/>
                    <a:pt x="6863" y="31117"/>
                    <a:pt x="6908" y="31126"/>
                  </a:cubicBezTo>
                  <a:cubicBezTo>
                    <a:pt x="6931" y="31129"/>
                    <a:pt x="6952" y="31132"/>
                    <a:pt x="6975" y="31136"/>
                  </a:cubicBezTo>
                  <a:cubicBezTo>
                    <a:pt x="7005" y="31144"/>
                    <a:pt x="7033" y="31148"/>
                    <a:pt x="7062" y="31153"/>
                  </a:cubicBezTo>
                  <a:lnTo>
                    <a:pt x="7062" y="31153"/>
                  </a:lnTo>
                  <a:cubicBezTo>
                    <a:pt x="7061" y="31153"/>
                    <a:pt x="7060" y="31153"/>
                    <a:pt x="7060" y="31153"/>
                  </a:cubicBezTo>
                  <a:cubicBezTo>
                    <a:pt x="7064" y="31153"/>
                    <a:pt x="7068" y="31154"/>
                    <a:pt x="7072" y="31155"/>
                  </a:cubicBezTo>
                  <a:lnTo>
                    <a:pt x="7072" y="31155"/>
                  </a:lnTo>
                  <a:cubicBezTo>
                    <a:pt x="7071" y="31154"/>
                    <a:pt x="7070" y="31154"/>
                    <a:pt x="7069" y="31154"/>
                  </a:cubicBezTo>
                  <a:lnTo>
                    <a:pt x="7069" y="31154"/>
                  </a:lnTo>
                  <a:cubicBezTo>
                    <a:pt x="7073" y="31155"/>
                    <a:pt x="7076" y="31155"/>
                    <a:pt x="7080" y="31156"/>
                  </a:cubicBezTo>
                  <a:lnTo>
                    <a:pt x="7080" y="31156"/>
                  </a:lnTo>
                  <a:cubicBezTo>
                    <a:pt x="7077" y="31156"/>
                    <a:pt x="7075" y="31155"/>
                    <a:pt x="7072" y="31155"/>
                  </a:cubicBezTo>
                  <a:lnTo>
                    <a:pt x="7072" y="31155"/>
                  </a:lnTo>
                  <a:cubicBezTo>
                    <a:pt x="7076" y="31156"/>
                    <a:pt x="7080" y="31157"/>
                    <a:pt x="7083" y="31157"/>
                  </a:cubicBezTo>
                  <a:cubicBezTo>
                    <a:pt x="7082" y="31156"/>
                    <a:pt x="7081" y="31156"/>
                    <a:pt x="7080" y="31156"/>
                  </a:cubicBezTo>
                  <a:lnTo>
                    <a:pt x="7080" y="31156"/>
                  </a:lnTo>
                  <a:cubicBezTo>
                    <a:pt x="7096" y="31159"/>
                    <a:pt x="7111" y="31161"/>
                    <a:pt x="7128" y="31163"/>
                  </a:cubicBezTo>
                  <a:lnTo>
                    <a:pt x="7121" y="31163"/>
                  </a:lnTo>
                  <a:cubicBezTo>
                    <a:pt x="7158" y="31170"/>
                    <a:pt x="7199" y="31177"/>
                    <a:pt x="7236" y="31183"/>
                  </a:cubicBezTo>
                  <a:cubicBezTo>
                    <a:pt x="7229" y="31180"/>
                    <a:pt x="7222" y="31180"/>
                    <a:pt x="7216" y="31177"/>
                  </a:cubicBezTo>
                  <a:lnTo>
                    <a:pt x="7216" y="31177"/>
                  </a:lnTo>
                  <a:cubicBezTo>
                    <a:pt x="7253" y="31183"/>
                    <a:pt x="7290" y="31190"/>
                    <a:pt x="7331" y="31197"/>
                  </a:cubicBezTo>
                  <a:lnTo>
                    <a:pt x="7324" y="31197"/>
                  </a:lnTo>
                  <a:cubicBezTo>
                    <a:pt x="7344" y="31200"/>
                    <a:pt x="7368" y="31204"/>
                    <a:pt x="7388" y="31207"/>
                  </a:cubicBezTo>
                  <a:cubicBezTo>
                    <a:pt x="7381" y="31204"/>
                    <a:pt x="7375" y="31204"/>
                    <a:pt x="7368" y="31200"/>
                  </a:cubicBezTo>
                  <a:lnTo>
                    <a:pt x="7368" y="31200"/>
                  </a:lnTo>
                  <a:cubicBezTo>
                    <a:pt x="7568" y="31231"/>
                    <a:pt x="7771" y="31258"/>
                    <a:pt x="7971" y="31285"/>
                  </a:cubicBezTo>
                  <a:cubicBezTo>
                    <a:pt x="8164" y="31309"/>
                    <a:pt x="8357" y="31343"/>
                    <a:pt x="8550" y="31363"/>
                  </a:cubicBezTo>
                  <a:cubicBezTo>
                    <a:pt x="8746" y="31383"/>
                    <a:pt x="8943" y="31393"/>
                    <a:pt x="9139" y="31407"/>
                  </a:cubicBezTo>
                  <a:cubicBezTo>
                    <a:pt x="9237" y="31413"/>
                    <a:pt x="9338" y="31413"/>
                    <a:pt x="9437" y="31413"/>
                  </a:cubicBezTo>
                  <a:cubicBezTo>
                    <a:pt x="9483" y="31413"/>
                    <a:pt x="9527" y="31413"/>
                    <a:pt x="9570" y="31413"/>
                  </a:cubicBezTo>
                  <a:cubicBezTo>
                    <a:pt x="9614" y="31413"/>
                    <a:pt x="9657" y="31413"/>
                    <a:pt x="9701" y="31417"/>
                  </a:cubicBezTo>
                  <a:cubicBezTo>
                    <a:pt x="9813" y="31421"/>
                    <a:pt x="9928" y="31430"/>
                    <a:pt x="10043" y="31434"/>
                  </a:cubicBezTo>
                  <a:cubicBezTo>
                    <a:pt x="10114" y="31437"/>
                    <a:pt x="10188" y="31437"/>
                    <a:pt x="10263" y="31441"/>
                  </a:cubicBezTo>
                  <a:cubicBezTo>
                    <a:pt x="10379" y="31444"/>
                    <a:pt x="10490" y="31457"/>
                    <a:pt x="10602" y="31465"/>
                  </a:cubicBezTo>
                  <a:cubicBezTo>
                    <a:pt x="10704" y="31474"/>
                    <a:pt x="10808" y="31478"/>
                    <a:pt x="10910" y="31485"/>
                  </a:cubicBezTo>
                  <a:cubicBezTo>
                    <a:pt x="11001" y="31488"/>
                    <a:pt x="11093" y="31491"/>
                    <a:pt x="11187" y="31498"/>
                  </a:cubicBezTo>
                  <a:cubicBezTo>
                    <a:pt x="11533" y="31508"/>
                    <a:pt x="11882" y="31515"/>
                    <a:pt x="12231" y="31518"/>
                  </a:cubicBezTo>
                  <a:cubicBezTo>
                    <a:pt x="12613" y="31526"/>
                    <a:pt x="12992" y="31526"/>
                    <a:pt x="13372" y="31532"/>
                  </a:cubicBezTo>
                  <a:cubicBezTo>
                    <a:pt x="13741" y="31535"/>
                    <a:pt x="14109" y="31543"/>
                    <a:pt x="14475" y="31546"/>
                  </a:cubicBezTo>
                  <a:cubicBezTo>
                    <a:pt x="14740" y="31548"/>
                    <a:pt x="15005" y="31555"/>
                    <a:pt x="15269" y="31555"/>
                  </a:cubicBezTo>
                  <a:cubicBezTo>
                    <a:pt x="15352" y="31555"/>
                    <a:pt x="15436" y="31554"/>
                    <a:pt x="15519" y="31552"/>
                  </a:cubicBezTo>
                  <a:cubicBezTo>
                    <a:pt x="15877" y="31543"/>
                    <a:pt x="16230" y="31539"/>
                    <a:pt x="16585" y="31529"/>
                  </a:cubicBezTo>
                  <a:cubicBezTo>
                    <a:pt x="16761" y="31522"/>
                    <a:pt x="16933" y="31515"/>
                    <a:pt x="17110" y="31502"/>
                  </a:cubicBezTo>
                  <a:cubicBezTo>
                    <a:pt x="17208" y="31495"/>
                    <a:pt x="17313" y="31485"/>
                    <a:pt x="17415" y="31478"/>
                  </a:cubicBezTo>
                  <a:lnTo>
                    <a:pt x="17415" y="31478"/>
                  </a:lnTo>
                  <a:cubicBezTo>
                    <a:pt x="17327" y="31630"/>
                    <a:pt x="17232" y="31782"/>
                    <a:pt x="17140" y="31938"/>
                  </a:cubicBezTo>
                  <a:cubicBezTo>
                    <a:pt x="16941" y="31982"/>
                    <a:pt x="16741" y="32020"/>
                    <a:pt x="16541" y="32064"/>
                  </a:cubicBezTo>
                  <a:cubicBezTo>
                    <a:pt x="16419" y="32094"/>
                    <a:pt x="16300" y="32128"/>
                    <a:pt x="16179" y="32155"/>
                  </a:cubicBezTo>
                  <a:cubicBezTo>
                    <a:pt x="16060" y="32182"/>
                    <a:pt x="15941" y="32206"/>
                    <a:pt x="15819" y="32229"/>
                  </a:cubicBezTo>
                  <a:cubicBezTo>
                    <a:pt x="15331" y="32334"/>
                    <a:pt x="14847" y="32455"/>
                    <a:pt x="14359" y="32549"/>
                  </a:cubicBezTo>
                  <a:lnTo>
                    <a:pt x="14359" y="32549"/>
                  </a:lnTo>
                  <a:cubicBezTo>
                    <a:pt x="14369" y="32548"/>
                    <a:pt x="14380" y="32547"/>
                    <a:pt x="14393" y="32545"/>
                  </a:cubicBezTo>
                  <a:lnTo>
                    <a:pt x="14393" y="32545"/>
                  </a:lnTo>
                  <a:cubicBezTo>
                    <a:pt x="13977" y="32623"/>
                    <a:pt x="13557" y="32697"/>
                    <a:pt x="13138" y="32758"/>
                  </a:cubicBezTo>
                  <a:cubicBezTo>
                    <a:pt x="13012" y="32778"/>
                    <a:pt x="12887" y="32792"/>
                    <a:pt x="12759" y="32809"/>
                  </a:cubicBezTo>
                  <a:cubicBezTo>
                    <a:pt x="12752" y="32812"/>
                    <a:pt x="12745" y="32815"/>
                    <a:pt x="12735" y="32818"/>
                  </a:cubicBezTo>
                  <a:cubicBezTo>
                    <a:pt x="12691" y="32832"/>
                    <a:pt x="12643" y="32839"/>
                    <a:pt x="12600" y="32846"/>
                  </a:cubicBezTo>
                  <a:cubicBezTo>
                    <a:pt x="12518" y="32863"/>
                    <a:pt x="12437" y="32876"/>
                    <a:pt x="12356" y="32890"/>
                  </a:cubicBezTo>
                  <a:cubicBezTo>
                    <a:pt x="12227" y="32910"/>
                    <a:pt x="12095" y="32927"/>
                    <a:pt x="11963" y="32940"/>
                  </a:cubicBezTo>
                  <a:cubicBezTo>
                    <a:pt x="11946" y="32948"/>
                    <a:pt x="11929" y="32954"/>
                    <a:pt x="11912" y="32957"/>
                  </a:cubicBezTo>
                  <a:cubicBezTo>
                    <a:pt x="11868" y="32967"/>
                    <a:pt x="11826" y="32973"/>
                    <a:pt x="11782" y="32981"/>
                  </a:cubicBezTo>
                  <a:lnTo>
                    <a:pt x="11782" y="32981"/>
                  </a:lnTo>
                  <a:cubicBezTo>
                    <a:pt x="11784" y="32981"/>
                    <a:pt x="11785" y="32981"/>
                    <a:pt x="11787" y="32981"/>
                  </a:cubicBezTo>
                  <a:cubicBezTo>
                    <a:pt x="11780" y="32982"/>
                    <a:pt x="11774" y="32983"/>
                    <a:pt x="11768" y="32985"/>
                  </a:cubicBezTo>
                  <a:lnTo>
                    <a:pt x="11768" y="32985"/>
                  </a:lnTo>
                  <a:cubicBezTo>
                    <a:pt x="11770" y="32984"/>
                    <a:pt x="11772" y="32983"/>
                    <a:pt x="11775" y="32983"/>
                  </a:cubicBezTo>
                  <a:lnTo>
                    <a:pt x="11775" y="32983"/>
                  </a:lnTo>
                  <a:cubicBezTo>
                    <a:pt x="11771" y="32984"/>
                    <a:pt x="11767" y="32984"/>
                    <a:pt x="11763" y="32985"/>
                  </a:cubicBezTo>
                  <a:cubicBezTo>
                    <a:pt x="11764" y="32985"/>
                    <a:pt x="11765" y="32985"/>
                    <a:pt x="11766" y="32985"/>
                  </a:cubicBezTo>
                  <a:lnTo>
                    <a:pt x="11766" y="32985"/>
                  </a:lnTo>
                  <a:cubicBezTo>
                    <a:pt x="11641" y="33008"/>
                    <a:pt x="11519" y="33033"/>
                    <a:pt x="11398" y="33053"/>
                  </a:cubicBezTo>
                  <a:cubicBezTo>
                    <a:pt x="11279" y="33070"/>
                    <a:pt x="11160" y="33087"/>
                    <a:pt x="11038" y="33100"/>
                  </a:cubicBezTo>
                  <a:lnTo>
                    <a:pt x="11032" y="33100"/>
                  </a:lnTo>
                  <a:cubicBezTo>
                    <a:pt x="10923" y="33113"/>
                    <a:pt x="10818" y="33127"/>
                    <a:pt x="10713" y="33148"/>
                  </a:cubicBezTo>
                  <a:cubicBezTo>
                    <a:pt x="10598" y="33168"/>
                    <a:pt x="10487" y="33191"/>
                    <a:pt x="10371" y="33209"/>
                  </a:cubicBezTo>
                  <a:cubicBezTo>
                    <a:pt x="10123" y="33245"/>
                    <a:pt x="9869" y="33262"/>
                    <a:pt x="9624" y="33309"/>
                  </a:cubicBezTo>
                  <a:lnTo>
                    <a:pt x="9624" y="33309"/>
                  </a:lnTo>
                  <a:cubicBezTo>
                    <a:pt x="9628" y="33307"/>
                    <a:pt x="9633" y="33305"/>
                    <a:pt x="9637" y="33303"/>
                  </a:cubicBezTo>
                  <a:lnTo>
                    <a:pt x="9637" y="33303"/>
                  </a:lnTo>
                  <a:cubicBezTo>
                    <a:pt x="9488" y="33334"/>
                    <a:pt x="9338" y="33367"/>
                    <a:pt x="9186" y="33395"/>
                  </a:cubicBezTo>
                  <a:cubicBezTo>
                    <a:pt x="9034" y="33425"/>
                    <a:pt x="8878" y="33452"/>
                    <a:pt x="8722" y="33479"/>
                  </a:cubicBezTo>
                  <a:cubicBezTo>
                    <a:pt x="8658" y="33489"/>
                    <a:pt x="8597" y="33503"/>
                    <a:pt x="8533" y="33513"/>
                  </a:cubicBezTo>
                  <a:lnTo>
                    <a:pt x="8543" y="33513"/>
                  </a:lnTo>
                  <a:cubicBezTo>
                    <a:pt x="8550" y="33513"/>
                    <a:pt x="8553" y="33513"/>
                    <a:pt x="8560" y="33517"/>
                  </a:cubicBezTo>
                  <a:cubicBezTo>
                    <a:pt x="8790" y="33530"/>
                    <a:pt x="9024" y="33540"/>
                    <a:pt x="9254" y="33547"/>
                  </a:cubicBezTo>
                  <a:cubicBezTo>
                    <a:pt x="9508" y="33557"/>
                    <a:pt x="9762" y="33570"/>
                    <a:pt x="10016" y="33574"/>
                  </a:cubicBezTo>
                  <a:lnTo>
                    <a:pt x="10029" y="33574"/>
                  </a:lnTo>
                  <a:cubicBezTo>
                    <a:pt x="10043" y="33578"/>
                    <a:pt x="10060" y="33578"/>
                    <a:pt x="10074" y="33578"/>
                  </a:cubicBezTo>
                  <a:cubicBezTo>
                    <a:pt x="10131" y="33578"/>
                    <a:pt x="10188" y="33578"/>
                    <a:pt x="10246" y="33581"/>
                  </a:cubicBezTo>
                  <a:cubicBezTo>
                    <a:pt x="10358" y="33581"/>
                    <a:pt x="10473" y="33581"/>
                    <a:pt x="10585" y="33584"/>
                  </a:cubicBezTo>
                  <a:cubicBezTo>
                    <a:pt x="10747" y="33584"/>
                    <a:pt x="10907" y="33578"/>
                    <a:pt x="11065" y="33574"/>
                  </a:cubicBezTo>
                  <a:cubicBezTo>
                    <a:pt x="11225" y="33567"/>
                    <a:pt x="11384" y="33567"/>
                    <a:pt x="11540" y="33557"/>
                  </a:cubicBezTo>
                  <a:cubicBezTo>
                    <a:pt x="11719" y="33547"/>
                    <a:pt x="11898" y="33534"/>
                    <a:pt x="12078" y="33520"/>
                  </a:cubicBezTo>
                  <a:lnTo>
                    <a:pt x="12081" y="33520"/>
                  </a:lnTo>
                  <a:cubicBezTo>
                    <a:pt x="12420" y="33489"/>
                    <a:pt x="12759" y="33462"/>
                    <a:pt x="13097" y="33432"/>
                  </a:cubicBezTo>
                  <a:cubicBezTo>
                    <a:pt x="13284" y="33415"/>
                    <a:pt x="13467" y="33395"/>
                    <a:pt x="13653" y="33378"/>
                  </a:cubicBezTo>
                  <a:cubicBezTo>
                    <a:pt x="14239" y="33283"/>
                    <a:pt x="14824" y="33174"/>
                    <a:pt x="15400" y="33035"/>
                  </a:cubicBezTo>
                  <a:cubicBezTo>
                    <a:pt x="15572" y="32992"/>
                    <a:pt x="15745" y="32954"/>
                    <a:pt x="15918" y="32917"/>
                  </a:cubicBezTo>
                  <a:cubicBezTo>
                    <a:pt x="16088" y="32879"/>
                    <a:pt x="16260" y="32849"/>
                    <a:pt x="16426" y="32805"/>
                  </a:cubicBezTo>
                  <a:cubicBezTo>
                    <a:pt x="16487" y="32792"/>
                    <a:pt x="16544" y="32778"/>
                    <a:pt x="16602" y="32765"/>
                  </a:cubicBezTo>
                  <a:lnTo>
                    <a:pt x="16602" y="32765"/>
                  </a:lnTo>
                  <a:cubicBezTo>
                    <a:pt x="16565" y="32815"/>
                    <a:pt x="16534" y="32863"/>
                    <a:pt x="16494" y="32910"/>
                  </a:cubicBezTo>
                  <a:cubicBezTo>
                    <a:pt x="16230" y="33201"/>
                    <a:pt x="15952" y="33479"/>
                    <a:pt x="15677" y="33760"/>
                  </a:cubicBezTo>
                  <a:cubicBezTo>
                    <a:pt x="15620" y="33818"/>
                    <a:pt x="15566" y="33875"/>
                    <a:pt x="15511" y="33933"/>
                  </a:cubicBezTo>
                  <a:cubicBezTo>
                    <a:pt x="15471" y="33973"/>
                    <a:pt x="15430" y="34014"/>
                    <a:pt x="15393" y="34055"/>
                  </a:cubicBezTo>
                  <a:cubicBezTo>
                    <a:pt x="15220" y="34231"/>
                    <a:pt x="15051" y="34403"/>
                    <a:pt x="14869" y="34562"/>
                  </a:cubicBezTo>
                  <a:cubicBezTo>
                    <a:pt x="14686" y="34715"/>
                    <a:pt x="14509" y="34867"/>
                    <a:pt x="14340" y="35033"/>
                  </a:cubicBezTo>
                  <a:cubicBezTo>
                    <a:pt x="14187" y="35183"/>
                    <a:pt x="14036" y="35325"/>
                    <a:pt x="13876" y="35464"/>
                  </a:cubicBezTo>
                  <a:cubicBezTo>
                    <a:pt x="13703" y="35609"/>
                    <a:pt x="13554" y="35772"/>
                    <a:pt x="13398" y="35934"/>
                  </a:cubicBezTo>
                  <a:cubicBezTo>
                    <a:pt x="13341" y="35995"/>
                    <a:pt x="13280" y="36056"/>
                    <a:pt x="13219" y="36114"/>
                  </a:cubicBezTo>
                  <a:cubicBezTo>
                    <a:pt x="13033" y="36161"/>
                    <a:pt x="12847" y="36208"/>
                    <a:pt x="12657" y="36245"/>
                  </a:cubicBezTo>
                  <a:cubicBezTo>
                    <a:pt x="12565" y="36263"/>
                    <a:pt x="12474" y="36269"/>
                    <a:pt x="12383" y="36280"/>
                  </a:cubicBezTo>
                  <a:cubicBezTo>
                    <a:pt x="12349" y="36283"/>
                    <a:pt x="12315" y="36286"/>
                    <a:pt x="12281" y="36293"/>
                  </a:cubicBezTo>
                  <a:cubicBezTo>
                    <a:pt x="12268" y="36297"/>
                    <a:pt x="12261" y="36306"/>
                    <a:pt x="12248" y="36310"/>
                  </a:cubicBezTo>
                  <a:cubicBezTo>
                    <a:pt x="12234" y="36310"/>
                    <a:pt x="12217" y="36313"/>
                    <a:pt x="12203" y="36313"/>
                  </a:cubicBezTo>
                  <a:lnTo>
                    <a:pt x="12170" y="36313"/>
                  </a:lnTo>
                  <a:cubicBezTo>
                    <a:pt x="12153" y="36313"/>
                    <a:pt x="12136" y="36313"/>
                    <a:pt x="12118" y="36317"/>
                  </a:cubicBezTo>
                  <a:cubicBezTo>
                    <a:pt x="11807" y="36330"/>
                    <a:pt x="11492" y="36324"/>
                    <a:pt x="11181" y="36330"/>
                  </a:cubicBezTo>
                  <a:cubicBezTo>
                    <a:pt x="11033" y="36332"/>
                    <a:pt x="10886" y="36334"/>
                    <a:pt x="10739" y="36334"/>
                  </a:cubicBezTo>
                  <a:cubicBezTo>
                    <a:pt x="10575" y="36334"/>
                    <a:pt x="10412" y="36331"/>
                    <a:pt x="10249" y="36320"/>
                  </a:cubicBezTo>
                  <a:cubicBezTo>
                    <a:pt x="10053" y="36297"/>
                    <a:pt x="9857" y="36259"/>
                    <a:pt x="9663" y="36219"/>
                  </a:cubicBezTo>
                  <a:cubicBezTo>
                    <a:pt x="9427" y="36164"/>
                    <a:pt x="9196" y="36100"/>
                    <a:pt x="8963" y="36029"/>
                  </a:cubicBezTo>
                  <a:cubicBezTo>
                    <a:pt x="8739" y="35958"/>
                    <a:pt x="8509" y="35897"/>
                    <a:pt x="8286" y="35833"/>
                  </a:cubicBezTo>
                  <a:cubicBezTo>
                    <a:pt x="8062" y="35764"/>
                    <a:pt x="7839" y="35690"/>
                    <a:pt x="7619" y="35629"/>
                  </a:cubicBezTo>
                  <a:cubicBezTo>
                    <a:pt x="7402" y="35569"/>
                    <a:pt x="7182" y="35531"/>
                    <a:pt x="6965" y="35484"/>
                  </a:cubicBezTo>
                  <a:cubicBezTo>
                    <a:pt x="6850" y="35453"/>
                    <a:pt x="6738" y="35423"/>
                    <a:pt x="6626" y="35386"/>
                  </a:cubicBezTo>
                  <a:cubicBezTo>
                    <a:pt x="6288" y="35256"/>
                    <a:pt x="5953" y="35122"/>
                    <a:pt x="5617" y="34976"/>
                  </a:cubicBezTo>
                  <a:cubicBezTo>
                    <a:pt x="5295" y="34834"/>
                    <a:pt x="4970" y="34698"/>
                    <a:pt x="4653" y="34542"/>
                  </a:cubicBezTo>
                  <a:cubicBezTo>
                    <a:pt x="4449" y="34437"/>
                    <a:pt x="4249" y="34326"/>
                    <a:pt x="4056" y="34200"/>
                  </a:cubicBezTo>
                  <a:cubicBezTo>
                    <a:pt x="3851" y="34056"/>
                    <a:pt x="3648" y="33905"/>
                    <a:pt x="3457" y="33737"/>
                  </a:cubicBezTo>
                  <a:lnTo>
                    <a:pt x="3457" y="33737"/>
                  </a:lnTo>
                  <a:cubicBezTo>
                    <a:pt x="3458" y="33738"/>
                    <a:pt x="3459" y="33739"/>
                    <a:pt x="3460" y="33740"/>
                  </a:cubicBezTo>
                  <a:cubicBezTo>
                    <a:pt x="3459" y="33738"/>
                    <a:pt x="3457" y="33737"/>
                    <a:pt x="3455" y="33735"/>
                  </a:cubicBezTo>
                  <a:lnTo>
                    <a:pt x="3455" y="33735"/>
                  </a:lnTo>
                  <a:cubicBezTo>
                    <a:pt x="3456" y="33736"/>
                    <a:pt x="3457" y="33736"/>
                    <a:pt x="3457" y="33737"/>
                  </a:cubicBezTo>
                  <a:lnTo>
                    <a:pt x="3457" y="33737"/>
                  </a:lnTo>
                  <a:cubicBezTo>
                    <a:pt x="3451" y="33730"/>
                    <a:pt x="3444" y="33723"/>
                    <a:pt x="3435" y="33716"/>
                  </a:cubicBezTo>
                  <a:lnTo>
                    <a:pt x="3435" y="33716"/>
                  </a:lnTo>
                  <a:cubicBezTo>
                    <a:pt x="3442" y="33722"/>
                    <a:pt x="3449" y="33729"/>
                    <a:pt x="3455" y="33735"/>
                  </a:cubicBezTo>
                  <a:lnTo>
                    <a:pt x="3455" y="33735"/>
                  </a:lnTo>
                  <a:cubicBezTo>
                    <a:pt x="3446" y="33726"/>
                    <a:pt x="3436" y="33718"/>
                    <a:pt x="3426" y="33709"/>
                  </a:cubicBezTo>
                  <a:lnTo>
                    <a:pt x="3426" y="33709"/>
                  </a:lnTo>
                  <a:cubicBezTo>
                    <a:pt x="3429" y="33712"/>
                    <a:pt x="3432" y="33714"/>
                    <a:pt x="3435" y="33716"/>
                  </a:cubicBezTo>
                  <a:lnTo>
                    <a:pt x="3435" y="33716"/>
                  </a:lnTo>
                  <a:cubicBezTo>
                    <a:pt x="3423" y="33705"/>
                    <a:pt x="3410" y="33694"/>
                    <a:pt x="3396" y="33682"/>
                  </a:cubicBezTo>
                  <a:lnTo>
                    <a:pt x="3396" y="33682"/>
                  </a:lnTo>
                  <a:cubicBezTo>
                    <a:pt x="3403" y="33686"/>
                    <a:pt x="3406" y="33689"/>
                    <a:pt x="3410" y="33692"/>
                  </a:cubicBezTo>
                  <a:cubicBezTo>
                    <a:pt x="3369" y="33656"/>
                    <a:pt x="3325" y="33618"/>
                    <a:pt x="3281" y="33581"/>
                  </a:cubicBezTo>
                  <a:cubicBezTo>
                    <a:pt x="3278" y="33578"/>
                    <a:pt x="3274" y="33573"/>
                    <a:pt x="3268" y="33570"/>
                  </a:cubicBezTo>
                  <a:lnTo>
                    <a:pt x="3268" y="33570"/>
                  </a:lnTo>
                  <a:cubicBezTo>
                    <a:pt x="3280" y="33576"/>
                    <a:pt x="3290" y="33585"/>
                    <a:pt x="3301" y="33595"/>
                  </a:cubicBezTo>
                  <a:cubicBezTo>
                    <a:pt x="3108" y="33421"/>
                    <a:pt x="2915" y="33245"/>
                    <a:pt x="2735" y="33056"/>
                  </a:cubicBezTo>
                  <a:cubicBezTo>
                    <a:pt x="2641" y="32957"/>
                    <a:pt x="2549" y="32853"/>
                    <a:pt x="2458" y="32748"/>
                  </a:cubicBezTo>
                  <a:cubicBezTo>
                    <a:pt x="2455" y="32745"/>
                    <a:pt x="2451" y="32741"/>
                    <a:pt x="2448" y="32737"/>
                  </a:cubicBezTo>
                  <a:cubicBezTo>
                    <a:pt x="2377" y="32656"/>
                    <a:pt x="2299" y="32579"/>
                    <a:pt x="2228" y="32497"/>
                  </a:cubicBezTo>
                  <a:cubicBezTo>
                    <a:pt x="2069" y="32294"/>
                    <a:pt x="1916" y="32094"/>
                    <a:pt x="1771" y="31884"/>
                  </a:cubicBezTo>
                  <a:cubicBezTo>
                    <a:pt x="1744" y="31840"/>
                    <a:pt x="1720" y="31796"/>
                    <a:pt x="1696" y="31752"/>
                  </a:cubicBezTo>
                  <a:cubicBezTo>
                    <a:pt x="1521" y="31454"/>
                    <a:pt x="1361" y="31146"/>
                    <a:pt x="1208" y="30832"/>
                  </a:cubicBezTo>
                  <a:cubicBezTo>
                    <a:pt x="1104" y="30588"/>
                    <a:pt x="1009" y="30340"/>
                    <a:pt x="914" y="30093"/>
                  </a:cubicBezTo>
                  <a:cubicBezTo>
                    <a:pt x="907" y="30072"/>
                    <a:pt x="900" y="30052"/>
                    <a:pt x="894" y="30035"/>
                  </a:cubicBezTo>
                  <a:lnTo>
                    <a:pt x="894" y="30035"/>
                  </a:lnTo>
                  <a:cubicBezTo>
                    <a:pt x="897" y="30049"/>
                    <a:pt x="900" y="30063"/>
                    <a:pt x="904" y="30080"/>
                  </a:cubicBezTo>
                  <a:cubicBezTo>
                    <a:pt x="877" y="29988"/>
                    <a:pt x="850" y="29900"/>
                    <a:pt x="822" y="29812"/>
                  </a:cubicBezTo>
                  <a:cubicBezTo>
                    <a:pt x="799" y="29741"/>
                    <a:pt x="785" y="29666"/>
                    <a:pt x="772" y="29592"/>
                  </a:cubicBezTo>
                  <a:cubicBezTo>
                    <a:pt x="755" y="29491"/>
                    <a:pt x="738" y="29392"/>
                    <a:pt x="728" y="29291"/>
                  </a:cubicBezTo>
                  <a:cubicBezTo>
                    <a:pt x="721" y="29186"/>
                    <a:pt x="714" y="29080"/>
                    <a:pt x="711" y="28972"/>
                  </a:cubicBezTo>
                  <a:cubicBezTo>
                    <a:pt x="701" y="28772"/>
                    <a:pt x="708" y="28569"/>
                    <a:pt x="708" y="28369"/>
                  </a:cubicBezTo>
                  <a:cubicBezTo>
                    <a:pt x="708" y="28224"/>
                    <a:pt x="701" y="28081"/>
                    <a:pt x="704" y="27936"/>
                  </a:cubicBezTo>
                  <a:cubicBezTo>
                    <a:pt x="721" y="27780"/>
                    <a:pt x="738" y="27621"/>
                    <a:pt x="761" y="27465"/>
                  </a:cubicBezTo>
                  <a:cubicBezTo>
                    <a:pt x="785" y="27313"/>
                    <a:pt x="819" y="27164"/>
                    <a:pt x="850" y="27018"/>
                  </a:cubicBezTo>
                  <a:cubicBezTo>
                    <a:pt x="909" y="26763"/>
                    <a:pt x="964" y="26505"/>
                    <a:pt x="1020" y="26247"/>
                  </a:cubicBezTo>
                  <a:lnTo>
                    <a:pt x="1020" y="26247"/>
                  </a:lnTo>
                  <a:cubicBezTo>
                    <a:pt x="1018" y="26253"/>
                    <a:pt x="1017" y="26258"/>
                    <a:pt x="1016" y="26264"/>
                  </a:cubicBezTo>
                  <a:cubicBezTo>
                    <a:pt x="1017" y="26257"/>
                    <a:pt x="1019" y="26250"/>
                    <a:pt x="1020" y="26244"/>
                  </a:cubicBezTo>
                  <a:lnTo>
                    <a:pt x="1020" y="26244"/>
                  </a:lnTo>
                  <a:cubicBezTo>
                    <a:pt x="1020" y="26245"/>
                    <a:pt x="1020" y="26246"/>
                    <a:pt x="1020" y="26247"/>
                  </a:cubicBezTo>
                  <a:lnTo>
                    <a:pt x="1020" y="26247"/>
                  </a:lnTo>
                  <a:cubicBezTo>
                    <a:pt x="1020" y="26244"/>
                    <a:pt x="1021" y="26241"/>
                    <a:pt x="1022" y="26238"/>
                  </a:cubicBezTo>
                  <a:lnTo>
                    <a:pt x="1022" y="26238"/>
                  </a:lnTo>
                  <a:cubicBezTo>
                    <a:pt x="1021" y="26240"/>
                    <a:pt x="1021" y="26242"/>
                    <a:pt x="1020" y="26244"/>
                  </a:cubicBezTo>
                  <a:lnTo>
                    <a:pt x="1020" y="26244"/>
                  </a:lnTo>
                  <a:cubicBezTo>
                    <a:pt x="1022" y="26236"/>
                    <a:pt x="1024" y="26228"/>
                    <a:pt x="1026" y="26220"/>
                  </a:cubicBezTo>
                  <a:lnTo>
                    <a:pt x="1026" y="26220"/>
                  </a:lnTo>
                  <a:cubicBezTo>
                    <a:pt x="1024" y="26226"/>
                    <a:pt x="1023" y="26232"/>
                    <a:pt x="1022" y="26238"/>
                  </a:cubicBezTo>
                  <a:lnTo>
                    <a:pt x="1022" y="26238"/>
                  </a:lnTo>
                  <a:cubicBezTo>
                    <a:pt x="1091" y="25939"/>
                    <a:pt x="1170" y="25638"/>
                    <a:pt x="1263" y="25342"/>
                  </a:cubicBezTo>
                  <a:cubicBezTo>
                    <a:pt x="1344" y="25123"/>
                    <a:pt x="1435" y="24909"/>
                    <a:pt x="1534" y="24699"/>
                  </a:cubicBezTo>
                  <a:cubicBezTo>
                    <a:pt x="1547" y="24672"/>
                    <a:pt x="1568" y="24645"/>
                    <a:pt x="1581" y="24615"/>
                  </a:cubicBezTo>
                  <a:cubicBezTo>
                    <a:pt x="1724" y="24340"/>
                    <a:pt x="1872" y="24069"/>
                    <a:pt x="2035" y="23805"/>
                  </a:cubicBezTo>
                  <a:cubicBezTo>
                    <a:pt x="2130" y="23646"/>
                    <a:pt x="2235" y="23493"/>
                    <a:pt x="2333" y="23338"/>
                  </a:cubicBezTo>
                  <a:cubicBezTo>
                    <a:pt x="2414" y="23209"/>
                    <a:pt x="2496" y="23080"/>
                    <a:pt x="2577" y="22952"/>
                  </a:cubicBezTo>
                  <a:cubicBezTo>
                    <a:pt x="2976" y="22396"/>
                    <a:pt x="3399" y="21858"/>
                    <a:pt x="3792" y="21296"/>
                  </a:cubicBezTo>
                  <a:cubicBezTo>
                    <a:pt x="4192" y="20727"/>
                    <a:pt x="4584" y="20155"/>
                    <a:pt x="4970" y="19576"/>
                  </a:cubicBezTo>
                  <a:cubicBezTo>
                    <a:pt x="5387" y="18956"/>
                    <a:pt x="5800" y="18333"/>
                    <a:pt x="6189" y="17693"/>
                  </a:cubicBezTo>
                  <a:cubicBezTo>
                    <a:pt x="6569" y="17073"/>
                    <a:pt x="6978" y="16471"/>
                    <a:pt x="7338" y="15838"/>
                  </a:cubicBezTo>
                  <a:cubicBezTo>
                    <a:pt x="7707" y="15188"/>
                    <a:pt x="8079" y="14538"/>
                    <a:pt x="8424" y="13874"/>
                  </a:cubicBezTo>
                  <a:cubicBezTo>
                    <a:pt x="8509" y="13708"/>
                    <a:pt x="8594" y="13549"/>
                    <a:pt x="8672" y="13383"/>
                  </a:cubicBezTo>
                  <a:cubicBezTo>
                    <a:pt x="8733" y="13254"/>
                    <a:pt x="8787" y="13125"/>
                    <a:pt x="8844" y="12997"/>
                  </a:cubicBezTo>
                  <a:cubicBezTo>
                    <a:pt x="8895" y="12959"/>
                    <a:pt x="8939" y="12905"/>
                    <a:pt x="8966" y="12844"/>
                  </a:cubicBezTo>
                  <a:cubicBezTo>
                    <a:pt x="9064" y="12607"/>
                    <a:pt x="9163" y="12370"/>
                    <a:pt x="9261" y="12133"/>
                  </a:cubicBezTo>
                  <a:cubicBezTo>
                    <a:pt x="9494" y="11612"/>
                    <a:pt x="9749" y="11097"/>
                    <a:pt x="10033" y="10599"/>
                  </a:cubicBezTo>
                  <a:cubicBezTo>
                    <a:pt x="10196" y="10339"/>
                    <a:pt x="10368" y="10084"/>
                    <a:pt x="10524" y="9820"/>
                  </a:cubicBezTo>
                  <a:cubicBezTo>
                    <a:pt x="10690" y="9536"/>
                    <a:pt x="10852" y="9248"/>
                    <a:pt x="11021" y="8963"/>
                  </a:cubicBezTo>
                  <a:cubicBezTo>
                    <a:pt x="11123" y="8801"/>
                    <a:pt x="11228" y="8642"/>
                    <a:pt x="11333" y="8483"/>
                  </a:cubicBezTo>
                  <a:cubicBezTo>
                    <a:pt x="11350" y="8456"/>
                    <a:pt x="11367" y="8429"/>
                    <a:pt x="11384" y="8405"/>
                  </a:cubicBezTo>
                  <a:cubicBezTo>
                    <a:pt x="11506" y="8222"/>
                    <a:pt x="11631" y="8039"/>
                    <a:pt x="11750" y="7857"/>
                  </a:cubicBezTo>
                  <a:cubicBezTo>
                    <a:pt x="11810" y="7762"/>
                    <a:pt x="11871" y="7666"/>
                    <a:pt x="11932" y="7569"/>
                  </a:cubicBezTo>
                  <a:cubicBezTo>
                    <a:pt x="11993" y="7474"/>
                    <a:pt x="12054" y="7379"/>
                    <a:pt x="12115" y="7285"/>
                  </a:cubicBezTo>
                  <a:cubicBezTo>
                    <a:pt x="12166" y="7206"/>
                    <a:pt x="12223" y="7135"/>
                    <a:pt x="12278" y="7061"/>
                  </a:cubicBezTo>
                  <a:cubicBezTo>
                    <a:pt x="12356" y="6955"/>
                    <a:pt x="12431" y="6851"/>
                    <a:pt x="12508" y="6749"/>
                  </a:cubicBezTo>
                  <a:cubicBezTo>
                    <a:pt x="12609" y="6627"/>
                    <a:pt x="12715" y="6516"/>
                    <a:pt x="12817" y="6397"/>
                  </a:cubicBezTo>
                  <a:cubicBezTo>
                    <a:pt x="13101" y="6075"/>
                    <a:pt x="13395" y="5757"/>
                    <a:pt x="13686" y="5439"/>
                  </a:cubicBezTo>
                  <a:cubicBezTo>
                    <a:pt x="13889" y="5212"/>
                    <a:pt x="14092" y="4989"/>
                    <a:pt x="14296" y="4761"/>
                  </a:cubicBezTo>
                  <a:cubicBezTo>
                    <a:pt x="14326" y="4731"/>
                    <a:pt x="14353" y="4704"/>
                    <a:pt x="14384" y="4673"/>
                  </a:cubicBezTo>
                  <a:cubicBezTo>
                    <a:pt x="14547" y="4501"/>
                    <a:pt x="14709" y="4328"/>
                    <a:pt x="14878" y="4162"/>
                  </a:cubicBezTo>
                  <a:cubicBezTo>
                    <a:pt x="14939" y="4108"/>
                    <a:pt x="15000" y="4057"/>
                    <a:pt x="15058" y="4003"/>
                  </a:cubicBezTo>
                  <a:cubicBezTo>
                    <a:pt x="15102" y="3966"/>
                    <a:pt x="15146" y="3925"/>
                    <a:pt x="15190" y="3888"/>
                  </a:cubicBezTo>
                  <a:cubicBezTo>
                    <a:pt x="15308" y="3793"/>
                    <a:pt x="15420" y="3701"/>
                    <a:pt x="15539" y="3610"/>
                  </a:cubicBezTo>
                  <a:cubicBezTo>
                    <a:pt x="15677" y="3509"/>
                    <a:pt x="15816" y="3411"/>
                    <a:pt x="15962" y="3319"/>
                  </a:cubicBezTo>
                  <a:cubicBezTo>
                    <a:pt x="16131" y="3214"/>
                    <a:pt x="16300" y="3112"/>
                    <a:pt x="16474" y="3014"/>
                  </a:cubicBezTo>
                  <a:cubicBezTo>
                    <a:pt x="16795" y="2828"/>
                    <a:pt x="17120" y="2645"/>
                    <a:pt x="17445" y="2465"/>
                  </a:cubicBezTo>
                  <a:cubicBezTo>
                    <a:pt x="17627" y="2368"/>
                    <a:pt x="17810" y="2270"/>
                    <a:pt x="18001" y="2178"/>
                  </a:cubicBezTo>
                  <a:cubicBezTo>
                    <a:pt x="18173" y="2093"/>
                    <a:pt x="18349" y="2015"/>
                    <a:pt x="18529" y="1934"/>
                  </a:cubicBezTo>
                  <a:cubicBezTo>
                    <a:pt x="18735" y="1860"/>
                    <a:pt x="18942" y="1782"/>
                    <a:pt x="19155" y="1718"/>
                  </a:cubicBezTo>
                  <a:cubicBezTo>
                    <a:pt x="19345" y="1660"/>
                    <a:pt x="19537" y="1606"/>
                    <a:pt x="19731" y="1551"/>
                  </a:cubicBezTo>
                  <a:cubicBezTo>
                    <a:pt x="20147" y="1443"/>
                    <a:pt x="20560" y="1328"/>
                    <a:pt x="20973" y="1213"/>
                  </a:cubicBezTo>
                  <a:cubicBezTo>
                    <a:pt x="21359" y="1121"/>
                    <a:pt x="21745" y="1037"/>
                    <a:pt x="22131" y="955"/>
                  </a:cubicBezTo>
                  <a:cubicBezTo>
                    <a:pt x="22328" y="915"/>
                    <a:pt x="22528" y="877"/>
                    <a:pt x="22727" y="840"/>
                  </a:cubicBezTo>
                  <a:cubicBezTo>
                    <a:pt x="22889" y="807"/>
                    <a:pt x="23056" y="790"/>
                    <a:pt x="23219" y="769"/>
                  </a:cubicBezTo>
                  <a:cubicBezTo>
                    <a:pt x="23397" y="752"/>
                    <a:pt x="23580" y="738"/>
                    <a:pt x="23763" y="725"/>
                  </a:cubicBezTo>
                  <a:cubicBezTo>
                    <a:pt x="23939" y="708"/>
                    <a:pt x="24119" y="708"/>
                    <a:pt x="24299" y="702"/>
                  </a:cubicBezTo>
                  <a:cubicBezTo>
                    <a:pt x="24482" y="694"/>
                    <a:pt x="24664" y="692"/>
                    <a:pt x="24846" y="692"/>
                  </a:cubicBezTo>
                  <a:close/>
                  <a:moveTo>
                    <a:pt x="13717" y="36608"/>
                  </a:moveTo>
                  <a:cubicBezTo>
                    <a:pt x="13717" y="36608"/>
                    <a:pt x="13717" y="36608"/>
                    <a:pt x="13717" y="36608"/>
                  </a:cubicBezTo>
                  <a:lnTo>
                    <a:pt x="13717" y="36608"/>
                  </a:lnTo>
                  <a:cubicBezTo>
                    <a:pt x="13717" y="36608"/>
                    <a:pt x="13717" y="36608"/>
                    <a:pt x="13717" y="36608"/>
                  </a:cubicBezTo>
                  <a:close/>
                  <a:moveTo>
                    <a:pt x="13717" y="36608"/>
                  </a:moveTo>
                  <a:cubicBezTo>
                    <a:pt x="13715" y="36609"/>
                    <a:pt x="13714" y="36611"/>
                    <a:pt x="13713" y="36612"/>
                  </a:cubicBezTo>
                  <a:lnTo>
                    <a:pt x="13713" y="36612"/>
                  </a:lnTo>
                  <a:cubicBezTo>
                    <a:pt x="13714" y="36611"/>
                    <a:pt x="13716" y="36609"/>
                    <a:pt x="13717" y="36608"/>
                  </a:cubicBezTo>
                  <a:close/>
                  <a:moveTo>
                    <a:pt x="10882" y="40109"/>
                  </a:moveTo>
                  <a:cubicBezTo>
                    <a:pt x="10881" y="40110"/>
                    <a:pt x="10881" y="40111"/>
                    <a:pt x="10880" y="40112"/>
                  </a:cubicBezTo>
                  <a:lnTo>
                    <a:pt x="10880" y="40112"/>
                  </a:lnTo>
                  <a:cubicBezTo>
                    <a:pt x="10881" y="40112"/>
                    <a:pt x="10882" y="40111"/>
                    <a:pt x="10882" y="40109"/>
                  </a:cubicBezTo>
                  <a:close/>
                  <a:moveTo>
                    <a:pt x="8269" y="43746"/>
                  </a:moveTo>
                  <a:lnTo>
                    <a:pt x="8269" y="43746"/>
                  </a:lnTo>
                  <a:cubicBezTo>
                    <a:pt x="8266" y="43756"/>
                    <a:pt x="8262" y="43769"/>
                    <a:pt x="8258" y="43780"/>
                  </a:cubicBezTo>
                  <a:cubicBezTo>
                    <a:pt x="8258" y="43776"/>
                    <a:pt x="8255" y="43773"/>
                    <a:pt x="8252" y="43766"/>
                  </a:cubicBezTo>
                  <a:cubicBezTo>
                    <a:pt x="8258" y="43759"/>
                    <a:pt x="8262" y="43753"/>
                    <a:pt x="8269" y="43746"/>
                  </a:cubicBezTo>
                  <a:close/>
                  <a:moveTo>
                    <a:pt x="36428" y="43983"/>
                  </a:moveTo>
                  <a:lnTo>
                    <a:pt x="36428" y="43983"/>
                  </a:lnTo>
                  <a:cubicBezTo>
                    <a:pt x="36427" y="43984"/>
                    <a:pt x="36426" y="43985"/>
                    <a:pt x="36425" y="43986"/>
                  </a:cubicBezTo>
                  <a:lnTo>
                    <a:pt x="36425" y="43986"/>
                  </a:lnTo>
                  <a:cubicBezTo>
                    <a:pt x="36427" y="43985"/>
                    <a:pt x="36428" y="43985"/>
                    <a:pt x="36428" y="43983"/>
                  </a:cubicBezTo>
                  <a:close/>
                  <a:moveTo>
                    <a:pt x="34233" y="48693"/>
                  </a:moveTo>
                  <a:lnTo>
                    <a:pt x="34233" y="48693"/>
                  </a:lnTo>
                  <a:cubicBezTo>
                    <a:pt x="34235" y="48695"/>
                    <a:pt x="34236" y="48697"/>
                    <a:pt x="34238" y="48699"/>
                  </a:cubicBezTo>
                  <a:lnTo>
                    <a:pt x="34238" y="48699"/>
                  </a:lnTo>
                  <a:cubicBezTo>
                    <a:pt x="34236" y="48697"/>
                    <a:pt x="34235" y="48695"/>
                    <a:pt x="34233" y="48693"/>
                  </a:cubicBezTo>
                  <a:close/>
                  <a:moveTo>
                    <a:pt x="6765" y="45568"/>
                  </a:moveTo>
                  <a:cubicBezTo>
                    <a:pt x="6758" y="45611"/>
                    <a:pt x="6748" y="45652"/>
                    <a:pt x="6742" y="45696"/>
                  </a:cubicBezTo>
                  <a:cubicBezTo>
                    <a:pt x="6647" y="46163"/>
                    <a:pt x="6572" y="46634"/>
                    <a:pt x="6511" y="47108"/>
                  </a:cubicBezTo>
                  <a:cubicBezTo>
                    <a:pt x="6491" y="47298"/>
                    <a:pt x="6464" y="47487"/>
                    <a:pt x="6457" y="47681"/>
                  </a:cubicBezTo>
                  <a:cubicBezTo>
                    <a:pt x="6457" y="47870"/>
                    <a:pt x="6457" y="48056"/>
                    <a:pt x="6461" y="48243"/>
                  </a:cubicBezTo>
                  <a:cubicBezTo>
                    <a:pt x="6467" y="48605"/>
                    <a:pt x="6478" y="48967"/>
                    <a:pt x="6511" y="49326"/>
                  </a:cubicBezTo>
                  <a:cubicBezTo>
                    <a:pt x="6528" y="49506"/>
                    <a:pt x="6545" y="49681"/>
                    <a:pt x="6575" y="49858"/>
                  </a:cubicBezTo>
                  <a:cubicBezTo>
                    <a:pt x="6606" y="50031"/>
                    <a:pt x="6644" y="50200"/>
                    <a:pt x="6670" y="50369"/>
                  </a:cubicBezTo>
                  <a:cubicBezTo>
                    <a:pt x="6697" y="50539"/>
                    <a:pt x="6722" y="50708"/>
                    <a:pt x="6748" y="50877"/>
                  </a:cubicBezTo>
                  <a:cubicBezTo>
                    <a:pt x="6755" y="50931"/>
                    <a:pt x="6765" y="50989"/>
                    <a:pt x="6778" y="51043"/>
                  </a:cubicBezTo>
                  <a:cubicBezTo>
                    <a:pt x="6778" y="51047"/>
                    <a:pt x="6775" y="51047"/>
                    <a:pt x="6772" y="51047"/>
                  </a:cubicBezTo>
                  <a:cubicBezTo>
                    <a:pt x="6531" y="51124"/>
                    <a:pt x="6291" y="51178"/>
                    <a:pt x="6047" y="51236"/>
                  </a:cubicBezTo>
                  <a:cubicBezTo>
                    <a:pt x="5953" y="51256"/>
                    <a:pt x="5861" y="51270"/>
                    <a:pt x="5770" y="51283"/>
                  </a:cubicBezTo>
                  <a:lnTo>
                    <a:pt x="5733" y="51283"/>
                  </a:lnTo>
                  <a:cubicBezTo>
                    <a:pt x="5689" y="51286"/>
                    <a:pt x="5648" y="51286"/>
                    <a:pt x="5607" y="51286"/>
                  </a:cubicBezTo>
                  <a:cubicBezTo>
                    <a:pt x="5503" y="51280"/>
                    <a:pt x="5397" y="51266"/>
                    <a:pt x="5292" y="51250"/>
                  </a:cubicBezTo>
                  <a:cubicBezTo>
                    <a:pt x="5208" y="51233"/>
                    <a:pt x="5123" y="51216"/>
                    <a:pt x="5039" y="51195"/>
                  </a:cubicBezTo>
                  <a:cubicBezTo>
                    <a:pt x="4937" y="51161"/>
                    <a:pt x="4835" y="51128"/>
                    <a:pt x="4737" y="51090"/>
                  </a:cubicBezTo>
                  <a:cubicBezTo>
                    <a:pt x="4693" y="51070"/>
                    <a:pt x="4649" y="51047"/>
                    <a:pt x="4609" y="51022"/>
                  </a:cubicBezTo>
                  <a:cubicBezTo>
                    <a:pt x="4568" y="50999"/>
                    <a:pt x="4531" y="50972"/>
                    <a:pt x="4493" y="50945"/>
                  </a:cubicBezTo>
                  <a:cubicBezTo>
                    <a:pt x="4418" y="50880"/>
                    <a:pt x="4345" y="50813"/>
                    <a:pt x="4273" y="50742"/>
                  </a:cubicBezTo>
                  <a:cubicBezTo>
                    <a:pt x="4223" y="50684"/>
                    <a:pt x="4171" y="50630"/>
                    <a:pt x="4128" y="50569"/>
                  </a:cubicBezTo>
                  <a:cubicBezTo>
                    <a:pt x="4097" y="50525"/>
                    <a:pt x="4067" y="50478"/>
                    <a:pt x="4040" y="50430"/>
                  </a:cubicBezTo>
                  <a:cubicBezTo>
                    <a:pt x="4012" y="50369"/>
                    <a:pt x="3985" y="50305"/>
                    <a:pt x="3962" y="50240"/>
                  </a:cubicBezTo>
                  <a:cubicBezTo>
                    <a:pt x="3954" y="50223"/>
                    <a:pt x="3948" y="50206"/>
                    <a:pt x="3945" y="50186"/>
                  </a:cubicBezTo>
                  <a:cubicBezTo>
                    <a:pt x="3938" y="50153"/>
                    <a:pt x="3931" y="50119"/>
                    <a:pt x="3924" y="50084"/>
                  </a:cubicBezTo>
                  <a:cubicBezTo>
                    <a:pt x="3918" y="49973"/>
                    <a:pt x="3914" y="49864"/>
                    <a:pt x="3914" y="49753"/>
                  </a:cubicBezTo>
                  <a:cubicBezTo>
                    <a:pt x="3918" y="49685"/>
                    <a:pt x="3924" y="49620"/>
                    <a:pt x="3931" y="49556"/>
                  </a:cubicBezTo>
                  <a:cubicBezTo>
                    <a:pt x="3938" y="49526"/>
                    <a:pt x="3945" y="49503"/>
                    <a:pt x="3951" y="49475"/>
                  </a:cubicBezTo>
                  <a:cubicBezTo>
                    <a:pt x="3985" y="49367"/>
                    <a:pt x="4029" y="49268"/>
                    <a:pt x="4073" y="49167"/>
                  </a:cubicBezTo>
                  <a:cubicBezTo>
                    <a:pt x="4114" y="49082"/>
                    <a:pt x="4158" y="49001"/>
                    <a:pt x="4206" y="48923"/>
                  </a:cubicBezTo>
                  <a:cubicBezTo>
                    <a:pt x="4334" y="48713"/>
                    <a:pt x="4470" y="48510"/>
                    <a:pt x="4622" y="48317"/>
                  </a:cubicBezTo>
                  <a:cubicBezTo>
                    <a:pt x="4781" y="48117"/>
                    <a:pt x="4940" y="47918"/>
                    <a:pt x="5103" y="47721"/>
                  </a:cubicBezTo>
                  <a:lnTo>
                    <a:pt x="5103" y="47721"/>
                  </a:lnTo>
                  <a:cubicBezTo>
                    <a:pt x="5101" y="47723"/>
                    <a:pt x="5099" y="47725"/>
                    <a:pt x="5097" y="47726"/>
                  </a:cubicBezTo>
                  <a:lnTo>
                    <a:pt x="5097" y="47726"/>
                  </a:lnTo>
                  <a:cubicBezTo>
                    <a:pt x="5255" y="47535"/>
                    <a:pt x="5409" y="47339"/>
                    <a:pt x="5556" y="47142"/>
                  </a:cubicBezTo>
                  <a:cubicBezTo>
                    <a:pt x="5587" y="47101"/>
                    <a:pt x="5624" y="47060"/>
                    <a:pt x="5655" y="47020"/>
                  </a:cubicBezTo>
                  <a:cubicBezTo>
                    <a:pt x="5834" y="46773"/>
                    <a:pt x="6014" y="46526"/>
                    <a:pt x="6206" y="46288"/>
                  </a:cubicBezTo>
                  <a:cubicBezTo>
                    <a:pt x="6396" y="46052"/>
                    <a:pt x="6589" y="45815"/>
                    <a:pt x="6765" y="45568"/>
                  </a:cubicBezTo>
                  <a:close/>
                  <a:moveTo>
                    <a:pt x="35889" y="55211"/>
                  </a:moveTo>
                  <a:cubicBezTo>
                    <a:pt x="36079" y="55228"/>
                    <a:pt x="36265" y="55255"/>
                    <a:pt x="36451" y="55289"/>
                  </a:cubicBezTo>
                  <a:cubicBezTo>
                    <a:pt x="36617" y="55323"/>
                    <a:pt x="36780" y="55363"/>
                    <a:pt x="36942" y="55418"/>
                  </a:cubicBezTo>
                  <a:lnTo>
                    <a:pt x="37095" y="55479"/>
                  </a:lnTo>
                  <a:cubicBezTo>
                    <a:pt x="37131" y="55499"/>
                    <a:pt x="37169" y="55519"/>
                    <a:pt x="37206" y="55543"/>
                  </a:cubicBezTo>
                  <a:cubicBezTo>
                    <a:pt x="37261" y="55580"/>
                    <a:pt x="37314" y="55618"/>
                    <a:pt x="37365" y="55654"/>
                  </a:cubicBezTo>
                  <a:cubicBezTo>
                    <a:pt x="37383" y="55675"/>
                    <a:pt x="37400" y="55695"/>
                    <a:pt x="37420" y="55715"/>
                  </a:cubicBezTo>
                  <a:cubicBezTo>
                    <a:pt x="37420" y="55719"/>
                    <a:pt x="37423" y="55719"/>
                    <a:pt x="37423" y="55719"/>
                  </a:cubicBezTo>
                  <a:cubicBezTo>
                    <a:pt x="37481" y="55756"/>
                    <a:pt x="37531" y="55801"/>
                    <a:pt x="37578" y="55851"/>
                  </a:cubicBezTo>
                  <a:cubicBezTo>
                    <a:pt x="37603" y="55865"/>
                    <a:pt x="37623" y="55882"/>
                    <a:pt x="37643" y="55895"/>
                  </a:cubicBezTo>
                  <a:lnTo>
                    <a:pt x="37647" y="55895"/>
                  </a:lnTo>
                  <a:cubicBezTo>
                    <a:pt x="37667" y="55923"/>
                    <a:pt x="37691" y="55946"/>
                    <a:pt x="37708" y="55970"/>
                  </a:cubicBezTo>
                  <a:lnTo>
                    <a:pt x="37711" y="55970"/>
                  </a:lnTo>
                  <a:lnTo>
                    <a:pt x="37711" y="55973"/>
                  </a:lnTo>
                  <a:cubicBezTo>
                    <a:pt x="37741" y="56031"/>
                    <a:pt x="37775" y="56088"/>
                    <a:pt x="37809" y="56149"/>
                  </a:cubicBezTo>
                  <a:cubicBezTo>
                    <a:pt x="37850" y="56220"/>
                    <a:pt x="37897" y="56288"/>
                    <a:pt x="37948" y="56352"/>
                  </a:cubicBezTo>
                  <a:cubicBezTo>
                    <a:pt x="37975" y="56400"/>
                    <a:pt x="37999" y="56443"/>
                    <a:pt x="38022" y="56487"/>
                  </a:cubicBezTo>
                  <a:cubicBezTo>
                    <a:pt x="38036" y="56515"/>
                    <a:pt x="38046" y="56545"/>
                    <a:pt x="38056" y="56573"/>
                  </a:cubicBezTo>
                  <a:cubicBezTo>
                    <a:pt x="38059" y="56582"/>
                    <a:pt x="38063" y="56596"/>
                    <a:pt x="38066" y="56606"/>
                  </a:cubicBezTo>
                  <a:cubicBezTo>
                    <a:pt x="38083" y="56721"/>
                    <a:pt x="38111" y="56830"/>
                    <a:pt x="38134" y="56942"/>
                  </a:cubicBezTo>
                  <a:cubicBezTo>
                    <a:pt x="38131" y="56928"/>
                    <a:pt x="38127" y="56911"/>
                    <a:pt x="38124" y="56898"/>
                  </a:cubicBezTo>
                  <a:lnTo>
                    <a:pt x="38124" y="56898"/>
                  </a:lnTo>
                  <a:cubicBezTo>
                    <a:pt x="38137" y="56972"/>
                    <a:pt x="38147" y="57046"/>
                    <a:pt x="38155" y="57125"/>
                  </a:cubicBezTo>
                  <a:cubicBezTo>
                    <a:pt x="38164" y="57250"/>
                    <a:pt x="38185" y="57375"/>
                    <a:pt x="38198" y="57503"/>
                  </a:cubicBezTo>
                  <a:cubicBezTo>
                    <a:pt x="38195" y="57520"/>
                    <a:pt x="38195" y="57537"/>
                    <a:pt x="38195" y="57554"/>
                  </a:cubicBezTo>
                  <a:cubicBezTo>
                    <a:pt x="38192" y="57622"/>
                    <a:pt x="38181" y="57686"/>
                    <a:pt x="38175" y="57751"/>
                  </a:cubicBezTo>
                  <a:cubicBezTo>
                    <a:pt x="38164" y="57853"/>
                    <a:pt x="38158" y="57950"/>
                    <a:pt x="38141" y="58052"/>
                  </a:cubicBezTo>
                  <a:cubicBezTo>
                    <a:pt x="38114" y="58184"/>
                    <a:pt x="38080" y="58316"/>
                    <a:pt x="38039" y="58448"/>
                  </a:cubicBezTo>
                  <a:cubicBezTo>
                    <a:pt x="38016" y="58516"/>
                    <a:pt x="37985" y="58587"/>
                    <a:pt x="37951" y="58655"/>
                  </a:cubicBezTo>
                  <a:cubicBezTo>
                    <a:pt x="37839" y="58881"/>
                    <a:pt x="37721" y="59108"/>
                    <a:pt x="37599" y="59332"/>
                  </a:cubicBezTo>
                  <a:cubicBezTo>
                    <a:pt x="37589" y="59346"/>
                    <a:pt x="37578" y="59359"/>
                    <a:pt x="37572" y="59376"/>
                  </a:cubicBezTo>
                  <a:cubicBezTo>
                    <a:pt x="37572" y="59376"/>
                    <a:pt x="37569" y="59380"/>
                    <a:pt x="37569" y="59383"/>
                  </a:cubicBezTo>
                  <a:cubicBezTo>
                    <a:pt x="37487" y="59525"/>
                    <a:pt x="37409" y="59667"/>
                    <a:pt x="37318" y="59806"/>
                  </a:cubicBezTo>
                  <a:lnTo>
                    <a:pt x="37318" y="59810"/>
                  </a:lnTo>
                  <a:lnTo>
                    <a:pt x="37314" y="59810"/>
                  </a:lnTo>
                  <a:cubicBezTo>
                    <a:pt x="37314" y="59813"/>
                    <a:pt x="37314" y="59813"/>
                    <a:pt x="37311" y="59816"/>
                  </a:cubicBezTo>
                  <a:cubicBezTo>
                    <a:pt x="37308" y="59827"/>
                    <a:pt x="37301" y="59833"/>
                    <a:pt x="37294" y="59844"/>
                  </a:cubicBezTo>
                  <a:cubicBezTo>
                    <a:pt x="37301" y="59833"/>
                    <a:pt x="37305" y="59827"/>
                    <a:pt x="37308" y="59819"/>
                  </a:cubicBezTo>
                  <a:lnTo>
                    <a:pt x="37308" y="59819"/>
                  </a:lnTo>
                  <a:cubicBezTo>
                    <a:pt x="37176" y="60013"/>
                    <a:pt x="37044" y="60205"/>
                    <a:pt x="36892" y="60388"/>
                  </a:cubicBezTo>
                  <a:cubicBezTo>
                    <a:pt x="36725" y="60575"/>
                    <a:pt x="36550" y="60754"/>
                    <a:pt x="36363" y="60924"/>
                  </a:cubicBezTo>
                  <a:cubicBezTo>
                    <a:pt x="36268" y="61005"/>
                    <a:pt x="36167" y="61079"/>
                    <a:pt x="36062" y="61154"/>
                  </a:cubicBezTo>
                  <a:cubicBezTo>
                    <a:pt x="35886" y="61269"/>
                    <a:pt x="35706" y="61380"/>
                    <a:pt x="35523" y="61485"/>
                  </a:cubicBezTo>
                  <a:cubicBezTo>
                    <a:pt x="35412" y="61540"/>
                    <a:pt x="35303" y="61587"/>
                    <a:pt x="35188" y="61627"/>
                  </a:cubicBezTo>
                  <a:cubicBezTo>
                    <a:pt x="35175" y="61635"/>
                    <a:pt x="35161" y="61641"/>
                    <a:pt x="35148" y="61648"/>
                  </a:cubicBezTo>
                  <a:cubicBezTo>
                    <a:pt x="35015" y="61688"/>
                    <a:pt x="34884" y="61729"/>
                    <a:pt x="34748" y="61766"/>
                  </a:cubicBezTo>
                  <a:cubicBezTo>
                    <a:pt x="34619" y="61794"/>
                    <a:pt x="34490" y="61814"/>
                    <a:pt x="34362" y="61831"/>
                  </a:cubicBezTo>
                  <a:cubicBezTo>
                    <a:pt x="34277" y="61838"/>
                    <a:pt x="34193" y="61838"/>
                    <a:pt x="34108" y="61838"/>
                  </a:cubicBezTo>
                  <a:cubicBezTo>
                    <a:pt x="34030" y="61831"/>
                    <a:pt x="33956" y="61824"/>
                    <a:pt x="33878" y="61810"/>
                  </a:cubicBezTo>
                  <a:cubicBezTo>
                    <a:pt x="33685" y="61766"/>
                    <a:pt x="33499" y="61706"/>
                    <a:pt x="33312" y="61645"/>
                  </a:cubicBezTo>
                  <a:cubicBezTo>
                    <a:pt x="33180" y="61597"/>
                    <a:pt x="33052" y="61546"/>
                    <a:pt x="32926" y="61489"/>
                  </a:cubicBezTo>
                  <a:cubicBezTo>
                    <a:pt x="32885" y="61469"/>
                    <a:pt x="32849" y="61449"/>
                    <a:pt x="32815" y="61424"/>
                  </a:cubicBezTo>
                  <a:cubicBezTo>
                    <a:pt x="32797" y="61411"/>
                    <a:pt x="32780" y="61398"/>
                    <a:pt x="32763" y="61384"/>
                  </a:cubicBezTo>
                  <a:cubicBezTo>
                    <a:pt x="32733" y="61354"/>
                    <a:pt x="32702" y="61327"/>
                    <a:pt x="32676" y="61296"/>
                  </a:cubicBezTo>
                  <a:cubicBezTo>
                    <a:pt x="32652" y="61266"/>
                    <a:pt x="32632" y="61238"/>
                    <a:pt x="32608" y="61208"/>
                  </a:cubicBezTo>
                  <a:cubicBezTo>
                    <a:pt x="32601" y="61198"/>
                    <a:pt x="32598" y="61188"/>
                    <a:pt x="32591" y="61177"/>
                  </a:cubicBezTo>
                  <a:cubicBezTo>
                    <a:pt x="32567" y="61130"/>
                    <a:pt x="32547" y="61079"/>
                    <a:pt x="32527" y="61029"/>
                  </a:cubicBezTo>
                  <a:cubicBezTo>
                    <a:pt x="32520" y="61002"/>
                    <a:pt x="32513" y="60977"/>
                    <a:pt x="32507" y="60951"/>
                  </a:cubicBezTo>
                  <a:cubicBezTo>
                    <a:pt x="32496" y="60924"/>
                    <a:pt x="32489" y="60896"/>
                    <a:pt x="32483" y="60869"/>
                  </a:cubicBezTo>
                  <a:cubicBezTo>
                    <a:pt x="32452" y="60730"/>
                    <a:pt x="32435" y="60585"/>
                    <a:pt x="32422" y="60443"/>
                  </a:cubicBezTo>
                  <a:cubicBezTo>
                    <a:pt x="32411" y="60222"/>
                    <a:pt x="32418" y="60002"/>
                    <a:pt x="32425" y="59783"/>
                  </a:cubicBezTo>
                  <a:cubicBezTo>
                    <a:pt x="32442" y="59589"/>
                    <a:pt x="32472" y="59403"/>
                    <a:pt x="32503" y="59210"/>
                  </a:cubicBezTo>
                  <a:cubicBezTo>
                    <a:pt x="32540" y="59047"/>
                    <a:pt x="32580" y="58892"/>
                    <a:pt x="32632" y="58736"/>
                  </a:cubicBezTo>
                  <a:cubicBezTo>
                    <a:pt x="32638" y="58716"/>
                    <a:pt x="32646" y="58699"/>
                    <a:pt x="32652" y="58682"/>
                  </a:cubicBezTo>
                  <a:cubicBezTo>
                    <a:pt x="32763" y="58367"/>
                    <a:pt x="32879" y="58059"/>
                    <a:pt x="33007" y="57751"/>
                  </a:cubicBezTo>
                  <a:cubicBezTo>
                    <a:pt x="33038" y="57680"/>
                    <a:pt x="33068" y="57602"/>
                    <a:pt x="33099" y="57531"/>
                  </a:cubicBezTo>
                  <a:cubicBezTo>
                    <a:pt x="33235" y="57273"/>
                    <a:pt x="33380" y="57023"/>
                    <a:pt x="33539" y="56779"/>
                  </a:cubicBezTo>
                  <a:cubicBezTo>
                    <a:pt x="33668" y="56586"/>
                    <a:pt x="33810" y="56406"/>
                    <a:pt x="33956" y="56227"/>
                  </a:cubicBezTo>
                  <a:cubicBezTo>
                    <a:pt x="34068" y="56101"/>
                    <a:pt x="34182" y="55979"/>
                    <a:pt x="34304" y="55862"/>
                  </a:cubicBezTo>
                  <a:cubicBezTo>
                    <a:pt x="34416" y="55767"/>
                    <a:pt x="34528" y="55682"/>
                    <a:pt x="34646" y="55598"/>
                  </a:cubicBezTo>
                  <a:cubicBezTo>
                    <a:pt x="34762" y="55519"/>
                    <a:pt x="34880" y="55448"/>
                    <a:pt x="35002" y="55384"/>
                  </a:cubicBezTo>
                  <a:cubicBezTo>
                    <a:pt x="35079" y="55346"/>
                    <a:pt x="35154" y="55309"/>
                    <a:pt x="35235" y="55282"/>
                  </a:cubicBezTo>
                  <a:cubicBezTo>
                    <a:pt x="35229" y="55282"/>
                    <a:pt x="35222" y="55285"/>
                    <a:pt x="35215" y="55285"/>
                  </a:cubicBezTo>
                  <a:cubicBezTo>
                    <a:pt x="35222" y="55282"/>
                    <a:pt x="35229" y="55282"/>
                    <a:pt x="35239" y="55279"/>
                  </a:cubicBezTo>
                  <a:lnTo>
                    <a:pt x="35246" y="55279"/>
                  </a:lnTo>
                  <a:cubicBezTo>
                    <a:pt x="35287" y="55265"/>
                    <a:pt x="35327" y="55255"/>
                    <a:pt x="35368" y="55245"/>
                  </a:cubicBezTo>
                  <a:cubicBezTo>
                    <a:pt x="35429" y="55232"/>
                    <a:pt x="35490" y="55224"/>
                    <a:pt x="35551" y="55218"/>
                  </a:cubicBezTo>
                  <a:cubicBezTo>
                    <a:pt x="35662" y="55211"/>
                    <a:pt x="35774" y="55211"/>
                    <a:pt x="35889" y="55211"/>
                  </a:cubicBezTo>
                  <a:close/>
                  <a:moveTo>
                    <a:pt x="14662" y="56097"/>
                  </a:moveTo>
                  <a:cubicBezTo>
                    <a:pt x="14667" y="56097"/>
                    <a:pt x="14673" y="56097"/>
                    <a:pt x="14678" y="56098"/>
                  </a:cubicBezTo>
                  <a:cubicBezTo>
                    <a:pt x="14783" y="56101"/>
                    <a:pt x="14889" y="56101"/>
                    <a:pt x="14994" y="56105"/>
                  </a:cubicBezTo>
                  <a:lnTo>
                    <a:pt x="15014" y="56105"/>
                  </a:lnTo>
                  <a:cubicBezTo>
                    <a:pt x="15041" y="56109"/>
                    <a:pt x="15072" y="56112"/>
                    <a:pt x="15098" y="56115"/>
                  </a:cubicBezTo>
                  <a:cubicBezTo>
                    <a:pt x="15258" y="56146"/>
                    <a:pt x="15420" y="56176"/>
                    <a:pt x="15572" y="56220"/>
                  </a:cubicBezTo>
                  <a:cubicBezTo>
                    <a:pt x="15583" y="56223"/>
                    <a:pt x="15593" y="56231"/>
                    <a:pt x="15603" y="56234"/>
                  </a:cubicBezTo>
                  <a:cubicBezTo>
                    <a:pt x="15701" y="56278"/>
                    <a:pt x="15803" y="56329"/>
                    <a:pt x="15905" y="56376"/>
                  </a:cubicBezTo>
                  <a:cubicBezTo>
                    <a:pt x="16002" y="56423"/>
                    <a:pt x="16101" y="56457"/>
                    <a:pt x="16202" y="56501"/>
                  </a:cubicBezTo>
                  <a:cubicBezTo>
                    <a:pt x="16205" y="56504"/>
                    <a:pt x="16213" y="56508"/>
                    <a:pt x="16219" y="56512"/>
                  </a:cubicBezTo>
                  <a:cubicBezTo>
                    <a:pt x="16253" y="56535"/>
                    <a:pt x="16287" y="56559"/>
                    <a:pt x="16317" y="56582"/>
                  </a:cubicBezTo>
                  <a:cubicBezTo>
                    <a:pt x="16443" y="56687"/>
                    <a:pt x="16561" y="56796"/>
                    <a:pt x="16683" y="56904"/>
                  </a:cubicBezTo>
                  <a:cubicBezTo>
                    <a:pt x="16808" y="57016"/>
                    <a:pt x="16941" y="57128"/>
                    <a:pt x="17059" y="57246"/>
                  </a:cubicBezTo>
                  <a:cubicBezTo>
                    <a:pt x="17140" y="57333"/>
                    <a:pt x="17212" y="57429"/>
                    <a:pt x="17283" y="57525"/>
                  </a:cubicBezTo>
                  <a:lnTo>
                    <a:pt x="17283" y="57525"/>
                  </a:lnTo>
                  <a:cubicBezTo>
                    <a:pt x="17283" y="57524"/>
                    <a:pt x="17282" y="57524"/>
                    <a:pt x="17282" y="57524"/>
                  </a:cubicBezTo>
                  <a:lnTo>
                    <a:pt x="17282" y="57524"/>
                  </a:lnTo>
                  <a:cubicBezTo>
                    <a:pt x="17284" y="57525"/>
                    <a:pt x="17285" y="57527"/>
                    <a:pt x="17286" y="57529"/>
                  </a:cubicBezTo>
                  <a:lnTo>
                    <a:pt x="17286" y="57529"/>
                  </a:lnTo>
                  <a:cubicBezTo>
                    <a:pt x="17285" y="57528"/>
                    <a:pt x="17284" y="57526"/>
                    <a:pt x="17283" y="57525"/>
                  </a:cubicBezTo>
                  <a:lnTo>
                    <a:pt x="17283" y="57525"/>
                  </a:lnTo>
                  <a:cubicBezTo>
                    <a:pt x="17284" y="57527"/>
                    <a:pt x="17285" y="57528"/>
                    <a:pt x="17287" y="57530"/>
                  </a:cubicBezTo>
                  <a:lnTo>
                    <a:pt x="17287" y="57530"/>
                  </a:lnTo>
                  <a:cubicBezTo>
                    <a:pt x="17286" y="57529"/>
                    <a:pt x="17286" y="57529"/>
                    <a:pt x="17286" y="57529"/>
                  </a:cubicBezTo>
                  <a:lnTo>
                    <a:pt x="17286" y="57529"/>
                  </a:lnTo>
                  <a:cubicBezTo>
                    <a:pt x="17287" y="57530"/>
                    <a:pt x="17287" y="57530"/>
                    <a:pt x="17287" y="57530"/>
                  </a:cubicBezTo>
                  <a:lnTo>
                    <a:pt x="17287" y="57530"/>
                  </a:lnTo>
                  <a:cubicBezTo>
                    <a:pt x="17287" y="57530"/>
                    <a:pt x="17287" y="57530"/>
                    <a:pt x="17287" y="57530"/>
                  </a:cubicBezTo>
                  <a:lnTo>
                    <a:pt x="17287" y="57530"/>
                  </a:lnTo>
                  <a:cubicBezTo>
                    <a:pt x="17295" y="57541"/>
                    <a:pt x="17301" y="57553"/>
                    <a:pt x="17310" y="57561"/>
                  </a:cubicBezTo>
                  <a:cubicBezTo>
                    <a:pt x="17354" y="57625"/>
                    <a:pt x="17398" y="57690"/>
                    <a:pt x="17441" y="57751"/>
                  </a:cubicBezTo>
                  <a:cubicBezTo>
                    <a:pt x="17540" y="57900"/>
                    <a:pt x="17641" y="58049"/>
                    <a:pt x="17729" y="58205"/>
                  </a:cubicBezTo>
                  <a:cubicBezTo>
                    <a:pt x="17824" y="58391"/>
                    <a:pt x="17905" y="58584"/>
                    <a:pt x="17987" y="58773"/>
                  </a:cubicBezTo>
                  <a:cubicBezTo>
                    <a:pt x="18041" y="58902"/>
                    <a:pt x="18092" y="59031"/>
                    <a:pt x="18143" y="59159"/>
                  </a:cubicBezTo>
                  <a:cubicBezTo>
                    <a:pt x="18204" y="59332"/>
                    <a:pt x="18257" y="59505"/>
                    <a:pt x="18298" y="59684"/>
                  </a:cubicBezTo>
                  <a:cubicBezTo>
                    <a:pt x="18305" y="59718"/>
                    <a:pt x="18309" y="59755"/>
                    <a:pt x="18312" y="59789"/>
                  </a:cubicBezTo>
                  <a:cubicBezTo>
                    <a:pt x="18332" y="59921"/>
                    <a:pt x="18352" y="60053"/>
                    <a:pt x="18363" y="60185"/>
                  </a:cubicBezTo>
                  <a:cubicBezTo>
                    <a:pt x="18366" y="60219"/>
                    <a:pt x="18366" y="60257"/>
                    <a:pt x="18366" y="60291"/>
                  </a:cubicBezTo>
                  <a:cubicBezTo>
                    <a:pt x="18366" y="60314"/>
                    <a:pt x="18369" y="60335"/>
                    <a:pt x="18369" y="60355"/>
                  </a:cubicBezTo>
                  <a:cubicBezTo>
                    <a:pt x="18366" y="60392"/>
                    <a:pt x="18359" y="60429"/>
                    <a:pt x="18356" y="60466"/>
                  </a:cubicBezTo>
                  <a:cubicBezTo>
                    <a:pt x="18339" y="60555"/>
                    <a:pt x="18315" y="60639"/>
                    <a:pt x="18288" y="60724"/>
                  </a:cubicBezTo>
                  <a:cubicBezTo>
                    <a:pt x="18251" y="60842"/>
                    <a:pt x="18207" y="60957"/>
                    <a:pt x="18156" y="61072"/>
                  </a:cubicBezTo>
                  <a:cubicBezTo>
                    <a:pt x="18126" y="61137"/>
                    <a:pt x="18088" y="61201"/>
                    <a:pt x="18054" y="61266"/>
                  </a:cubicBezTo>
                  <a:cubicBezTo>
                    <a:pt x="18007" y="61343"/>
                    <a:pt x="17957" y="61415"/>
                    <a:pt x="17902" y="61485"/>
                  </a:cubicBezTo>
                  <a:cubicBezTo>
                    <a:pt x="17868" y="61526"/>
                    <a:pt x="17835" y="61560"/>
                    <a:pt x="17797" y="61597"/>
                  </a:cubicBezTo>
                  <a:cubicBezTo>
                    <a:pt x="17777" y="61614"/>
                    <a:pt x="17757" y="61632"/>
                    <a:pt x="17736" y="61648"/>
                  </a:cubicBezTo>
                  <a:cubicBezTo>
                    <a:pt x="17679" y="61688"/>
                    <a:pt x="17618" y="61723"/>
                    <a:pt x="17557" y="61760"/>
                  </a:cubicBezTo>
                  <a:cubicBezTo>
                    <a:pt x="17526" y="61777"/>
                    <a:pt x="17499" y="61797"/>
                    <a:pt x="17469" y="61814"/>
                  </a:cubicBezTo>
                  <a:cubicBezTo>
                    <a:pt x="17404" y="61844"/>
                    <a:pt x="17337" y="61875"/>
                    <a:pt x="17269" y="61902"/>
                  </a:cubicBezTo>
                  <a:cubicBezTo>
                    <a:pt x="17228" y="61916"/>
                    <a:pt x="17185" y="61926"/>
                    <a:pt x="17144" y="61940"/>
                  </a:cubicBezTo>
                  <a:cubicBezTo>
                    <a:pt x="17099" y="61953"/>
                    <a:pt x="17059" y="61963"/>
                    <a:pt x="17015" y="61977"/>
                  </a:cubicBezTo>
                  <a:cubicBezTo>
                    <a:pt x="16968" y="61990"/>
                    <a:pt x="16920" y="62004"/>
                    <a:pt x="16873" y="62018"/>
                  </a:cubicBezTo>
                  <a:cubicBezTo>
                    <a:pt x="16829" y="62024"/>
                    <a:pt x="16785" y="62031"/>
                    <a:pt x="16741" y="62034"/>
                  </a:cubicBezTo>
                  <a:cubicBezTo>
                    <a:pt x="16581" y="62043"/>
                    <a:pt x="16423" y="62048"/>
                    <a:pt x="16263" y="62048"/>
                  </a:cubicBezTo>
                  <a:cubicBezTo>
                    <a:pt x="16229" y="62048"/>
                    <a:pt x="16195" y="62048"/>
                    <a:pt x="16161" y="62048"/>
                  </a:cubicBezTo>
                  <a:cubicBezTo>
                    <a:pt x="16063" y="62044"/>
                    <a:pt x="15969" y="62031"/>
                    <a:pt x="15871" y="62018"/>
                  </a:cubicBezTo>
                  <a:cubicBezTo>
                    <a:pt x="15691" y="61980"/>
                    <a:pt x="15511" y="61932"/>
                    <a:pt x="15328" y="61882"/>
                  </a:cubicBezTo>
                  <a:cubicBezTo>
                    <a:pt x="15214" y="61844"/>
                    <a:pt x="15105" y="61801"/>
                    <a:pt x="14994" y="61753"/>
                  </a:cubicBezTo>
                  <a:cubicBezTo>
                    <a:pt x="14811" y="61665"/>
                    <a:pt x="14628" y="61577"/>
                    <a:pt x="14448" y="61479"/>
                  </a:cubicBezTo>
                  <a:cubicBezTo>
                    <a:pt x="14442" y="61476"/>
                    <a:pt x="14435" y="61472"/>
                    <a:pt x="14428" y="61469"/>
                  </a:cubicBezTo>
                  <a:cubicBezTo>
                    <a:pt x="14279" y="61374"/>
                    <a:pt x="14140" y="61266"/>
                    <a:pt x="13998" y="61160"/>
                  </a:cubicBezTo>
                  <a:cubicBezTo>
                    <a:pt x="13917" y="61099"/>
                    <a:pt x="13828" y="61042"/>
                    <a:pt x="13744" y="60977"/>
                  </a:cubicBezTo>
                  <a:cubicBezTo>
                    <a:pt x="13605" y="60863"/>
                    <a:pt x="13473" y="60741"/>
                    <a:pt x="13341" y="60612"/>
                  </a:cubicBezTo>
                  <a:cubicBezTo>
                    <a:pt x="13229" y="60490"/>
                    <a:pt x="13128" y="60358"/>
                    <a:pt x="13026" y="60226"/>
                  </a:cubicBezTo>
                  <a:cubicBezTo>
                    <a:pt x="13020" y="60216"/>
                    <a:pt x="13012" y="60205"/>
                    <a:pt x="13006" y="60199"/>
                  </a:cubicBezTo>
                  <a:cubicBezTo>
                    <a:pt x="12890" y="60027"/>
                    <a:pt x="12779" y="59853"/>
                    <a:pt x="12674" y="59677"/>
                  </a:cubicBezTo>
                  <a:cubicBezTo>
                    <a:pt x="12630" y="59603"/>
                    <a:pt x="12586" y="59528"/>
                    <a:pt x="12542" y="59454"/>
                  </a:cubicBezTo>
                  <a:cubicBezTo>
                    <a:pt x="12454" y="59264"/>
                    <a:pt x="12376" y="59072"/>
                    <a:pt x="12298" y="58878"/>
                  </a:cubicBezTo>
                  <a:cubicBezTo>
                    <a:pt x="12271" y="58800"/>
                    <a:pt x="12248" y="58722"/>
                    <a:pt x="12227" y="58638"/>
                  </a:cubicBezTo>
                  <a:cubicBezTo>
                    <a:pt x="12214" y="58567"/>
                    <a:pt x="12207" y="58492"/>
                    <a:pt x="12200" y="58417"/>
                  </a:cubicBezTo>
                  <a:cubicBezTo>
                    <a:pt x="12196" y="58344"/>
                    <a:pt x="12196" y="58265"/>
                    <a:pt x="12200" y="58187"/>
                  </a:cubicBezTo>
                  <a:cubicBezTo>
                    <a:pt x="12200" y="58161"/>
                    <a:pt x="12203" y="58133"/>
                    <a:pt x="12207" y="58106"/>
                  </a:cubicBezTo>
                  <a:cubicBezTo>
                    <a:pt x="12214" y="58069"/>
                    <a:pt x="12223" y="58031"/>
                    <a:pt x="12231" y="57995"/>
                  </a:cubicBezTo>
                  <a:cubicBezTo>
                    <a:pt x="12251" y="57950"/>
                    <a:pt x="12268" y="57903"/>
                    <a:pt x="12288" y="57856"/>
                  </a:cubicBezTo>
                  <a:cubicBezTo>
                    <a:pt x="12309" y="57822"/>
                    <a:pt x="12329" y="57788"/>
                    <a:pt x="12345" y="57751"/>
                  </a:cubicBezTo>
                  <a:cubicBezTo>
                    <a:pt x="12426" y="57595"/>
                    <a:pt x="12508" y="57442"/>
                    <a:pt x="12596" y="57290"/>
                  </a:cubicBezTo>
                  <a:cubicBezTo>
                    <a:pt x="12650" y="57209"/>
                    <a:pt x="12704" y="57131"/>
                    <a:pt x="12762" y="57053"/>
                  </a:cubicBezTo>
                  <a:cubicBezTo>
                    <a:pt x="12884" y="56914"/>
                    <a:pt x="13006" y="56779"/>
                    <a:pt x="13138" y="56650"/>
                  </a:cubicBezTo>
                  <a:cubicBezTo>
                    <a:pt x="13226" y="56579"/>
                    <a:pt x="13311" y="56515"/>
                    <a:pt x="13398" y="56451"/>
                  </a:cubicBezTo>
                  <a:cubicBezTo>
                    <a:pt x="13450" y="56420"/>
                    <a:pt x="13497" y="56390"/>
                    <a:pt x="13544" y="56362"/>
                  </a:cubicBezTo>
                  <a:cubicBezTo>
                    <a:pt x="13584" y="56342"/>
                    <a:pt x="13625" y="56325"/>
                    <a:pt x="13666" y="56312"/>
                  </a:cubicBezTo>
                  <a:cubicBezTo>
                    <a:pt x="13697" y="56301"/>
                    <a:pt x="13731" y="56288"/>
                    <a:pt x="13761" y="56278"/>
                  </a:cubicBezTo>
                  <a:cubicBezTo>
                    <a:pt x="13778" y="56264"/>
                    <a:pt x="13795" y="56254"/>
                    <a:pt x="13815" y="56248"/>
                  </a:cubicBezTo>
                  <a:cubicBezTo>
                    <a:pt x="13849" y="56237"/>
                    <a:pt x="13883" y="56231"/>
                    <a:pt x="13917" y="56227"/>
                  </a:cubicBezTo>
                  <a:cubicBezTo>
                    <a:pt x="13920" y="56227"/>
                    <a:pt x="13920" y="56227"/>
                    <a:pt x="13923" y="56223"/>
                  </a:cubicBezTo>
                  <a:lnTo>
                    <a:pt x="13937" y="56223"/>
                  </a:lnTo>
                  <a:cubicBezTo>
                    <a:pt x="13944" y="56223"/>
                    <a:pt x="13954" y="56220"/>
                    <a:pt x="13964" y="56220"/>
                  </a:cubicBezTo>
                  <a:cubicBezTo>
                    <a:pt x="13975" y="56220"/>
                    <a:pt x="13984" y="56217"/>
                    <a:pt x="13995" y="56217"/>
                  </a:cubicBezTo>
                  <a:cubicBezTo>
                    <a:pt x="14025" y="56210"/>
                    <a:pt x="14056" y="56203"/>
                    <a:pt x="14086" y="56196"/>
                  </a:cubicBezTo>
                  <a:cubicBezTo>
                    <a:pt x="14161" y="56176"/>
                    <a:pt x="14235" y="56153"/>
                    <a:pt x="14309" y="56139"/>
                  </a:cubicBezTo>
                  <a:cubicBezTo>
                    <a:pt x="14364" y="56129"/>
                    <a:pt x="14417" y="56122"/>
                    <a:pt x="14472" y="56122"/>
                  </a:cubicBezTo>
                  <a:lnTo>
                    <a:pt x="14492" y="56122"/>
                  </a:lnTo>
                  <a:cubicBezTo>
                    <a:pt x="14536" y="56112"/>
                    <a:pt x="14584" y="56105"/>
                    <a:pt x="14631" y="56098"/>
                  </a:cubicBezTo>
                  <a:cubicBezTo>
                    <a:pt x="14640" y="56098"/>
                    <a:pt x="14651" y="56097"/>
                    <a:pt x="14662" y="56097"/>
                  </a:cubicBezTo>
                  <a:close/>
                  <a:moveTo>
                    <a:pt x="18854" y="62315"/>
                  </a:moveTo>
                  <a:lnTo>
                    <a:pt x="18854" y="62315"/>
                  </a:lnTo>
                  <a:cubicBezTo>
                    <a:pt x="18864" y="62319"/>
                    <a:pt x="18874" y="62324"/>
                    <a:pt x="18885" y="62328"/>
                  </a:cubicBezTo>
                  <a:lnTo>
                    <a:pt x="18885" y="62328"/>
                  </a:lnTo>
                  <a:cubicBezTo>
                    <a:pt x="18874" y="62324"/>
                    <a:pt x="18864" y="62321"/>
                    <a:pt x="18854" y="62315"/>
                  </a:cubicBezTo>
                  <a:close/>
                  <a:moveTo>
                    <a:pt x="26184" y="25721"/>
                  </a:moveTo>
                  <a:cubicBezTo>
                    <a:pt x="26339" y="25721"/>
                    <a:pt x="26494" y="25724"/>
                    <a:pt x="26648" y="25728"/>
                  </a:cubicBezTo>
                  <a:cubicBezTo>
                    <a:pt x="26804" y="25742"/>
                    <a:pt x="26957" y="25759"/>
                    <a:pt x="27109" y="25786"/>
                  </a:cubicBezTo>
                  <a:cubicBezTo>
                    <a:pt x="27121" y="25782"/>
                    <a:pt x="27134" y="25780"/>
                    <a:pt x="27147" y="25780"/>
                  </a:cubicBezTo>
                  <a:cubicBezTo>
                    <a:pt x="27157" y="25780"/>
                    <a:pt x="27167" y="25781"/>
                    <a:pt x="27176" y="25782"/>
                  </a:cubicBezTo>
                  <a:cubicBezTo>
                    <a:pt x="27234" y="25789"/>
                    <a:pt x="27292" y="25803"/>
                    <a:pt x="27346" y="25817"/>
                  </a:cubicBezTo>
                  <a:cubicBezTo>
                    <a:pt x="27424" y="25834"/>
                    <a:pt x="27501" y="25850"/>
                    <a:pt x="27583" y="25867"/>
                  </a:cubicBezTo>
                  <a:cubicBezTo>
                    <a:pt x="27583" y="25867"/>
                    <a:pt x="27587" y="25867"/>
                    <a:pt x="27587" y="25870"/>
                  </a:cubicBezTo>
                  <a:cubicBezTo>
                    <a:pt x="27627" y="25874"/>
                    <a:pt x="27664" y="25881"/>
                    <a:pt x="27701" y="25890"/>
                  </a:cubicBezTo>
                  <a:cubicBezTo>
                    <a:pt x="27732" y="25901"/>
                    <a:pt x="27762" y="25915"/>
                    <a:pt x="27793" y="25925"/>
                  </a:cubicBezTo>
                  <a:cubicBezTo>
                    <a:pt x="27800" y="25925"/>
                    <a:pt x="27803" y="25918"/>
                    <a:pt x="27813" y="25918"/>
                  </a:cubicBezTo>
                  <a:cubicBezTo>
                    <a:pt x="27823" y="25921"/>
                    <a:pt x="27834" y="25925"/>
                    <a:pt x="27843" y="25928"/>
                  </a:cubicBezTo>
                  <a:cubicBezTo>
                    <a:pt x="28000" y="25969"/>
                    <a:pt x="28156" y="26009"/>
                    <a:pt x="28304" y="26067"/>
                  </a:cubicBezTo>
                  <a:cubicBezTo>
                    <a:pt x="28595" y="26182"/>
                    <a:pt x="28883" y="26304"/>
                    <a:pt x="29175" y="26415"/>
                  </a:cubicBezTo>
                  <a:cubicBezTo>
                    <a:pt x="29167" y="26415"/>
                    <a:pt x="29164" y="26412"/>
                    <a:pt x="29161" y="26412"/>
                  </a:cubicBezTo>
                  <a:lnTo>
                    <a:pt x="29161" y="26412"/>
                  </a:lnTo>
                  <a:cubicBezTo>
                    <a:pt x="29418" y="26514"/>
                    <a:pt x="29672" y="26629"/>
                    <a:pt x="29916" y="26764"/>
                  </a:cubicBezTo>
                  <a:cubicBezTo>
                    <a:pt x="30244" y="26951"/>
                    <a:pt x="30573" y="27147"/>
                    <a:pt x="30881" y="27367"/>
                  </a:cubicBezTo>
                  <a:cubicBezTo>
                    <a:pt x="30959" y="27431"/>
                    <a:pt x="31033" y="27503"/>
                    <a:pt x="31108" y="27574"/>
                  </a:cubicBezTo>
                  <a:cubicBezTo>
                    <a:pt x="31555" y="28038"/>
                    <a:pt x="31978" y="28522"/>
                    <a:pt x="32377" y="29027"/>
                  </a:cubicBezTo>
                  <a:cubicBezTo>
                    <a:pt x="32476" y="29158"/>
                    <a:pt x="32567" y="29294"/>
                    <a:pt x="32655" y="29433"/>
                  </a:cubicBezTo>
                  <a:cubicBezTo>
                    <a:pt x="32771" y="29605"/>
                    <a:pt x="32882" y="29785"/>
                    <a:pt x="32987" y="29964"/>
                  </a:cubicBezTo>
                  <a:cubicBezTo>
                    <a:pt x="32986" y="29963"/>
                    <a:pt x="32985" y="29962"/>
                    <a:pt x="32984" y="29961"/>
                  </a:cubicBezTo>
                  <a:lnTo>
                    <a:pt x="32984" y="29961"/>
                  </a:lnTo>
                  <a:cubicBezTo>
                    <a:pt x="33142" y="30238"/>
                    <a:pt x="33292" y="30518"/>
                    <a:pt x="33431" y="30804"/>
                  </a:cubicBezTo>
                  <a:cubicBezTo>
                    <a:pt x="33576" y="31105"/>
                    <a:pt x="33726" y="31404"/>
                    <a:pt x="33857" y="31715"/>
                  </a:cubicBezTo>
                  <a:cubicBezTo>
                    <a:pt x="33864" y="31732"/>
                    <a:pt x="33870" y="31747"/>
                    <a:pt x="33876" y="31763"/>
                  </a:cubicBezTo>
                  <a:lnTo>
                    <a:pt x="33876" y="31763"/>
                  </a:lnTo>
                  <a:cubicBezTo>
                    <a:pt x="33876" y="31763"/>
                    <a:pt x="33876" y="31763"/>
                    <a:pt x="33876" y="31763"/>
                  </a:cubicBezTo>
                  <a:lnTo>
                    <a:pt x="33876" y="31763"/>
                  </a:lnTo>
                  <a:cubicBezTo>
                    <a:pt x="33876" y="31763"/>
                    <a:pt x="33876" y="31763"/>
                    <a:pt x="33876" y="31764"/>
                  </a:cubicBezTo>
                  <a:lnTo>
                    <a:pt x="33876" y="31764"/>
                  </a:lnTo>
                  <a:cubicBezTo>
                    <a:pt x="33880" y="31773"/>
                    <a:pt x="33884" y="31783"/>
                    <a:pt x="33888" y="31793"/>
                  </a:cubicBezTo>
                  <a:cubicBezTo>
                    <a:pt x="33887" y="31789"/>
                    <a:pt x="33886" y="31785"/>
                    <a:pt x="33884" y="31781"/>
                  </a:cubicBezTo>
                  <a:lnTo>
                    <a:pt x="33884" y="31781"/>
                  </a:lnTo>
                  <a:cubicBezTo>
                    <a:pt x="33893" y="31801"/>
                    <a:pt x="33900" y="31820"/>
                    <a:pt x="33910" y="31840"/>
                  </a:cubicBezTo>
                  <a:lnTo>
                    <a:pt x="33910" y="31840"/>
                  </a:lnTo>
                  <a:cubicBezTo>
                    <a:pt x="33905" y="31829"/>
                    <a:pt x="33899" y="31820"/>
                    <a:pt x="33895" y="31810"/>
                  </a:cubicBezTo>
                  <a:lnTo>
                    <a:pt x="33895" y="31810"/>
                  </a:lnTo>
                  <a:cubicBezTo>
                    <a:pt x="33901" y="31823"/>
                    <a:pt x="33908" y="31840"/>
                    <a:pt x="33915" y="31857"/>
                  </a:cubicBezTo>
                  <a:cubicBezTo>
                    <a:pt x="34034" y="32148"/>
                    <a:pt x="34145" y="32440"/>
                    <a:pt x="34246" y="32737"/>
                  </a:cubicBezTo>
                  <a:cubicBezTo>
                    <a:pt x="34355" y="33046"/>
                    <a:pt x="34470" y="33351"/>
                    <a:pt x="34612" y="33645"/>
                  </a:cubicBezTo>
                  <a:cubicBezTo>
                    <a:pt x="34768" y="33970"/>
                    <a:pt x="34941" y="34289"/>
                    <a:pt x="35117" y="34603"/>
                  </a:cubicBezTo>
                  <a:cubicBezTo>
                    <a:pt x="35293" y="34928"/>
                    <a:pt x="35486" y="35243"/>
                    <a:pt x="35723" y="35528"/>
                  </a:cubicBezTo>
                  <a:cubicBezTo>
                    <a:pt x="35950" y="35802"/>
                    <a:pt x="36194" y="36066"/>
                    <a:pt x="36461" y="36303"/>
                  </a:cubicBezTo>
                  <a:cubicBezTo>
                    <a:pt x="36736" y="36547"/>
                    <a:pt x="37030" y="36770"/>
                    <a:pt x="37325" y="36991"/>
                  </a:cubicBezTo>
                  <a:cubicBezTo>
                    <a:pt x="37508" y="37130"/>
                    <a:pt x="37694" y="37268"/>
                    <a:pt x="37880" y="37407"/>
                  </a:cubicBezTo>
                  <a:cubicBezTo>
                    <a:pt x="38094" y="37573"/>
                    <a:pt x="38303" y="37749"/>
                    <a:pt x="38506" y="37929"/>
                  </a:cubicBezTo>
                  <a:cubicBezTo>
                    <a:pt x="38530" y="37952"/>
                    <a:pt x="38558" y="37972"/>
                    <a:pt x="38581" y="37996"/>
                  </a:cubicBezTo>
                  <a:cubicBezTo>
                    <a:pt x="38753" y="38149"/>
                    <a:pt x="38927" y="38297"/>
                    <a:pt x="39099" y="38446"/>
                  </a:cubicBezTo>
                  <a:cubicBezTo>
                    <a:pt x="39302" y="38619"/>
                    <a:pt x="39505" y="38796"/>
                    <a:pt x="39708" y="38968"/>
                  </a:cubicBezTo>
                  <a:cubicBezTo>
                    <a:pt x="39902" y="39134"/>
                    <a:pt x="40091" y="39313"/>
                    <a:pt x="40274" y="39493"/>
                  </a:cubicBezTo>
                  <a:cubicBezTo>
                    <a:pt x="40280" y="39496"/>
                    <a:pt x="40285" y="39499"/>
                    <a:pt x="40288" y="39503"/>
                  </a:cubicBezTo>
                  <a:cubicBezTo>
                    <a:pt x="40291" y="39507"/>
                    <a:pt x="40294" y="39510"/>
                    <a:pt x="40298" y="39513"/>
                  </a:cubicBezTo>
                  <a:cubicBezTo>
                    <a:pt x="40294" y="39510"/>
                    <a:pt x="40294" y="39510"/>
                    <a:pt x="40294" y="39507"/>
                  </a:cubicBezTo>
                  <a:lnTo>
                    <a:pt x="40294" y="39507"/>
                  </a:lnTo>
                  <a:cubicBezTo>
                    <a:pt x="40369" y="39584"/>
                    <a:pt x="40450" y="39662"/>
                    <a:pt x="40521" y="39743"/>
                  </a:cubicBezTo>
                  <a:cubicBezTo>
                    <a:pt x="40602" y="39824"/>
                    <a:pt x="40674" y="39913"/>
                    <a:pt x="40745" y="40001"/>
                  </a:cubicBezTo>
                  <a:cubicBezTo>
                    <a:pt x="40890" y="40214"/>
                    <a:pt x="41022" y="40427"/>
                    <a:pt x="41154" y="40644"/>
                  </a:cubicBezTo>
                  <a:cubicBezTo>
                    <a:pt x="41290" y="40884"/>
                    <a:pt x="41418" y="41121"/>
                    <a:pt x="41527" y="41379"/>
                  </a:cubicBezTo>
                  <a:cubicBezTo>
                    <a:pt x="41585" y="41528"/>
                    <a:pt x="41638" y="41681"/>
                    <a:pt x="41682" y="41839"/>
                  </a:cubicBezTo>
                  <a:cubicBezTo>
                    <a:pt x="41801" y="42290"/>
                    <a:pt x="41876" y="42753"/>
                    <a:pt x="41957" y="43214"/>
                  </a:cubicBezTo>
                  <a:cubicBezTo>
                    <a:pt x="41946" y="43468"/>
                    <a:pt x="41923" y="43722"/>
                    <a:pt x="41885" y="43972"/>
                  </a:cubicBezTo>
                  <a:lnTo>
                    <a:pt x="41885" y="43969"/>
                  </a:lnTo>
                  <a:cubicBezTo>
                    <a:pt x="41869" y="44071"/>
                    <a:pt x="41852" y="44169"/>
                    <a:pt x="41829" y="44271"/>
                  </a:cubicBezTo>
                  <a:cubicBezTo>
                    <a:pt x="41743" y="44566"/>
                    <a:pt x="41625" y="44850"/>
                    <a:pt x="41507" y="45130"/>
                  </a:cubicBezTo>
                  <a:cubicBezTo>
                    <a:pt x="41415" y="45330"/>
                    <a:pt x="41321" y="45524"/>
                    <a:pt x="41215" y="45713"/>
                  </a:cubicBezTo>
                  <a:cubicBezTo>
                    <a:pt x="41057" y="45974"/>
                    <a:pt x="40901" y="46238"/>
                    <a:pt x="40735" y="46496"/>
                  </a:cubicBezTo>
                  <a:cubicBezTo>
                    <a:pt x="40572" y="46752"/>
                    <a:pt x="40399" y="46999"/>
                    <a:pt x="40213" y="47240"/>
                  </a:cubicBezTo>
                  <a:cubicBezTo>
                    <a:pt x="40064" y="47416"/>
                    <a:pt x="39908" y="47589"/>
                    <a:pt x="39749" y="47751"/>
                  </a:cubicBezTo>
                  <a:cubicBezTo>
                    <a:pt x="39749" y="47755"/>
                    <a:pt x="39746" y="47755"/>
                    <a:pt x="39746" y="47755"/>
                  </a:cubicBezTo>
                  <a:cubicBezTo>
                    <a:pt x="39563" y="47934"/>
                    <a:pt x="39377" y="48104"/>
                    <a:pt x="39174" y="48263"/>
                  </a:cubicBezTo>
                  <a:cubicBezTo>
                    <a:pt x="38980" y="48398"/>
                    <a:pt x="38781" y="48523"/>
                    <a:pt x="38581" y="48645"/>
                  </a:cubicBezTo>
                  <a:cubicBezTo>
                    <a:pt x="38452" y="48720"/>
                    <a:pt x="38327" y="48798"/>
                    <a:pt x="38198" y="48873"/>
                  </a:cubicBezTo>
                  <a:cubicBezTo>
                    <a:pt x="37975" y="48998"/>
                    <a:pt x="37755" y="49120"/>
                    <a:pt x="37525" y="49225"/>
                  </a:cubicBezTo>
                  <a:cubicBezTo>
                    <a:pt x="37426" y="49262"/>
                    <a:pt x="37325" y="49292"/>
                    <a:pt x="37220" y="49326"/>
                  </a:cubicBezTo>
                  <a:cubicBezTo>
                    <a:pt x="36989" y="49384"/>
                    <a:pt x="36759" y="49434"/>
                    <a:pt x="36526" y="49468"/>
                  </a:cubicBezTo>
                  <a:cubicBezTo>
                    <a:pt x="36346" y="49489"/>
                    <a:pt x="36170" y="49498"/>
                    <a:pt x="35987" y="49503"/>
                  </a:cubicBezTo>
                  <a:cubicBezTo>
                    <a:pt x="35896" y="49498"/>
                    <a:pt x="35801" y="49498"/>
                    <a:pt x="35709" y="49489"/>
                  </a:cubicBezTo>
                  <a:cubicBezTo>
                    <a:pt x="35571" y="49468"/>
                    <a:pt x="35435" y="49442"/>
                    <a:pt x="35303" y="49407"/>
                  </a:cubicBezTo>
                  <a:cubicBezTo>
                    <a:pt x="35212" y="49377"/>
                    <a:pt x="35120" y="49346"/>
                    <a:pt x="35032" y="49309"/>
                  </a:cubicBezTo>
                  <a:cubicBezTo>
                    <a:pt x="34937" y="49268"/>
                    <a:pt x="34846" y="49225"/>
                    <a:pt x="34758" y="49170"/>
                  </a:cubicBezTo>
                  <a:cubicBezTo>
                    <a:pt x="34701" y="49137"/>
                    <a:pt x="34650" y="49099"/>
                    <a:pt x="34596" y="49059"/>
                  </a:cubicBezTo>
                  <a:cubicBezTo>
                    <a:pt x="34521" y="48995"/>
                    <a:pt x="34446" y="48926"/>
                    <a:pt x="34376" y="48859"/>
                  </a:cubicBezTo>
                  <a:cubicBezTo>
                    <a:pt x="34327" y="48807"/>
                    <a:pt x="34281" y="48755"/>
                    <a:pt x="34239" y="48700"/>
                  </a:cubicBezTo>
                  <a:lnTo>
                    <a:pt x="34239" y="48700"/>
                  </a:lnTo>
                  <a:cubicBezTo>
                    <a:pt x="34237" y="48697"/>
                    <a:pt x="34235" y="48694"/>
                    <a:pt x="34233" y="48690"/>
                  </a:cubicBezTo>
                  <a:cubicBezTo>
                    <a:pt x="34230" y="48690"/>
                    <a:pt x="34226" y="48686"/>
                    <a:pt x="34226" y="48686"/>
                  </a:cubicBezTo>
                  <a:cubicBezTo>
                    <a:pt x="34190" y="48629"/>
                    <a:pt x="34149" y="48568"/>
                    <a:pt x="34112" y="48510"/>
                  </a:cubicBezTo>
                  <a:cubicBezTo>
                    <a:pt x="34060" y="48418"/>
                    <a:pt x="34016" y="48324"/>
                    <a:pt x="33969" y="48226"/>
                  </a:cubicBezTo>
                  <a:cubicBezTo>
                    <a:pt x="33938" y="48145"/>
                    <a:pt x="33908" y="48063"/>
                    <a:pt x="33885" y="47979"/>
                  </a:cubicBezTo>
                  <a:cubicBezTo>
                    <a:pt x="33871" y="47924"/>
                    <a:pt x="33865" y="47873"/>
                    <a:pt x="33854" y="47819"/>
                  </a:cubicBezTo>
                  <a:cubicBezTo>
                    <a:pt x="33847" y="47765"/>
                    <a:pt x="33844" y="47711"/>
                    <a:pt x="33844" y="47654"/>
                  </a:cubicBezTo>
                  <a:cubicBezTo>
                    <a:pt x="33844" y="47606"/>
                    <a:pt x="33847" y="47559"/>
                    <a:pt x="33854" y="47511"/>
                  </a:cubicBezTo>
                  <a:cubicBezTo>
                    <a:pt x="33871" y="47423"/>
                    <a:pt x="33891" y="47342"/>
                    <a:pt x="33912" y="47257"/>
                  </a:cubicBezTo>
                  <a:lnTo>
                    <a:pt x="33912" y="47271"/>
                  </a:lnTo>
                  <a:cubicBezTo>
                    <a:pt x="33935" y="47193"/>
                    <a:pt x="33966" y="47115"/>
                    <a:pt x="33999" y="47040"/>
                  </a:cubicBezTo>
                  <a:cubicBezTo>
                    <a:pt x="34023" y="46990"/>
                    <a:pt x="34047" y="46939"/>
                    <a:pt x="34074" y="46888"/>
                  </a:cubicBezTo>
                  <a:cubicBezTo>
                    <a:pt x="34098" y="46857"/>
                    <a:pt x="34118" y="46824"/>
                    <a:pt x="34142" y="46793"/>
                  </a:cubicBezTo>
                  <a:cubicBezTo>
                    <a:pt x="34169" y="46760"/>
                    <a:pt x="34196" y="46729"/>
                    <a:pt x="34223" y="46695"/>
                  </a:cubicBezTo>
                  <a:cubicBezTo>
                    <a:pt x="34264" y="46624"/>
                    <a:pt x="34315" y="46553"/>
                    <a:pt x="34368" y="46488"/>
                  </a:cubicBezTo>
                  <a:cubicBezTo>
                    <a:pt x="34450" y="46394"/>
                    <a:pt x="34541" y="46302"/>
                    <a:pt x="34629" y="46207"/>
                  </a:cubicBezTo>
                  <a:lnTo>
                    <a:pt x="34632" y="46204"/>
                  </a:lnTo>
                  <a:lnTo>
                    <a:pt x="34637" y="46201"/>
                  </a:lnTo>
                  <a:cubicBezTo>
                    <a:pt x="34710" y="46123"/>
                    <a:pt x="34779" y="46035"/>
                    <a:pt x="34853" y="45950"/>
                  </a:cubicBezTo>
                  <a:cubicBezTo>
                    <a:pt x="34934" y="45862"/>
                    <a:pt x="35018" y="45774"/>
                    <a:pt x="35107" y="45689"/>
                  </a:cubicBezTo>
                  <a:cubicBezTo>
                    <a:pt x="35226" y="45571"/>
                    <a:pt x="35334" y="45446"/>
                    <a:pt x="35442" y="45317"/>
                  </a:cubicBezTo>
                  <a:cubicBezTo>
                    <a:pt x="35503" y="45246"/>
                    <a:pt x="35567" y="45175"/>
                    <a:pt x="35625" y="45104"/>
                  </a:cubicBezTo>
                  <a:cubicBezTo>
                    <a:pt x="35682" y="45029"/>
                    <a:pt x="35743" y="44955"/>
                    <a:pt x="35801" y="44877"/>
                  </a:cubicBezTo>
                  <a:lnTo>
                    <a:pt x="35801" y="44877"/>
                  </a:lnTo>
                  <a:cubicBezTo>
                    <a:pt x="35795" y="44883"/>
                    <a:pt x="35791" y="44891"/>
                    <a:pt x="35784" y="44897"/>
                  </a:cubicBezTo>
                  <a:cubicBezTo>
                    <a:pt x="36003" y="44597"/>
                    <a:pt x="36220" y="44293"/>
                    <a:pt x="36425" y="43986"/>
                  </a:cubicBezTo>
                  <a:lnTo>
                    <a:pt x="36425" y="43986"/>
                  </a:lnTo>
                  <a:cubicBezTo>
                    <a:pt x="36424" y="43987"/>
                    <a:pt x="36422" y="43988"/>
                    <a:pt x="36420" y="43989"/>
                  </a:cubicBezTo>
                  <a:cubicBezTo>
                    <a:pt x="36529" y="43817"/>
                    <a:pt x="36634" y="43638"/>
                    <a:pt x="36725" y="43455"/>
                  </a:cubicBezTo>
                  <a:cubicBezTo>
                    <a:pt x="36762" y="43380"/>
                    <a:pt x="36793" y="43306"/>
                    <a:pt x="36823" y="43228"/>
                  </a:cubicBezTo>
                  <a:lnTo>
                    <a:pt x="36823" y="43228"/>
                  </a:lnTo>
                  <a:cubicBezTo>
                    <a:pt x="36780" y="43272"/>
                    <a:pt x="36736" y="43316"/>
                    <a:pt x="36692" y="43360"/>
                  </a:cubicBezTo>
                  <a:cubicBezTo>
                    <a:pt x="36563" y="43492"/>
                    <a:pt x="36431" y="43614"/>
                    <a:pt x="36295" y="43739"/>
                  </a:cubicBezTo>
                  <a:cubicBezTo>
                    <a:pt x="36282" y="43749"/>
                    <a:pt x="36272" y="43759"/>
                    <a:pt x="36258" y="43773"/>
                  </a:cubicBezTo>
                  <a:cubicBezTo>
                    <a:pt x="36170" y="43878"/>
                    <a:pt x="36082" y="43980"/>
                    <a:pt x="35984" y="44078"/>
                  </a:cubicBezTo>
                  <a:cubicBezTo>
                    <a:pt x="35808" y="44240"/>
                    <a:pt x="35632" y="44406"/>
                    <a:pt x="35459" y="44575"/>
                  </a:cubicBezTo>
                  <a:cubicBezTo>
                    <a:pt x="35276" y="44752"/>
                    <a:pt x="35083" y="44914"/>
                    <a:pt x="34890" y="45080"/>
                  </a:cubicBezTo>
                  <a:cubicBezTo>
                    <a:pt x="34609" y="45321"/>
                    <a:pt x="34324" y="45568"/>
                    <a:pt x="34064" y="45832"/>
                  </a:cubicBezTo>
                  <a:cubicBezTo>
                    <a:pt x="33938" y="45960"/>
                    <a:pt x="33824" y="46102"/>
                    <a:pt x="33705" y="46238"/>
                  </a:cubicBezTo>
                  <a:cubicBezTo>
                    <a:pt x="33682" y="46268"/>
                    <a:pt x="33657" y="46299"/>
                    <a:pt x="33634" y="46326"/>
                  </a:cubicBezTo>
                  <a:cubicBezTo>
                    <a:pt x="33560" y="46421"/>
                    <a:pt x="33488" y="46516"/>
                    <a:pt x="33434" y="46621"/>
                  </a:cubicBezTo>
                  <a:cubicBezTo>
                    <a:pt x="33380" y="46726"/>
                    <a:pt x="33329" y="46834"/>
                    <a:pt x="33288" y="46946"/>
                  </a:cubicBezTo>
                  <a:cubicBezTo>
                    <a:pt x="33190" y="47223"/>
                    <a:pt x="33126" y="47524"/>
                    <a:pt x="33160" y="47819"/>
                  </a:cubicBezTo>
                  <a:cubicBezTo>
                    <a:pt x="33180" y="48009"/>
                    <a:pt x="33218" y="48192"/>
                    <a:pt x="33285" y="48371"/>
                  </a:cubicBezTo>
                  <a:cubicBezTo>
                    <a:pt x="33322" y="48466"/>
                    <a:pt x="33363" y="48561"/>
                    <a:pt x="33407" y="48659"/>
                  </a:cubicBezTo>
                  <a:cubicBezTo>
                    <a:pt x="33604" y="49082"/>
                    <a:pt x="33929" y="49424"/>
                    <a:pt x="34298" y="49698"/>
                  </a:cubicBezTo>
                  <a:cubicBezTo>
                    <a:pt x="34494" y="49844"/>
                    <a:pt x="34738" y="49949"/>
                    <a:pt x="34971" y="50027"/>
                  </a:cubicBezTo>
                  <a:cubicBezTo>
                    <a:pt x="35154" y="50088"/>
                    <a:pt x="35337" y="50132"/>
                    <a:pt x="35530" y="50159"/>
                  </a:cubicBezTo>
                  <a:cubicBezTo>
                    <a:pt x="35682" y="50183"/>
                    <a:pt x="35838" y="50193"/>
                    <a:pt x="35990" y="50197"/>
                  </a:cubicBezTo>
                  <a:cubicBezTo>
                    <a:pt x="36009" y="50197"/>
                    <a:pt x="36027" y="50197"/>
                    <a:pt x="36045" y="50197"/>
                  </a:cubicBezTo>
                  <a:cubicBezTo>
                    <a:pt x="36253" y="50197"/>
                    <a:pt x="36458" y="50180"/>
                    <a:pt x="36661" y="50149"/>
                  </a:cubicBezTo>
                  <a:cubicBezTo>
                    <a:pt x="37040" y="50088"/>
                    <a:pt x="37409" y="50003"/>
                    <a:pt x="37769" y="49871"/>
                  </a:cubicBezTo>
                  <a:cubicBezTo>
                    <a:pt x="37948" y="49807"/>
                    <a:pt x="38120" y="49706"/>
                    <a:pt x="38286" y="49617"/>
                  </a:cubicBezTo>
                  <a:cubicBezTo>
                    <a:pt x="38385" y="49559"/>
                    <a:pt x="38483" y="49503"/>
                    <a:pt x="38581" y="49448"/>
                  </a:cubicBezTo>
                  <a:cubicBezTo>
                    <a:pt x="38639" y="49414"/>
                    <a:pt x="38700" y="49381"/>
                    <a:pt x="38757" y="49346"/>
                  </a:cubicBezTo>
                  <a:cubicBezTo>
                    <a:pt x="39069" y="49160"/>
                    <a:pt x="39383" y="48978"/>
                    <a:pt x="39668" y="48754"/>
                  </a:cubicBezTo>
                  <a:cubicBezTo>
                    <a:pt x="39969" y="48520"/>
                    <a:pt x="40240" y="48246"/>
                    <a:pt x="40497" y="47968"/>
                  </a:cubicBezTo>
                  <a:cubicBezTo>
                    <a:pt x="40988" y="47440"/>
                    <a:pt x="41348" y="46817"/>
                    <a:pt x="41720" y="46207"/>
                  </a:cubicBezTo>
                  <a:cubicBezTo>
                    <a:pt x="41910" y="45906"/>
                    <a:pt x="42065" y="45588"/>
                    <a:pt x="42204" y="45256"/>
                  </a:cubicBezTo>
                  <a:cubicBezTo>
                    <a:pt x="42299" y="45022"/>
                    <a:pt x="42397" y="44789"/>
                    <a:pt x="42468" y="44548"/>
                  </a:cubicBezTo>
                  <a:cubicBezTo>
                    <a:pt x="42488" y="44721"/>
                    <a:pt x="42509" y="44891"/>
                    <a:pt x="42523" y="45063"/>
                  </a:cubicBezTo>
                  <a:cubicBezTo>
                    <a:pt x="42532" y="45202"/>
                    <a:pt x="42536" y="45341"/>
                    <a:pt x="42540" y="45476"/>
                  </a:cubicBezTo>
                  <a:cubicBezTo>
                    <a:pt x="42543" y="45655"/>
                    <a:pt x="42543" y="45835"/>
                    <a:pt x="42532" y="46015"/>
                  </a:cubicBezTo>
                  <a:lnTo>
                    <a:pt x="42532" y="46096"/>
                  </a:lnTo>
                  <a:cubicBezTo>
                    <a:pt x="42526" y="46235"/>
                    <a:pt x="42519" y="46377"/>
                    <a:pt x="42523" y="46516"/>
                  </a:cubicBezTo>
                  <a:cubicBezTo>
                    <a:pt x="42523" y="46695"/>
                    <a:pt x="42519" y="46874"/>
                    <a:pt x="42523" y="47054"/>
                  </a:cubicBezTo>
                  <a:cubicBezTo>
                    <a:pt x="42529" y="47234"/>
                    <a:pt x="42543" y="47410"/>
                    <a:pt x="42553" y="47589"/>
                  </a:cubicBezTo>
                  <a:cubicBezTo>
                    <a:pt x="42573" y="47951"/>
                    <a:pt x="42549" y="48314"/>
                    <a:pt x="42540" y="48673"/>
                  </a:cubicBezTo>
                  <a:cubicBezTo>
                    <a:pt x="42532" y="49025"/>
                    <a:pt x="42536" y="49370"/>
                    <a:pt x="42515" y="49719"/>
                  </a:cubicBezTo>
                  <a:cubicBezTo>
                    <a:pt x="42499" y="49889"/>
                    <a:pt x="42468" y="50054"/>
                    <a:pt x="42445" y="50223"/>
                  </a:cubicBezTo>
                  <a:cubicBezTo>
                    <a:pt x="42390" y="50583"/>
                    <a:pt x="42329" y="50941"/>
                    <a:pt x="42265" y="51300"/>
                  </a:cubicBezTo>
                  <a:cubicBezTo>
                    <a:pt x="42174" y="51720"/>
                    <a:pt x="42062" y="52133"/>
                    <a:pt x="41926" y="52543"/>
                  </a:cubicBezTo>
                  <a:cubicBezTo>
                    <a:pt x="41812" y="52855"/>
                    <a:pt x="41690" y="53166"/>
                    <a:pt x="41564" y="53474"/>
                  </a:cubicBezTo>
                  <a:cubicBezTo>
                    <a:pt x="41439" y="53772"/>
                    <a:pt x="41300" y="54066"/>
                    <a:pt x="41158" y="54358"/>
                  </a:cubicBezTo>
                  <a:cubicBezTo>
                    <a:pt x="41154" y="54365"/>
                    <a:pt x="41151" y="54371"/>
                    <a:pt x="41151" y="54379"/>
                  </a:cubicBezTo>
                  <a:lnTo>
                    <a:pt x="41151" y="54371"/>
                  </a:lnTo>
                  <a:cubicBezTo>
                    <a:pt x="41087" y="54500"/>
                    <a:pt x="41016" y="54629"/>
                    <a:pt x="40944" y="54757"/>
                  </a:cubicBezTo>
                  <a:cubicBezTo>
                    <a:pt x="40870" y="54896"/>
                    <a:pt x="40799" y="55035"/>
                    <a:pt x="40724" y="55171"/>
                  </a:cubicBezTo>
                  <a:cubicBezTo>
                    <a:pt x="40646" y="55309"/>
                    <a:pt x="40569" y="55448"/>
                    <a:pt x="40494" y="55590"/>
                  </a:cubicBezTo>
                  <a:cubicBezTo>
                    <a:pt x="40285" y="55987"/>
                    <a:pt x="40064" y="56379"/>
                    <a:pt x="39824" y="56759"/>
                  </a:cubicBezTo>
                  <a:cubicBezTo>
                    <a:pt x="39583" y="57104"/>
                    <a:pt x="39319" y="57433"/>
                    <a:pt x="39048" y="57751"/>
                  </a:cubicBezTo>
                  <a:cubicBezTo>
                    <a:pt x="39025" y="57778"/>
                    <a:pt x="39005" y="57805"/>
                    <a:pt x="38984" y="57828"/>
                  </a:cubicBezTo>
                  <a:cubicBezTo>
                    <a:pt x="38940" y="57876"/>
                    <a:pt x="38896" y="57920"/>
                    <a:pt x="38852" y="57964"/>
                  </a:cubicBezTo>
                  <a:cubicBezTo>
                    <a:pt x="38862" y="57900"/>
                    <a:pt x="38869" y="57836"/>
                    <a:pt x="38875" y="57767"/>
                  </a:cubicBezTo>
                  <a:lnTo>
                    <a:pt x="38875" y="57751"/>
                  </a:lnTo>
                  <a:cubicBezTo>
                    <a:pt x="38879" y="57670"/>
                    <a:pt x="38889" y="57584"/>
                    <a:pt x="38886" y="57500"/>
                  </a:cubicBezTo>
                  <a:cubicBezTo>
                    <a:pt x="38886" y="57415"/>
                    <a:pt x="38869" y="57328"/>
                    <a:pt x="38858" y="57239"/>
                  </a:cubicBezTo>
                  <a:cubicBezTo>
                    <a:pt x="38849" y="57131"/>
                    <a:pt x="38842" y="57026"/>
                    <a:pt x="38828" y="56918"/>
                  </a:cubicBezTo>
                  <a:cubicBezTo>
                    <a:pt x="38818" y="56830"/>
                    <a:pt x="38797" y="56742"/>
                    <a:pt x="38774" y="56657"/>
                  </a:cubicBezTo>
                  <a:cubicBezTo>
                    <a:pt x="38767" y="56609"/>
                    <a:pt x="38757" y="56559"/>
                    <a:pt x="38747" y="56512"/>
                  </a:cubicBezTo>
                  <a:cubicBezTo>
                    <a:pt x="38744" y="56481"/>
                    <a:pt x="38740" y="56451"/>
                    <a:pt x="38733" y="56423"/>
                  </a:cubicBezTo>
                  <a:cubicBezTo>
                    <a:pt x="38706" y="56329"/>
                    <a:pt x="38672" y="56237"/>
                    <a:pt x="38628" y="56153"/>
                  </a:cubicBezTo>
                  <a:cubicBezTo>
                    <a:pt x="38615" y="56126"/>
                    <a:pt x="38594" y="56101"/>
                    <a:pt x="38581" y="56078"/>
                  </a:cubicBezTo>
                  <a:cubicBezTo>
                    <a:pt x="38533" y="56000"/>
                    <a:pt x="38483" y="55923"/>
                    <a:pt x="38432" y="55845"/>
                  </a:cubicBezTo>
                  <a:cubicBezTo>
                    <a:pt x="38411" y="55814"/>
                    <a:pt x="38395" y="55787"/>
                    <a:pt x="38378" y="55756"/>
                  </a:cubicBezTo>
                  <a:cubicBezTo>
                    <a:pt x="38350" y="55736"/>
                    <a:pt x="38330" y="55712"/>
                    <a:pt x="38307" y="55685"/>
                  </a:cubicBezTo>
                  <a:lnTo>
                    <a:pt x="38307" y="55685"/>
                  </a:lnTo>
                  <a:cubicBezTo>
                    <a:pt x="38310" y="55685"/>
                    <a:pt x="38310" y="55689"/>
                    <a:pt x="38314" y="55692"/>
                  </a:cubicBezTo>
                  <a:cubicBezTo>
                    <a:pt x="38269" y="55638"/>
                    <a:pt x="38225" y="55587"/>
                    <a:pt x="38178" y="55540"/>
                  </a:cubicBezTo>
                  <a:lnTo>
                    <a:pt x="38178" y="55540"/>
                  </a:lnTo>
                  <a:cubicBezTo>
                    <a:pt x="38185" y="55546"/>
                    <a:pt x="38188" y="55550"/>
                    <a:pt x="38195" y="55557"/>
                  </a:cubicBezTo>
                  <a:cubicBezTo>
                    <a:pt x="38100" y="55455"/>
                    <a:pt x="38002" y="55357"/>
                    <a:pt x="37908" y="55259"/>
                  </a:cubicBezTo>
                  <a:lnTo>
                    <a:pt x="37847" y="55198"/>
                  </a:lnTo>
                  <a:cubicBezTo>
                    <a:pt x="37826" y="55181"/>
                    <a:pt x="37802" y="55164"/>
                    <a:pt x="37782" y="55146"/>
                  </a:cubicBezTo>
                  <a:cubicBezTo>
                    <a:pt x="37684" y="55073"/>
                    <a:pt x="37592" y="54995"/>
                    <a:pt x="37501" y="54913"/>
                  </a:cubicBezTo>
                  <a:cubicBezTo>
                    <a:pt x="37487" y="54907"/>
                    <a:pt x="37481" y="54899"/>
                    <a:pt x="37467" y="54896"/>
                  </a:cubicBezTo>
                  <a:cubicBezTo>
                    <a:pt x="37294" y="54808"/>
                    <a:pt x="37111" y="54740"/>
                    <a:pt x="36918" y="54687"/>
                  </a:cubicBezTo>
                  <a:cubicBezTo>
                    <a:pt x="36756" y="54639"/>
                    <a:pt x="36583" y="54608"/>
                    <a:pt x="36417" y="54578"/>
                  </a:cubicBezTo>
                  <a:cubicBezTo>
                    <a:pt x="36265" y="54554"/>
                    <a:pt x="36112" y="54534"/>
                    <a:pt x="35960" y="54524"/>
                  </a:cubicBezTo>
                  <a:cubicBezTo>
                    <a:pt x="35889" y="54519"/>
                    <a:pt x="35816" y="54516"/>
                    <a:pt x="35743" y="54516"/>
                  </a:cubicBezTo>
                  <a:cubicBezTo>
                    <a:pt x="35615" y="54516"/>
                    <a:pt x="35487" y="54525"/>
                    <a:pt x="35364" y="54544"/>
                  </a:cubicBezTo>
                  <a:cubicBezTo>
                    <a:pt x="35114" y="54582"/>
                    <a:pt x="34876" y="54666"/>
                    <a:pt x="34653" y="54785"/>
                  </a:cubicBezTo>
                  <a:cubicBezTo>
                    <a:pt x="34365" y="54937"/>
                    <a:pt x="34098" y="55126"/>
                    <a:pt x="33851" y="55340"/>
                  </a:cubicBezTo>
                  <a:cubicBezTo>
                    <a:pt x="33702" y="55468"/>
                    <a:pt x="33573" y="55618"/>
                    <a:pt x="33444" y="55763"/>
                  </a:cubicBezTo>
                  <a:cubicBezTo>
                    <a:pt x="33319" y="55906"/>
                    <a:pt x="33197" y="56051"/>
                    <a:pt x="33092" y="56207"/>
                  </a:cubicBezTo>
                  <a:cubicBezTo>
                    <a:pt x="32882" y="56508"/>
                    <a:pt x="32686" y="56820"/>
                    <a:pt x="32520" y="57145"/>
                  </a:cubicBezTo>
                  <a:cubicBezTo>
                    <a:pt x="32418" y="57341"/>
                    <a:pt x="32337" y="57544"/>
                    <a:pt x="32255" y="57751"/>
                  </a:cubicBezTo>
                  <a:cubicBezTo>
                    <a:pt x="32208" y="57876"/>
                    <a:pt x="32161" y="58001"/>
                    <a:pt x="32117" y="58127"/>
                  </a:cubicBezTo>
                  <a:cubicBezTo>
                    <a:pt x="32056" y="58289"/>
                    <a:pt x="31999" y="58455"/>
                    <a:pt x="31944" y="58617"/>
                  </a:cubicBezTo>
                  <a:cubicBezTo>
                    <a:pt x="31938" y="58641"/>
                    <a:pt x="31927" y="58661"/>
                    <a:pt x="31921" y="58682"/>
                  </a:cubicBezTo>
                  <a:cubicBezTo>
                    <a:pt x="31863" y="58858"/>
                    <a:pt x="31833" y="59044"/>
                    <a:pt x="31802" y="59227"/>
                  </a:cubicBezTo>
                  <a:cubicBezTo>
                    <a:pt x="31768" y="59420"/>
                    <a:pt x="31748" y="59610"/>
                    <a:pt x="31738" y="59803"/>
                  </a:cubicBezTo>
                  <a:cubicBezTo>
                    <a:pt x="31727" y="59958"/>
                    <a:pt x="31724" y="60111"/>
                    <a:pt x="31724" y="60266"/>
                  </a:cubicBezTo>
                  <a:cubicBezTo>
                    <a:pt x="31727" y="60622"/>
                    <a:pt x="31775" y="60977"/>
                    <a:pt x="31897" y="61313"/>
                  </a:cubicBezTo>
                  <a:cubicBezTo>
                    <a:pt x="31639" y="61401"/>
                    <a:pt x="31396" y="61523"/>
                    <a:pt x="31138" y="61614"/>
                  </a:cubicBezTo>
                  <a:cubicBezTo>
                    <a:pt x="30844" y="61723"/>
                    <a:pt x="30542" y="61824"/>
                    <a:pt x="30241" y="61916"/>
                  </a:cubicBezTo>
                  <a:cubicBezTo>
                    <a:pt x="29930" y="62007"/>
                    <a:pt x="29614" y="62074"/>
                    <a:pt x="29297" y="62146"/>
                  </a:cubicBezTo>
                  <a:cubicBezTo>
                    <a:pt x="28984" y="62217"/>
                    <a:pt x="28670" y="62282"/>
                    <a:pt x="28355" y="62335"/>
                  </a:cubicBezTo>
                  <a:cubicBezTo>
                    <a:pt x="27948" y="62396"/>
                    <a:pt x="27542" y="62457"/>
                    <a:pt x="27132" y="62474"/>
                  </a:cubicBezTo>
                  <a:cubicBezTo>
                    <a:pt x="26709" y="62491"/>
                    <a:pt x="26290" y="62518"/>
                    <a:pt x="25866" y="62538"/>
                  </a:cubicBezTo>
                  <a:cubicBezTo>
                    <a:pt x="25751" y="62541"/>
                    <a:pt x="25635" y="62541"/>
                    <a:pt x="25519" y="62541"/>
                  </a:cubicBezTo>
                  <a:cubicBezTo>
                    <a:pt x="25046" y="62541"/>
                    <a:pt x="24572" y="62527"/>
                    <a:pt x="24099" y="62518"/>
                  </a:cubicBezTo>
                  <a:cubicBezTo>
                    <a:pt x="23800" y="62515"/>
                    <a:pt x="23503" y="62512"/>
                    <a:pt x="23205" y="62495"/>
                  </a:cubicBezTo>
                  <a:cubicBezTo>
                    <a:pt x="22934" y="62478"/>
                    <a:pt x="22660" y="62444"/>
                    <a:pt x="22389" y="62420"/>
                  </a:cubicBezTo>
                  <a:cubicBezTo>
                    <a:pt x="22189" y="62396"/>
                    <a:pt x="21989" y="62366"/>
                    <a:pt x="21789" y="62329"/>
                  </a:cubicBezTo>
                  <a:cubicBezTo>
                    <a:pt x="21600" y="62291"/>
                    <a:pt x="21406" y="62251"/>
                    <a:pt x="21217" y="62213"/>
                  </a:cubicBezTo>
                  <a:cubicBezTo>
                    <a:pt x="20814" y="62132"/>
                    <a:pt x="20404" y="62082"/>
                    <a:pt x="20001" y="62001"/>
                  </a:cubicBezTo>
                  <a:cubicBezTo>
                    <a:pt x="19826" y="61946"/>
                    <a:pt x="19649" y="61885"/>
                    <a:pt x="19476" y="61821"/>
                  </a:cubicBezTo>
                  <a:cubicBezTo>
                    <a:pt x="19348" y="61766"/>
                    <a:pt x="19223" y="61713"/>
                    <a:pt x="19094" y="61672"/>
                  </a:cubicBezTo>
                  <a:cubicBezTo>
                    <a:pt x="18965" y="61624"/>
                    <a:pt x="18837" y="61587"/>
                    <a:pt x="18704" y="61550"/>
                  </a:cubicBezTo>
                  <a:cubicBezTo>
                    <a:pt x="18701" y="61546"/>
                    <a:pt x="18695" y="61546"/>
                    <a:pt x="18691" y="61543"/>
                  </a:cubicBezTo>
                  <a:lnTo>
                    <a:pt x="18695" y="61543"/>
                  </a:lnTo>
                  <a:cubicBezTo>
                    <a:pt x="18782" y="61374"/>
                    <a:pt x="18860" y="61198"/>
                    <a:pt x="18921" y="61015"/>
                  </a:cubicBezTo>
                  <a:cubicBezTo>
                    <a:pt x="18965" y="60880"/>
                    <a:pt x="19006" y="60744"/>
                    <a:pt x="19033" y="60605"/>
                  </a:cubicBezTo>
                  <a:cubicBezTo>
                    <a:pt x="19067" y="60433"/>
                    <a:pt x="19063" y="60257"/>
                    <a:pt x="19046" y="60080"/>
                  </a:cubicBezTo>
                  <a:cubicBezTo>
                    <a:pt x="19040" y="59999"/>
                    <a:pt x="19033" y="59918"/>
                    <a:pt x="19023" y="59833"/>
                  </a:cubicBezTo>
                  <a:cubicBezTo>
                    <a:pt x="19009" y="59728"/>
                    <a:pt x="18996" y="59623"/>
                    <a:pt x="18972" y="59522"/>
                  </a:cubicBezTo>
                  <a:cubicBezTo>
                    <a:pt x="18928" y="59346"/>
                    <a:pt x="18881" y="59169"/>
                    <a:pt x="18820" y="58997"/>
                  </a:cubicBezTo>
                  <a:cubicBezTo>
                    <a:pt x="18782" y="58899"/>
                    <a:pt x="18742" y="58800"/>
                    <a:pt x="18704" y="58702"/>
                  </a:cubicBezTo>
                  <a:cubicBezTo>
                    <a:pt x="18610" y="58465"/>
                    <a:pt x="18512" y="58228"/>
                    <a:pt x="18400" y="58001"/>
                  </a:cubicBezTo>
                  <a:cubicBezTo>
                    <a:pt x="18359" y="57917"/>
                    <a:pt x="18315" y="57832"/>
                    <a:pt x="18265" y="57751"/>
                  </a:cubicBezTo>
                  <a:cubicBezTo>
                    <a:pt x="18224" y="57683"/>
                    <a:pt x="18180" y="57612"/>
                    <a:pt x="18135" y="57544"/>
                  </a:cubicBezTo>
                  <a:cubicBezTo>
                    <a:pt x="18034" y="57392"/>
                    <a:pt x="17929" y="57239"/>
                    <a:pt x="17824" y="57094"/>
                  </a:cubicBezTo>
                  <a:cubicBezTo>
                    <a:pt x="17713" y="56945"/>
                    <a:pt x="17601" y="56799"/>
                    <a:pt x="17462" y="56674"/>
                  </a:cubicBezTo>
                  <a:cubicBezTo>
                    <a:pt x="17337" y="56556"/>
                    <a:pt x="17205" y="56443"/>
                    <a:pt x="17076" y="56329"/>
                  </a:cubicBezTo>
                  <a:cubicBezTo>
                    <a:pt x="16944" y="56210"/>
                    <a:pt x="16808" y="56088"/>
                    <a:pt x="16669" y="55979"/>
                  </a:cubicBezTo>
                  <a:cubicBezTo>
                    <a:pt x="16530" y="55871"/>
                    <a:pt x="16358" y="55821"/>
                    <a:pt x="16199" y="55753"/>
                  </a:cubicBezTo>
                  <a:cubicBezTo>
                    <a:pt x="16067" y="55689"/>
                    <a:pt x="15938" y="55618"/>
                    <a:pt x="15803" y="55570"/>
                  </a:cubicBezTo>
                  <a:cubicBezTo>
                    <a:pt x="15661" y="55516"/>
                    <a:pt x="15505" y="55492"/>
                    <a:pt x="15359" y="55462"/>
                  </a:cubicBezTo>
                  <a:cubicBezTo>
                    <a:pt x="15234" y="55438"/>
                    <a:pt x="15116" y="55418"/>
                    <a:pt x="14990" y="55415"/>
                  </a:cubicBezTo>
                  <a:cubicBezTo>
                    <a:pt x="14902" y="55411"/>
                    <a:pt x="14814" y="55411"/>
                    <a:pt x="14726" y="55407"/>
                  </a:cubicBezTo>
                  <a:cubicBezTo>
                    <a:pt x="14717" y="55407"/>
                    <a:pt x="14708" y="55407"/>
                    <a:pt x="14700" y="55407"/>
                  </a:cubicBezTo>
                  <a:cubicBezTo>
                    <a:pt x="14547" y="55407"/>
                    <a:pt x="14402" y="55433"/>
                    <a:pt x="14255" y="55468"/>
                  </a:cubicBezTo>
                  <a:cubicBezTo>
                    <a:pt x="14216" y="55479"/>
                    <a:pt x="14179" y="55490"/>
                    <a:pt x="14141" y="55501"/>
                  </a:cubicBezTo>
                  <a:lnTo>
                    <a:pt x="14141" y="55501"/>
                  </a:lnTo>
                  <a:cubicBezTo>
                    <a:pt x="14116" y="55507"/>
                    <a:pt x="14089" y="55513"/>
                    <a:pt x="14066" y="55519"/>
                  </a:cubicBezTo>
                  <a:cubicBezTo>
                    <a:pt x="14062" y="55519"/>
                    <a:pt x="14062" y="55523"/>
                    <a:pt x="14062" y="55523"/>
                  </a:cubicBezTo>
                  <a:lnTo>
                    <a:pt x="14059" y="55523"/>
                  </a:lnTo>
                  <a:cubicBezTo>
                    <a:pt x="14039" y="55523"/>
                    <a:pt x="14022" y="55526"/>
                    <a:pt x="14005" y="55526"/>
                  </a:cubicBezTo>
                  <a:cubicBezTo>
                    <a:pt x="13991" y="55523"/>
                    <a:pt x="13978" y="55519"/>
                    <a:pt x="13961" y="55519"/>
                  </a:cubicBezTo>
                  <a:cubicBezTo>
                    <a:pt x="13940" y="55523"/>
                    <a:pt x="13923" y="55529"/>
                    <a:pt x="13903" y="55532"/>
                  </a:cubicBezTo>
                  <a:cubicBezTo>
                    <a:pt x="13910" y="55532"/>
                    <a:pt x="13917" y="55529"/>
                    <a:pt x="13923" y="55529"/>
                  </a:cubicBezTo>
                  <a:cubicBezTo>
                    <a:pt x="13808" y="55560"/>
                    <a:pt x="13690" y="55598"/>
                    <a:pt x="13571" y="55624"/>
                  </a:cubicBezTo>
                  <a:cubicBezTo>
                    <a:pt x="13537" y="55631"/>
                    <a:pt x="13500" y="55641"/>
                    <a:pt x="13463" y="55648"/>
                  </a:cubicBezTo>
                  <a:lnTo>
                    <a:pt x="13463" y="55651"/>
                  </a:lnTo>
                  <a:cubicBezTo>
                    <a:pt x="13290" y="55712"/>
                    <a:pt x="13128" y="55793"/>
                    <a:pt x="12975" y="55902"/>
                  </a:cubicBezTo>
                  <a:cubicBezTo>
                    <a:pt x="12823" y="56014"/>
                    <a:pt x="12684" y="56132"/>
                    <a:pt x="12545" y="56261"/>
                  </a:cubicBezTo>
                  <a:cubicBezTo>
                    <a:pt x="12451" y="56349"/>
                    <a:pt x="12362" y="56454"/>
                    <a:pt x="12278" y="56556"/>
                  </a:cubicBezTo>
                  <a:cubicBezTo>
                    <a:pt x="12248" y="56593"/>
                    <a:pt x="12214" y="56630"/>
                    <a:pt x="12187" y="56670"/>
                  </a:cubicBezTo>
                  <a:cubicBezTo>
                    <a:pt x="12071" y="56823"/>
                    <a:pt x="11970" y="56989"/>
                    <a:pt x="11878" y="57155"/>
                  </a:cubicBezTo>
                  <a:cubicBezTo>
                    <a:pt x="11776" y="57334"/>
                    <a:pt x="11668" y="57517"/>
                    <a:pt x="11601" y="57706"/>
                  </a:cubicBezTo>
                  <a:cubicBezTo>
                    <a:pt x="11598" y="57723"/>
                    <a:pt x="11593" y="57737"/>
                    <a:pt x="11590" y="57751"/>
                  </a:cubicBezTo>
                  <a:cubicBezTo>
                    <a:pt x="11567" y="57819"/>
                    <a:pt x="11550" y="57886"/>
                    <a:pt x="11537" y="57954"/>
                  </a:cubicBezTo>
                  <a:cubicBezTo>
                    <a:pt x="11479" y="57886"/>
                    <a:pt x="11421" y="57819"/>
                    <a:pt x="11360" y="57751"/>
                  </a:cubicBezTo>
                  <a:cubicBezTo>
                    <a:pt x="11306" y="57690"/>
                    <a:pt x="11252" y="57625"/>
                    <a:pt x="11194" y="57561"/>
                  </a:cubicBezTo>
                  <a:lnTo>
                    <a:pt x="11194" y="57561"/>
                  </a:lnTo>
                  <a:cubicBezTo>
                    <a:pt x="11196" y="57565"/>
                    <a:pt x="11198" y="57567"/>
                    <a:pt x="11199" y="57569"/>
                  </a:cubicBezTo>
                  <a:lnTo>
                    <a:pt x="11199" y="57569"/>
                  </a:lnTo>
                  <a:cubicBezTo>
                    <a:pt x="11062" y="57418"/>
                    <a:pt x="10929" y="57262"/>
                    <a:pt x="10805" y="57097"/>
                  </a:cubicBezTo>
                  <a:cubicBezTo>
                    <a:pt x="10673" y="56911"/>
                    <a:pt x="10537" y="56725"/>
                    <a:pt x="10402" y="56539"/>
                  </a:cubicBezTo>
                  <a:cubicBezTo>
                    <a:pt x="10175" y="56183"/>
                    <a:pt x="9965" y="55817"/>
                    <a:pt x="9765" y="55448"/>
                  </a:cubicBezTo>
                  <a:lnTo>
                    <a:pt x="9765" y="55448"/>
                  </a:lnTo>
                  <a:cubicBezTo>
                    <a:pt x="9772" y="55462"/>
                    <a:pt x="9779" y="55476"/>
                    <a:pt x="9785" y="55489"/>
                  </a:cubicBezTo>
                  <a:cubicBezTo>
                    <a:pt x="9721" y="55367"/>
                    <a:pt x="9657" y="55242"/>
                    <a:pt x="9593" y="55116"/>
                  </a:cubicBezTo>
                  <a:cubicBezTo>
                    <a:pt x="9447" y="54835"/>
                    <a:pt x="9305" y="54554"/>
                    <a:pt x="9173" y="54270"/>
                  </a:cubicBezTo>
                  <a:cubicBezTo>
                    <a:pt x="9082" y="54070"/>
                    <a:pt x="9004" y="53867"/>
                    <a:pt x="8926" y="53660"/>
                  </a:cubicBezTo>
                  <a:cubicBezTo>
                    <a:pt x="8847" y="53454"/>
                    <a:pt x="8766" y="53251"/>
                    <a:pt x="8682" y="53044"/>
                  </a:cubicBezTo>
                  <a:cubicBezTo>
                    <a:pt x="8635" y="52908"/>
                    <a:pt x="8591" y="52777"/>
                    <a:pt x="8550" y="52641"/>
                  </a:cubicBezTo>
                  <a:cubicBezTo>
                    <a:pt x="8522" y="52533"/>
                    <a:pt x="8496" y="52424"/>
                    <a:pt x="8472" y="52313"/>
                  </a:cubicBezTo>
                  <a:cubicBezTo>
                    <a:pt x="8448" y="52194"/>
                    <a:pt x="8435" y="52072"/>
                    <a:pt x="8418" y="51954"/>
                  </a:cubicBezTo>
                  <a:cubicBezTo>
                    <a:pt x="8388" y="51764"/>
                    <a:pt x="8353" y="51575"/>
                    <a:pt x="8333" y="51385"/>
                  </a:cubicBezTo>
                  <a:cubicBezTo>
                    <a:pt x="8292" y="51063"/>
                    <a:pt x="8241" y="50742"/>
                    <a:pt x="8205" y="50420"/>
                  </a:cubicBezTo>
                  <a:cubicBezTo>
                    <a:pt x="8184" y="50040"/>
                    <a:pt x="8171" y="49665"/>
                    <a:pt x="8160" y="49286"/>
                  </a:cubicBezTo>
                  <a:cubicBezTo>
                    <a:pt x="8150" y="48909"/>
                    <a:pt x="8136" y="48534"/>
                    <a:pt x="8144" y="48158"/>
                  </a:cubicBezTo>
                  <a:cubicBezTo>
                    <a:pt x="8171" y="47748"/>
                    <a:pt x="8221" y="47342"/>
                    <a:pt x="8262" y="46932"/>
                  </a:cubicBezTo>
                  <a:cubicBezTo>
                    <a:pt x="8299" y="46540"/>
                    <a:pt x="8357" y="46146"/>
                    <a:pt x="8418" y="45757"/>
                  </a:cubicBezTo>
                  <a:cubicBezTo>
                    <a:pt x="8441" y="45632"/>
                    <a:pt x="8465" y="45507"/>
                    <a:pt x="8499" y="45385"/>
                  </a:cubicBezTo>
                  <a:cubicBezTo>
                    <a:pt x="8526" y="45260"/>
                    <a:pt x="8566" y="45138"/>
                    <a:pt x="8604" y="45016"/>
                  </a:cubicBezTo>
                  <a:cubicBezTo>
                    <a:pt x="8682" y="44752"/>
                    <a:pt x="8756" y="44488"/>
                    <a:pt x="8834" y="44223"/>
                  </a:cubicBezTo>
                  <a:cubicBezTo>
                    <a:pt x="8838" y="44216"/>
                    <a:pt x="8841" y="44206"/>
                    <a:pt x="8844" y="44200"/>
                  </a:cubicBezTo>
                  <a:cubicBezTo>
                    <a:pt x="8865" y="44132"/>
                    <a:pt x="8885" y="44064"/>
                    <a:pt x="8908" y="44000"/>
                  </a:cubicBezTo>
                  <a:cubicBezTo>
                    <a:pt x="8912" y="44000"/>
                    <a:pt x="8919" y="44000"/>
                    <a:pt x="8926" y="43997"/>
                  </a:cubicBezTo>
                  <a:cubicBezTo>
                    <a:pt x="8943" y="43946"/>
                    <a:pt x="8960" y="43898"/>
                    <a:pt x="8980" y="43847"/>
                  </a:cubicBezTo>
                  <a:cubicBezTo>
                    <a:pt x="8993" y="43807"/>
                    <a:pt x="9010" y="43766"/>
                    <a:pt x="9024" y="43725"/>
                  </a:cubicBezTo>
                  <a:cubicBezTo>
                    <a:pt x="9034" y="43698"/>
                    <a:pt x="9041" y="43672"/>
                    <a:pt x="9051" y="43644"/>
                  </a:cubicBezTo>
                  <a:cubicBezTo>
                    <a:pt x="9051" y="43644"/>
                    <a:pt x="9051" y="43641"/>
                    <a:pt x="9054" y="43638"/>
                  </a:cubicBezTo>
                  <a:cubicBezTo>
                    <a:pt x="9054" y="43634"/>
                    <a:pt x="9058" y="43631"/>
                    <a:pt x="9058" y="43624"/>
                  </a:cubicBezTo>
                  <a:cubicBezTo>
                    <a:pt x="9078" y="43566"/>
                    <a:pt x="9095" y="43512"/>
                    <a:pt x="9115" y="43455"/>
                  </a:cubicBezTo>
                  <a:lnTo>
                    <a:pt x="9115" y="43448"/>
                  </a:lnTo>
                  <a:cubicBezTo>
                    <a:pt x="9119" y="43444"/>
                    <a:pt x="9119" y="43444"/>
                    <a:pt x="9119" y="43441"/>
                  </a:cubicBezTo>
                  <a:lnTo>
                    <a:pt x="9119" y="43438"/>
                  </a:lnTo>
                  <a:cubicBezTo>
                    <a:pt x="9203" y="43194"/>
                    <a:pt x="9302" y="42953"/>
                    <a:pt x="9410" y="42720"/>
                  </a:cubicBezTo>
                  <a:cubicBezTo>
                    <a:pt x="9471" y="42584"/>
                    <a:pt x="9535" y="42449"/>
                    <a:pt x="9602" y="42314"/>
                  </a:cubicBezTo>
                  <a:cubicBezTo>
                    <a:pt x="9623" y="42270"/>
                    <a:pt x="9643" y="42229"/>
                    <a:pt x="9667" y="42189"/>
                  </a:cubicBezTo>
                  <a:cubicBezTo>
                    <a:pt x="9715" y="42080"/>
                    <a:pt x="9765" y="41972"/>
                    <a:pt x="9816" y="41867"/>
                  </a:cubicBezTo>
                  <a:cubicBezTo>
                    <a:pt x="10121" y="41267"/>
                    <a:pt x="10483" y="40705"/>
                    <a:pt x="10856" y="40150"/>
                  </a:cubicBezTo>
                  <a:cubicBezTo>
                    <a:pt x="10862" y="40140"/>
                    <a:pt x="10869" y="40129"/>
                    <a:pt x="10873" y="40123"/>
                  </a:cubicBezTo>
                  <a:lnTo>
                    <a:pt x="10876" y="40119"/>
                  </a:lnTo>
                  <a:cubicBezTo>
                    <a:pt x="10878" y="40117"/>
                    <a:pt x="10879" y="40115"/>
                    <a:pt x="10880" y="40112"/>
                  </a:cubicBezTo>
                  <a:lnTo>
                    <a:pt x="10880" y="40112"/>
                  </a:lnTo>
                  <a:cubicBezTo>
                    <a:pt x="10880" y="40112"/>
                    <a:pt x="10879" y="40112"/>
                    <a:pt x="10879" y="40112"/>
                  </a:cubicBezTo>
                  <a:cubicBezTo>
                    <a:pt x="11137" y="39754"/>
                    <a:pt x="11390" y="39395"/>
                    <a:pt x="11634" y="39026"/>
                  </a:cubicBezTo>
                  <a:cubicBezTo>
                    <a:pt x="11790" y="38805"/>
                    <a:pt x="11963" y="38609"/>
                    <a:pt x="12139" y="38406"/>
                  </a:cubicBezTo>
                  <a:cubicBezTo>
                    <a:pt x="12223" y="38311"/>
                    <a:pt x="12295" y="38206"/>
                    <a:pt x="12370" y="38105"/>
                  </a:cubicBezTo>
                  <a:cubicBezTo>
                    <a:pt x="12437" y="38013"/>
                    <a:pt x="12508" y="37925"/>
                    <a:pt x="12579" y="37841"/>
                  </a:cubicBezTo>
                  <a:cubicBezTo>
                    <a:pt x="12681" y="37732"/>
                    <a:pt x="12782" y="37630"/>
                    <a:pt x="12881" y="37519"/>
                  </a:cubicBezTo>
                  <a:cubicBezTo>
                    <a:pt x="12972" y="37421"/>
                    <a:pt x="13053" y="37316"/>
                    <a:pt x="13138" y="37214"/>
                  </a:cubicBezTo>
                  <a:cubicBezTo>
                    <a:pt x="13219" y="37133"/>
                    <a:pt x="13300" y="37052"/>
                    <a:pt x="13378" y="36967"/>
                  </a:cubicBezTo>
                  <a:cubicBezTo>
                    <a:pt x="13398" y="36943"/>
                    <a:pt x="13422" y="36919"/>
                    <a:pt x="13442" y="36899"/>
                  </a:cubicBezTo>
                  <a:cubicBezTo>
                    <a:pt x="13450" y="36886"/>
                    <a:pt x="13463" y="36872"/>
                    <a:pt x="13473" y="36861"/>
                  </a:cubicBezTo>
                  <a:cubicBezTo>
                    <a:pt x="13493" y="36838"/>
                    <a:pt x="13514" y="36814"/>
                    <a:pt x="13534" y="36791"/>
                  </a:cubicBezTo>
                  <a:cubicBezTo>
                    <a:pt x="13535" y="36791"/>
                    <a:pt x="13536" y="36791"/>
                    <a:pt x="13538" y="36791"/>
                  </a:cubicBezTo>
                  <a:lnTo>
                    <a:pt x="13538" y="36791"/>
                  </a:lnTo>
                  <a:cubicBezTo>
                    <a:pt x="13537" y="36791"/>
                    <a:pt x="13537" y="36791"/>
                    <a:pt x="13537" y="36791"/>
                  </a:cubicBezTo>
                  <a:cubicBezTo>
                    <a:pt x="13537" y="36791"/>
                    <a:pt x="13541" y="36791"/>
                    <a:pt x="13544" y="36788"/>
                  </a:cubicBezTo>
                  <a:lnTo>
                    <a:pt x="13544" y="36788"/>
                  </a:lnTo>
                  <a:cubicBezTo>
                    <a:pt x="13542" y="36790"/>
                    <a:pt x="13540" y="36790"/>
                    <a:pt x="13538" y="36791"/>
                  </a:cubicBezTo>
                  <a:lnTo>
                    <a:pt x="13538" y="36791"/>
                  </a:lnTo>
                  <a:cubicBezTo>
                    <a:pt x="13538" y="36790"/>
                    <a:pt x="13541" y="36788"/>
                    <a:pt x="13544" y="36788"/>
                  </a:cubicBezTo>
                  <a:lnTo>
                    <a:pt x="13544" y="36788"/>
                  </a:lnTo>
                  <a:cubicBezTo>
                    <a:pt x="13544" y="36788"/>
                    <a:pt x="13544" y="36788"/>
                    <a:pt x="13544" y="36788"/>
                  </a:cubicBezTo>
                  <a:cubicBezTo>
                    <a:pt x="13548" y="36788"/>
                    <a:pt x="13548" y="36784"/>
                    <a:pt x="13548" y="36784"/>
                  </a:cubicBezTo>
                  <a:cubicBezTo>
                    <a:pt x="13595" y="36736"/>
                    <a:pt x="13642" y="36686"/>
                    <a:pt x="13690" y="36638"/>
                  </a:cubicBezTo>
                  <a:cubicBezTo>
                    <a:pt x="13698" y="36630"/>
                    <a:pt x="13704" y="36621"/>
                    <a:pt x="13713" y="36612"/>
                  </a:cubicBezTo>
                  <a:lnTo>
                    <a:pt x="13713" y="36612"/>
                  </a:lnTo>
                  <a:cubicBezTo>
                    <a:pt x="13711" y="36614"/>
                    <a:pt x="13709" y="36616"/>
                    <a:pt x="13706" y="36618"/>
                  </a:cubicBezTo>
                  <a:cubicBezTo>
                    <a:pt x="13723" y="36601"/>
                    <a:pt x="13741" y="36581"/>
                    <a:pt x="13761" y="36564"/>
                  </a:cubicBezTo>
                  <a:cubicBezTo>
                    <a:pt x="13795" y="36527"/>
                    <a:pt x="13832" y="36489"/>
                    <a:pt x="13869" y="36449"/>
                  </a:cubicBezTo>
                  <a:cubicBezTo>
                    <a:pt x="13873" y="36445"/>
                    <a:pt x="13869" y="36442"/>
                    <a:pt x="13869" y="36435"/>
                  </a:cubicBezTo>
                  <a:cubicBezTo>
                    <a:pt x="13920" y="36384"/>
                    <a:pt x="13967" y="36337"/>
                    <a:pt x="14015" y="36286"/>
                  </a:cubicBezTo>
                  <a:cubicBezTo>
                    <a:pt x="14130" y="36164"/>
                    <a:pt x="14248" y="36053"/>
                    <a:pt x="14374" y="35944"/>
                  </a:cubicBezTo>
                  <a:cubicBezTo>
                    <a:pt x="14625" y="35728"/>
                    <a:pt x="14851" y="35491"/>
                    <a:pt x="15095" y="35274"/>
                  </a:cubicBezTo>
                  <a:cubicBezTo>
                    <a:pt x="15102" y="35270"/>
                    <a:pt x="15105" y="35267"/>
                    <a:pt x="15108" y="35264"/>
                  </a:cubicBezTo>
                  <a:cubicBezTo>
                    <a:pt x="15112" y="35256"/>
                    <a:pt x="15119" y="35253"/>
                    <a:pt x="15125" y="35247"/>
                  </a:cubicBezTo>
                  <a:lnTo>
                    <a:pt x="15129" y="35243"/>
                  </a:lnTo>
                  <a:lnTo>
                    <a:pt x="15129" y="35243"/>
                  </a:lnTo>
                  <a:cubicBezTo>
                    <a:pt x="15129" y="35244"/>
                    <a:pt x="15129" y="35244"/>
                    <a:pt x="15129" y="35244"/>
                  </a:cubicBezTo>
                  <a:lnTo>
                    <a:pt x="15129" y="35244"/>
                  </a:lnTo>
                  <a:cubicBezTo>
                    <a:pt x="15273" y="35123"/>
                    <a:pt x="15421" y="35002"/>
                    <a:pt x="15559" y="34867"/>
                  </a:cubicBezTo>
                  <a:cubicBezTo>
                    <a:pt x="15701" y="34725"/>
                    <a:pt x="15840" y="34580"/>
                    <a:pt x="15982" y="34434"/>
                  </a:cubicBezTo>
                  <a:cubicBezTo>
                    <a:pt x="16280" y="34139"/>
                    <a:pt x="16575" y="33838"/>
                    <a:pt x="16866" y="33530"/>
                  </a:cubicBezTo>
                  <a:cubicBezTo>
                    <a:pt x="17367" y="32998"/>
                    <a:pt x="17709" y="32348"/>
                    <a:pt x="18071" y="31718"/>
                  </a:cubicBezTo>
                  <a:cubicBezTo>
                    <a:pt x="18387" y="31170"/>
                    <a:pt x="18701" y="30618"/>
                    <a:pt x="19040" y="30083"/>
                  </a:cubicBezTo>
                  <a:cubicBezTo>
                    <a:pt x="19081" y="30022"/>
                    <a:pt x="19118" y="29958"/>
                    <a:pt x="19155" y="29897"/>
                  </a:cubicBezTo>
                  <a:cubicBezTo>
                    <a:pt x="19399" y="29538"/>
                    <a:pt x="19629" y="29175"/>
                    <a:pt x="19866" y="28816"/>
                  </a:cubicBezTo>
                  <a:lnTo>
                    <a:pt x="19866" y="28816"/>
                  </a:lnTo>
                  <a:cubicBezTo>
                    <a:pt x="19856" y="28830"/>
                    <a:pt x="19849" y="28844"/>
                    <a:pt x="19839" y="28853"/>
                  </a:cubicBezTo>
                  <a:cubicBezTo>
                    <a:pt x="19853" y="28836"/>
                    <a:pt x="19862" y="28820"/>
                    <a:pt x="19873" y="28803"/>
                  </a:cubicBezTo>
                  <a:cubicBezTo>
                    <a:pt x="19879" y="28793"/>
                    <a:pt x="19887" y="28786"/>
                    <a:pt x="19890" y="28780"/>
                  </a:cubicBezTo>
                  <a:cubicBezTo>
                    <a:pt x="19903" y="28759"/>
                    <a:pt x="19917" y="28742"/>
                    <a:pt x="19931" y="28722"/>
                  </a:cubicBezTo>
                  <a:cubicBezTo>
                    <a:pt x="19937" y="28715"/>
                    <a:pt x="19940" y="28708"/>
                    <a:pt x="19944" y="28702"/>
                  </a:cubicBezTo>
                  <a:cubicBezTo>
                    <a:pt x="19951" y="28691"/>
                    <a:pt x="19961" y="28678"/>
                    <a:pt x="19968" y="28667"/>
                  </a:cubicBezTo>
                  <a:cubicBezTo>
                    <a:pt x="20117" y="28454"/>
                    <a:pt x="20276" y="28251"/>
                    <a:pt x="20442" y="28048"/>
                  </a:cubicBezTo>
                  <a:cubicBezTo>
                    <a:pt x="20675" y="27800"/>
                    <a:pt x="20926" y="27570"/>
                    <a:pt x="21183" y="27347"/>
                  </a:cubicBezTo>
                  <a:cubicBezTo>
                    <a:pt x="21444" y="27137"/>
                    <a:pt x="21722" y="26947"/>
                    <a:pt x="22000" y="26758"/>
                  </a:cubicBezTo>
                  <a:cubicBezTo>
                    <a:pt x="22108" y="26687"/>
                    <a:pt x="22219" y="26622"/>
                    <a:pt x="22331" y="26558"/>
                  </a:cubicBezTo>
                  <a:cubicBezTo>
                    <a:pt x="22524" y="26470"/>
                    <a:pt x="22724" y="26395"/>
                    <a:pt x="22920" y="26314"/>
                  </a:cubicBezTo>
                  <a:cubicBezTo>
                    <a:pt x="23106" y="26243"/>
                    <a:pt x="23289" y="26168"/>
                    <a:pt x="23479" y="26101"/>
                  </a:cubicBezTo>
                  <a:cubicBezTo>
                    <a:pt x="23706" y="26037"/>
                    <a:pt x="23933" y="25986"/>
                    <a:pt x="24160" y="25935"/>
                  </a:cubicBezTo>
                  <a:cubicBezTo>
                    <a:pt x="24369" y="25887"/>
                    <a:pt x="24580" y="25843"/>
                    <a:pt x="24789" y="25799"/>
                  </a:cubicBezTo>
                  <a:cubicBezTo>
                    <a:pt x="24952" y="25773"/>
                    <a:pt x="25118" y="25756"/>
                    <a:pt x="25284" y="25745"/>
                  </a:cubicBezTo>
                  <a:cubicBezTo>
                    <a:pt x="25583" y="25729"/>
                    <a:pt x="25884" y="25721"/>
                    <a:pt x="26184" y="25721"/>
                  </a:cubicBezTo>
                  <a:close/>
                  <a:moveTo>
                    <a:pt x="24715" y="0"/>
                  </a:moveTo>
                  <a:cubicBezTo>
                    <a:pt x="24432" y="0"/>
                    <a:pt x="24147" y="15"/>
                    <a:pt x="23865" y="27"/>
                  </a:cubicBezTo>
                  <a:cubicBezTo>
                    <a:pt x="23675" y="35"/>
                    <a:pt x="23486" y="52"/>
                    <a:pt x="23293" y="68"/>
                  </a:cubicBezTo>
                  <a:cubicBezTo>
                    <a:pt x="23100" y="82"/>
                    <a:pt x="22903" y="116"/>
                    <a:pt x="22711" y="143"/>
                  </a:cubicBezTo>
                  <a:cubicBezTo>
                    <a:pt x="22534" y="166"/>
                    <a:pt x="22361" y="204"/>
                    <a:pt x="22189" y="238"/>
                  </a:cubicBezTo>
                  <a:cubicBezTo>
                    <a:pt x="22026" y="268"/>
                    <a:pt x="21864" y="305"/>
                    <a:pt x="21705" y="339"/>
                  </a:cubicBezTo>
                  <a:cubicBezTo>
                    <a:pt x="21309" y="427"/>
                    <a:pt x="20916" y="515"/>
                    <a:pt x="20526" y="621"/>
                  </a:cubicBezTo>
                  <a:cubicBezTo>
                    <a:pt x="20181" y="712"/>
                    <a:pt x="19836" y="807"/>
                    <a:pt x="19487" y="901"/>
                  </a:cubicBezTo>
                  <a:cubicBezTo>
                    <a:pt x="19304" y="952"/>
                    <a:pt x="19124" y="1003"/>
                    <a:pt x="18945" y="1060"/>
                  </a:cubicBezTo>
                  <a:cubicBezTo>
                    <a:pt x="18749" y="1121"/>
                    <a:pt x="18559" y="1190"/>
                    <a:pt x="18366" y="1260"/>
                  </a:cubicBezTo>
                  <a:cubicBezTo>
                    <a:pt x="18034" y="1382"/>
                    <a:pt x="17713" y="1541"/>
                    <a:pt x="17404" y="1704"/>
                  </a:cubicBezTo>
                  <a:cubicBezTo>
                    <a:pt x="17069" y="1884"/>
                    <a:pt x="16738" y="2066"/>
                    <a:pt x="16409" y="2256"/>
                  </a:cubicBezTo>
                  <a:cubicBezTo>
                    <a:pt x="16236" y="2354"/>
                    <a:pt x="16060" y="2452"/>
                    <a:pt x="15888" y="2557"/>
                  </a:cubicBezTo>
                  <a:cubicBezTo>
                    <a:pt x="15742" y="2638"/>
                    <a:pt x="15596" y="2720"/>
                    <a:pt x="15464" y="2818"/>
                  </a:cubicBezTo>
                  <a:cubicBezTo>
                    <a:pt x="15305" y="2926"/>
                    <a:pt x="15149" y="3034"/>
                    <a:pt x="14997" y="3153"/>
                  </a:cubicBezTo>
                  <a:cubicBezTo>
                    <a:pt x="14834" y="3289"/>
                    <a:pt x="14675" y="3420"/>
                    <a:pt x="14516" y="3559"/>
                  </a:cubicBezTo>
                  <a:cubicBezTo>
                    <a:pt x="14231" y="3810"/>
                    <a:pt x="13978" y="4084"/>
                    <a:pt x="13727" y="4362"/>
                  </a:cubicBezTo>
                  <a:cubicBezTo>
                    <a:pt x="13229" y="4911"/>
                    <a:pt x="12728" y="5449"/>
                    <a:pt x="12237" y="6000"/>
                  </a:cubicBezTo>
                  <a:cubicBezTo>
                    <a:pt x="11990" y="6275"/>
                    <a:pt x="11756" y="6569"/>
                    <a:pt x="11557" y="6881"/>
                  </a:cubicBezTo>
                  <a:cubicBezTo>
                    <a:pt x="11363" y="7179"/>
                    <a:pt x="11177" y="7480"/>
                    <a:pt x="10977" y="7772"/>
                  </a:cubicBezTo>
                  <a:cubicBezTo>
                    <a:pt x="10765" y="8083"/>
                    <a:pt x="10554" y="8402"/>
                    <a:pt x="10361" y="8727"/>
                  </a:cubicBezTo>
                  <a:cubicBezTo>
                    <a:pt x="10175" y="9035"/>
                    <a:pt x="10006" y="9346"/>
                    <a:pt x="9819" y="9651"/>
                  </a:cubicBezTo>
                  <a:lnTo>
                    <a:pt x="9819" y="9654"/>
                  </a:lnTo>
                  <a:cubicBezTo>
                    <a:pt x="9816" y="9654"/>
                    <a:pt x="9816" y="9654"/>
                    <a:pt x="9816" y="9657"/>
                  </a:cubicBezTo>
                  <a:lnTo>
                    <a:pt x="9816" y="9654"/>
                  </a:lnTo>
                  <a:cubicBezTo>
                    <a:pt x="9667" y="9892"/>
                    <a:pt x="9511" y="10122"/>
                    <a:pt x="9369" y="10365"/>
                  </a:cubicBezTo>
                  <a:cubicBezTo>
                    <a:pt x="9234" y="10606"/>
                    <a:pt x="9105" y="10853"/>
                    <a:pt x="8983" y="11104"/>
                  </a:cubicBezTo>
                  <a:cubicBezTo>
                    <a:pt x="8952" y="11165"/>
                    <a:pt x="8922" y="11229"/>
                    <a:pt x="8895" y="11290"/>
                  </a:cubicBezTo>
                  <a:cubicBezTo>
                    <a:pt x="8858" y="11317"/>
                    <a:pt x="8824" y="11351"/>
                    <a:pt x="8804" y="11392"/>
                  </a:cubicBezTo>
                  <a:cubicBezTo>
                    <a:pt x="8648" y="11679"/>
                    <a:pt x="8530" y="11984"/>
                    <a:pt x="8401" y="12286"/>
                  </a:cubicBezTo>
                  <a:cubicBezTo>
                    <a:pt x="8272" y="12587"/>
                    <a:pt x="8140" y="12885"/>
                    <a:pt x="8002" y="13183"/>
                  </a:cubicBezTo>
                  <a:cubicBezTo>
                    <a:pt x="7713" y="13741"/>
                    <a:pt x="7412" y="14297"/>
                    <a:pt x="7104" y="14842"/>
                  </a:cubicBezTo>
                  <a:cubicBezTo>
                    <a:pt x="6955" y="15106"/>
                    <a:pt x="6813" y="15371"/>
                    <a:pt x="6661" y="15627"/>
                  </a:cubicBezTo>
                  <a:cubicBezTo>
                    <a:pt x="6488" y="15919"/>
                    <a:pt x="6308" y="16204"/>
                    <a:pt x="6128" y="16488"/>
                  </a:cubicBezTo>
                  <a:cubicBezTo>
                    <a:pt x="5726" y="17124"/>
                    <a:pt x="5336" y="17768"/>
                    <a:pt x="4926" y="18398"/>
                  </a:cubicBezTo>
                  <a:cubicBezTo>
                    <a:pt x="4531" y="19003"/>
                    <a:pt x="4121" y="19603"/>
                    <a:pt x="3715" y="20202"/>
                  </a:cubicBezTo>
                  <a:cubicBezTo>
                    <a:pt x="3471" y="20551"/>
                    <a:pt x="3234" y="20903"/>
                    <a:pt x="2979" y="21245"/>
                  </a:cubicBezTo>
                  <a:cubicBezTo>
                    <a:pt x="2726" y="21587"/>
                    <a:pt x="2462" y="21929"/>
                    <a:pt x="2211" y="22278"/>
                  </a:cubicBezTo>
                  <a:cubicBezTo>
                    <a:pt x="1977" y="22603"/>
                    <a:pt x="1760" y="22938"/>
                    <a:pt x="1547" y="23277"/>
                  </a:cubicBezTo>
                  <a:cubicBezTo>
                    <a:pt x="1351" y="23585"/>
                    <a:pt x="1168" y="23899"/>
                    <a:pt x="1002" y="24225"/>
                  </a:cubicBezTo>
                  <a:cubicBezTo>
                    <a:pt x="914" y="24394"/>
                    <a:pt x="826" y="24567"/>
                    <a:pt x="752" y="24746"/>
                  </a:cubicBezTo>
                  <a:cubicBezTo>
                    <a:pt x="677" y="24926"/>
                    <a:pt x="613" y="25109"/>
                    <a:pt x="552" y="25295"/>
                  </a:cubicBezTo>
                  <a:cubicBezTo>
                    <a:pt x="444" y="25641"/>
                    <a:pt x="367" y="25998"/>
                    <a:pt x="292" y="26351"/>
                  </a:cubicBezTo>
                  <a:lnTo>
                    <a:pt x="292" y="26351"/>
                  </a:lnTo>
                  <a:cubicBezTo>
                    <a:pt x="294" y="26341"/>
                    <a:pt x="295" y="26331"/>
                    <a:pt x="297" y="26321"/>
                  </a:cubicBezTo>
                  <a:lnTo>
                    <a:pt x="297" y="26321"/>
                  </a:lnTo>
                  <a:cubicBezTo>
                    <a:pt x="223" y="26665"/>
                    <a:pt x="131" y="27009"/>
                    <a:pt x="78" y="27357"/>
                  </a:cubicBezTo>
                  <a:cubicBezTo>
                    <a:pt x="54" y="27526"/>
                    <a:pt x="33" y="27695"/>
                    <a:pt x="17" y="27869"/>
                  </a:cubicBezTo>
                  <a:cubicBezTo>
                    <a:pt x="0" y="28041"/>
                    <a:pt x="3" y="28214"/>
                    <a:pt x="3" y="28386"/>
                  </a:cubicBezTo>
                  <a:cubicBezTo>
                    <a:pt x="3" y="28735"/>
                    <a:pt x="17" y="29080"/>
                    <a:pt x="47" y="29426"/>
                  </a:cubicBezTo>
                  <a:cubicBezTo>
                    <a:pt x="78" y="29771"/>
                    <a:pt x="183" y="30107"/>
                    <a:pt x="302" y="30432"/>
                  </a:cubicBezTo>
                  <a:cubicBezTo>
                    <a:pt x="430" y="30784"/>
                    <a:pt x="582" y="31129"/>
                    <a:pt x="752" y="31468"/>
                  </a:cubicBezTo>
                  <a:cubicBezTo>
                    <a:pt x="836" y="31640"/>
                    <a:pt x="927" y="31813"/>
                    <a:pt x="1019" y="31982"/>
                  </a:cubicBezTo>
                  <a:cubicBezTo>
                    <a:pt x="1117" y="32155"/>
                    <a:pt x="1232" y="32318"/>
                    <a:pt x="1344" y="32480"/>
                  </a:cubicBezTo>
                  <a:cubicBezTo>
                    <a:pt x="1551" y="32778"/>
                    <a:pt x="1791" y="33062"/>
                    <a:pt x="2041" y="33326"/>
                  </a:cubicBezTo>
                  <a:cubicBezTo>
                    <a:pt x="2288" y="33595"/>
                    <a:pt x="2549" y="33848"/>
                    <a:pt x="2821" y="34092"/>
                  </a:cubicBezTo>
                  <a:cubicBezTo>
                    <a:pt x="2827" y="34098"/>
                    <a:pt x="2834" y="34106"/>
                    <a:pt x="2841" y="34109"/>
                  </a:cubicBezTo>
                  <a:cubicBezTo>
                    <a:pt x="2841" y="34112"/>
                    <a:pt x="2844" y="34112"/>
                    <a:pt x="2844" y="34115"/>
                  </a:cubicBezTo>
                  <a:lnTo>
                    <a:pt x="2844" y="34115"/>
                  </a:lnTo>
                  <a:cubicBezTo>
                    <a:pt x="2843" y="34114"/>
                    <a:pt x="2842" y="34113"/>
                    <a:pt x="2841" y="34112"/>
                  </a:cubicBezTo>
                  <a:lnTo>
                    <a:pt x="2841" y="34112"/>
                  </a:lnTo>
                  <a:cubicBezTo>
                    <a:pt x="2842" y="34113"/>
                    <a:pt x="2843" y="34114"/>
                    <a:pt x="2844" y="34115"/>
                  </a:cubicBezTo>
                  <a:lnTo>
                    <a:pt x="2844" y="34115"/>
                  </a:lnTo>
                  <a:cubicBezTo>
                    <a:pt x="2844" y="34115"/>
                    <a:pt x="2844" y="34115"/>
                    <a:pt x="2844" y="34115"/>
                  </a:cubicBezTo>
                  <a:lnTo>
                    <a:pt x="2844" y="34115"/>
                  </a:lnTo>
                  <a:cubicBezTo>
                    <a:pt x="2844" y="34115"/>
                    <a:pt x="2844" y="34115"/>
                    <a:pt x="2844" y="34115"/>
                  </a:cubicBezTo>
                  <a:lnTo>
                    <a:pt x="2844" y="34115"/>
                  </a:lnTo>
                  <a:lnTo>
                    <a:pt x="2844" y="34112"/>
                  </a:lnTo>
                  <a:cubicBezTo>
                    <a:pt x="2851" y="34119"/>
                    <a:pt x="2857" y="34126"/>
                    <a:pt x="2865" y="34133"/>
                  </a:cubicBezTo>
                  <a:cubicBezTo>
                    <a:pt x="2861" y="34129"/>
                    <a:pt x="2857" y="34126"/>
                    <a:pt x="2853" y="34123"/>
                  </a:cubicBezTo>
                  <a:lnTo>
                    <a:pt x="2853" y="34123"/>
                  </a:lnTo>
                  <a:cubicBezTo>
                    <a:pt x="2857" y="34127"/>
                    <a:pt x="2862" y="34132"/>
                    <a:pt x="2868" y="34136"/>
                  </a:cubicBezTo>
                  <a:cubicBezTo>
                    <a:pt x="2871" y="34136"/>
                    <a:pt x="2871" y="34139"/>
                    <a:pt x="2874" y="34143"/>
                  </a:cubicBezTo>
                  <a:cubicBezTo>
                    <a:pt x="2874" y="34139"/>
                    <a:pt x="2871" y="34139"/>
                    <a:pt x="2871" y="34136"/>
                  </a:cubicBezTo>
                  <a:lnTo>
                    <a:pt x="2871" y="34136"/>
                  </a:lnTo>
                  <a:cubicBezTo>
                    <a:pt x="2898" y="34163"/>
                    <a:pt x="2929" y="34190"/>
                    <a:pt x="2956" y="34214"/>
                  </a:cubicBezTo>
                  <a:lnTo>
                    <a:pt x="2959" y="34217"/>
                  </a:lnTo>
                  <a:cubicBezTo>
                    <a:pt x="2967" y="34226"/>
                    <a:pt x="2975" y="34231"/>
                    <a:pt x="2984" y="34239"/>
                  </a:cubicBezTo>
                  <a:lnTo>
                    <a:pt x="2984" y="34239"/>
                  </a:lnTo>
                  <a:cubicBezTo>
                    <a:pt x="2983" y="34238"/>
                    <a:pt x="2983" y="34238"/>
                    <a:pt x="2983" y="34237"/>
                  </a:cubicBezTo>
                  <a:lnTo>
                    <a:pt x="2983" y="34237"/>
                  </a:lnTo>
                  <a:cubicBezTo>
                    <a:pt x="3057" y="34302"/>
                    <a:pt x="3132" y="34370"/>
                    <a:pt x="3207" y="34431"/>
                  </a:cubicBezTo>
                  <a:cubicBezTo>
                    <a:pt x="3507" y="34671"/>
                    <a:pt x="3823" y="34884"/>
                    <a:pt x="4158" y="35067"/>
                  </a:cubicBezTo>
                  <a:cubicBezTo>
                    <a:pt x="4476" y="35240"/>
                    <a:pt x="4812" y="35382"/>
                    <a:pt x="5143" y="35525"/>
                  </a:cubicBezTo>
                  <a:cubicBezTo>
                    <a:pt x="5489" y="35670"/>
                    <a:pt x="5834" y="35816"/>
                    <a:pt x="6186" y="35958"/>
                  </a:cubicBezTo>
                  <a:cubicBezTo>
                    <a:pt x="6349" y="36022"/>
                    <a:pt x="6514" y="36083"/>
                    <a:pt x="6684" y="36127"/>
                  </a:cubicBezTo>
                  <a:cubicBezTo>
                    <a:pt x="6860" y="36171"/>
                    <a:pt x="7043" y="36208"/>
                    <a:pt x="7222" y="36245"/>
                  </a:cubicBezTo>
                  <a:cubicBezTo>
                    <a:pt x="7507" y="36313"/>
                    <a:pt x="7788" y="36402"/>
                    <a:pt x="8069" y="36486"/>
                  </a:cubicBezTo>
                  <a:cubicBezTo>
                    <a:pt x="8214" y="36533"/>
                    <a:pt x="8363" y="36571"/>
                    <a:pt x="8509" y="36614"/>
                  </a:cubicBezTo>
                  <a:cubicBezTo>
                    <a:pt x="8644" y="36652"/>
                    <a:pt x="8780" y="36696"/>
                    <a:pt x="8916" y="36736"/>
                  </a:cubicBezTo>
                  <a:cubicBezTo>
                    <a:pt x="9095" y="36791"/>
                    <a:pt x="9274" y="36838"/>
                    <a:pt x="9457" y="36882"/>
                  </a:cubicBezTo>
                  <a:cubicBezTo>
                    <a:pt x="9633" y="36919"/>
                    <a:pt x="9819" y="36963"/>
                    <a:pt x="9999" y="36983"/>
                  </a:cubicBezTo>
                  <a:cubicBezTo>
                    <a:pt x="10212" y="37011"/>
                    <a:pt x="10422" y="37021"/>
                    <a:pt x="10632" y="37024"/>
                  </a:cubicBezTo>
                  <a:cubicBezTo>
                    <a:pt x="10679" y="37025"/>
                    <a:pt x="10725" y="37026"/>
                    <a:pt x="10772" y="37026"/>
                  </a:cubicBezTo>
                  <a:cubicBezTo>
                    <a:pt x="10881" y="37026"/>
                    <a:pt x="10990" y="37023"/>
                    <a:pt x="11099" y="37021"/>
                  </a:cubicBezTo>
                  <a:cubicBezTo>
                    <a:pt x="11459" y="37014"/>
                    <a:pt x="11817" y="37018"/>
                    <a:pt x="12173" y="37004"/>
                  </a:cubicBezTo>
                  <a:lnTo>
                    <a:pt x="12214" y="37004"/>
                  </a:lnTo>
                  <a:cubicBezTo>
                    <a:pt x="12223" y="37004"/>
                    <a:pt x="12234" y="37004"/>
                    <a:pt x="12244" y="37000"/>
                  </a:cubicBezTo>
                  <a:lnTo>
                    <a:pt x="12248" y="37000"/>
                  </a:lnTo>
                  <a:cubicBezTo>
                    <a:pt x="12309" y="36997"/>
                    <a:pt x="12366" y="36994"/>
                    <a:pt x="12426" y="36991"/>
                  </a:cubicBezTo>
                  <a:lnTo>
                    <a:pt x="12426" y="36991"/>
                  </a:lnTo>
                  <a:cubicBezTo>
                    <a:pt x="12403" y="37018"/>
                    <a:pt x="12379" y="37044"/>
                    <a:pt x="12356" y="37072"/>
                  </a:cubicBezTo>
                  <a:cubicBezTo>
                    <a:pt x="12220" y="37214"/>
                    <a:pt x="12078" y="37356"/>
                    <a:pt x="11953" y="37512"/>
                  </a:cubicBezTo>
                  <a:cubicBezTo>
                    <a:pt x="11831" y="37664"/>
                    <a:pt x="11726" y="37833"/>
                    <a:pt x="11593" y="37979"/>
                  </a:cubicBezTo>
                  <a:cubicBezTo>
                    <a:pt x="11451" y="38141"/>
                    <a:pt x="11303" y="38301"/>
                    <a:pt x="11177" y="38477"/>
                  </a:cubicBezTo>
                  <a:cubicBezTo>
                    <a:pt x="11062" y="38640"/>
                    <a:pt x="10954" y="38802"/>
                    <a:pt x="10846" y="38968"/>
                  </a:cubicBezTo>
                  <a:cubicBezTo>
                    <a:pt x="10646" y="39252"/>
                    <a:pt x="10446" y="39537"/>
                    <a:pt x="10246" y="39824"/>
                  </a:cubicBezTo>
                  <a:cubicBezTo>
                    <a:pt x="10216" y="39852"/>
                    <a:pt x="10185" y="39882"/>
                    <a:pt x="10165" y="39920"/>
                  </a:cubicBezTo>
                  <a:cubicBezTo>
                    <a:pt x="10148" y="39950"/>
                    <a:pt x="10127" y="39981"/>
                    <a:pt x="10110" y="40011"/>
                  </a:cubicBezTo>
                  <a:cubicBezTo>
                    <a:pt x="10023" y="40146"/>
                    <a:pt x="9924" y="40271"/>
                    <a:pt x="9836" y="40404"/>
                  </a:cubicBezTo>
                  <a:cubicBezTo>
                    <a:pt x="9741" y="40543"/>
                    <a:pt x="9650" y="40678"/>
                    <a:pt x="9559" y="40817"/>
                  </a:cubicBezTo>
                  <a:cubicBezTo>
                    <a:pt x="9457" y="40965"/>
                    <a:pt x="9359" y="41118"/>
                    <a:pt x="9264" y="41270"/>
                  </a:cubicBezTo>
                  <a:cubicBezTo>
                    <a:pt x="9173" y="41412"/>
                    <a:pt x="9078" y="41555"/>
                    <a:pt x="9000" y="41704"/>
                  </a:cubicBezTo>
                  <a:cubicBezTo>
                    <a:pt x="8946" y="41809"/>
                    <a:pt x="8895" y="41917"/>
                    <a:pt x="8844" y="42022"/>
                  </a:cubicBezTo>
                  <a:cubicBezTo>
                    <a:pt x="8769" y="42120"/>
                    <a:pt x="8696" y="42215"/>
                    <a:pt x="8618" y="42310"/>
                  </a:cubicBezTo>
                  <a:cubicBezTo>
                    <a:pt x="8262" y="42723"/>
                    <a:pt x="7893" y="43126"/>
                    <a:pt x="7527" y="43536"/>
                  </a:cubicBezTo>
                  <a:cubicBezTo>
                    <a:pt x="7419" y="43658"/>
                    <a:pt x="7314" y="43789"/>
                    <a:pt x="7202" y="43911"/>
                  </a:cubicBezTo>
                  <a:cubicBezTo>
                    <a:pt x="7077" y="44054"/>
                    <a:pt x="6948" y="44196"/>
                    <a:pt x="6823" y="44338"/>
                  </a:cubicBezTo>
                  <a:cubicBezTo>
                    <a:pt x="6566" y="44622"/>
                    <a:pt x="6366" y="44952"/>
                    <a:pt x="6139" y="45256"/>
                  </a:cubicBezTo>
                  <a:cubicBezTo>
                    <a:pt x="5925" y="45544"/>
                    <a:pt x="5692" y="45815"/>
                    <a:pt x="5475" y="46099"/>
                  </a:cubicBezTo>
                  <a:cubicBezTo>
                    <a:pt x="5253" y="46392"/>
                    <a:pt x="5042" y="46690"/>
                    <a:pt x="4817" y="46979"/>
                  </a:cubicBezTo>
                  <a:lnTo>
                    <a:pt x="4817" y="46979"/>
                  </a:lnTo>
                  <a:cubicBezTo>
                    <a:pt x="4818" y="46978"/>
                    <a:pt x="4818" y="46977"/>
                    <a:pt x="4818" y="46976"/>
                  </a:cubicBezTo>
                  <a:lnTo>
                    <a:pt x="4818" y="46976"/>
                  </a:lnTo>
                  <a:cubicBezTo>
                    <a:pt x="4618" y="47223"/>
                    <a:pt x="4418" y="47464"/>
                    <a:pt x="4219" y="47715"/>
                  </a:cubicBezTo>
                  <a:cubicBezTo>
                    <a:pt x="4032" y="47954"/>
                    <a:pt x="3843" y="48192"/>
                    <a:pt x="3681" y="48453"/>
                  </a:cubicBezTo>
                  <a:cubicBezTo>
                    <a:pt x="3593" y="48598"/>
                    <a:pt x="3501" y="48747"/>
                    <a:pt x="3430" y="48903"/>
                  </a:cubicBezTo>
                  <a:cubicBezTo>
                    <a:pt x="3396" y="48981"/>
                    <a:pt x="3365" y="49059"/>
                    <a:pt x="3335" y="49140"/>
                  </a:cubicBezTo>
                  <a:cubicBezTo>
                    <a:pt x="3260" y="49323"/>
                    <a:pt x="3230" y="49516"/>
                    <a:pt x="3223" y="49709"/>
                  </a:cubicBezTo>
                  <a:cubicBezTo>
                    <a:pt x="3217" y="49909"/>
                    <a:pt x="3220" y="50122"/>
                    <a:pt x="3264" y="50318"/>
                  </a:cubicBezTo>
                  <a:cubicBezTo>
                    <a:pt x="3329" y="50603"/>
                    <a:pt x="3474" y="50870"/>
                    <a:pt x="3660" y="51094"/>
                  </a:cubicBezTo>
                  <a:cubicBezTo>
                    <a:pt x="3776" y="51233"/>
                    <a:pt x="3907" y="51358"/>
                    <a:pt x="4046" y="51473"/>
                  </a:cubicBezTo>
                  <a:cubicBezTo>
                    <a:pt x="4263" y="51646"/>
                    <a:pt x="4514" y="51758"/>
                    <a:pt x="4778" y="51835"/>
                  </a:cubicBezTo>
                  <a:cubicBezTo>
                    <a:pt x="5052" y="51920"/>
                    <a:pt x="5336" y="51971"/>
                    <a:pt x="5624" y="51974"/>
                  </a:cubicBezTo>
                  <a:cubicBezTo>
                    <a:pt x="5642" y="51974"/>
                    <a:pt x="5660" y="51975"/>
                    <a:pt x="5678" y="51975"/>
                  </a:cubicBezTo>
                  <a:cubicBezTo>
                    <a:pt x="5762" y="51975"/>
                    <a:pt x="5846" y="51969"/>
                    <a:pt x="5929" y="51961"/>
                  </a:cubicBezTo>
                  <a:cubicBezTo>
                    <a:pt x="6108" y="51941"/>
                    <a:pt x="6281" y="51889"/>
                    <a:pt x="6453" y="51849"/>
                  </a:cubicBezTo>
                  <a:cubicBezTo>
                    <a:pt x="6613" y="51815"/>
                    <a:pt x="6772" y="51774"/>
                    <a:pt x="6928" y="51724"/>
                  </a:cubicBezTo>
                  <a:cubicBezTo>
                    <a:pt x="7175" y="51646"/>
                    <a:pt x="7412" y="51527"/>
                    <a:pt x="7639" y="51398"/>
                  </a:cubicBezTo>
                  <a:cubicBezTo>
                    <a:pt x="7680" y="51706"/>
                    <a:pt x="7713" y="52018"/>
                    <a:pt x="7771" y="52330"/>
                  </a:cubicBezTo>
                  <a:cubicBezTo>
                    <a:pt x="7839" y="52708"/>
                    <a:pt x="7950" y="53074"/>
                    <a:pt x="8093" y="53433"/>
                  </a:cubicBezTo>
                  <a:cubicBezTo>
                    <a:pt x="8235" y="53782"/>
                    <a:pt x="8363" y="54131"/>
                    <a:pt x="8509" y="54476"/>
                  </a:cubicBezTo>
                  <a:cubicBezTo>
                    <a:pt x="8644" y="54805"/>
                    <a:pt x="8821" y="55120"/>
                    <a:pt x="8980" y="55438"/>
                  </a:cubicBezTo>
                  <a:cubicBezTo>
                    <a:pt x="9152" y="55773"/>
                    <a:pt x="9335" y="56098"/>
                    <a:pt x="9525" y="56423"/>
                  </a:cubicBezTo>
                  <a:cubicBezTo>
                    <a:pt x="9620" y="56586"/>
                    <a:pt x="9718" y="56748"/>
                    <a:pt x="9819" y="56908"/>
                  </a:cubicBezTo>
                  <a:cubicBezTo>
                    <a:pt x="9907" y="57043"/>
                    <a:pt x="10013" y="57172"/>
                    <a:pt x="10107" y="57300"/>
                  </a:cubicBezTo>
                  <a:cubicBezTo>
                    <a:pt x="10209" y="57450"/>
                    <a:pt x="10310" y="57592"/>
                    <a:pt x="10422" y="57727"/>
                  </a:cubicBezTo>
                  <a:cubicBezTo>
                    <a:pt x="10429" y="57737"/>
                    <a:pt x="10435" y="57744"/>
                    <a:pt x="10446" y="57751"/>
                  </a:cubicBezTo>
                  <a:cubicBezTo>
                    <a:pt x="10537" y="57862"/>
                    <a:pt x="10632" y="57970"/>
                    <a:pt x="10730" y="58076"/>
                  </a:cubicBezTo>
                  <a:cubicBezTo>
                    <a:pt x="10730" y="58076"/>
                    <a:pt x="10730" y="58075"/>
                    <a:pt x="10729" y="58075"/>
                  </a:cubicBezTo>
                  <a:lnTo>
                    <a:pt x="10729" y="58075"/>
                  </a:lnTo>
                  <a:cubicBezTo>
                    <a:pt x="10896" y="58259"/>
                    <a:pt x="11057" y="58454"/>
                    <a:pt x="11218" y="58645"/>
                  </a:cubicBezTo>
                  <a:cubicBezTo>
                    <a:pt x="11299" y="58743"/>
                    <a:pt x="11381" y="58838"/>
                    <a:pt x="11472" y="58929"/>
                  </a:cubicBezTo>
                  <a:cubicBezTo>
                    <a:pt x="11516" y="58973"/>
                    <a:pt x="11570" y="59011"/>
                    <a:pt x="11624" y="59041"/>
                  </a:cubicBezTo>
                  <a:cubicBezTo>
                    <a:pt x="11651" y="59122"/>
                    <a:pt x="11682" y="59203"/>
                    <a:pt x="11715" y="59285"/>
                  </a:cubicBezTo>
                  <a:cubicBezTo>
                    <a:pt x="11784" y="59454"/>
                    <a:pt x="11851" y="59623"/>
                    <a:pt x="11936" y="59786"/>
                  </a:cubicBezTo>
                  <a:cubicBezTo>
                    <a:pt x="11953" y="59813"/>
                    <a:pt x="11970" y="59836"/>
                    <a:pt x="11984" y="59864"/>
                  </a:cubicBezTo>
                  <a:cubicBezTo>
                    <a:pt x="12156" y="60172"/>
                    <a:pt x="12345" y="60466"/>
                    <a:pt x="12556" y="60754"/>
                  </a:cubicBezTo>
                  <a:cubicBezTo>
                    <a:pt x="12776" y="61049"/>
                    <a:pt x="13047" y="61316"/>
                    <a:pt x="13337" y="61540"/>
                  </a:cubicBezTo>
                  <a:cubicBezTo>
                    <a:pt x="13625" y="61760"/>
                    <a:pt x="13917" y="61990"/>
                    <a:pt x="14242" y="62156"/>
                  </a:cubicBezTo>
                  <a:cubicBezTo>
                    <a:pt x="14408" y="62237"/>
                    <a:pt x="14570" y="62322"/>
                    <a:pt x="14739" y="62396"/>
                  </a:cubicBezTo>
                  <a:cubicBezTo>
                    <a:pt x="14916" y="62474"/>
                    <a:pt x="15098" y="62538"/>
                    <a:pt x="15285" y="62586"/>
                  </a:cubicBezTo>
                  <a:cubicBezTo>
                    <a:pt x="15464" y="62634"/>
                    <a:pt x="15644" y="62677"/>
                    <a:pt x="15830" y="62712"/>
                  </a:cubicBezTo>
                  <a:cubicBezTo>
                    <a:pt x="15962" y="62732"/>
                    <a:pt x="16091" y="62738"/>
                    <a:pt x="16222" y="62742"/>
                  </a:cubicBezTo>
                  <a:cubicBezTo>
                    <a:pt x="16277" y="62742"/>
                    <a:pt x="16331" y="62742"/>
                    <a:pt x="16385" y="62738"/>
                  </a:cubicBezTo>
                  <a:cubicBezTo>
                    <a:pt x="16629" y="62732"/>
                    <a:pt x="16876" y="62732"/>
                    <a:pt x="17116" y="62671"/>
                  </a:cubicBezTo>
                  <a:cubicBezTo>
                    <a:pt x="17296" y="62623"/>
                    <a:pt x="17485" y="62576"/>
                    <a:pt x="17652" y="62491"/>
                  </a:cubicBezTo>
                  <a:cubicBezTo>
                    <a:pt x="17814" y="62413"/>
                    <a:pt x="17963" y="62329"/>
                    <a:pt x="18112" y="62227"/>
                  </a:cubicBezTo>
                  <a:cubicBezTo>
                    <a:pt x="18156" y="62196"/>
                    <a:pt x="18196" y="62160"/>
                    <a:pt x="18237" y="62126"/>
                  </a:cubicBezTo>
                  <a:cubicBezTo>
                    <a:pt x="18326" y="62152"/>
                    <a:pt x="18410" y="62187"/>
                    <a:pt x="18498" y="62210"/>
                  </a:cubicBezTo>
                  <a:cubicBezTo>
                    <a:pt x="18630" y="62248"/>
                    <a:pt x="18762" y="62288"/>
                    <a:pt x="18894" y="62332"/>
                  </a:cubicBezTo>
                  <a:cubicBezTo>
                    <a:pt x="18894" y="62332"/>
                    <a:pt x="18893" y="62331"/>
                    <a:pt x="18893" y="62331"/>
                  </a:cubicBezTo>
                  <a:lnTo>
                    <a:pt x="18893" y="62331"/>
                  </a:lnTo>
                  <a:cubicBezTo>
                    <a:pt x="19042" y="62393"/>
                    <a:pt x="19192" y="62452"/>
                    <a:pt x="19345" y="62508"/>
                  </a:cubicBezTo>
                  <a:cubicBezTo>
                    <a:pt x="19517" y="62573"/>
                    <a:pt x="19693" y="62643"/>
                    <a:pt x="19876" y="62677"/>
                  </a:cubicBezTo>
                  <a:cubicBezTo>
                    <a:pt x="20059" y="62715"/>
                    <a:pt x="20245" y="62745"/>
                    <a:pt x="20428" y="62773"/>
                  </a:cubicBezTo>
                  <a:cubicBezTo>
                    <a:pt x="20797" y="62830"/>
                    <a:pt x="21163" y="62904"/>
                    <a:pt x="21528" y="62982"/>
                  </a:cubicBezTo>
                  <a:cubicBezTo>
                    <a:pt x="21698" y="63016"/>
                    <a:pt x="21870" y="63054"/>
                    <a:pt x="22044" y="63074"/>
                  </a:cubicBezTo>
                  <a:cubicBezTo>
                    <a:pt x="22230" y="63098"/>
                    <a:pt x="22416" y="63115"/>
                    <a:pt x="22605" y="63135"/>
                  </a:cubicBezTo>
                  <a:cubicBezTo>
                    <a:pt x="22961" y="63168"/>
                    <a:pt x="23313" y="63199"/>
                    <a:pt x="23672" y="63206"/>
                  </a:cubicBezTo>
                  <a:cubicBezTo>
                    <a:pt x="24052" y="63209"/>
                    <a:pt x="24430" y="63216"/>
                    <a:pt x="24810" y="63223"/>
                  </a:cubicBezTo>
                  <a:cubicBezTo>
                    <a:pt x="24996" y="63226"/>
                    <a:pt x="25179" y="63229"/>
                    <a:pt x="25365" y="63233"/>
                  </a:cubicBezTo>
                  <a:cubicBezTo>
                    <a:pt x="25419" y="63234"/>
                    <a:pt x="25474" y="63234"/>
                    <a:pt x="25528" y="63234"/>
                  </a:cubicBezTo>
                  <a:cubicBezTo>
                    <a:pt x="25670" y="63234"/>
                    <a:pt x="25812" y="63231"/>
                    <a:pt x="25951" y="63226"/>
                  </a:cubicBezTo>
                  <a:cubicBezTo>
                    <a:pt x="26320" y="63209"/>
                    <a:pt x="26682" y="63185"/>
                    <a:pt x="27051" y="63168"/>
                  </a:cubicBezTo>
                  <a:cubicBezTo>
                    <a:pt x="27407" y="63155"/>
                    <a:pt x="27756" y="63118"/>
                    <a:pt x="28111" y="63067"/>
                  </a:cubicBezTo>
                  <a:cubicBezTo>
                    <a:pt x="28487" y="63016"/>
                    <a:pt x="28859" y="62948"/>
                    <a:pt x="29228" y="62871"/>
                  </a:cubicBezTo>
                  <a:cubicBezTo>
                    <a:pt x="29578" y="62796"/>
                    <a:pt x="29930" y="62718"/>
                    <a:pt x="30272" y="62627"/>
                  </a:cubicBezTo>
                  <a:cubicBezTo>
                    <a:pt x="30614" y="62535"/>
                    <a:pt x="30949" y="62413"/>
                    <a:pt x="31284" y="62298"/>
                  </a:cubicBezTo>
                  <a:cubicBezTo>
                    <a:pt x="31596" y="62187"/>
                    <a:pt x="31890" y="62038"/>
                    <a:pt x="32205" y="61936"/>
                  </a:cubicBezTo>
                  <a:cubicBezTo>
                    <a:pt x="32198" y="61936"/>
                    <a:pt x="32191" y="61938"/>
                    <a:pt x="32185" y="61940"/>
                  </a:cubicBezTo>
                  <a:lnTo>
                    <a:pt x="32185" y="61940"/>
                  </a:lnTo>
                  <a:cubicBezTo>
                    <a:pt x="32185" y="61940"/>
                    <a:pt x="32185" y="61940"/>
                    <a:pt x="32185" y="61940"/>
                  </a:cubicBezTo>
                  <a:cubicBezTo>
                    <a:pt x="32225" y="61929"/>
                    <a:pt x="32266" y="61909"/>
                    <a:pt x="32300" y="61888"/>
                  </a:cubicBezTo>
                  <a:cubicBezTo>
                    <a:pt x="32405" y="61980"/>
                    <a:pt x="32520" y="62061"/>
                    <a:pt x="32646" y="62122"/>
                  </a:cubicBezTo>
                  <a:cubicBezTo>
                    <a:pt x="32811" y="62200"/>
                    <a:pt x="32980" y="62265"/>
                    <a:pt x="33153" y="62318"/>
                  </a:cubicBezTo>
                  <a:cubicBezTo>
                    <a:pt x="33468" y="62424"/>
                    <a:pt x="33793" y="62532"/>
                    <a:pt x="34129" y="62535"/>
                  </a:cubicBezTo>
                  <a:cubicBezTo>
                    <a:pt x="34169" y="62535"/>
                    <a:pt x="34206" y="62535"/>
                    <a:pt x="34246" y="62532"/>
                  </a:cubicBezTo>
                  <a:cubicBezTo>
                    <a:pt x="34440" y="62518"/>
                    <a:pt x="34626" y="62498"/>
                    <a:pt x="34815" y="62457"/>
                  </a:cubicBezTo>
                  <a:cubicBezTo>
                    <a:pt x="34998" y="62420"/>
                    <a:pt x="35181" y="62366"/>
                    <a:pt x="35357" y="62305"/>
                  </a:cubicBezTo>
                  <a:cubicBezTo>
                    <a:pt x="35723" y="62183"/>
                    <a:pt x="36048" y="61987"/>
                    <a:pt x="36367" y="61780"/>
                  </a:cubicBezTo>
                  <a:cubicBezTo>
                    <a:pt x="36675" y="61577"/>
                    <a:pt x="36953" y="61343"/>
                    <a:pt x="37203" y="61072"/>
                  </a:cubicBezTo>
                  <a:cubicBezTo>
                    <a:pt x="37331" y="60933"/>
                    <a:pt x="37456" y="60795"/>
                    <a:pt x="37569" y="60646"/>
                  </a:cubicBezTo>
                  <a:cubicBezTo>
                    <a:pt x="37684" y="60497"/>
                    <a:pt x="37789" y="60344"/>
                    <a:pt x="37894" y="60189"/>
                  </a:cubicBezTo>
                  <a:cubicBezTo>
                    <a:pt x="38002" y="60022"/>
                    <a:pt x="38100" y="59857"/>
                    <a:pt x="38195" y="59684"/>
                  </a:cubicBezTo>
                  <a:cubicBezTo>
                    <a:pt x="38236" y="59650"/>
                    <a:pt x="38273" y="59616"/>
                    <a:pt x="38307" y="59576"/>
                  </a:cubicBezTo>
                  <a:cubicBezTo>
                    <a:pt x="38317" y="59566"/>
                    <a:pt x="38324" y="59555"/>
                    <a:pt x="38334" y="59545"/>
                  </a:cubicBezTo>
                  <a:cubicBezTo>
                    <a:pt x="38419" y="59450"/>
                    <a:pt x="38500" y="59349"/>
                    <a:pt x="38581" y="59250"/>
                  </a:cubicBezTo>
                  <a:cubicBezTo>
                    <a:pt x="38594" y="59237"/>
                    <a:pt x="38605" y="59220"/>
                    <a:pt x="38619" y="59207"/>
                  </a:cubicBezTo>
                  <a:cubicBezTo>
                    <a:pt x="38683" y="59133"/>
                    <a:pt x="38750" y="59058"/>
                    <a:pt x="38822" y="58986"/>
                  </a:cubicBezTo>
                  <a:cubicBezTo>
                    <a:pt x="39072" y="58722"/>
                    <a:pt x="39339" y="58475"/>
                    <a:pt x="39577" y="58201"/>
                  </a:cubicBezTo>
                  <a:cubicBezTo>
                    <a:pt x="39702" y="58056"/>
                    <a:pt x="39813" y="57903"/>
                    <a:pt x="39932" y="57751"/>
                  </a:cubicBezTo>
                  <a:cubicBezTo>
                    <a:pt x="40041" y="57615"/>
                    <a:pt x="40152" y="57487"/>
                    <a:pt x="40254" y="57348"/>
                  </a:cubicBezTo>
                  <a:cubicBezTo>
                    <a:pt x="40484" y="57046"/>
                    <a:pt x="40663" y="56711"/>
                    <a:pt x="40849" y="56383"/>
                  </a:cubicBezTo>
                  <a:cubicBezTo>
                    <a:pt x="41022" y="56075"/>
                    <a:pt x="41185" y="55756"/>
                    <a:pt x="41361" y="55445"/>
                  </a:cubicBezTo>
                  <a:cubicBezTo>
                    <a:pt x="41730" y="54795"/>
                    <a:pt x="42048" y="54121"/>
                    <a:pt x="42329" y="53424"/>
                  </a:cubicBezTo>
                  <a:cubicBezTo>
                    <a:pt x="42607" y="52733"/>
                    <a:pt x="42831" y="52032"/>
                    <a:pt x="42966" y="51297"/>
                  </a:cubicBezTo>
                  <a:cubicBezTo>
                    <a:pt x="43034" y="50931"/>
                    <a:pt x="43101" y="50565"/>
                    <a:pt x="43156" y="50197"/>
                  </a:cubicBezTo>
                  <a:cubicBezTo>
                    <a:pt x="43206" y="49848"/>
                    <a:pt x="43220" y="49495"/>
                    <a:pt x="43223" y="49140"/>
                  </a:cubicBezTo>
                  <a:cubicBezTo>
                    <a:pt x="43230" y="48771"/>
                    <a:pt x="43247" y="48401"/>
                    <a:pt x="43251" y="48032"/>
                  </a:cubicBezTo>
                  <a:cubicBezTo>
                    <a:pt x="43254" y="47677"/>
                    <a:pt x="43213" y="47321"/>
                    <a:pt x="43213" y="46966"/>
                  </a:cubicBezTo>
                  <a:cubicBezTo>
                    <a:pt x="43213" y="46793"/>
                    <a:pt x="43217" y="46624"/>
                    <a:pt x="43213" y="46451"/>
                  </a:cubicBezTo>
                  <a:cubicBezTo>
                    <a:pt x="43213" y="46275"/>
                    <a:pt x="43223" y="46099"/>
                    <a:pt x="43230" y="45923"/>
                  </a:cubicBezTo>
                  <a:cubicBezTo>
                    <a:pt x="43243" y="45581"/>
                    <a:pt x="43230" y="45236"/>
                    <a:pt x="43203" y="44894"/>
                  </a:cubicBezTo>
                  <a:cubicBezTo>
                    <a:pt x="43190" y="44752"/>
                    <a:pt x="43169" y="44613"/>
                    <a:pt x="43156" y="44470"/>
                  </a:cubicBezTo>
                  <a:cubicBezTo>
                    <a:pt x="43136" y="44376"/>
                    <a:pt x="43114" y="44285"/>
                    <a:pt x="43088" y="44192"/>
                  </a:cubicBezTo>
                  <a:lnTo>
                    <a:pt x="43088" y="44192"/>
                  </a:lnTo>
                  <a:cubicBezTo>
                    <a:pt x="43089" y="44194"/>
                    <a:pt x="43090" y="44197"/>
                    <a:pt x="43091" y="44200"/>
                  </a:cubicBezTo>
                  <a:cubicBezTo>
                    <a:pt x="43037" y="44020"/>
                    <a:pt x="42990" y="43841"/>
                    <a:pt x="42942" y="43658"/>
                  </a:cubicBezTo>
                  <a:cubicBezTo>
                    <a:pt x="42918" y="43570"/>
                    <a:pt x="42892" y="43481"/>
                    <a:pt x="42868" y="43394"/>
                  </a:cubicBezTo>
                  <a:cubicBezTo>
                    <a:pt x="42840" y="43302"/>
                    <a:pt x="42817" y="43208"/>
                    <a:pt x="42793" y="43113"/>
                  </a:cubicBezTo>
                  <a:lnTo>
                    <a:pt x="42793" y="43113"/>
                  </a:lnTo>
                  <a:cubicBezTo>
                    <a:pt x="42793" y="43123"/>
                    <a:pt x="42796" y="43130"/>
                    <a:pt x="42796" y="43136"/>
                  </a:cubicBezTo>
                  <a:cubicBezTo>
                    <a:pt x="42732" y="42903"/>
                    <a:pt x="42665" y="42669"/>
                    <a:pt x="42597" y="42439"/>
                  </a:cubicBezTo>
                  <a:cubicBezTo>
                    <a:pt x="42593" y="42432"/>
                    <a:pt x="42593" y="42428"/>
                    <a:pt x="42590" y="42422"/>
                  </a:cubicBezTo>
                  <a:cubicBezTo>
                    <a:pt x="42576" y="42405"/>
                    <a:pt x="42567" y="42384"/>
                    <a:pt x="42560" y="42361"/>
                  </a:cubicBezTo>
                  <a:cubicBezTo>
                    <a:pt x="42526" y="42242"/>
                    <a:pt x="42492" y="42120"/>
                    <a:pt x="42454" y="41998"/>
                  </a:cubicBezTo>
                  <a:cubicBezTo>
                    <a:pt x="42451" y="41978"/>
                    <a:pt x="42445" y="41958"/>
                    <a:pt x="42438" y="41937"/>
                  </a:cubicBezTo>
                  <a:cubicBezTo>
                    <a:pt x="42431" y="41934"/>
                    <a:pt x="42421" y="41934"/>
                    <a:pt x="42414" y="41934"/>
                  </a:cubicBezTo>
                  <a:cubicBezTo>
                    <a:pt x="42346" y="41646"/>
                    <a:pt x="42268" y="41365"/>
                    <a:pt x="42154" y="41091"/>
                  </a:cubicBezTo>
                  <a:cubicBezTo>
                    <a:pt x="42015" y="40756"/>
                    <a:pt x="41838" y="40441"/>
                    <a:pt x="41652" y="40129"/>
                  </a:cubicBezTo>
                  <a:cubicBezTo>
                    <a:pt x="41534" y="39933"/>
                    <a:pt x="41415" y="39730"/>
                    <a:pt x="41269" y="39551"/>
                  </a:cubicBezTo>
                  <a:cubicBezTo>
                    <a:pt x="40819" y="38985"/>
                    <a:pt x="40250" y="38532"/>
                    <a:pt x="39708" y="38057"/>
                  </a:cubicBezTo>
                  <a:cubicBezTo>
                    <a:pt x="39441" y="37827"/>
                    <a:pt x="39174" y="37600"/>
                    <a:pt x="38913" y="37366"/>
                  </a:cubicBezTo>
                  <a:cubicBezTo>
                    <a:pt x="38805" y="37272"/>
                    <a:pt x="38696" y="37180"/>
                    <a:pt x="38588" y="37092"/>
                  </a:cubicBezTo>
                  <a:cubicBezTo>
                    <a:pt x="38696" y="37072"/>
                    <a:pt x="38805" y="37055"/>
                    <a:pt x="38916" y="37031"/>
                  </a:cubicBezTo>
                  <a:cubicBezTo>
                    <a:pt x="39265" y="36953"/>
                    <a:pt x="39617" y="36869"/>
                    <a:pt x="39966" y="36788"/>
                  </a:cubicBezTo>
                  <a:cubicBezTo>
                    <a:pt x="40619" y="36642"/>
                    <a:pt x="41283" y="36547"/>
                    <a:pt x="41923" y="36354"/>
                  </a:cubicBezTo>
                  <a:cubicBezTo>
                    <a:pt x="42299" y="36239"/>
                    <a:pt x="42675" y="36124"/>
                    <a:pt x="43054" y="36025"/>
                  </a:cubicBezTo>
                  <a:cubicBezTo>
                    <a:pt x="43423" y="35931"/>
                    <a:pt x="43789" y="35825"/>
                    <a:pt x="44151" y="35714"/>
                  </a:cubicBezTo>
                  <a:cubicBezTo>
                    <a:pt x="44531" y="35602"/>
                    <a:pt x="44909" y="35484"/>
                    <a:pt x="45286" y="35352"/>
                  </a:cubicBezTo>
                  <a:cubicBezTo>
                    <a:pt x="45641" y="35230"/>
                    <a:pt x="45989" y="35084"/>
                    <a:pt x="46339" y="34942"/>
                  </a:cubicBezTo>
                  <a:cubicBezTo>
                    <a:pt x="46691" y="34800"/>
                    <a:pt x="47033" y="34640"/>
                    <a:pt x="47358" y="34441"/>
                  </a:cubicBezTo>
                  <a:cubicBezTo>
                    <a:pt x="47690" y="34237"/>
                    <a:pt x="48025" y="34037"/>
                    <a:pt x="48357" y="33831"/>
                  </a:cubicBezTo>
                  <a:cubicBezTo>
                    <a:pt x="48509" y="33737"/>
                    <a:pt x="48665" y="33638"/>
                    <a:pt x="48810" y="33534"/>
                  </a:cubicBezTo>
                  <a:cubicBezTo>
                    <a:pt x="48969" y="33421"/>
                    <a:pt x="49122" y="33300"/>
                    <a:pt x="49268" y="33174"/>
                  </a:cubicBezTo>
                  <a:cubicBezTo>
                    <a:pt x="49559" y="32927"/>
                    <a:pt x="49823" y="32649"/>
                    <a:pt x="50097" y="32385"/>
                  </a:cubicBezTo>
                  <a:cubicBezTo>
                    <a:pt x="50240" y="32246"/>
                    <a:pt x="50382" y="32111"/>
                    <a:pt x="50524" y="31976"/>
                  </a:cubicBezTo>
                  <a:cubicBezTo>
                    <a:pt x="50652" y="31851"/>
                    <a:pt x="50784" y="31729"/>
                    <a:pt x="50906" y="31599"/>
                  </a:cubicBezTo>
                  <a:cubicBezTo>
                    <a:pt x="51045" y="31448"/>
                    <a:pt x="51167" y="31288"/>
                    <a:pt x="51279" y="31119"/>
                  </a:cubicBezTo>
                  <a:cubicBezTo>
                    <a:pt x="51381" y="30963"/>
                    <a:pt x="51472" y="30801"/>
                    <a:pt x="51563" y="30638"/>
                  </a:cubicBezTo>
                  <a:cubicBezTo>
                    <a:pt x="51756" y="30307"/>
                    <a:pt x="51953" y="29981"/>
                    <a:pt x="52139" y="29646"/>
                  </a:cubicBezTo>
                  <a:cubicBezTo>
                    <a:pt x="52223" y="29491"/>
                    <a:pt x="52315" y="29331"/>
                    <a:pt x="52393" y="29166"/>
                  </a:cubicBezTo>
                  <a:cubicBezTo>
                    <a:pt x="52474" y="28992"/>
                    <a:pt x="52545" y="28816"/>
                    <a:pt x="52613" y="28641"/>
                  </a:cubicBezTo>
                  <a:cubicBezTo>
                    <a:pt x="52795" y="28125"/>
                    <a:pt x="52861" y="27581"/>
                    <a:pt x="52934" y="27042"/>
                  </a:cubicBezTo>
                  <a:cubicBezTo>
                    <a:pt x="52986" y="26673"/>
                    <a:pt x="53073" y="26301"/>
                    <a:pt x="53064" y="25925"/>
                  </a:cubicBezTo>
                  <a:cubicBezTo>
                    <a:pt x="53060" y="25817"/>
                    <a:pt x="53060" y="25708"/>
                    <a:pt x="53050" y="25600"/>
                  </a:cubicBezTo>
                  <a:cubicBezTo>
                    <a:pt x="53043" y="25504"/>
                    <a:pt x="53030" y="25413"/>
                    <a:pt x="53012" y="25318"/>
                  </a:cubicBezTo>
                  <a:cubicBezTo>
                    <a:pt x="52986" y="25126"/>
                    <a:pt x="52928" y="24940"/>
                    <a:pt x="52874" y="24757"/>
                  </a:cubicBezTo>
                  <a:cubicBezTo>
                    <a:pt x="52765" y="24381"/>
                    <a:pt x="52617" y="24012"/>
                    <a:pt x="52461" y="23652"/>
                  </a:cubicBezTo>
                  <a:cubicBezTo>
                    <a:pt x="52379" y="23473"/>
                    <a:pt x="52292" y="23297"/>
                    <a:pt x="52203" y="23121"/>
                  </a:cubicBezTo>
                  <a:cubicBezTo>
                    <a:pt x="52105" y="22941"/>
                    <a:pt x="51987" y="22772"/>
                    <a:pt x="51875" y="22599"/>
                  </a:cubicBezTo>
                  <a:cubicBezTo>
                    <a:pt x="51668" y="22285"/>
                    <a:pt x="51431" y="21986"/>
                    <a:pt x="51208" y="21682"/>
                  </a:cubicBezTo>
                  <a:cubicBezTo>
                    <a:pt x="50981" y="21374"/>
                    <a:pt x="50740" y="21062"/>
                    <a:pt x="50459" y="20805"/>
                  </a:cubicBezTo>
                  <a:cubicBezTo>
                    <a:pt x="50168" y="20537"/>
                    <a:pt x="49863" y="20287"/>
                    <a:pt x="49552" y="20043"/>
                  </a:cubicBezTo>
                  <a:cubicBezTo>
                    <a:pt x="49268" y="19820"/>
                    <a:pt x="48983" y="19592"/>
                    <a:pt x="48712" y="19353"/>
                  </a:cubicBezTo>
                  <a:cubicBezTo>
                    <a:pt x="48580" y="19234"/>
                    <a:pt x="48465" y="19098"/>
                    <a:pt x="48343" y="18967"/>
                  </a:cubicBezTo>
                  <a:cubicBezTo>
                    <a:pt x="48218" y="18828"/>
                    <a:pt x="48093" y="18689"/>
                    <a:pt x="47967" y="18546"/>
                  </a:cubicBezTo>
                  <a:cubicBezTo>
                    <a:pt x="47602" y="18109"/>
                    <a:pt x="47269" y="17639"/>
                    <a:pt x="46955" y="17165"/>
                  </a:cubicBezTo>
                  <a:cubicBezTo>
                    <a:pt x="46796" y="16911"/>
                    <a:pt x="46644" y="16660"/>
                    <a:pt x="46494" y="16403"/>
                  </a:cubicBezTo>
                  <a:cubicBezTo>
                    <a:pt x="46349" y="16149"/>
                    <a:pt x="46227" y="15885"/>
                    <a:pt x="46091" y="15621"/>
                  </a:cubicBezTo>
                  <a:cubicBezTo>
                    <a:pt x="45827" y="15096"/>
                    <a:pt x="45509" y="14605"/>
                    <a:pt x="45245" y="14080"/>
                  </a:cubicBezTo>
                  <a:cubicBezTo>
                    <a:pt x="45092" y="13755"/>
                    <a:pt x="44961" y="13420"/>
                    <a:pt x="44839" y="13081"/>
                  </a:cubicBezTo>
                  <a:cubicBezTo>
                    <a:pt x="44706" y="12716"/>
                    <a:pt x="44578" y="12347"/>
                    <a:pt x="44419" y="11991"/>
                  </a:cubicBezTo>
                  <a:cubicBezTo>
                    <a:pt x="44263" y="11632"/>
                    <a:pt x="44080" y="11290"/>
                    <a:pt x="43894" y="10948"/>
                  </a:cubicBezTo>
                  <a:cubicBezTo>
                    <a:pt x="43711" y="10609"/>
                    <a:pt x="43528" y="10271"/>
                    <a:pt x="43328" y="9942"/>
                  </a:cubicBezTo>
                  <a:cubicBezTo>
                    <a:pt x="43135" y="9614"/>
                    <a:pt x="42939" y="9285"/>
                    <a:pt x="42736" y="8963"/>
                  </a:cubicBezTo>
                  <a:cubicBezTo>
                    <a:pt x="42540" y="8649"/>
                    <a:pt x="42340" y="8334"/>
                    <a:pt x="42120" y="8032"/>
                  </a:cubicBezTo>
                  <a:cubicBezTo>
                    <a:pt x="41896" y="7718"/>
                    <a:pt x="41669" y="7406"/>
                    <a:pt x="41439" y="7098"/>
                  </a:cubicBezTo>
                  <a:cubicBezTo>
                    <a:pt x="41321" y="6939"/>
                    <a:pt x="41191" y="6790"/>
                    <a:pt x="41066" y="6638"/>
                  </a:cubicBezTo>
                  <a:cubicBezTo>
                    <a:pt x="40944" y="6492"/>
                    <a:pt x="40819" y="6346"/>
                    <a:pt x="40694" y="6204"/>
                  </a:cubicBezTo>
                  <a:cubicBezTo>
                    <a:pt x="40440" y="5916"/>
                    <a:pt x="40159" y="5659"/>
                    <a:pt x="39847" y="5432"/>
                  </a:cubicBezTo>
                  <a:cubicBezTo>
                    <a:pt x="39543" y="5205"/>
                    <a:pt x="39238" y="4975"/>
                    <a:pt x="38923" y="4758"/>
                  </a:cubicBezTo>
                  <a:cubicBezTo>
                    <a:pt x="38811" y="4680"/>
                    <a:pt x="38696" y="4606"/>
                    <a:pt x="38581" y="4531"/>
                  </a:cubicBezTo>
                  <a:cubicBezTo>
                    <a:pt x="38367" y="4386"/>
                    <a:pt x="38155" y="4240"/>
                    <a:pt x="37934" y="4101"/>
                  </a:cubicBezTo>
                  <a:cubicBezTo>
                    <a:pt x="37619" y="3905"/>
                    <a:pt x="37284" y="3742"/>
                    <a:pt x="36953" y="3573"/>
                  </a:cubicBezTo>
                  <a:cubicBezTo>
                    <a:pt x="36892" y="3536"/>
                    <a:pt x="36834" y="3502"/>
                    <a:pt x="36770" y="3468"/>
                  </a:cubicBezTo>
                  <a:cubicBezTo>
                    <a:pt x="36610" y="3370"/>
                    <a:pt x="36454" y="3265"/>
                    <a:pt x="36295" y="3163"/>
                  </a:cubicBezTo>
                  <a:cubicBezTo>
                    <a:pt x="36146" y="3065"/>
                    <a:pt x="36001" y="2957"/>
                    <a:pt x="35842" y="2876"/>
                  </a:cubicBezTo>
                  <a:cubicBezTo>
                    <a:pt x="35496" y="2696"/>
                    <a:pt x="35127" y="2557"/>
                    <a:pt x="34765" y="2412"/>
                  </a:cubicBezTo>
                  <a:cubicBezTo>
                    <a:pt x="34484" y="2296"/>
                    <a:pt x="34199" y="2188"/>
                    <a:pt x="33915" y="2083"/>
                  </a:cubicBezTo>
                  <a:cubicBezTo>
                    <a:pt x="33908" y="2076"/>
                    <a:pt x="33901" y="2070"/>
                    <a:pt x="33891" y="2066"/>
                  </a:cubicBezTo>
                  <a:cubicBezTo>
                    <a:pt x="33739" y="1992"/>
                    <a:pt x="33590" y="1921"/>
                    <a:pt x="33438" y="1846"/>
                  </a:cubicBezTo>
                  <a:cubicBezTo>
                    <a:pt x="33312" y="1785"/>
                    <a:pt x="33190" y="1714"/>
                    <a:pt x="33065" y="1649"/>
                  </a:cubicBezTo>
                  <a:cubicBezTo>
                    <a:pt x="32930" y="1579"/>
                    <a:pt x="32791" y="1515"/>
                    <a:pt x="32646" y="1457"/>
                  </a:cubicBezTo>
                  <a:cubicBezTo>
                    <a:pt x="32513" y="1409"/>
                    <a:pt x="32377" y="1365"/>
                    <a:pt x="32249" y="1315"/>
                  </a:cubicBezTo>
                  <a:cubicBezTo>
                    <a:pt x="32110" y="1263"/>
                    <a:pt x="31978" y="1206"/>
                    <a:pt x="31843" y="1152"/>
                  </a:cubicBezTo>
                  <a:cubicBezTo>
                    <a:pt x="31707" y="1098"/>
                    <a:pt x="31565" y="1054"/>
                    <a:pt x="31427" y="1013"/>
                  </a:cubicBezTo>
                  <a:cubicBezTo>
                    <a:pt x="31291" y="973"/>
                    <a:pt x="31162" y="925"/>
                    <a:pt x="31027" y="888"/>
                  </a:cubicBezTo>
                  <a:cubicBezTo>
                    <a:pt x="30894" y="847"/>
                    <a:pt x="30759" y="813"/>
                    <a:pt x="30627" y="776"/>
                  </a:cubicBezTo>
                  <a:cubicBezTo>
                    <a:pt x="30529" y="749"/>
                    <a:pt x="30431" y="722"/>
                    <a:pt x="30333" y="691"/>
                  </a:cubicBezTo>
                  <a:cubicBezTo>
                    <a:pt x="30170" y="644"/>
                    <a:pt x="30004" y="604"/>
                    <a:pt x="29838" y="560"/>
                  </a:cubicBezTo>
                  <a:cubicBezTo>
                    <a:pt x="29669" y="512"/>
                    <a:pt x="29503" y="461"/>
                    <a:pt x="29330" y="430"/>
                  </a:cubicBezTo>
                  <a:cubicBezTo>
                    <a:pt x="29171" y="400"/>
                    <a:pt x="29015" y="377"/>
                    <a:pt x="28856" y="352"/>
                  </a:cubicBezTo>
                  <a:cubicBezTo>
                    <a:pt x="28690" y="326"/>
                    <a:pt x="28528" y="292"/>
                    <a:pt x="28365" y="261"/>
                  </a:cubicBezTo>
                  <a:cubicBezTo>
                    <a:pt x="28182" y="224"/>
                    <a:pt x="28000" y="190"/>
                    <a:pt x="27817" y="166"/>
                  </a:cubicBezTo>
                  <a:cubicBezTo>
                    <a:pt x="27644" y="146"/>
                    <a:pt x="27468" y="129"/>
                    <a:pt x="27292" y="113"/>
                  </a:cubicBezTo>
                  <a:lnTo>
                    <a:pt x="27288" y="113"/>
                  </a:lnTo>
                  <a:cubicBezTo>
                    <a:pt x="27085" y="75"/>
                    <a:pt x="26885" y="41"/>
                    <a:pt x="26682" y="35"/>
                  </a:cubicBezTo>
                  <a:cubicBezTo>
                    <a:pt x="26581" y="35"/>
                    <a:pt x="26479" y="31"/>
                    <a:pt x="26377" y="27"/>
                  </a:cubicBezTo>
                  <a:lnTo>
                    <a:pt x="26351" y="27"/>
                  </a:lnTo>
                  <a:cubicBezTo>
                    <a:pt x="26350" y="26"/>
                    <a:pt x="26348" y="26"/>
                    <a:pt x="26347" y="26"/>
                  </a:cubicBezTo>
                  <a:cubicBezTo>
                    <a:pt x="26345" y="26"/>
                    <a:pt x="26342" y="27"/>
                    <a:pt x="26340" y="27"/>
                  </a:cubicBezTo>
                  <a:cubicBezTo>
                    <a:pt x="26157" y="24"/>
                    <a:pt x="25971" y="18"/>
                    <a:pt x="25788" y="14"/>
                  </a:cubicBezTo>
                  <a:cubicBezTo>
                    <a:pt x="25457" y="7"/>
                    <a:pt x="25124" y="4"/>
                    <a:pt x="24793" y="1"/>
                  </a:cubicBezTo>
                  <a:cubicBezTo>
                    <a:pt x="24767" y="0"/>
                    <a:pt x="24741" y="0"/>
                    <a:pt x="24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13742956" y="751221"/>
              <a:ext cx="1842" cy="153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"/>
                  </a:moveTo>
                  <a:lnTo>
                    <a:pt x="18" y="1"/>
                  </a:lnTo>
                  <a:cubicBezTo>
                    <a:pt x="15" y="4"/>
                    <a:pt x="10" y="4"/>
                    <a:pt x="7" y="7"/>
                  </a:cubicBezTo>
                  <a:cubicBezTo>
                    <a:pt x="7" y="11"/>
                    <a:pt x="4" y="11"/>
                    <a:pt x="1" y="15"/>
                  </a:cubicBezTo>
                  <a:cubicBezTo>
                    <a:pt x="7" y="11"/>
                    <a:pt x="15" y="4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14076024" y="895032"/>
              <a:ext cx="1535" cy="512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1"/>
                  </a:moveTo>
                  <a:cubicBezTo>
                    <a:pt x="11" y="1"/>
                    <a:pt x="7" y="1"/>
                    <a:pt x="1" y="4"/>
                  </a:cubicBezTo>
                  <a:lnTo>
                    <a:pt x="7" y="4"/>
                  </a:lnTo>
                  <a:cubicBezTo>
                    <a:pt x="11" y="1"/>
                    <a:pt x="11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14323829" y="1131782"/>
              <a:ext cx="2559" cy="81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18" y="1"/>
                  </a:moveTo>
                  <a:cubicBezTo>
                    <a:pt x="17" y="1"/>
                    <a:pt x="16" y="1"/>
                    <a:pt x="16" y="2"/>
                  </a:cubicBezTo>
                  <a:lnTo>
                    <a:pt x="16" y="2"/>
                  </a:lnTo>
                  <a:cubicBezTo>
                    <a:pt x="18" y="1"/>
                    <a:pt x="21" y="1"/>
                    <a:pt x="24" y="1"/>
                  </a:cubicBezTo>
                  <a:close/>
                  <a:moveTo>
                    <a:pt x="16" y="2"/>
                  </a:moveTo>
                  <a:cubicBezTo>
                    <a:pt x="13" y="2"/>
                    <a:pt x="11" y="3"/>
                    <a:pt x="8" y="4"/>
                  </a:cubicBezTo>
                  <a:lnTo>
                    <a:pt x="8" y="4"/>
                  </a:lnTo>
                  <a:cubicBezTo>
                    <a:pt x="11" y="3"/>
                    <a:pt x="13" y="3"/>
                    <a:pt x="16" y="2"/>
                  </a:cubicBezTo>
                  <a:close/>
                  <a:moveTo>
                    <a:pt x="8" y="4"/>
                  </a:moveTo>
                  <a:cubicBezTo>
                    <a:pt x="5" y="5"/>
                    <a:pt x="2" y="5"/>
                    <a:pt x="1" y="7"/>
                  </a:cubicBezTo>
                  <a:cubicBezTo>
                    <a:pt x="3" y="6"/>
                    <a:pt x="6" y="5"/>
                    <a:pt x="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14447578" y="1090532"/>
              <a:ext cx="2252" cy="81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21" y="1"/>
                  </a:lnTo>
                  <a:cubicBezTo>
                    <a:pt x="14" y="4"/>
                    <a:pt x="11" y="4"/>
                    <a:pt x="5" y="7"/>
                  </a:cubicBezTo>
                  <a:lnTo>
                    <a:pt x="5" y="7"/>
                  </a:lnTo>
                  <a:cubicBezTo>
                    <a:pt x="10" y="6"/>
                    <a:pt x="15" y="3"/>
                    <a:pt x="21" y="1"/>
                  </a:cubicBezTo>
                  <a:close/>
                  <a:moveTo>
                    <a:pt x="5" y="7"/>
                  </a:moveTo>
                  <a:cubicBezTo>
                    <a:pt x="3" y="8"/>
                    <a:pt x="2" y="8"/>
                    <a:pt x="1" y="8"/>
                  </a:cubicBezTo>
                  <a:lnTo>
                    <a:pt x="4" y="8"/>
                  </a:lnTo>
                  <a:cubicBezTo>
                    <a:pt x="4" y="8"/>
                    <a:pt x="5" y="8"/>
                    <a:pt x="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14005705" y="1421553"/>
              <a:ext cx="2457" cy="512"/>
            </a:xfrm>
            <a:custGeom>
              <a:avLst/>
              <a:gdLst/>
              <a:ahLst/>
              <a:cxnLst/>
              <a:rect l="l" t="t" r="r" b="b"/>
              <a:pathLst>
                <a:path w="24" h="5" extrusionOk="0">
                  <a:moveTo>
                    <a:pt x="24" y="0"/>
                  </a:moveTo>
                  <a:cubicBezTo>
                    <a:pt x="19" y="0"/>
                    <a:pt x="15" y="0"/>
                    <a:pt x="11" y="2"/>
                  </a:cubicBezTo>
                  <a:lnTo>
                    <a:pt x="11" y="2"/>
                  </a:lnTo>
                  <a:cubicBezTo>
                    <a:pt x="15" y="1"/>
                    <a:pt x="19" y="0"/>
                    <a:pt x="24" y="0"/>
                  </a:cubicBezTo>
                  <a:close/>
                  <a:moveTo>
                    <a:pt x="11" y="2"/>
                  </a:moveTo>
                  <a:cubicBezTo>
                    <a:pt x="7" y="3"/>
                    <a:pt x="4" y="4"/>
                    <a:pt x="0" y="4"/>
                  </a:cubicBezTo>
                  <a:lnTo>
                    <a:pt x="7" y="4"/>
                  </a:lnTo>
                  <a:cubicBezTo>
                    <a:pt x="9" y="3"/>
                    <a:pt x="10" y="3"/>
                    <a:pt x="1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14132832" y="1399751"/>
              <a:ext cx="512" cy="10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13933646" y="1433017"/>
              <a:ext cx="717" cy="102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13787686" y="1633635"/>
              <a:ext cx="819" cy="102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13339263" y="2831103"/>
              <a:ext cx="1433" cy="1842"/>
            </a:xfrm>
            <a:custGeom>
              <a:avLst/>
              <a:gdLst/>
              <a:ahLst/>
              <a:cxnLst/>
              <a:rect l="l" t="t" r="r" b="b"/>
              <a:pathLst>
                <a:path w="14" h="18" extrusionOk="0">
                  <a:moveTo>
                    <a:pt x="13" y="1"/>
                  </a:moveTo>
                  <a:cubicBezTo>
                    <a:pt x="12" y="2"/>
                    <a:pt x="11" y="3"/>
                    <a:pt x="10" y="4"/>
                  </a:cubicBezTo>
                  <a:lnTo>
                    <a:pt x="10" y="4"/>
                  </a:lnTo>
                  <a:lnTo>
                    <a:pt x="13" y="1"/>
                  </a:lnTo>
                  <a:close/>
                  <a:moveTo>
                    <a:pt x="10" y="4"/>
                  </a:moveTo>
                  <a:lnTo>
                    <a:pt x="0" y="14"/>
                  </a:lnTo>
                  <a:lnTo>
                    <a:pt x="0" y="18"/>
                  </a:lnTo>
                  <a:cubicBezTo>
                    <a:pt x="2" y="13"/>
                    <a:pt x="7" y="8"/>
                    <a:pt x="1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12183659" y="686429"/>
              <a:ext cx="409" cy="409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1"/>
                  </a:moveTo>
                  <a:cubicBezTo>
                    <a:pt x="4" y="1"/>
                    <a:pt x="4" y="1"/>
                    <a:pt x="4" y="4"/>
                  </a:cubicBezTo>
                  <a:lnTo>
                    <a:pt x="4" y="4"/>
                  </a:lnTo>
                  <a:cubicBezTo>
                    <a:pt x="4" y="1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10527738" y="1022261"/>
              <a:ext cx="2457" cy="102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11769218" y="1413057"/>
              <a:ext cx="144836" cy="137466"/>
            </a:xfrm>
            <a:custGeom>
              <a:avLst/>
              <a:gdLst/>
              <a:ahLst/>
              <a:cxnLst/>
              <a:rect l="l" t="t" r="r" b="b"/>
              <a:pathLst>
                <a:path w="1415" h="1343" extrusionOk="0">
                  <a:moveTo>
                    <a:pt x="332" y="128"/>
                  </a:moveTo>
                  <a:cubicBezTo>
                    <a:pt x="328" y="130"/>
                    <a:pt x="324" y="131"/>
                    <a:pt x="320" y="133"/>
                  </a:cubicBezTo>
                  <a:lnTo>
                    <a:pt x="320" y="133"/>
                  </a:lnTo>
                  <a:cubicBezTo>
                    <a:pt x="325" y="131"/>
                    <a:pt x="328" y="130"/>
                    <a:pt x="332" y="128"/>
                  </a:cubicBezTo>
                  <a:close/>
                  <a:moveTo>
                    <a:pt x="715" y="1"/>
                  </a:moveTo>
                  <a:cubicBezTo>
                    <a:pt x="706" y="1"/>
                    <a:pt x="697" y="1"/>
                    <a:pt x="688" y="2"/>
                  </a:cubicBezTo>
                  <a:cubicBezTo>
                    <a:pt x="592" y="13"/>
                    <a:pt x="501" y="36"/>
                    <a:pt x="423" y="87"/>
                  </a:cubicBezTo>
                  <a:cubicBezTo>
                    <a:pt x="406" y="91"/>
                    <a:pt x="386" y="100"/>
                    <a:pt x="369" y="108"/>
                  </a:cubicBezTo>
                  <a:cubicBezTo>
                    <a:pt x="351" y="116"/>
                    <a:pt x="336" y="128"/>
                    <a:pt x="316" y="135"/>
                  </a:cubicBezTo>
                  <a:lnTo>
                    <a:pt x="316" y="135"/>
                  </a:lnTo>
                  <a:cubicBezTo>
                    <a:pt x="318" y="134"/>
                    <a:pt x="319" y="134"/>
                    <a:pt x="320" y="133"/>
                  </a:cubicBezTo>
                  <a:lnTo>
                    <a:pt x="320" y="133"/>
                  </a:lnTo>
                  <a:cubicBezTo>
                    <a:pt x="317" y="135"/>
                    <a:pt x="313" y="136"/>
                    <a:pt x="308" y="138"/>
                  </a:cubicBezTo>
                  <a:cubicBezTo>
                    <a:pt x="311" y="137"/>
                    <a:pt x="314" y="136"/>
                    <a:pt x="316" y="135"/>
                  </a:cubicBezTo>
                  <a:lnTo>
                    <a:pt x="316" y="135"/>
                  </a:lnTo>
                  <a:cubicBezTo>
                    <a:pt x="247" y="168"/>
                    <a:pt x="183" y="218"/>
                    <a:pt x="142" y="286"/>
                  </a:cubicBezTo>
                  <a:cubicBezTo>
                    <a:pt x="115" y="331"/>
                    <a:pt x="81" y="381"/>
                    <a:pt x="68" y="436"/>
                  </a:cubicBezTo>
                  <a:cubicBezTo>
                    <a:pt x="47" y="500"/>
                    <a:pt x="37" y="561"/>
                    <a:pt x="27" y="632"/>
                  </a:cubicBezTo>
                  <a:cubicBezTo>
                    <a:pt x="0" y="872"/>
                    <a:pt x="139" y="1116"/>
                    <a:pt x="335" y="1245"/>
                  </a:cubicBezTo>
                  <a:cubicBezTo>
                    <a:pt x="436" y="1310"/>
                    <a:pt x="552" y="1340"/>
                    <a:pt x="667" y="1343"/>
                  </a:cubicBezTo>
                  <a:cubicBezTo>
                    <a:pt x="816" y="1343"/>
                    <a:pt x="968" y="1299"/>
                    <a:pt x="1094" y="1214"/>
                  </a:cubicBezTo>
                  <a:cubicBezTo>
                    <a:pt x="1205" y="1144"/>
                    <a:pt x="1304" y="1022"/>
                    <a:pt x="1347" y="893"/>
                  </a:cubicBezTo>
                  <a:cubicBezTo>
                    <a:pt x="1388" y="785"/>
                    <a:pt x="1415" y="652"/>
                    <a:pt x="1382" y="538"/>
                  </a:cubicBezTo>
                  <a:cubicBezTo>
                    <a:pt x="1330" y="351"/>
                    <a:pt x="1219" y="178"/>
                    <a:pt x="1036" y="94"/>
                  </a:cubicBezTo>
                  <a:cubicBezTo>
                    <a:pt x="940" y="50"/>
                    <a:pt x="823" y="1"/>
                    <a:pt x="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2791247" y="1408656"/>
              <a:ext cx="154253" cy="149237"/>
            </a:xfrm>
            <a:custGeom>
              <a:avLst/>
              <a:gdLst/>
              <a:ahLst/>
              <a:cxnLst/>
              <a:rect l="l" t="t" r="r" b="b"/>
              <a:pathLst>
                <a:path w="1507" h="1458" extrusionOk="0">
                  <a:moveTo>
                    <a:pt x="780" y="0"/>
                  </a:moveTo>
                  <a:cubicBezTo>
                    <a:pt x="771" y="0"/>
                    <a:pt x="761" y="1"/>
                    <a:pt x="752" y="1"/>
                  </a:cubicBezTo>
                  <a:cubicBezTo>
                    <a:pt x="620" y="8"/>
                    <a:pt x="491" y="52"/>
                    <a:pt x="400" y="134"/>
                  </a:cubicBezTo>
                  <a:cubicBezTo>
                    <a:pt x="275" y="207"/>
                    <a:pt x="186" y="313"/>
                    <a:pt x="122" y="445"/>
                  </a:cubicBezTo>
                  <a:cubicBezTo>
                    <a:pt x="48" y="598"/>
                    <a:pt x="0" y="773"/>
                    <a:pt x="44" y="943"/>
                  </a:cubicBezTo>
                  <a:cubicBezTo>
                    <a:pt x="92" y="1109"/>
                    <a:pt x="186" y="1240"/>
                    <a:pt x="336" y="1332"/>
                  </a:cubicBezTo>
                  <a:cubicBezTo>
                    <a:pt x="455" y="1406"/>
                    <a:pt x="600" y="1454"/>
                    <a:pt x="739" y="1457"/>
                  </a:cubicBezTo>
                  <a:lnTo>
                    <a:pt x="759" y="1457"/>
                  </a:lnTo>
                  <a:cubicBezTo>
                    <a:pt x="914" y="1454"/>
                    <a:pt x="1101" y="1403"/>
                    <a:pt x="1216" y="1295"/>
                  </a:cubicBezTo>
                  <a:cubicBezTo>
                    <a:pt x="1352" y="1173"/>
                    <a:pt x="1466" y="1014"/>
                    <a:pt x="1487" y="828"/>
                  </a:cubicBezTo>
                  <a:cubicBezTo>
                    <a:pt x="1507" y="648"/>
                    <a:pt x="1450" y="459"/>
                    <a:pt x="1335" y="316"/>
                  </a:cubicBezTo>
                  <a:cubicBezTo>
                    <a:pt x="1311" y="286"/>
                    <a:pt x="1283" y="259"/>
                    <a:pt x="1253" y="235"/>
                  </a:cubicBezTo>
                  <a:cubicBezTo>
                    <a:pt x="1206" y="174"/>
                    <a:pt x="1149" y="126"/>
                    <a:pt x="1084" y="86"/>
                  </a:cubicBezTo>
                  <a:cubicBezTo>
                    <a:pt x="994" y="33"/>
                    <a:pt x="887" y="0"/>
                    <a:pt x="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2221122" y="1157781"/>
              <a:ext cx="289774" cy="283633"/>
            </a:xfrm>
            <a:custGeom>
              <a:avLst/>
              <a:gdLst/>
              <a:ahLst/>
              <a:cxnLst/>
              <a:rect l="l" t="t" r="r" b="b"/>
              <a:pathLst>
                <a:path w="2831" h="2771" extrusionOk="0">
                  <a:moveTo>
                    <a:pt x="1361" y="702"/>
                  </a:moveTo>
                  <a:cubicBezTo>
                    <a:pt x="1372" y="705"/>
                    <a:pt x="1385" y="705"/>
                    <a:pt x="1396" y="708"/>
                  </a:cubicBezTo>
                  <a:cubicBezTo>
                    <a:pt x="1422" y="708"/>
                    <a:pt x="1449" y="712"/>
                    <a:pt x="1477" y="715"/>
                  </a:cubicBezTo>
                  <a:lnTo>
                    <a:pt x="1480" y="715"/>
                  </a:lnTo>
                  <a:cubicBezTo>
                    <a:pt x="1568" y="732"/>
                    <a:pt x="1656" y="756"/>
                    <a:pt x="1741" y="780"/>
                  </a:cubicBezTo>
                  <a:cubicBezTo>
                    <a:pt x="1778" y="793"/>
                    <a:pt x="1812" y="806"/>
                    <a:pt x="1846" y="820"/>
                  </a:cubicBezTo>
                  <a:cubicBezTo>
                    <a:pt x="1863" y="827"/>
                    <a:pt x="1880" y="837"/>
                    <a:pt x="1896" y="844"/>
                  </a:cubicBezTo>
                  <a:cubicBezTo>
                    <a:pt x="1913" y="858"/>
                    <a:pt x="1930" y="867"/>
                    <a:pt x="1944" y="881"/>
                  </a:cubicBezTo>
                  <a:cubicBezTo>
                    <a:pt x="1954" y="888"/>
                    <a:pt x="1964" y="898"/>
                    <a:pt x="1971" y="905"/>
                  </a:cubicBezTo>
                  <a:cubicBezTo>
                    <a:pt x="1991" y="928"/>
                    <a:pt x="2015" y="952"/>
                    <a:pt x="2032" y="976"/>
                  </a:cubicBezTo>
                  <a:cubicBezTo>
                    <a:pt x="2038" y="983"/>
                    <a:pt x="2046" y="993"/>
                    <a:pt x="2049" y="1003"/>
                  </a:cubicBezTo>
                  <a:cubicBezTo>
                    <a:pt x="2058" y="1018"/>
                    <a:pt x="2065" y="1034"/>
                    <a:pt x="2071" y="1052"/>
                  </a:cubicBezTo>
                  <a:lnTo>
                    <a:pt x="2071" y="1052"/>
                  </a:lnTo>
                  <a:cubicBezTo>
                    <a:pt x="2070" y="1051"/>
                    <a:pt x="2070" y="1051"/>
                    <a:pt x="2069" y="1050"/>
                  </a:cubicBezTo>
                  <a:lnTo>
                    <a:pt x="2069" y="1050"/>
                  </a:lnTo>
                  <a:cubicBezTo>
                    <a:pt x="2086" y="1098"/>
                    <a:pt x="2103" y="1142"/>
                    <a:pt x="2113" y="1189"/>
                  </a:cubicBezTo>
                  <a:cubicBezTo>
                    <a:pt x="2120" y="1216"/>
                    <a:pt x="2124" y="1244"/>
                    <a:pt x="2127" y="1274"/>
                  </a:cubicBezTo>
                  <a:cubicBezTo>
                    <a:pt x="2130" y="1284"/>
                    <a:pt x="2130" y="1294"/>
                    <a:pt x="2130" y="1305"/>
                  </a:cubicBezTo>
                  <a:cubicBezTo>
                    <a:pt x="2127" y="1322"/>
                    <a:pt x="2127" y="1338"/>
                    <a:pt x="2127" y="1355"/>
                  </a:cubicBezTo>
                  <a:cubicBezTo>
                    <a:pt x="2120" y="1386"/>
                    <a:pt x="2113" y="1416"/>
                    <a:pt x="2103" y="1444"/>
                  </a:cubicBezTo>
                  <a:cubicBezTo>
                    <a:pt x="2086" y="1497"/>
                    <a:pt x="2066" y="1552"/>
                    <a:pt x="2046" y="1602"/>
                  </a:cubicBezTo>
                  <a:cubicBezTo>
                    <a:pt x="2032" y="1633"/>
                    <a:pt x="2015" y="1663"/>
                    <a:pt x="2002" y="1691"/>
                  </a:cubicBezTo>
                  <a:cubicBezTo>
                    <a:pt x="1968" y="1741"/>
                    <a:pt x="1930" y="1792"/>
                    <a:pt x="1893" y="1843"/>
                  </a:cubicBezTo>
                  <a:cubicBezTo>
                    <a:pt x="1863" y="1873"/>
                    <a:pt x="1835" y="1904"/>
                    <a:pt x="1808" y="1931"/>
                  </a:cubicBezTo>
                  <a:cubicBezTo>
                    <a:pt x="1795" y="1944"/>
                    <a:pt x="1778" y="1955"/>
                    <a:pt x="1765" y="1968"/>
                  </a:cubicBezTo>
                  <a:cubicBezTo>
                    <a:pt x="1751" y="1978"/>
                    <a:pt x="1738" y="1992"/>
                    <a:pt x="1724" y="2002"/>
                  </a:cubicBezTo>
                  <a:cubicBezTo>
                    <a:pt x="1713" y="2008"/>
                    <a:pt x="1704" y="2016"/>
                    <a:pt x="1693" y="2019"/>
                  </a:cubicBezTo>
                  <a:cubicBezTo>
                    <a:pt x="1683" y="2025"/>
                    <a:pt x="1677" y="2029"/>
                    <a:pt x="1666" y="2033"/>
                  </a:cubicBezTo>
                  <a:cubicBezTo>
                    <a:pt x="1652" y="2036"/>
                    <a:pt x="1639" y="2042"/>
                    <a:pt x="1626" y="2046"/>
                  </a:cubicBezTo>
                  <a:cubicBezTo>
                    <a:pt x="1575" y="2056"/>
                    <a:pt x="1527" y="2066"/>
                    <a:pt x="1477" y="2073"/>
                  </a:cubicBezTo>
                  <a:cubicBezTo>
                    <a:pt x="1426" y="2077"/>
                    <a:pt x="1379" y="2080"/>
                    <a:pt x="1327" y="2080"/>
                  </a:cubicBezTo>
                  <a:cubicBezTo>
                    <a:pt x="1297" y="2080"/>
                    <a:pt x="1266" y="2077"/>
                    <a:pt x="1236" y="2073"/>
                  </a:cubicBezTo>
                  <a:cubicBezTo>
                    <a:pt x="1209" y="2066"/>
                    <a:pt x="1182" y="2060"/>
                    <a:pt x="1155" y="2053"/>
                  </a:cubicBezTo>
                  <a:cubicBezTo>
                    <a:pt x="1135" y="2046"/>
                    <a:pt x="1111" y="2036"/>
                    <a:pt x="1091" y="2029"/>
                  </a:cubicBezTo>
                  <a:cubicBezTo>
                    <a:pt x="1057" y="2012"/>
                    <a:pt x="1027" y="1995"/>
                    <a:pt x="993" y="1978"/>
                  </a:cubicBezTo>
                  <a:cubicBezTo>
                    <a:pt x="962" y="1955"/>
                    <a:pt x="928" y="1931"/>
                    <a:pt x="897" y="1904"/>
                  </a:cubicBezTo>
                  <a:cubicBezTo>
                    <a:pt x="891" y="1897"/>
                    <a:pt x="880" y="1891"/>
                    <a:pt x="874" y="1883"/>
                  </a:cubicBezTo>
                  <a:cubicBezTo>
                    <a:pt x="847" y="1856"/>
                    <a:pt x="816" y="1826"/>
                    <a:pt x="786" y="1799"/>
                  </a:cubicBezTo>
                  <a:cubicBezTo>
                    <a:pt x="772" y="1782"/>
                    <a:pt x="755" y="1761"/>
                    <a:pt x="742" y="1744"/>
                  </a:cubicBezTo>
                  <a:cubicBezTo>
                    <a:pt x="735" y="1734"/>
                    <a:pt x="732" y="1728"/>
                    <a:pt x="728" y="1721"/>
                  </a:cubicBezTo>
                  <a:cubicBezTo>
                    <a:pt x="722" y="1711"/>
                    <a:pt x="718" y="1704"/>
                    <a:pt x="715" y="1694"/>
                  </a:cubicBezTo>
                  <a:cubicBezTo>
                    <a:pt x="711" y="1687"/>
                    <a:pt x="708" y="1677"/>
                    <a:pt x="708" y="1670"/>
                  </a:cubicBezTo>
                  <a:cubicBezTo>
                    <a:pt x="705" y="1653"/>
                    <a:pt x="702" y="1639"/>
                    <a:pt x="702" y="1622"/>
                  </a:cubicBezTo>
                  <a:cubicBezTo>
                    <a:pt x="694" y="1531"/>
                    <a:pt x="694" y="1433"/>
                    <a:pt x="694" y="1338"/>
                  </a:cubicBezTo>
                  <a:cubicBezTo>
                    <a:pt x="697" y="1323"/>
                    <a:pt x="697" y="1307"/>
                    <a:pt x="698" y="1294"/>
                  </a:cubicBezTo>
                  <a:lnTo>
                    <a:pt x="698" y="1294"/>
                  </a:lnTo>
                  <a:cubicBezTo>
                    <a:pt x="697" y="1301"/>
                    <a:pt x="694" y="1305"/>
                    <a:pt x="694" y="1311"/>
                  </a:cubicBezTo>
                  <a:lnTo>
                    <a:pt x="694" y="1308"/>
                  </a:lnTo>
                  <a:cubicBezTo>
                    <a:pt x="694" y="1305"/>
                    <a:pt x="697" y="1297"/>
                    <a:pt x="698" y="1294"/>
                  </a:cubicBezTo>
                  <a:lnTo>
                    <a:pt x="698" y="1294"/>
                  </a:lnTo>
                  <a:cubicBezTo>
                    <a:pt x="698" y="1294"/>
                    <a:pt x="698" y="1294"/>
                    <a:pt x="698" y="1294"/>
                  </a:cubicBezTo>
                  <a:lnTo>
                    <a:pt x="698" y="1294"/>
                  </a:lnTo>
                  <a:cubicBezTo>
                    <a:pt x="698" y="1294"/>
                    <a:pt x="698" y="1294"/>
                    <a:pt x="698" y="1294"/>
                  </a:cubicBezTo>
                  <a:lnTo>
                    <a:pt x="698" y="1294"/>
                  </a:lnTo>
                  <a:cubicBezTo>
                    <a:pt x="698" y="1294"/>
                    <a:pt x="698" y="1294"/>
                    <a:pt x="698" y="1294"/>
                  </a:cubicBezTo>
                  <a:lnTo>
                    <a:pt x="698" y="1294"/>
                  </a:lnTo>
                  <a:cubicBezTo>
                    <a:pt x="698" y="1293"/>
                    <a:pt x="698" y="1292"/>
                    <a:pt x="698" y="1291"/>
                  </a:cubicBezTo>
                  <a:cubicBezTo>
                    <a:pt x="702" y="1277"/>
                    <a:pt x="705" y="1264"/>
                    <a:pt x="708" y="1253"/>
                  </a:cubicBezTo>
                  <a:cubicBezTo>
                    <a:pt x="718" y="1223"/>
                    <a:pt x="732" y="1192"/>
                    <a:pt x="742" y="1162"/>
                  </a:cubicBezTo>
                  <a:cubicBezTo>
                    <a:pt x="766" y="1114"/>
                    <a:pt x="793" y="1071"/>
                    <a:pt x="819" y="1023"/>
                  </a:cubicBezTo>
                  <a:cubicBezTo>
                    <a:pt x="830" y="1010"/>
                    <a:pt x="840" y="997"/>
                    <a:pt x="850" y="983"/>
                  </a:cubicBezTo>
                  <a:cubicBezTo>
                    <a:pt x="888" y="942"/>
                    <a:pt x="925" y="902"/>
                    <a:pt x="966" y="864"/>
                  </a:cubicBezTo>
                  <a:cubicBezTo>
                    <a:pt x="986" y="844"/>
                    <a:pt x="1010" y="827"/>
                    <a:pt x="1033" y="806"/>
                  </a:cubicBezTo>
                  <a:cubicBezTo>
                    <a:pt x="1071" y="789"/>
                    <a:pt x="1108" y="773"/>
                    <a:pt x="1149" y="756"/>
                  </a:cubicBezTo>
                  <a:cubicBezTo>
                    <a:pt x="1189" y="742"/>
                    <a:pt x="1230" y="728"/>
                    <a:pt x="1274" y="719"/>
                  </a:cubicBezTo>
                  <a:cubicBezTo>
                    <a:pt x="1301" y="712"/>
                    <a:pt x="1327" y="708"/>
                    <a:pt x="1352" y="705"/>
                  </a:cubicBezTo>
                  <a:cubicBezTo>
                    <a:pt x="1355" y="705"/>
                    <a:pt x="1358" y="705"/>
                    <a:pt x="1361" y="702"/>
                  </a:cubicBezTo>
                  <a:close/>
                  <a:moveTo>
                    <a:pt x="1492" y="0"/>
                  </a:moveTo>
                  <a:cubicBezTo>
                    <a:pt x="1484" y="0"/>
                    <a:pt x="1477" y="1"/>
                    <a:pt x="1470" y="1"/>
                  </a:cubicBezTo>
                  <a:cubicBezTo>
                    <a:pt x="1422" y="4"/>
                    <a:pt x="1375" y="8"/>
                    <a:pt x="1324" y="14"/>
                  </a:cubicBezTo>
                  <a:cubicBezTo>
                    <a:pt x="1131" y="31"/>
                    <a:pt x="955" y="86"/>
                    <a:pt x="776" y="164"/>
                  </a:cubicBezTo>
                  <a:cubicBezTo>
                    <a:pt x="654" y="217"/>
                    <a:pt x="555" y="302"/>
                    <a:pt x="458" y="394"/>
                  </a:cubicBezTo>
                  <a:cubicBezTo>
                    <a:pt x="380" y="464"/>
                    <a:pt x="308" y="546"/>
                    <a:pt x="247" y="637"/>
                  </a:cubicBezTo>
                  <a:cubicBezTo>
                    <a:pt x="166" y="753"/>
                    <a:pt x="105" y="884"/>
                    <a:pt x="58" y="1017"/>
                  </a:cubicBezTo>
                  <a:cubicBezTo>
                    <a:pt x="21" y="1122"/>
                    <a:pt x="11" y="1230"/>
                    <a:pt x="7" y="1342"/>
                  </a:cubicBezTo>
                  <a:cubicBezTo>
                    <a:pt x="7" y="1375"/>
                    <a:pt x="4" y="1406"/>
                    <a:pt x="4" y="1439"/>
                  </a:cubicBezTo>
                  <a:cubicBezTo>
                    <a:pt x="4" y="1541"/>
                    <a:pt x="0" y="1647"/>
                    <a:pt x="17" y="1744"/>
                  </a:cubicBezTo>
                  <a:cubicBezTo>
                    <a:pt x="44" y="1897"/>
                    <a:pt x="102" y="2042"/>
                    <a:pt x="194" y="2168"/>
                  </a:cubicBezTo>
                  <a:cubicBezTo>
                    <a:pt x="336" y="2354"/>
                    <a:pt x="535" y="2527"/>
                    <a:pt x="745" y="2628"/>
                  </a:cubicBezTo>
                  <a:cubicBezTo>
                    <a:pt x="938" y="2719"/>
                    <a:pt x="1138" y="2767"/>
                    <a:pt x="1344" y="2771"/>
                  </a:cubicBezTo>
                  <a:cubicBezTo>
                    <a:pt x="1382" y="2771"/>
                    <a:pt x="1419" y="2771"/>
                    <a:pt x="1457" y="2767"/>
                  </a:cubicBezTo>
                  <a:cubicBezTo>
                    <a:pt x="1697" y="2754"/>
                    <a:pt x="1941" y="2696"/>
                    <a:pt x="2137" y="2554"/>
                  </a:cubicBezTo>
                  <a:cubicBezTo>
                    <a:pt x="2296" y="2439"/>
                    <a:pt x="2441" y="2286"/>
                    <a:pt x="2550" y="2117"/>
                  </a:cubicBezTo>
                  <a:cubicBezTo>
                    <a:pt x="2632" y="1985"/>
                    <a:pt x="2696" y="1839"/>
                    <a:pt x="2746" y="1691"/>
                  </a:cubicBezTo>
                  <a:cubicBezTo>
                    <a:pt x="2757" y="1656"/>
                    <a:pt x="2770" y="1626"/>
                    <a:pt x="2780" y="1592"/>
                  </a:cubicBezTo>
                  <a:cubicBezTo>
                    <a:pt x="2831" y="1399"/>
                    <a:pt x="2831" y="1206"/>
                    <a:pt x="2780" y="1010"/>
                  </a:cubicBezTo>
                  <a:cubicBezTo>
                    <a:pt x="2749" y="875"/>
                    <a:pt x="2699" y="732"/>
                    <a:pt x="2621" y="614"/>
                  </a:cubicBezTo>
                  <a:cubicBezTo>
                    <a:pt x="2571" y="536"/>
                    <a:pt x="2510" y="464"/>
                    <a:pt x="2445" y="400"/>
                  </a:cubicBezTo>
                  <a:cubicBezTo>
                    <a:pt x="2327" y="286"/>
                    <a:pt x="2177" y="200"/>
                    <a:pt x="2022" y="147"/>
                  </a:cubicBezTo>
                  <a:cubicBezTo>
                    <a:pt x="1904" y="103"/>
                    <a:pt x="1774" y="65"/>
                    <a:pt x="1646" y="42"/>
                  </a:cubicBezTo>
                  <a:cubicBezTo>
                    <a:pt x="1601" y="14"/>
                    <a:pt x="1548" y="0"/>
                    <a:pt x="1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2128899" y="1672121"/>
              <a:ext cx="512" cy="51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cubicBezTo>
                    <a:pt x="1" y="1"/>
                    <a:pt x="1" y="4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2125419" y="1436497"/>
              <a:ext cx="409" cy="409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1"/>
                  </a:move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2200343" y="1598322"/>
              <a:ext cx="1126" cy="512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0"/>
                  </a:moveTo>
                  <a:cubicBezTo>
                    <a:pt x="0" y="0"/>
                    <a:pt x="3" y="4"/>
                    <a:pt x="7" y="4"/>
                  </a:cubicBezTo>
                  <a:lnTo>
                    <a:pt x="11" y="4"/>
                  </a:lnTo>
                  <a:cubicBezTo>
                    <a:pt x="7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12393388" y="1535271"/>
              <a:ext cx="4913" cy="102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12625634" y="1728929"/>
              <a:ext cx="409" cy="921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0" y="1"/>
                  </a:moveTo>
                  <a:lnTo>
                    <a:pt x="0" y="4"/>
                  </a:lnTo>
                  <a:lnTo>
                    <a:pt x="3" y="8"/>
                  </a:lnTo>
                  <a:cubicBezTo>
                    <a:pt x="3" y="8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12088366" y="1701907"/>
              <a:ext cx="102" cy="409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12081098" y="1402822"/>
              <a:ext cx="559793" cy="343921"/>
            </a:xfrm>
            <a:custGeom>
              <a:avLst/>
              <a:gdLst/>
              <a:ahLst/>
              <a:cxnLst/>
              <a:rect l="l" t="t" r="r" b="b"/>
              <a:pathLst>
                <a:path w="5469" h="3360" extrusionOk="0">
                  <a:moveTo>
                    <a:pt x="4612" y="638"/>
                  </a:moveTo>
                  <a:cubicBezTo>
                    <a:pt x="4609" y="638"/>
                    <a:pt x="4609" y="641"/>
                    <a:pt x="4609" y="641"/>
                  </a:cubicBezTo>
                  <a:cubicBezTo>
                    <a:pt x="4610" y="640"/>
                    <a:pt x="4611" y="639"/>
                    <a:pt x="4612" y="638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54" y="95"/>
                    <a:pt x="102" y="194"/>
                    <a:pt x="143" y="295"/>
                  </a:cubicBezTo>
                  <a:cubicBezTo>
                    <a:pt x="176" y="373"/>
                    <a:pt x="200" y="458"/>
                    <a:pt x="231" y="536"/>
                  </a:cubicBezTo>
                  <a:cubicBezTo>
                    <a:pt x="268" y="634"/>
                    <a:pt x="298" y="732"/>
                    <a:pt x="322" y="833"/>
                  </a:cubicBezTo>
                  <a:cubicBezTo>
                    <a:pt x="346" y="919"/>
                    <a:pt x="366" y="1000"/>
                    <a:pt x="376" y="1088"/>
                  </a:cubicBezTo>
                  <a:cubicBezTo>
                    <a:pt x="393" y="1183"/>
                    <a:pt x="393" y="1280"/>
                    <a:pt x="390" y="1379"/>
                  </a:cubicBezTo>
                  <a:cubicBezTo>
                    <a:pt x="390" y="1477"/>
                    <a:pt x="387" y="1579"/>
                    <a:pt x="376" y="1677"/>
                  </a:cubicBezTo>
                  <a:cubicBezTo>
                    <a:pt x="369" y="1768"/>
                    <a:pt x="349" y="1860"/>
                    <a:pt x="335" y="1951"/>
                  </a:cubicBezTo>
                  <a:cubicBezTo>
                    <a:pt x="326" y="2052"/>
                    <a:pt x="312" y="2154"/>
                    <a:pt x="291" y="2252"/>
                  </a:cubicBezTo>
                  <a:cubicBezTo>
                    <a:pt x="271" y="2351"/>
                    <a:pt x="241" y="2442"/>
                    <a:pt x="207" y="2537"/>
                  </a:cubicBezTo>
                  <a:cubicBezTo>
                    <a:pt x="193" y="2577"/>
                    <a:pt x="173" y="2618"/>
                    <a:pt x="149" y="2659"/>
                  </a:cubicBezTo>
                  <a:cubicBezTo>
                    <a:pt x="140" y="2679"/>
                    <a:pt x="129" y="2702"/>
                    <a:pt x="115" y="2723"/>
                  </a:cubicBezTo>
                  <a:cubicBezTo>
                    <a:pt x="99" y="2774"/>
                    <a:pt x="79" y="2824"/>
                    <a:pt x="51" y="2872"/>
                  </a:cubicBezTo>
                  <a:cubicBezTo>
                    <a:pt x="34" y="2899"/>
                    <a:pt x="18" y="2926"/>
                    <a:pt x="1" y="2954"/>
                  </a:cubicBezTo>
                  <a:cubicBezTo>
                    <a:pt x="24" y="2943"/>
                    <a:pt x="48" y="2937"/>
                    <a:pt x="71" y="2923"/>
                  </a:cubicBezTo>
                  <a:lnTo>
                    <a:pt x="74" y="2923"/>
                  </a:lnTo>
                  <a:cubicBezTo>
                    <a:pt x="135" y="2893"/>
                    <a:pt x="193" y="2859"/>
                    <a:pt x="251" y="2824"/>
                  </a:cubicBezTo>
                  <a:cubicBezTo>
                    <a:pt x="261" y="2821"/>
                    <a:pt x="271" y="2815"/>
                    <a:pt x="278" y="2808"/>
                  </a:cubicBezTo>
                  <a:cubicBezTo>
                    <a:pt x="346" y="2754"/>
                    <a:pt x="410" y="2696"/>
                    <a:pt x="471" y="2632"/>
                  </a:cubicBezTo>
                  <a:cubicBezTo>
                    <a:pt x="495" y="2605"/>
                    <a:pt x="518" y="2577"/>
                    <a:pt x="542" y="2547"/>
                  </a:cubicBezTo>
                  <a:cubicBezTo>
                    <a:pt x="581" y="2494"/>
                    <a:pt x="621" y="2435"/>
                    <a:pt x="660" y="2379"/>
                  </a:cubicBezTo>
                  <a:lnTo>
                    <a:pt x="660" y="2379"/>
                  </a:lnTo>
                  <a:cubicBezTo>
                    <a:pt x="660" y="2380"/>
                    <a:pt x="660" y="2381"/>
                    <a:pt x="660" y="2381"/>
                  </a:cubicBezTo>
                  <a:cubicBezTo>
                    <a:pt x="661" y="2379"/>
                    <a:pt x="662" y="2377"/>
                    <a:pt x="663" y="2375"/>
                  </a:cubicBezTo>
                  <a:lnTo>
                    <a:pt x="663" y="2375"/>
                  </a:lnTo>
                  <a:cubicBezTo>
                    <a:pt x="663" y="2375"/>
                    <a:pt x="663" y="2374"/>
                    <a:pt x="664" y="2374"/>
                  </a:cubicBezTo>
                  <a:lnTo>
                    <a:pt x="664" y="2374"/>
                  </a:lnTo>
                  <a:cubicBezTo>
                    <a:pt x="664" y="2374"/>
                    <a:pt x="664" y="2374"/>
                    <a:pt x="664" y="2374"/>
                  </a:cubicBezTo>
                  <a:lnTo>
                    <a:pt x="664" y="2374"/>
                  </a:lnTo>
                  <a:cubicBezTo>
                    <a:pt x="667" y="2368"/>
                    <a:pt x="672" y="2363"/>
                    <a:pt x="674" y="2357"/>
                  </a:cubicBezTo>
                  <a:cubicBezTo>
                    <a:pt x="688" y="2341"/>
                    <a:pt x="698" y="2324"/>
                    <a:pt x="708" y="2303"/>
                  </a:cubicBezTo>
                  <a:cubicBezTo>
                    <a:pt x="712" y="2300"/>
                    <a:pt x="715" y="2293"/>
                    <a:pt x="718" y="2290"/>
                  </a:cubicBezTo>
                  <a:lnTo>
                    <a:pt x="718" y="2286"/>
                  </a:lnTo>
                  <a:cubicBezTo>
                    <a:pt x="745" y="2235"/>
                    <a:pt x="776" y="2185"/>
                    <a:pt x="803" y="2134"/>
                  </a:cubicBezTo>
                  <a:lnTo>
                    <a:pt x="806" y="2130"/>
                  </a:lnTo>
                  <a:cubicBezTo>
                    <a:pt x="823" y="2097"/>
                    <a:pt x="840" y="2066"/>
                    <a:pt x="860" y="2036"/>
                  </a:cubicBezTo>
                  <a:lnTo>
                    <a:pt x="860" y="2036"/>
                  </a:lnTo>
                  <a:cubicBezTo>
                    <a:pt x="860" y="2037"/>
                    <a:pt x="859" y="2037"/>
                    <a:pt x="859" y="2038"/>
                  </a:cubicBezTo>
                  <a:lnTo>
                    <a:pt x="859" y="2038"/>
                  </a:lnTo>
                  <a:cubicBezTo>
                    <a:pt x="884" y="1997"/>
                    <a:pt x="907" y="1959"/>
                    <a:pt x="948" y="1930"/>
                  </a:cubicBezTo>
                  <a:cubicBezTo>
                    <a:pt x="965" y="1921"/>
                    <a:pt x="982" y="1914"/>
                    <a:pt x="1003" y="1907"/>
                  </a:cubicBezTo>
                  <a:lnTo>
                    <a:pt x="1003" y="1904"/>
                  </a:lnTo>
                  <a:lnTo>
                    <a:pt x="1077" y="1904"/>
                  </a:lnTo>
                  <a:cubicBezTo>
                    <a:pt x="1094" y="1904"/>
                    <a:pt x="1111" y="1904"/>
                    <a:pt x="1128" y="1907"/>
                  </a:cubicBezTo>
                  <a:lnTo>
                    <a:pt x="1131" y="1907"/>
                  </a:lnTo>
                  <a:cubicBezTo>
                    <a:pt x="1138" y="1910"/>
                    <a:pt x="1145" y="1910"/>
                    <a:pt x="1151" y="1910"/>
                  </a:cubicBezTo>
                  <a:lnTo>
                    <a:pt x="1172" y="1910"/>
                  </a:lnTo>
                  <a:cubicBezTo>
                    <a:pt x="1176" y="1910"/>
                    <a:pt x="1179" y="1914"/>
                    <a:pt x="1185" y="1914"/>
                  </a:cubicBezTo>
                  <a:cubicBezTo>
                    <a:pt x="1209" y="1914"/>
                    <a:pt x="1237" y="1917"/>
                    <a:pt x="1260" y="1917"/>
                  </a:cubicBezTo>
                  <a:cubicBezTo>
                    <a:pt x="1277" y="1917"/>
                    <a:pt x="1293" y="1914"/>
                    <a:pt x="1314" y="1914"/>
                  </a:cubicBezTo>
                  <a:cubicBezTo>
                    <a:pt x="1328" y="1917"/>
                    <a:pt x="1341" y="1921"/>
                    <a:pt x="1354" y="1924"/>
                  </a:cubicBezTo>
                  <a:cubicBezTo>
                    <a:pt x="1432" y="1930"/>
                    <a:pt x="1510" y="1935"/>
                    <a:pt x="1588" y="1938"/>
                  </a:cubicBezTo>
                  <a:cubicBezTo>
                    <a:pt x="1676" y="1938"/>
                    <a:pt x="1765" y="1941"/>
                    <a:pt x="1853" y="1944"/>
                  </a:cubicBezTo>
                  <a:cubicBezTo>
                    <a:pt x="1940" y="1944"/>
                    <a:pt x="2029" y="1938"/>
                    <a:pt x="2117" y="1935"/>
                  </a:cubicBezTo>
                  <a:cubicBezTo>
                    <a:pt x="2198" y="1941"/>
                    <a:pt x="2279" y="1951"/>
                    <a:pt x="2364" y="1955"/>
                  </a:cubicBezTo>
                  <a:cubicBezTo>
                    <a:pt x="2411" y="1955"/>
                    <a:pt x="2462" y="1955"/>
                    <a:pt x="2512" y="1958"/>
                  </a:cubicBezTo>
                  <a:cubicBezTo>
                    <a:pt x="2510" y="1956"/>
                    <a:pt x="2510" y="1955"/>
                    <a:pt x="2508" y="1955"/>
                  </a:cubicBezTo>
                  <a:lnTo>
                    <a:pt x="2508" y="1955"/>
                  </a:lnTo>
                  <a:cubicBezTo>
                    <a:pt x="2681" y="1961"/>
                    <a:pt x="2855" y="1978"/>
                    <a:pt x="3028" y="1985"/>
                  </a:cubicBezTo>
                  <a:lnTo>
                    <a:pt x="3065" y="1985"/>
                  </a:lnTo>
                  <a:cubicBezTo>
                    <a:pt x="3251" y="1991"/>
                    <a:pt x="3441" y="2012"/>
                    <a:pt x="3630" y="2016"/>
                  </a:cubicBezTo>
                  <a:cubicBezTo>
                    <a:pt x="3722" y="2016"/>
                    <a:pt x="3813" y="2016"/>
                    <a:pt x="3905" y="2019"/>
                  </a:cubicBezTo>
                  <a:cubicBezTo>
                    <a:pt x="4023" y="2022"/>
                    <a:pt x="4142" y="2022"/>
                    <a:pt x="4260" y="2026"/>
                  </a:cubicBezTo>
                  <a:cubicBezTo>
                    <a:pt x="4294" y="2026"/>
                    <a:pt x="4331" y="2026"/>
                    <a:pt x="4365" y="2029"/>
                  </a:cubicBezTo>
                  <a:cubicBezTo>
                    <a:pt x="4382" y="2147"/>
                    <a:pt x="4409" y="2263"/>
                    <a:pt x="4450" y="2377"/>
                  </a:cubicBezTo>
                  <a:cubicBezTo>
                    <a:pt x="4456" y="2391"/>
                    <a:pt x="4456" y="2405"/>
                    <a:pt x="4463" y="2418"/>
                  </a:cubicBezTo>
                  <a:cubicBezTo>
                    <a:pt x="4521" y="2568"/>
                    <a:pt x="4602" y="2707"/>
                    <a:pt x="4690" y="2838"/>
                  </a:cubicBezTo>
                  <a:cubicBezTo>
                    <a:pt x="4836" y="3055"/>
                    <a:pt x="5042" y="3214"/>
                    <a:pt x="5280" y="3323"/>
                  </a:cubicBezTo>
                  <a:cubicBezTo>
                    <a:pt x="5330" y="3346"/>
                    <a:pt x="5388" y="3360"/>
                    <a:pt x="5442" y="3360"/>
                  </a:cubicBezTo>
                  <a:lnTo>
                    <a:pt x="5469" y="3360"/>
                  </a:lnTo>
                  <a:cubicBezTo>
                    <a:pt x="5466" y="3357"/>
                    <a:pt x="5462" y="3353"/>
                    <a:pt x="5458" y="3349"/>
                  </a:cubicBezTo>
                  <a:cubicBezTo>
                    <a:pt x="5408" y="3299"/>
                    <a:pt x="5364" y="3241"/>
                    <a:pt x="5320" y="3190"/>
                  </a:cubicBezTo>
                  <a:lnTo>
                    <a:pt x="5316" y="3187"/>
                  </a:lnTo>
                  <a:cubicBezTo>
                    <a:pt x="5316" y="3184"/>
                    <a:pt x="5313" y="3184"/>
                    <a:pt x="5313" y="3180"/>
                  </a:cubicBezTo>
                  <a:lnTo>
                    <a:pt x="5310" y="3180"/>
                  </a:lnTo>
                  <a:cubicBezTo>
                    <a:pt x="5296" y="3163"/>
                    <a:pt x="5283" y="3149"/>
                    <a:pt x="5272" y="3133"/>
                  </a:cubicBezTo>
                  <a:cubicBezTo>
                    <a:pt x="5191" y="3035"/>
                    <a:pt x="5120" y="2937"/>
                    <a:pt x="5063" y="2828"/>
                  </a:cubicBezTo>
                  <a:cubicBezTo>
                    <a:pt x="5032" y="2768"/>
                    <a:pt x="5011" y="2702"/>
                    <a:pt x="4988" y="2638"/>
                  </a:cubicBezTo>
                  <a:cubicBezTo>
                    <a:pt x="4964" y="2554"/>
                    <a:pt x="4941" y="2469"/>
                    <a:pt x="4920" y="2385"/>
                  </a:cubicBezTo>
                  <a:cubicBezTo>
                    <a:pt x="4894" y="2266"/>
                    <a:pt x="4873" y="2141"/>
                    <a:pt x="4877" y="2019"/>
                  </a:cubicBezTo>
                  <a:cubicBezTo>
                    <a:pt x="4873" y="1971"/>
                    <a:pt x="4877" y="1921"/>
                    <a:pt x="4880" y="1870"/>
                  </a:cubicBezTo>
                  <a:cubicBezTo>
                    <a:pt x="4873" y="1802"/>
                    <a:pt x="4877" y="1735"/>
                    <a:pt x="4880" y="1666"/>
                  </a:cubicBezTo>
                  <a:cubicBezTo>
                    <a:pt x="4880" y="1613"/>
                    <a:pt x="4883" y="1562"/>
                    <a:pt x="4886" y="1508"/>
                  </a:cubicBezTo>
                  <a:cubicBezTo>
                    <a:pt x="4897" y="1402"/>
                    <a:pt x="4920" y="1301"/>
                    <a:pt x="4944" y="1196"/>
                  </a:cubicBezTo>
                  <a:cubicBezTo>
                    <a:pt x="4968" y="1091"/>
                    <a:pt x="4985" y="986"/>
                    <a:pt x="5008" y="881"/>
                  </a:cubicBezTo>
                  <a:cubicBezTo>
                    <a:pt x="5039" y="759"/>
                    <a:pt x="5069" y="634"/>
                    <a:pt x="5113" y="519"/>
                  </a:cubicBezTo>
                  <a:cubicBezTo>
                    <a:pt x="5137" y="458"/>
                    <a:pt x="5171" y="400"/>
                    <a:pt x="5198" y="343"/>
                  </a:cubicBezTo>
                  <a:cubicBezTo>
                    <a:pt x="5235" y="258"/>
                    <a:pt x="5272" y="177"/>
                    <a:pt x="5306" y="95"/>
                  </a:cubicBezTo>
                  <a:cubicBezTo>
                    <a:pt x="5313" y="82"/>
                    <a:pt x="5320" y="69"/>
                    <a:pt x="5327" y="52"/>
                  </a:cubicBezTo>
                  <a:lnTo>
                    <a:pt x="5327" y="52"/>
                  </a:lnTo>
                  <a:cubicBezTo>
                    <a:pt x="5293" y="69"/>
                    <a:pt x="5263" y="82"/>
                    <a:pt x="5232" y="99"/>
                  </a:cubicBezTo>
                  <a:cubicBezTo>
                    <a:pt x="5174" y="133"/>
                    <a:pt x="5120" y="167"/>
                    <a:pt x="5069" y="208"/>
                  </a:cubicBezTo>
                  <a:cubicBezTo>
                    <a:pt x="5032" y="238"/>
                    <a:pt x="4991" y="272"/>
                    <a:pt x="4955" y="302"/>
                  </a:cubicBezTo>
                  <a:cubicBezTo>
                    <a:pt x="4924" y="330"/>
                    <a:pt x="4886" y="350"/>
                    <a:pt x="4856" y="373"/>
                  </a:cubicBezTo>
                  <a:cubicBezTo>
                    <a:pt x="4825" y="400"/>
                    <a:pt x="4795" y="427"/>
                    <a:pt x="4768" y="458"/>
                  </a:cubicBezTo>
                  <a:cubicBezTo>
                    <a:pt x="4738" y="488"/>
                    <a:pt x="4711" y="519"/>
                    <a:pt x="4683" y="553"/>
                  </a:cubicBezTo>
                  <a:cubicBezTo>
                    <a:pt x="4660" y="582"/>
                    <a:pt x="4635" y="608"/>
                    <a:pt x="4612" y="638"/>
                  </a:cubicBezTo>
                  <a:lnTo>
                    <a:pt x="4612" y="638"/>
                  </a:lnTo>
                  <a:cubicBezTo>
                    <a:pt x="4612" y="638"/>
                    <a:pt x="4612" y="638"/>
                    <a:pt x="4612" y="638"/>
                  </a:cubicBezTo>
                  <a:lnTo>
                    <a:pt x="4612" y="638"/>
                  </a:lnTo>
                  <a:cubicBezTo>
                    <a:pt x="4585" y="678"/>
                    <a:pt x="4558" y="716"/>
                    <a:pt x="4534" y="756"/>
                  </a:cubicBezTo>
                  <a:cubicBezTo>
                    <a:pt x="4524" y="786"/>
                    <a:pt x="4514" y="820"/>
                    <a:pt x="4500" y="850"/>
                  </a:cubicBezTo>
                  <a:cubicBezTo>
                    <a:pt x="4453" y="993"/>
                    <a:pt x="4402" y="1142"/>
                    <a:pt x="4372" y="1291"/>
                  </a:cubicBezTo>
                  <a:cubicBezTo>
                    <a:pt x="4372" y="1305"/>
                    <a:pt x="4369" y="1318"/>
                    <a:pt x="4365" y="1335"/>
                  </a:cubicBezTo>
                  <a:lnTo>
                    <a:pt x="4162" y="1335"/>
                  </a:lnTo>
                  <a:cubicBezTo>
                    <a:pt x="4147" y="1338"/>
                    <a:pt x="4130" y="1340"/>
                    <a:pt x="4114" y="1340"/>
                  </a:cubicBezTo>
                  <a:cubicBezTo>
                    <a:pt x="4097" y="1340"/>
                    <a:pt x="4081" y="1338"/>
                    <a:pt x="4064" y="1335"/>
                  </a:cubicBezTo>
                  <a:cubicBezTo>
                    <a:pt x="3901" y="1328"/>
                    <a:pt x="3739" y="1328"/>
                    <a:pt x="3573" y="1325"/>
                  </a:cubicBezTo>
                  <a:lnTo>
                    <a:pt x="3580" y="1325"/>
                  </a:lnTo>
                  <a:cubicBezTo>
                    <a:pt x="3403" y="1318"/>
                    <a:pt x="3228" y="1297"/>
                    <a:pt x="3051" y="1294"/>
                  </a:cubicBezTo>
                  <a:lnTo>
                    <a:pt x="3037" y="1294"/>
                  </a:lnTo>
                  <a:cubicBezTo>
                    <a:pt x="2828" y="1288"/>
                    <a:pt x="2614" y="1267"/>
                    <a:pt x="2404" y="1264"/>
                  </a:cubicBezTo>
                  <a:lnTo>
                    <a:pt x="2452" y="1264"/>
                  </a:lnTo>
                  <a:cubicBezTo>
                    <a:pt x="2324" y="1261"/>
                    <a:pt x="2199" y="1244"/>
                    <a:pt x="2072" y="1244"/>
                  </a:cubicBezTo>
                  <a:cubicBezTo>
                    <a:pt x="2044" y="1244"/>
                    <a:pt x="2016" y="1245"/>
                    <a:pt x="1988" y="1247"/>
                  </a:cubicBezTo>
                  <a:cubicBezTo>
                    <a:pt x="1942" y="1250"/>
                    <a:pt x="1896" y="1251"/>
                    <a:pt x="1849" y="1251"/>
                  </a:cubicBezTo>
                  <a:cubicBezTo>
                    <a:pt x="1786" y="1251"/>
                    <a:pt x="1722" y="1249"/>
                    <a:pt x="1659" y="1247"/>
                  </a:cubicBezTo>
                  <a:cubicBezTo>
                    <a:pt x="1510" y="1244"/>
                    <a:pt x="1368" y="1230"/>
                    <a:pt x="1223" y="1219"/>
                  </a:cubicBezTo>
                  <a:cubicBezTo>
                    <a:pt x="1151" y="1216"/>
                    <a:pt x="1084" y="1216"/>
                    <a:pt x="1013" y="1216"/>
                  </a:cubicBezTo>
                  <a:lnTo>
                    <a:pt x="1013" y="1199"/>
                  </a:lnTo>
                  <a:cubicBezTo>
                    <a:pt x="968" y="1186"/>
                    <a:pt x="928" y="1155"/>
                    <a:pt x="907" y="1108"/>
                  </a:cubicBezTo>
                  <a:cubicBezTo>
                    <a:pt x="864" y="1024"/>
                    <a:pt x="830" y="932"/>
                    <a:pt x="782" y="847"/>
                  </a:cubicBezTo>
                  <a:cubicBezTo>
                    <a:pt x="715" y="732"/>
                    <a:pt x="651" y="610"/>
                    <a:pt x="573" y="499"/>
                  </a:cubicBezTo>
                  <a:lnTo>
                    <a:pt x="569" y="495"/>
                  </a:lnTo>
                  <a:cubicBezTo>
                    <a:pt x="566" y="492"/>
                    <a:pt x="566" y="488"/>
                    <a:pt x="562" y="485"/>
                  </a:cubicBezTo>
                  <a:cubicBezTo>
                    <a:pt x="521" y="431"/>
                    <a:pt x="481" y="380"/>
                    <a:pt x="437" y="330"/>
                  </a:cubicBezTo>
                  <a:cubicBezTo>
                    <a:pt x="359" y="248"/>
                    <a:pt x="274" y="167"/>
                    <a:pt x="183" y="92"/>
                  </a:cubicBezTo>
                  <a:cubicBezTo>
                    <a:pt x="166" y="78"/>
                    <a:pt x="146" y="61"/>
                    <a:pt x="126" y="48"/>
                  </a:cubicBezTo>
                  <a:cubicBezTo>
                    <a:pt x="88" y="31"/>
                    <a:pt x="44" y="17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1204211" y="3833172"/>
              <a:ext cx="1842" cy="717"/>
            </a:xfrm>
            <a:custGeom>
              <a:avLst/>
              <a:gdLst/>
              <a:ahLst/>
              <a:cxnLst/>
              <a:rect l="l" t="t" r="r" b="b"/>
              <a:pathLst>
                <a:path w="18" h="7" extrusionOk="0">
                  <a:moveTo>
                    <a:pt x="18" y="0"/>
                  </a:moveTo>
                  <a:cubicBezTo>
                    <a:pt x="14" y="2"/>
                    <a:pt x="12" y="2"/>
                    <a:pt x="9" y="3"/>
                  </a:cubicBezTo>
                  <a:lnTo>
                    <a:pt x="9" y="3"/>
                  </a:lnTo>
                  <a:cubicBezTo>
                    <a:pt x="12" y="3"/>
                    <a:pt x="15" y="3"/>
                    <a:pt x="18" y="0"/>
                  </a:cubicBezTo>
                  <a:close/>
                  <a:moveTo>
                    <a:pt x="9" y="3"/>
                  </a:moveTo>
                  <a:lnTo>
                    <a:pt x="9" y="3"/>
                  </a:lnTo>
                  <a:cubicBezTo>
                    <a:pt x="8" y="3"/>
                    <a:pt x="8" y="3"/>
                    <a:pt x="7" y="3"/>
                  </a:cubicBezTo>
                  <a:cubicBezTo>
                    <a:pt x="4" y="3"/>
                    <a:pt x="4" y="3"/>
                    <a:pt x="0" y="7"/>
                  </a:cubicBezTo>
                  <a:cubicBezTo>
                    <a:pt x="4" y="5"/>
                    <a:pt x="6" y="4"/>
                    <a:pt x="9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11249248" y="3827235"/>
              <a:ext cx="4606" cy="102"/>
            </a:xfrm>
            <a:custGeom>
              <a:avLst/>
              <a:gdLst/>
              <a:ahLst/>
              <a:cxnLst/>
              <a:rect l="l" t="t" r="r" b="b"/>
              <a:pathLst>
                <a:path w="45" h="1" extrusionOk="0">
                  <a:moveTo>
                    <a:pt x="1" y="0"/>
                  </a:moveTo>
                  <a:lnTo>
                    <a:pt x="38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13235576" y="684996"/>
              <a:ext cx="1126" cy="1228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cubicBezTo>
                    <a:pt x="4" y="8"/>
                    <a:pt x="7" y="4"/>
                    <a:pt x="10" y="1"/>
                  </a:cubicBezTo>
                  <a:cubicBezTo>
                    <a:pt x="7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13235269" y="686122"/>
              <a:ext cx="409" cy="717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cubicBezTo>
                    <a:pt x="2" y="2"/>
                    <a:pt x="1" y="3"/>
                    <a:pt x="1" y="4"/>
                  </a:cubicBezTo>
                  <a:lnTo>
                    <a:pt x="1" y="4"/>
                  </a:lnTo>
                  <a:cubicBezTo>
                    <a:pt x="3" y="3"/>
                    <a:pt x="3" y="0"/>
                    <a:pt x="3" y="0"/>
                  </a:cubicBezTo>
                  <a:close/>
                  <a:moveTo>
                    <a:pt x="1" y="4"/>
                  </a:moveTo>
                  <a:cubicBezTo>
                    <a:pt x="1" y="4"/>
                    <a:pt x="0" y="4"/>
                    <a:pt x="0" y="4"/>
                  </a:cubicBezTo>
                  <a:lnTo>
                    <a:pt x="0" y="7"/>
                  </a:lnTo>
                  <a:cubicBezTo>
                    <a:pt x="0" y="5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13302415" y="1206707"/>
              <a:ext cx="4606" cy="1433"/>
            </a:xfrm>
            <a:custGeom>
              <a:avLst/>
              <a:gdLst/>
              <a:ahLst/>
              <a:cxnLst/>
              <a:rect l="l" t="t" r="r" b="b"/>
              <a:pathLst>
                <a:path w="45" h="14" extrusionOk="0">
                  <a:moveTo>
                    <a:pt x="45" y="0"/>
                  </a:moveTo>
                  <a:cubicBezTo>
                    <a:pt x="36" y="2"/>
                    <a:pt x="27" y="5"/>
                    <a:pt x="16" y="8"/>
                  </a:cubicBezTo>
                  <a:lnTo>
                    <a:pt x="16" y="8"/>
                  </a:lnTo>
                  <a:cubicBezTo>
                    <a:pt x="26" y="5"/>
                    <a:pt x="35" y="3"/>
                    <a:pt x="45" y="0"/>
                  </a:cubicBezTo>
                  <a:close/>
                  <a:moveTo>
                    <a:pt x="16" y="8"/>
                  </a:moveTo>
                  <a:cubicBezTo>
                    <a:pt x="13" y="9"/>
                    <a:pt x="10" y="10"/>
                    <a:pt x="7" y="11"/>
                  </a:cubicBezTo>
                  <a:cubicBezTo>
                    <a:pt x="7" y="11"/>
                    <a:pt x="7" y="11"/>
                    <a:pt x="6" y="12"/>
                  </a:cubicBezTo>
                  <a:lnTo>
                    <a:pt x="6" y="12"/>
                  </a:lnTo>
                  <a:cubicBezTo>
                    <a:pt x="10" y="10"/>
                    <a:pt x="13" y="9"/>
                    <a:pt x="16" y="8"/>
                  </a:cubicBezTo>
                  <a:close/>
                  <a:moveTo>
                    <a:pt x="6" y="12"/>
                  </a:moveTo>
                  <a:cubicBezTo>
                    <a:pt x="5" y="12"/>
                    <a:pt x="3" y="13"/>
                    <a:pt x="1" y="14"/>
                  </a:cubicBezTo>
                  <a:cubicBezTo>
                    <a:pt x="4" y="14"/>
                    <a:pt x="4" y="14"/>
                    <a:pt x="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3678881" y="1609786"/>
              <a:ext cx="1433" cy="409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0"/>
                  </a:moveTo>
                  <a:lnTo>
                    <a:pt x="3" y="4"/>
                  </a:lnTo>
                  <a:lnTo>
                    <a:pt x="14" y="4"/>
                  </a:lnTo>
                  <a:cubicBezTo>
                    <a:pt x="11" y="4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8623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Describe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275A6-B896-2CD4-F989-95FA96D89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90" y="1851268"/>
            <a:ext cx="4129895" cy="5194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305;p39">
            <a:extLst>
              <a:ext uri="{FF2B5EF4-FFF2-40B4-BE49-F238E27FC236}">
                <a16:creationId xmlns:a16="http://schemas.microsoft.com/office/drawing/2014/main" id="{C2DEE2CB-CB9E-1BFC-19B8-48FE78453763}"/>
              </a:ext>
            </a:extLst>
          </p:cNvPr>
          <p:cNvSpPr txBox="1">
            <a:spLocks/>
          </p:cNvSpPr>
          <p:nvPr/>
        </p:nvSpPr>
        <p:spPr>
          <a:xfrm>
            <a:off x="5192353" y="1851269"/>
            <a:ext cx="4129895" cy="5164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8579" tIns="258579" rIns="258579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885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 algn="just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</a:t>
            </a:r>
            <a:r>
              <a:rPr lang="en-US" sz="2000" dirty="0" err="1"/>
              <a:t>deskriptif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label/class </a:t>
            </a:r>
            <a:r>
              <a:rPr lang="en-US" sz="2000" dirty="0" err="1"/>
              <a:t>memilki</a:t>
            </a:r>
            <a:r>
              <a:rPr lang="en-US" sz="2000" dirty="0"/>
              <a:t> 2 </a:t>
            </a:r>
            <a:r>
              <a:rPr lang="en-US" sz="2000" dirty="0" err="1"/>
              <a:t>nilai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0 (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dikonsumsi</a:t>
            </a:r>
            <a:r>
              <a:rPr lang="en-US" sz="2000" dirty="0"/>
              <a:t>) dan 1 (</a:t>
            </a:r>
            <a:r>
              <a:rPr lang="en-US" sz="2000" dirty="0" err="1"/>
              <a:t>beracun</a:t>
            </a:r>
            <a:r>
              <a:rPr lang="en-US" sz="2000" dirty="0"/>
              <a:t>) dan </a:t>
            </a:r>
            <a:r>
              <a:rPr lang="en-US" sz="2000" dirty="0" err="1"/>
              <a:t>untuk</a:t>
            </a:r>
            <a:r>
              <a:rPr lang="en-US" sz="2000" dirty="0"/>
              <a:t> feature/</a:t>
            </a:r>
            <a:r>
              <a:rPr lang="en-US" sz="2000" dirty="0" err="1"/>
              <a:t>atribut</a:t>
            </a:r>
            <a:r>
              <a:rPr lang="en-US" sz="2000" dirty="0"/>
              <a:t> yang </a:t>
            </a:r>
            <a:r>
              <a:rPr lang="en-US" sz="2000" dirty="0" err="1"/>
              <a:t>semuanya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object yang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memilki</a:t>
            </a:r>
            <a:r>
              <a:rPr lang="en-US" sz="2000" dirty="0"/>
              <a:t> </a:t>
            </a:r>
            <a:r>
              <a:rPr lang="en-US" sz="2000" dirty="0" err="1"/>
              <a:t>karakteristik</a:t>
            </a:r>
            <a:r>
              <a:rPr lang="en-US" sz="2000" dirty="0"/>
              <a:t>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tersendiri</a:t>
            </a:r>
            <a:r>
              <a:rPr lang="en-US" sz="2000" dirty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pada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b="1" dirty="0"/>
              <a:t>gill-color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11 </a:t>
            </a:r>
            <a:r>
              <a:rPr lang="en-US" sz="2000" dirty="0" err="1"/>
              <a:t>nilai</a:t>
            </a:r>
            <a:r>
              <a:rPr lang="en-US" sz="2000" dirty="0"/>
              <a:t>. </a:t>
            </a:r>
            <a:r>
              <a:rPr lang="en-US" sz="2000" dirty="0" err="1"/>
              <a:t>Deskriptif</a:t>
            </a:r>
            <a:r>
              <a:rPr lang="en-US" sz="2000" dirty="0"/>
              <a:t> data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data di-processing,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data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 yang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bertipe</a:t>
            </a:r>
            <a:r>
              <a:rPr lang="en-US" sz="2000" dirty="0"/>
              <a:t> </a:t>
            </a:r>
            <a:r>
              <a:rPr lang="en-US" sz="2000" dirty="0" err="1"/>
              <a:t>kategorik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4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37;p42">
            <a:extLst>
              <a:ext uri="{FF2B5EF4-FFF2-40B4-BE49-F238E27FC236}">
                <a16:creationId xmlns:a16="http://schemas.microsoft.com/office/drawing/2014/main" id="{BF53069D-913E-E50E-47BF-52ACD2239AB4}"/>
              </a:ext>
            </a:extLst>
          </p:cNvPr>
          <p:cNvGrpSpPr/>
          <p:nvPr/>
        </p:nvGrpSpPr>
        <p:grpSpPr>
          <a:xfrm>
            <a:off x="6799881" y="3886719"/>
            <a:ext cx="2491099" cy="2801798"/>
            <a:chOff x="10018275" y="-1704712"/>
            <a:chExt cx="6570240" cy="7389704"/>
          </a:xfrm>
        </p:grpSpPr>
        <p:sp>
          <p:nvSpPr>
            <p:cNvPr id="9" name="Google Shape;338;p42">
              <a:extLst>
                <a:ext uri="{FF2B5EF4-FFF2-40B4-BE49-F238E27FC236}">
                  <a16:creationId xmlns:a16="http://schemas.microsoft.com/office/drawing/2014/main" id="{D23939EC-9AEC-60A2-F827-32B2EAA68DE4}"/>
                </a:ext>
              </a:extLst>
            </p:cNvPr>
            <p:cNvSpPr/>
            <p:nvPr/>
          </p:nvSpPr>
          <p:spPr>
            <a:xfrm>
              <a:off x="11917839" y="3050965"/>
              <a:ext cx="57937" cy="68456"/>
            </a:xfrm>
            <a:custGeom>
              <a:avLst/>
              <a:gdLst/>
              <a:ahLst/>
              <a:cxnLst/>
              <a:rect l="l" t="t" r="r" b="b"/>
              <a:pathLst>
                <a:path w="347" h="410" extrusionOk="0">
                  <a:moveTo>
                    <a:pt x="1" y="0"/>
                  </a:moveTo>
                  <a:cubicBezTo>
                    <a:pt x="21" y="37"/>
                    <a:pt x="46" y="71"/>
                    <a:pt x="69" y="102"/>
                  </a:cubicBezTo>
                  <a:cubicBezTo>
                    <a:pt x="46" y="71"/>
                    <a:pt x="21" y="34"/>
                    <a:pt x="1" y="0"/>
                  </a:cubicBezTo>
                  <a:close/>
                  <a:moveTo>
                    <a:pt x="70" y="103"/>
                  </a:moveTo>
                  <a:cubicBezTo>
                    <a:pt x="140" y="220"/>
                    <a:pt x="232" y="329"/>
                    <a:pt x="346" y="410"/>
                  </a:cubicBezTo>
                  <a:cubicBezTo>
                    <a:pt x="232" y="326"/>
                    <a:pt x="140" y="220"/>
                    <a:pt x="70" y="103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" name="Google Shape;339;p42">
              <a:extLst>
                <a:ext uri="{FF2B5EF4-FFF2-40B4-BE49-F238E27FC236}">
                  <a16:creationId xmlns:a16="http://schemas.microsoft.com/office/drawing/2014/main" id="{3BA8D9C7-0E50-0950-1E9D-06C7352A0E1D}"/>
                </a:ext>
              </a:extLst>
            </p:cNvPr>
            <p:cNvSpPr/>
            <p:nvPr/>
          </p:nvSpPr>
          <p:spPr>
            <a:xfrm>
              <a:off x="12348776" y="2959969"/>
              <a:ext cx="167" cy="11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1" name="Google Shape;340;p42">
              <a:extLst>
                <a:ext uri="{FF2B5EF4-FFF2-40B4-BE49-F238E27FC236}">
                  <a16:creationId xmlns:a16="http://schemas.microsoft.com/office/drawing/2014/main" id="{2E9BA591-32FA-AD38-7A45-DD3C4ADB67C7}"/>
                </a:ext>
              </a:extLst>
            </p:cNvPr>
            <p:cNvSpPr/>
            <p:nvPr/>
          </p:nvSpPr>
          <p:spPr>
            <a:xfrm>
              <a:off x="14803499" y="29558"/>
              <a:ext cx="51091" cy="79308"/>
            </a:xfrm>
            <a:custGeom>
              <a:avLst/>
              <a:gdLst/>
              <a:ahLst/>
              <a:cxnLst/>
              <a:rect l="l" t="t" r="r" b="b"/>
              <a:pathLst>
                <a:path w="306" h="475" extrusionOk="0">
                  <a:moveTo>
                    <a:pt x="1" y="1"/>
                  </a:moveTo>
                  <a:lnTo>
                    <a:pt x="1" y="1"/>
                  </a:lnTo>
                  <a:cubicBezTo>
                    <a:pt x="76" y="143"/>
                    <a:pt x="150" y="285"/>
                    <a:pt x="224" y="427"/>
                  </a:cubicBezTo>
                  <a:cubicBezTo>
                    <a:pt x="228" y="431"/>
                    <a:pt x="231" y="434"/>
                    <a:pt x="231" y="437"/>
                  </a:cubicBezTo>
                  <a:cubicBezTo>
                    <a:pt x="258" y="448"/>
                    <a:pt x="282" y="462"/>
                    <a:pt x="306" y="475"/>
                  </a:cubicBezTo>
                  <a:cubicBezTo>
                    <a:pt x="204" y="315"/>
                    <a:pt x="102" y="157"/>
                    <a:pt x="1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2" name="Google Shape;341;p42">
              <a:extLst>
                <a:ext uri="{FF2B5EF4-FFF2-40B4-BE49-F238E27FC236}">
                  <a16:creationId xmlns:a16="http://schemas.microsoft.com/office/drawing/2014/main" id="{59E35226-BFFA-7AF3-691F-84E52484359A}"/>
                </a:ext>
              </a:extLst>
            </p:cNvPr>
            <p:cNvSpPr/>
            <p:nvPr/>
          </p:nvSpPr>
          <p:spPr>
            <a:xfrm>
              <a:off x="15242284" y="3439828"/>
              <a:ext cx="16029" cy="13190"/>
            </a:xfrm>
            <a:custGeom>
              <a:avLst/>
              <a:gdLst/>
              <a:ahLst/>
              <a:cxnLst/>
              <a:rect l="l" t="t" r="r" b="b"/>
              <a:pathLst>
                <a:path w="96" h="79" extrusionOk="0">
                  <a:moveTo>
                    <a:pt x="0" y="0"/>
                  </a:moveTo>
                  <a:cubicBezTo>
                    <a:pt x="3" y="2"/>
                    <a:pt x="5" y="4"/>
                    <a:pt x="7" y="6"/>
                  </a:cubicBezTo>
                  <a:lnTo>
                    <a:pt x="7" y="6"/>
                  </a:lnTo>
                  <a:cubicBezTo>
                    <a:pt x="6" y="4"/>
                    <a:pt x="4" y="3"/>
                    <a:pt x="0" y="0"/>
                  </a:cubicBezTo>
                  <a:close/>
                  <a:moveTo>
                    <a:pt x="7" y="6"/>
                  </a:moveTo>
                  <a:cubicBezTo>
                    <a:pt x="7" y="7"/>
                    <a:pt x="7" y="7"/>
                    <a:pt x="7" y="8"/>
                  </a:cubicBezTo>
                  <a:cubicBezTo>
                    <a:pt x="17" y="18"/>
                    <a:pt x="28" y="31"/>
                    <a:pt x="38" y="41"/>
                  </a:cubicBezTo>
                  <a:cubicBezTo>
                    <a:pt x="58" y="55"/>
                    <a:pt x="75" y="69"/>
                    <a:pt x="95" y="78"/>
                  </a:cubicBezTo>
                  <a:cubicBezTo>
                    <a:pt x="67" y="57"/>
                    <a:pt x="39" y="32"/>
                    <a:pt x="7" y="6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3" name="Google Shape;342;p42">
              <a:extLst>
                <a:ext uri="{FF2B5EF4-FFF2-40B4-BE49-F238E27FC236}">
                  <a16:creationId xmlns:a16="http://schemas.microsoft.com/office/drawing/2014/main" id="{B8A7ED6B-110D-FFB4-4602-D87B89004F10}"/>
                </a:ext>
              </a:extLst>
            </p:cNvPr>
            <p:cNvSpPr/>
            <p:nvPr/>
          </p:nvSpPr>
          <p:spPr>
            <a:xfrm>
              <a:off x="12275812" y="3105229"/>
              <a:ext cx="7513" cy="5677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45" y="0"/>
                  </a:moveTo>
                  <a:lnTo>
                    <a:pt x="45" y="0"/>
                  </a:lnTo>
                  <a:cubicBezTo>
                    <a:pt x="31" y="10"/>
                    <a:pt x="14" y="21"/>
                    <a:pt x="1" y="34"/>
                  </a:cubicBezTo>
                  <a:cubicBezTo>
                    <a:pt x="18" y="21"/>
                    <a:pt x="31" y="10"/>
                    <a:pt x="45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4" name="Google Shape;343;p42">
              <a:extLst>
                <a:ext uri="{FF2B5EF4-FFF2-40B4-BE49-F238E27FC236}">
                  <a16:creationId xmlns:a16="http://schemas.microsoft.com/office/drawing/2014/main" id="{A441741F-9632-F4FB-261D-69D472BD9786}"/>
                </a:ext>
              </a:extLst>
            </p:cNvPr>
            <p:cNvSpPr/>
            <p:nvPr/>
          </p:nvSpPr>
          <p:spPr>
            <a:xfrm>
              <a:off x="12331746" y="2968150"/>
              <a:ext cx="16029" cy="71628"/>
            </a:xfrm>
            <a:custGeom>
              <a:avLst/>
              <a:gdLst/>
              <a:ahLst/>
              <a:cxnLst/>
              <a:rect l="l" t="t" r="r" b="b"/>
              <a:pathLst>
                <a:path w="96" h="429" extrusionOk="0">
                  <a:moveTo>
                    <a:pt x="95" y="0"/>
                  </a:moveTo>
                  <a:cubicBezTo>
                    <a:pt x="89" y="94"/>
                    <a:pt x="75" y="186"/>
                    <a:pt x="52" y="279"/>
                  </a:cubicBezTo>
                  <a:cubicBezTo>
                    <a:pt x="38" y="330"/>
                    <a:pt x="21" y="381"/>
                    <a:pt x="1" y="428"/>
                  </a:cubicBezTo>
                  <a:cubicBezTo>
                    <a:pt x="21" y="381"/>
                    <a:pt x="41" y="330"/>
                    <a:pt x="55" y="276"/>
                  </a:cubicBezTo>
                  <a:cubicBezTo>
                    <a:pt x="75" y="186"/>
                    <a:pt x="89" y="94"/>
                    <a:pt x="95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5" name="Google Shape;344;p42">
              <a:extLst>
                <a:ext uri="{FF2B5EF4-FFF2-40B4-BE49-F238E27FC236}">
                  <a16:creationId xmlns:a16="http://schemas.microsoft.com/office/drawing/2014/main" id="{CE694FCA-E156-82FA-88D5-2ECE8E5AC5C8}"/>
                </a:ext>
              </a:extLst>
            </p:cNvPr>
            <p:cNvSpPr/>
            <p:nvPr/>
          </p:nvSpPr>
          <p:spPr>
            <a:xfrm>
              <a:off x="14311119" y="2641065"/>
              <a:ext cx="103518" cy="194013"/>
            </a:xfrm>
            <a:custGeom>
              <a:avLst/>
              <a:gdLst/>
              <a:ahLst/>
              <a:cxnLst/>
              <a:rect l="l" t="t" r="r" b="b"/>
              <a:pathLst>
                <a:path w="620" h="1162" extrusionOk="0">
                  <a:moveTo>
                    <a:pt x="1" y="0"/>
                  </a:moveTo>
                  <a:lnTo>
                    <a:pt x="1" y="4"/>
                  </a:lnTo>
                  <a:cubicBezTo>
                    <a:pt x="65" y="41"/>
                    <a:pt x="124" y="86"/>
                    <a:pt x="179" y="136"/>
                  </a:cubicBezTo>
                  <a:lnTo>
                    <a:pt x="179" y="136"/>
                  </a:lnTo>
                  <a:cubicBezTo>
                    <a:pt x="124" y="85"/>
                    <a:pt x="65" y="39"/>
                    <a:pt x="1" y="0"/>
                  </a:cubicBezTo>
                  <a:close/>
                  <a:moveTo>
                    <a:pt x="179" y="136"/>
                  </a:moveTo>
                  <a:lnTo>
                    <a:pt x="179" y="136"/>
                  </a:lnTo>
                  <a:cubicBezTo>
                    <a:pt x="290" y="241"/>
                    <a:pt x="379" y="368"/>
                    <a:pt x="448" y="505"/>
                  </a:cubicBezTo>
                  <a:cubicBezTo>
                    <a:pt x="552" y="708"/>
                    <a:pt x="610" y="935"/>
                    <a:pt x="620" y="1162"/>
                  </a:cubicBezTo>
                  <a:cubicBezTo>
                    <a:pt x="610" y="935"/>
                    <a:pt x="552" y="708"/>
                    <a:pt x="451" y="505"/>
                  </a:cubicBezTo>
                  <a:cubicBezTo>
                    <a:pt x="380" y="366"/>
                    <a:pt x="290" y="239"/>
                    <a:pt x="179" y="136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6" name="Google Shape;345;p42">
              <a:extLst>
                <a:ext uri="{FF2B5EF4-FFF2-40B4-BE49-F238E27FC236}">
                  <a16:creationId xmlns:a16="http://schemas.microsoft.com/office/drawing/2014/main" id="{BFA38861-3AF5-A792-7554-4A77C7C4B500}"/>
                </a:ext>
              </a:extLst>
            </p:cNvPr>
            <p:cNvSpPr/>
            <p:nvPr/>
          </p:nvSpPr>
          <p:spPr>
            <a:xfrm>
              <a:off x="15528463" y="3267352"/>
              <a:ext cx="1670" cy="16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7" y="1"/>
                  </a:moveTo>
                  <a:lnTo>
                    <a:pt x="1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7" name="Google Shape;346;p42">
              <a:extLst>
                <a:ext uri="{FF2B5EF4-FFF2-40B4-BE49-F238E27FC236}">
                  <a16:creationId xmlns:a16="http://schemas.microsoft.com/office/drawing/2014/main" id="{7D8BD2B6-4160-E0C3-0574-781FEE3C31A0}"/>
                </a:ext>
              </a:extLst>
            </p:cNvPr>
            <p:cNvSpPr/>
            <p:nvPr/>
          </p:nvSpPr>
          <p:spPr>
            <a:xfrm>
              <a:off x="14109258" y="3072337"/>
              <a:ext cx="139249" cy="13858"/>
            </a:xfrm>
            <a:custGeom>
              <a:avLst/>
              <a:gdLst/>
              <a:ahLst/>
              <a:cxnLst/>
              <a:rect l="l" t="t" r="r" b="b"/>
              <a:pathLst>
                <a:path w="834" h="83" extrusionOk="0">
                  <a:moveTo>
                    <a:pt x="1" y="1"/>
                  </a:moveTo>
                  <a:lnTo>
                    <a:pt x="1" y="1"/>
                  </a:lnTo>
                  <a:cubicBezTo>
                    <a:pt x="157" y="51"/>
                    <a:pt x="316" y="82"/>
                    <a:pt x="478" y="82"/>
                  </a:cubicBezTo>
                  <a:cubicBezTo>
                    <a:pt x="597" y="82"/>
                    <a:pt x="719" y="65"/>
                    <a:pt x="833" y="38"/>
                  </a:cubicBezTo>
                  <a:lnTo>
                    <a:pt x="833" y="38"/>
                  </a:lnTo>
                  <a:cubicBezTo>
                    <a:pt x="716" y="65"/>
                    <a:pt x="597" y="79"/>
                    <a:pt x="481" y="79"/>
                  </a:cubicBezTo>
                  <a:cubicBezTo>
                    <a:pt x="316" y="79"/>
                    <a:pt x="157" y="51"/>
                    <a:pt x="1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" name="Google Shape;347;p42">
              <a:extLst>
                <a:ext uri="{FF2B5EF4-FFF2-40B4-BE49-F238E27FC236}">
                  <a16:creationId xmlns:a16="http://schemas.microsoft.com/office/drawing/2014/main" id="{4D9BBF35-B5AF-8356-CD14-489B6321A417}"/>
                </a:ext>
              </a:extLst>
            </p:cNvPr>
            <p:cNvSpPr/>
            <p:nvPr/>
          </p:nvSpPr>
          <p:spPr>
            <a:xfrm>
              <a:off x="12207524" y="2728722"/>
              <a:ext cx="131234" cy="148766"/>
            </a:xfrm>
            <a:custGeom>
              <a:avLst/>
              <a:gdLst/>
              <a:ahLst/>
              <a:cxnLst/>
              <a:rect l="l" t="t" r="r" b="b"/>
              <a:pathLst>
                <a:path w="786" h="891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34"/>
                    <a:pt x="163" y="71"/>
                    <a:pt x="237" y="122"/>
                  </a:cubicBezTo>
                  <a:cubicBezTo>
                    <a:pt x="393" y="224"/>
                    <a:pt x="532" y="359"/>
                    <a:pt x="630" y="518"/>
                  </a:cubicBezTo>
                  <a:cubicBezTo>
                    <a:pt x="704" y="637"/>
                    <a:pt x="749" y="762"/>
                    <a:pt x="785" y="890"/>
                  </a:cubicBezTo>
                  <a:cubicBezTo>
                    <a:pt x="752" y="762"/>
                    <a:pt x="704" y="633"/>
                    <a:pt x="633" y="518"/>
                  </a:cubicBezTo>
                  <a:cubicBezTo>
                    <a:pt x="532" y="359"/>
                    <a:pt x="393" y="224"/>
                    <a:pt x="237" y="118"/>
                  </a:cubicBezTo>
                  <a:cubicBezTo>
                    <a:pt x="163" y="71"/>
                    <a:pt x="81" y="30"/>
                    <a:pt x="0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" name="Google Shape;348;p42">
              <a:extLst>
                <a:ext uri="{FF2B5EF4-FFF2-40B4-BE49-F238E27FC236}">
                  <a16:creationId xmlns:a16="http://schemas.microsoft.com/office/drawing/2014/main" id="{ABBDDFAD-97D3-D430-B64B-ADF7427937BF}"/>
                </a:ext>
              </a:extLst>
            </p:cNvPr>
            <p:cNvSpPr/>
            <p:nvPr/>
          </p:nvSpPr>
          <p:spPr>
            <a:xfrm>
              <a:off x="11095869" y="3482905"/>
              <a:ext cx="20537" cy="27716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123" y="0"/>
                  </a:moveTo>
                  <a:lnTo>
                    <a:pt x="123" y="0"/>
                  </a:lnTo>
                  <a:cubicBezTo>
                    <a:pt x="82" y="55"/>
                    <a:pt x="41" y="111"/>
                    <a:pt x="1" y="166"/>
                  </a:cubicBezTo>
                  <a:cubicBezTo>
                    <a:pt x="15" y="156"/>
                    <a:pt x="32" y="146"/>
                    <a:pt x="48" y="136"/>
                  </a:cubicBezTo>
                  <a:cubicBezTo>
                    <a:pt x="72" y="91"/>
                    <a:pt x="99" y="47"/>
                    <a:pt x="123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" name="Google Shape;349;p42">
              <a:extLst>
                <a:ext uri="{FF2B5EF4-FFF2-40B4-BE49-F238E27FC236}">
                  <a16:creationId xmlns:a16="http://schemas.microsoft.com/office/drawing/2014/main" id="{D343AB15-5813-ACF3-B00D-F7AABD305FEB}"/>
                </a:ext>
              </a:extLst>
            </p:cNvPr>
            <p:cNvSpPr/>
            <p:nvPr/>
          </p:nvSpPr>
          <p:spPr>
            <a:xfrm>
              <a:off x="13965167" y="2673122"/>
              <a:ext cx="52594" cy="118879"/>
            </a:xfrm>
            <a:custGeom>
              <a:avLst/>
              <a:gdLst/>
              <a:ahLst/>
              <a:cxnLst/>
              <a:rect l="l" t="t" r="r" b="b"/>
              <a:pathLst>
                <a:path w="315" h="712" extrusionOk="0">
                  <a:moveTo>
                    <a:pt x="315" y="1"/>
                  </a:moveTo>
                  <a:cubicBezTo>
                    <a:pt x="146" y="204"/>
                    <a:pt x="58" y="455"/>
                    <a:pt x="0" y="712"/>
                  </a:cubicBezTo>
                  <a:cubicBezTo>
                    <a:pt x="58" y="455"/>
                    <a:pt x="149" y="204"/>
                    <a:pt x="315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" name="Google Shape;350;p42">
              <a:extLst>
                <a:ext uri="{FF2B5EF4-FFF2-40B4-BE49-F238E27FC236}">
                  <a16:creationId xmlns:a16="http://schemas.microsoft.com/office/drawing/2014/main" id="{9D3B3F0B-BE2A-E1FF-51A7-85AAA8A32D02}"/>
                </a:ext>
              </a:extLst>
            </p:cNvPr>
            <p:cNvSpPr/>
            <p:nvPr/>
          </p:nvSpPr>
          <p:spPr>
            <a:xfrm>
              <a:off x="12261119" y="-1383805"/>
              <a:ext cx="68623" cy="54431"/>
            </a:xfrm>
            <a:custGeom>
              <a:avLst/>
              <a:gdLst/>
              <a:ahLst/>
              <a:cxnLst/>
              <a:rect l="l" t="t" r="r" b="b"/>
              <a:pathLst>
                <a:path w="411" h="326" extrusionOk="0">
                  <a:moveTo>
                    <a:pt x="411" y="0"/>
                  </a:moveTo>
                  <a:lnTo>
                    <a:pt x="411" y="0"/>
                  </a:lnTo>
                  <a:cubicBezTo>
                    <a:pt x="319" y="61"/>
                    <a:pt x="228" y="119"/>
                    <a:pt x="139" y="183"/>
                  </a:cubicBezTo>
                  <a:cubicBezTo>
                    <a:pt x="92" y="220"/>
                    <a:pt x="48" y="264"/>
                    <a:pt x="1" y="302"/>
                  </a:cubicBezTo>
                  <a:lnTo>
                    <a:pt x="1" y="325"/>
                  </a:lnTo>
                  <a:cubicBezTo>
                    <a:pt x="133" y="214"/>
                    <a:pt x="272" y="105"/>
                    <a:pt x="411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" name="Google Shape;351;p42">
              <a:extLst>
                <a:ext uri="{FF2B5EF4-FFF2-40B4-BE49-F238E27FC236}">
                  <a16:creationId xmlns:a16="http://schemas.microsoft.com/office/drawing/2014/main" id="{1C16DC21-8CCB-0B84-5656-5F263C2D735F}"/>
                </a:ext>
              </a:extLst>
            </p:cNvPr>
            <p:cNvSpPr/>
            <p:nvPr/>
          </p:nvSpPr>
          <p:spPr>
            <a:xfrm>
              <a:off x="14365383" y="2976332"/>
              <a:ext cx="16029" cy="25546"/>
            </a:xfrm>
            <a:custGeom>
              <a:avLst/>
              <a:gdLst/>
              <a:ahLst/>
              <a:cxnLst/>
              <a:rect l="l" t="t" r="r" b="b"/>
              <a:pathLst>
                <a:path w="96" h="153" extrusionOk="0">
                  <a:moveTo>
                    <a:pt x="96" y="0"/>
                  </a:moveTo>
                  <a:cubicBezTo>
                    <a:pt x="68" y="54"/>
                    <a:pt x="35" y="105"/>
                    <a:pt x="1" y="152"/>
                  </a:cubicBezTo>
                  <a:cubicBezTo>
                    <a:pt x="35" y="105"/>
                    <a:pt x="68" y="54"/>
                    <a:pt x="96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" name="Google Shape;352;p42">
              <a:extLst>
                <a:ext uri="{FF2B5EF4-FFF2-40B4-BE49-F238E27FC236}">
                  <a16:creationId xmlns:a16="http://schemas.microsoft.com/office/drawing/2014/main" id="{E5D37E7B-14F9-F190-4DD8-1CE039210D0D}"/>
                </a:ext>
              </a:extLst>
            </p:cNvPr>
            <p:cNvSpPr/>
            <p:nvPr/>
          </p:nvSpPr>
          <p:spPr>
            <a:xfrm>
              <a:off x="11891291" y="2793171"/>
              <a:ext cx="60107" cy="229577"/>
            </a:xfrm>
            <a:custGeom>
              <a:avLst/>
              <a:gdLst/>
              <a:ahLst/>
              <a:cxnLst/>
              <a:rect l="l" t="t" r="r" b="b"/>
              <a:pathLst>
                <a:path w="360" h="1375" extrusionOk="0">
                  <a:moveTo>
                    <a:pt x="360" y="0"/>
                  </a:moveTo>
                  <a:lnTo>
                    <a:pt x="360" y="0"/>
                  </a:lnTo>
                  <a:cubicBezTo>
                    <a:pt x="212" y="185"/>
                    <a:pt x="92" y="414"/>
                    <a:pt x="36" y="654"/>
                  </a:cubicBezTo>
                  <a:lnTo>
                    <a:pt x="36" y="654"/>
                  </a:lnTo>
                  <a:cubicBezTo>
                    <a:pt x="92" y="416"/>
                    <a:pt x="212" y="187"/>
                    <a:pt x="360" y="0"/>
                  </a:cubicBezTo>
                  <a:close/>
                  <a:moveTo>
                    <a:pt x="36" y="654"/>
                  </a:moveTo>
                  <a:lnTo>
                    <a:pt x="36" y="654"/>
                  </a:lnTo>
                  <a:cubicBezTo>
                    <a:pt x="13" y="751"/>
                    <a:pt x="1" y="849"/>
                    <a:pt x="1" y="946"/>
                  </a:cubicBezTo>
                  <a:lnTo>
                    <a:pt x="1" y="946"/>
                  </a:lnTo>
                  <a:cubicBezTo>
                    <a:pt x="1" y="848"/>
                    <a:pt x="13" y="750"/>
                    <a:pt x="36" y="654"/>
                  </a:cubicBezTo>
                  <a:close/>
                  <a:moveTo>
                    <a:pt x="1" y="946"/>
                  </a:moveTo>
                  <a:cubicBezTo>
                    <a:pt x="1" y="988"/>
                    <a:pt x="3" y="1031"/>
                    <a:pt x="8" y="1073"/>
                  </a:cubicBezTo>
                  <a:cubicBezTo>
                    <a:pt x="13" y="1109"/>
                    <a:pt x="19" y="1145"/>
                    <a:pt x="26" y="1182"/>
                  </a:cubicBezTo>
                  <a:lnTo>
                    <a:pt x="26" y="1182"/>
                  </a:lnTo>
                  <a:cubicBezTo>
                    <a:pt x="19" y="1145"/>
                    <a:pt x="13" y="1107"/>
                    <a:pt x="8" y="1070"/>
                  </a:cubicBezTo>
                  <a:cubicBezTo>
                    <a:pt x="3" y="1029"/>
                    <a:pt x="1" y="987"/>
                    <a:pt x="1" y="946"/>
                  </a:cubicBezTo>
                  <a:close/>
                  <a:moveTo>
                    <a:pt x="26" y="1182"/>
                  </a:moveTo>
                  <a:cubicBezTo>
                    <a:pt x="39" y="1247"/>
                    <a:pt x="55" y="1312"/>
                    <a:pt x="79" y="1375"/>
                  </a:cubicBezTo>
                  <a:cubicBezTo>
                    <a:pt x="55" y="1310"/>
                    <a:pt x="39" y="1246"/>
                    <a:pt x="26" y="1182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" name="Google Shape;353;p42">
              <a:extLst>
                <a:ext uri="{FF2B5EF4-FFF2-40B4-BE49-F238E27FC236}">
                  <a16:creationId xmlns:a16="http://schemas.microsoft.com/office/drawing/2014/main" id="{3706024B-764C-8487-DB8D-55B127EF4FEC}"/>
                </a:ext>
              </a:extLst>
            </p:cNvPr>
            <p:cNvSpPr/>
            <p:nvPr/>
          </p:nvSpPr>
          <p:spPr>
            <a:xfrm>
              <a:off x="11965925" y="2733230"/>
              <a:ext cx="65116" cy="45248"/>
            </a:xfrm>
            <a:custGeom>
              <a:avLst/>
              <a:gdLst/>
              <a:ahLst/>
              <a:cxnLst/>
              <a:rect l="l" t="t" r="r" b="b"/>
              <a:pathLst>
                <a:path w="390" h="271" extrusionOk="0">
                  <a:moveTo>
                    <a:pt x="389" y="1"/>
                  </a:moveTo>
                  <a:cubicBezTo>
                    <a:pt x="352" y="18"/>
                    <a:pt x="312" y="38"/>
                    <a:pt x="275" y="58"/>
                  </a:cubicBezTo>
                  <a:cubicBezTo>
                    <a:pt x="175" y="118"/>
                    <a:pt x="81" y="191"/>
                    <a:pt x="1" y="270"/>
                  </a:cubicBezTo>
                  <a:lnTo>
                    <a:pt x="1" y="270"/>
                  </a:lnTo>
                  <a:cubicBezTo>
                    <a:pt x="81" y="191"/>
                    <a:pt x="175" y="118"/>
                    <a:pt x="275" y="61"/>
                  </a:cubicBezTo>
                  <a:cubicBezTo>
                    <a:pt x="312" y="38"/>
                    <a:pt x="352" y="18"/>
                    <a:pt x="389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" name="Google Shape;354;p42">
              <a:extLst>
                <a:ext uri="{FF2B5EF4-FFF2-40B4-BE49-F238E27FC236}">
                  <a16:creationId xmlns:a16="http://schemas.microsoft.com/office/drawing/2014/main" id="{5BDD6775-5708-DDB3-195C-4455FC449D0E}"/>
                </a:ext>
              </a:extLst>
            </p:cNvPr>
            <p:cNvSpPr/>
            <p:nvPr/>
          </p:nvSpPr>
          <p:spPr>
            <a:xfrm>
              <a:off x="14260194" y="2618358"/>
              <a:ext cx="14860" cy="6345"/>
            </a:xfrm>
            <a:custGeom>
              <a:avLst/>
              <a:gdLst/>
              <a:ahLst/>
              <a:cxnLst/>
              <a:rect l="l" t="t" r="r" b="b"/>
              <a:pathLst>
                <a:path w="89" h="38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1"/>
                    <a:pt x="59" y="27"/>
                    <a:pt x="89" y="38"/>
                  </a:cubicBezTo>
                  <a:cubicBezTo>
                    <a:pt x="59" y="27"/>
                    <a:pt x="31" y="7"/>
                    <a:pt x="1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" name="Google Shape;355;p42">
              <a:extLst>
                <a:ext uri="{FF2B5EF4-FFF2-40B4-BE49-F238E27FC236}">
                  <a16:creationId xmlns:a16="http://schemas.microsoft.com/office/drawing/2014/main" id="{FB0A6286-0924-C86B-8E14-C5294A6C1EF1}"/>
                </a:ext>
              </a:extLst>
            </p:cNvPr>
            <p:cNvSpPr/>
            <p:nvPr/>
          </p:nvSpPr>
          <p:spPr>
            <a:xfrm>
              <a:off x="14295257" y="3055473"/>
              <a:ext cx="15027" cy="7513"/>
            </a:xfrm>
            <a:custGeom>
              <a:avLst/>
              <a:gdLst/>
              <a:ahLst/>
              <a:cxnLst/>
              <a:rect l="l" t="t" r="r" b="b"/>
              <a:pathLst>
                <a:path w="90" h="45" extrusionOk="0">
                  <a:moveTo>
                    <a:pt x="89" y="0"/>
                  </a:moveTo>
                  <a:cubicBezTo>
                    <a:pt x="58" y="17"/>
                    <a:pt x="31" y="30"/>
                    <a:pt x="1" y="44"/>
                  </a:cubicBezTo>
                  <a:cubicBezTo>
                    <a:pt x="31" y="30"/>
                    <a:pt x="58" y="17"/>
                    <a:pt x="89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" name="Google Shape;356;p42">
              <a:extLst>
                <a:ext uri="{FF2B5EF4-FFF2-40B4-BE49-F238E27FC236}">
                  <a16:creationId xmlns:a16="http://schemas.microsoft.com/office/drawing/2014/main" id="{ADC83525-ADCD-8BC5-8369-9F19F41D6E3E}"/>
                </a:ext>
              </a:extLst>
            </p:cNvPr>
            <p:cNvSpPr/>
            <p:nvPr/>
          </p:nvSpPr>
          <p:spPr>
            <a:xfrm>
              <a:off x="12213701" y="3150477"/>
              <a:ext cx="1169" cy="668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3"/>
                  </a:moveTo>
                  <a:cubicBezTo>
                    <a:pt x="4" y="3"/>
                    <a:pt x="4" y="0"/>
                    <a:pt x="7" y="0"/>
                  </a:cubicBezTo>
                  <a:cubicBezTo>
                    <a:pt x="4" y="0"/>
                    <a:pt x="4" y="3"/>
                    <a:pt x="0" y="3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" name="Google Shape;357;p42">
              <a:extLst>
                <a:ext uri="{FF2B5EF4-FFF2-40B4-BE49-F238E27FC236}">
                  <a16:creationId xmlns:a16="http://schemas.microsoft.com/office/drawing/2014/main" id="{5F23D729-1729-A799-0780-0D2AC4C182D5}"/>
                </a:ext>
              </a:extLst>
            </p:cNvPr>
            <p:cNvSpPr/>
            <p:nvPr/>
          </p:nvSpPr>
          <p:spPr>
            <a:xfrm>
              <a:off x="12137231" y="3152814"/>
              <a:ext cx="70793" cy="13691"/>
            </a:xfrm>
            <a:custGeom>
              <a:avLst/>
              <a:gdLst/>
              <a:ahLst/>
              <a:cxnLst/>
              <a:rect l="l" t="t" r="r" b="b"/>
              <a:pathLst>
                <a:path w="424" h="82" extrusionOk="0">
                  <a:moveTo>
                    <a:pt x="424" y="0"/>
                  </a:moveTo>
                  <a:cubicBezTo>
                    <a:pt x="288" y="57"/>
                    <a:pt x="143" y="74"/>
                    <a:pt x="1" y="81"/>
                  </a:cubicBezTo>
                  <a:cubicBezTo>
                    <a:pt x="143" y="77"/>
                    <a:pt x="288" y="57"/>
                    <a:pt x="424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" name="Google Shape;358;p42">
              <a:extLst>
                <a:ext uri="{FF2B5EF4-FFF2-40B4-BE49-F238E27FC236}">
                  <a16:creationId xmlns:a16="http://schemas.microsoft.com/office/drawing/2014/main" id="{27C09ABB-B807-B552-F383-6AD5218E7495}"/>
                </a:ext>
              </a:extLst>
            </p:cNvPr>
            <p:cNvSpPr/>
            <p:nvPr/>
          </p:nvSpPr>
          <p:spPr>
            <a:xfrm>
              <a:off x="11989801" y="3128270"/>
              <a:ext cx="31222" cy="17197"/>
            </a:xfrm>
            <a:custGeom>
              <a:avLst/>
              <a:gdLst/>
              <a:ahLst/>
              <a:cxnLst/>
              <a:rect l="l" t="t" r="r" b="b"/>
              <a:pathLst>
                <a:path w="187" h="103" extrusionOk="0">
                  <a:moveTo>
                    <a:pt x="187" y="102"/>
                  </a:moveTo>
                  <a:cubicBezTo>
                    <a:pt x="123" y="72"/>
                    <a:pt x="62" y="38"/>
                    <a:pt x="1" y="1"/>
                  </a:cubicBezTo>
                  <a:cubicBezTo>
                    <a:pt x="62" y="38"/>
                    <a:pt x="123" y="72"/>
                    <a:pt x="187" y="102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0" name="Google Shape;359;p42">
              <a:extLst>
                <a:ext uri="{FF2B5EF4-FFF2-40B4-BE49-F238E27FC236}">
                  <a16:creationId xmlns:a16="http://schemas.microsoft.com/office/drawing/2014/main" id="{32637B42-E264-DDA7-3C42-7B6164F01BA0}"/>
                </a:ext>
              </a:extLst>
            </p:cNvPr>
            <p:cNvSpPr/>
            <p:nvPr/>
          </p:nvSpPr>
          <p:spPr>
            <a:xfrm>
              <a:off x="12910781" y="5269436"/>
              <a:ext cx="167" cy="2338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F9A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1" name="Google Shape;360;p42">
              <a:extLst>
                <a:ext uri="{FF2B5EF4-FFF2-40B4-BE49-F238E27FC236}">
                  <a16:creationId xmlns:a16="http://schemas.microsoft.com/office/drawing/2014/main" id="{B5F5DB60-1FCB-4074-3F8A-5AC2771084BB}"/>
                </a:ext>
              </a:extLst>
            </p:cNvPr>
            <p:cNvSpPr/>
            <p:nvPr/>
          </p:nvSpPr>
          <p:spPr>
            <a:xfrm>
              <a:off x="13053703" y="2375924"/>
              <a:ext cx="250114" cy="190173"/>
            </a:xfrm>
            <a:custGeom>
              <a:avLst/>
              <a:gdLst/>
              <a:ahLst/>
              <a:cxnLst/>
              <a:rect l="l" t="t" r="r" b="b"/>
              <a:pathLst>
                <a:path w="1498" h="1139" extrusionOk="0">
                  <a:moveTo>
                    <a:pt x="712" y="0"/>
                  </a:moveTo>
                  <a:cubicBezTo>
                    <a:pt x="699" y="4"/>
                    <a:pt x="682" y="7"/>
                    <a:pt x="668" y="10"/>
                  </a:cubicBezTo>
                  <a:cubicBezTo>
                    <a:pt x="644" y="16"/>
                    <a:pt x="620" y="19"/>
                    <a:pt x="596" y="19"/>
                  </a:cubicBezTo>
                  <a:cubicBezTo>
                    <a:pt x="576" y="19"/>
                    <a:pt x="556" y="17"/>
                    <a:pt x="536" y="13"/>
                  </a:cubicBezTo>
                  <a:cubicBezTo>
                    <a:pt x="526" y="17"/>
                    <a:pt x="516" y="24"/>
                    <a:pt x="502" y="27"/>
                  </a:cubicBezTo>
                  <a:cubicBezTo>
                    <a:pt x="482" y="37"/>
                    <a:pt x="461" y="44"/>
                    <a:pt x="441" y="54"/>
                  </a:cubicBezTo>
                  <a:cubicBezTo>
                    <a:pt x="424" y="61"/>
                    <a:pt x="407" y="71"/>
                    <a:pt x="390" y="82"/>
                  </a:cubicBezTo>
                  <a:cubicBezTo>
                    <a:pt x="383" y="85"/>
                    <a:pt x="377" y="88"/>
                    <a:pt x="374" y="91"/>
                  </a:cubicBezTo>
                  <a:cubicBezTo>
                    <a:pt x="360" y="98"/>
                    <a:pt x="349" y="105"/>
                    <a:pt x="336" y="115"/>
                  </a:cubicBezTo>
                  <a:cubicBezTo>
                    <a:pt x="319" y="132"/>
                    <a:pt x="302" y="146"/>
                    <a:pt x="285" y="163"/>
                  </a:cubicBezTo>
                  <a:cubicBezTo>
                    <a:pt x="248" y="207"/>
                    <a:pt x="214" y="251"/>
                    <a:pt x="180" y="295"/>
                  </a:cubicBezTo>
                  <a:cubicBezTo>
                    <a:pt x="143" y="352"/>
                    <a:pt x="110" y="407"/>
                    <a:pt x="79" y="464"/>
                  </a:cubicBezTo>
                  <a:cubicBezTo>
                    <a:pt x="69" y="481"/>
                    <a:pt x="62" y="498"/>
                    <a:pt x="55" y="515"/>
                  </a:cubicBezTo>
                  <a:cubicBezTo>
                    <a:pt x="45" y="535"/>
                    <a:pt x="35" y="555"/>
                    <a:pt x="28" y="576"/>
                  </a:cubicBezTo>
                  <a:cubicBezTo>
                    <a:pt x="24" y="582"/>
                    <a:pt x="24" y="593"/>
                    <a:pt x="21" y="599"/>
                  </a:cubicBezTo>
                  <a:cubicBezTo>
                    <a:pt x="18" y="606"/>
                    <a:pt x="18" y="613"/>
                    <a:pt x="15" y="620"/>
                  </a:cubicBezTo>
                  <a:cubicBezTo>
                    <a:pt x="11" y="637"/>
                    <a:pt x="8" y="654"/>
                    <a:pt x="8" y="671"/>
                  </a:cubicBezTo>
                  <a:cubicBezTo>
                    <a:pt x="4" y="677"/>
                    <a:pt x="4" y="684"/>
                    <a:pt x="4" y="691"/>
                  </a:cubicBezTo>
                  <a:cubicBezTo>
                    <a:pt x="1" y="732"/>
                    <a:pt x="1" y="776"/>
                    <a:pt x="4" y="816"/>
                  </a:cubicBezTo>
                  <a:cubicBezTo>
                    <a:pt x="4" y="837"/>
                    <a:pt x="8" y="857"/>
                    <a:pt x="11" y="874"/>
                  </a:cubicBezTo>
                  <a:cubicBezTo>
                    <a:pt x="11" y="880"/>
                    <a:pt x="15" y="890"/>
                    <a:pt x="15" y="898"/>
                  </a:cubicBezTo>
                  <a:cubicBezTo>
                    <a:pt x="18" y="907"/>
                    <a:pt x="18" y="918"/>
                    <a:pt x="21" y="924"/>
                  </a:cubicBezTo>
                  <a:cubicBezTo>
                    <a:pt x="35" y="959"/>
                    <a:pt x="49" y="989"/>
                    <a:pt x="62" y="1019"/>
                  </a:cubicBezTo>
                  <a:cubicBezTo>
                    <a:pt x="65" y="1032"/>
                    <a:pt x="72" y="1043"/>
                    <a:pt x="79" y="1057"/>
                  </a:cubicBezTo>
                  <a:cubicBezTo>
                    <a:pt x="85" y="1063"/>
                    <a:pt x="93" y="1073"/>
                    <a:pt x="99" y="1080"/>
                  </a:cubicBezTo>
                  <a:lnTo>
                    <a:pt x="102" y="1080"/>
                  </a:lnTo>
                  <a:cubicBezTo>
                    <a:pt x="126" y="1016"/>
                    <a:pt x="157" y="955"/>
                    <a:pt x="211" y="907"/>
                  </a:cubicBezTo>
                  <a:cubicBezTo>
                    <a:pt x="333" y="794"/>
                    <a:pt x="474" y="728"/>
                    <a:pt x="638" y="728"/>
                  </a:cubicBezTo>
                  <a:cubicBezTo>
                    <a:pt x="660" y="728"/>
                    <a:pt x="682" y="729"/>
                    <a:pt x="705" y="732"/>
                  </a:cubicBezTo>
                  <a:cubicBezTo>
                    <a:pt x="726" y="735"/>
                    <a:pt x="746" y="738"/>
                    <a:pt x="763" y="742"/>
                  </a:cubicBezTo>
                  <a:cubicBezTo>
                    <a:pt x="885" y="745"/>
                    <a:pt x="999" y="779"/>
                    <a:pt x="1091" y="870"/>
                  </a:cubicBezTo>
                  <a:cubicBezTo>
                    <a:pt x="1166" y="945"/>
                    <a:pt x="1216" y="1040"/>
                    <a:pt x="1240" y="1138"/>
                  </a:cubicBezTo>
                  <a:cubicBezTo>
                    <a:pt x="1247" y="1134"/>
                    <a:pt x="1251" y="1131"/>
                    <a:pt x="1254" y="1128"/>
                  </a:cubicBezTo>
                  <a:cubicBezTo>
                    <a:pt x="1301" y="1070"/>
                    <a:pt x="1345" y="1016"/>
                    <a:pt x="1385" y="962"/>
                  </a:cubicBezTo>
                  <a:cubicBezTo>
                    <a:pt x="1396" y="945"/>
                    <a:pt x="1406" y="928"/>
                    <a:pt x="1416" y="915"/>
                  </a:cubicBezTo>
                  <a:cubicBezTo>
                    <a:pt x="1420" y="907"/>
                    <a:pt x="1423" y="901"/>
                    <a:pt x="1426" y="898"/>
                  </a:cubicBezTo>
                  <a:cubicBezTo>
                    <a:pt x="1433" y="887"/>
                    <a:pt x="1437" y="874"/>
                    <a:pt x="1440" y="863"/>
                  </a:cubicBezTo>
                  <a:cubicBezTo>
                    <a:pt x="1450" y="840"/>
                    <a:pt x="1463" y="816"/>
                    <a:pt x="1471" y="793"/>
                  </a:cubicBezTo>
                  <a:cubicBezTo>
                    <a:pt x="1477" y="779"/>
                    <a:pt x="1481" y="762"/>
                    <a:pt x="1484" y="748"/>
                  </a:cubicBezTo>
                  <a:cubicBezTo>
                    <a:pt x="1484" y="745"/>
                    <a:pt x="1484" y="738"/>
                    <a:pt x="1487" y="732"/>
                  </a:cubicBezTo>
                  <a:cubicBezTo>
                    <a:pt x="1487" y="724"/>
                    <a:pt x="1487" y="715"/>
                    <a:pt x="1491" y="704"/>
                  </a:cubicBezTo>
                  <a:cubicBezTo>
                    <a:pt x="1491" y="677"/>
                    <a:pt x="1491" y="646"/>
                    <a:pt x="1494" y="620"/>
                  </a:cubicBezTo>
                  <a:cubicBezTo>
                    <a:pt x="1494" y="590"/>
                    <a:pt x="1498" y="562"/>
                    <a:pt x="1498" y="532"/>
                  </a:cubicBezTo>
                  <a:cubicBezTo>
                    <a:pt x="1494" y="498"/>
                    <a:pt x="1491" y="468"/>
                    <a:pt x="1484" y="434"/>
                  </a:cubicBezTo>
                  <a:cubicBezTo>
                    <a:pt x="1481" y="420"/>
                    <a:pt x="1477" y="407"/>
                    <a:pt x="1474" y="393"/>
                  </a:cubicBezTo>
                  <a:cubicBezTo>
                    <a:pt x="1467" y="369"/>
                    <a:pt x="1457" y="346"/>
                    <a:pt x="1446" y="325"/>
                  </a:cubicBezTo>
                  <a:cubicBezTo>
                    <a:pt x="1443" y="315"/>
                    <a:pt x="1440" y="305"/>
                    <a:pt x="1433" y="298"/>
                  </a:cubicBezTo>
                  <a:cubicBezTo>
                    <a:pt x="1426" y="288"/>
                    <a:pt x="1420" y="281"/>
                    <a:pt x="1413" y="274"/>
                  </a:cubicBezTo>
                  <a:cubicBezTo>
                    <a:pt x="1396" y="260"/>
                    <a:pt x="1382" y="251"/>
                    <a:pt x="1369" y="237"/>
                  </a:cubicBezTo>
                  <a:cubicBezTo>
                    <a:pt x="1355" y="227"/>
                    <a:pt x="1345" y="220"/>
                    <a:pt x="1335" y="210"/>
                  </a:cubicBezTo>
                  <a:cubicBezTo>
                    <a:pt x="1325" y="204"/>
                    <a:pt x="1318" y="199"/>
                    <a:pt x="1308" y="196"/>
                  </a:cubicBezTo>
                  <a:cubicBezTo>
                    <a:pt x="1298" y="190"/>
                    <a:pt x="1288" y="183"/>
                    <a:pt x="1277" y="179"/>
                  </a:cubicBezTo>
                  <a:cubicBezTo>
                    <a:pt x="1277" y="176"/>
                    <a:pt x="1277" y="176"/>
                    <a:pt x="1274" y="176"/>
                  </a:cubicBezTo>
                  <a:lnTo>
                    <a:pt x="1271" y="176"/>
                  </a:lnTo>
                  <a:cubicBezTo>
                    <a:pt x="1173" y="126"/>
                    <a:pt x="1068" y="74"/>
                    <a:pt x="963" y="30"/>
                  </a:cubicBezTo>
                  <a:lnTo>
                    <a:pt x="956" y="30"/>
                  </a:lnTo>
                  <a:cubicBezTo>
                    <a:pt x="952" y="30"/>
                    <a:pt x="952" y="30"/>
                    <a:pt x="949" y="27"/>
                  </a:cubicBezTo>
                  <a:lnTo>
                    <a:pt x="946" y="27"/>
                  </a:lnTo>
                  <a:cubicBezTo>
                    <a:pt x="935" y="27"/>
                    <a:pt x="932" y="24"/>
                    <a:pt x="929" y="24"/>
                  </a:cubicBezTo>
                  <a:lnTo>
                    <a:pt x="926" y="24"/>
                  </a:lnTo>
                  <a:cubicBezTo>
                    <a:pt x="915" y="24"/>
                    <a:pt x="905" y="21"/>
                    <a:pt x="895" y="21"/>
                  </a:cubicBezTo>
                  <a:cubicBezTo>
                    <a:pt x="881" y="21"/>
                    <a:pt x="866" y="21"/>
                    <a:pt x="852" y="19"/>
                  </a:cubicBezTo>
                  <a:lnTo>
                    <a:pt x="852" y="19"/>
                  </a:lnTo>
                  <a:cubicBezTo>
                    <a:pt x="853" y="19"/>
                    <a:pt x="853" y="20"/>
                    <a:pt x="854" y="21"/>
                  </a:cubicBezTo>
                  <a:cubicBezTo>
                    <a:pt x="852" y="20"/>
                    <a:pt x="851" y="19"/>
                    <a:pt x="850" y="18"/>
                  </a:cubicBezTo>
                  <a:lnTo>
                    <a:pt x="850" y="18"/>
                  </a:lnTo>
                  <a:cubicBezTo>
                    <a:pt x="850" y="18"/>
                    <a:pt x="851" y="19"/>
                    <a:pt x="852" y="19"/>
                  </a:cubicBezTo>
                  <a:lnTo>
                    <a:pt x="852" y="19"/>
                  </a:lnTo>
                  <a:cubicBezTo>
                    <a:pt x="848" y="17"/>
                    <a:pt x="844" y="17"/>
                    <a:pt x="841" y="17"/>
                  </a:cubicBezTo>
                  <a:lnTo>
                    <a:pt x="841" y="17"/>
                  </a:lnTo>
                  <a:cubicBezTo>
                    <a:pt x="843" y="17"/>
                    <a:pt x="846" y="17"/>
                    <a:pt x="850" y="18"/>
                  </a:cubicBezTo>
                  <a:lnTo>
                    <a:pt x="850" y="18"/>
                  </a:lnTo>
                  <a:cubicBezTo>
                    <a:pt x="847" y="18"/>
                    <a:pt x="844" y="17"/>
                    <a:pt x="841" y="17"/>
                  </a:cubicBezTo>
                  <a:cubicBezTo>
                    <a:pt x="796" y="10"/>
                    <a:pt x="752" y="4"/>
                    <a:pt x="712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" name="Google Shape;361;p42">
              <a:extLst>
                <a:ext uri="{FF2B5EF4-FFF2-40B4-BE49-F238E27FC236}">
                  <a16:creationId xmlns:a16="http://schemas.microsoft.com/office/drawing/2014/main" id="{3056B7C8-82AF-84F6-3013-7C801F76CF80}"/>
                </a:ext>
              </a:extLst>
            </p:cNvPr>
            <p:cNvSpPr/>
            <p:nvPr/>
          </p:nvSpPr>
          <p:spPr>
            <a:xfrm>
              <a:off x="11885281" y="2711357"/>
              <a:ext cx="464831" cy="455647"/>
            </a:xfrm>
            <a:custGeom>
              <a:avLst/>
              <a:gdLst/>
              <a:ahLst/>
              <a:cxnLst/>
              <a:rect l="l" t="t" r="r" b="b"/>
              <a:pathLst>
                <a:path w="2784" h="2729" extrusionOk="0">
                  <a:moveTo>
                    <a:pt x="1411" y="0"/>
                  </a:moveTo>
                  <a:cubicBezTo>
                    <a:pt x="1294" y="0"/>
                    <a:pt x="1178" y="16"/>
                    <a:pt x="1066" y="50"/>
                  </a:cubicBezTo>
                  <a:cubicBezTo>
                    <a:pt x="1002" y="70"/>
                    <a:pt x="938" y="97"/>
                    <a:pt x="874" y="131"/>
                  </a:cubicBezTo>
                  <a:cubicBezTo>
                    <a:pt x="836" y="148"/>
                    <a:pt x="796" y="168"/>
                    <a:pt x="758" y="192"/>
                  </a:cubicBezTo>
                  <a:cubicBezTo>
                    <a:pt x="657" y="250"/>
                    <a:pt x="562" y="324"/>
                    <a:pt x="480" y="405"/>
                  </a:cubicBezTo>
                  <a:cubicBezTo>
                    <a:pt x="454" y="429"/>
                    <a:pt x="427" y="453"/>
                    <a:pt x="403" y="480"/>
                  </a:cubicBezTo>
                  <a:cubicBezTo>
                    <a:pt x="399" y="483"/>
                    <a:pt x="399" y="486"/>
                    <a:pt x="396" y="490"/>
                  </a:cubicBezTo>
                  <a:cubicBezTo>
                    <a:pt x="163" y="785"/>
                    <a:pt x="0" y="1184"/>
                    <a:pt x="44" y="1560"/>
                  </a:cubicBezTo>
                  <a:cubicBezTo>
                    <a:pt x="58" y="1661"/>
                    <a:pt x="78" y="1766"/>
                    <a:pt x="115" y="1865"/>
                  </a:cubicBezTo>
                  <a:cubicBezTo>
                    <a:pt x="135" y="1922"/>
                    <a:pt x="166" y="1980"/>
                    <a:pt x="196" y="2034"/>
                  </a:cubicBezTo>
                  <a:cubicBezTo>
                    <a:pt x="216" y="2068"/>
                    <a:pt x="241" y="2105"/>
                    <a:pt x="264" y="2136"/>
                  </a:cubicBezTo>
                  <a:cubicBezTo>
                    <a:pt x="335" y="2254"/>
                    <a:pt x="427" y="2359"/>
                    <a:pt x="541" y="2444"/>
                  </a:cubicBezTo>
                  <a:lnTo>
                    <a:pt x="545" y="2447"/>
                  </a:lnTo>
                  <a:cubicBezTo>
                    <a:pt x="572" y="2468"/>
                    <a:pt x="599" y="2481"/>
                    <a:pt x="627" y="2498"/>
                  </a:cubicBezTo>
                  <a:cubicBezTo>
                    <a:pt x="688" y="2535"/>
                    <a:pt x="749" y="2569"/>
                    <a:pt x="813" y="2599"/>
                  </a:cubicBezTo>
                  <a:cubicBezTo>
                    <a:pt x="880" y="2630"/>
                    <a:pt x="948" y="2657"/>
                    <a:pt x="1022" y="2671"/>
                  </a:cubicBezTo>
                  <a:cubicBezTo>
                    <a:pt x="1165" y="2705"/>
                    <a:pt x="1310" y="2728"/>
                    <a:pt x="1456" y="2728"/>
                  </a:cubicBezTo>
                  <a:cubicBezTo>
                    <a:pt x="1473" y="2728"/>
                    <a:pt x="1493" y="2725"/>
                    <a:pt x="1510" y="2725"/>
                  </a:cubicBezTo>
                  <a:cubicBezTo>
                    <a:pt x="1652" y="2718"/>
                    <a:pt x="1798" y="2701"/>
                    <a:pt x="1933" y="2644"/>
                  </a:cubicBezTo>
                  <a:cubicBezTo>
                    <a:pt x="1943" y="2640"/>
                    <a:pt x="1957" y="2640"/>
                    <a:pt x="1967" y="2633"/>
                  </a:cubicBezTo>
                  <a:cubicBezTo>
                    <a:pt x="1971" y="2633"/>
                    <a:pt x="1971" y="2630"/>
                    <a:pt x="1974" y="2630"/>
                  </a:cubicBezTo>
                  <a:cubicBezTo>
                    <a:pt x="2106" y="2566"/>
                    <a:pt x="2228" y="2488"/>
                    <a:pt x="2340" y="2393"/>
                  </a:cubicBezTo>
                  <a:cubicBezTo>
                    <a:pt x="2354" y="2380"/>
                    <a:pt x="2370" y="2369"/>
                    <a:pt x="2384" y="2359"/>
                  </a:cubicBezTo>
                  <a:cubicBezTo>
                    <a:pt x="2394" y="2349"/>
                    <a:pt x="2401" y="2339"/>
                    <a:pt x="2407" y="2332"/>
                  </a:cubicBezTo>
                  <a:cubicBezTo>
                    <a:pt x="2512" y="2227"/>
                    <a:pt x="2610" y="2105"/>
                    <a:pt x="2675" y="1966"/>
                  </a:cubicBezTo>
                  <a:cubicBezTo>
                    <a:pt x="2695" y="1919"/>
                    <a:pt x="2712" y="1868"/>
                    <a:pt x="2726" y="1817"/>
                  </a:cubicBezTo>
                  <a:cubicBezTo>
                    <a:pt x="2749" y="1722"/>
                    <a:pt x="2763" y="1628"/>
                    <a:pt x="2770" y="1533"/>
                  </a:cubicBezTo>
                  <a:cubicBezTo>
                    <a:pt x="2773" y="1519"/>
                    <a:pt x="2776" y="1509"/>
                    <a:pt x="2776" y="1496"/>
                  </a:cubicBezTo>
                  <a:lnTo>
                    <a:pt x="2776" y="1489"/>
                  </a:lnTo>
                  <a:cubicBezTo>
                    <a:pt x="2783" y="1384"/>
                    <a:pt x="2776" y="1279"/>
                    <a:pt x="2760" y="1174"/>
                  </a:cubicBezTo>
                  <a:cubicBezTo>
                    <a:pt x="2749" y="1113"/>
                    <a:pt x="2729" y="1055"/>
                    <a:pt x="2715" y="994"/>
                  </a:cubicBezTo>
                  <a:cubicBezTo>
                    <a:pt x="2679" y="866"/>
                    <a:pt x="2634" y="741"/>
                    <a:pt x="2560" y="622"/>
                  </a:cubicBezTo>
                  <a:cubicBezTo>
                    <a:pt x="2462" y="463"/>
                    <a:pt x="2323" y="328"/>
                    <a:pt x="2167" y="226"/>
                  </a:cubicBezTo>
                  <a:cubicBezTo>
                    <a:pt x="2093" y="175"/>
                    <a:pt x="2011" y="138"/>
                    <a:pt x="1930" y="104"/>
                  </a:cubicBezTo>
                  <a:cubicBezTo>
                    <a:pt x="1765" y="37"/>
                    <a:pt x="1587" y="0"/>
                    <a:pt x="1411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" name="Google Shape;362;p42">
              <a:extLst>
                <a:ext uri="{FF2B5EF4-FFF2-40B4-BE49-F238E27FC236}">
                  <a16:creationId xmlns:a16="http://schemas.microsoft.com/office/drawing/2014/main" id="{BF863006-88CC-ECC2-5617-793F95BB0A53}"/>
                </a:ext>
              </a:extLst>
            </p:cNvPr>
            <p:cNvSpPr/>
            <p:nvPr/>
          </p:nvSpPr>
          <p:spPr>
            <a:xfrm>
              <a:off x="13949806" y="2605501"/>
              <a:ext cx="466667" cy="480024"/>
            </a:xfrm>
            <a:custGeom>
              <a:avLst/>
              <a:gdLst/>
              <a:ahLst/>
              <a:cxnLst/>
              <a:rect l="l" t="t" r="r" b="b"/>
              <a:pathLst>
                <a:path w="2795" h="2875" extrusionOk="0">
                  <a:moveTo>
                    <a:pt x="1352" y="0"/>
                  </a:moveTo>
                  <a:cubicBezTo>
                    <a:pt x="1218" y="0"/>
                    <a:pt x="1083" y="17"/>
                    <a:pt x="952" y="57"/>
                  </a:cubicBezTo>
                  <a:cubicBezTo>
                    <a:pt x="922" y="64"/>
                    <a:pt x="891" y="71"/>
                    <a:pt x="861" y="84"/>
                  </a:cubicBezTo>
                  <a:cubicBezTo>
                    <a:pt x="685" y="152"/>
                    <a:pt x="529" y="260"/>
                    <a:pt x="407" y="406"/>
                  </a:cubicBezTo>
                  <a:cubicBezTo>
                    <a:pt x="241" y="609"/>
                    <a:pt x="150" y="860"/>
                    <a:pt x="92" y="1117"/>
                  </a:cubicBezTo>
                  <a:cubicBezTo>
                    <a:pt x="79" y="1158"/>
                    <a:pt x="69" y="1198"/>
                    <a:pt x="58" y="1239"/>
                  </a:cubicBezTo>
                  <a:cubicBezTo>
                    <a:pt x="35" y="1327"/>
                    <a:pt x="18" y="1419"/>
                    <a:pt x="18" y="1503"/>
                  </a:cubicBezTo>
                  <a:cubicBezTo>
                    <a:pt x="1" y="1943"/>
                    <a:pt x="231" y="2384"/>
                    <a:pt x="600" y="2624"/>
                  </a:cubicBezTo>
                  <a:cubicBezTo>
                    <a:pt x="712" y="2698"/>
                    <a:pt x="834" y="2753"/>
                    <a:pt x="955" y="2797"/>
                  </a:cubicBezTo>
                  <a:cubicBezTo>
                    <a:pt x="1111" y="2847"/>
                    <a:pt x="1271" y="2875"/>
                    <a:pt x="1436" y="2875"/>
                  </a:cubicBezTo>
                  <a:cubicBezTo>
                    <a:pt x="1552" y="2875"/>
                    <a:pt x="1671" y="2861"/>
                    <a:pt x="1788" y="2834"/>
                  </a:cubicBezTo>
                  <a:lnTo>
                    <a:pt x="1799" y="2834"/>
                  </a:lnTo>
                  <a:cubicBezTo>
                    <a:pt x="1890" y="2811"/>
                    <a:pt x="1982" y="2780"/>
                    <a:pt x="2070" y="2739"/>
                  </a:cubicBezTo>
                  <a:cubicBezTo>
                    <a:pt x="2100" y="2725"/>
                    <a:pt x="2127" y="2712"/>
                    <a:pt x="2158" y="2695"/>
                  </a:cubicBezTo>
                  <a:cubicBezTo>
                    <a:pt x="2235" y="2651"/>
                    <a:pt x="2310" y="2600"/>
                    <a:pt x="2368" y="2533"/>
                  </a:cubicBezTo>
                  <a:cubicBezTo>
                    <a:pt x="2415" y="2481"/>
                    <a:pt x="2452" y="2428"/>
                    <a:pt x="2490" y="2373"/>
                  </a:cubicBezTo>
                  <a:cubicBezTo>
                    <a:pt x="2524" y="2326"/>
                    <a:pt x="2557" y="2275"/>
                    <a:pt x="2585" y="2221"/>
                  </a:cubicBezTo>
                  <a:cubicBezTo>
                    <a:pt x="2615" y="2164"/>
                    <a:pt x="2649" y="2106"/>
                    <a:pt x="2673" y="2045"/>
                  </a:cubicBezTo>
                  <a:cubicBezTo>
                    <a:pt x="2757" y="1831"/>
                    <a:pt x="2794" y="1601"/>
                    <a:pt x="2784" y="1375"/>
                  </a:cubicBezTo>
                  <a:cubicBezTo>
                    <a:pt x="2774" y="1148"/>
                    <a:pt x="2716" y="921"/>
                    <a:pt x="2612" y="718"/>
                  </a:cubicBezTo>
                  <a:cubicBezTo>
                    <a:pt x="2510" y="515"/>
                    <a:pt x="2361" y="332"/>
                    <a:pt x="2165" y="213"/>
                  </a:cubicBezTo>
                  <a:cubicBezTo>
                    <a:pt x="2093" y="173"/>
                    <a:pt x="2019" y="145"/>
                    <a:pt x="1948" y="115"/>
                  </a:cubicBezTo>
                  <a:cubicBezTo>
                    <a:pt x="1918" y="104"/>
                    <a:pt x="1890" y="88"/>
                    <a:pt x="1860" y="78"/>
                  </a:cubicBezTo>
                  <a:cubicBezTo>
                    <a:pt x="1755" y="43"/>
                    <a:pt x="1643" y="20"/>
                    <a:pt x="1532" y="10"/>
                  </a:cubicBezTo>
                  <a:cubicBezTo>
                    <a:pt x="1472" y="4"/>
                    <a:pt x="1412" y="0"/>
                    <a:pt x="1352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" name="Google Shape;363;p42">
              <a:extLst>
                <a:ext uri="{FF2B5EF4-FFF2-40B4-BE49-F238E27FC236}">
                  <a16:creationId xmlns:a16="http://schemas.microsoft.com/office/drawing/2014/main" id="{88B8337C-4166-A8FF-2AC4-30E11AF15065}"/>
                </a:ext>
              </a:extLst>
            </p:cNvPr>
            <p:cNvSpPr/>
            <p:nvPr/>
          </p:nvSpPr>
          <p:spPr>
            <a:xfrm>
              <a:off x="10278407" y="2488459"/>
              <a:ext cx="832321" cy="824974"/>
            </a:xfrm>
            <a:custGeom>
              <a:avLst/>
              <a:gdLst/>
              <a:ahLst/>
              <a:cxnLst/>
              <a:rect l="l" t="t" r="r" b="b"/>
              <a:pathLst>
                <a:path w="4985" h="4941" extrusionOk="0">
                  <a:moveTo>
                    <a:pt x="4204" y="3417"/>
                  </a:moveTo>
                  <a:cubicBezTo>
                    <a:pt x="4205" y="3417"/>
                    <a:pt x="4206" y="3417"/>
                    <a:pt x="4207" y="3417"/>
                  </a:cubicBezTo>
                  <a:lnTo>
                    <a:pt x="4207" y="3417"/>
                  </a:lnTo>
                  <a:cubicBezTo>
                    <a:pt x="4204" y="3417"/>
                    <a:pt x="4202" y="3417"/>
                    <a:pt x="4200" y="3417"/>
                  </a:cubicBezTo>
                  <a:close/>
                  <a:moveTo>
                    <a:pt x="549" y="0"/>
                  </a:moveTo>
                  <a:cubicBezTo>
                    <a:pt x="495" y="94"/>
                    <a:pt x="438" y="193"/>
                    <a:pt x="387" y="291"/>
                  </a:cubicBezTo>
                  <a:cubicBezTo>
                    <a:pt x="299" y="491"/>
                    <a:pt x="221" y="697"/>
                    <a:pt x="153" y="904"/>
                  </a:cubicBezTo>
                  <a:cubicBezTo>
                    <a:pt x="136" y="961"/>
                    <a:pt x="119" y="1022"/>
                    <a:pt x="109" y="1083"/>
                  </a:cubicBezTo>
                  <a:cubicBezTo>
                    <a:pt x="96" y="1168"/>
                    <a:pt x="82" y="1256"/>
                    <a:pt x="75" y="1341"/>
                  </a:cubicBezTo>
                  <a:cubicBezTo>
                    <a:pt x="72" y="1510"/>
                    <a:pt x="65" y="1696"/>
                    <a:pt x="0" y="1855"/>
                  </a:cubicBezTo>
                  <a:cubicBezTo>
                    <a:pt x="75" y="1977"/>
                    <a:pt x="149" y="2096"/>
                    <a:pt x="227" y="2215"/>
                  </a:cubicBezTo>
                  <a:cubicBezTo>
                    <a:pt x="332" y="2363"/>
                    <a:pt x="444" y="2506"/>
                    <a:pt x="563" y="2641"/>
                  </a:cubicBezTo>
                  <a:cubicBezTo>
                    <a:pt x="738" y="2831"/>
                    <a:pt x="925" y="3017"/>
                    <a:pt x="1121" y="3187"/>
                  </a:cubicBezTo>
                  <a:cubicBezTo>
                    <a:pt x="1301" y="3329"/>
                    <a:pt x="1487" y="3471"/>
                    <a:pt x="1673" y="3609"/>
                  </a:cubicBezTo>
                  <a:cubicBezTo>
                    <a:pt x="1876" y="3755"/>
                    <a:pt x="2076" y="3907"/>
                    <a:pt x="2279" y="4046"/>
                  </a:cubicBezTo>
                  <a:cubicBezTo>
                    <a:pt x="2537" y="4206"/>
                    <a:pt x="2807" y="4337"/>
                    <a:pt x="3085" y="4466"/>
                  </a:cubicBezTo>
                  <a:cubicBezTo>
                    <a:pt x="3323" y="4578"/>
                    <a:pt x="3559" y="4679"/>
                    <a:pt x="3806" y="4767"/>
                  </a:cubicBezTo>
                  <a:cubicBezTo>
                    <a:pt x="4030" y="4835"/>
                    <a:pt x="4260" y="4889"/>
                    <a:pt x="4487" y="4940"/>
                  </a:cubicBezTo>
                  <a:cubicBezTo>
                    <a:pt x="4511" y="4909"/>
                    <a:pt x="4531" y="4879"/>
                    <a:pt x="4555" y="4848"/>
                  </a:cubicBezTo>
                  <a:cubicBezTo>
                    <a:pt x="4634" y="4737"/>
                    <a:pt x="4716" y="4628"/>
                    <a:pt x="4792" y="4517"/>
                  </a:cubicBezTo>
                  <a:lnTo>
                    <a:pt x="4792" y="4517"/>
                  </a:lnTo>
                  <a:cubicBezTo>
                    <a:pt x="4792" y="4517"/>
                    <a:pt x="4792" y="4517"/>
                    <a:pt x="4792" y="4517"/>
                  </a:cubicBezTo>
                  <a:cubicBezTo>
                    <a:pt x="4793" y="4516"/>
                    <a:pt x="4793" y="4515"/>
                    <a:pt x="4794" y="4514"/>
                  </a:cubicBezTo>
                  <a:lnTo>
                    <a:pt x="4794" y="4514"/>
                  </a:lnTo>
                  <a:cubicBezTo>
                    <a:pt x="4795" y="4511"/>
                    <a:pt x="4797" y="4509"/>
                    <a:pt x="4798" y="4507"/>
                  </a:cubicBezTo>
                  <a:lnTo>
                    <a:pt x="4798" y="4507"/>
                  </a:lnTo>
                  <a:cubicBezTo>
                    <a:pt x="4797" y="4508"/>
                    <a:pt x="4796" y="4509"/>
                    <a:pt x="4795" y="4511"/>
                  </a:cubicBezTo>
                  <a:lnTo>
                    <a:pt x="4795" y="4511"/>
                  </a:lnTo>
                  <a:cubicBezTo>
                    <a:pt x="4796" y="4508"/>
                    <a:pt x="4797" y="4505"/>
                    <a:pt x="4798" y="4503"/>
                  </a:cubicBezTo>
                  <a:cubicBezTo>
                    <a:pt x="4806" y="4497"/>
                    <a:pt x="4812" y="4487"/>
                    <a:pt x="4816" y="4476"/>
                  </a:cubicBezTo>
                  <a:lnTo>
                    <a:pt x="4816" y="4476"/>
                  </a:lnTo>
                  <a:cubicBezTo>
                    <a:pt x="4812" y="4483"/>
                    <a:pt x="4809" y="4490"/>
                    <a:pt x="4802" y="4497"/>
                  </a:cubicBezTo>
                  <a:cubicBezTo>
                    <a:pt x="4836" y="4442"/>
                    <a:pt x="4870" y="4388"/>
                    <a:pt x="4900" y="4331"/>
                  </a:cubicBezTo>
                  <a:cubicBezTo>
                    <a:pt x="4920" y="4284"/>
                    <a:pt x="4941" y="4236"/>
                    <a:pt x="4958" y="4185"/>
                  </a:cubicBezTo>
                  <a:cubicBezTo>
                    <a:pt x="4968" y="4151"/>
                    <a:pt x="4975" y="4117"/>
                    <a:pt x="4981" y="4084"/>
                  </a:cubicBezTo>
                  <a:cubicBezTo>
                    <a:pt x="4985" y="4070"/>
                    <a:pt x="4985" y="4056"/>
                    <a:pt x="4985" y="4046"/>
                  </a:cubicBezTo>
                  <a:lnTo>
                    <a:pt x="4985" y="4012"/>
                  </a:lnTo>
                  <a:cubicBezTo>
                    <a:pt x="4981" y="3989"/>
                    <a:pt x="4978" y="3962"/>
                    <a:pt x="4972" y="3938"/>
                  </a:cubicBezTo>
                  <a:cubicBezTo>
                    <a:pt x="4968" y="3914"/>
                    <a:pt x="4961" y="3894"/>
                    <a:pt x="4954" y="3873"/>
                  </a:cubicBezTo>
                  <a:cubicBezTo>
                    <a:pt x="4944" y="3846"/>
                    <a:pt x="4931" y="3820"/>
                    <a:pt x="4917" y="3792"/>
                  </a:cubicBezTo>
                  <a:cubicBezTo>
                    <a:pt x="4914" y="3785"/>
                    <a:pt x="4911" y="3779"/>
                    <a:pt x="4907" y="3772"/>
                  </a:cubicBezTo>
                  <a:cubicBezTo>
                    <a:pt x="4900" y="3762"/>
                    <a:pt x="4894" y="3755"/>
                    <a:pt x="4887" y="3745"/>
                  </a:cubicBezTo>
                  <a:lnTo>
                    <a:pt x="4867" y="3725"/>
                  </a:lnTo>
                  <a:cubicBezTo>
                    <a:pt x="4829" y="3696"/>
                    <a:pt x="4790" y="3670"/>
                    <a:pt x="4753" y="3645"/>
                  </a:cubicBezTo>
                  <a:lnTo>
                    <a:pt x="4753" y="3645"/>
                  </a:lnTo>
                  <a:cubicBezTo>
                    <a:pt x="4755" y="3645"/>
                    <a:pt x="4756" y="3646"/>
                    <a:pt x="4758" y="3647"/>
                  </a:cubicBezTo>
                  <a:cubicBezTo>
                    <a:pt x="4753" y="3644"/>
                    <a:pt x="4748" y="3641"/>
                    <a:pt x="4743" y="3637"/>
                  </a:cubicBezTo>
                  <a:lnTo>
                    <a:pt x="4743" y="3637"/>
                  </a:lnTo>
                  <a:cubicBezTo>
                    <a:pt x="4739" y="3635"/>
                    <a:pt x="4735" y="3632"/>
                    <a:pt x="4731" y="3629"/>
                  </a:cubicBezTo>
                  <a:lnTo>
                    <a:pt x="4731" y="3629"/>
                  </a:lnTo>
                  <a:cubicBezTo>
                    <a:pt x="4732" y="3630"/>
                    <a:pt x="4733" y="3631"/>
                    <a:pt x="4733" y="3632"/>
                  </a:cubicBezTo>
                  <a:lnTo>
                    <a:pt x="4733" y="3632"/>
                  </a:lnTo>
                  <a:cubicBezTo>
                    <a:pt x="4730" y="3630"/>
                    <a:pt x="4726" y="3627"/>
                    <a:pt x="4722" y="3625"/>
                  </a:cubicBezTo>
                  <a:lnTo>
                    <a:pt x="4722" y="3625"/>
                  </a:lnTo>
                  <a:cubicBezTo>
                    <a:pt x="4723" y="3626"/>
                    <a:pt x="4724" y="3626"/>
                    <a:pt x="4724" y="3626"/>
                  </a:cubicBezTo>
                  <a:cubicBezTo>
                    <a:pt x="4650" y="3582"/>
                    <a:pt x="4572" y="3538"/>
                    <a:pt x="4487" y="3498"/>
                  </a:cubicBezTo>
                  <a:cubicBezTo>
                    <a:pt x="4464" y="3487"/>
                    <a:pt x="4440" y="3481"/>
                    <a:pt x="4412" y="3471"/>
                  </a:cubicBezTo>
                  <a:cubicBezTo>
                    <a:pt x="4351" y="3457"/>
                    <a:pt x="4291" y="3440"/>
                    <a:pt x="4233" y="3423"/>
                  </a:cubicBezTo>
                  <a:lnTo>
                    <a:pt x="4233" y="3423"/>
                  </a:lnTo>
                  <a:cubicBezTo>
                    <a:pt x="4237" y="3426"/>
                    <a:pt x="4240" y="3426"/>
                    <a:pt x="4243" y="3430"/>
                  </a:cubicBezTo>
                  <a:cubicBezTo>
                    <a:pt x="4237" y="3426"/>
                    <a:pt x="4230" y="3423"/>
                    <a:pt x="4223" y="3423"/>
                  </a:cubicBezTo>
                  <a:cubicBezTo>
                    <a:pt x="4220" y="3422"/>
                    <a:pt x="4216" y="3420"/>
                    <a:pt x="4213" y="3419"/>
                  </a:cubicBezTo>
                  <a:lnTo>
                    <a:pt x="4213" y="3419"/>
                  </a:lnTo>
                  <a:cubicBezTo>
                    <a:pt x="4219" y="3420"/>
                    <a:pt x="4224" y="3422"/>
                    <a:pt x="4230" y="3423"/>
                  </a:cubicBezTo>
                  <a:cubicBezTo>
                    <a:pt x="4222" y="3421"/>
                    <a:pt x="4215" y="3419"/>
                    <a:pt x="4207" y="3417"/>
                  </a:cubicBezTo>
                  <a:lnTo>
                    <a:pt x="4209" y="3417"/>
                  </a:lnTo>
                  <a:cubicBezTo>
                    <a:pt x="4209" y="3417"/>
                    <a:pt x="4208" y="3416"/>
                    <a:pt x="4207" y="3416"/>
                  </a:cubicBezTo>
                  <a:lnTo>
                    <a:pt x="4207" y="3416"/>
                  </a:lnTo>
                  <a:cubicBezTo>
                    <a:pt x="4200" y="3415"/>
                    <a:pt x="4194" y="3413"/>
                    <a:pt x="4187" y="3411"/>
                  </a:cubicBezTo>
                  <a:lnTo>
                    <a:pt x="4187" y="3411"/>
                  </a:lnTo>
                  <a:cubicBezTo>
                    <a:pt x="4192" y="3413"/>
                    <a:pt x="4196" y="3414"/>
                    <a:pt x="4200" y="3416"/>
                  </a:cubicBezTo>
                  <a:lnTo>
                    <a:pt x="4200" y="3416"/>
                  </a:lnTo>
                  <a:cubicBezTo>
                    <a:pt x="4195" y="3415"/>
                    <a:pt x="4191" y="3413"/>
                    <a:pt x="4187" y="3411"/>
                  </a:cubicBezTo>
                  <a:lnTo>
                    <a:pt x="4187" y="3411"/>
                  </a:lnTo>
                  <a:cubicBezTo>
                    <a:pt x="4187" y="3411"/>
                    <a:pt x="4187" y="3411"/>
                    <a:pt x="4187" y="3411"/>
                  </a:cubicBezTo>
                  <a:lnTo>
                    <a:pt x="4187" y="3411"/>
                  </a:lnTo>
                  <a:cubicBezTo>
                    <a:pt x="4187" y="3411"/>
                    <a:pt x="4186" y="3410"/>
                    <a:pt x="4186" y="3410"/>
                  </a:cubicBezTo>
                  <a:lnTo>
                    <a:pt x="4186" y="3410"/>
                  </a:lnTo>
                  <a:cubicBezTo>
                    <a:pt x="4186" y="3410"/>
                    <a:pt x="4187" y="3410"/>
                    <a:pt x="4187" y="3411"/>
                  </a:cubicBezTo>
                  <a:lnTo>
                    <a:pt x="4187" y="3411"/>
                  </a:lnTo>
                  <a:cubicBezTo>
                    <a:pt x="4062" y="3375"/>
                    <a:pt x="3935" y="3339"/>
                    <a:pt x="3814" y="3288"/>
                  </a:cubicBezTo>
                  <a:cubicBezTo>
                    <a:pt x="3770" y="3274"/>
                    <a:pt x="3725" y="3264"/>
                    <a:pt x="3681" y="3247"/>
                  </a:cubicBezTo>
                  <a:cubicBezTo>
                    <a:pt x="3651" y="3237"/>
                    <a:pt x="3623" y="3223"/>
                    <a:pt x="3593" y="3213"/>
                  </a:cubicBezTo>
                  <a:lnTo>
                    <a:pt x="3593" y="3213"/>
                  </a:lnTo>
                  <a:cubicBezTo>
                    <a:pt x="3657" y="3243"/>
                    <a:pt x="3725" y="3278"/>
                    <a:pt x="3790" y="3308"/>
                  </a:cubicBezTo>
                  <a:cubicBezTo>
                    <a:pt x="3837" y="3332"/>
                    <a:pt x="3887" y="3352"/>
                    <a:pt x="3932" y="3376"/>
                  </a:cubicBezTo>
                  <a:cubicBezTo>
                    <a:pt x="3827" y="3349"/>
                    <a:pt x="3718" y="3321"/>
                    <a:pt x="3614" y="3284"/>
                  </a:cubicBezTo>
                  <a:cubicBezTo>
                    <a:pt x="3431" y="3223"/>
                    <a:pt x="3251" y="3156"/>
                    <a:pt x="3079" y="3074"/>
                  </a:cubicBezTo>
                  <a:cubicBezTo>
                    <a:pt x="2733" y="2912"/>
                    <a:pt x="2398" y="2732"/>
                    <a:pt x="2073" y="2532"/>
                  </a:cubicBezTo>
                  <a:cubicBezTo>
                    <a:pt x="1754" y="2336"/>
                    <a:pt x="1436" y="2113"/>
                    <a:pt x="1189" y="1829"/>
                  </a:cubicBezTo>
                  <a:cubicBezTo>
                    <a:pt x="1063" y="1683"/>
                    <a:pt x="952" y="1530"/>
                    <a:pt x="860" y="1361"/>
                  </a:cubicBezTo>
                  <a:cubicBezTo>
                    <a:pt x="773" y="1205"/>
                    <a:pt x="705" y="1039"/>
                    <a:pt x="647" y="870"/>
                  </a:cubicBezTo>
                  <a:cubicBezTo>
                    <a:pt x="549" y="593"/>
                    <a:pt x="532" y="294"/>
                    <a:pt x="549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" name="Google Shape;364;p42">
              <a:extLst>
                <a:ext uri="{FF2B5EF4-FFF2-40B4-BE49-F238E27FC236}">
                  <a16:creationId xmlns:a16="http://schemas.microsoft.com/office/drawing/2014/main" id="{C400D1D2-E2A8-7DEF-0E38-1C4290B2A096}"/>
                </a:ext>
              </a:extLst>
            </p:cNvPr>
            <p:cNvSpPr/>
            <p:nvPr/>
          </p:nvSpPr>
          <p:spPr>
            <a:xfrm>
              <a:off x="15285194" y="2022458"/>
              <a:ext cx="1186453" cy="1272273"/>
            </a:xfrm>
            <a:custGeom>
              <a:avLst/>
              <a:gdLst/>
              <a:ahLst/>
              <a:cxnLst/>
              <a:rect l="l" t="t" r="r" b="b"/>
              <a:pathLst>
                <a:path w="7106" h="7620" extrusionOk="0">
                  <a:moveTo>
                    <a:pt x="6769" y="0"/>
                  </a:moveTo>
                  <a:lnTo>
                    <a:pt x="6769" y="0"/>
                  </a:lnTo>
                  <a:cubicBezTo>
                    <a:pt x="6827" y="333"/>
                    <a:pt x="6871" y="664"/>
                    <a:pt x="6861" y="1003"/>
                  </a:cubicBezTo>
                  <a:cubicBezTo>
                    <a:pt x="6854" y="1372"/>
                    <a:pt x="6773" y="1741"/>
                    <a:pt x="6678" y="2100"/>
                  </a:cubicBezTo>
                  <a:cubicBezTo>
                    <a:pt x="6655" y="2202"/>
                    <a:pt x="6624" y="2303"/>
                    <a:pt x="6590" y="2402"/>
                  </a:cubicBezTo>
                  <a:cubicBezTo>
                    <a:pt x="6543" y="2533"/>
                    <a:pt x="6472" y="2659"/>
                    <a:pt x="6404" y="2781"/>
                  </a:cubicBezTo>
                  <a:cubicBezTo>
                    <a:pt x="6309" y="2943"/>
                    <a:pt x="6201" y="3106"/>
                    <a:pt x="6082" y="3255"/>
                  </a:cubicBezTo>
                  <a:cubicBezTo>
                    <a:pt x="5950" y="3418"/>
                    <a:pt x="5791" y="3546"/>
                    <a:pt x="5615" y="3661"/>
                  </a:cubicBezTo>
                  <a:cubicBezTo>
                    <a:pt x="5432" y="3776"/>
                    <a:pt x="5236" y="3840"/>
                    <a:pt x="5022" y="3865"/>
                  </a:cubicBezTo>
                  <a:cubicBezTo>
                    <a:pt x="4944" y="3874"/>
                    <a:pt x="4863" y="3878"/>
                    <a:pt x="4786" y="3878"/>
                  </a:cubicBezTo>
                  <a:lnTo>
                    <a:pt x="4725" y="3878"/>
                  </a:lnTo>
                  <a:cubicBezTo>
                    <a:pt x="4501" y="3871"/>
                    <a:pt x="4294" y="3810"/>
                    <a:pt x="4101" y="3705"/>
                  </a:cubicBezTo>
                  <a:cubicBezTo>
                    <a:pt x="4034" y="3668"/>
                    <a:pt x="3969" y="3621"/>
                    <a:pt x="3908" y="3570"/>
                  </a:cubicBezTo>
                  <a:cubicBezTo>
                    <a:pt x="3878" y="3857"/>
                    <a:pt x="3803" y="4138"/>
                    <a:pt x="3692" y="4406"/>
                  </a:cubicBezTo>
                  <a:cubicBezTo>
                    <a:pt x="3614" y="4599"/>
                    <a:pt x="3516" y="4789"/>
                    <a:pt x="3397" y="4962"/>
                  </a:cubicBezTo>
                  <a:cubicBezTo>
                    <a:pt x="3282" y="5134"/>
                    <a:pt x="3147" y="5290"/>
                    <a:pt x="2987" y="5429"/>
                  </a:cubicBezTo>
                  <a:cubicBezTo>
                    <a:pt x="2906" y="5496"/>
                    <a:pt x="2822" y="5561"/>
                    <a:pt x="2737" y="5625"/>
                  </a:cubicBezTo>
                  <a:cubicBezTo>
                    <a:pt x="2432" y="5842"/>
                    <a:pt x="2090" y="5984"/>
                    <a:pt x="1741" y="6112"/>
                  </a:cubicBezTo>
                  <a:cubicBezTo>
                    <a:pt x="1698" y="6126"/>
                    <a:pt x="1650" y="6140"/>
                    <a:pt x="1606" y="6156"/>
                  </a:cubicBezTo>
                  <a:cubicBezTo>
                    <a:pt x="1507" y="6208"/>
                    <a:pt x="1409" y="6251"/>
                    <a:pt x="1298" y="6258"/>
                  </a:cubicBezTo>
                  <a:lnTo>
                    <a:pt x="1295" y="6258"/>
                  </a:lnTo>
                  <a:cubicBezTo>
                    <a:pt x="1145" y="6303"/>
                    <a:pt x="993" y="6343"/>
                    <a:pt x="844" y="6377"/>
                  </a:cubicBezTo>
                  <a:cubicBezTo>
                    <a:pt x="743" y="6400"/>
                    <a:pt x="641" y="6424"/>
                    <a:pt x="535" y="6445"/>
                  </a:cubicBezTo>
                  <a:cubicBezTo>
                    <a:pt x="502" y="6458"/>
                    <a:pt x="465" y="6475"/>
                    <a:pt x="431" y="6489"/>
                  </a:cubicBezTo>
                  <a:cubicBezTo>
                    <a:pt x="427" y="6489"/>
                    <a:pt x="424" y="6492"/>
                    <a:pt x="421" y="6492"/>
                  </a:cubicBezTo>
                  <a:cubicBezTo>
                    <a:pt x="353" y="6519"/>
                    <a:pt x="285" y="6542"/>
                    <a:pt x="221" y="6580"/>
                  </a:cubicBezTo>
                  <a:cubicBezTo>
                    <a:pt x="184" y="6600"/>
                    <a:pt x="146" y="6624"/>
                    <a:pt x="116" y="6661"/>
                  </a:cubicBezTo>
                  <a:cubicBezTo>
                    <a:pt x="89" y="6698"/>
                    <a:pt x="65" y="6739"/>
                    <a:pt x="45" y="6783"/>
                  </a:cubicBezTo>
                  <a:cubicBezTo>
                    <a:pt x="1" y="6884"/>
                    <a:pt x="7" y="7000"/>
                    <a:pt x="55" y="7101"/>
                  </a:cubicBezTo>
                  <a:cubicBezTo>
                    <a:pt x="58" y="7108"/>
                    <a:pt x="65" y="7115"/>
                    <a:pt x="68" y="7125"/>
                  </a:cubicBezTo>
                  <a:cubicBezTo>
                    <a:pt x="89" y="7156"/>
                    <a:pt x="106" y="7183"/>
                    <a:pt x="129" y="7210"/>
                  </a:cubicBezTo>
                  <a:cubicBezTo>
                    <a:pt x="154" y="7240"/>
                    <a:pt x="180" y="7270"/>
                    <a:pt x="204" y="7298"/>
                  </a:cubicBezTo>
                  <a:cubicBezTo>
                    <a:pt x="204" y="7298"/>
                    <a:pt x="207" y="7298"/>
                    <a:pt x="207" y="7301"/>
                  </a:cubicBezTo>
                  <a:lnTo>
                    <a:pt x="214" y="7308"/>
                  </a:lnTo>
                  <a:cubicBezTo>
                    <a:pt x="214" y="7308"/>
                    <a:pt x="214" y="7308"/>
                    <a:pt x="214" y="7308"/>
                  </a:cubicBezTo>
                  <a:lnTo>
                    <a:pt x="214" y="7308"/>
                  </a:lnTo>
                  <a:cubicBezTo>
                    <a:pt x="214" y="7310"/>
                    <a:pt x="214" y="7311"/>
                    <a:pt x="215" y="7311"/>
                  </a:cubicBezTo>
                  <a:lnTo>
                    <a:pt x="215" y="7311"/>
                  </a:lnTo>
                  <a:cubicBezTo>
                    <a:pt x="217" y="7313"/>
                    <a:pt x="219" y="7316"/>
                    <a:pt x="221" y="7318"/>
                  </a:cubicBezTo>
                  <a:lnTo>
                    <a:pt x="221" y="7318"/>
                  </a:lnTo>
                  <a:lnTo>
                    <a:pt x="221" y="7318"/>
                  </a:lnTo>
                  <a:cubicBezTo>
                    <a:pt x="237" y="7337"/>
                    <a:pt x="256" y="7356"/>
                    <a:pt x="271" y="7375"/>
                  </a:cubicBezTo>
                  <a:cubicBezTo>
                    <a:pt x="292" y="7403"/>
                    <a:pt x="316" y="7427"/>
                    <a:pt x="340" y="7453"/>
                  </a:cubicBezTo>
                  <a:cubicBezTo>
                    <a:pt x="387" y="7508"/>
                    <a:pt x="441" y="7558"/>
                    <a:pt x="495" y="7606"/>
                  </a:cubicBezTo>
                  <a:lnTo>
                    <a:pt x="492" y="7606"/>
                  </a:lnTo>
                  <a:cubicBezTo>
                    <a:pt x="495" y="7606"/>
                    <a:pt x="495" y="7609"/>
                    <a:pt x="495" y="7609"/>
                  </a:cubicBezTo>
                  <a:cubicBezTo>
                    <a:pt x="502" y="7613"/>
                    <a:pt x="505" y="7616"/>
                    <a:pt x="509" y="7619"/>
                  </a:cubicBezTo>
                  <a:cubicBezTo>
                    <a:pt x="529" y="7619"/>
                    <a:pt x="553" y="7616"/>
                    <a:pt x="573" y="7613"/>
                  </a:cubicBezTo>
                  <a:cubicBezTo>
                    <a:pt x="613" y="7606"/>
                    <a:pt x="654" y="7603"/>
                    <a:pt x="695" y="7596"/>
                  </a:cubicBezTo>
                  <a:lnTo>
                    <a:pt x="712" y="7596"/>
                  </a:lnTo>
                  <a:cubicBezTo>
                    <a:pt x="715" y="7592"/>
                    <a:pt x="722" y="7592"/>
                    <a:pt x="726" y="7592"/>
                  </a:cubicBezTo>
                  <a:cubicBezTo>
                    <a:pt x="973" y="7558"/>
                    <a:pt x="1216" y="7514"/>
                    <a:pt x="1457" y="7457"/>
                  </a:cubicBezTo>
                  <a:lnTo>
                    <a:pt x="1467" y="7457"/>
                  </a:lnTo>
                  <a:cubicBezTo>
                    <a:pt x="1856" y="7345"/>
                    <a:pt x="2239" y="7203"/>
                    <a:pt x="2615" y="7050"/>
                  </a:cubicBezTo>
                  <a:cubicBezTo>
                    <a:pt x="3208" y="6803"/>
                    <a:pt x="3797" y="6546"/>
                    <a:pt x="4352" y="6228"/>
                  </a:cubicBezTo>
                  <a:lnTo>
                    <a:pt x="4348" y="6228"/>
                  </a:lnTo>
                  <a:cubicBezTo>
                    <a:pt x="4464" y="6153"/>
                    <a:pt x="4578" y="6079"/>
                    <a:pt x="4691" y="5998"/>
                  </a:cubicBezTo>
                  <a:cubicBezTo>
                    <a:pt x="4694" y="5994"/>
                    <a:pt x="4697" y="5991"/>
                    <a:pt x="4704" y="5987"/>
                  </a:cubicBezTo>
                  <a:cubicBezTo>
                    <a:pt x="4708" y="5984"/>
                    <a:pt x="4714" y="5981"/>
                    <a:pt x="4721" y="5973"/>
                  </a:cubicBezTo>
                  <a:cubicBezTo>
                    <a:pt x="4745" y="5957"/>
                    <a:pt x="4765" y="5937"/>
                    <a:pt x="4792" y="5920"/>
                  </a:cubicBezTo>
                  <a:cubicBezTo>
                    <a:pt x="4802" y="5906"/>
                    <a:pt x="4816" y="5896"/>
                    <a:pt x="4830" y="5886"/>
                  </a:cubicBezTo>
                  <a:cubicBezTo>
                    <a:pt x="4883" y="5835"/>
                    <a:pt x="4951" y="5791"/>
                    <a:pt x="5009" y="5743"/>
                  </a:cubicBezTo>
                  <a:cubicBezTo>
                    <a:pt x="5090" y="5676"/>
                    <a:pt x="5175" y="5605"/>
                    <a:pt x="5256" y="5537"/>
                  </a:cubicBezTo>
                  <a:cubicBezTo>
                    <a:pt x="5398" y="5412"/>
                    <a:pt x="5533" y="5283"/>
                    <a:pt x="5669" y="5158"/>
                  </a:cubicBezTo>
                  <a:cubicBezTo>
                    <a:pt x="5822" y="5002"/>
                    <a:pt x="5967" y="4846"/>
                    <a:pt x="6102" y="4677"/>
                  </a:cubicBezTo>
                  <a:cubicBezTo>
                    <a:pt x="6333" y="4368"/>
                    <a:pt x="6539" y="4043"/>
                    <a:pt x="6732" y="3712"/>
                  </a:cubicBezTo>
                  <a:cubicBezTo>
                    <a:pt x="6777" y="3634"/>
                    <a:pt x="6813" y="3556"/>
                    <a:pt x="6851" y="3475"/>
                  </a:cubicBezTo>
                  <a:cubicBezTo>
                    <a:pt x="6885" y="3393"/>
                    <a:pt x="6912" y="3305"/>
                    <a:pt x="6939" y="3221"/>
                  </a:cubicBezTo>
                  <a:cubicBezTo>
                    <a:pt x="6990" y="3018"/>
                    <a:pt x="7030" y="2818"/>
                    <a:pt x="7064" y="2611"/>
                  </a:cubicBezTo>
                  <a:cubicBezTo>
                    <a:pt x="7085" y="2422"/>
                    <a:pt x="7098" y="2232"/>
                    <a:pt x="7105" y="2036"/>
                  </a:cubicBezTo>
                  <a:cubicBezTo>
                    <a:pt x="7102" y="1761"/>
                    <a:pt x="7088" y="1488"/>
                    <a:pt x="7057" y="1213"/>
                  </a:cubicBezTo>
                  <a:cubicBezTo>
                    <a:pt x="7010" y="922"/>
                    <a:pt x="6956" y="634"/>
                    <a:pt x="6888" y="350"/>
                  </a:cubicBezTo>
                  <a:cubicBezTo>
                    <a:pt x="6851" y="231"/>
                    <a:pt x="6810" y="116"/>
                    <a:pt x="6769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" name="Google Shape;365;p42">
              <a:extLst>
                <a:ext uri="{FF2B5EF4-FFF2-40B4-BE49-F238E27FC236}">
                  <a16:creationId xmlns:a16="http://schemas.microsoft.com/office/drawing/2014/main" id="{ED4FB26D-D042-593A-20E5-9EE941B9904F}"/>
                </a:ext>
              </a:extLst>
            </p:cNvPr>
            <p:cNvSpPr/>
            <p:nvPr/>
          </p:nvSpPr>
          <p:spPr>
            <a:xfrm>
              <a:off x="10599648" y="2769461"/>
              <a:ext cx="1670" cy="2338"/>
            </a:xfrm>
            <a:custGeom>
              <a:avLst/>
              <a:gdLst/>
              <a:ahLst/>
              <a:cxnLst/>
              <a:rect l="l" t="t" r="r" b="b"/>
              <a:pathLst>
                <a:path w="10" h="14" extrusionOk="0">
                  <a:moveTo>
                    <a:pt x="0" y="0"/>
                  </a:moveTo>
                  <a:cubicBezTo>
                    <a:pt x="2" y="2"/>
                    <a:pt x="3" y="3"/>
                    <a:pt x="5" y="5"/>
                  </a:cubicBezTo>
                  <a:lnTo>
                    <a:pt x="5" y="5"/>
                  </a:lnTo>
                  <a:cubicBezTo>
                    <a:pt x="4" y="3"/>
                    <a:pt x="3" y="1"/>
                    <a:pt x="3" y="0"/>
                  </a:cubicBezTo>
                  <a:close/>
                  <a:moveTo>
                    <a:pt x="5" y="5"/>
                  </a:moveTo>
                  <a:cubicBezTo>
                    <a:pt x="6" y="8"/>
                    <a:pt x="8" y="11"/>
                    <a:pt x="10" y="13"/>
                  </a:cubicBezTo>
                  <a:cubicBezTo>
                    <a:pt x="8" y="10"/>
                    <a:pt x="6" y="7"/>
                    <a:pt x="5" y="5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" name="Google Shape;366;p42">
              <a:extLst>
                <a:ext uri="{FF2B5EF4-FFF2-40B4-BE49-F238E27FC236}">
                  <a16:creationId xmlns:a16="http://schemas.microsoft.com/office/drawing/2014/main" id="{94A7200B-83BF-DAEC-6E3E-55B52AB0122E}"/>
                </a:ext>
              </a:extLst>
            </p:cNvPr>
            <p:cNvSpPr/>
            <p:nvPr/>
          </p:nvSpPr>
          <p:spPr>
            <a:xfrm>
              <a:off x="10879983" y="2717869"/>
              <a:ext cx="5176" cy="9183"/>
            </a:xfrm>
            <a:custGeom>
              <a:avLst/>
              <a:gdLst/>
              <a:ahLst/>
              <a:cxnLst/>
              <a:rect l="l" t="t" r="r" b="b"/>
              <a:pathLst>
                <a:path w="31" h="55" extrusionOk="0">
                  <a:moveTo>
                    <a:pt x="20" y="0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11" y="25"/>
                    <a:pt x="20" y="38"/>
                    <a:pt x="31" y="55"/>
                  </a:cubicBezTo>
                  <a:cubicBezTo>
                    <a:pt x="28" y="34"/>
                    <a:pt x="20" y="17"/>
                    <a:pt x="20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" name="Google Shape;367;p42">
              <a:extLst>
                <a:ext uri="{FF2B5EF4-FFF2-40B4-BE49-F238E27FC236}">
                  <a16:creationId xmlns:a16="http://schemas.microsoft.com/office/drawing/2014/main" id="{83E82FDA-D443-D0E4-54A6-9AC81D079D9A}"/>
                </a:ext>
              </a:extLst>
            </p:cNvPr>
            <p:cNvSpPr/>
            <p:nvPr/>
          </p:nvSpPr>
          <p:spPr>
            <a:xfrm>
              <a:off x="11054628" y="1119008"/>
              <a:ext cx="9851" cy="5343"/>
            </a:xfrm>
            <a:custGeom>
              <a:avLst/>
              <a:gdLst/>
              <a:ahLst/>
              <a:cxnLst/>
              <a:rect l="l" t="t" r="r" b="b"/>
              <a:pathLst>
                <a:path w="59" h="32" extrusionOk="0">
                  <a:moveTo>
                    <a:pt x="58" y="1"/>
                  </a:moveTo>
                  <a:cubicBezTo>
                    <a:pt x="38" y="7"/>
                    <a:pt x="21" y="14"/>
                    <a:pt x="1" y="21"/>
                  </a:cubicBezTo>
                  <a:cubicBezTo>
                    <a:pt x="4" y="24"/>
                    <a:pt x="10" y="27"/>
                    <a:pt x="10" y="32"/>
                  </a:cubicBezTo>
                  <a:cubicBezTo>
                    <a:pt x="28" y="21"/>
                    <a:pt x="41" y="11"/>
                    <a:pt x="58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" name="Google Shape;368;p42">
              <a:extLst>
                <a:ext uri="{FF2B5EF4-FFF2-40B4-BE49-F238E27FC236}">
                  <a16:creationId xmlns:a16="http://schemas.microsoft.com/office/drawing/2014/main" id="{F496F8BD-B739-39EE-32B4-7001B88BCBC2}"/>
                </a:ext>
              </a:extLst>
            </p:cNvPr>
            <p:cNvSpPr/>
            <p:nvPr/>
          </p:nvSpPr>
          <p:spPr>
            <a:xfrm>
              <a:off x="13684164" y="-868716"/>
              <a:ext cx="15528" cy="17531"/>
            </a:xfrm>
            <a:custGeom>
              <a:avLst/>
              <a:gdLst/>
              <a:ahLst/>
              <a:cxnLst/>
              <a:rect l="l" t="t" r="r" b="b"/>
              <a:pathLst>
                <a:path w="93" h="105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4"/>
                    <a:pt x="17" y="47"/>
                    <a:pt x="21" y="72"/>
                  </a:cubicBezTo>
                  <a:cubicBezTo>
                    <a:pt x="44" y="85"/>
                    <a:pt x="68" y="95"/>
                    <a:pt x="92" y="105"/>
                  </a:cubicBezTo>
                  <a:cubicBezTo>
                    <a:pt x="88" y="98"/>
                    <a:pt x="85" y="95"/>
                    <a:pt x="85" y="92"/>
                  </a:cubicBezTo>
                  <a:cubicBezTo>
                    <a:pt x="55" y="61"/>
                    <a:pt x="27" y="31"/>
                    <a:pt x="0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" name="Google Shape;369;p42">
              <a:extLst>
                <a:ext uri="{FF2B5EF4-FFF2-40B4-BE49-F238E27FC236}">
                  <a16:creationId xmlns:a16="http://schemas.microsoft.com/office/drawing/2014/main" id="{0047A814-BAE4-5DCB-C770-580D9199D964}"/>
                </a:ext>
              </a:extLst>
            </p:cNvPr>
            <p:cNvSpPr/>
            <p:nvPr/>
          </p:nvSpPr>
          <p:spPr>
            <a:xfrm>
              <a:off x="10145503" y="2457904"/>
              <a:ext cx="1837" cy="6846"/>
            </a:xfrm>
            <a:custGeom>
              <a:avLst/>
              <a:gdLst/>
              <a:ahLst/>
              <a:cxnLst/>
              <a:rect l="l" t="t" r="r" b="b"/>
              <a:pathLst>
                <a:path w="11" h="41" extrusionOk="0">
                  <a:moveTo>
                    <a:pt x="1" y="0"/>
                  </a:moveTo>
                  <a:cubicBezTo>
                    <a:pt x="4" y="13"/>
                    <a:pt x="4" y="27"/>
                    <a:pt x="7" y="41"/>
                  </a:cubicBezTo>
                  <a:cubicBezTo>
                    <a:pt x="7" y="27"/>
                    <a:pt x="7" y="13"/>
                    <a:pt x="11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" name="Google Shape;370;p42">
              <a:extLst>
                <a:ext uri="{FF2B5EF4-FFF2-40B4-BE49-F238E27FC236}">
                  <a16:creationId xmlns:a16="http://schemas.microsoft.com/office/drawing/2014/main" id="{16E6A5F1-7372-311C-8BAE-2C5D79B2E36E}"/>
                </a:ext>
              </a:extLst>
            </p:cNvPr>
            <p:cNvSpPr/>
            <p:nvPr/>
          </p:nvSpPr>
          <p:spPr>
            <a:xfrm>
              <a:off x="15950718" y="1393332"/>
              <a:ext cx="11521" cy="13190"/>
            </a:xfrm>
            <a:custGeom>
              <a:avLst/>
              <a:gdLst/>
              <a:ahLst/>
              <a:cxnLst/>
              <a:rect l="l" t="t" r="r" b="b"/>
              <a:pathLst>
                <a:path w="69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4"/>
                    <a:pt x="41" y="50"/>
                    <a:pt x="61" y="78"/>
                  </a:cubicBezTo>
                  <a:cubicBezTo>
                    <a:pt x="64" y="75"/>
                    <a:pt x="64" y="71"/>
                    <a:pt x="68" y="67"/>
                  </a:cubicBezTo>
                  <a:cubicBezTo>
                    <a:pt x="44" y="44"/>
                    <a:pt x="24" y="20"/>
                    <a:pt x="0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" name="Google Shape;371;p42">
              <a:extLst>
                <a:ext uri="{FF2B5EF4-FFF2-40B4-BE49-F238E27FC236}">
                  <a16:creationId xmlns:a16="http://schemas.microsoft.com/office/drawing/2014/main" id="{BA4A3EDE-8CD1-552B-5E2C-D11DF485FF9C}"/>
                </a:ext>
              </a:extLst>
            </p:cNvPr>
            <p:cNvSpPr/>
            <p:nvPr/>
          </p:nvSpPr>
          <p:spPr>
            <a:xfrm>
              <a:off x="11688929" y="-685555"/>
              <a:ext cx="87824" cy="162457"/>
            </a:xfrm>
            <a:custGeom>
              <a:avLst/>
              <a:gdLst/>
              <a:ahLst/>
              <a:cxnLst/>
              <a:rect l="l" t="t" r="r" b="b"/>
              <a:pathLst>
                <a:path w="526" h="973" extrusionOk="0">
                  <a:moveTo>
                    <a:pt x="526" y="0"/>
                  </a:moveTo>
                  <a:cubicBezTo>
                    <a:pt x="465" y="99"/>
                    <a:pt x="407" y="200"/>
                    <a:pt x="346" y="298"/>
                  </a:cubicBezTo>
                  <a:cubicBezTo>
                    <a:pt x="221" y="519"/>
                    <a:pt x="109" y="745"/>
                    <a:pt x="1" y="972"/>
                  </a:cubicBezTo>
                  <a:cubicBezTo>
                    <a:pt x="146" y="718"/>
                    <a:pt x="289" y="467"/>
                    <a:pt x="417" y="207"/>
                  </a:cubicBezTo>
                  <a:cubicBezTo>
                    <a:pt x="454" y="136"/>
                    <a:pt x="492" y="68"/>
                    <a:pt x="526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" name="Google Shape;372;p42">
              <a:extLst>
                <a:ext uri="{FF2B5EF4-FFF2-40B4-BE49-F238E27FC236}">
                  <a16:creationId xmlns:a16="http://schemas.microsoft.com/office/drawing/2014/main" id="{24266AC6-193B-6915-9AB2-B686D1F43005}"/>
                </a:ext>
              </a:extLst>
            </p:cNvPr>
            <p:cNvSpPr/>
            <p:nvPr/>
          </p:nvSpPr>
          <p:spPr>
            <a:xfrm>
              <a:off x="10817204" y="-1590842"/>
              <a:ext cx="4700566" cy="3480051"/>
            </a:xfrm>
            <a:custGeom>
              <a:avLst/>
              <a:gdLst/>
              <a:ahLst/>
              <a:cxnLst/>
              <a:rect l="l" t="t" r="r" b="b"/>
              <a:pathLst>
                <a:path w="28153" h="20843" extrusionOk="0">
                  <a:moveTo>
                    <a:pt x="14060" y="1697"/>
                  </a:moveTo>
                  <a:cubicBezTo>
                    <a:pt x="14060" y="1699"/>
                    <a:pt x="14060" y="1700"/>
                    <a:pt x="14060" y="1701"/>
                  </a:cubicBezTo>
                  <a:cubicBezTo>
                    <a:pt x="14060" y="1700"/>
                    <a:pt x="14060" y="1699"/>
                    <a:pt x="14060" y="1697"/>
                  </a:cubicBezTo>
                  <a:close/>
                  <a:moveTo>
                    <a:pt x="8621" y="2747"/>
                  </a:moveTo>
                  <a:lnTo>
                    <a:pt x="8621" y="2747"/>
                  </a:lnTo>
                  <a:cubicBezTo>
                    <a:pt x="8623" y="2755"/>
                    <a:pt x="8627" y="2764"/>
                    <a:pt x="8631" y="2772"/>
                  </a:cubicBezTo>
                  <a:lnTo>
                    <a:pt x="8631" y="2772"/>
                  </a:lnTo>
                  <a:cubicBezTo>
                    <a:pt x="8627" y="2763"/>
                    <a:pt x="8624" y="2755"/>
                    <a:pt x="8621" y="2747"/>
                  </a:cubicBezTo>
                  <a:close/>
                  <a:moveTo>
                    <a:pt x="10928" y="2873"/>
                  </a:moveTo>
                  <a:cubicBezTo>
                    <a:pt x="11117" y="2873"/>
                    <a:pt x="11273" y="3028"/>
                    <a:pt x="11273" y="3218"/>
                  </a:cubicBezTo>
                  <a:cubicBezTo>
                    <a:pt x="11273" y="3408"/>
                    <a:pt x="11117" y="3564"/>
                    <a:pt x="10928" y="3564"/>
                  </a:cubicBezTo>
                  <a:cubicBezTo>
                    <a:pt x="10737" y="3564"/>
                    <a:pt x="10582" y="3408"/>
                    <a:pt x="10582" y="3218"/>
                  </a:cubicBezTo>
                  <a:cubicBezTo>
                    <a:pt x="10582" y="3028"/>
                    <a:pt x="10737" y="2873"/>
                    <a:pt x="10928" y="2873"/>
                  </a:cubicBezTo>
                  <a:close/>
                  <a:moveTo>
                    <a:pt x="21299" y="5778"/>
                  </a:moveTo>
                  <a:cubicBezTo>
                    <a:pt x="21301" y="5778"/>
                    <a:pt x="21303" y="5779"/>
                    <a:pt x="21306" y="5779"/>
                  </a:cubicBezTo>
                  <a:lnTo>
                    <a:pt x="21306" y="5779"/>
                  </a:lnTo>
                  <a:cubicBezTo>
                    <a:pt x="21303" y="5778"/>
                    <a:pt x="21301" y="5778"/>
                    <a:pt x="21299" y="5778"/>
                  </a:cubicBezTo>
                  <a:close/>
                  <a:moveTo>
                    <a:pt x="18715" y="7278"/>
                  </a:moveTo>
                  <a:cubicBezTo>
                    <a:pt x="18905" y="7278"/>
                    <a:pt x="19064" y="7424"/>
                    <a:pt x="19071" y="7613"/>
                  </a:cubicBezTo>
                  <a:cubicBezTo>
                    <a:pt x="19075" y="7799"/>
                    <a:pt x="18922" y="7968"/>
                    <a:pt x="18732" y="7968"/>
                  </a:cubicBezTo>
                  <a:cubicBezTo>
                    <a:pt x="18543" y="7968"/>
                    <a:pt x="18384" y="7826"/>
                    <a:pt x="18377" y="7633"/>
                  </a:cubicBezTo>
                  <a:cubicBezTo>
                    <a:pt x="18373" y="7447"/>
                    <a:pt x="18526" y="7278"/>
                    <a:pt x="18715" y="7278"/>
                  </a:cubicBezTo>
                  <a:close/>
                  <a:moveTo>
                    <a:pt x="19786" y="7396"/>
                  </a:moveTo>
                  <a:cubicBezTo>
                    <a:pt x="19975" y="7396"/>
                    <a:pt x="20138" y="7542"/>
                    <a:pt x="20141" y="7735"/>
                  </a:cubicBezTo>
                  <a:cubicBezTo>
                    <a:pt x="20148" y="7918"/>
                    <a:pt x="19995" y="8087"/>
                    <a:pt x="19806" y="8087"/>
                  </a:cubicBezTo>
                  <a:cubicBezTo>
                    <a:pt x="19616" y="8087"/>
                    <a:pt x="19457" y="7945"/>
                    <a:pt x="19450" y="7752"/>
                  </a:cubicBezTo>
                  <a:cubicBezTo>
                    <a:pt x="19447" y="7566"/>
                    <a:pt x="19600" y="7396"/>
                    <a:pt x="19786" y="7396"/>
                  </a:cubicBezTo>
                  <a:close/>
                  <a:moveTo>
                    <a:pt x="7843" y="10149"/>
                  </a:moveTo>
                  <a:cubicBezTo>
                    <a:pt x="7843" y="10149"/>
                    <a:pt x="7841" y="10149"/>
                    <a:pt x="7838" y="10151"/>
                  </a:cubicBezTo>
                  <a:lnTo>
                    <a:pt x="7838" y="10151"/>
                  </a:lnTo>
                  <a:cubicBezTo>
                    <a:pt x="7840" y="10151"/>
                    <a:pt x="7841" y="10150"/>
                    <a:pt x="7843" y="10149"/>
                  </a:cubicBezTo>
                  <a:close/>
                  <a:moveTo>
                    <a:pt x="2682" y="11752"/>
                  </a:moveTo>
                  <a:cubicBezTo>
                    <a:pt x="2682" y="11754"/>
                    <a:pt x="2682" y="11754"/>
                    <a:pt x="2681" y="11754"/>
                  </a:cubicBezTo>
                  <a:lnTo>
                    <a:pt x="2681" y="11754"/>
                  </a:lnTo>
                  <a:cubicBezTo>
                    <a:pt x="2681" y="11754"/>
                    <a:pt x="2682" y="11753"/>
                    <a:pt x="2682" y="11752"/>
                  </a:cubicBezTo>
                  <a:close/>
                  <a:moveTo>
                    <a:pt x="10267" y="13610"/>
                  </a:moveTo>
                  <a:cubicBezTo>
                    <a:pt x="10457" y="13610"/>
                    <a:pt x="10616" y="13755"/>
                    <a:pt x="10623" y="13949"/>
                  </a:cubicBezTo>
                  <a:cubicBezTo>
                    <a:pt x="10626" y="14132"/>
                    <a:pt x="10473" y="14304"/>
                    <a:pt x="10287" y="14304"/>
                  </a:cubicBezTo>
                  <a:cubicBezTo>
                    <a:pt x="10098" y="14304"/>
                    <a:pt x="9935" y="14158"/>
                    <a:pt x="9932" y="13966"/>
                  </a:cubicBezTo>
                  <a:cubicBezTo>
                    <a:pt x="9925" y="13783"/>
                    <a:pt x="10078" y="13610"/>
                    <a:pt x="10267" y="13610"/>
                  </a:cubicBezTo>
                  <a:close/>
                  <a:moveTo>
                    <a:pt x="11144" y="13880"/>
                  </a:moveTo>
                  <a:cubicBezTo>
                    <a:pt x="11334" y="13880"/>
                    <a:pt x="11493" y="14023"/>
                    <a:pt x="11500" y="14216"/>
                  </a:cubicBezTo>
                  <a:cubicBezTo>
                    <a:pt x="11506" y="14402"/>
                    <a:pt x="11351" y="14571"/>
                    <a:pt x="11164" y="14571"/>
                  </a:cubicBezTo>
                  <a:cubicBezTo>
                    <a:pt x="10975" y="14571"/>
                    <a:pt x="10812" y="14426"/>
                    <a:pt x="10809" y="14236"/>
                  </a:cubicBezTo>
                  <a:cubicBezTo>
                    <a:pt x="10802" y="14050"/>
                    <a:pt x="10958" y="13880"/>
                    <a:pt x="11144" y="13880"/>
                  </a:cubicBezTo>
                  <a:close/>
                  <a:moveTo>
                    <a:pt x="10504" y="14518"/>
                  </a:moveTo>
                  <a:cubicBezTo>
                    <a:pt x="10694" y="14518"/>
                    <a:pt x="10853" y="14663"/>
                    <a:pt x="10859" y="14856"/>
                  </a:cubicBezTo>
                  <a:cubicBezTo>
                    <a:pt x="10863" y="15038"/>
                    <a:pt x="10711" y="15212"/>
                    <a:pt x="10525" y="15212"/>
                  </a:cubicBezTo>
                  <a:cubicBezTo>
                    <a:pt x="10335" y="15212"/>
                    <a:pt x="10173" y="15066"/>
                    <a:pt x="10169" y="14873"/>
                  </a:cubicBezTo>
                  <a:cubicBezTo>
                    <a:pt x="10162" y="14690"/>
                    <a:pt x="10315" y="14518"/>
                    <a:pt x="10504" y="14518"/>
                  </a:cubicBezTo>
                  <a:close/>
                  <a:moveTo>
                    <a:pt x="24001" y="16461"/>
                  </a:moveTo>
                  <a:cubicBezTo>
                    <a:pt x="24191" y="16461"/>
                    <a:pt x="24346" y="16617"/>
                    <a:pt x="24346" y="16806"/>
                  </a:cubicBezTo>
                  <a:cubicBezTo>
                    <a:pt x="24346" y="16996"/>
                    <a:pt x="24191" y="17151"/>
                    <a:pt x="24001" y="17151"/>
                  </a:cubicBezTo>
                  <a:cubicBezTo>
                    <a:pt x="23812" y="17151"/>
                    <a:pt x="23656" y="16996"/>
                    <a:pt x="23656" y="16806"/>
                  </a:cubicBezTo>
                  <a:cubicBezTo>
                    <a:pt x="23656" y="16617"/>
                    <a:pt x="23812" y="16461"/>
                    <a:pt x="24001" y="16461"/>
                  </a:cubicBezTo>
                  <a:close/>
                  <a:moveTo>
                    <a:pt x="17611" y="9421"/>
                  </a:moveTo>
                  <a:cubicBezTo>
                    <a:pt x="17771" y="9421"/>
                    <a:pt x="17932" y="9440"/>
                    <a:pt x="18089" y="9468"/>
                  </a:cubicBezTo>
                  <a:cubicBezTo>
                    <a:pt x="18259" y="9503"/>
                    <a:pt x="18431" y="9529"/>
                    <a:pt x="18597" y="9577"/>
                  </a:cubicBezTo>
                  <a:cubicBezTo>
                    <a:pt x="18763" y="9628"/>
                    <a:pt x="18929" y="9675"/>
                    <a:pt x="19092" y="9740"/>
                  </a:cubicBezTo>
                  <a:cubicBezTo>
                    <a:pt x="19169" y="9770"/>
                    <a:pt x="19244" y="9807"/>
                    <a:pt x="19322" y="9841"/>
                  </a:cubicBezTo>
                  <a:cubicBezTo>
                    <a:pt x="19403" y="9878"/>
                    <a:pt x="19487" y="9906"/>
                    <a:pt x="19569" y="9943"/>
                  </a:cubicBezTo>
                  <a:cubicBezTo>
                    <a:pt x="19908" y="10092"/>
                    <a:pt x="20222" y="10295"/>
                    <a:pt x="20524" y="10508"/>
                  </a:cubicBezTo>
                  <a:cubicBezTo>
                    <a:pt x="20666" y="10606"/>
                    <a:pt x="20781" y="10742"/>
                    <a:pt x="20906" y="10861"/>
                  </a:cubicBezTo>
                  <a:cubicBezTo>
                    <a:pt x="21035" y="10979"/>
                    <a:pt x="21157" y="11104"/>
                    <a:pt x="21279" y="11229"/>
                  </a:cubicBezTo>
                  <a:cubicBezTo>
                    <a:pt x="21414" y="11365"/>
                    <a:pt x="21533" y="11517"/>
                    <a:pt x="21641" y="11676"/>
                  </a:cubicBezTo>
                  <a:cubicBezTo>
                    <a:pt x="21739" y="11825"/>
                    <a:pt x="21841" y="11975"/>
                    <a:pt x="21936" y="12127"/>
                  </a:cubicBezTo>
                  <a:cubicBezTo>
                    <a:pt x="22038" y="12292"/>
                    <a:pt x="22094" y="12489"/>
                    <a:pt x="22163" y="12669"/>
                  </a:cubicBezTo>
                  <a:cubicBezTo>
                    <a:pt x="22216" y="12828"/>
                    <a:pt x="22254" y="12997"/>
                    <a:pt x="22294" y="13160"/>
                  </a:cubicBezTo>
                  <a:cubicBezTo>
                    <a:pt x="22342" y="13349"/>
                    <a:pt x="22383" y="13535"/>
                    <a:pt x="22410" y="13728"/>
                  </a:cubicBezTo>
                  <a:cubicBezTo>
                    <a:pt x="22437" y="13915"/>
                    <a:pt x="22430" y="14108"/>
                    <a:pt x="22420" y="14297"/>
                  </a:cubicBezTo>
                  <a:cubicBezTo>
                    <a:pt x="22407" y="14565"/>
                    <a:pt x="22349" y="14835"/>
                    <a:pt x="22277" y="15096"/>
                  </a:cubicBezTo>
                  <a:cubicBezTo>
                    <a:pt x="22207" y="15357"/>
                    <a:pt x="22105" y="15604"/>
                    <a:pt x="21977" y="15841"/>
                  </a:cubicBezTo>
                  <a:cubicBezTo>
                    <a:pt x="21858" y="16062"/>
                    <a:pt x="21746" y="16285"/>
                    <a:pt x="21600" y="16492"/>
                  </a:cubicBezTo>
                  <a:cubicBezTo>
                    <a:pt x="21452" y="16708"/>
                    <a:pt x="21269" y="16898"/>
                    <a:pt x="21096" y="17098"/>
                  </a:cubicBezTo>
                  <a:cubicBezTo>
                    <a:pt x="20988" y="17229"/>
                    <a:pt x="20880" y="17359"/>
                    <a:pt x="20767" y="17487"/>
                  </a:cubicBezTo>
                  <a:cubicBezTo>
                    <a:pt x="20544" y="17745"/>
                    <a:pt x="20266" y="17954"/>
                    <a:pt x="19955" y="18093"/>
                  </a:cubicBezTo>
                  <a:cubicBezTo>
                    <a:pt x="19603" y="18253"/>
                    <a:pt x="19237" y="18367"/>
                    <a:pt x="18854" y="18408"/>
                  </a:cubicBezTo>
                  <a:cubicBezTo>
                    <a:pt x="18767" y="18415"/>
                    <a:pt x="18678" y="18418"/>
                    <a:pt x="18593" y="18418"/>
                  </a:cubicBezTo>
                  <a:cubicBezTo>
                    <a:pt x="18306" y="18418"/>
                    <a:pt x="18018" y="18374"/>
                    <a:pt x="17751" y="18276"/>
                  </a:cubicBezTo>
                  <a:cubicBezTo>
                    <a:pt x="17415" y="18157"/>
                    <a:pt x="17093" y="17984"/>
                    <a:pt x="16806" y="17771"/>
                  </a:cubicBezTo>
                  <a:cubicBezTo>
                    <a:pt x="16650" y="17656"/>
                    <a:pt x="16504" y="17528"/>
                    <a:pt x="16359" y="17399"/>
                  </a:cubicBezTo>
                  <a:cubicBezTo>
                    <a:pt x="16223" y="17277"/>
                    <a:pt x="16081" y="17159"/>
                    <a:pt x="15959" y="17023"/>
                  </a:cubicBezTo>
                  <a:cubicBezTo>
                    <a:pt x="15712" y="16745"/>
                    <a:pt x="15482" y="16444"/>
                    <a:pt x="15305" y="16112"/>
                  </a:cubicBezTo>
                  <a:cubicBezTo>
                    <a:pt x="15126" y="15774"/>
                    <a:pt x="14967" y="15429"/>
                    <a:pt x="14808" y="15079"/>
                  </a:cubicBezTo>
                  <a:cubicBezTo>
                    <a:pt x="14737" y="14927"/>
                    <a:pt x="14666" y="14771"/>
                    <a:pt x="14605" y="14616"/>
                  </a:cubicBezTo>
                  <a:cubicBezTo>
                    <a:pt x="14533" y="14422"/>
                    <a:pt x="14469" y="14230"/>
                    <a:pt x="14412" y="14030"/>
                  </a:cubicBezTo>
                  <a:cubicBezTo>
                    <a:pt x="14310" y="13674"/>
                    <a:pt x="14225" y="13312"/>
                    <a:pt x="14182" y="12943"/>
                  </a:cubicBezTo>
                  <a:cubicBezTo>
                    <a:pt x="14158" y="12753"/>
                    <a:pt x="14164" y="12560"/>
                    <a:pt x="14168" y="12367"/>
                  </a:cubicBezTo>
                  <a:cubicBezTo>
                    <a:pt x="14171" y="12178"/>
                    <a:pt x="14191" y="11991"/>
                    <a:pt x="14219" y="11802"/>
                  </a:cubicBezTo>
                  <a:cubicBezTo>
                    <a:pt x="14286" y="11381"/>
                    <a:pt x="14412" y="10969"/>
                    <a:pt x="14655" y="10613"/>
                  </a:cubicBezTo>
                  <a:cubicBezTo>
                    <a:pt x="14733" y="10505"/>
                    <a:pt x="14838" y="10410"/>
                    <a:pt x="14940" y="10322"/>
                  </a:cubicBezTo>
                  <a:cubicBezTo>
                    <a:pt x="15008" y="10264"/>
                    <a:pt x="15082" y="10207"/>
                    <a:pt x="15157" y="10153"/>
                  </a:cubicBezTo>
                  <a:cubicBezTo>
                    <a:pt x="15305" y="10048"/>
                    <a:pt x="15458" y="9950"/>
                    <a:pt x="15621" y="9862"/>
                  </a:cubicBezTo>
                  <a:cubicBezTo>
                    <a:pt x="15658" y="9841"/>
                    <a:pt x="15695" y="9824"/>
                    <a:pt x="15732" y="9804"/>
                  </a:cubicBezTo>
                  <a:cubicBezTo>
                    <a:pt x="15756" y="9790"/>
                    <a:pt x="15780" y="9776"/>
                    <a:pt x="15804" y="9767"/>
                  </a:cubicBezTo>
                  <a:cubicBezTo>
                    <a:pt x="15888" y="9723"/>
                    <a:pt x="15969" y="9675"/>
                    <a:pt x="16060" y="9648"/>
                  </a:cubicBezTo>
                  <a:cubicBezTo>
                    <a:pt x="16142" y="9621"/>
                    <a:pt x="16223" y="9607"/>
                    <a:pt x="16308" y="9590"/>
                  </a:cubicBezTo>
                  <a:cubicBezTo>
                    <a:pt x="16444" y="9566"/>
                    <a:pt x="16578" y="9544"/>
                    <a:pt x="16714" y="9535"/>
                  </a:cubicBezTo>
                  <a:lnTo>
                    <a:pt x="16714" y="9535"/>
                  </a:lnTo>
                  <a:cubicBezTo>
                    <a:pt x="16710" y="9535"/>
                    <a:pt x="16707" y="9536"/>
                    <a:pt x="16704" y="9537"/>
                  </a:cubicBezTo>
                  <a:cubicBezTo>
                    <a:pt x="16714" y="9536"/>
                    <a:pt x="16724" y="9535"/>
                    <a:pt x="16734" y="9534"/>
                  </a:cubicBezTo>
                  <a:lnTo>
                    <a:pt x="16734" y="9534"/>
                  </a:lnTo>
                  <a:cubicBezTo>
                    <a:pt x="16740" y="9533"/>
                    <a:pt x="16745" y="9533"/>
                    <a:pt x="16751" y="9533"/>
                  </a:cubicBezTo>
                  <a:cubicBezTo>
                    <a:pt x="16748" y="9533"/>
                    <a:pt x="16745" y="9533"/>
                    <a:pt x="16741" y="9533"/>
                  </a:cubicBezTo>
                  <a:lnTo>
                    <a:pt x="16741" y="9533"/>
                  </a:lnTo>
                  <a:cubicBezTo>
                    <a:pt x="16877" y="9516"/>
                    <a:pt x="17007" y="9481"/>
                    <a:pt x="17141" y="9465"/>
                  </a:cubicBezTo>
                  <a:cubicBezTo>
                    <a:pt x="17195" y="9459"/>
                    <a:pt x="17246" y="9451"/>
                    <a:pt x="17300" y="9442"/>
                  </a:cubicBezTo>
                  <a:cubicBezTo>
                    <a:pt x="17392" y="9425"/>
                    <a:pt x="17483" y="9421"/>
                    <a:pt x="17574" y="9421"/>
                  </a:cubicBezTo>
                  <a:cubicBezTo>
                    <a:pt x="17587" y="9421"/>
                    <a:pt x="17599" y="9421"/>
                    <a:pt x="17611" y="9421"/>
                  </a:cubicBezTo>
                  <a:close/>
                  <a:moveTo>
                    <a:pt x="9246" y="20567"/>
                  </a:moveTo>
                  <a:lnTo>
                    <a:pt x="9246" y="20567"/>
                  </a:lnTo>
                  <a:cubicBezTo>
                    <a:pt x="9247" y="20569"/>
                    <a:pt x="9247" y="20572"/>
                    <a:pt x="9248" y="20575"/>
                  </a:cubicBezTo>
                  <a:cubicBezTo>
                    <a:pt x="9248" y="20572"/>
                    <a:pt x="9248" y="20570"/>
                    <a:pt x="9246" y="20567"/>
                  </a:cubicBezTo>
                  <a:close/>
                  <a:moveTo>
                    <a:pt x="13130" y="1"/>
                  </a:moveTo>
                  <a:cubicBezTo>
                    <a:pt x="13103" y="1"/>
                    <a:pt x="13075" y="4"/>
                    <a:pt x="13047" y="15"/>
                  </a:cubicBezTo>
                  <a:cubicBezTo>
                    <a:pt x="12759" y="15"/>
                    <a:pt x="12475" y="29"/>
                    <a:pt x="12187" y="59"/>
                  </a:cubicBezTo>
                  <a:cubicBezTo>
                    <a:pt x="11925" y="102"/>
                    <a:pt x="11662" y="161"/>
                    <a:pt x="11407" y="231"/>
                  </a:cubicBezTo>
                  <a:lnTo>
                    <a:pt x="11407" y="231"/>
                  </a:lnTo>
                  <a:cubicBezTo>
                    <a:pt x="11415" y="228"/>
                    <a:pt x="11424" y="225"/>
                    <a:pt x="11432" y="221"/>
                  </a:cubicBezTo>
                  <a:lnTo>
                    <a:pt x="11432" y="221"/>
                  </a:lnTo>
                  <a:cubicBezTo>
                    <a:pt x="11378" y="238"/>
                    <a:pt x="11317" y="255"/>
                    <a:pt x="11259" y="268"/>
                  </a:cubicBezTo>
                  <a:lnTo>
                    <a:pt x="11249" y="268"/>
                  </a:lnTo>
                  <a:cubicBezTo>
                    <a:pt x="11245" y="272"/>
                    <a:pt x="11242" y="272"/>
                    <a:pt x="11239" y="276"/>
                  </a:cubicBezTo>
                  <a:cubicBezTo>
                    <a:pt x="11232" y="276"/>
                    <a:pt x="11225" y="279"/>
                    <a:pt x="11219" y="279"/>
                  </a:cubicBezTo>
                  <a:cubicBezTo>
                    <a:pt x="10863" y="380"/>
                    <a:pt x="10518" y="502"/>
                    <a:pt x="10176" y="634"/>
                  </a:cubicBezTo>
                  <a:cubicBezTo>
                    <a:pt x="10047" y="688"/>
                    <a:pt x="9922" y="740"/>
                    <a:pt x="9800" y="801"/>
                  </a:cubicBezTo>
                  <a:cubicBezTo>
                    <a:pt x="9668" y="865"/>
                    <a:pt x="9539" y="935"/>
                    <a:pt x="9410" y="1007"/>
                  </a:cubicBezTo>
                  <a:cubicBezTo>
                    <a:pt x="9288" y="1081"/>
                    <a:pt x="9173" y="1162"/>
                    <a:pt x="9059" y="1240"/>
                  </a:cubicBezTo>
                  <a:cubicBezTo>
                    <a:pt x="8920" y="1345"/>
                    <a:pt x="8781" y="1454"/>
                    <a:pt x="8649" y="1565"/>
                  </a:cubicBezTo>
                  <a:cubicBezTo>
                    <a:pt x="8645" y="1589"/>
                    <a:pt x="8645" y="1613"/>
                    <a:pt x="8638" y="1637"/>
                  </a:cubicBezTo>
                  <a:cubicBezTo>
                    <a:pt x="8632" y="1664"/>
                    <a:pt x="8625" y="1687"/>
                    <a:pt x="8615" y="1711"/>
                  </a:cubicBezTo>
                  <a:cubicBezTo>
                    <a:pt x="8588" y="1799"/>
                    <a:pt x="8571" y="1887"/>
                    <a:pt x="8557" y="1975"/>
                  </a:cubicBezTo>
                  <a:cubicBezTo>
                    <a:pt x="8543" y="2063"/>
                    <a:pt x="8534" y="2148"/>
                    <a:pt x="8527" y="2232"/>
                  </a:cubicBezTo>
                  <a:cubicBezTo>
                    <a:pt x="8527" y="2276"/>
                    <a:pt x="8527" y="2324"/>
                    <a:pt x="8530" y="2368"/>
                  </a:cubicBezTo>
                  <a:cubicBezTo>
                    <a:pt x="8537" y="2415"/>
                    <a:pt x="8543" y="2462"/>
                    <a:pt x="8554" y="2510"/>
                  </a:cubicBezTo>
                  <a:cubicBezTo>
                    <a:pt x="8577" y="2605"/>
                    <a:pt x="8604" y="2697"/>
                    <a:pt x="8638" y="2788"/>
                  </a:cubicBezTo>
                  <a:cubicBezTo>
                    <a:pt x="8636" y="2782"/>
                    <a:pt x="8633" y="2777"/>
                    <a:pt x="8631" y="2772"/>
                  </a:cubicBezTo>
                  <a:lnTo>
                    <a:pt x="8631" y="2772"/>
                  </a:lnTo>
                  <a:cubicBezTo>
                    <a:pt x="8695" y="2946"/>
                    <a:pt x="8758" y="3121"/>
                    <a:pt x="8842" y="3289"/>
                  </a:cubicBezTo>
                  <a:cubicBezTo>
                    <a:pt x="8916" y="3425"/>
                    <a:pt x="8987" y="3564"/>
                    <a:pt x="9062" y="3702"/>
                  </a:cubicBezTo>
                  <a:cubicBezTo>
                    <a:pt x="9146" y="3855"/>
                    <a:pt x="9248" y="4003"/>
                    <a:pt x="9346" y="4145"/>
                  </a:cubicBezTo>
                  <a:cubicBezTo>
                    <a:pt x="9451" y="4302"/>
                    <a:pt x="9546" y="4461"/>
                    <a:pt x="9640" y="4620"/>
                  </a:cubicBezTo>
                  <a:cubicBezTo>
                    <a:pt x="9729" y="4775"/>
                    <a:pt x="9796" y="4941"/>
                    <a:pt x="9874" y="5097"/>
                  </a:cubicBezTo>
                  <a:cubicBezTo>
                    <a:pt x="9952" y="5233"/>
                    <a:pt x="10030" y="5364"/>
                    <a:pt x="10101" y="5503"/>
                  </a:cubicBezTo>
                  <a:cubicBezTo>
                    <a:pt x="10145" y="5581"/>
                    <a:pt x="10182" y="5666"/>
                    <a:pt x="10217" y="5751"/>
                  </a:cubicBezTo>
                  <a:cubicBezTo>
                    <a:pt x="10240" y="5819"/>
                    <a:pt x="10274" y="5889"/>
                    <a:pt x="10295" y="5961"/>
                  </a:cubicBezTo>
                  <a:lnTo>
                    <a:pt x="10325" y="6052"/>
                  </a:lnTo>
                  <a:cubicBezTo>
                    <a:pt x="10382" y="6225"/>
                    <a:pt x="10412" y="6408"/>
                    <a:pt x="10450" y="6583"/>
                  </a:cubicBezTo>
                  <a:cubicBezTo>
                    <a:pt x="10490" y="6780"/>
                    <a:pt x="10501" y="6973"/>
                    <a:pt x="10490" y="7169"/>
                  </a:cubicBezTo>
                  <a:cubicBezTo>
                    <a:pt x="10477" y="7352"/>
                    <a:pt x="10447" y="7538"/>
                    <a:pt x="10409" y="7721"/>
                  </a:cubicBezTo>
                  <a:cubicBezTo>
                    <a:pt x="10376" y="7898"/>
                    <a:pt x="10331" y="8077"/>
                    <a:pt x="10264" y="8243"/>
                  </a:cubicBezTo>
                  <a:cubicBezTo>
                    <a:pt x="10162" y="8490"/>
                    <a:pt x="10037" y="8720"/>
                    <a:pt x="9868" y="8927"/>
                  </a:cubicBezTo>
                  <a:cubicBezTo>
                    <a:pt x="9698" y="9130"/>
                    <a:pt x="9502" y="9316"/>
                    <a:pt x="9288" y="9476"/>
                  </a:cubicBezTo>
                  <a:cubicBezTo>
                    <a:pt x="9173" y="9560"/>
                    <a:pt x="9055" y="9638"/>
                    <a:pt x="8933" y="9709"/>
                  </a:cubicBezTo>
                  <a:cubicBezTo>
                    <a:pt x="8804" y="9781"/>
                    <a:pt x="8676" y="9837"/>
                    <a:pt x="8543" y="9895"/>
                  </a:cubicBezTo>
                  <a:cubicBezTo>
                    <a:pt x="8329" y="9989"/>
                    <a:pt x="8098" y="10059"/>
                    <a:pt x="7877" y="10136"/>
                  </a:cubicBezTo>
                  <a:lnTo>
                    <a:pt x="7877" y="10136"/>
                  </a:lnTo>
                  <a:cubicBezTo>
                    <a:pt x="7877" y="10136"/>
                    <a:pt x="7877" y="10136"/>
                    <a:pt x="7877" y="10136"/>
                  </a:cubicBezTo>
                  <a:lnTo>
                    <a:pt x="7877" y="10136"/>
                  </a:lnTo>
                  <a:cubicBezTo>
                    <a:pt x="7875" y="10137"/>
                    <a:pt x="7873" y="10138"/>
                    <a:pt x="7871" y="10139"/>
                  </a:cubicBezTo>
                  <a:lnTo>
                    <a:pt x="7871" y="10139"/>
                  </a:lnTo>
                  <a:cubicBezTo>
                    <a:pt x="7870" y="10139"/>
                    <a:pt x="7870" y="10139"/>
                    <a:pt x="7870" y="10139"/>
                  </a:cubicBezTo>
                  <a:cubicBezTo>
                    <a:pt x="7870" y="10139"/>
                    <a:pt x="7870" y="10139"/>
                    <a:pt x="7870" y="10139"/>
                  </a:cubicBezTo>
                  <a:lnTo>
                    <a:pt x="7870" y="10139"/>
                  </a:lnTo>
                  <a:cubicBezTo>
                    <a:pt x="7865" y="10141"/>
                    <a:pt x="7861" y="10143"/>
                    <a:pt x="7857" y="10146"/>
                  </a:cubicBezTo>
                  <a:cubicBezTo>
                    <a:pt x="7849" y="10146"/>
                    <a:pt x="7843" y="10149"/>
                    <a:pt x="7836" y="10153"/>
                  </a:cubicBezTo>
                  <a:cubicBezTo>
                    <a:pt x="7837" y="10152"/>
                    <a:pt x="7837" y="10152"/>
                    <a:pt x="7838" y="10151"/>
                  </a:cubicBezTo>
                  <a:lnTo>
                    <a:pt x="7838" y="10151"/>
                  </a:lnTo>
                  <a:cubicBezTo>
                    <a:pt x="7761" y="10181"/>
                    <a:pt x="7682" y="10211"/>
                    <a:pt x="7602" y="10237"/>
                  </a:cubicBezTo>
                  <a:lnTo>
                    <a:pt x="7605" y="10237"/>
                  </a:lnTo>
                  <a:cubicBezTo>
                    <a:pt x="7568" y="10251"/>
                    <a:pt x="7527" y="10264"/>
                    <a:pt x="7491" y="10278"/>
                  </a:cubicBezTo>
                  <a:cubicBezTo>
                    <a:pt x="7494" y="10278"/>
                    <a:pt x="7497" y="10275"/>
                    <a:pt x="7504" y="10275"/>
                  </a:cubicBezTo>
                  <a:cubicBezTo>
                    <a:pt x="7237" y="10373"/>
                    <a:pt x="6969" y="10447"/>
                    <a:pt x="6688" y="10498"/>
                  </a:cubicBezTo>
                  <a:cubicBezTo>
                    <a:pt x="6400" y="10548"/>
                    <a:pt x="6113" y="10600"/>
                    <a:pt x="5821" y="10647"/>
                  </a:cubicBezTo>
                  <a:cubicBezTo>
                    <a:pt x="5293" y="10735"/>
                    <a:pt x="4764" y="10820"/>
                    <a:pt x="4240" y="10925"/>
                  </a:cubicBezTo>
                  <a:cubicBezTo>
                    <a:pt x="4037" y="10972"/>
                    <a:pt x="3837" y="11026"/>
                    <a:pt x="3637" y="11097"/>
                  </a:cubicBezTo>
                  <a:cubicBezTo>
                    <a:pt x="3484" y="11158"/>
                    <a:pt x="3336" y="11219"/>
                    <a:pt x="3187" y="11290"/>
                  </a:cubicBezTo>
                  <a:cubicBezTo>
                    <a:pt x="3136" y="11317"/>
                    <a:pt x="3089" y="11345"/>
                    <a:pt x="3037" y="11378"/>
                  </a:cubicBezTo>
                  <a:cubicBezTo>
                    <a:pt x="3001" y="11406"/>
                    <a:pt x="2967" y="11433"/>
                    <a:pt x="2929" y="11463"/>
                  </a:cubicBezTo>
                  <a:cubicBezTo>
                    <a:pt x="2879" y="11511"/>
                    <a:pt x="2831" y="11561"/>
                    <a:pt x="2787" y="11612"/>
                  </a:cubicBezTo>
                  <a:cubicBezTo>
                    <a:pt x="2750" y="11658"/>
                    <a:pt x="2715" y="11704"/>
                    <a:pt x="2682" y="11752"/>
                  </a:cubicBezTo>
                  <a:lnTo>
                    <a:pt x="2682" y="11752"/>
                  </a:lnTo>
                  <a:cubicBezTo>
                    <a:pt x="2682" y="11752"/>
                    <a:pt x="2682" y="11752"/>
                    <a:pt x="2682" y="11751"/>
                  </a:cubicBezTo>
                  <a:lnTo>
                    <a:pt x="2682" y="11751"/>
                  </a:lnTo>
                  <a:cubicBezTo>
                    <a:pt x="2682" y="11752"/>
                    <a:pt x="2681" y="11753"/>
                    <a:pt x="2680" y="11754"/>
                  </a:cubicBezTo>
                  <a:lnTo>
                    <a:pt x="2680" y="11754"/>
                  </a:lnTo>
                  <a:cubicBezTo>
                    <a:pt x="2681" y="11754"/>
                    <a:pt x="2681" y="11754"/>
                    <a:pt x="2681" y="11754"/>
                  </a:cubicBezTo>
                  <a:lnTo>
                    <a:pt x="2681" y="11754"/>
                  </a:lnTo>
                  <a:cubicBezTo>
                    <a:pt x="2679" y="11757"/>
                    <a:pt x="2678" y="11759"/>
                    <a:pt x="2677" y="11761"/>
                  </a:cubicBezTo>
                  <a:lnTo>
                    <a:pt x="2677" y="11761"/>
                  </a:lnTo>
                  <a:cubicBezTo>
                    <a:pt x="2678" y="11759"/>
                    <a:pt x="2679" y="11757"/>
                    <a:pt x="2680" y="11754"/>
                  </a:cubicBezTo>
                  <a:lnTo>
                    <a:pt x="2680" y="11754"/>
                  </a:lnTo>
                  <a:cubicBezTo>
                    <a:pt x="2680" y="11754"/>
                    <a:pt x="2680" y="11754"/>
                    <a:pt x="2679" y="11754"/>
                  </a:cubicBezTo>
                  <a:cubicBezTo>
                    <a:pt x="2676" y="11764"/>
                    <a:pt x="2669" y="11767"/>
                    <a:pt x="2662" y="11778"/>
                  </a:cubicBezTo>
                  <a:cubicBezTo>
                    <a:pt x="2635" y="11836"/>
                    <a:pt x="2611" y="11893"/>
                    <a:pt x="2584" y="11947"/>
                  </a:cubicBezTo>
                  <a:cubicBezTo>
                    <a:pt x="2506" y="12106"/>
                    <a:pt x="2418" y="12259"/>
                    <a:pt x="2337" y="12414"/>
                  </a:cubicBezTo>
                  <a:cubicBezTo>
                    <a:pt x="2252" y="12574"/>
                    <a:pt x="2174" y="12739"/>
                    <a:pt x="2090" y="12902"/>
                  </a:cubicBezTo>
                  <a:cubicBezTo>
                    <a:pt x="2005" y="13061"/>
                    <a:pt x="1910" y="13217"/>
                    <a:pt x="1812" y="13369"/>
                  </a:cubicBezTo>
                  <a:cubicBezTo>
                    <a:pt x="1626" y="13674"/>
                    <a:pt x="1446" y="13986"/>
                    <a:pt x="1263" y="14294"/>
                  </a:cubicBezTo>
                  <a:cubicBezTo>
                    <a:pt x="1074" y="14609"/>
                    <a:pt x="888" y="14924"/>
                    <a:pt x="681" y="15225"/>
                  </a:cubicBezTo>
                  <a:cubicBezTo>
                    <a:pt x="454" y="15550"/>
                    <a:pt x="224" y="15868"/>
                    <a:pt x="1" y="16193"/>
                  </a:cubicBezTo>
                  <a:cubicBezTo>
                    <a:pt x="126" y="16119"/>
                    <a:pt x="248" y="16048"/>
                    <a:pt x="376" y="15980"/>
                  </a:cubicBezTo>
                  <a:cubicBezTo>
                    <a:pt x="543" y="15889"/>
                    <a:pt x="708" y="15794"/>
                    <a:pt x="881" y="15723"/>
                  </a:cubicBezTo>
                  <a:cubicBezTo>
                    <a:pt x="1233" y="15574"/>
                    <a:pt x="1595" y="15442"/>
                    <a:pt x="1957" y="15327"/>
                  </a:cubicBezTo>
                  <a:cubicBezTo>
                    <a:pt x="2265" y="15229"/>
                    <a:pt x="2595" y="15201"/>
                    <a:pt x="2916" y="15174"/>
                  </a:cubicBezTo>
                  <a:cubicBezTo>
                    <a:pt x="3025" y="15165"/>
                    <a:pt x="3134" y="15159"/>
                    <a:pt x="3241" y="15159"/>
                  </a:cubicBezTo>
                  <a:cubicBezTo>
                    <a:pt x="3440" y="15159"/>
                    <a:pt x="3637" y="15178"/>
                    <a:pt x="3837" y="15221"/>
                  </a:cubicBezTo>
                  <a:cubicBezTo>
                    <a:pt x="4098" y="15282"/>
                    <a:pt x="4362" y="15377"/>
                    <a:pt x="4609" y="15485"/>
                  </a:cubicBezTo>
                  <a:cubicBezTo>
                    <a:pt x="4738" y="15543"/>
                    <a:pt x="4856" y="15611"/>
                    <a:pt x="4975" y="15682"/>
                  </a:cubicBezTo>
                  <a:cubicBezTo>
                    <a:pt x="5086" y="15750"/>
                    <a:pt x="5195" y="15818"/>
                    <a:pt x="5293" y="15899"/>
                  </a:cubicBezTo>
                  <a:cubicBezTo>
                    <a:pt x="5388" y="15977"/>
                    <a:pt x="5459" y="16071"/>
                    <a:pt x="5536" y="16163"/>
                  </a:cubicBezTo>
                  <a:cubicBezTo>
                    <a:pt x="5608" y="16251"/>
                    <a:pt x="5672" y="16332"/>
                    <a:pt x="5733" y="16424"/>
                  </a:cubicBezTo>
                  <a:cubicBezTo>
                    <a:pt x="5791" y="16509"/>
                    <a:pt x="5835" y="16596"/>
                    <a:pt x="5889" y="16681"/>
                  </a:cubicBezTo>
                  <a:cubicBezTo>
                    <a:pt x="5916" y="16725"/>
                    <a:pt x="5940" y="16773"/>
                    <a:pt x="5967" y="16813"/>
                  </a:cubicBezTo>
                  <a:cubicBezTo>
                    <a:pt x="5974" y="16820"/>
                    <a:pt x="5980" y="16823"/>
                    <a:pt x="5983" y="16826"/>
                  </a:cubicBezTo>
                  <a:cubicBezTo>
                    <a:pt x="6035" y="16878"/>
                    <a:pt x="6065" y="16945"/>
                    <a:pt x="6078" y="17013"/>
                  </a:cubicBezTo>
                  <a:cubicBezTo>
                    <a:pt x="6170" y="17196"/>
                    <a:pt x="6261" y="17379"/>
                    <a:pt x="6319" y="17575"/>
                  </a:cubicBezTo>
                  <a:cubicBezTo>
                    <a:pt x="6386" y="17819"/>
                    <a:pt x="6414" y="18070"/>
                    <a:pt x="6455" y="18317"/>
                  </a:cubicBezTo>
                  <a:cubicBezTo>
                    <a:pt x="6478" y="18476"/>
                    <a:pt x="6482" y="18639"/>
                    <a:pt x="6461" y="18801"/>
                  </a:cubicBezTo>
                  <a:cubicBezTo>
                    <a:pt x="6447" y="18923"/>
                    <a:pt x="6424" y="19045"/>
                    <a:pt x="6407" y="19163"/>
                  </a:cubicBezTo>
                  <a:cubicBezTo>
                    <a:pt x="6383" y="19316"/>
                    <a:pt x="6360" y="19464"/>
                    <a:pt x="6316" y="19610"/>
                  </a:cubicBezTo>
                  <a:cubicBezTo>
                    <a:pt x="6261" y="19783"/>
                    <a:pt x="6197" y="19945"/>
                    <a:pt x="6116" y="20105"/>
                  </a:cubicBezTo>
                  <a:cubicBezTo>
                    <a:pt x="5994" y="20348"/>
                    <a:pt x="5841" y="20582"/>
                    <a:pt x="5679" y="20802"/>
                  </a:cubicBezTo>
                  <a:cubicBezTo>
                    <a:pt x="5889" y="20792"/>
                    <a:pt x="6099" y="20785"/>
                    <a:pt x="6313" y="20775"/>
                  </a:cubicBezTo>
                  <a:lnTo>
                    <a:pt x="6299" y="20775"/>
                  </a:lnTo>
                  <a:cubicBezTo>
                    <a:pt x="6556" y="20758"/>
                    <a:pt x="6813" y="20734"/>
                    <a:pt x="7074" y="20717"/>
                  </a:cubicBezTo>
                  <a:cubicBezTo>
                    <a:pt x="7088" y="20717"/>
                    <a:pt x="7101" y="20717"/>
                    <a:pt x="7115" y="20714"/>
                  </a:cubicBezTo>
                  <a:cubicBezTo>
                    <a:pt x="7128" y="20714"/>
                    <a:pt x="7141" y="20711"/>
                    <a:pt x="7155" y="20711"/>
                  </a:cubicBezTo>
                  <a:cubicBezTo>
                    <a:pt x="7176" y="20707"/>
                    <a:pt x="7193" y="20707"/>
                    <a:pt x="7210" y="20707"/>
                  </a:cubicBezTo>
                  <a:cubicBezTo>
                    <a:pt x="7225" y="20705"/>
                    <a:pt x="7239" y="20704"/>
                    <a:pt x="7254" y="20704"/>
                  </a:cubicBezTo>
                  <a:lnTo>
                    <a:pt x="7254" y="20704"/>
                  </a:lnTo>
                  <a:cubicBezTo>
                    <a:pt x="7253" y="20704"/>
                    <a:pt x="7251" y="20704"/>
                    <a:pt x="7250" y="20704"/>
                  </a:cubicBezTo>
                  <a:cubicBezTo>
                    <a:pt x="7264" y="20703"/>
                    <a:pt x="7278" y="20702"/>
                    <a:pt x="7291" y="20701"/>
                  </a:cubicBezTo>
                  <a:lnTo>
                    <a:pt x="7291" y="20701"/>
                  </a:lnTo>
                  <a:cubicBezTo>
                    <a:pt x="7279" y="20702"/>
                    <a:pt x="7266" y="20703"/>
                    <a:pt x="7254" y="20704"/>
                  </a:cubicBezTo>
                  <a:lnTo>
                    <a:pt x="7254" y="20704"/>
                  </a:lnTo>
                  <a:cubicBezTo>
                    <a:pt x="7268" y="20704"/>
                    <a:pt x="7280" y="20703"/>
                    <a:pt x="7296" y="20701"/>
                  </a:cubicBezTo>
                  <a:lnTo>
                    <a:pt x="7296" y="20701"/>
                  </a:lnTo>
                  <a:cubicBezTo>
                    <a:pt x="7294" y="20701"/>
                    <a:pt x="7293" y="20701"/>
                    <a:pt x="7291" y="20701"/>
                  </a:cubicBezTo>
                  <a:lnTo>
                    <a:pt x="7291" y="20701"/>
                  </a:lnTo>
                  <a:cubicBezTo>
                    <a:pt x="7293" y="20701"/>
                    <a:pt x="7295" y="20701"/>
                    <a:pt x="7297" y="20700"/>
                  </a:cubicBezTo>
                  <a:lnTo>
                    <a:pt x="7297" y="20700"/>
                  </a:lnTo>
                  <a:cubicBezTo>
                    <a:pt x="7297" y="20700"/>
                    <a:pt x="7296" y="20701"/>
                    <a:pt x="7296" y="20701"/>
                  </a:cubicBezTo>
                  <a:lnTo>
                    <a:pt x="7296" y="20701"/>
                  </a:lnTo>
                  <a:cubicBezTo>
                    <a:pt x="7832" y="20667"/>
                    <a:pt x="8368" y="20655"/>
                    <a:pt x="8904" y="20655"/>
                  </a:cubicBezTo>
                  <a:cubicBezTo>
                    <a:pt x="9026" y="20655"/>
                    <a:pt x="9149" y="20655"/>
                    <a:pt x="9271" y="20656"/>
                  </a:cubicBezTo>
                  <a:cubicBezTo>
                    <a:pt x="9265" y="20633"/>
                    <a:pt x="9254" y="20609"/>
                    <a:pt x="9248" y="20585"/>
                  </a:cubicBezTo>
                  <a:cubicBezTo>
                    <a:pt x="9248" y="20578"/>
                    <a:pt x="9248" y="20572"/>
                    <a:pt x="9245" y="20565"/>
                  </a:cubicBezTo>
                  <a:lnTo>
                    <a:pt x="9245" y="20565"/>
                  </a:lnTo>
                  <a:cubicBezTo>
                    <a:pt x="9245" y="20565"/>
                    <a:pt x="9246" y="20566"/>
                    <a:pt x="9246" y="20567"/>
                  </a:cubicBezTo>
                  <a:lnTo>
                    <a:pt x="9246" y="20567"/>
                  </a:lnTo>
                  <a:cubicBezTo>
                    <a:pt x="9209" y="20396"/>
                    <a:pt x="9180" y="20224"/>
                    <a:pt x="9163" y="20050"/>
                  </a:cubicBezTo>
                  <a:cubicBezTo>
                    <a:pt x="9153" y="19952"/>
                    <a:pt x="9146" y="19854"/>
                    <a:pt x="9140" y="19756"/>
                  </a:cubicBezTo>
                  <a:cubicBezTo>
                    <a:pt x="9126" y="19515"/>
                    <a:pt x="9187" y="19264"/>
                    <a:pt x="9282" y="19045"/>
                  </a:cubicBezTo>
                  <a:cubicBezTo>
                    <a:pt x="9380" y="18814"/>
                    <a:pt x="9546" y="18625"/>
                    <a:pt x="9715" y="18445"/>
                  </a:cubicBezTo>
                  <a:cubicBezTo>
                    <a:pt x="9820" y="18337"/>
                    <a:pt x="9945" y="18242"/>
                    <a:pt x="10078" y="18164"/>
                  </a:cubicBezTo>
                  <a:cubicBezTo>
                    <a:pt x="10118" y="18137"/>
                    <a:pt x="10162" y="18117"/>
                    <a:pt x="10206" y="18097"/>
                  </a:cubicBezTo>
                  <a:cubicBezTo>
                    <a:pt x="10270" y="18056"/>
                    <a:pt x="10342" y="18029"/>
                    <a:pt x="10409" y="18005"/>
                  </a:cubicBezTo>
                  <a:cubicBezTo>
                    <a:pt x="10611" y="17922"/>
                    <a:pt x="10827" y="17877"/>
                    <a:pt x="11046" y="17877"/>
                  </a:cubicBezTo>
                  <a:cubicBezTo>
                    <a:pt x="11113" y="17877"/>
                    <a:pt x="11181" y="17881"/>
                    <a:pt x="11249" y="17890"/>
                  </a:cubicBezTo>
                  <a:cubicBezTo>
                    <a:pt x="11544" y="17927"/>
                    <a:pt x="11825" y="18039"/>
                    <a:pt x="12065" y="18218"/>
                  </a:cubicBezTo>
                  <a:cubicBezTo>
                    <a:pt x="12282" y="18378"/>
                    <a:pt x="12472" y="18574"/>
                    <a:pt x="12655" y="18770"/>
                  </a:cubicBezTo>
                  <a:cubicBezTo>
                    <a:pt x="12746" y="18872"/>
                    <a:pt x="12841" y="18973"/>
                    <a:pt x="12922" y="19086"/>
                  </a:cubicBezTo>
                  <a:cubicBezTo>
                    <a:pt x="13006" y="19197"/>
                    <a:pt x="13081" y="19322"/>
                    <a:pt x="13152" y="19444"/>
                  </a:cubicBezTo>
                  <a:cubicBezTo>
                    <a:pt x="13288" y="19691"/>
                    <a:pt x="13399" y="19955"/>
                    <a:pt x="13488" y="20223"/>
                  </a:cubicBezTo>
                  <a:cubicBezTo>
                    <a:pt x="13528" y="20348"/>
                    <a:pt x="13561" y="20474"/>
                    <a:pt x="13589" y="20602"/>
                  </a:cubicBezTo>
                  <a:cubicBezTo>
                    <a:pt x="13592" y="20616"/>
                    <a:pt x="13596" y="20633"/>
                    <a:pt x="13599" y="20650"/>
                  </a:cubicBezTo>
                  <a:cubicBezTo>
                    <a:pt x="13606" y="20670"/>
                    <a:pt x="13606" y="20691"/>
                    <a:pt x="13613" y="20707"/>
                  </a:cubicBezTo>
                  <a:cubicBezTo>
                    <a:pt x="13663" y="20709"/>
                    <a:pt x="13714" y="20709"/>
                    <a:pt x="13765" y="20709"/>
                  </a:cubicBezTo>
                  <a:cubicBezTo>
                    <a:pt x="13816" y="20709"/>
                    <a:pt x="13867" y="20709"/>
                    <a:pt x="13917" y="20711"/>
                  </a:cubicBezTo>
                  <a:cubicBezTo>
                    <a:pt x="14300" y="20717"/>
                    <a:pt x="14683" y="20731"/>
                    <a:pt x="15065" y="20744"/>
                  </a:cubicBezTo>
                  <a:cubicBezTo>
                    <a:pt x="15310" y="20756"/>
                    <a:pt x="15556" y="20766"/>
                    <a:pt x="15801" y="20766"/>
                  </a:cubicBezTo>
                  <a:cubicBezTo>
                    <a:pt x="15918" y="20766"/>
                    <a:pt x="16035" y="20764"/>
                    <a:pt x="16152" y="20758"/>
                  </a:cubicBezTo>
                  <a:cubicBezTo>
                    <a:pt x="16196" y="20755"/>
                    <a:pt x="16240" y="20752"/>
                    <a:pt x="16281" y="20752"/>
                  </a:cubicBezTo>
                  <a:cubicBezTo>
                    <a:pt x="16629" y="20717"/>
                    <a:pt x="16975" y="20666"/>
                    <a:pt x="17324" y="20636"/>
                  </a:cubicBezTo>
                  <a:cubicBezTo>
                    <a:pt x="17693" y="20605"/>
                    <a:pt x="18062" y="20578"/>
                    <a:pt x="18431" y="20548"/>
                  </a:cubicBezTo>
                  <a:cubicBezTo>
                    <a:pt x="18793" y="20521"/>
                    <a:pt x="19156" y="20494"/>
                    <a:pt x="19522" y="20494"/>
                  </a:cubicBezTo>
                  <a:cubicBezTo>
                    <a:pt x="19897" y="20491"/>
                    <a:pt x="20277" y="20491"/>
                    <a:pt x="20656" y="20487"/>
                  </a:cubicBezTo>
                  <a:cubicBezTo>
                    <a:pt x="20953" y="20483"/>
                    <a:pt x="21255" y="20474"/>
                    <a:pt x="21553" y="20457"/>
                  </a:cubicBezTo>
                  <a:cubicBezTo>
                    <a:pt x="21912" y="20430"/>
                    <a:pt x="22271" y="20392"/>
                    <a:pt x="22627" y="20365"/>
                  </a:cubicBezTo>
                  <a:cubicBezTo>
                    <a:pt x="22882" y="20343"/>
                    <a:pt x="23138" y="20334"/>
                    <a:pt x="23394" y="20334"/>
                  </a:cubicBezTo>
                  <a:cubicBezTo>
                    <a:pt x="23494" y="20334"/>
                    <a:pt x="23593" y="20335"/>
                    <a:pt x="23693" y="20338"/>
                  </a:cubicBezTo>
                  <a:cubicBezTo>
                    <a:pt x="24448" y="20358"/>
                    <a:pt x="25207" y="20402"/>
                    <a:pt x="25951" y="20538"/>
                  </a:cubicBezTo>
                  <a:cubicBezTo>
                    <a:pt x="26134" y="20572"/>
                    <a:pt x="26324" y="20605"/>
                    <a:pt x="26503" y="20653"/>
                  </a:cubicBezTo>
                  <a:cubicBezTo>
                    <a:pt x="26703" y="20707"/>
                    <a:pt x="26896" y="20765"/>
                    <a:pt x="27092" y="20825"/>
                  </a:cubicBezTo>
                  <a:cubicBezTo>
                    <a:pt x="27106" y="20829"/>
                    <a:pt x="27120" y="20836"/>
                    <a:pt x="27133" y="20843"/>
                  </a:cubicBezTo>
                  <a:cubicBezTo>
                    <a:pt x="27056" y="20747"/>
                    <a:pt x="26978" y="20653"/>
                    <a:pt x="26909" y="20555"/>
                  </a:cubicBezTo>
                  <a:cubicBezTo>
                    <a:pt x="26818" y="20409"/>
                    <a:pt x="26731" y="20260"/>
                    <a:pt x="26639" y="20114"/>
                  </a:cubicBezTo>
                  <a:cubicBezTo>
                    <a:pt x="26450" y="19813"/>
                    <a:pt x="26297" y="19492"/>
                    <a:pt x="26215" y="19142"/>
                  </a:cubicBezTo>
                  <a:cubicBezTo>
                    <a:pt x="26134" y="18794"/>
                    <a:pt x="26128" y="18435"/>
                    <a:pt x="26145" y="18076"/>
                  </a:cubicBezTo>
                  <a:cubicBezTo>
                    <a:pt x="26151" y="17893"/>
                    <a:pt x="26182" y="17711"/>
                    <a:pt x="26209" y="17531"/>
                  </a:cubicBezTo>
                  <a:cubicBezTo>
                    <a:pt x="26239" y="17342"/>
                    <a:pt x="26293" y="17151"/>
                    <a:pt x="26365" y="16973"/>
                  </a:cubicBezTo>
                  <a:cubicBezTo>
                    <a:pt x="26402" y="16884"/>
                    <a:pt x="26436" y="16796"/>
                    <a:pt x="26476" y="16708"/>
                  </a:cubicBezTo>
                  <a:cubicBezTo>
                    <a:pt x="26544" y="16552"/>
                    <a:pt x="26636" y="16410"/>
                    <a:pt x="26734" y="16271"/>
                  </a:cubicBezTo>
                  <a:cubicBezTo>
                    <a:pt x="26845" y="16119"/>
                    <a:pt x="26964" y="15977"/>
                    <a:pt x="27092" y="15835"/>
                  </a:cubicBezTo>
                  <a:cubicBezTo>
                    <a:pt x="27259" y="15655"/>
                    <a:pt x="27455" y="15496"/>
                    <a:pt x="27672" y="15381"/>
                  </a:cubicBezTo>
                  <a:cubicBezTo>
                    <a:pt x="27828" y="15299"/>
                    <a:pt x="27986" y="15232"/>
                    <a:pt x="28149" y="15174"/>
                  </a:cubicBezTo>
                  <a:lnTo>
                    <a:pt x="28153" y="15174"/>
                  </a:lnTo>
                  <a:cubicBezTo>
                    <a:pt x="28041" y="15059"/>
                    <a:pt x="27925" y="14944"/>
                    <a:pt x="27814" y="14832"/>
                  </a:cubicBezTo>
                  <a:cubicBezTo>
                    <a:pt x="27550" y="14565"/>
                    <a:pt x="27292" y="14291"/>
                    <a:pt x="27042" y="14013"/>
                  </a:cubicBezTo>
                  <a:cubicBezTo>
                    <a:pt x="26812" y="13755"/>
                    <a:pt x="26595" y="13481"/>
                    <a:pt x="26378" y="13214"/>
                  </a:cubicBezTo>
                  <a:cubicBezTo>
                    <a:pt x="25911" y="12628"/>
                    <a:pt x="25437" y="12039"/>
                    <a:pt x="25010" y="11426"/>
                  </a:cubicBezTo>
                  <a:cubicBezTo>
                    <a:pt x="24797" y="11117"/>
                    <a:pt x="24590" y="10809"/>
                    <a:pt x="24384" y="10495"/>
                  </a:cubicBezTo>
                  <a:cubicBezTo>
                    <a:pt x="24316" y="10390"/>
                    <a:pt x="24248" y="10284"/>
                    <a:pt x="24181" y="10180"/>
                  </a:cubicBezTo>
                  <a:cubicBezTo>
                    <a:pt x="24157" y="10167"/>
                    <a:pt x="24133" y="10153"/>
                    <a:pt x="24106" y="10142"/>
                  </a:cubicBezTo>
                  <a:cubicBezTo>
                    <a:pt x="24106" y="10139"/>
                    <a:pt x="24103" y="10136"/>
                    <a:pt x="24099" y="10132"/>
                  </a:cubicBezTo>
                  <a:cubicBezTo>
                    <a:pt x="24025" y="9990"/>
                    <a:pt x="23951" y="9848"/>
                    <a:pt x="23876" y="9706"/>
                  </a:cubicBezTo>
                  <a:cubicBezTo>
                    <a:pt x="23842" y="9655"/>
                    <a:pt x="23812" y="9604"/>
                    <a:pt x="23777" y="9553"/>
                  </a:cubicBezTo>
                  <a:cubicBezTo>
                    <a:pt x="23378" y="8954"/>
                    <a:pt x="22927" y="8392"/>
                    <a:pt x="22535" y="7789"/>
                  </a:cubicBezTo>
                  <a:cubicBezTo>
                    <a:pt x="22332" y="7481"/>
                    <a:pt x="22142" y="7163"/>
                    <a:pt x="21966" y="6838"/>
                  </a:cubicBezTo>
                  <a:cubicBezTo>
                    <a:pt x="21794" y="6523"/>
                    <a:pt x="21621" y="6208"/>
                    <a:pt x="21448" y="5896"/>
                  </a:cubicBezTo>
                  <a:cubicBezTo>
                    <a:pt x="21424" y="5855"/>
                    <a:pt x="21397" y="5815"/>
                    <a:pt x="21374" y="5774"/>
                  </a:cubicBezTo>
                  <a:cubicBezTo>
                    <a:pt x="21354" y="5774"/>
                    <a:pt x="21332" y="5779"/>
                    <a:pt x="21312" y="5779"/>
                  </a:cubicBezTo>
                  <a:cubicBezTo>
                    <a:pt x="21310" y="5779"/>
                    <a:pt x="21308" y="5779"/>
                    <a:pt x="21306" y="5779"/>
                  </a:cubicBezTo>
                  <a:lnTo>
                    <a:pt x="21306" y="5779"/>
                  </a:lnTo>
                  <a:cubicBezTo>
                    <a:pt x="21308" y="5779"/>
                    <a:pt x="21310" y="5780"/>
                    <a:pt x="21313" y="5781"/>
                  </a:cubicBezTo>
                  <a:cubicBezTo>
                    <a:pt x="21302" y="5778"/>
                    <a:pt x="21292" y="5778"/>
                    <a:pt x="21282" y="5774"/>
                  </a:cubicBezTo>
                  <a:lnTo>
                    <a:pt x="21275" y="5774"/>
                  </a:lnTo>
                  <a:cubicBezTo>
                    <a:pt x="21201" y="5764"/>
                    <a:pt x="21123" y="5751"/>
                    <a:pt x="21049" y="5741"/>
                  </a:cubicBezTo>
                  <a:cubicBezTo>
                    <a:pt x="20961" y="5730"/>
                    <a:pt x="20869" y="5730"/>
                    <a:pt x="20781" y="5730"/>
                  </a:cubicBezTo>
                  <a:cubicBezTo>
                    <a:pt x="20611" y="5733"/>
                    <a:pt x="20442" y="5744"/>
                    <a:pt x="20277" y="5754"/>
                  </a:cubicBezTo>
                  <a:cubicBezTo>
                    <a:pt x="20141" y="5761"/>
                    <a:pt x="20006" y="5761"/>
                    <a:pt x="19870" y="5761"/>
                  </a:cubicBezTo>
                  <a:cubicBezTo>
                    <a:pt x="19819" y="5758"/>
                    <a:pt x="19765" y="5758"/>
                    <a:pt x="19714" y="5758"/>
                  </a:cubicBezTo>
                  <a:cubicBezTo>
                    <a:pt x="19548" y="5768"/>
                    <a:pt x="19383" y="5794"/>
                    <a:pt x="19217" y="5802"/>
                  </a:cubicBezTo>
                  <a:cubicBezTo>
                    <a:pt x="19118" y="5805"/>
                    <a:pt x="19023" y="5808"/>
                    <a:pt x="18925" y="5808"/>
                  </a:cubicBezTo>
                  <a:cubicBezTo>
                    <a:pt x="18828" y="5808"/>
                    <a:pt x="18732" y="5805"/>
                    <a:pt x="18634" y="5802"/>
                  </a:cubicBezTo>
                  <a:cubicBezTo>
                    <a:pt x="18259" y="5788"/>
                    <a:pt x="17886" y="5727"/>
                    <a:pt x="17517" y="5663"/>
                  </a:cubicBezTo>
                  <a:cubicBezTo>
                    <a:pt x="17344" y="5632"/>
                    <a:pt x="17171" y="5608"/>
                    <a:pt x="17002" y="5578"/>
                  </a:cubicBezTo>
                  <a:cubicBezTo>
                    <a:pt x="16809" y="5544"/>
                    <a:pt x="16626" y="5490"/>
                    <a:pt x="16443" y="5419"/>
                  </a:cubicBezTo>
                  <a:cubicBezTo>
                    <a:pt x="16277" y="5355"/>
                    <a:pt x="16118" y="5270"/>
                    <a:pt x="15959" y="5185"/>
                  </a:cubicBezTo>
                  <a:cubicBezTo>
                    <a:pt x="15712" y="5060"/>
                    <a:pt x="15475" y="4918"/>
                    <a:pt x="15272" y="4728"/>
                  </a:cubicBezTo>
                  <a:cubicBezTo>
                    <a:pt x="15157" y="4616"/>
                    <a:pt x="15052" y="4498"/>
                    <a:pt x="14947" y="4380"/>
                  </a:cubicBezTo>
                  <a:cubicBezTo>
                    <a:pt x="14855" y="4271"/>
                    <a:pt x="14764" y="4153"/>
                    <a:pt x="14693" y="4031"/>
                  </a:cubicBezTo>
                  <a:cubicBezTo>
                    <a:pt x="14547" y="3780"/>
                    <a:pt x="14425" y="3516"/>
                    <a:pt x="14310" y="3248"/>
                  </a:cubicBezTo>
                  <a:cubicBezTo>
                    <a:pt x="14208" y="3005"/>
                    <a:pt x="14147" y="2737"/>
                    <a:pt x="14100" y="2473"/>
                  </a:cubicBezTo>
                  <a:cubicBezTo>
                    <a:pt x="14053" y="2206"/>
                    <a:pt x="14060" y="1932"/>
                    <a:pt x="14056" y="1659"/>
                  </a:cubicBezTo>
                  <a:lnTo>
                    <a:pt x="14056" y="1659"/>
                  </a:lnTo>
                  <a:cubicBezTo>
                    <a:pt x="14057" y="1671"/>
                    <a:pt x="14059" y="1683"/>
                    <a:pt x="14060" y="1697"/>
                  </a:cubicBezTo>
                  <a:lnTo>
                    <a:pt x="14060" y="1697"/>
                  </a:lnTo>
                  <a:cubicBezTo>
                    <a:pt x="14056" y="1448"/>
                    <a:pt x="14043" y="1202"/>
                    <a:pt x="14049" y="953"/>
                  </a:cubicBezTo>
                  <a:cubicBezTo>
                    <a:pt x="14060" y="729"/>
                    <a:pt x="14080" y="506"/>
                    <a:pt x="14080" y="282"/>
                  </a:cubicBezTo>
                  <a:cubicBezTo>
                    <a:pt x="14077" y="232"/>
                    <a:pt x="14073" y="184"/>
                    <a:pt x="14069" y="133"/>
                  </a:cubicBezTo>
                  <a:cubicBezTo>
                    <a:pt x="14066" y="126"/>
                    <a:pt x="14066" y="116"/>
                    <a:pt x="14066" y="110"/>
                  </a:cubicBezTo>
                  <a:cubicBezTo>
                    <a:pt x="13860" y="69"/>
                    <a:pt x="13653" y="52"/>
                    <a:pt x="13447" y="32"/>
                  </a:cubicBezTo>
                  <a:lnTo>
                    <a:pt x="13470" y="32"/>
                  </a:lnTo>
                  <a:cubicBezTo>
                    <a:pt x="13416" y="24"/>
                    <a:pt x="13358" y="18"/>
                    <a:pt x="13305" y="15"/>
                  </a:cubicBezTo>
                  <a:cubicBezTo>
                    <a:pt x="13267" y="8"/>
                    <a:pt x="13236" y="8"/>
                    <a:pt x="13200" y="4"/>
                  </a:cubicBezTo>
                  <a:cubicBezTo>
                    <a:pt x="13177" y="3"/>
                    <a:pt x="13154" y="1"/>
                    <a:pt x="13130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" name="Google Shape;373;p42">
              <a:extLst>
                <a:ext uri="{FF2B5EF4-FFF2-40B4-BE49-F238E27FC236}">
                  <a16:creationId xmlns:a16="http://schemas.microsoft.com/office/drawing/2014/main" id="{073328A3-0AA3-14B5-6968-97B303E505EE}"/>
                </a:ext>
              </a:extLst>
            </p:cNvPr>
            <p:cNvSpPr/>
            <p:nvPr/>
          </p:nvSpPr>
          <p:spPr>
            <a:xfrm>
              <a:off x="13893372" y="-744828"/>
              <a:ext cx="20537" cy="6178"/>
            </a:xfrm>
            <a:custGeom>
              <a:avLst/>
              <a:gdLst/>
              <a:ahLst/>
              <a:cxnLst/>
              <a:rect l="l" t="t" r="r" b="b"/>
              <a:pathLst>
                <a:path w="123" h="37" extrusionOk="0">
                  <a:moveTo>
                    <a:pt x="41" y="0"/>
                  </a:moveTo>
                  <a:cubicBezTo>
                    <a:pt x="27" y="10"/>
                    <a:pt x="13" y="20"/>
                    <a:pt x="0" y="27"/>
                  </a:cubicBezTo>
                  <a:cubicBezTo>
                    <a:pt x="41" y="30"/>
                    <a:pt x="82" y="33"/>
                    <a:pt x="122" y="37"/>
                  </a:cubicBezTo>
                  <a:cubicBezTo>
                    <a:pt x="95" y="24"/>
                    <a:pt x="68" y="13"/>
                    <a:pt x="41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" name="Google Shape;374;p42">
              <a:extLst>
                <a:ext uri="{FF2B5EF4-FFF2-40B4-BE49-F238E27FC236}">
                  <a16:creationId xmlns:a16="http://schemas.microsoft.com/office/drawing/2014/main" id="{CEC68368-90D9-C160-DECB-3A7F69330753}"/>
                </a:ext>
              </a:extLst>
            </p:cNvPr>
            <p:cNvSpPr/>
            <p:nvPr/>
          </p:nvSpPr>
          <p:spPr>
            <a:xfrm>
              <a:off x="13070734" y="2497475"/>
              <a:ext cx="190006" cy="109863"/>
            </a:xfrm>
            <a:custGeom>
              <a:avLst/>
              <a:gdLst/>
              <a:ahLst/>
              <a:cxnLst/>
              <a:rect l="l" t="t" r="r" b="b"/>
              <a:pathLst>
                <a:path w="1138" h="658" extrusionOk="0">
                  <a:moveTo>
                    <a:pt x="536" y="0"/>
                  </a:moveTo>
                  <a:cubicBezTo>
                    <a:pt x="372" y="0"/>
                    <a:pt x="231" y="66"/>
                    <a:pt x="109" y="179"/>
                  </a:cubicBezTo>
                  <a:cubicBezTo>
                    <a:pt x="55" y="227"/>
                    <a:pt x="24" y="288"/>
                    <a:pt x="0" y="352"/>
                  </a:cubicBezTo>
                  <a:cubicBezTo>
                    <a:pt x="4" y="359"/>
                    <a:pt x="8" y="362"/>
                    <a:pt x="11" y="365"/>
                  </a:cubicBezTo>
                  <a:cubicBezTo>
                    <a:pt x="28" y="382"/>
                    <a:pt x="44" y="403"/>
                    <a:pt x="64" y="420"/>
                  </a:cubicBezTo>
                  <a:cubicBezTo>
                    <a:pt x="109" y="460"/>
                    <a:pt x="153" y="498"/>
                    <a:pt x="200" y="535"/>
                  </a:cubicBezTo>
                  <a:cubicBezTo>
                    <a:pt x="214" y="545"/>
                    <a:pt x="224" y="548"/>
                    <a:pt x="238" y="559"/>
                  </a:cubicBezTo>
                  <a:cubicBezTo>
                    <a:pt x="258" y="569"/>
                    <a:pt x="275" y="582"/>
                    <a:pt x="295" y="593"/>
                  </a:cubicBezTo>
                  <a:cubicBezTo>
                    <a:pt x="302" y="596"/>
                    <a:pt x="312" y="599"/>
                    <a:pt x="319" y="603"/>
                  </a:cubicBezTo>
                  <a:cubicBezTo>
                    <a:pt x="336" y="609"/>
                    <a:pt x="353" y="620"/>
                    <a:pt x="373" y="626"/>
                  </a:cubicBezTo>
                  <a:cubicBezTo>
                    <a:pt x="390" y="630"/>
                    <a:pt x="407" y="637"/>
                    <a:pt x="424" y="640"/>
                  </a:cubicBezTo>
                  <a:cubicBezTo>
                    <a:pt x="437" y="643"/>
                    <a:pt x="450" y="643"/>
                    <a:pt x="464" y="647"/>
                  </a:cubicBezTo>
                  <a:cubicBezTo>
                    <a:pt x="485" y="650"/>
                    <a:pt x="502" y="654"/>
                    <a:pt x="522" y="654"/>
                  </a:cubicBezTo>
                  <a:cubicBezTo>
                    <a:pt x="559" y="657"/>
                    <a:pt x="597" y="657"/>
                    <a:pt x="633" y="657"/>
                  </a:cubicBezTo>
                  <a:cubicBezTo>
                    <a:pt x="647" y="657"/>
                    <a:pt x="658" y="657"/>
                    <a:pt x="667" y="654"/>
                  </a:cubicBezTo>
                  <a:cubicBezTo>
                    <a:pt x="688" y="654"/>
                    <a:pt x="708" y="650"/>
                    <a:pt x="728" y="647"/>
                  </a:cubicBezTo>
                  <a:cubicBezTo>
                    <a:pt x="752" y="640"/>
                    <a:pt x="780" y="637"/>
                    <a:pt x="803" y="630"/>
                  </a:cubicBezTo>
                  <a:cubicBezTo>
                    <a:pt x="810" y="626"/>
                    <a:pt x="816" y="623"/>
                    <a:pt x="824" y="620"/>
                  </a:cubicBezTo>
                  <a:cubicBezTo>
                    <a:pt x="833" y="617"/>
                    <a:pt x="847" y="613"/>
                    <a:pt x="861" y="606"/>
                  </a:cubicBezTo>
                  <a:cubicBezTo>
                    <a:pt x="897" y="586"/>
                    <a:pt x="935" y="565"/>
                    <a:pt x="969" y="542"/>
                  </a:cubicBezTo>
                  <a:cubicBezTo>
                    <a:pt x="1016" y="512"/>
                    <a:pt x="1060" y="481"/>
                    <a:pt x="1101" y="447"/>
                  </a:cubicBezTo>
                  <a:cubicBezTo>
                    <a:pt x="1114" y="434"/>
                    <a:pt x="1128" y="423"/>
                    <a:pt x="1138" y="410"/>
                  </a:cubicBezTo>
                  <a:cubicBezTo>
                    <a:pt x="1114" y="312"/>
                    <a:pt x="1064" y="217"/>
                    <a:pt x="989" y="142"/>
                  </a:cubicBezTo>
                  <a:cubicBezTo>
                    <a:pt x="897" y="51"/>
                    <a:pt x="783" y="17"/>
                    <a:pt x="661" y="14"/>
                  </a:cubicBezTo>
                  <a:cubicBezTo>
                    <a:pt x="644" y="10"/>
                    <a:pt x="624" y="7"/>
                    <a:pt x="603" y="4"/>
                  </a:cubicBezTo>
                  <a:cubicBezTo>
                    <a:pt x="580" y="1"/>
                    <a:pt x="558" y="0"/>
                    <a:pt x="536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" name="Google Shape;375;p42">
              <a:extLst>
                <a:ext uri="{FF2B5EF4-FFF2-40B4-BE49-F238E27FC236}">
                  <a16:creationId xmlns:a16="http://schemas.microsoft.com/office/drawing/2014/main" id="{B4EA3C63-F50F-C21D-EEFE-3116D4259A48}"/>
                </a:ext>
              </a:extLst>
            </p:cNvPr>
            <p:cNvSpPr/>
            <p:nvPr/>
          </p:nvSpPr>
          <p:spPr>
            <a:xfrm>
              <a:off x="10484275" y="1995243"/>
              <a:ext cx="1337223" cy="1328874"/>
            </a:xfrm>
            <a:custGeom>
              <a:avLst/>
              <a:gdLst/>
              <a:ahLst/>
              <a:cxnLst/>
              <a:rect l="l" t="t" r="r" b="b"/>
              <a:pathLst>
                <a:path w="8009" h="7959" extrusionOk="0">
                  <a:moveTo>
                    <a:pt x="7165" y="2226"/>
                  </a:moveTo>
                  <a:cubicBezTo>
                    <a:pt x="7164" y="2228"/>
                    <a:pt x="7163" y="2230"/>
                    <a:pt x="7162" y="2232"/>
                  </a:cubicBezTo>
                  <a:lnTo>
                    <a:pt x="7162" y="2232"/>
                  </a:lnTo>
                  <a:cubicBezTo>
                    <a:pt x="7165" y="2229"/>
                    <a:pt x="7165" y="2229"/>
                    <a:pt x="7165" y="2226"/>
                  </a:cubicBezTo>
                  <a:close/>
                  <a:moveTo>
                    <a:pt x="2390" y="4328"/>
                  </a:moveTo>
                  <a:cubicBezTo>
                    <a:pt x="2390" y="4345"/>
                    <a:pt x="2398" y="4362"/>
                    <a:pt x="2401" y="4383"/>
                  </a:cubicBezTo>
                  <a:cubicBezTo>
                    <a:pt x="2390" y="4366"/>
                    <a:pt x="2381" y="4353"/>
                    <a:pt x="2370" y="4336"/>
                  </a:cubicBezTo>
                  <a:cubicBezTo>
                    <a:pt x="2377" y="4332"/>
                    <a:pt x="2384" y="4332"/>
                    <a:pt x="2390" y="4328"/>
                  </a:cubicBezTo>
                  <a:close/>
                  <a:moveTo>
                    <a:pt x="2967" y="6371"/>
                  </a:moveTo>
                  <a:cubicBezTo>
                    <a:pt x="2969" y="6371"/>
                    <a:pt x="2971" y="6371"/>
                    <a:pt x="2974" y="6371"/>
                  </a:cubicBezTo>
                  <a:lnTo>
                    <a:pt x="2974" y="6371"/>
                  </a:lnTo>
                  <a:cubicBezTo>
                    <a:pt x="2973" y="6371"/>
                    <a:pt x="2972" y="6371"/>
                    <a:pt x="2971" y="6371"/>
                  </a:cubicBezTo>
                  <a:close/>
                  <a:moveTo>
                    <a:pt x="2974" y="6371"/>
                  </a:moveTo>
                  <a:lnTo>
                    <a:pt x="2974" y="6371"/>
                  </a:lnTo>
                  <a:cubicBezTo>
                    <a:pt x="2976" y="6372"/>
                    <a:pt x="2978" y="6372"/>
                    <a:pt x="2980" y="6373"/>
                  </a:cubicBezTo>
                  <a:lnTo>
                    <a:pt x="2980" y="6373"/>
                  </a:lnTo>
                  <a:cubicBezTo>
                    <a:pt x="2978" y="6372"/>
                    <a:pt x="2976" y="6372"/>
                    <a:pt x="2974" y="6371"/>
                  </a:cubicBezTo>
                  <a:close/>
                  <a:moveTo>
                    <a:pt x="3474" y="6570"/>
                  </a:moveTo>
                  <a:cubicBezTo>
                    <a:pt x="3477" y="6573"/>
                    <a:pt x="3483" y="6576"/>
                    <a:pt x="3489" y="6579"/>
                  </a:cubicBezTo>
                  <a:lnTo>
                    <a:pt x="3489" y="6579"/>
                  </a:lnTo>
                  <a:cubicBezTo>
                    <a:pt x="3484" y="6576"/>
                    <a:pt x="3479" y="6573"/>
                    <a:pt x="3474" y="6570"/>
                  </a:cubicBezTo>
                  <a:close/>
                  <a:moveTo>
                    <a:pt x="8008" y="1"/>
                  </a:moveTo>
                  <a:cubicBezTo>
                    <a:pt x="7660" y="21"/>
                    <a:pt x="7314" y="38"/>
                    <a:pt x="6969" y="41"/>
                  </a:cubicBezTo>
                  <a:cubicBezTo>
                    <a:pt x="6600" y="46"/>
                    <a:pt x="6230" y="46"/>
                    <a:pt x="5861" y="49"/>
                  </a:cubicBezTo>
                  <a:cubicBezTo>
                    <a:pt x="5496" y="52"/>
                    <a:pt x="5133" y="69"/>
                    <a:pt x="4764" y="82"/>
                  </a:cubicBezTo>
                  <a:cubicBezTo>
                    <a:pt x="4629" y="89"/>
                    <a:pt x="4490" y="96"/>
                    <a:pt x="4351" y="106"/>
                  </a:cubicBezTo>
                  <a:cubicBezTo>
                    <a:pt x="3914" y="150"/>
                    <a:pt x="3471" y="208"/>
                    <a:pt x="3037" y="285"/>
                  </a:cubicBezTo>
                  <a:cubicBezTo>
                    <a:pt x="2801" y="336"/>
                    <a:pt x="2570" y="401"/>
                    <a:pt x="2340" y="475"/>
                  </a:cubicBezTo>
                  <a:cubicBezTo>
                    <a:pt x="2242" y="516"/>
                    <a:pt x="2143" y="560"/>
                    <a:pt x="2045" y="607"/>
                  </a:cubicBezTo>
                  <a:cubicBezTo>
                    <a:pt x="2045" y="607"/>
                    <a:pt x="2046" y="607"/>
                    <a:pt x="2046" y="607"/>
                  </a:cubicBezTo>
                  <a:lnTo>
                    <a:pt x="2046" y="607"/>
                  </a:lnTo>
                  <a:cubicBezTo>
                    <a:pt x="1679" y="795"/>
                    <a:pt x="1308" y="988"/>
                    <a:pt x="965" y="1217"/>
                  </a:cubicBezTo>
                  <a:cubicBezTo>
                    <a:pt x="891" y="1271"/>
                    <a:pt x="823" y="1329"/>
                    <a:pt x="752" y="1386"/>
                  </a:cubicBezTo>
                  <a:cubicBezTo>
                    <a:pt x="691" y="1443"/>
                    <a:pt x="633" y="1504"/>
                    <a:pt x="572" y="1565"/>
                  </a:cubicBezTo>
                  <a:cubicBezTo>
                    <a:pt x="485" y="1667"/>
                    <a:pt x="407" y="1772"/>
                    <a:pt x="332" y="1881"/>
                  </a:cubicBezTo>
                  <a:cubicBezTo>
                    <a:pt x="291" y="1948"/>
                    <a:pt x="254" y="2012"/>
                    <a:pt x="216" y="2080"/>
                  </a:cubicBezTo>
                  <a:cubicBezTo>
                    <a:pt x="183" y="2158"/>
                    <a:pt x="152" y="2236"/>
                    <a:pt x="122" y="2317"/>
                  </a:cubicBezTo>
                  <a:cubicBezTo>
                    <a:pt x="99" y="2398"/>
                    <a:pt x="78" y="2479"/>
                    <a:pt x="58" y="2561"/>
                  </a:cubicBezTo>
                  <a:cubicBezTo>
                    <a:pt x="34" y="2710"/>
                    <a:pt x="17" y="2859"/>
                    <a:pt x="4" y="3012"/>
                  </a:cubicBezTo>
                  <a:cubicBezTo>
                    <a:pt x="0" y="3076"/>
                    <a:pt x="0" y="3143"/>
                    <a:pt x="0" y="3211"/>
                  </a:cubicBezTo>
                  <a:cubicBezTo>
                    <a:pt x="7" y="3303"/>
                    <a:pt x="17" y="3394"/>
                    <a:pt x="34" y="3489"/>
                  </a:cubicBezTo>
                  <a:cubicBezTo>
                    <a:pt x="41" y="3512"/>
                    <a:pt x="47" y="3540"/>
                    <a:pt x="54" y="3567"/>
                  </a:cubicBezTo>
                  <a:cubicBezTo>
                    <a:pt x="105" y="3703"/>
                    <a:pt x="163" y="3834"/>
                    <a:pt x="224" y="3967"/>
                  </a:cubicBezTo>
                  <a:cubicBezTo>
                    <a:pt x="261" y="4031"/>
                    <a:pt x="298" y="4092"/>
                    <a:pt x="338" y="4156"/>
                  </a:cubicBezTo>
                  <a:cubicBezTo>
                    <a:pt x="383" y="4210"/>
                    <a:pt x="427" y="4267"/>
                    <a:pt x="471" y="4322"/>
                  </a:cubicBezTo>
                  <a:cubicBezTo>
                    <a:pt x="481" y="4336"/>
                    <a:pt x="488" y="4345"/>
                    <a:pt x="498" y="4359"/>
                  </a:cubicBezTo>
                  <a:cubicBezTo>
                    <a:pt x="508" y="4379"/>
                    <a:pt x="521" y="4400"/>
                    <a:pt x="535" y="4420"/>
                  </a:cubicBezTo>
                  <a:cubicBezTo>
                    <a:pt x="579" y="4495"/>
                    <a:pt x="633" y="4566"/>
                    <a:pt x="691" y="4637"/>
                  </a:cubicBezTo>
                  <a:lnTo>
                    <a:pt x="694" y="4637"/>
                  </a:lnTo>
                  <a:cubicBezTo>
                    <a:pt x="694" y="4640"/>
                    <a:pt x="698" y="4647"/>
                    <a:pt x="701" y="4650"/>
                  </a:cubicBezTo>
                  <a:cubicBezTo>
                    <a:pt x="732" y="4687"/>
                    <a:pt x="762" y="4725"/>
                    <a:pt x="793" y="4766"/>
                  </a:cubicBezTo>
                  <a:cubicBezTo>
                    <a:pt x="877" y="4864"/>
                    <a:pt x="962" y="4962"/>
                    <a:pt x="1046" y="5060"/>
                  </a:cubicBezTo>
                  <a:cubicBezTo>
                    <a:pt x="1131" y="5155"/>
                    <a:pt x="1212" y="5253"/>
                    <a:pt x="1301" y="5344"/>
                  </a:cubicBezTo>
                  <a:cubicBezTo>
                    <a:pt x="1534" y="5581"/>
                    <a:pt x="1781" y="5808"/>
                    <a:pt x="2056" y="5994"/>
                  </a:cubicBezTo>
                  <a:cubicBezTo>
                    <a:pt x="2154" y="6059"/>
                    <a:pt x="2255" y="6113"/>
                    <a:pt x="2360" y="6167"/>
                  </a:cubicBezTo>
                  <a:cubicBezTo>
                    <a:pt x="2390" y="6177"/>
                    <a:pt x="2418" y="6191"/>
                    <a:pt x="2448" y="6201"/>
                  </a:cubicBezTo>
                  <a:cubicBezTo>
                    <a:pt x="2492" y="6218"/>
                    <a:pt x="2537" y="6228"/>
                    <a:pt x="2581" y="6242"/>
                  </a:cubicBezTo>
                  <a:cubicBezTo>
                    <a:pt x="2702" y="6293"/>
                    <a:pt x="2829" y="6329"/>
                    <a:pt x="2954" y="6365"/>
                  </a:cubicBezTo>
                  <a:lnTo>
                    <a:pt x="2954" y="6365"/>
                  </a:lnTo>
                  <a:cubicBezTo>
                    <a:pt x="2958" y="6367"/>
                    <a:pt x="2962" y="6369"/>
                    <a:pt x="2967" y="6370"/>
                  </a:cubicBezTo>
                  <a:lnTo>
                    <a:pt x="2967" y="6370"/>
                  </a:lnTo>
                  <a:cubicBezTo>
                    <a:pt x="2963" y="6368"/>
                    <a:pt x="2959" y="6367"/>
                    <a:pt x="2954" y="6365"/>
                  </a:cubicBezTo>
                  <a:lnTo>
                    <a:pt x="2954" y="6365"/>
                  </a:lnTo>
                  <a:cubicBezTo>
                    <a:pt x="2961" y="6367"/>
                    <a:pt x="2967" y="6369"/>
                    <a:pt x="2974" y="6370"/>
                  </a:cubicBezTo>
                  <a:lnTo>
                    <a:pt x="2974" y="6370"/>
                  </a:lnTo>
                  <a:cubicBezTo>
                    <a:pt x="2972" y="6370"/>
                    <a:pt x="2970" y="6370"/>
                    <a:pt x="2967" y="6370"/>
                  </a:cubicBezTo>
                  <a:lnTo>
                    <a:pt x="2967" y="6370"/>
                  </a:lnTo>
                  <a:cubicBezTo>
                    <a:pt x="2968" y="6370"/>
                    <a:pt x="2970" y="6370"/>
                    <a:pt x="2971" y="6371"/>
                  </a:cubicBezTo>
                  <a:lnTo>
                    <a:pt x="2974" y="6371"/>
                  </a:lnTo>
                  <a:cubicBezTo>
                    <a:pt x="2974" y="6370"/>
                    <a:pt x="2974" y="6370"/>
                    <a:pt x="2974" y="6370"/>
                  </a:cubicBezTo>
                  <a:lnTo>
                    <a:pt x="2974" y="6370"/>
                  </a:lnTo>
                  <a:cubicBezTo>
                    <a:pt x="2975" y="6370"/>
                    <a:pt x="2976" y="6371"/>
                    <a:pt x="2976" y="6371"/>
                  </a:cubicBezTo>
                  <a:lnTo>
                    <a:pt x="2974" y="6371"/>
                  </a:lnTo>
                  <a:cubicBezTo>
                    <a:pt x="2982" y="6373"/>
                    <a:pt x="2989" y="6375"/>
                    <a:pt x="2997" y="6377"/>
                  </a:cubicBezTo>
                  <a:cubicBezTo>
                    <a:pt x="2991" y="6376"/>
                    <a:pt x="2986" y="6374"/>
                    <a:pt x="2980" y="6373"/>
                  </a:cubicBezTo>
                  <a:lnTo>
                    <a:pt x="2980" y="6373"/>
                  </a:lnTo>
                  <a:cubicBezTo>
                    <a:pt x="2983" y="6374"/>
                    <a:pt x="2987" y="6376"/>
                    <a:pt x="2990" y="6377"/>
                  </a:cubicBezTo>
                  <a:cubicBezTo>
                    <a:pt x="2997" y="6377"/>
                    <a:pt x="3004" y="6380"/>
                    <a:pt x="3010" y="6384"/>
                  </a:cubicBezTo>
                  <a:cubicBezTo>
                    <a:pt x="3007" y="6380"/>
                    <a:pt x="3004" y="6380"/>
                    <a:pt x="3000" y="6377"/>
                  </a:cubicBezTo>
                  <a:lnTo>
                    <a:pt x="3000" y="6377"/>
                  </a:lnTo>
                  <a:cubicBezTo>
                    <a:pt x="3058" y="6394"/>
                    <a:pt x="3118" y="6411"/>
                    <a:pt x="3179" y="6425"/>
                  </a:cubicBezTo>
                  <a:cubicBezTo>
                    <a:pt x="3207" y="6435"/>
                    <a:pt x="3231" y="6441"/>
                    <a:pt x="3254" y="6452"/>
                  </a:cubicBezTo>
                  <a:cubicBezTo>
                    <a:pt x="3339" y="6492"/>
                    <a:pt x="3417" y="6536"/>
                    <a:pt x="3491" y="6580"/>
                  </a:cubicBezTo>
                  <a:cubicBezTo>
                    <a:pt x="3491" y="6580"/>
                    <a:pt x="3490" y="6580"/>
                    <a:pt x="3489" y="6579"/>
                  </a:cubicBezTo>
                  <a:lnTo>
                    <a:pt x="3489" y="6579"/>
                  </a:lnTo>
                  <a:cubicBezTo>
                    <a:pt x="3493" y="6581"/>
                    <a:pt x="3497" y="6584"/>
                    <a:pt x="3500" y="6586"/>
                  </a:cubicBezTo>
                  <a:lnTo>
                    <a:pt x="3500" y="6586"/>
                  </a:lnTo>
                  <a:cubicBezTo>
                    <a:pt x="3500" y="6585"/>
                    <a:pt x="3499" y="6584"/>
                    <a:pt x="3498" y="6583"/>
                  </a:cubicBezTo>
                  <a:lnTo>
                    <a:pt x="3498" y="6583"/>
                  </a:lnTo>
                  <a:cubicBezTo>
                    <a:pt x="3502" y="6586"/>
                    <a:pt x="3506" y="6589"/>
                    <a:pt x="3510" y="6591"/>
                  </a:cubicBezTo>
                  <a:lnTo>
                    <a:pt x="3510" y="6591"/>
                  </a:lnTo>
                  <a:cubicBezTo>
                    <a:pt x="3507" y="6590"/>
                    <a:pt x="3503" y="6588"/>
                    <a:pt x="3500" y="6586"/>
                  </a:cubicBezTo>
                  <a:lnTo>
                    <a:pt x="3500" y="6586"/>
                  </a:lnTo>
                  <a:cubicBezTo>
                    <a:pt x="3506" y="6591"/>
                    <a:pt x="3513" y="6596"/>
                    <a:pt x="3520" y="6599"/>
                  </a:cubicBezTo>
                  <a:lnTo>
                    <a:pt x="3520" y="6599"/>
                  </a:lnTo>
                  <a:cubicBezTo>
                    <a:pt x="3516" y="6596"/>
                    <a:pt x="3513" y="6594"/>
                    <a:pt x="3510" y="6591"/>
                  </a:cubicBezTo>
                  <a:lnTo>
                    <a:pt x="3510" y="6591"/>
                  </a:lnTo>
                  <a:cubicBezTo>
                    <a:pt x="3515" y="6595"/>
                    <a:pt x="3520" y="6598"/>
                    <a:pt x="3525" y="6601"/>
                  </a:cubicBezTo>
                  <a:cubicBezTo>
                    <a:pt x="3523" y="6600"/>
                    <a:pt x="3522" y="6599"/>
                    <a:pt x="3520" y="6599"/>
                  </a:cubicBezTo>
                  <a:lnTo>
                    <a:pt x="3520" y="6599"/>
                  </a:lnTo>
                  <a:cubicBezTo>
                    <a:pt x="3557" y="6624"/>
                    <a:pt x="3596" y="6650"/>
                    <a:pt x="3634" y="6679"/>
                  </a:cubicBezTo>
                  <a:lnTo>
                    <a:pt x="3654" y="6699"/>
                  </a:lnTo>
                  <a:cubicBezTo>
                    <a:pt x="3661" y="6709"/>
                    <a:pt x="3667" y="6716"/>
                    <a:pt x="3674" y="6726"/>
                  </a:cubicBezTo>
                  <a:cubicBezTo>
                    <a:pt x="3678" y="6733"/>
                    <a:pt x="3681" y="6739"/>
                    <a:pt x="3684" y="6746"/>
                  </a:cubicBezTo>
                  <a:cubicBezTo>
                    <a:pt x="3698" y="6774"/>
                    <a:pt x="3711" y="6800"/>
                    <a:pt x="3721" y="6827"/>
                  </a:cubicBezTo>
                  <a:cubicBezTo>
                    <a:pt x="3728" y="6848"/>
                    <a:pt x="3735" y="6868"/>
                    <a:pt x="3739" y="6892"/>
                  </a:cubicBezTo>
                  <a:cubicBezTo>
                    <a:pt x="3745" y="6916"/>
                    <a:pt x="3748" y="6943"/>
                    <a:pt x="3752" y="6966"/>
                  </a:cubicBezTo>
                  <a:lnTo>
                    <a:pt x="3752" y="7000"/>
                  </a:lnTo>
                  <a:cubicBezTo>
                    <a:pt x="3752" y="7010"/>
                    <a:pt x="3752" y="7024"/>
                    <a:pt x="3748" y="7038"/>
                  </a:cubicBezTo>
                  <a:cubicBezTo>
                    <a:pt x="3742" y="7071"/>
                    <a:pt x="3735" y="7105"/>
                    <a:pt x="3725" y="7139"/>
                  </a:cubicBezTo>
                  <a:cubicBezTo>
                    <a:pt x="3708" y="7190"/>
                    <a:pt x="3687" y="7238"/>
                    <a:pt x="3667" y="7285"/>
                  </a:cubicBezTo>
                  <a:cubicBezTo>
                    <a:pt x="3637" y="7342"/>
                    <a:pt x="3603" y="7396"/>
                    <a:pt x="3569" y="7451"/>
                  </a:cubicBezTo>
                  <a:cubicBezTo>
                    <a:pt x="3576" y="7444"/>
                    <a:pt x="3579" y="7437"/>
                    <a:pt x="3583" y="7430"/>
                  </a:cubicBezTo>
                  <a:lnTo>
                    <a:pt x="3583" y="7430"/>
                  </a:lnTo>
                  <a:cubicBezTo>
                    <a:pt x="3579" y="7441"/>
                    <a:pt x="3573" y="7451"/>
                    <a:pt x="3565" y="7457"/>
                  </a:cubicBezTo>
                  <a:cubicBezTo>
                    <a:pt x="3564" y="7459"/>
                    <a:pt x="3563" y="7462"/>
                    <a:pt x="3562" y="7465"/>
                  </a:cubicBezTo>
                  <a:lnTo>
                    <a:pt x="3562" y="7465"/>
                  </a:lnTo>
                  <a:cubicBezTo>
                    <a:pt x="3563" y="7463"/>
                    <a:pt x="3564" y="7462"/>
                    <a:pt x="3565" y="7461"/>
                  </a:cubicBezTo>
                  <a:lnTo>
                    <a:pt x="3565" y="7461"/>
                  </a:lnTo>
                  <a:cubicBezTo>
                    <a:pt x="3564" y="7463"/>
                    <a:pt x="3562" y="7465"/>
                    <a:pt x="3561" y="7468"/>
                  </a:cubicBezTo>
                  <a:lnTo>
                    <a:pt x="3561" y="7468"/>
                  </a:lnTo>
                  <a:cubicBezTo>
                    <a:pt x="3561" y="7467"/>
                    <a:pt x="3562" y="7466"/>
                    <a:pt x="3562" y="7465"/>
                  </a:cubicBezTo>
                  <a:lnTo>
                    <a:pt x="3562" y="7465"/>
                  </a:lnTo>
                  <a:cubicBezTo>
                    <a:pt x="3560" y="7467"/>
                    <a:pt x="3559" y="7469"/>
                    <a:pt x="3559" y="7471"/>
                  </a:cubicBezTo>
                  <a:lnTo>
                    <a:pt x="3559" y="7471"/>
                  </a:lnTo>
                  <a:cubicBezTo>
                    <a:pt x="3560" y="7470"/>
                    <a:pt x="3560" y="7469"/>
                    <a:pt x="3561" y="7468"/>
                  </a:cubicBezTo>
                  <a:lnTo>
                    <a:pt x="3561" y="7468"/>
                  </a:lnTo>
                  <a:cubicBezTo>
                    <a:pt x="3560" y="7469"/>
                    <a:pt x="3560" y="7470"/>
                    <a:pt x="3559" y="7471"/>
                  </a:cubicBezTo>
                  <a:cubicBezTo>
                    <a:pt x="3559" y="7471"/>
                    <a:pt x="3559" y="7471"/>
                    <a:pt x="3559" y="7471"/>
                  </a:cubicBezTo>
                  <a:lnTo>
                    <a:pt x="3559" y="7471"/>
                  </a:lnTo>
                  <a:cubicBezTo>
                    <a:pt x="3483" y="7582"/>
                    <a:pt x="3401" y="7691"/>
                    <a:pt x="3322" y="7802"/>
                  </a:cubicBezTo>
                  <a:cubicBezTo>
                    <a:pt x="3298" y="7833"/>
                    <a:pt x="3278" y="7863"/>
                    <a:pt x="3254" y="7894"/>
                  </a:cubicBezTo>
                  <a:cubicBezTo>
                    <a:pt x="3349" y="7915"/>
                    <a:pt x="3447" y="7938"/>
                    <a:pt x="3542" y="7955"/>
                  </a:cubicBezTo>
                  <a:cubicBezTo>
                    <a:pt x="3545" y="7955"/>
                    <a:pt x="3548" y="7955"/>
                    <a:pt x="3552" y="7958"/>
                  </a:cubicBezTo>
                  <a:cubicBezTo>
                    <a:pt x="3586" y="7944"/>
                    <a:pt x="3620" y="7937"/>
                    <a:pt x="3656" y="7937"/>
                  </a:cubicBezTo>
                  <a:cubicBezTo>
                    <a:pt x="3663" y="7937"/>
                    <a:pt x="3670" y="7938"/>
                    <a:pt x="3678" y="7938"/>
                  </a:cubicBezTo>
                  <a:cubicBezTo>
                    <a:pt x="3715" y="7891"/>
                    <a:pt x="3752" y="7843"/>
                    <a:pt x="3789" y="7796"/>
                  </a:cubicBezTo>
                  <a:cubicBezTo>
                    <a:pt x="4009" y="7515"/>
                    <a:pt x="4209" y="7224"/>
                    <a:pt x="4398" y="6922"/>
                  </a:cubicBezTo>
                  <a:cubicBezTo>
                    <a:pt x="4592" y="6618"/>
                    <a:pt x="4805" y="6319"/>
                    <a:pt x="5001" y="6015"/>
                  </a:cubicBezTo>
                  <a:cubicBezTo>
                    <a:pt x="5188" y="5724"/>
                    <a:pt x="5357" y="5425"/>
                    <a:pt x="5556" y="5141"/>
                  </a:cubicBezTo>
                  <a:cubicBezTo>
                    <a:pt x="5767" y="4847"/>
                    <a:pt x="5963" y="4545"/>
                    <a:pt x="6153" y="4237"/>
                  </a:cubicBezTo>
                  <a:cubicBezTo>
                    <a:pt x="6186" y="4183"/>
                    <a:pt x="6217" y="4132"/>
                    <a:pt x="6247" y="4081"/>
                  </a:cubicBezTo>
                  <a:cubicBezTo>
                    <a:pt x="6420" y="3797"/>
                    <a:pt x="6583" y="3506"/>
                    <a:pt x="6725" y="3201"/>
                  </a:cubicBezTo>
                  <a:cubicBezTo>
                    <a:pt x="6876" y="2881"/>
                    <a:pt x="7021" y="2558"/>
                    <a:pt x="7162" y="2232"/>
                  </a:cubicBezTo>
                  <a:lnTo>
                    <a:pt x="7162" y="2232"/>
                  </a:lnTo>
                  <a:cubicBezTo>
                    <a:pt x="7162" y="2232"/>
                    <a:pt x="7162" y="2232"/>
                    <a:pt x="7161" y="2232"/>
                  </a:cubicBezTo>
                  <a:cubicBezTo>
                    <a:pt x="7338" y="1820"/>
                    <a:pt x="7500" y="1407"/>
                    <a:pt x="7660" y="990"/>
                  </a:cubicBezTo>
                  <a:cubicBezTo>
                    <a:pt x="7782" y="662"/>
                    <a:pt x="7900" y="333"/>
                    <a:pt x="8008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" name="Google Shape;376;p42">
              <a:extLst>
                <a:ext uri="{FF2B5EF4-FFF2-40B4-BE49-F238E27FC236}">
                  <a16:creationId xmlns:a16="http://schemas.microsoft.com/office/drawing/2014/main" id="{DD9E2BC3-EAFC-1284-1D88-4881A0860D2A}"/>
                </a:ext>
              </a:extLst>
            </p:cNvPr>
            <p:cNvSpPr/>
            <p:nvPr/>
          </p:nvSpPr>
          <p:spPr>
            <a:xfrm>
              <a:off x="15202212" y="3067161"/>
              <a:ext cx="9684" cy="30221"/>
            </a:xfrm>
            <a:custGeom>
              <a:avLst/>
              <a:gdLst/>
              <a:ahLst/>
              <a:cxnLst/>
              <a:rect l="l" t="t" r="r" b="b"/>
              <a:pathLst>
                <a:path w="58" h="181" extrusionOk="0">
                  <a:moveTo>
                    <a:pt x="57" y="1"/>
                  </a:moveTo>
                  <a:cubicBezTo>
                    <a:pt x="51" y="55"/>
                    <a:pt x="30" y="113"/>
                    <a:pt x="0" y="160"/>
                  </a:cubicBezTo>
                  <a:cubicBezTo>
                    <a:pt x="7" y="167"/>
                    <a:pt x="13" y="174"/>
                    <a:pt x="17" y="181"/>
                  </a:cubicBezTo>
                  <a:cubicBezTo>
                    <a:pt x="41" y="123"/>
                    <a:pt x="54" y="59"/>
                    <a:pt x="57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" name="Google Shape;377;p42">
              <a:extLst>
                <a:ext uri="{FF2B5EF4-FFF2-40B4-BE49-F238E27FC236}">
                  <a16:creationId xmlns:a16="http://schemas.microsoft.com/office/drawing/2014/main" id="{A8859166-D420-7D32-A77E-E84825514AC7}"/>
                </a:ext>
              </a:extLst>
            </p:cNvPr>
            <p:cNvSpPr/>
            <p:nvPr/>
          </p:nvSpPr>
          <p:spPr>
            <a:xfrm>
              <a:off x="14457046" y="1919607"/>
              <a:ext cx="1368779" cy="1390318"/>
            </a:xfrm>
            <a:custGeom>
              <a:avLst/>
              <a:gdLst/>
              <a:ahLst/>
              <a:cxnLst/>
              <a:rect l="l" t="t" r="r" b="b"/>
              <a:pathLst>
                <a:path w="8198" h="8327" extrusionOk="0">
                  <a:moveTo>
                    <a:pt x="7544" y="2147"/>
                  </a:moveTo>
                  <a:cubicBezTo>
                    <a:pt x="7548" y="2153"/>
                    <a:pt x="7552" y="2158"/>
                    <a:pt x="7555" y="2164"/>
                  </a:cubicBezTo>
                  <a:lnTo>
                    <a:pt x="7555" y="2164"/>
                  </a:lnTo>
                  <a:cubicBezTo>
                    <a:pt x="7552" y="2158"/>
                    <a:pt x="7549" y="2153"/>
                    <a:pt x="7544" y="2147"/>
                  </a:cubicBezTo>
                  <a:close/>
                  <a:moveTo>
                    <a:pt x="1314" y="3884"/>
                  </a:moveTo>
                  <a:cubicBezTo>
                    <a:pt x="1314" y="3887"/>
                    <a:pt x="1314" y="3887"/>
                    <a:pt x="1317" y="3890"/>
                  </a:cubicBezTo>
                  <a:lnTo>
                    <a:pt x="1317" y="3890"/>
                  </a:lnTo>
                  <a:cubicBezTo>
                    <a:pt x="1316" y="3888"/>
                    <a:pt x="1315" y="3886"/>
                    <a:pt x="1314" y="3884"/>
                  </a:cubicBezTo>
                  <a:close/>
                  <a:moveTo>
                    <a:pt x="4520" y="6874"/>
                  </a:moveTo>
                  <a:cubicBezTo>
                    <a:pt x="4517" y="6932"/>
                    <a:pt x="4504" y="6996"/>
                    <a:pt x="4480" y="7054"/>
                  </a:cubicBezTo>
                  <a:cubicBezTo>
                    <a:pt x="4476" y="7047"/>
                    <a:pt x="4470" y="7040"/>
                    <a:pt x="4463" y="7033"/>
                  </a:cubicBezTo>
                  <a:cubicBezTo>
                    <a:pt x="4493" y="6986"/>
                    <a:pt x="4514" y="6928"/>
                    <a:pt x="4520" y="6874"/>
                  </a:cubicBezTo>
                  <a:close/>
                  <a:moveTo>
                    <a:pt x="5174" y="7924"/>
                  </a:moveTo>
                  <a:cubicBezTo>
                    <a:pt x="5174" y="7925"/>
                    <a:pt x="5175" y="7926"/>
                    <a:pt x="5175" y="7927"/>
                  </a:cubicBezTo>
                  <a:lnTo>
                    <a:pt x="5175" y="7927"/>
                  </a:lnTo>
                  <a:cubicBezTo>
                    <a:pt x="5174" y="7927"/>
                    <a:pt x="5174" y="7926"/>
                    <a:pt x="5174" y="7924"/>
                  </a:cubicBezTo>
                  <a:close/>
                  <a:moveTo>
                    <a:pt x="5178" y="7930"/>
                  </a:moveTo>
                  <a:cubicBezTo>
                    <a:pt x="5179" y="7932"/>
                    <a:pt x="5180" y="7933"/>
                    <a:pt x="5181" y="7934"/>
                  </a:cubicBezTo>
                  <a:lnTo>
                    <a:pt x="5181" y="7934"/>
                  </a:lnTo>
                  <a:lnTo>
                    <a:pt x="5181" y="7930"/>
                  </a:lnTo>
                  <a:close/>
                  <a:moveTo>
                    <a:pt x="1822" y="0"/>
                  </a:moveTo>
                  <a:cubicBezTo>
                    <a:pt x="1517" y="0"/>
                    <a:pt x="1216" y="7"/>
                    <a:pt x="915" y="24"/>
                  </a:cubicBezTo>
                  <a:cubicBezTo>
                    <a:pt x="624" y="48"/>
                    <a:pt x="332" y="82"/>
                    <a:pt x="41" y="102"/>
                  </a:cubicBezTo>
                  <a:cubicBezTo>
                    <a:pt x="30" y="105"/>
                    <a:pt x="17" y="105"/>
                    <a:pt x="4" y="105"/>
                  </a:cubicBezTo>
                  <a:lnTo>
                    <a:pt x="4" y="177"/>
                  </a:lnTo>
                  <a:cubicBezTo>
                    <a:pt x="0" y="204"/>
                    <a:pt x="0" y="227"/>
                    <a:pt x="0" y="255"/>
                  </a:cubicBezTo>
                  <a:cubicBezTo>
                    <a:pt x="7" y="319"/>
                    <a:pt x="21" y="383"/>
                    <a:pt x="27" y="451"/>
                  </a:cubicBezTo>
                  <a:cubicBezTo>
                    <a:pt x="41" y="529"/>
                    <a:pt x="38" y="610"/>
                    <a:pt x="41" y="691"/>
                  </a:cubicBezTo>
                  <a:cubicBezTo>
                    <a:pt x="47" y="772"/>
                    <a:pt x="58" y="854"/>
                    <a:pt x="68" y="935"/>
                  </a:cubicBezTo>
                  <a:cubicBezTo>
                    <a:pt x="102" y="1080"/>
                    <a:pt x="132" y="1230"/>
                    <a:pt x="163" y="1375"/>
                  </a:cubicBezTo>
                  <a:cubicBezTo>
                    <a:pt x="210" y="1501"/>
                    <a:pt x="264" y="1626"/>
                    <a:pt x="319" y="1751"/>
                  </a:cubicBezTo>
                  <a:cubicBezTo>
                    <a:pt x="349" y="1822"/>
                    <a:pt x="376" y="1893"/>
                    <a:pt x="407" y="1965"/>
                  </a:cubicBezTo>
                  <a:cubicBezTo>
                    <a:pt x="441" y="2035"/>
                    <a:pt x="474" y="2104"/>
                    <a:pt x="505" y="2174"/>
                  </a:cubicBezTo>
                  <a:cubicBezTo>
                    <a:pt x="620" y="2435"/>
                    <a:pt x="728" y="2702"/>
                    <a:pt x="854" y="2960"/>
                  </a:cubicBezTo>
                  <a:cubicBezTo>
                    <a:pt x="928" y="3102"/>
                    <a:pt x="1010" y="3245"/>
                    <a:pt x="1091" y="3384"/>
                  </a:cubicBezTo>
                  <a:cubicBezTo>
                    <a:pt x="1185" y="3542"/>
                    <a:pt x="1253" y="3715"/>
                    <a:pt x="1318" y="3891"/>
                  </a:cubicBezTo>
                  <a:cubicBezTo>
                    <a:pt x="1317" y="3891"/>
                    <a:pt x="1317" y="3891"/>
                    <a:pt x="1317" y="3890"/>
                  </a:cubicBezTo>
                  <a:lnTo>
                    <a:pt x="1317" y="3890"/>
                  </a:lnTo>
                  <a:cubicBezTo>
                    <a:pt x="1340" y="3952"/>
                    <a:pt x="1366" y="4011"/>
                    <a:pt x="1392" y="4070"/>
                  </a:cubicBezTo>
                  <a:cubicBezTo>
                    <a:pt x="1531" y="4325"/>
                    <a:pt x="1687" y="4572"/>
                    <a:pt x="1849" y="4812"/>
                  </a:cubicBezTo>
                  <a:cubicBezTo>
                    <a:pt x="1937" y="4934"/>
                    <a:pt x="2025" y="5059"/>
                    <a:pt x="2103" y="5188"/>
                  </a:cubicBezTo>
                  <a:cubicBezTo>
                    <a:pt x="2184" y="5320"/>
                    <a:pt x="2269" y="5448"/>
                    <a:pt x="2354" y="5578"/>
                  </a:cubicBezTo>
                  <a:cubicBezTo>
                    <a:pt x="2465" y="5730"/>
                    <a:pt x="2587" y="5878"/>
                    <a:pt x="2712" y="6021"/>
                  </a:cubicBezTo>
                  <a:cubicBezTo>
                    <a:pt x="2818" y="6133"/>
                    <a:pt x="2923" y="6244"/>
                    <a:pt x="3014" y="6363"/>
                  </a:cubicBezTo>
                  <a:cubicBezTo>
                    <a:pt x="3123" y="6502"/>
                    <a:pt x="3220" y="6644"/>
                    <a:pt x="3332" y="6780"/>
                  </a:cubicBezTo>
                  <a:cubicBezTo>
                    <a:pt x="3440" y="6898"/>
                    <a:pt x="3552" y="7016"/>
                    <a:pt x="3667" y="7135"/>
                  </a:cubicBezTo>
                  <a:cubicBezTo>
                    <a:pt x="3803" y="7277"/>
                    <a:pt x="3931" y="7427"/>
                    <a:pt x="4057" y="7572"/>
                  </a:cubicBezTo>
                  <a:cubicBezTo>
                    <a:pt x="4155" y="7680"/>
                    <a:pt x="4256" y="7778"/>
                    <a:pt x="4365" y="7873"/>
                  </a:cubicBezTo>
                  <a:cubicBezTo>
                    <a:pt x="4476" y="7971"/>
                    <a:pt x="4585" y="8073"/>
                    <a:pt x="4693" y="8174"/>
                  </a:cubicBezTo>
                  <a:cubicBezTo>
                    <a:pt x="4748" y="8225"/>
                    <a:pt x="4809" y="8276"/>
                    <a:pt x="4866" y="8327"/>
                  </a:cubicBezTo>
                  <a:cubicBezTo>
                    <a:pt x="4927" y="8313"/>
                    <a:pt x="4988" y="8300"/>
                    <a:pt x="5049" y="8290"/>
                  </a:cubicBezTo>
                  <a:cubicBezTo>
                    <a:pt x="5187" y="8266"/>
                    <a:pt x="5330" y="8252"/>
                    <a:pt x="5469" y="8235"/>
                  </a:cubicBezTo>
                  <a:cubicBezTo>
                    <a:pt x="5465" y="8232"/>
                    <a:pt x="5462" y="8229"/>
                    <a:pt x="5455" y="8225"/>
                  </a:cubicBezTo>
                  <a:cubicBezTo>
                    <a:pt x="5455" y="8225"/>
                    <a:pt x="5455" y="8222"/>
                    <a:pt x="5452" y="8222"/>
                  </a:cubicBezTo>
                  <a:lnTo>
                    <a:pt x="5455" y="8222"/>
                  </a:lnTo>
                  <a:cubicBezTo>
                    <a:pt x="5401" y="8174"/>
                    <a:pt x="5347" y="8124"/>
                    <a:pt x="5300" y="8069"/>
                  </a:cubicBezTo>
                  <a:cubicBezTo>
                    <a:pt x="5276" y="8043"/>
                    <a:pt x="5252" y="8019"/>
                    <a:pt x="5231" y="7991"/>
                  </a:cubicBezTo>
                  <a:cubicBezTo>
                    <a:pt x="5216" y="7972"/>
                    <a:pt x="5197" y="7953"/>
                    <a:pt x="5181" y="7934"/>
                  </a:cubicBezTo>
                  <a:lnTo>
                    <a:pt x="5181" y="7934"/>
                  </a:lnTo>
                  <a:lnTo>
                    <a:pt x="5181" y="7934"/>
                  </a:lnTo>
                  <a:cubicBezTo>
                    <a:pt x="5179" y="7932"/>
                    <a:pt x="5177" y="7929"/>
                    <a:pt x="5175" y="7927"/>
                  </a:cubicBezTo>
                  <a:lnTo>
                    <a:pt x="5175" y="7927"/>
                  </a:lnTo>
                  <a:cubicBezTo>
                    <a:pt x="5176" y="7927"/>
                    <a:pt x="5177" y="7927"/>
                    <a:pt x="5178" y="7927"/>
                  </a:cubicBezTo>
                  <a:cubicBezTo>
                    <a:pt x="5175" y="7927"/>
                    <a:pt x="5174" y="7924"/>
                    <a:pt x="5174" y="7924"/>
                  </a:cubicBezTo>
                  <a:lnTo>
                    <a:pt x="5174" y="7924"/>
                  </a:lnTo>
                  <a:cubicBezTo>
                    <a:pt x="5174" y="7924"/>
                    <a:pt x="5174" y="7924"/>
                    <a:pt x="5174" y="7924"/>
                  </a:cubicBezTo>
                  <a:lnTo>
                    <a:pt x="5167" y="7917"/>
                  </a:lnTo>
                  <a:cubicBezTo>
                    <a:pt x="5167" y="7917"/>
                    <a:pt x="5167" y="7914"/>
                    <a:pt x="5164" y="7914"/>
                  </a:cubicBezTo>
                  <a:cubicBezTo>
                    <a:pt x="5140" y="7886"/>
                    <a:pt x="5114" y="7856"/>
                    <a:pt x="5089" y="7826"/>
                  </a:cubicBezTo>
                  <a:cubicBezTo>
                    <a:pt x="5066" y="7799"/>
                    <a:pt x="5049" y="7772"/>
                    <a:pt x="5028" y="7741"/>
                  </a:cubicBezTo>
                  <a:cubicBezTo>
                    <a:pt x="5025" y="7731"/>
                    <a:pt x="5018" y="7724"/>
                    <a:pt x="5015" y="7717"/>
                  </a:cubicBezTo>
                  <a:cubicBezTo>
                    <a:pt x="4967" y="7616"/>
                    <a:pt x="4961" y="7500"/>
                    <a:pt x="5005" y="7399"/>
                  </a:cubicBezTo>
                  <a:cubicBezTo>
                    <a:pt x="5025" y="7355"/>
                    <a:pt x="5049" y="7314"/>
                    <a:pt x="5076" y="7277"/>
                  </a:cubicBezTo>
                  <a:cubicBezTo>
                    <a:pt x="5106" y="7240"/>
                    <a:pt x="5144" y="7216"/>
                    <a:pt x="5181" y="7196"/>
                  </a:cubicBezTo>
                  <a:cubicBezTo>
                    <a:pt x="5245" y="7158"/>
                    <a:pt x="5313" y="7135"/>
                    <a:pt x="5381" y="7108"/>
                  </a:cubicBezTo>
                  <a:cubicBezTo>
                    <a:pt x="5384" y="7108"/>
                    <a:pt x="5387" y="7105"/>
                    <a:pt x="5391" y="7105"/>
                  </a:cubicBezTo>
                  <a:cubicBezTo>
                    <a:pt x="5425" y="7091"/>
                    <a:pt x="5462" y="7074"/>
                    <a:pt x="5495" y="7061"/>
                  </a:cubicBezTo>
                  <a:lnTo>
                    <a:pt x="5495" y="7061"/>
                  </a:lnTo>
                  <a:cubicBezTo>
                    <a:pt x="5472" y="7064"/>
                    <a:pt x="5448" y="7071"/>
                    <a:pt x="5425" y="7074"/>
                  </a:cubicBezTo>
                  <a:cubicBezTo>
                    <a:pt x="5452" y="7067"/>
                    <a:pt x="5479" y="7057"/>
                    <a:pt x="5506" y="7050"/>
                  </a:cubicBezTo>
                  <a:cubicBezTo>
                    <a:pt x="5594" y="7020"/>
                    <a:pt x="5686" y="6993"/>
                    <a:pt x="5770" y="6959"/>
                  </a:cubicBezTo>
                  <a:cubicBezTo>
                    <a:pt x="5889" y="6919"/>
                    <a:pt x="6003" y="6871"/>
                    <a:pt x="6116" y="6817"/>
                  </a:cubicBezTo>
                  <a:cubicBezTo>
                    <a:pt x="6207" y="6776"/>
                    <a:pt x="6298" y="6739"/>
                    <a:pt x="6386" y="6695"/>
                  </a:cubicBezTo>
                  <a:cubicBezTo>
                    <a:pt x="6498" y="6641"/>
                    <a:pt x="6603" y="6569"/>
                    <a:pt x="6705" y="6498"/>
                  </a:cubicBezTo>
                  <a:cubicBezTo>
                    <a:pt x="6830" y="6407"/>
                    <a:pt x="6955" y="6316"/>
                    <a:pt x="7067" y="6211"/>
                  </a:cubicBezTo>
                  <a:cubicBezTo>
                    <a:pt x="7189" y="6095"/>
                    <a:pt x="7311" y="5980"/>
                    <a:pt x="7422" y="5852"/>
                  </a:cubicBezTo>
                  <a:cubicBezTo>
                    <a:pt x="7483" y="5784"/>
                    <a:pt x="7544" y="5713"/>
                    <a:pt x="7599" y="5639"/>
                  </a:cubicBezTo>
                  <a:cubicBezTo>
                    <a:pt x="7643" y="5578"/>
                    <a:pt x="7683" y="5513"/>
                    <a:pt x="7724" y="5448"/>
                  </a:cubicBezTo>
                  <a:cubicBezTo>
                    <a:pt x="7782" y="5364"/>
                    <a:pt x="7836" y="5279"/>
                    <a:pt x="7886" y="5192"/>
                  </a:cubicBezTo>
                  <a:cubicBezTo>
                    <a:pt x="7930" y="5117"/>
                    <a:pt x="7961" y="5032"/>
                    <a:pt x="7988" y="4951"/>
                  </a:cubicBezTo>
                  <a:cubicBezTo>
                    <a:pt x="8015" y="4863"/>
                    <a:pt x="8042" y="4775"/>
                    <a:pt x="8066" y="4687"/>
                  </a:cubicBezTo>
                  <a:cubicBezTo>
                    <a:pt x="8080" y="4626"/>
                    <a:pt x="8100" y="4565"/>
                    <a:pt x="8107" y="4501"/>
                  </a:cubicBezTo>
                  <a:cubicBezTo>
                    <a:pt x="8124" y="4446"/>
                    <a:pt x="8137" y="4392"/>
                    <a:pt x="8150" y="4338"/>
                  </a:cubicBezTo>
                  <a:cubicBezTo>
                    <a:pt x="8168" y="4237"/>
                    <a:pt x="8181" y="4135"/>
                    <a:pt x="8191" y="4034"/>
                  </a:cubicBezTo>
                  <a:cubicBezTo>
                    <a:pt x="8194" y="3942"/>
                    <a:pt x="8198" y="3851"/>
                    <a:pt x="8191" y="3759"/>
                  </a:cubicBezTo>
                  <a:cubicBezTo>
                    <a:pt x="8185" y="3664"/>
                    <a:pt x="8171" y="3570"/>
                    <a:pt x="8154" y="3478"/>
                  </a:cubicBezTo>
                  <a:cubicBezTo>
                    <a:pt x="8127" y="3356"/>
                    <a:pt x="8093" y="3234"/>
                    <a:pt x="8052" y="3112"/>
                  </a:cubicBezTo>
                  <a:cubicBezTo>
                    <a:pt x="7988" y="2932"/>
                    <a:pt x="7907" y="2763"/>
                    <a:pt x="7822" y="2594"/>
                  </a:cubicBezTo>
                  <a:cubicBezTo>
                    <a:pt x="7782" y="2520"/>
                    <a:pt x="7738" y="2445"/>
                    <a:pt x="7694" y="2371"/>
                  </a:cubicBezTo>
                  <a:cubicBezTo>
                    <a:pt x="7652" y="2299"/>
                    <a:pt x="7603" y="2232"/>
                    <a:pt x="7555" y="2164"/>
                  </a:cubicBezTo>
                  <a:lnTo>
                    <a:pt x="7555" y="2164"/>
                  </a:lnTo>
                  <a:cubicBezTo>
                    <a:pt x="7560" y="2171"/>
                    <a:pt x="7564" y="2179"/>
                    <a:pt x="7568" y="2185"/>
                  </a:cubicBezTo>
                  <a:cubicBezTo>
                    <a:pt x="7521" y="2124"/>
                    <a:pt x="7470" y="2059"/>
                    <a:pt x="7422" y="1995"/>
                  </a:cubicBezTo>
                  <a:cubicBezTo>
                    <a:pt x="7369" y="1937"/>
                    <a:pt x="7317" y="1883"/>
                    <a:pt x="7267" y="1826"/>
                  </a:cubicBezTo>
                  <a:cubicBezTo>
                    <a:pt x="7216" y="1768"/>
                    <a:pt x="7155" y="1718"/>
                    <a:pt x="7100" y="1666"/>
                  </a:cubicBezTo>
                  <a:cubicBezTo>
                    <a:pt x="6881" y="1477"/>
                    <a:pt x="6650" y="1301"/>
                    <a:pt x="6414" y="1132"/>
                  </a:cubicBezTo>
                  <a:cubicBezTo>
                    <a:pt x="6295" y="1057"/>
                    <a:pt x="6180" y="979"/>
                    <a:pt x="6058" y="908"/>
                  </a:cubicBezTo>
                  <a:cubicBezTo>
                    <a:pt x="5939" y="837"/>
                    <a:pt x="5817" y="772"/>
                    <a:pt x="5699" y="708"/>
                  </a:cubicBezTo>
                  <a:cubicBezTo>
                    <a:pt x="5601" y="668"/>
                    <a:pt x="5506" y="624"/>
                    <a:pt x="5411" y="583"/>
                  </a:cubicBezTo>
                  <a:cubicBezTo>
                    <a:pt x="5320" y="539"/>
                    <a:pt x="5222" y="508"/>
                    <a:pt x="5127" y="471"/>
                  </a:cubicBezTo>
                  <a:cubicBezTo>
                    <a:pt x="4978" y="424"/>
                    <a:pt x="4825" y="377"/>
                    <a:pt x="4670" y="336"/>
                  </a:cubicBezTo>
                  <a:cubicBezTo>
                    <a:pt x="4524" y="295"/>
                    <a:pt x="4375" y="264"/>
                    <a:pt x="4229" y="230"/>
                  </a:cubicBezTo>
                  <a:cubicBezTo>
                    <a:pt x="3972" y="183"/>
                    <a:pt x="3718" y="139"/>
                    <a:pt x="3461" y="108"/>
                  </a:cubicBezTo>
                  <a:cubicBezTo>
                    <a:pt x="3204" y="78"/>
                    <a:pt x="2946" y="58"/>
                    <a:pt x="2689" y="38"/>
                  </a:cubicBezTo>
                  <a:cubicBezTo>
                    <a:pt x="2398" y="21"/>
                    <a:pt x="2110" y="4"/>
                    <a:pt x="182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" name="Google Shape;378;p42">
              <a:extLst>
                <a:ext uri="{FF2B5EF4-FFF2-40B4-BE49-F238E27FC236}">
                  <a16:creationId xmlns:a16="http://schemas.microsoft.com/office/drawing/2014/main" id="{8C1486A9-1F9A-B987-BE75-0390B26DE700}"/>
                </a:ext>
              </a:extLst>
            </p:cNvPr>
            <p:cNvSpPr/>
            <p:nvPr/>
          </p:nvSpPr>
          <p:spPr>
            <a:xfrm>
              <a:off x="15501247" y="3050297"/>
              <a:ext cx="52093" cy="17030"/>
            </a:xfrm>
            <a:custGeom>
              <a:avLst/>
              <a:gdLst/>
              <a:ahLst/>
              <a:cxnLst/>
              <a:rect l="l" t="t" r="r" b="b"/>
              <a:pathLst>
                <a:path w="312" h="102" extrusionOk="0">
                  <a:moveTo>
                    <a:pt x="312" y="0"/>
                  </a:moveTo>
                  <a:cubicBezTo>
                    <a:pt x="207" y="34"/>
                    <a:pt x="105" y="72"/>
                    <a:pt x="1" y="102"/>
                  </a:cubicBezTo>
                  <a:lnTo>
                    <a:pt x="4" y="102"/>
                  </a:lnTo>
                  <a:cubicBezTo>
                    <a:pt x="115" y="95"/>
                    <a:pt x="213" y="52"/>
                    <a:pt x="31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" name="Google Shape;379;p42">
              <a:extLst>
                <a:ext uri="{FF2B5EF4-FFF2-40B4-BE49-F238E27FC236}">
                  <a16:creationId xmlns:a16="http://schemas.microsoft.com/office/drawing/2014/main" id="{453B1002-86D5-2C0B-4B5A-0CE96FFF4730}"/>
                </a:ext>
              </a:extLst>
            </p:cNvPr>
            <p:cNvSpPr/>
            <p:nvPr/>
          </p:nvSpPr>
          <p:spPr>
            <a:xfrm>
              <a:off x="15319088" y="3240972"/>
              <a:ext cx="835" cy="668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cubicBezTo>
                    <a:pt x="1" y="0"/>
                    <a:pt x="4" y="0"/>
                    <a:pt x="4" y="3"/>
                  </a:cubicBezTo>
                  <a:cubicBezTo>
                    <a:pt x="4" y="0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" name="Google Shape;380;p42">
              <a:extLst>
                <a:ext uri="{FF2B5EF4-FFF2-40B4-BE49-F238E27FC236}">
                  <a16:creationId xmlns:a16="http://schemas.microsoft.com/office/drawing/2014/main" id="{5CEE2DC1-3C68-B350-B0FB-AE17D4FCC861}"/>
                </a:ext>
              </a:extLst>
            </p:cNvPr>
            <p:cNvSpPr/>
            <p:nvPr/>
          </p:nvSpPr>
          <p:spPr>
            <a:xfrm>
              <a:off x="15319088" y="3240972"/>
              <a:ext cx="835" cy="668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cubicBezTo>
                    <a:pt x="4" y="0"/>
                    <a:pt x="4" y="3"/>
                    <a:pt x="4" y="3"/>
                  </a:cubicBezTo>
                  <a:cubicBezTo>
                    <a:pt x="4" y="0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2" name="Google Shape;381;p42">
              <a:extLst>
                <a:ext uri="{FF2B5EF4-FFF2-40B4-BE49-F238E27FC236}">
                  <a16:creationId xmlns:a16="http://schemas.microsoft.com/office/drawing/2014/main" id="{FCE52744-C778-2755-4546-55D07582D0FA}"/>
                </a:ext>
              </a:extLst>
            </p:cNvPr>
            <p:cNvSpPr/>
            <p:nvPr/>
          </p:nvSpPr>
          <p:spPr>
            <a:xfrm>
              <a:off x="12474167" y="681391"/>
              <a:ext cx="117376" cy="116041"/>
            </a:xfrm>
            <a:custGeom>
              <a:avLst/>
              <a:gdLst/>
              <a:ahLst/>
              <a:cxnLst/>
              <a:rect l="l" t="t" r="r" b="b"/>
              <a:pathLst>
                <a:path w="703" h="695" extrusionOk="0">
                  <a:moveTo>
                    <a:pt x="343" y="1"/>
                  </a:moveTo>
                  <a:cubicBezTo>
                    <a:pt x="154" y="1"/>
                    <a:pt x="1" y="174"/>
                    <a:pt x="8" y="357"/>
                  </a:cubicBezTo>
                  <a:cubicBezTo>
                    <a:pt x="11" y="549"/>
                    <a:pt x="174" y="695"/>
                    <a:pt x="363" y="695"/>
                  </a:cubicBezTo>
                  <a:cubicBezTo>
                    <a:pt x="549" y="695"/>
                    <a:pt x="702" y="523"/>
                    <a:pt x="699" y="340"/>
                  </a:cubicBezTo>
                  <a:cubicBezTo>
                    <a:pt x="692" y="146"/>
                    <a:pt x="533" y="1"/>
                    <a:pt x="343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3" name="Google Shape;382;p42">
              <a:extLst>
                <a:ext uri="{FF2B5EF4-FFF2-40B4-BE49-F238E27FC236}">
                  <a16:creationId xmlns:a16="http://schemas.microsoft.com/office/drawing/2014/main" id="{FF0622BD-A772-99C2-3DE7-27B0FFCBC0DF}"/>
                </a:ext>
              </a:extLst>
            </p:cNvPr>
            <p:cNvSpPr/>
            <p:nvPr/>
          </p:nvSpPr>
          <p:spPr>
            <a:xfrm>
              <a:off x="12513905" y="832996"/>
              <a:ext cx="117209" cy="116041"/>
            </a:xfrm>
            <a:custGeom>
              <a:avLst/>
              <a:gdLst/>
              <a:ahLst/>
              <a:cxnLst/>
              <a:rect l="l" t="t" r="r" b="b"/>
              <a:pathLst>
                <a:path w="702" h="695" extrusionOk="0">
                  <a:moveTo>
                    <a:pt x="342" y="1"/>
                  </a:moveTo>
                  <a:cubicBezTo>
                    <a:pt x="153" y="1"/>
                    <a:pt x="0" y="173"/>
                    <a:pt x="7" y="356"/>
                  </a:cubicBezTo>
                  <a:cubicBezTo>
                    <a:pt x="11" y="549"/>
                    <a:pt x="173" y="695"/>
                    <a:pt x="363" y="695"/>
                  </a:cubicBezTo>
                  <a:cubicBezTo>
                    <a:pt x="549" y="695"/>
                    <a:pt x="701" y="521"/>
                    <a:pt x="697" y="339"/>
                  </a:cubicBezTo>
                  <a:cubicBezTo>
                    <a:pt x="691" y="146"/>
                    <a:pt x="532" y="1"/>
                    <a:pt x="342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4" name="Google Shape;383;p42">
              <a:extLst>
                <a:ext uri="{FF2B5EF4-FFF2-40B4-BE49-F238E27FC236}">
                  <a16:creationId xmlns:a16="http://schemas.microsoft.com/office/drawing/2014/main" id="{1A0095E0-1A02-9870-0901-02C6FCA7B839}"/>
                </a:ext>
              </a:extLst>
            </p:cNvPr>
            <p:cNvSpPr/>
            <p:nvPr/>
          </p:nvSpPr>
          <p:spPr>
            <a:xfrm>
              <a:off x="12620763" y="726639"/>
              <a:ext cx="117710" cy="115540"/>
            </a:xfrm>
            <a:custGeom>
              <a:avLst/>
              <a:gdLst/>
              <a:ahLst/>
              <a:cxnLst/>
              <a:rect l="l" t="t" r="r" b="b"/>
              <a:pathLst>
                <a:path w="705" h="692" extrusionOk="0">
                  <a:moveTo>
                    <a:pt x="342" y="0"/>
                  </a:moveTo>
                  <a:cubicBezTo>
                    <a:pt x="156" y="0"/>
                    <a:pt x="0" y="170"/>
                    <a:pt x="7" y="356"/>
                  </a:cubicBezTo>
                  <a:cubicBezTo>
                    <a:pt x="10" y="546"/>
                    <a:pt x="173" y="691"/>
                    <a:pt x="362" y="691"/>
                  </a:cubicBezTo>
                  <a:cubicBezTo>
                    <a:pt x="549" y="691"/>
                    <a:pt x="704" y="522"/>
                    <a:pt x="698" y="336"/>
                  </a:cubicBezTo>
                  <a:cubicBezTo>
                    <a:pt x="691" y="143"/>
                    <a:pt x="532" y="0"/>
                    <a:pt x="34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5" name="Google Shape;384;p42">
              <a:extLst>
                <a:ext uri="{FF2B5EF4-FFF2-40B4-BE49-F238E27FC236}">
                  <a16:creationId xmlns:a16="http://schemas.microsoft.com/office/drawing/2014/main" id="{91EAD891-A357-DDBE-4AA8-322AFE3C2838}"/>
                </a:ext>
              </a:extLst>
            </p:cNvPr>
            <p:cNvSpPr/>
            <p:nvPr/>
          </p:nvSpPr>
          <p:spPr>
            <a:xfrm>
              <a:off x="13884857" y="-375834"/>
              <a:ext cx="117209" cy="11554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42" y="1"/>
                  </a:moveTo>
                  <a:cubicBezTo>
                    <a:pt x="153" y="1"/>
                    <a:pt x="0" y="170"/>
                    <a:pt x="4" y="356"/>
                  </a:cubicBezTo>
                  <a:cubicBezTo>
                    <a:pt x="11" y="549"/>
                    <a:pt x="170" y="691"/>
                    <a:pt x="359" y="691"/>
                  </a:cubicBezTo>
                  <a:cubicBezTo>
                    <a:pt x="549" y="691"/>
                    <a:pt x="702" y="522"/>
                    <a:pt x="698" y="336"/>
                  </a:cubicBezTo>
                  <a:cubicBezTo>
                    <a:pt x="691" y="147"/>
                    <a:pt x="532" y="1"/>
                    <a:pt x="342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6" name="Google Shape;385;p42">
              <a:extLst>
                <a:ext uri="{FF2B5EF4-FFF2-40B4-BE49-F238E27FC236}">
                  <a16:creationId xmlns:a16="http://schemas.microsoft.com/office/drawing/2014/main" id="{736298F0-9734-0483-E0AE-6223B6D384D6}"/>
                </a:ext>
              </a:extLst>
            </p:cNvPr>
            <p:cNvSpPr/>
            <p:nvPr/>
          </p:nvSpPr>
          <p:spPr>
            <a:xfrm>
              <a:off x="14064010" y="-355965"/>
              <a:ext cx="117376" cy="115373"/>
            </a:xfrm>
            <a:custGeom>
              <a:avLst/>
              <a:gdLst/>
              <a:ahLst/>
              <a:cxnLst/>
              <a:rect l="l" t="t" r="r" b="b"/>
              <a:pathLst>
                <a:path w="703" h="691" extrusionOk="0">
                  <a:moveTo>
                    <a:pt x="340" y="0"/>
                  </a:moveTo>
                  <a:cubicBezTo>
                    <a:pt x="154" y="0"/>
                    <a:pt x="1" y="170"/>
                    <a:pt x="4" y="356"/>
                  </a:cubicBezTo>
                  <a:cubicBezTo>
                    <a:pt x="11" y="549"/>
                    <a:pt x="170" y="691"/>
                    <a:pt x="360" y="691"/>
                  </a:cubicBezTo>
                  <a:cubicBezTo>
                    <a:pt x="549" y="691"/>
                    <a:pt x="702" y="522"/>
                    <a:pt x="695" y="339"/>
                  </a:cubicBezTo>
                  <a:cubicBezTo>
                    <a:pt x="692" y="146"/>
                    <a:pt x="529" y="0"/>
                    <a:pt x="340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7" name="Google Shape;386;p42">
              <a:extLst>
                <a:ext uri="{FF2B5EF4-FFF2-40B4-BE49-F238E27FC236}">
                  <a16:creationId xmlns:a16="http://schemas.microsoft.com/office/drawing/2014/main" id="{A6295450-AD08-4338-07C8-918EB86FCF52}"/>
                </a:ext>
              </a:extLst>
            </p:cNvPr>
            <p:cNvSpPr/>
            <p:nvPr/>
          </p:nvSpPr>
          <p:spPr>
            <a:xfrm>
              <a:off x="14766767" y="1157410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7" y="1"/>
                    <a:pt x="1" y="157"/>
                    <a:pt x="1" y="346"/>
                  </a:cubicBezTo>
                  <a:cubicBezTo>
                    <a:pt x="1" y="536"/>
                    <a:pt x="157" y="691"/>
                    <a:pt x="346" y="691"/>
                  </a:cubicBezTo>
                  <a:cubicBezTo>
                    <a:pt x="536" y="691"/>
                    <a:pt x="691" y="536"/>
                    <a:pt x="691" y="346"/>
                  </a:cubicBezTo>
                  <a:cubicBezTo>
                    <a:pt x="691" y="157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8" name="Google Shape;387;p42">
              <a:extLst>
                <a:ext uri="{FF2B5EF4-FFF2-40B4-BE49-F238E27FC236}">
                  <a16:creationId xmlns:a16="http://schemas.microsoft.com/office/drawing/2014/main" id="{DEBA52ED-F347-4A97-DA7F-88394377B4AA}"/>
                </a:ext>
              </a:extLst>
            </p:cNvPr>
            <p:cNvSpPr/>
            <p:nvPr/>
          </p:nvSpPr>
          <p:spPr>
            <a:xfrm>
              <a:off x="12584030" y="-1111317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0" y="536"/>
                    <a:pt x="155" y="692"/>
                    <a:pt x="346" y="692"/>
                  </a:cubicBezTo>
                  <a:cubicBezTo>
                    <a:pt x="535" y="692"/>
                    <a:pt x="691" y="536"/>
                    <a:pt x="691" y="346"/>
                  </a:cubicBezTo>
                  <a:cubicBezTo>
                    <a:pt x="691" y="156"/>
                    <a:pt x="535" y="1"/>
                    <a:pt x="346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9" name="Google Shape;388;p42">
              <a:extLst>
                <a:ext uri="{FF2B5EF4-FFF2-40B4-BE49-F238E27FC236}">
                  <a16:creationId xmlns:a16="http://schemas.microsoft.com/office/drawing/2014/main" id="{38F0A7AB-3B74-42A7-02AA-7C52ACFA8CC3}"/>
                </a:ext>
              </a:extLst>
            </p:cNvPr>
            <p:cNvSpPr/>
            <p:nvPr/>
          </p:nvSpPr>
          <p:spPr>
            <a:xfrm>
              <a:off x="11000866" y="3323954"/>
              <a:ext cx="239929" cy="584211"/>
            </a:xfrm>
            <a:custGeom>
              <a:avLst/>
              <a:gdLst/>
              <a:ahLst/>
              <a:cxnLst/>
              <a:rect l="l" t="t" r="r" b="b"/>
              <a:pathLst>
                <a:path w="1437" h="3499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417" y="31"/>
                    <a:pt x="1396" y="61"/>
                    <a:pt x="1373" y="92"/>
                  </a:cubicBezTo>
                  <a:cubicBezTo>
                    <a:pt x="1206" y="316"/>
                    <a:pt x="1023" y="525"/>
                    <a:pt x="851" y="742"/>
                  </a:cubicBezTo>
                  <a:cubicBezTo>
                    <a:pt x="857" y="738"/>
                    <a:pt x="861" y="732"/>
                    <a:pt x="865" y="729"/>
                  </a:cubicBezTo>
                  <a:lnTo>
                    <a:pt x="865" y="729"/>
                  </a:lnTo>
                  <a:cubicBezTo>
                    <a:pt x="807" y="803"/>
                    <a:pt x="749" y="877"/>
                    <a:pt x="692" y="952"/>
                  </a:cubicBezTo>
                  <a:cubicBezTo>
                    <a:pt x="668" y="999"/>
                    <a:pt x="641" y="1043"/>
                    <a:pt x="617" y="1088"/>
                  </a:cubicBezTo>
                  <a:cubicBezTo>
                    <a:pt x="601" y="1098"/>
                    <a:pt x="584" y="1108"/>
                    <a:pt x="570" y="1118"/>
                  </a:cubicBezTo>
                  <a:cubicBezTo>
                    <a:pt x="495" y="1216"/>
                    <a:pt x="424" y="1318"/>
                    <a:pt x="360" y="1419"/>
                  </a:cubicBezTo>
                  <a:cubicBezTo>
                    <a:pt x="299" y="1524"/>
                    <a:pt x="241" y="1632"/>
                    <a:pt x="190" y="1741"/>
                  </a:cubicBezTo>
                  <a:cubicBezTo>
                    <a:pt x="137" y="1873"/>
                    <a:pt x="89" y="2005"/>
                    <a:pt x="48" y="2137"/>
                  </a:cubicBezTo>
                  <a:cubicBezTo>
                    <a:pt x="38" y="2191"/>
                    <a:pt x="24" y="2242"/>
                    <a:pt x="15" y="2296"/>
                  </a:cubicBezTo>
                  <a:cubicBezTo>
                    <a:pt x="11" y="2357"/>
                    <a:pt x="4" y="2418"/>
                    <a:pt x="1" y="2479"/>
                  </a:cubicBezTo>
                  <a:cubicBezTo>
                    <a:pt x="1" y="2554"/>
                    <a:pt x="4" y="2625"/>
                    <a:pt x="11" y="2696"/>
                  </a:cubicBezTo>
                  <a:cubicBezTo>
                    <a:pt x="24" y="2757"/>
                    <a:pt x="35" y="2818"/>
                    <a:pt x="48" y="2876"/>
                  </a:cubicBezTo>
                  <a:cubicBezTo>
                    <a:pt x="65" y="2937"/>
                    <a:pt x="85" y="2994"/>
                    <a:pt x="106" y="3051"/>
                  </a:cubicBezTo>
                  <a:cubicBezTo>
                    <a:pt x="116" y="3075"/>
                    <a:pt x="126" y="3099"/>
                    <a:pt x="140" y="3123"/>
                  </a:cubicBezTo>
                  <a:cubicBezTo>
                    <a:pt x="150" y="3140"/>
                    <a:pt x="160" y="3156"/>
                    <a:pt x="174" y="3173"/>
                  </a:cubicBezTo>
                  <a:cubicBezTo>
                    <a:pt x="198" y="3207"/>
                    <a:pt x="224" y="3234"/>
                    <a:pt x="251" y="3265"/>
                  </a:cubicBezTo>
                  <a:cubicBezTo>
                    <a:pt x="285" y="3292"/>
                    <a:pt x="316" y="3323"/>
                    <a:pt x="350" y="3349"/>
                  </a:cubicBezTo>
                  <a:cubicBezTo>
                    <a:pt x="418" y="3400"/>
                    <a:pt x="485" y="3451"/>
                    <a:pt x="560" y="3495"/>
                  </a:cubicBezTo>
                  <a:cubicBezTo>
                    <a:pt x="563" y="3498"/>
                    <a:pt x="563" y="3498"/>
                    <a:pt x="567" y="3498"/>
                  </a:cubicBezTo>
                  <a:cubicBezTo>
                    <a:pt x="610" y="3275"/>
                    <a:pt x="651" y="3051"/>
                    <a:pt x="698" y="2828"/>
                  </a:cubicBezTo>
                  <a:lnTo>
                    <a:pt x="698" y="2824"/>
                  </a:lnTo>
                  <a:cubicBezTo>
                    <a:pt x="702" y="2811"/>
                    <a:pt x="705" y="2798"/>
                    <a:pt x="705" y="2784"/>
                  </a:cubicBezTo>
                  <a:lnTo>
                    <a:pt x="705" y="2790"/>
                  </a:lnTo>
                  <a:cubicBezTo>
                    <a:pt x="779" y="2449"/>
                    <a:pt x="871" y="2110"/>
                    <a:pt x="966" y="1771"/>
                  </a:cubicBezTo>
                  <a:cubicBezTo>
                    <a:pt x="1010" y="1605"/>
                    <a:pt x="1057" y="1440"/>
                    <a:pt x="1098" y="1274"/>
                  </a:cubicBezTo>
                  <a:cubicBezTo>
                    <a:pt x="1139" y="1111"/>
                    <a:pt x="1170" y="949"/>
                    <a:pt x="1210" y="786"/>
                  </a:cubicBezTo>
                  <a:cubicBezTo>
                    <a:pt x="1278" y="522"/>
                    <a:pt x="1356" y="261"/>
                    <a:pt x="1437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0" name="Google Shape;389;p42">
              <a:extLst>
                <a:ext uri="{FF2B5EF4-FFF2-40B4-BE49-F238E27FC236}">
                  <a16:creationId xmlns:a16="http://schemas.microsoft.com/office/drawing/2014/main" id="{FE6BC723-7710-DEDD-BCB8-D8621BDB8DF1}"/>
                </a:ext>
              </a:extLst>
            </p:cNvPr>
            <p:cNvSpPr/>
            <p:nvPr/>
          </p:nvSpPr>
          <p:spPr>
            <a:xfrm>
              <a:off x="15081664" y="3294568"/>
              <a:ext cx="365987" cy="615266"/>
            </a:xfrm>
            <a:custGeom>
              <a:avLst/>
              <a:gdLst/>
              <a:ahLst/>
              <a:cxnLst/>
              <a:rect l="l" t="t" r="r" b="b"/>
              <a:pathLst>
                <a:path w="2192" h="3685" extrusionOk="0">
                  <a:moveTo>
                    <a:pt x="1525" y="1345"/>
                  </a:moveTo>
                  <a:lnTo>
                    <a:pt x="1525" y="1345"/>
                  </a:lnTo>
                  <a:cubicBezTo>
                    <a:pt x="1525" y="1346"/>
                    <a:pt x="1525" y="1346"/>
                    <a:pt x="1526" y="1346"/>
                  </a:cubicBezTo>
                  <a:lnTo>
                    <a:pt x="1526" y="1346"/>
                  </a:lnTo>
                  <a:cubicBezTo>
                    <a:pt x="1525" y="1346"/>
                    <a:pt x="1525" y="1345"/>
                    <a:pt x="1525" y="1345"/>
                  </a:cubicBezTo>
                  <a:close/>
                  <a:moveTo>
                    <a:pt x="1526" y="1346"/>
                  </a:moveTo>
                  <a:cubicBezTo>
                    <a:pt x="1527" y="1348"/>
                    <a:pt x="1529" y="1349"/>
                    <a:pt x="1531" y="1351"/>
                  </a:cubicBezTo>
                  <a:lnTo>
                    <a:pt x="1531" y="1351"/>
                  </a:lnTo>
                  <a:cubicBezTo>
                    <a:pt x="1530" y="1349"/>
                    <a:pt x="1528" y="1348"/>
                    <a:pt x="1526" y="134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13" y="336"/>
                    <a:pt x="224" y="667"/>
                    <a:pt x="332" y="1003"/>
                  </a:cubicBezTo>
                  <a:cubicBezTo>
                    <a:pt x="410" y="1236"/>
                    <a:pt x="488" y="1470"/>
                    <a:pt x="580" y="1700"/>
                  </a:cubicBezTo>
                  <a:cubicBezTo>
                    <a:pt x="678" y="1934"/>
                    <a:pt x="773" y="2174"/>
                    <a:pt x="857" y="2415"/>
                  </a:cubicBezTo>
                  <a:cubicBezTo>
                    <a:pt x="946" y="2662"/>
                    <a:pt x="1037" y="2905"/>
                    <a:pt x="1135" y="3149"/>
                  </a:cubicBezTo>
                  <a:cubicBezTo>
                    <a:pt x="1206" y="3326"/>
                    <a:pt x="1287" y="3502"/>
                    <a:pt x="1348" y="3685"/>
                  </a:cubicBezTo>
                  <a:cubicBezTo>
                    <a:pt x="1359" y="3681"/>
                    <a:pt x="1365" y="3681"/>
                    <a:pt x="1376" y="3677"/>
                  </a:cubicBezTo>
                  <a:lnTo>
                    <a:pt x="1382" y="3677"/>
                  </a:lnTo>
                  <a:cubicBezTo>
                    <a:pt x="1437" y="3664"/>
                    <a:pt x="1490" y="3651"/>
                    <a:pt x="1545" y="3634"/>
                  </a:cubicBezTo>
                  <a:cubicBezTo>
                    <a:pt x="1606" y="3610"/>
                    <a:pt x="1663" y="3583"/>
                    <a:pt x="1724" y="3556"/>
                  </a:cubicBezTo>
                  <a:cubicBezTo>
                    <a:pt x="1759" y="3539"/>
                    <a:pt x="1789" y="3522"/>
                    <a:pt x="1823" y="3502"/>
                  </a:cubicBezTo>
                  <a:cubicBezTo>
                    <a:pt x="1843" y="3485"/>
                    <a:pt x="1863" y="3468"/>
                    <a:pt x="1884" y="3451"/>
                  </a:cubicBezTo>
                  <a:cubicBezTo>
                    <a:pt x="1917" y="3421"/>
                    <a:pt x="1948" y="3386"/>
                    <a:pt x="1978" y="3352"/>
                  </a:cubicBezTo>
                  <a:cubicBezTo>
                    <a:pt x="1998" y="3326"/>
                    <a:pt x="2019" y="3302"/>
                    <a:pt x="2039" y="3275"/>
                  </a:cubicBezTo>
                  <a:cubicBezTo>
                    <a:pt x="2063" y="3235"/>
                    <a:pt x="2084" y="3194"/>
                    <a:pt x="2104" y="3153"/>
                  </a:cubicBezTo>
                  <a:cubicBezTo>
                    <a:pt x="2117" y="3119"/>
                    <a:pt x="2131" y="3082"/>
                    <a:pt x="2145" y="3048"/>
                  </a:cubicBezTo>
                  <a:cubicBezTo>
                    <a:pt x="2154" y="3004"/>
                    <a:pt x="2165" y="2963"/>
                    <a:pt x="2171" y="2919"/>
                  </a:cubicBezTo>
                  <a:cubicBezTo>
                    <a:pt x="2178" y="2865"/>
                    <a:pt x="2185" y="2808"/>
                    <a:pt x="2188" y="2750"/>
                  </a:cubicBezTo>
                  <a:cubicBezTo>
                    <a:pt x="2192" y="2672"/>
                    <a:pt x="2192" y="2591"/>
                    <a:pt x="2192" y="2513"/>
                  </a:cubicBezTo>
                  <a:cubicBezTo>
                    <a:pt x="2185" y="2442"/>
                    <a:pt x="2171" y="2374"/>
                    <a:pt x="2158" y="2306"/>
                  </a:cubicBezTo>
                  <a:cubicBezTo>
                    <a:pt x="2145" y="2242"/>
                    <a:pt x="2124" y="2181"/>
                    <a:pt x="2107" y="2120"/>
                  </a:cubicBezTo>
                  <a:cubicBezTo>
                    <a:pt x="2087" y="2063"/>
                    <a:pt x="2063" y="2011"/>
                    <a:pt x="2039" y="1955"/>
                  </a:cubicBezTo>
                  <a:cubicBezTo>
                    <a:pt x="2012" y="1903"/>
                    <a:pt x="1982" y="1856"/>
                    <a:pt x="1951" y="1805"/>
                  </a:cubicBezTo>
                  <a:cubicBezTo>
                    <a:pt x="1901" y="1731"/>
                    <a:pt x="1846" y="1663"/>
                    <a:pt x="1789" y="1595"/>
                  </a:cubicBezTo>
                  <a:cubicBezTo>
                    <a:pt x="1706" y="1510"/>
                    <a:pt x="1620" y="1430"/>
                    <a:pt x="1531" y="1351"/>
                  </a:cubicBezTo>
                  <a:lnTo>
                    <a:pt x="1531" y="1351"/>
                  </a:lnTo>
                  <a:cubicBezTo>
                    <a:pt x="1531" y="1351"/>
                    <a:pt x="1531" y="1351"/>
                    <a:pt x="1531" y="1352"/>
                  </a:cubicBezTo>
                  <a:cubicBezTo>
                    <a:pt x="1373" y="1219"/>
                    <a:pt x="1213" y="1084"/>
                    <a:pt x="1057" y="948"/>
                  </a:cubicBezTo>
                  <a:cubicBezTo>
                    <a:pt x="1037" y="939"/>
                    <a:pt x="1020" y="925"/>
                    <a:pt x="1000" y="911"/>
                  </a:cubicBezTo>
                  <a:cubicBezTo>
                    <a:pt x="990" y="901"/>
                    <a:pt x="979" y="888"/>
                    <a:pt x="969" y="878"/>
                  </a:cubicBezTo>
                  <a:cubicBezTo>
                    <a:pt x="969" y="874"/>
                    <a:pt x="966" y="874"/>
                    <a:pt x="962" y="870"/>
                  </a:cubicBezTo>
                  <a:cubicBezTo>
                    <a:pt x="922" y="833"/>
                    <a:pt x="878" y="800"/>
                    <a:pt x="837" y="762"/>
                  </a:cubicBezTo>
                  <a:cubicBezTo>
                    <a:pt x="810" y="745"/>
                    <a:pt x="787" y="722"/>
                    <a:pt x="763" y="698"/>
                  </a:cubicBezTo>
                  <a:cubicBezTo>
                    <a:pt x="682" y="627"/>
                    <a:pt x="596" y="556"/>
                    <a:pt x="519" y="481"/>
                  </a:cubicBezTo>
                  <a:cubicBezTo>
                    <a:pt x="360" y="336"/>
                    <a:pt x="207" y="190"/>
                    <a:pt x="48" y="51"/>
                  </a:cubicBezTo>
                  <a:cubicBezTo>
                    <a:pt x="32" y="34"/>
                    <a:pt x="18" y="17"/>
                    <a:pt x="1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1" name="Google Shape;390;p42">
              <a:extLst>
                <a:ext uri="{FF2B5EF4-FFF2-40B4-BE49-F238E27FC236}">
                  <a16:creationId xmlns:a16="http://schemas.microsoft.com/office/drawing/2014/main" id="{03572A33-F433-EA5E-1B0A-CAE3B38FF672}"/>
                </a:ext>
              </a:extLst>
            </p:cNvPr>
            <p:cNvSpPr/>
            <p:nvPr/>
          </p:nvSpPr>
          <p:spPr>
            <a:xfrm>
              <a:off x="11398911" y="2176567"/>
              <a:ext cx="3559193" cy="2699991"/>
            </a:xfrm>
            <a:custGeom>
              <a:avLst/>
              <a:gdLst/>
              <a:ahLst/>
              <a:cxnLst/>
              <a:rect l="l" t="t" r="r" b="b"/>
              <a:pathLst>
                <a:path w="21317" h="16171" extrusionOk="0">
                  <a:moveTo>
                    <a:pt x="11382" y="26"/>
                  </a:moveTo>
                  <a:lnTo>
                    <a:pt x="11382" y="26"/>
                  </a:lnTo>
                  <a:cubicBezTo>
                    <a:pt x="11379" y="26"/>
                    <a:pt x="11376" y="27"/>
                    <a:pt x="11373" y="28"/>
                  </a:cubicBezTo>
                  <a:lnTo>
                    <a:pt x="11373" y="28"/>
                  </a:lnTo>
                  <a:cubicBezTo>
                    <a:pt x="11376" y="27"/>
                    <a:pt x="11378" y="27"/>
                    <a:pt x="11382" y="26"/>
                  </a:cubicBezTo>
                  <a:close/>
                  <a:moveTo>
                    <a:pt x="10988" y="544"/>
                  </a:moveTo>
                  <a:lnTo>
                    <a:pt x="10988" y="544"/>
                  </a:lnTo>
                  <a:cubicBezTo>
                    <a:pt x="10990" y="545"/>
                    <a:pt x="10992" y="545"/>
                    <a:pt x="10994" y="545"/>
                  </a:cubicBezTo>
                  <a:lnTo>
                    <a:pt x="10994" y="545"/>
                  </a:lnTo>
                  <a:cubicBezTo>
                    <a:pt x="10992" y="545"/>
                    <a:pt x="10990" y="544"/>
                    <a:pt x="10988" y="544"/>
                  </a:cubicBezTo>
                  <a:close/>
                  <a:moveTo>
                    <a:pt x="10994" y="545"/>
                  </a:moveTo>
                  <a:cubicBezTo>
                    <a:pt x="10997" y="546"/>
                    <a:pt x="11000" y="547"/>
                    <a:pt x="11002" y="547"/>
                  </a:cubicBezTo>
                  <a:cubicBezTo>
                    <a:pt x="11003" y="547"/>
                    <a:pt x="11003" y="547"/>
                    <a:pt x="11003" y="547"/>
                  </a:cubicBezTo>
                  <a:lnTo>
                    <a:pt x="11003" y="547"/>
                  </a:lnTo>
                  <a:cubicBezTo>
                    <a:pt x="11000" y="547"/>
                    <a:pt x="10997" y="546"/>
                    <a:pt x="10994" y="545"/>
                  </a:cubicBezTo>
                  <a:close/>
                  <a:moveTo>
                    <a:pt x="16979" y="879"/>
                  </a:moveTo>
                  <a:cubicBezTo>
                    <a:pt x="17168" y="879"/>
                    <a:pt x="17327" y="1035"/>
                    <a:pt x="17327" y="1224"/>
                  </a:cubicBezTo>
                  <a:cubicBezTo>
                    <a:pt x="17327" y="1414"/>
                    <a:pt x="17168" y="1570"/>
                    <a:pt x="16979" y="1570"/>
                  </a:cubicBezTo>
                  <a:cubicBezTo>
                    <a:pt x="16793" y="1570"/>
                    <a:pt x="16633" y="1414"/>
                    <a:pt x="16633" y="1224"/>
                  </a:cubicBezTo>
                  <a:cubicBezTo>
                    <a:pt x="16633" y="1035"/>
                    <a:pt x="16793" y="879"/>
                    <a:pt x="16979" y="879"/>
                  </a:cubicBezTo>
                  <a:close/>
                  <a:moveTo>
                    <a:pt x="6054" y="1097"/>
                  </a:moveTo>
                  <a:cubicBezTo>
                    <a:pt x="6180" y="1097"/>
                    <a:pt x="6305" y="1136"/>
                    <a:pt x="6404" y="1221"/>
                  </a:cubicBezTo>
                  <a:cubicBezTo>
                    <a:pt x="6468" y="1276"/>
                    <a:pt x="6522" y="1346"/>
                    <a:pt x="6550" y="1424"/>
                  </a:cubicBezTo>
                  <a:cubicBezTo>
                    <a:pt x="6580" y="1509"/>
                    <a:pt x="6587" y="1590"/>
                    <a:pt x="6587" y="1682"/>
                  </a:cubicBezTo>
                  <a:cubicBezTo>
                    <a:pt x="6583" y="1861"/>
                    <a:pt x="6461" y="2017"/>
                    <a:pt x="6326" y="2125"/>
                  </a:cubicBezTo>
                  <a:cubicBezTo>
                    <a:pt x="6234" y="2196"/>
                    <a:pt x="6112" y="2231"/>
                    <a:pt x="5991" y="2231"/>
                  </a:cubicBezTo>
                  <a:cubicBezTo>
                    <a:pt x="5950" y="2231"/>
                    <a:pt x="5906" y="2223"/>
                    <a:pt x="5865" y="2217"/>
                  </a:cubicBezTo>
                  <a:cubicBezTo>
                    <a:pt x="5693" y="2176"/>
                    <a:pt x="5531" y="2037"/>
                    <a:pt x="5476" y="1868"/>
                  </a:cubicBezTo>
                  <a:cubicBezTo>
                    <a:pt x="5476" y="1861"/>
                    <a:pt x="5473" y="1854"/>
                    <a:pt x="5473" y="1848"/>
                  </a:cubicBezTo>
                  <a:cubicBezTo>
                    <a:pt x="5418" y="1698"/>
                    <a:pt x="5422" y="1529"/>
                    <a:pt x="5506" y="1390"/>
                  </a:cubicBezTo>
                  <a:cubicBezTo>
                    <a:pt x="5557" y="1309"/>
                    <a:pt x="5628" y="1242"/>
                    <a:pt x="5709" y="1194"/>
                  </a:cubicBezTo>
                  <a:cubicBezTo>
                    <a:pt x="5747" y="1167"/>
                    <a:pt x="5791" y="1146"/>
                    <a:pt x="5839" y="1129"/>
                  </a:cubicBezTo>
                  <a:cubicBezTo>
                    <a:pt x="5876" y="1113"/>
                    <a:pt x="5913" y="1106"/>
                    <a:pt x="5950" y="1106"/>
                  </a:cubicBezTo>
                  <a:cubicBezTo>
                    <a:pt x="5984" y="1100"/>
                    <a:pt x="6019" y="1097"/>
                    <a:pt x="6054" y="1097"/>
                  </a:cubicBezTo>
                  <a:close/>
                  <a:moveTo>
                    <a:pt x="14641" y="1132"/>
                  </a:moveTo>
                  <a:cubicBezTo>
                    <a:pt x="14665" y="1132"/>
                    <a:pt x="14689" y="1133"/>
                    <a:pt x="14714" y="1137"/>
                  </a:cubicBezTo>
                  <a:cubicBezTo>
                    <a:pt x="14889" y="1163"/>
                    <a:pt x="15069" y="1276"/>
                    <a:pt x="15150" y="1441"/>
                  </a:cubicBezTo>
                  <a:cubicBezTo>
                    <a:pt x="15218" y="1590"/>
                    <a:pt x="15238" y="1749"/>
                    <a:pt x="15170" y="1901"/>
                  </a:cubicBezTo>
                  <a:cubicBezTo>
                    <a:pt x="15136" y="2014"/>
                    <a:pt x="15059" y="2115"/>
                    <a:pt x="14953" y="2170"/>
                  </a:cubicBezTo>
                  <a:cubicBezTo>
                    <a:pt x="14859" y="2217"/>
                    <a:pt x="14761" y="2244"/>
                    <a:pt x="14659" y="2244"/>
                  </a:cubicBezTo>
                  <a:cubicBezTo>
                    <a:pt x="14575" y="2244"/>
                    <a:pt x="14486" y="2223"/>
                    <a:pt x="14405" y="2183"/>
                  </a:cubicBezTo>
                  <a:cubicBezTo>
                    <a:pt x="14259" y="2112"/>
                    <a:pt x="14131" y="1956"/>
                    <a:pt x="14104" y="1793"/>
                  </a:cubicBezTo>
                  <a:lnTo>
                    <a:pt x="14104" y="1784"/>
                  </a:lnTo>
                  <a:cubicBezTo>
                    <a:pt x="14097" y="1749"/>
                    <a:pt x="14094" y="1715"/>
                    <a:pt x="14094" y="1682"/>
                  </a:cubicBezTo>
                  <a:cubicBezTo>
                    <a:pt x="14090" y="1637"/>
                    <a:pt x="14094" y="1590"/>
                    <a:pt x="14107" y="1543"/>
                  </a:cubicBezTo>
                  <a:cubicBezTo>
                    <a:pt x="14128" y="1448"/>
                    <a:pt x="14178" y="1343"/>
                    <a:pt x="14256" y="1279"/>
                  </a:cubicBezTo>
                  <a:cubicBezTo>
                    <a:pt x="14370" y="1189"/>
                    <a:pt x="14500" y="1132"/>
                    <a:pt x="14641" y="1132"/>
                  </a:cubicBezTo>
                  <a:close/>
                  <a:moveTo>
                    <a:pt x="10707" y="500"/>
                  </a:moveTo>
                  <a:cubicBezTo>
                    <a:pt x="10771" y="500"/>
                    <a:pt x="10836" y="506"/>
                    <a:pt x="10901" y="520"/>
                  </a:cubicBezTo>
                  <a:cubicBezTo>
                    <a:pt x="10935" y="530"/>
                    <a:pt x="10971" y="540"/>
                    <a:pt x="11006" y="547"/>
                  </a:cubicBezTo>
                  <a:cubicBezTo>
                    <a:pt x="11006" y="548"/>
                    <a:pt x="11006" y="548"/>
                    <a:pt x="11006" y="548"/>
                  </a:cubicBezTo>
                  <a:lnTo>
                    <a:pt x="11006" y="548"/>
                  </a:lnTo>
                  <a:cubicBezTo>
                    <a:pt x="11005" y="548"/>
                    <a:pt x="11004" y="548"/>
                    <a:pt x="11003" y="547"/>
                  </a:cubicBezTo>
                  <a:lnTo>
                    <a:pt x="11003" y="547"/>
                  </a:lnTo>
                  <a:cubicBezTo>
                    <a:pt x="11092" y="568"/>
                    <a:pt x="11166" y="600"/>
                    <a:pt x="11249" y="639"/>
                  </a:cubicBezTo>
                  <a:cubicBezTo>
                    <a:pt x="11371" y="693"/>
                    <a:pt x="11493" y="747"/>
                    <a:pt x="11605" y="815"/>
                  </a:cubicBezTo>
                  <a:cubicBezTo>
                    <a:pt x="11723" y="886"/>
                    <a:pt x="11825" y="984"/>
                    <a:pt x="11910" y="1089"/>
                  </a:cubicBezTo>
                  <a:cubicBezTo>
                    <a:pt x="11960" y="1150"/>
                    <a:pt x="11991" y="1235"/>
                    <a:pt x="12021" y="1309"/>
                  </a:cubicBezTo>
                  <a:cubicBezTo>
                    <a:pt x="12056" y="1393"/>
                    <a:pt x="12073" y="1482"/>
                    <a:pt x="12086" y="1570"/>
                  </a:cubicBezTo>
                  <a:cubicBezTo>
                    <a:pt x="12106" y="1692"/>
                    <a:pt x="12099" y="1810"/>
                    <a:pt x="12089" y="1932"/>
                  </a:cubicBezTo>
                  <a:cubicBezTo>
                    <a:pt x="12082" y="2040"/>
                    <a:pt x="12059" y="2142"/>
                    <a:pt x="12025" y="2240"/>
                  </a:cubicBezTo>
                  <a:cubicBezTo>
                    <a:pt x="12025" y="2257"/>
                    <a:pt x="12032" y="2274"/>
                    <a:pt x="12032" y="2291"/>
                  </a:cubicBezTo>
                  <a:cubicBezTo>
                    <a:pt x="12008" y="2677"/>
                    <a:pt x="11873" y="3090"/>
                    <a:pt x="11595" y="3364"/>
                  </a:cubicBezTo>
                  <a:cubicBezTo>
                    <a:pt x="11520" y="3439"/>
                    <a:pt x="11449" y="3510"/>
                    <a:pt x="11368" y="3571"/>
                  </a:cubicBezTo>
                  <a:cubicBezTo>
                    <a:pt x="11293" y="3625"/>
                    <a:pt x="11219" y="3669"/>
                    <a:pt x="11141" y="3714"/>
                  </a:cubicBezTo>
                  <a:cubicBezTo>
                    <a:pt x="10938" y="3825"/>
                    <a:pt x="10701" y="3856"/>
                    <a:pt x="10471" y="3856"/>
                  </a:cubicBezTo>
                  <a:lnTo>
                    <a:pt x="10460" y="3856"/>
                  </a:lnTo>
                  <a:cubicBezTo>
                    <a:pt x="10285" y="3856"/>
                    <a:pt x="10095" y="3811"/>
                    <a:pt x="9935" y="3737"/>
                  </a:cubicBezTo>
                  <a:cubicBezTo>
                    <a:pt x="9817" y="3686"/>
                    <a:pt x="9712" y="3619"/>
                    <a:pt x="9618" y="3531"/>
                  </a:cubicBezTo>
                  <a:cubicBezTo>
                    <a:pt x="9557" y="3476"/>
                    <a:pt x="9492" y="3419"/>
                    <a:pt x="9448" y="3348"/>
                  </a:cubicBezTo>
                  <a:cubicBezTo>
                    <a:pt x="9404" y="3280"/>
                    <a:pt x="9363" y="3209"/>
                    <a:pt x="9326" y="3137"/>
                  </a:cubicBezTo>
                  <a:cubicBezTo>
                    <a:pt x="9249" y="2975"/>
                    <a:pt x="9204" y="2806"/>
                    <a:pt x="9177" y="2626"/>
                  </a:cubicBezTo>
                  <a:cubicBezTo>
                    <a:pt x="9167" y="2545"/>
                    <a:pt x="9157" y="2464"/>
                    <a:pt x="9153" y="2382"/>
                  </a:cubicBezTo>
                  <a:cubicBezTo>
                    <a:pt x="9150" y="2287"/>
                    <a:pt x="9160" y="2190"/>
                    <a:pt x="9167" y="2098"/>
                  </a:cubicBezTo>
                  <a:cubicBezTo>
                    <a:pt x="9171" y="2034"/>
                    <a:pt x="9194" y="1979"/>
                    <a:pt x="9228" y="1932"/>
                  </a:cubicBezTo>
                  <a:cubicBezTo>
                    <a:pt x="9231" y="1851"/>
                    <a:pt x="9228" y="1773"/>
                    <a:pt x="9244" y="1698"/>
                  </a:cubicBezTo>
                  <a:cubicBezTo>
                    <a:pt x="9282" y="1523"/>
                    <a:pt x="9353" y="1360"/>
                    <a:pt x="9448" y="1207"/>
                  </a:cubicBezTo>
                  <a:cubicBezTo>
                    <a:pt x="9563" y="1025"/>
                    <a:pt x="9702" y="845"/>
                    <a:pt x="9882" y="720"/>
                  </a:cubicBezTo>
                  <a:cubicBezTo>
                    <a:pt x="10082" y="585"/>
                    <a:pt x="10322" y="502"/>
                    <a:pt x="10564" y="502"/>
                  </a:cubicBezTo>
                  <a:cubicBezTo>
                    <a:pt x="10582" y="502"/>
                    <a:pt x="10601" y="503"/>
                    <a:pt x="10620" y="504"/>
                  </a:cubicBezTo>
                  <a:cubicBezTo>
                    <a:pt x="10648" y="501"/>
                    <a:pt x="10678" y="500"/>
                    <a:pt x="10707" y="500"/>
                  </a:cubicBezTo>
                  <a:close/>
                  <a:moveTo>
                    <a:pt x="13420" y="2467"/>
                  </a:moveTo>
                  <a:cubicBezTo>
                    <a:pt x="13444" y="2525"/>
                    <a:pt x="13454" y="2589"/>
                    <a:pt x="13444" y="2653"/>
                  </a:cubicBezTo>
                  <a:cubicBezTo>
                    <a:pt x="13406" y="2840"/>
                    <a:pt x="13308" y="2998"/>
                    <a:pt x="13217" y="3161"/>
                  </a:cubicBezTo>
                  <a:cubicBezTo>
                    <a:pt x="13132" y="3311"/>
                    <a:pt x="13040" y="3456"/>
                    <a:pt x="12936" y="3592"/>
                  </a:cubicBezTo>
                  <a:cubicBezTo>
                    <a:pt x="12831" y="3730"/>
                    <a:pt x="12726" y="3869"/>
                    <a:pt x="12601" y="3991"/>
                  </a:cubicBezTo>
                  <a:cubicBezTo>
                    <a:pt x="12536" y="4052"/>
                    <a:pt x="12462" y="4103"/>
                    <a:pt x="12394" y="4153"/>
                  </a:cubicBezTo>
                  <a:cubicBezTo>
                    <a:pt x="12326" y="4204"/>
                    <a:pt x="12262" y="4255"/>
                    <a:pt x="12194" y="4303"/>
                  </a:cubicBezTo>
                  <a:cubicBezTo>
                    <a:pt x="12056" y="4400"/>
                    <a:pt x="11903" y="4489"/>
                    <a:pt x="11743" y="4553"/>
                  </a:cubicBezTo>
                  <a:cubicBezTo>
                    <a:pt x="11581" y="4621"/>
                    <a:pt x="11422" y="4678"/>
                    <a:pt x="11256" y="4729"/>
                  </a:cubicBezTo>
                  <a:cubicBezTo>
                    <a:pt x="11097" y="4777"/>
                    <a:pt x="10931" y="4800"/>
                    <a:pt x="10768" y="4814"/>
                  </a:cubicBezTo>
                  <a:cubicBezTo>
                    <a:pt x="10630" y="4824"/>
                    <a:pt x="10494" y="4827"/>
                    <a:pt x="10355" y="4827"/>
                  </a:cubicBezTo>
                  <a:lnTo>
                    <a:pt x="10301" y="4827"/>
                  </a:lnTo>
                  <a:cubicBezTo>
                    <a:pt x="10230" y="4827"/>
                    <a:pt x="10152" y="4827"/>
                    <a:pt x="10082" y="4814"/>
                  </a:cubicBezTo>
                  <a:cubicBezTo>
                    <a:pt x="10057" y="4811"/>
                    <a:pt x="10034" y="4811"/>
                    <a:pt x="10010" y="4807"/>
                  </a:cubicBezTo>
                  <a:cubicBezTo>
                    <a:pt x="9705" y="4770"/>
                    <a:pt x="9418" y="4661"/>
                    <a:pt x="9147" y="4516"/>
                  </a:cubicBezTo>
                  <a:cubicBezTo>
                    <a:pt x="9015" y="4441"/>
                    <a:pt x="8896" y="4343"/>
                    <a:pt x="8785" y="4245"/>
                  </a:cubicBezTo>
                  <a:cubicBezTo>
                    <a:pt x="8672" y="4147"/>
                    <a:pt x="8588" y="4028"/>
                    <a:pt x="8497" y="3913"/>
                  </a:cubicBezTo>
                  <a:cubicBezTo>
                    <a:pt x="8436" y="3849"/>
                    <a:pt x="8371" y="3788"/>
                    <a:pt x="8314" y="3720"/>
                  </a:cubicBezTo>
                  <a:cubicBezTo>
                    <a:pt x="8225" y="3615"/>
                    <a:pt x="8151" y="3506"/>
                    <a:pt x="8080" y="3392"/>
                  </a:cubicBezTo>
                  <a:cubicBezTo>
                    <a:pt x="8019" y="3293"/>
                    <a:pt x="7969" y="3192"/>
                    <a:pt x="7924" y="3087"/>
                  </a:cubicBezTo>
                  <a:cubicBezTo>
                    <a:pt x="7877" y="2972"/>
                    <a:pt x="7822" y="2853"/>
                    <a:pt x="7836" y="2725"/>
                  </a:cubicBezTo>
                  <a:cubicBezTo>
                    <a:pt x="7836" y="2714"/>
                    <a:pt x="7836" y="2704"/>
                    <a:pt x="7839" y="2694"/>
                  </a:cubicBezTo>
                  <a:cubicBezTo>
                    <a:pt x="7883" y="2755"/>
                    <a:pt x="7931" y="2812"/>
                    <a:pt x="7978" y="2870"/>
                  </a:cubicBezTo>
                  <a:cubicBezTo>
                    <a:pt x="8096" y="3005"/>
                    <a:pt x="8208" y="3148"/>
                    <a:pt x="8341" y="3271"/>
                  </a:cubicBezTo>
                  <a:lnTo>
                    <a:pt x="8341" y="3271"/>
                  </a:lnTo>
                  <a:cubicBezTo>
                    <a:pt x="8340" y="3270"/>
                    <a:pt x="8339" y="3268"/>
                    <a:pt x="8338" y="3267"/>
                  </a:cubicBezTo>
                  <a:lnTo>
                    <a:pt x="8338" y="3267"/>
                  </a:lnTo>
                  <a:cubicBezTo>
                    <a:pt x="8341" y="3270"/>
                    <a:pt x="8344" y="3273"/>
                    <a:pt x="8347" y="3276"/>
                  </a:cubicBezTo>
                  <a:lnTo>
                    <a:pt x="8347" y="3276"/>
                  </a:lnTo>
                  <a:cubicBezTo>
                    <a:pt x="8345" y="3274"/>
                    <a:pt x="8343" y="3273"/>
                    <a:pt x="8341" y="3271"/>
                  </a:cubicBezTo>
                  <a:lnTo>
                    <a:pt x="8341" y="3271"/>
                  </a:lnTo>
                  <a:cubicBezTo>
                    <a:pt x="8345" y="3276"/>
                    <a:pt x="8349" y="3280"/>
                    <a:pt x="8354" y="3282"/>
                  </a:cubicBezTo>
                  <a:lnTo>
                    <a:pt x="8354" y="3282"/>
                  </a:lnTo>
                  <a:cubicBezTo>
                    <a:pt x="8351" y="3280"/>
                    <a:pt x="8349" y="3278"/>
                    <a:pt x="8347" y="3276"/>
                  </a:cubicBezTo>
                  <a:lnTo>
                    <a:pt x="8347" y="3276"/>
                  </a:lnTo>
                  <a:cubicBezTo>
                    <a:pt x="8350" y="3278"/>
                    <a:pt x="8352" y="3281"/>
                    <a:pt x="8355" y="3283"/>
                  </a:cubicBezTo>
                  <a:cubicBezTo>
                    <a:pt x="8354" y="3283"/>
                    <a:pt x="8354" y="3283"/>
                    <a:pt x="8354" y="3282"/>
                  </a:cubicBezTo>
                  <a:lnTo>
                    <a:pt x="8354" y="3282"/>
                  </a:lnTo>
                  <a:cubicBezTo>
                    <a:pt x="8396" y="3324"/>
                    <a:pt x="8442" y="3362"/>
                    <a:pt x="8486" y="3398"/>
                  </a:cubicBezTo>
                  <a:lnTo>
                    <a:pt x="8483" y="3398"/>
                  </a:lnTo>
                  <a:cubicBezTo>
                    <a:pt x="8588" y="3486"/>
                    <a:pt x="8700" y="3571"/>
                    <a:pt x="8815" y="3645"/>
                  </a:cubicBezTo>
                  <a:cubicBezTo>
                    <a:pt x="8886" y="3689"/>
                    <a:pt x="8954" y="3730"/>
                    <a:pt x="9025" y="3775"/>
                  </a:cubicBezTo>
                  <a:cubicBezTo>
                    <a:pt x="9086" y="3808"/>
                    <a:pt x="9147" y="3845"/>
                    <a:pt x="9214" y="3872"/>
                  </a:cubicBezTo>
                  <a:cubicBezTo>
                    <a:pt x="9262" y="3892"/>
                    <a:pt x="9313" y="3913"/>
                    <a:pt x="9360" y="3933"/>
                  </a:cubicBezTo>
                  <a:cubicBezTo>
                    <a:pt x="9397" y="3950"/>
                    <a:pt x="9435" y="3964"/>
                    <a:pt x="9468" y="3978"/>
                  </a:cubicBezTo>
                  <a:cubicBezTo>
                    <a:pt x="9549" y="4018"/>
                    <a:pt x="9635" y="4048"/>
                    <a:pt x="9719" y="4075"/>
                  </a:cubicBezTo>
                  <a:cubicBezTo>
                    <a:pt x="9769" y="4089"/>
                    <a:pt x="9824" y="4100"/>
                    <a:pt x="9874" y="4109"/>
                  </a:cubicBezTo>
                  <a:cubicBezTo>
                    <a:pt x="9888" y="4109"/>
                    <a:pt x="9902" y="4113"/>
                    <a:pt x="9915" y="4113"/>
                  </a:cubicBezTo>
                  <a:cubicBezTo>
                    <a:pt x="9949" y="4120"/>
                    <a:pt x="9983" y="4123"/>
                    <a:pt x="10021" y="4130"/>
                  </a:cubicBezTo>
                  <a:cubicBezTo>
                    <a:pt x="10024" y="4133"/>
                    <a:pt x="10030" y="4133"/>
                    <a:pt x="10034" y="4133"/>
                  </a:cubicBezTo>
                  <a:lnTo>
                    <a:pt x="10041" y="4133"/>
                  </a:lnTo>
                  <a:cubicBezTo>
                    <a:pt x="10051" y="4136"/>
                    <a:pt x="10064" y="4140"/>
                    <a:pt x="10074" y="4140"/>
                  </a:cubicBezTo>
                  <a:cubicBezTo>
                    <a:pt x="10142" y="4155"/>
                    <a:pt x="10212" y="4157"/>
                    <a:pt x="10282" y="4157"/>
                  </a:cubicBezTo>
                  <a:cubicBezTo>
                    <a:pt x="10310" y="4157"/>
                    <a:pt x="10338" y="4157"/>
                    <a:pt x="10366" y="4157"/>
                  </a:cubicBezTo>
                  <a:cubicBezTo>
                    <a:pt x="10399" y="4157"/>
                    <a:pt x="10433" y="4161"/>
                    <a:pt x="10471" y="4161"/>
                  </a:cubicBezTo>
                  <a:lnTo>
                    <a:pt x="10515" y="4161"/>
                  </a:lnTo>
                  <a:cubicBezTo>
                    <a:pt x="10565" y="4161"/>
                    <a:pt x="10613" y="4157"/>
                    <a:pt x="10663" y="4153"/>
                  </a:cubicBezTo>
                  <a:cubicBezTo>
                    <a:pt x="10677" y="4150"/>
                    <a:pt x="10691" y="4147"/>
                    <a:pt x="10704" y="4144"/>
                  </a:cubicBezTo>
                  <a:cubicBezTo>
                    <a:pt x="10816" y="4136"/>
                    <a:pt x="10928" y="4120"/>
                    <a:pt x="11036" y="4096"/>
                  </a:cubicBezTo>
                  <a:lnTo>
                    <a:pt x="11090" y="4096"/>
                  </a:lnTo>
                  <a:cubicBezTo>
                    <a:pt x="11158" y="4089"/>
                    <a:pt x="11226" y="4072"/>
                    <a:pt x="11293" y="4055"/>
                  </a:cubicBezTo>
                  <a:cubicBezTo>
                    <a:pt x="11365" y="4039"/>
                    <a:pt x="11439" y="4022"/>
                    <a:pt x="11513" y="4001"/>
                  </a:cubicBezTo>
                  <a:cubicBezTo>
                    <a:pt x="11666" y="3964"/>
                    <a:pt x="11808" y="3900"/>
                    <a:pt x="11947" y="3828"/>
                  </a:cubicBezTo>
                  <a:cubicBezTo>
                    <a:pt x="12028" y="3791"/>
                    <a:pt x="12099" y="3740"/>
                    <a:pt x="12174" y="3693"/>
                  </a:cubicBezTo>
                  <a:cubicBezTo>
                    <a:pt x="12242" y="3653"/>
                    <a:pt x="12309" y="3608"/>
                    <a:pt x="12377" y="3564"/>
                  </a:cubicBezTo>
                  <a:cubicBezTo>
                    <a:pt x="12523" y="3466"/>
                    <a:pt x="12671" y="3364"/>
                    <a:pt x="12800" y="3246"/>
                  </a:cubicBezTo>
                  <a:cubicBezTo>
                    <a:pt x="12912" y="3141"/>
                    <a:pt x="13014" y="3033"/>
                    <a:pt x="13112" y="2914"/>
                  </a:cubicBezTo>
                  <a:cubicBezTo>
                    <a:pt x="13227" y="2775"/>
                    <a:pt x="13332" y="2630"/>
                    <a:pt x="13420" y="2467"/>
                  </a:cubicBezTo>
                  <a:close/>
                  <a:moveTo>
                    <a:pt x="16630" y="2569"/>
                  </a:moveTo>
                  <a:cubicBezTo>
                    <a:pt x="16690" y="2569"/>
                    <a:pt x="16750" y="2573"/>
                    <a:pt x="16810" y="2579"/>
                  </a:cubicBezTo>
                  <a:cubicBezTo>
                    <a:pt x="16921" y="2589"/>
                    <a:pt x="17033" y="2612"/>
                    <a:pt x="17138" y="2647"/>
                  </a:cubicBezTo>
                  <a:cubicBezTo>
                    <a:pt x="17168" y="2653"/>
                    <a:pt x="17196" y="2673"/>
                    <a:pt x="17226" y="2684"/>
                  </a:cubicBezTo>
                  <a:cubicBezTo>
                    <a:pt x="17283" y="2708"/>
                    <a:pt x="17344" y="2731"/>
                    <a:pt x="17402" y="2762"/>
                  </a:cubicBezTo>
                  <a:cubicBezTo>
                    <a:pt x="17416" y="2769"/>
                    <a:pt x="17429" y="2775"/>
                    <a:pt x="17443" y="2782"/>
                  </a:cubicBezTo>
                  <a:lnTo>
                    <a:pt x="17443" y="2786"/>
                  </a:lnTo>
                  <a:cubicBezTo>
                    <a:pt x="17639" y="2901"/>
                    <a:pt x="17788" y="3080"/>
                    <a:pt x="17893" y="3287"/>
                  </a:cubicBezTo>
                  <a:cubicBezTo>
                    <a:pt x="17994" y="3490"/>
                    <a:pt x="18052" y="3717"/>
                    <a:pt x="18062" y="3944"/>
                  </a:cubicBezTo>
                  <a:cubicBezTo>
                    <a:pt x="18072" y="4170"/>
                    <a:pt x="18035" y="4400"/>
                    <a:pt x="17951" y="4614"/>
                  </a:cubicBezTo>
                  <a:cubicBezTo>
                    <a:pt x="17927" y="4675"/>
                    <a:pt x="17893" y="4733"/>
                    <a:pt x="17863" y="4790"/>
                  </a:cubicBezTo>
                  <a:cubicBezTo>
                    <a:pt x="17835" y="4844"/>
                    <a:pt x="17802" y="4895"/>
                    <a:pt x="17768" y="4942"/>
                  </a:cubicBezTo>
                  <a:cubicBezTo>
                    <a:pt x="17730" y="4997"/>
                    <a:pt x="17693" y="5050"/>
                    <a:pt x="17646" y="5102"/>
                  </a:cubicBezTo>
                  <a:cubicBezTo>
                    <a:pt x="17588" y="5169"/>
                    <a:pt x="17513" y="5220"/>
                    <a:pt x="17436" y="5264"/>
                  </a:cubicBezTo>
                  <a:cubicBezTo>
                    <a:pt x="17405" y="5281"/>
                    <a:pt x="17378" y="5294"/>
                    <a:pt x="17348" y="5308"/>
                  </a:cubicBezTo>
                  <a:cubicBezTo>
                    <a:pt x="17260" y="5349"/>
                    <a:pt x="17168" y="5380"/>
                    <a:pt x="17077" y="5403"/>
                  </a:cubicBezTo>
                  <a:lnTo>
                    <a:pt x="17066" y="5403"/>
                  </a:lnTo>
                  <a:cubicBezTo>
                    <a:pt x="16952" y="5430"/>
                    <a:pt x="16830" y="5447"/>
                    <a:pt x="16711" y="5447"/>
                  </a:cubicBezTo>
                  <a:cubicBezTo>
                    <a:pt x="16549" y="5447"/>
                    <a:pt x="16389" y="5416"/>
                    <a:pt x="16233" y="5366"/>
                  </a:cubicBezTo>
                  <a:cubicBezTo>
                    <a:pt x="16112" y="5322"/>
                    <a:pt x="15990" y="5267"/>
                    <a:pt x="15878" y="5193"/>
                  </a:cubicBezTo>
                  <a:cubicBezTo>
                    <a:pt x="15509" y="4953"/>
                    <a:pt x="15279" y="4512"/>
                    <a:pt x="15296" y="4072"/>
                  </a:cubicBezTo>
                  <a:cubicBezTo>
                    <a:pt x="15296" y="3988"/>
                    <a:pt x="15313" y="3896"/>
                    <a:pt x="15336" y="3808"/>
                  </a:cubicBezTo>
                  <a:cubicBezTo>
                    <a:pt x="15347" y="3767"/>
                    <a:pt x="15357" y="3727"/>
                    <a:pt x="15370" y="3686"/>
                  </a:cubicBezTo>
                  <a:cubicBezTo>
                    <a:pt x="15428" y="3429"/>
                    <a:pt x="15516" y="3178"/>
                    <a:pt x="15685" y="2975"/>
                  </a:cubicBezTo>
                  <a:cubicBezTo>
                    <a:pt x="15807" y="2829"/>
                    <a:pt x="15963" y="2721"/>
                    <a:pt x="16139" y="2653"/>
                  </a:cubicBezTo>
                  <a:cubicBezTo>
                    <a:pt x="16169" y="2640"/>
                    <a:pt x="16200" y="2633"/>
                    <a:pt x="16230" y="2626"/>
                  </a:cubicBezTo>
                  <a:cubicBezTo>
                    <a:pt x="16361" y="2586"/>
                    <a:pt x="16496" y="2569"/>
                    <a:pt x="16630" y="2569"/>
                  </a:cubicBezTo>
                  <a:close/>
                  <a:moveTo>
                    <a:pt x="4324" y="3203"/>
                  </a:moveTo>
                  <a:cubicBezTo>
                    <a:pt x="4500" y="3203"/>
                    <a:pt x="4678" y="3240"/>
                    <a:pt x="4843" y="3307"/>
                  </a:cubicBezTo>
                  <a:cubicBezTo>
                    <a:pt x="4924" y="3337"/>
                    <a:pt x="5006" y="3378"/>
                    <a:pt x="5080" y="3425"/>
                  </a:cubicBezTo>
                  <a:cubicBezTo>
                    <a:pt x="5236" y="3531"/>
                    <a:pt x="5375" y="3666"/>
                    <a:pt x="5476" y="3825"/>
                  </a:cubicBezTo>
                  <a:cubicBezTo>
                    <a:pt x="5547" y="3940"/>
                    <a:pt x="5595" y="4069"/>
                    <a:pt x="5628" y="4197"/>
                  </a:cubicBezTo>
                  <a:cubicBezTo>
                    <a:pt x="5642" y="4258"/>
                    <a:pt x="5662" y="4316"/>
                    <a:pt x="5673" y="4377"/>
                  </a:cubicBezTo>
                  <a:cubicBezTo>
                    <a:pt x="5689" y="4482"/>
                    <a:pt x="5696" y="4587"/>
                    <a:pt x="5689" y="4692"/>
                  </a:cubicBezTo>
                  <a:lnTo>
                    <a:pt x="5689" y="4699"/>
                  </a:lnTo>
                  <a:cubicBezTo>
                    <a:pt x="5689" y="4705"/>
                    <a:pt x="5689" y="4712"/>
                    <a:pt x="5686" y="4719"/>
                  </a:cubicBezTo>
                  <a:cubicBezTo>
                    <a:pt x="5686" y="4722"/>
                    <a:pt x="5686" y="4729"/>
                    <a:pt x="5683" y="4736"/>
                  </a:cubicBezTo>
                  <a:cubicBezTo>
                    <a:pt x="5676" y="4831"/>
                    <a:pt x="5662" y="4925"/>
                    <a:pt x="5642" y="5017"/>
                  </a:cubicBezTo>
                  <a:cubicBezTo>
                    <a:pt x="5628" y="5071"/>
                    <a:pt x="5608" y="5122"/>
                    <a:pt x="5588" y="5169"/>
                  </a:cubicBezTo>
                  <a:cubicBezTo>
                    <a:pt x="5523" y="5308"/>
                    <a:pt x="5425" y="5430"/>
                    <a:pt x="5320" y="5535"/>
                  </a:cubicBezTo>
                  <a:cubicBezTo>
                    <a:pt x="5314" y="5542"/>
                    <a:pt x="5307" y="5552"/>
                    <a:pt x="5297" y="5562"/>
                  </a:cubicBezTo>
                  <a:cubicBezTo>
                    <a:pt x="5283" y="5572"/>
                    <a:pt x="5270" y="5583"/>
                    <a:pt x="5253" y="5596"/>
                  </a:cubicBezTo>
                  <a:cubicBezTo>
                    <a:pt x="5141" y="5691"/>
                    <a:pt x="5019" y="5769"/>
                    <a:pt x="4887" y="5833"/>
                  </a:cubicBezTo>
                  <a:cubicBezTo>
                    <a:pt x="4884" y="5833"/>
                    <a:pt x="4884" y="5836"/>
                    <a:pt x="4880" y="5836"/>
                  </a:cubicBezTo>
                  <a:cubicBezTo>
                    <a:pt x="4870" y="5843"/>
                    <a:pt x="4856" y="5843"/>
                    <a:pt x="4846" y="5847"/>
                  </a:cubicBezTo>
                  <a:cubicBezTo>
                    <a:pt x="4711" y="5904"/>
                    <a:pt x="4565" y="5924"/>
                    <a:pt x="4423" y="5928"/>
                  </a:cubicBezTo>
                  <a:cubicBezTo>
                    <a:pt x="4406" y="5928"/>
                    <a:pt x="4386" y="5931"/>
                    <a:pt x="4369" y="5931"/>
                  </a:cubicBezTo>
                  <a:cubicBezTo>
                    <a:pt x="4223" y="5931"/>
                    <a:pt x="4078" y="5908"/>
                    <a:pt x="3935" y="5874"/>
                  </a:cubicBezTo>
                  <a:cubicBezTo>
                    <a:pt x="3861" y="5860"/>
                    <a:pt x="3793" y="5833"/>
                    <a:pt x="3726" y="5802"/>
                  </a:cubicBezTo>
                  <a:cubicBezTo>
                    <a:pt x="3662" y="5772"/>
                    <a:pt x="3601" y="5738"/>
                    <a:pt x="3540" y="5701"/>
                  </a:cubicBezTo>
                  <a:cubicBezTo>
                    <a:pt x="3512" y="5684"/>
                    <a:pt x="3485" y="5671"/>
                    <a:pt x="3458" y="5650"/>
                  </a:cubicBezTo>
                  <a:lnTo>
                    <a:pt x="3454" y="5647"/>
                  </a:lnTo>
                  <a:cubicBezTo>
                    <a:pt x="3340" y="5566"/>
                    <a:pt x="3248" y="5457"/>
                    <a:pt x="3177" y="5339"/>
                  </a:cubicBezTo>
                  <a:cubicBezTo>
                    <a:pt x="3154" y="5308"/>
                    <a:pt x="3129" y="5274"/>
                    <a:pt x="3109" y="5237"/>
                  </a:cubicBezTo>
                  <a:cubicBezTo>
                    <a:pt x="3079" y="5183"/>
                    <a:pt x="3048" y="5125"/>
                    <a:pt x="3028" y="5068"/>
                  </a:cubicBezTo>
                  <a:cubicBezTo>
                    <a:pt x="2991" y="4966"/>
                    <a:pt x="2971" y="4864"/>
                    <a:pt x="2957" y="4766"/>
                  </a:cubicBezTo>
                  <a:cubicBezTo>
                    <a:pt x="2913" y="4387"/>
                    <a:pt x="3076" y="3984"/>
                    <a:pt x="3309" y="3693"/>
                  </a:cubicBezTo>
                  <a:cubicBezTo>
                    <a:pt x="3312" y="3689"/>
                    <a:pt x="3312" y="3686"/>
                    <a:pt x="3316" y="3683"/>
                  </a:cubicBezTo>
                  <a:cubicBezTo>
                    <a:pt x="3340" y="3656"/>
                    <a:pt x="3367" y="3632"/>
                    <a:pt x="3393" y="3608"/>
                  </a:cubicBezTo>
                  <a:cubicBezTo>
                    <a:pt x="3475" y="3527"/>
                    <a:pt x="3570" y="3453"/>
                    <a:pt x="3671" y="3392"/>
                  </a:cubicBezTo>
                  <a:cubicBezTo>
                    <a:pt x="3709" y="3371"/>
                    <a:pt x="3749" y="3351"/>
                    <a:pt x="3787" y="3334"/>
                  </a:cubicBezTo>
                  <a:cubicBezTo>
                    <a:pt x="3851" y="3300"/>
                    <a:pt x="3915" y="3273"/>
                    <a:pt x="3979" y="3253"/>
                  </a:cubicBezTo>
                  <a:cubicBezTo>
                    <a:pt x="4091" y="3219"/>
                    <a:pt x="4207" y="3203"/>
                    <a:pt x="4324" y="3203"/>
                  </a:cubicBezTo>
                  <a:close/>
                  <a:moveTo>
                    <a:pt x="10602" y="5591"/>
                  </a:moveTo>
                  <a:cubicBezTo>
                    <a:pt x="10612" y="5591"/>
                    <a:pt x="10623" y="5592"/>
                    <a:pt x="10633" y="5593"/>
                  </a:cubicBezTo>
                  <a:cubicBezTo>
                    <a:pt x="10752" y="5606"/>
                    <a:pt x="10843" y="5657"/>
                    <a:pt x="10924" y="5735"/>
                  </a:cubicBezTo>
                  <a:cubicBezTo>
                    <a:pt x="11006" y="5799"/>
                    <a:pt x="11073" y="5877"/>
                    <a:pt x="11121" y="5972"/>
                  </a:cubicBezTo>
                  <a:cubicBezTo>
                    <a:pt x="11192" y="6131"/>
                    <a:pt x="11179" y="6324"/>
                    <a:pt x="11087" y="6469"/>
                  </a:cubicBezTo>
                  <a:cubicBezTo>
                    <a:pt x="11036" y="6554"/>
                    <a:pt x="10965" y="6622"/>
                    <a:pt x="10880" y="6669"/>
                  </a:cubicBezTo>
                  <a:cubicBezTo>
                    <a:pt x="10846" y="6693"/>
                    <a:pt x="10809" y="6710"/>
                    <a:pt x="10772" y="6724"/>
                  </a:cubicBezTo>
                  <a:cubicBezTo>
                    <a:pt x="10715" y="6744"/>
                    <a:pt x="10654" y="6751"/>
                    <a:pt x="10599" y="6751"/>
                  </a:cubicBezTo>
                  <a:cubicBezTo>
                    <a:pt x="10477" y="6751"/>
                    <a:pt x="10359" y="6710"/>
                    <a:pt x="10254" y="6629"/>
                  </a:cubicBezTo>
                  <a:cubicBezTo>
                    <a:pt x="10115" y="6524"/>
                    <a:pt x="10021" y="6361"/>
                    <a:pt x="10007" y="6185"/>
                  </a:cubicBezTo>
                  <a:cubicBezTo>
                    <a:pt x="9993" y="5999"/>
                    <a:pt x="10091" y="5816"/>
                    <a:pt x="10237" y="5705"/>
                  </a:cubicBezTo>
                  <a:cubicBezTo>
                    <a:pt x="10321" y="5644"/>
                    <a:pt x="10416" y="5610"/>
                    <a:pt x="10511" y="5603"/>
                  </a:cubicBezTo>
                  <a:cubicBezTo>
                    <a:pt x="10542" y="5595"/>
                    <a:pt x="10571" y="5591"/>
                    <a:pt x="10602" y="5591"/>
                  </a:cubicBezTo>
                  <a:close/>
                  <a:moveTo>
                    <a:pt x="228" y="12985"/>
                  </a:moveTo>
                  <a:cubicBezTo>
                    <a:pt x="228" y="12985"/>
                    <a:pt x="228" y="12986"/>
                    <a:pt x="229" y="12987"/>
                  </a:cubicBezTo>
                  <a:lnTo>
                    <a:pt x="229" y="12987"/>
                  </a:lnTo>
                  <a:cubicBezTo>
                    <a:pt x="228" y="12986"/>
                    <a:pt x="228" y="12985"/>
                    <a:pt x="228" y="12985"/>
                  </a:cubicBezTo>
                  <a:close/>
                  <a:moveTo>
                    <a:pt x="20199" y="12612"/>
                  </a:moveTo>
                  <a:cubicBezTo>
                    <a:pt x="20389" y="12612"/>
                    <a:pt x="20534" y="12795"/>
                    <a:pt x="20528" y="12978"/>
                  </a:cubicBezTo>
                  <a:cubicBezTo>
                    <a:pt x="20517" y="13171"/>
                    <a:pt x="20351" y="13303"/>
                    <a:pt x="20165" y="13303"/>
                  </a:cubicBezTo>
                  <a:cubicBezTo>
                    <a:pt x="19976" y="13303"/>
                    <a:pt x="19826" y="13123"/>
                    <a:pt x="19837" y="12941"/>
                  </a:cubicBezTo>
                  <a:cubicBezTo>
                    <a:pt x="19847" y="12744"/>
                    <a:pt x="20012" y="12612"/>
                    <a:pt x="20199" y="12612"/>
                  </a:cubicBezTo>
                  <a:close/>
                  <a:moveTo>
                    <a:pt x="2713" y="13008"/>
                  </a:moveTo>
                  <a:cubicBezTo>
                    <a:pt x="2902" y="13008"/>
                    <a:pt x="3048" y="13191"/>
                    <a:pt x="3041" y="13371"/>
                  </a:cubicBezTo>
                  <a:cubicBezTo>
                    <a:pt x="3028" y="13567"/>
                    <a:pt x="2865" y="13699"/>
                    <a:pt x="2676" y="13699"/>
                  </a:cubicBezTo>
                  <a:cubicBezTo>
                    <a:pt x="2486" y="13699"/>
                    <a:pt x="2341" y="13516"/>
                    <a:pt x="2347" y="13336"/>
                  </a:cubicBezTo>
                  <a:cubicBezTo>
                    <a:pt x="2361" y="13141"/>
                    <a:pt x="2524" y="13008"/>
                    <a:pt x="2713" y="13008"/>
                  </a:cubicBezTo>
                  <a:close/>
                  <a:moveTo>
                    <a:pt x="19400" y="13171"/>
                  </a:moveTo>
                  <a:cubicBezTo>
                    <a:pt x="19590" y="13171"/>
                    <a:pt x="19735" y="13350"/>
                    <a:pt x="19728" y="13533"/>
                  </a:cubicBezTo>
                  <a:cubicBezTo>
                    <a:pt x="19718" y="13730"/>
                    <a:pt x="19552" y="13861"/>
                    <a:pt x="19362" y="13861"/>
                  </a:cubicBezTo>
                  <a:cubicBezTo>
                    <a:pt x="19176" y="13861"/>
                    <a:pt x="19027" y="13679"/>
                    <a:pt x="19037" y="13499"/>
                  </a:cubicBezTo>
                  <a:cubicBezTo>
                    <a:pt x="19048" y="13303"/>
                    <a:pt x="19210" y="13171"/>
                    <a:pt x="19400" y="13171"/>
                  </a:cubicBezTo>
                  <a:close/>
                  <a:moveTo>
                    <a:pt x="1951" y="13557"/>
                  </a:moveTo>
                  <a:cubicBezTo>
                    <a:pt x="2141" y="13557"/>
                    <a:pt x="2290" y="13736"/>
                    <a:pt x="2280" y="13919"/>
                  </a:cubicBezTo>
                  <a:cubicBezTo>
                    <a:pt x="2269" y="14116"/>
                    <a:pt x="2104" y="14247"/>
                    <a:pt x="1918" y="14247"/>
                  </a:cubicBezTo>
                  <a:cubicBezTo>
                    <a:pt x="1727" y="14247"/>
                    <a:pt x="1582" y="14065"/>
                    <a:pt x="1589" y="13885"/>
                  </a:cubicBezTo>
                  <a:cubicBezTo>
                    <a:pt x="1599" y="13689"/>
                    <a:pt x="1765" y="13557"/>
                    <a:pt x="1951" y="13557"/>
                  </a:cubicBezTo>
                  <a:close/>
                  <a:moveTo>
                    <a:pt x="2791" y="13946"/>
                  </a:moveTo>
                  <a:cubicBezTo>
                    <a:pt x="2980" y="13946"/>
                    <a:pt x="3126" y="14129"/>
                    <a:pt x="3119" y="14312"/>
                  </a:cubicBezTo>
                  <a:cubicBezTo>
                    <a:pt x="3109" y="14505"/>
                    <a:pt x="2943" y="14640"/>
                    <a:pt x="2757" y="14640"/>
                  </a:cubicBezTo>
                  <a:cubicBezTo>
                    <a:pt x="2568" y="14640"/>
                    <a:pt x="2418" y="14457"/>
                    <a:pt x="2429" y="14274"/>
                  </a:cubicBezTo>
                  <a:cubicBezTo>
                    <a:pt x="2438" y="14078"/>
                    <a:pt x="2605" y="13946"/>
                    <a:pt x="2791" y="13946"/>
                  </a:cubicBezTo>
                  <a:close/>
                  <a:moveTo>
                    <a:pt x="2526" y="15197"/>
                  </a:moveTo>
                  <a:lnTo>
                    <a:pt x="2526" y="15197"/>
                  </a:lnTo>
                  <a:cubicBezTo>
                    <a:pt x="2528" y="15199"/>
                    <a:pt x="2530" y="15199"/>
                    <a:pt x="2532" y="15200"/>
                  </a:cubicBezTo>
                  <a:lnTo>
                    <a:pt x="2532" y="15200"/>
                  </a:lnTo>
                  <a:cubicBezTo>
                    <a:pt x="2530" y="15199"/>
                    <a:pt x="2528" y="15198"/>
                    <a:pt x="2526" y="15197"/>
                  </a:cubicBezTo>
                  <a:close/>
                  <a:moveTo>
                    <a:pt x="2532" y="15200"/>
                  </a:moveTo>
                  <a:cubicBezTo>
                    <a:pt x="2534" y="15201"/>
                    <a:pt x="2535" y="15202"/>
                    <a:pt x="2537" y="15202"/>
                  </a:cubicBezTo>
                  <a:cubicBezTo>
                    <a:pt x="2535" y="15201"/>
                    <a:pt x="2534" y="15201"/>
                    <a:pt x="2532" y="15200"/>
                  </a:cubicBezTo>
                  <a:close/>
                  <a:moveTo>
                    <a:pt x="12387" y="16102"/>
                  </a:moveTo>
                  <a:lnTo>
                    <a:pt x="12387" y="16102"/>
                  </a:lnTo>
                  <a:cubicBezTo>
                    <a:pt x="12386" y="16102"/>
                    <a:pt x="12385" y="16102"/>
                    <a:pt x="12384" y="16103"/>
                  </a:cubicBezTo>
                  <a:cubicBezTo>
                    <a:pt x="12385" y="16103"/>
                    <a:pt x="12386" y="16102"/>
                    <a:pt x="12387" y="16102"/>
                  </a:cubicBezTo>
                  <a:close/>
                  <a:moveTo>
                    <a:pt x="14230" y="0"/>
                  </a:moveTo>
                  <a:cubicBezTo>
                    <a:pt x="14143" y="0"/>
                    <a:pt x="14055" y="2"/>
                    <a:pt x="13969" y="5"/>
                  </a:cubicBezTo>
                  <a:cubicBezTo>
                    <a:pt x="13725" y="12"/>
                    <a:pt x="13484" y="12"/>
                    <a:pt x="13244" y="12"/>
                  </a:cubicBezTo>
                  <a:cubicBezTo>
                    <a:pt x="13048" y="12"/>
                    <a:pt x="12851" y="12"/>
                    <a:pt x="12654" y="19"/>
                  </a:cubicBezTo>
                  <a:cubicBezTo>
                    <a:pt x="12561" y="21"/>
                    <a:pt x="12468" y="22"/>
                    <a:pt x="12375" y="22"/>
                  </a:cubicBezTo>
                  <a:cubicBezTo>
                    <a:pt x="12282" y="22"/>
                    <a:pt x="12189" y="21"/>
                    <a:pt x="12096" y="19"/>
                  </a:cubicBezTo>
                  <a:cubicBezTo>
                    <a:pt x="12015" y="19"/>
                    <a:pt x="11934" y="19"/>
                    <a:pt x="11852" y="19"/>
                  </a:cubicBezTo>
                  <a:cubicBezTo>
                    <a:pt x="11690" y="19"/>
                    <a:pt x="11529" y="20"/>
                    <a:pt x="11369" y="29"/>
                  </a:cubicBezTo>
                  <a:lnTo>
                    <a:pt x="11369" y="29"/>
                  </a:lnTo>
                  <a:cubicBezTo>
                    <a:pt x="11370" y="29"/>
                    <a:pt x="11371" y="28"/>
                    <a:pt x="11373" y="28"/>
                  </a:cubicBezTo>
                  <a:lnTo>
                    <a:pt x="11373" y="28"/>
                  </a:lnTo>
                  <a:cubicBezTo>
                    <a:pt x="11367" y="29"/>
                    <a:pt x="11361" y="29"/>
                    <a:pt x="11354" y="29"/>
                  </a:cubicBezTo>
                  <a:lnTo>
                    <a:pt x="11344" y="29"/>
                  </a:lnTo>
                  <a:cubicBezTo>
                    <a:pt x="11148" y="43"/>
                    <a:pt x="10951" y="53"/>
                    <a:pt x="10752" y="60"/>
                  </a:cubicBezTo>
                  <a:cubicBezTo>
                    <a:pt x="10555" y="63"/>
                    <a:pt x="10359" y="63"/>
                    <a:pt x="10163" y="70"/>
                  </a:cubicBezTo>
                  <a:cubicBezTo>
                    <a:pt x="9773" y="83"/>
                    <a:pt x="9383" y="90"/>
                    <a:pt x="8994" y="104"/>
                  </a:cubicBezTo>
                  <a:cubicBezTo>
                    <a:pt x="8737" y="121"/>
                    <a:pt x="8480" y="144"/>
                    <a:pt x="8222" y="161"/>
                  </a:cubicBezTo>
                  <a:cubicBezTo>
                    <a:pt x="7958" y="179"/>
                    <a:pt x="7691" y="185"/>
                    <a:pt x="7427" y="195"/>
                  </a:cubicBezTo>
                  <a:cubicBezTo>
                    <a:pt x="7230" y="205"/>
                    <a:pt x="7037" y="222"/>
                    <a:pt x="6841" y="232"/>
                  </a:cubicBezTo>
                  <a:lnTo>
                    <a:pt x="6814" y="232"/>
                  </a:lnTo>
                  <a:cubicBezTo>
                    <a:pt x="6685" y="239"/>
                    <a:pt x="6559" y="246"/>
                    <a:pt x="6431" y="249"/>
                  </a:cubicBezTo>
                  <a:cubicBezTo>
                    <a:pt x="6082" y="260"/>
                    <a:pt x="5734" y="266"/>
                    <a:pt x="5384" y="287"/>
                  </a:cubicBezTo>
                  <a:cubicBezTo>
                    <a:pt x="5351" y="287"/>
                    <a:pt x="5320" y="290"/>
                    <a:pt x="5290" y="290"/>
                  </a:cubicBezTo>
                  <a:cubicBezTo>
                    <a:pt x="5100" y="300"/>
                    <a:pt x="4911" y="307"/>
                    <a:pt x="4721" y="317"/>
                  </a:cubicBezTo>
                  <a:cubicBezTo>
                    <a:pt x="4592" y="341"/>
                    <a:pt x="4460" y="365"/>
                    <a:pt x="4335" y="395"/>
                  </a:cubicBezTo>
                  <a:cubicBezTo>
                    <a:pt x="4186" y="429"/>
                    <a:pt x="4037" y="449"/>
                    <a:pt x="3885" y="473"/>
                  </a:cubicBezTo>
                  <a:cubicBezTo>
                    <a:pt x="3848" y="483"/>
                    <a:pt x="3813" y="490"/>
                    <a:pt x="3776" y="500"/>
                  </a:cubicBezTo>
                  <a:cubicBezTo>
                    <a:pt x="3699" y="527"/>
                    <a:pt x="3623" y="553"/>
                    <a:pt x="3546" y="576"/>
                  </a:cubicBezTo>
                  <a:lnTo>
                    <a:pt x="3546" y="576"/>
                  </a:lnTo>
                  <a:cubicBezTo>
                    <a:pt x="3547" y="576"/>
                    <a:pt x="3548" y="575"/>
                    <a:pt x="3549" y="574"/>
                  </a:cubicBezTo>
                  <a:lnTo>
                    <a:pt x="3549" y="574"/>
                  </a:lnTo>
                  <a:cubicBezTo>
                    <a:pt x="3482" y="598"/>
                    <a:pt x="3418" y="621"/>
                    <a:pt x="3353" y="652"/>
                  </a:cubicBezTo>
                  <a:cubicBezTo>
                    <a:pt x="3292" y="682"/>
                    <a:pt x="3235" y="713"/>
                    <a:pt x="3174" y="747"/>
                  </a:cubicBezTo>
                  <a:cubicBezTo>
                    <a:pt x="3150" y="764"/>
                    <a:pt x="3129" y="781"/>
                    <a:pt x="3106" y="798"/>
                  </a:cubicBezTo>
                  <a:cubicBezTo>
                    <a:pt x="3068" y="832"/>
                    <a:pt x="3028" y="869"/>
                    <a:pt x="2991" y="906"/>
                  </a:cubicBezTo>
                  <a:cubicBezTo>
                    <a:pt x="2913" y="998"/>
                    <a:pt x="2838" y="1089"/>
                    <a:pt x="2771" y="1187"/>
                  </a:cubicBezTo>
                  <a:cubicBezTo>
                    <a:pt x="2743" y="1231"/>
                    <a:pt x="2716" y="1272"/>
                    <a:pt x="2690" y="1316"/>
                  </a:cubicBezTo>
                  <a:cubicBezTo>
                    <a:pt x="2676" y="1350"/>
                    <a:pt x="2662" y="1384"/>
                    <a:pt x="2649" y="1414"/>
                  </a:cubicBezTo>
                  <a:cubicBezTo>
                    <a:pt x="2615" y="1515"/>
                    <a:pt x="2585" y="1617"/>
                    <a:pt x="2557" y="1723"/>
                  </a:cubicBezTo>
                  <a:lnTo>
                    <a:pt x="2560" y="1719"/>
                  </a:lnTo>
                  <a:lnTo>
                    <a:pt x="2560" y="1719"/>
                  </a:lnTo>
                  <a:cubicBezTo>
                    <a:pt x="2524" y="1885"/>
                    <a:pt x="2496" y="2051"/>
                    <a:pt x="2452" y="2213"/>
                  </a:cubicBezTo>
                  <a:cubicBezTo>
                    <a:pt x="2408" y="2359"/>
                    <a:pt x="2361" y="2501"/>
                    <a:pt x="2310" y="2647"/>
                  </a:cubicBezTo>
                  <a:cubicBezTo>
                    <a:pt x="2208" y="2942"/>
                    <a:pt x="2117" y="3236"/>
                    <a:pt x="2046" y="3541"/>
                  </a:cubicBezTo>
                  <a:lnTo>
                    <a:pt x="2046" y="3531"/>
                  </a:lnTo>
                  <a:cubicBezTo>
                    <a:pt x="1991" y="3788"/>
                    <a:pt x="1935" y="4045"/>
                    <a:pt x="1853" y="4296"/>
                  </a:cubicBezTo>
                  <a:cubicBezTo>
                    <a:pt x="1768" y="4560"/>
                    <a:pt x="1677" y="4824"/>
                    <a:pt x="1582" y="5085"/>
                  </a:cubicBezTo>
                  <a:cubicBezTo>
                    <a:pt x="1585" y="5081"/>
                    <a:pt x="1585" y="5075"/>
                    <a:pt x="1589" y="5071"/>
                  </a:cubicBezTo>
                  <a:lnTo>
                    <a:pt x="1589" y="5071"/>
                  </a:lnTo>
                  <a:cubicBezTo>
                    <a:pt x="1504" y="5302"/>
                    <a:pt x="1427" y="5535"/>
                    <a:pt x="1362" y="5772"/>
                  </a:cubicBezTo>
                  <a:cubicBezTo>
                    <a:pt x="1294" y="6019"/>
                    <a:pt x="1237" y="6266"/>
                    <a:pt x="1169" y="6513"/>
                  </a:cubicBezTo>
                  <a:cubicBezTo>
                    <a:pt x="1102" y="6764"/>
                    <a:pt x="1044" y="7021"/>
                    <a:pt x="980" y="7276"/>
                  </a:cubicBezTo>
                  <a:cubicBezTo>
                    <a:pt x="908" y="7557"/>
                    <a:pt x="810" y="7827"/>
                    <a:pt x="708" y="8098"/>
                  </a:cubicBezTo>
                  <a:cubicBezTo>
                    <a:pt x="627" y="8339"/>
                    <a:pt x="553" y="8579"/>
                    <a:pt x="475" y="8816"/>
                  </a:cubicBezTo>
                  <a:cubicBezTo>
                    <a:pt x="397" y="9053"/>
                    <a:pt x="326" y="9287"/>
                    <a:pt x="265" y="9527"/>
                  </a:cubicBezTo>
                  <a:cubicBezTo>
                    <a:pt x="160" y="10028"/>
                    <a:pt x="89" y="10540"/>
                    <a:pt x="35" y="11048"/>
                  </a:cubicBezTo>
                  <a:cubicBezTo>
                    <a:pt x="11" y="11332"/>
                    <a:pt x="0" y="11613"/>
                    <a:pt x="8" y="11901"/>
                  </a:cubicBezTo>
                  <a:cubicBezTo>
                    <a:pt x="18" y="12036"/>
                    <a:pt x="35" y="12169"/>
                    <a:pt x="55" y="12300"/>
                  </a:cubicBezTo>
                  <a:cubicBezTo>
                    <a:pt x="102" y="12534"/>
                    <a:pt x="163" y="12761"/>
                    <a:pt x="231" y="12988"/>
                  </a:cubicBezTo>
                  <a:cubicBezTo>
                    <a:pt x="230" y="12988"/>
                    <a:pt x="229" y="12987"/>
                    <a:pt x="229" y="12987"/>
                  </a:cubicBezTo>
                  <a:lnTo>
                    <a:pt x="229" y="12987"/>
                  </a:lnTo>
                  <a:cubicBezTo>
                    <a:pt x="313" y="13239"/>
                    <a:pt x="418" y="13483"/>
                    <a:pt x="529" y="13730"/>
                  </a:cubicBezTo>
                  <a:cubicBezTo>
                    <a:pt x="573" y="13824"/>
                    <a:pt x="630" y="13913"/>
                    <a:pt x="681" y="14004"/>
                  </a:cubicBezTo>
                  <a:cubicBezTo>
                    <a:pt x="705" y="14030"/>
                    <a:pt x="725" y="14058"/>
                    <a:pt x="749" y="14082"/>
                  </a:cubicBezTo>
                  <a:cubicBezTo>
                    <a:pt x="922" y="14254"/>
                    <a:pt x="1108" y="14410"/>
                    <a:pt x="1294" y="14563"/>
                  </a:cubicBezTo>
                  <a:cubicBezTo>
                    <a:pt x="1379" y="14624"/>
                    <a:pt x="1463" y="14685"/>
                    <a:pt x="1552" y="14742"/>
                  </a:cubicBezTo>
                  <a:cubicBezTo>
                    <a:pt x="1779" y="14871"/>
                    <a:pt x="2016" y="14979"/>
                    <a:pt x="2256" y="15084"/>
                  </a:cubicBezTo>
                  <a:cubicBezTo>
                    <a:pt x="2252" y="15084"/>
                    <a:pt x="2246" y="15080"/>
                    <a:pt x="2243" y="15080"/>
                  </a:cubicBezTo>
                  <a:lnTo>
                    <a:pt x="2243" y="15080"/>
                  </a:lnTo>
                  <a:cubicBezTo>
                    <a:pt x="2337" y="15120"/>
                    <a:pt x="2431" y="15156"/>
                    <a:pt x="2526" y="15197"/>
                  </a:cubicBezTo>
                  <a:lnTo>
                    <a:pt x="2526" y="15197"/>
                  </a:lnTo>
                  <a:cubicBezTo>
                    <a:pt x="2525" y="15197"/>
                    <a:pt x="2524" y="15196"/>
                    <a:pt x="2524" y="15196"/>
                  </a:cubicBezTo>
                  <a:lnTo>
                    <a:pt x="2524" y="15196"/>
                  </a:lnTo>
                  <a:cubicBezTo>
                    <a:pt x="2707" y="15270"/>
                    <a:pt x="2899" y="15331"/>
                    <a:pt x="3085" y="15399"/>
                  </a:cubicBezTo>
                  <a:cubicBezTo>
                    <a:pt x="3258" y="15460"/>
                    <a:pt x="3427" y="15527"/>
                    <a:pt x="3604" y="15579"/>
                  </a:cubicBezTo>
                  <a:cubicBezTo>
                    <a:pt x="3807" y="15632"/>
                    <a:pt x="4013" y="15673"/>
                    <a:pt x="4213" y="15724"/>
                  </a:cubicBezTo>
                  <a:cubicBezTo>
                    <a:pt x="4423" y="15774"/>
                    <a:pt x="4637" y="15818"/>
                    <a:pt x="4850" y="15852"/>
                  </a:cubicBezTo>
                  <a:cubicBezTo>
                    <a:pt x="5100" y="15887"/>
                    <a:pt x="5354" y="15904"/>
                    <a:pt x="5605" y="15934"/>
                  </a:cubicBezTo>
                  <a:cubicBezTo>
                    <a:pt x="5835" y="15959"/>
                    <a:pt x="6066" y="15994"/>
                    <a:pt x="6300" y="16027"/>
                  </a:cubicBezTo>
                  <a:lnTo>
                    <a:pt x="6300" y="16027"/>
                  </a:lnTo>
                  <a:cubicBezTo>
                    <a:pt x="6298" y="16026"/>
                    <a:pt x="6297" y="16026"/>
                    <a:pt x="6295" y="16026"/>
                  </a:cubicBezTo>
                  <a:lnTo>
                    <a:pt x="6295" y="16026"/>
                  </a:lnTo>
                  <a:cubicBezTo>
                    <a:pt x="6301" y="16026"/>
                    <a:pt x="6307" y="16027"/>
                    <a:pt x="6312" y="16028"/>
                  </a:cubicBezTo>
                  <a:lnTo>
                    <a:pt x="6312" y="16028"/>
                  </a:lnTo>
                  <a:cubicBezTo>
                    <a:pt x="6308" y="16028"/>
                    <a:pt x="6304" y="16027"/>
                    <a:pt x="6300" y="16027"/>
                  </a:cubicBezTo>
                  <a:lnTo>
                    <a:pt x="6300" y="16027"/>
                  </a:lnTo>
                  <a:cubicBezTo>
                    <a:pt x="6312" y="16029"/>
                    <a:pt x="6325" y="16032"/>
                    <a:pt x="6337" y="16032"/>
                  </a:cubicBezTo>
                  <a:lnTo>
                    <a:pt x="6337" y="16032"/>
                  </a:lnTo>
                  <a:cubicBezTo>
                    <a:pt x="6329" y="16031"/>
                    <a:pt x="6320" y="16030"/>
                    <a:pt x="6312" y="16028"/>
                  </a:cubicBezTo>
                  <a:lnTo>
                    <a:pt x="6312" y="16028"/>
                  </a:lnTo>
                  <a:cubicBezTo>
                    <a:pt x="6321" y="16030"/>
                    <a:pt x="6330" y="16031"/>
                    <a:pt x="6339" y="16032"/>
                  </a:cubicBezTo>
                  <a:cubicBezTo>
                    <a:pt x="6338" y="16032"/>
                    <a:pt x="6338" y="16032"/>
                    <a:pt x="6337" y="16032"/>
                  </a:cubicBezTo>
                  <a:lnTo>
                    <a:pt x="6337" y="16032"/>
                  </a:lnTo>
                  <a:cubicBezTo>
                    <a:pt x="6382" y="16039"/>
                    <a:pt x="6428" y="16044"/>
                    <a:pt x="6472" y="16052"/>
                  </a:cubicBezTo>
                  <a:cubicBezTo>
                    <a:pt x="6831" y="16099"/>
                    <a:pt x="7186" y="16110"/>
                    <a:pt x="7545" y="16134"/>
                  </a:cubicBezTo>
                  <a:cubicBezTo>
                    <a:pt x="7735" y="16147"/>
                    <a:pt x="7928" y="16140"/>
                    <a:pt x="8117" y="16147"/>
                  </a:cubicBezTo>
                  <a:cubicBezTo>
                    <a:pt x="8307" y="16154"/>
                    <a:pt x="8497" y="16168"/>
                    <a:pt x="8686" y="16171"/>
                  </a:cubicBezTo>
                  <a:cubicBezTo>
                    <a:pt x="9150" y="16168"/>
                    <a:pt x="9618" y="16154"/>
                    <a:pt x="10082" y="16134"/>
                  </a:cubicBezTo>
                  <a:cubicBezTo>
                    <a:pt x="10266" y="16123"/>
                    <a:pt x="10451" y="16119"/>
                    <a:pt x="10636" y="16119"/>
                  </a:cubicBezTo>
                  <a:cubicBezTo>
                    <a:pt x="10987" y="16119"/>
                    <a:pt x="11340" y="16133"/>
                    <a:pt x="11693" y="16137"/>
                  </a:cubicBezTo>
                  <a:cubicBezTo>
                    <a:pt x="11926" y="16137"/>
                    <a:pt x="12157" y="16123"/>
                    <a:pt x="12390" y="16099"/>
                  </a:cubicBezTo>
                  <a:lnTo>
                    <a:pt x="12390" y="16099"/>
                  </a:lnTo>
                  <a:cubicBezTo>
                    <a:pt x="12390" y="16099"/>
                    <a:pt x="12389" y="16101"/>
                    <a:pt x="12387" y="16102"/>
                  </a:cubicBezTo>
                  <a:lnTo>
                    <a:pt x="12387" y="16102"/>
                  </a:lnTo>
                  <a:cubicBezTo>
                    <a:pt x="12396" y="16099"/>
                    <a:pt x="12405" y="16099"/>
                    <a:pt x="12411" y="16099"/>
                  </a:cubicBezTo>
                  <a:cubicBezTo>
                    <a:pt x="12418" y="16096"/>
                    <a:pt x="12421" y="16096"/>
                    <a:pt x="12428" y="16096"/>
                  </a:cubicBezTo>
                  <a:lnTo>
                    <a:pt x="12418" y="16096"/>
                  </a:lnTo>
                  <a:cubicBezTo>
                    <a:pt x="12563" y="16079"/>
                    <a:pt x="12709" y="16059"/>
                    <a:pt x="12854" y="16049"/>
                  </a:cubicBezTo>
                  <a:cubicBezTo>
                    <a:pt x="13014" y="16039"/>
                    <a:pt x="13173" y="16032"/>
                    <a:pt x="13328" y="16026"/>
                  </a:cubicBezTo>
                  <a:cubicBezTo>
                    <a:pt x="13617" y="16015"/>
                    <a:pt x="13904" y="16005"/>
                    <a:pt x="14189" y="15974"/>
                  </a:cubicBezTo>
                  <a:cubicBezTo>
                    <a:pt x="14422" y="15940"/>
                    <a:pt x="14653" y="15893"/>
                    <a:pt x="14886" y="15856"/>
                  </a:cubicBezTo>
                  <a:cubicBezTo>
                    <a:pt x="15103" y="15818"/>
                    <a:pt x="15319" y="15798"/>
                    <a:pt x="15536" y="15774"/>
                  </a:cubicBezTo>
                  <a:cubicBezTo>
                    <a:pt x="15834" y="15731"/>
                    <a:pt x="16129" y="15670"/>
                    <a:pt x="16420" y="15599"/>
                  </a:cubicBezTo>
                  <a:cubicBezTo>
                    <a:pt x="16576" y="15554"/>
                    <a:pt x="16725" y="15510"/>
                    <a:pt x="16880" y="15470"/>
                  </a:cubicBezTo>
                  <a:cubicBezTo>
                    <a:pt x="17053" y="15426"/>
                    <a:pt x="17229" y="15385"/>
                    <a:pt x="17402" y="15345"/>
                  </a:cubicBezTo>
                  <a:cubicBezTo>
                    <a:pt x="17690" y="15270"/>
                    <a:pt x="17971" y="15179"/>
                    <a:pt x="18252" y="15091"/>
                  </a:cubicBezTo>
                  <a:cubicBezTo>
                    <a:pt x="18407" y="15043"/>
                    <a:pt x="18557" y="14989"/>
                    <a:pt x="18709" y="14935"/>
                  </a:cubicBezTo>
                  <a:cubicBezTo>
                    <a:pt x="18838" y="14891"/>
                    <a:pt x="18966" y="14850"/>
                    <a:pt x="19095" y="14802"/>
                  </a:cubicBezTo>
                  <a:cubicBezTo>
                    <a:pt x="19356" y="14694"/>
                    <a:pt x="19610" y="14576"/>
                    <a:pt x="19860" y="14444"/>
                  </a:cubicBezTo>
                  <a:cubicBezTo>
                    <a:pt x="19942" y="14393"/>
                    <a:pt x="20023" y="14339"/>
                    <a:pt x="20101" y="14282"/>
                  </a:cubicBezTo>
                  <a:cubicBezTo>
                    <a:pt x="20226" y="14183"/>
                    <a:pt x="20348" y="14078"/>
                    <a:pt x="20467" y="13966"/>
                  </a:cubicBezTo>
                  <a:cubicBezTo>
                    <a:pt x="20578" y="13858"/>
                    <a:pt x="20683" y="13746"/>
                    <a:pt x="20788" y="13628"/>
                  </a:cubicBezTo>
                  <a:cubicBezTo>
                    <a:pt x="20910" y="13486"/>
                    <a:pt x="21018" y="13336"/>
                    <a:pt x="21140" y="13194"/>
                  </a:cubicBezTo>
                  <a:cubicBezTo>
                    <a:pt x="21164" y="13164"/>
                    <a:pt x="21198" y="13144"/>
                    <a:pt x="21228" y="13127"/>
                  </a:cubicBezTo>
                  <a:cubicBezTo>
                    <a:pt x="21256" y="12964"/>
                    <a:pt x="21282" y="12802"/>
                    <a:pt x="21296" y="12639"/>
                  </a:cubicBezTo>
                  <a:cubicBezTo>
                    <a:pt x="21317" y="12172"/>
                    <a:pt x="21303" y="11698"/>
                    <a:pt x="21279" y="11227"/>
                  </a:cubicBezTo>
                  <a:cubicBezTo>
                    <a:pt x="21252" y="10834"/>
                    <a:pt x="21204" y="10442"/>
                    <a:pt x="21130" y="10052"/>
                  </a:cubicBezTo>
                  <a:cubicBezTo>
                    <a:pt x="21001" y="9453"/>
                    <a:pt x="20812" y="8860"/>
                    <a:pt x="20609" y="8281"/>
                  </a:cubicBezTo>
                  <a:cubicBezTo>
                    <a:pt x="20493" y="7949"/>
                    <a:pt x="20371" y="7621"/>
                    <a:pt x="20236" y="7299"/>
                  </a:cubicBezTo>
                  <a:cubicBezTo>
                    <a:pt x="20101" y="6968"/>
                    <a:pt x="19979" y="6632"/>
                    <a:pt x="19833" y="6304"/>
                  </a:cubicBezTo>
                  <a:cubicBezTo>
                    <a:pt x="19695" y="5975"/>
                    <a:pt x="19573" y="5636"/>
                    <a:pt x="19440" y="5305"/>
                  </a:cubicBezTo>
                  <a:cubicBezTo>
                    <a:pt x="19309" y="4966"/>
                    <a:pt x="19170" y="4628"/>
                    <a:pt x="19057" y="4282"/>
                  </a:cubicBezTo>
                  <a:cubicBezTo>
                    <a:pt x="18949" y="3940"/>
                    <a:pt x="18838" y="3598"/>
                    <a:pt x="18719" y="3259"/>
                  </a:cubicBezTo>
                  <a:cubicBezTo>
                    <a:pt x="18631" y="2998"/>
                    <a:pt x="18533" y="2745"/>
                    <a:pt x="18441" y="2487"/>
                  </a:cubicBezTo>
                  <a:cubicBezTo>
                    <a:pt x="18350" y="2231"/>
                    <a:pt x="18269" y="1970"/>
                    <a:pt x="18184" y="1709"/>
                  </a:cubicBezTo>
                  <a:cubicBezTo>
                    <a:pt x="18107" y="1462"/>
                    <a:pt x="18032" y="1211"/>
                    <a:pt x="17985" y="957"/>
                  </a:cubicBezTo>
                  <a:cubicBezTo>
                    <a:pt x="17977" y="906"/>
                    <a:pt x="17968" y="859"/>
                    <a:pt x="17957" y="812"/>
                  </a:cubicBezTo>
                  <a:cubicBezTo>
                    <a:pt x="17903" y="720"/>
                    <a:pt x="17852" y="626"/>
                    <a:pt x="17795" y="537"/>
                  </a:cubicBezTo>
                  <a:lnTo>
                    <a:pt x="17795" y="537"/>
                  </a:lnTo>
                  <a:cubicBezTo>
                    <a:pt x="17795" y="540"/>
                    <a:pt x="17798" y="540"/>
                    <a:pt x="17798" y="544"/>
                  </a:cubicBezTo>
                  <a:cubicBezTo>
                    <a:pt x="17791" y="534"/>
                    <a:pt x="17785" y="524"/>
                    <a:pt x="17782" y="517"/>
                  </a:cubicBezTo>
                  <a:cubicBezTo>
                    <a:pt x="17777" y="513"/>
                    <a:pt x="17774" y="510"/>
                    <a:pt x="17774" y="507"/>
                  </a:cubicBezTo>
                  <a:lnTo>
                    <a:pt x="17774" y="510"/>
                  </a:lnTo>
                  <a:cubicBezTo>
                    <a:pt x="17751" y="473"/>
                    <a:pt x="17727" y="439"/>
                    <a:pt x="17700" y="405"/>
                  </a:cubicBezTo>
                  <a:cubicBezTo>
                    <a:pt x="17652" y="365"/>
                    <a:pt x="17599" y="327"/>
                    <a:pt x="17547" y="293"/>
                  </a:cubicBezTo>
                  <a:cubicBezTo>
                    <a:pt x="17524" y="280"/>
                    <a:pt x="17504" y="266"/>
                    <a:pt x="17480" y="256"/>
                  </a:cubicBezTo>
                  <a:cubicBezTo>
                    <a:pt x="17446" y="239"/>
                    <a:pt x="17416" y="226"/>
                    <a:pt x="17378" y="215"/>
                  </a:cubicBezTo>
                  <a:cubicBezTo>
                    <a:pt x="17260" y="174"/>
                    <a:pt x="17138" y="141"/>
                    <a:pt x="17013" y="114"/>
                  </a:cubicBezTo>
                  <a:cubicBezTo>
                    <a:pt x="16863" y="83"/>
                    <a:pt x="16711" y="63"/>
                    <a:pt x="16555" y="49"/>
                  </a:cubicBezTo>
                  <a:cubicBezTo>
                    <a:pt x="16454" y="46"/>
                    <a:pt x="16349" y="46"/>
                    <a:pt x="16244" y="46"/>
                  </a:cubicBezTo>
                  <a:lnTo>
                    <a:pt x="15960" y="46"/>
                  </a:lnTo>
                  <a:cubicBezTo>
                    <a:pt x="15891" y="47"/>
                    <a:pt x="15823" y="48"/>
                    <a:pt x="15754" y="48"/>
                  </a:cubicBezTo>
                  <a:cubicBezTo>
                    <a:pt x="15500" y="48"/>
                    <a:pt x="15244" y="39"/>
                    <a:pt x="14991" y="26"/>
                  </a:cubicBezTo>
                  <a:cubicBezTo>
                    <a:pt x="14737" y="13"/>
                    <a:pt x="14483" y="0"/>
                    <a:pt x="1423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2" name="Google Shape;391;p42">
              <a:extLst>
                <a:ext uri="{FF2B5EF4-FFF2-40B4-BE49-F238E27FC236}">
                  <a16:creationId xmlns:a16="http://schemas.microsoft.com/office/drawing/2014/main" id="{0D4D64BE-7E18-CC09-83BA-5045D129DE70}"/>
                </a:ext>
              </a:extLst>
            </p:cNvPr>
            <p:cNvSpPr/>
            <p:nvPr/>
          </p:nvSpPr>
          <p:spPr>
            <a:xfrm>
              <a:off x="12472664" y="4855528"/>
              <a:ext cx="14693" cy="2338"/>
            </a:xfrm>
            <a:custGeom>
              <a:avLst/>
              <a:gdLst/>
              <a:ahLst/>
              <a:cxnLst/>
              <a:rect l="l" t="t" r="r" b="b"/>
              <a:pathLst>
                <a:path w="88" h="14" extrusionOk="0">
                  <a:moveTo>
                    <a:pt x="0" y="1"/>
                  </a:moveTo>
                  <a:cubicBezTo>
                    <a:pt x="8" y="2"/>
                    <a:pt x="17" y="3"/>
                    <a:pt x="26" y="4"/>
                  </a:cubicBezTo>
                  <a:lnTo>
                    <a:pt x="26" y="4"/>
                  </a:lnTo>
                  <a:cubicBezTo>
                    <a:pt x="17" y="2"/>
                    <a:pt x="9" y="1"/>
                    <a:pt x="0" y="1"/>
                  </a:cubicBezTo>
                  <a:close/>
                  <a:moveTo>
                    <a:pt x="26" y="4"/>
                  </a:moveTo>
                  <a:cubicBezTo>
                    <a:pt x="31" y="5"/>
                    <a:pt x="36" y="6"/>
                    <a:pt x="41" y="7"/>
                  </a:cubicBezTo>
                  <a:cubicBezTo>
                    <a:pt x="58" y="7"/>
                    <a:pt x="71" y="11"/>
                    <a:pt x="88" y="14"/>
                  </a:cubicBezTo>
                  <a:cubicBezTo>
                    <a:pt x="67" y="9"/>
                    <a:pt x="46" y="6"/>
                    <a:pt x="26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3" name="Google Shape;392;p42">
              <a:extLst>
                <a:ext uri="{FF2B5EF4-FFF2-40B4-BE49-F238E27FC236}">
                  <a16:creationId xmlns:a16="http://schemas.microsoft.com/office/drawing/2014/main" id="{CA285893-797C-C3FB-16CF-C7A692CF2F27}"/>
                </a:ext>
              </a:extLst>
            </p:cNvPr>
            <p:cNvSpPr/>
            <p:nvPr/>
          </p:nvSpPr>
          <p:spPr>
            <a:xfrm>
              <a:off x="13897379" y="5351416"/>
              <a:ext cx="357305" cy="201026"/>
            </a:xfrm>
            <a:custGeom>
              <a:avLst/>
              <a:gdLst/>
              <a:ahLst/>
              <a:cxnLst/>
              <a:rect l="l" t="t" r="r" b="b"/>
              <a:pathLst>
                <a:path w="2140" h="1204" extrusionOk="0">
                  <a:moveTo>
                    <a:pt x="2140" y="0"/>
                  </a:moveTo>
                  <a:lnTo>
                    <a:pt x="2140" y="0"/>
                  </a:lnTo>
                  <a:cubicBezTo>
                    <a:pt x="1944" y="91"/>
                    <a:pt x="1744" y="169"/>
                    <a:pt x="1541" y="237"/>
                  </a:cubicBezTo>
                  <a:cubicBezTo>
                    <a:pt x="1554" y="234"/>
                    <a:pt x="1568" y="227"/>
                    <a:pt x="1581" y="224"/>
                  </a:cubicBezTo>
                  <a:lnTo>
                    <a:pt x="1581" y="224"/>
                  </a:lnTo>
                  <a:cubicBezTo>
                    <a:pt x="1436" y="271"/>
                    <a:pt x="1294" y="329"/>
                    <a:pt x="1148" y="379"/>
                  </a:cubicBezTo>
                  <a:cubicBezTo>
                    <a:pt x="952" y="447"/>
                    <a:pt x="748" y="501"/>
                    <a:pt x="545" y="542"/>
                  </a:cubicBezTo>
                  <a:cubicBezTo>
                    <a:pt x="366" y="579"/>
                    <a:pt x="183" y="610"/>
                    <a:pt x="0" y="640"/>
                  </a:cubicBezTo>
                  <a:cubicBezTo>
                    <a:pt x="27" y="691"/>
                    <a:pt x="50" y="741"/>
                    <a:pt x="85" y="793"/>
                  </a:cubicBezTo>
                  <a:cubicBezTo>
                    <a:pt x="95" y="810"/>
                    <a:pt x="108" y="826"/>
                    <a:pt x="122" y="843"/>
                  </a:cubicBezTo>
                  <a:lnTo>
                    <a:pt x="213" y="935"/>
                  </a:lnTo>
                  <a:cubicBezTo>
                    <a:pt x="247" y="958"/>
                    <a:pt x="278" y="985"/>
                    <a:pt x="311" y="1009"/>
                  </a:cubicBezTo>
                  <a:cubicBezTo>
                    <a:pt x="335" y="1026"/>
                    <a:pt x="362" y="1040"/>
                    <a:pt x="389" y="1057"/>
                  </a:cubicBezTo>
                  <a:cubicBezTo>
                    <a:pt x="416" y="1067"/>
                    <a:pt x="447" y="1080"/>
                    <a:pt x="477" y="1094"/>
                  </a:cubicBezTo>
                  <a:cubicBezTo>
                    <a:pt x="532" y="1110"/>
                    <a:pt x="586" y="1124"/>
                    <a:pt x="640" y="1138"/>
                  </a:cubicBezTo>
                  <a:cubicBezTo>
                    <a:pt x="775" y="1165"/>
                    <a:pt x="914" y="1188"/>
                    <a:pt x="1053" y="1202"/>
                  </a:cubicBezTo>
                  <a:cubicBezTo>
                    <a:pt x="1075" y="1202"/>
                    <a:pt x="1098" y="1204"/>
                    <a:pt x="1121" y="1204"/>
                  </a:cubicBezTo>
                  <a:cubicBezTo>
                    <a:pt x="1132" y="1204"/>
                    <a:pt x="1143" y="1203"/>
                    <a:pt x="1155" y="1202"/>
                  </a:cubicBezTo>
                  <a:cubicBezTo>
                    <a:pt x="1182" y="1199"/>
                    <a:pt x="1208" y="1196"/>
                    <a:pt x="1236" y="1192"/>
                  </a:cubicBezTo>
                  <a:cubicBezTo>
                    <a:pt x="1253" y="1188"/>
                    <a:pt x="1273" y="1182"/>
                    <a:pt x="1290" y="1179"/>
                  </a:cubicBezTo>
                  <a:cubicBezTo>
                    <a:pt x="1285" y="1179"/>
                    <a:pt x="1281" y="1179"/>
                    <a:pt x="1277" y="1181"/>
                  </a:cubicBezTo>
                  <a:lnTo>
                    <a:pt x="1277" y="1181"/>
                  </a:lnTo>
                  <a:cubicBezTo>
                    <a:pt x="1282" y="1179"/>
                    <a:pt x="1286" y="1177"/>
                    <a:pt x="1290" y="1175"/>
                  </a:cubicBezTo>
                  <a:cubicBezTo>
                    <a:pt x="1327" y="1162"/>
                    <a:pt x="1364" y="1148"/>
                    <a:pt x="1402" y="1131"/>
                  </a:cubicBezTo>
                  <a:cubicBezTo>
                    <a:pt x="1436" y="1114"/>
                    <a:pt x="1466" y="1094"/>
                    <a:pt x="1500" y="1077"/>
                  </a:cubicBezTo>
                  <a:cubicBezTo>
                    <a:pt x="1578" y="1023"/>
                    <a:pt x="1655" y="965"/>
                    <a:pt x="1730" y="904"/>
                  </a:cubicBezTo>
                  <a:cubicBezTo>
                    <a:pt x="1747" y="887"/>
                    <a:pt x="1764" y="871"/>
                    <a:pt x="1781" y="854"/>
                  </a:cubicBezTo>
                  <a:cubicBezTo>
                    <a:pt x="1811" y="816"/>
                    <a:pt x="1842" y="782"/>
                    <a:pt x="1869" y="745"/>
                  </a:cubicBezTo>
                  <a:cubicBezTo>
                    <a:pt x="1907" y="688"/>
                    <a:pt x="1940" y="627"/>
                    <a:pt x="1974" y="566"/>
                  </a:cubicBezTo>
                  <a:cubicBezTo>
                    <a:pt x="2008" y="491"/>
                    <a:pt x="2041" y="416"/>
                    <a:pt x="2072" y="338"/>
                  </a:cubicBezTo>
                  <a:cubicBezTo>
                    <a:pt x="2089" y="295"/>
                    <a:pt x="2102" y="247"/>
                    <a:pt x="2113" y="203"/>
                  </a:cubicBezTo>
                  <a:cubicBezTo>
                    <a:pt x="2127" y="135"/>
                    <a:pt x="2130" y="68"/>
                    <a:pt x="214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8" name="Google Shape;393;p42">
              <a:extLst>
                <a:ext uri="{FF2B5EF4-FFF2-40B4-BE49-F238E27FC236}">
                  <a16:creationId xmlns:a16="http://schemas.microsoft.com/office/drawing/2014/main" id="{686CCB2B-404A-4A22-6C61-7B2C31DFA4AD}"/>
                </a:ext>
              </a:extLst>
            </p:cNvPr>
            <p:cNvSpPr/>
            <p:nvPr/>
          </p:nvSpPr>
          <p:spPr>
            <a:xfrm>
              <a:off x="14112597" y="5546932"/>
              <a:ext cx="3005" cy="835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0"/>
                  </a:moveTo>
                  <a:cubicBezTo>
                    <a:pt x="11" y="0"/>
                    <a:pt x="8" y="4"/>
                    <a:pt x="1" y="4"/>
                  </a:cubicBezTo>
                  <a:lnTo>
                    <a:pt x="1" y="4"/>
                  </a:lnTo>
                  <a:cubicBezTo>
                    <a:pt x="8" y="4"/>
                    <a:pt x="11" y="0"/>
                    <a:pt x="18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9" name="Google Shape;394;p42">
              <a:extLst>
                <a:ext uri="{FF2B5EF4-FFF2-40B4-BE49-F238E27FC236}">
                  <a16:creationId xmlns:a16="http://schemas.microsoft.com/office/drawing/2014/main" id="{0422CE9D-D8D1-D066-8F9C-9A61740D7A37}"/>
                </a:ext>
              </a:extLst>
            </p:cNvPr>
            <p:cNvSpPr/>
            <p:nvPr/>
          </p:nvSpPr>
          <p:spPr>
            <a:xfrm>
              <a:off x="12360130" y="5399502"/>
              <a:ext cx="413405" cy="170304"/>
            </a:xfrm>
            <a:custGeom>
              <a:avLst/>
              <a:gdLst/>
              <a:ahLst/>
              <a:cxnLst/>
              <a:rect l="l" t="t" r="r" b="b"/>
              <a:pathLst>
                <a:path w="2476" h="1020" extrusionOk="0">
                  <a:moveTo>
                    <a:pt x="0" y="0"/>
                  </a:moveTo>
                  <a:cubicBezTo>
                    <a:pt x="10" y="27"/>
                    <a:pt x="17" y="54"/>
                    <a:pt x="27" y="81"/>
                  </a:cubicBezTo>
                  <a:cubicBezTo>
                    <a:pt x="44" y="122"/>
                    <a:pt x="61" y="163"/>
                    <a:pt x="82" y="203"/>
                  </a:cubicBezTo>
                  <a:cubicBezTo>
                    <a:pt x="102" y="233"/>
                    <a:pt x="122" y="267"/>
                    <a:pt x="143" y="298"/>
                  </a:cubicBezTo>
                  <a:cubicBezTo>
                    <a:pt x="230" y="413"/>
                    <a:pt x="325" y="525"/>
                    <a:pt x="424" y="630"/>
                  </a:cubicBezTo>
                  <a:cubicBezTo>
                    <a:pt x="451" y="660"/>
                    <a:pt x="481" y="688"/>
                    <a:pt x="512" y="714"/>
                  </a:cubicBezTo>
                  <a:cubicBezTo>
                    <a:pt x="555" y="745"/>
                    <a:pt x="599" y="779"/>
                    <a:pt x="647" y="809"/>
                  </a:cubicBezTo>
                  <a:cubicBezTo>
                    <a:pt x="694" y="833"/>
                    <a:pt x="742" y="860"/>
                    <a:pt x="789" y="880"/>
                  </a:cubicBezTo>
                  <a:cubicBezTo>
                    <a:pt x="863" y="911"/>
                    <a:pt x="941" y="935"/>
                    <a:pt x="1023" y="958"/>
                  </a:cubicBezTo>
                  <a:cubicBezTo>
                    <a:pt x="1067" y="969"/>
                    <a:pt x="1115" y="978"/>
                    <a:pt x="1162" y="989"/>
                  </a:cubicBezTo>
                  <a:cubicBezTo>
                    <a:pt x="1270" y="1002"/>
                    <a:pt x="1379" y="1013"/>
                    <a:pt x="1490" y="1019"/>
                  </a:cubicBezTo>
                  <a:cubicBezTo>
                    <a:pt x="1557" y="1016"/>
                    <a:pt x="1626" y="1013"/>
                    <a:pt x="1693" y="1005"/>
                  </a:cubicBezTo>
                  <a:cubicBezTo>
                    <a:pt x="1720" y="1002"/>
                    <a:pt x="1748" y="996"/>
                    <a:pt x="1774" y="992"/>
                  </a:cubicBezTo>
                  <a:cubicBezTo>
                    <a:pt x="1801" y="982"/>
                    <a:pt x="1829" y="975"/>
                    <a:pt x="1856" y="965"/>
                  </a:cubicBezTo>
                  <a:cubicBezTo>
                    <a:pt x="1882" y="952"/>
                    <a:pt x="1910" y="941"/>
                    <a:pt x="1937" y="928"/>
                  </a:cubicBezTo>
                  <a:cubicBezTo>
                    <a:pt x="1964" y="911"/>
                    <a:pt x="1988" y="897"/>
                    <a:pt x="2012" y="880"/>
                  </a:cubicBezTo>
                  <a:cubicBezTo>
                    <a:pt x="2035" y="863"/>
                    <a:pt x="2056" y="847"/>
                    <a:pt x="2076" y="826"/>
                  </a:cubicBezTo>
                  <a:cubicBezTo>
                    <a:pt x="2154" y="752"/>
                    <a:pt x="2225" y="670"/>
                    <a:pt x="2296" y="586"/>
                  </a:cubicBezTo>
                  <a:cubicBezTo>
                    <a:pt x="2326" y="545"/>
                    <a:pt x="2357" y="505"/>
                    <a:pt x="2387" y="461"/>
                  </a:cubicBezTo>
                  <a:cubicBezTo>
                    <a:pt x="2415" y="410"/>
                    <a:pt x="2442" y="355"/>
                    <a:pt x="2468" y="302"/>
                  </a:cubicBezTo>
                  <a:cubicBezTo>
                    <a:pt x="2472" y="294"/>
                    <a:pt x="2472" y="284"/>
                    <a:pt x="2476" y="278"/>
                  </a:cubicBezTo>
                  <a:lnTo>
                    <a:pt x="2069" y="278"/>
                  </a:lnTo>
                  <a:cubicBezTo>
                    <a:pt x="1991" y="281"/>
                    <a:pt x="1917" y="281"/>
                    <a:pt x="1839" y="281"/>
                  </a:cubicBezTo>
                  <a:cubicBezTo>
                    <a:pt x="1598" y="281"/>
                    <a:pt x="1358" y="274"/>
                    <a:pt x="1118" y="244"/>
                  </a:cubicBezTo>
                  <a:cubicBezTo>
                    <a:pt x="955" y="223"/>
                    <a:pt x="796" y="193"/>
                    <a:pt x="637" y="156"/>
                  </a:cubicBezTo>
                  <a:cubicBezTo>
                    <a:pt x="477" y="119"/>
                    <a:pt x="315" y="88"/>
                    <a:pt x="156" y="44"/>
                  </a:cubicBezTo>
                  <a:cubicBezTo>
                    <a:pt x="105" y="30"/>
                    <a:pt x="51" y="14"/>
                    <a:pt x="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0" name="Google Shape;395;p42">
              <a:extLst>
                <a:ext uri="{FF2B5EF4-FFF2-40B4-BE49-F238E27FC236}">
                  <a16:creationId xmlns:a16="http://schemas.microsoft.com/office/drawing/2014/main" id="{F5BB5175-D082-7AC9-9EB5-162BB8CA72C7}"/>
                </a:ext>
              </a:extLst>
            </p:cNvPr>
            <p:cNvSpPr/>
            <p:nvPr/>
          </p:nvSpPr>
          <p:spPr>
            <a:xfrm>
              <a:off x="13182601" y="2375256"/>
              <a:ext cx="10853" cy="3506"/>
            </a:xfrm>
            <a:custGeom>
              <a:avLst/>
              <a:gdLst/>
              <a:ahLst/>
              <a:cxnLst/>
              <a:rect l="l" t="t" r="r" b="b"/>
              <a:pathLst>
                <a:path w="65" h="21" extrusionOk="0">
                  <a:moveTo>
                    <a:pt x="1" y="0"/>
                  </a:moveTo>
                  <a:cubicBezTo>
                    <a:pt x="7" y="3"/>
                    <a:pt x="13" y="6"/>
                    <a:pt x="20" y="8"/>
                  </a:cubicBezTo>
                  <a:lnTo>
                    <a:pt x="20" y="8"/>
                  </a:lnTo>
                  <a:cubicBezTo>
                    <a:pt x="13" y="5"/>
                    <a:pt x="6" y="2"/>
                    <a:pt x="1" y="0"/>
                  </a:cubicBezTo>
                  <a:close/>
                  <a:moveTo>
                    <a:pt x="20" y="8"/>
                  </a:moveTo>
                  <a:lnTo>
                    <a:pt x="20" y="8"/>
                  </a:lnTo>
                  <a:cubicBezTo>
                    <a:pt x="26" y="10"/>
                    <a:pt x="32" y="13"/>
                    <a:pt x="38" y="14"/>
                  </a:cubicBezTo>
                  <a:cubicBezTo>
                    <a:pt x="45" y="17"/>
                    <a:pt x="55" y="17"/>
                    <a:pt x="62" y="21"/>
                  </a:cubicBezTo>
                  <a:lnTo>
                    <a:pt x="65" y="21"/>
                  </a:lnTo>
                  <a:cubicBezTo>
                    <a:pt x="51" y="16"/>
                    <a:pt x="35" y="13"/>
                    <a:pt x="20" y="8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1" name="Google Shape;396;p42">
              <a:extLst>
                <a:ext uri="{FF2B5EF4-FFF2-40B4-BE49-F238E27FC236}">
                  <a16:creationId xmlns:a16="http://schemas.microsoft.com/office/drawing/2014/main" id="{502CBCA0-BDDE-CC0A-ED45-75620F8E5888}"/>
                </a:ext>
              </a:extLst>
            </p:cNvPr>
            <p:cNvSpPr/>
            <p:nvPr/>
          </p:nvSpPr>
          <p:spPr>
            <a:xfrm>
              <a:off x="13202970" y="2379263"/>
              <a:ext cx="4842" cy="668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4"/>
                  </a:moveTo>
                  <a:cubicBezTo>
                    <a:pt x="18" y="4"/>
                    <a:pt x="11" y="1"/>
                    <a:pt x="1" y="1"/>
                  </a:cubicBezTo>
                  <a:cubicBezTo>
                    <a:pt x="11" y="1"/>
                    <a:pt x="18" y="4"/>
                    <a:pt x="28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2" name="Google Shape;397;p42">
              <a:extLst>
                <a:ext uri="{FF2B5EF4-FFF2-40B4-BE49-F238E27FC236}">
                  <a16:creationId xmlns:a16="http://schemas.microsoft.com/office/drawing/2014/main" id="{8882212D-573D-98F6-4115-EF0B78D52FB8}"/>
                </a:ext>
              </a:extLst>
            </p:cNvPr>
            <p:cNvSpPr/>
            <p:nvPr/>
          </p:nvSpPr>
          <p:spPr>
            <a:xfrm>
              <a:off x="13206310" y="2379263"/>
              <a:ext cx="5343" cy="1336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1" y="1"/>
                  </a:moveTo>
                  <a:cubicBezTo>
                    <a:pt x="4" y="1"/>
                    <a:pt x="8" y="4"/>
                    <a:pt x="12" y="4"/>
                  </a:cubicBezTo>
                  <a:lnTo>
                    <a:pt x="15" y="4"/>
                  </a:lnTo>
                  <a:cubicBezTo>
                    <a:pt x="12" y="4"/>
                    <a:pt x="4" y="1"/>
                    <a:pt x="1" y="1"/>
                  </a:cubicBezTo>
                  <a:close/>
                  <a:moveTo>
                    <a:pt x="15" y="4"/>
                  </a:moveTo>
                  <a:lnTo>
                    <a:pt x="15" y="4"/>
                  </a:lnTo>
                  <a:cubicBezTo>
                    <a:pt x="18" y="4"/>
                    <a:pt x="21" y="7"/>
                    <a:pt x="32" y="7"/>
                  </a:cubicBezTo>
                  <a:cubicBezTo>
                    <a:pt x="25" y="7"/>
                    <a:pt x="21" y="4"/>
                    <a:pt x="15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3" name="Google Shape;398;p42">
              <a:extLst>
                <a:ext uri="{FF2B5EF4-FFF2-40B4-BE49-F238E27FC236}">
                  <a16:creationId xmlns:a16="http://schemas.microsoft.com/office/drawing/2014/main" id="{5665B197-5A79-63EE-867B-CA8BE1F3EB25}"/>
                </a:ext>
              </a:extLst>
            </p:cNvPr>
            <p:cNvSpPr/>
            <p:nvPr/>
          </p:nvSpPr>
          <p:spPr>
            <a:xfrm>
              <a:off x="13053703" y="2504821"/>
              <a:ext cx="2004" cy="17030"/>
            </a:xfrm>
            <a:custGeom>
              <a:avLst/>
              <a:gdLst/>
              <a:ahLst/>
              <a:cxnLst/>
              <a:rect l="l" t="t" r="r" b="b"/>
              <a:pathLst>
                <a:path w="12" h="102" extrusionOk="0">
                  <a:moveTo>
                    <a:pt x="1" y="0"/>
                  </a:moveTo>
                  <a:lnTo>
                    <a:pt x="1" y="44"/>
                  </a:lnTo>
                  <a:cubicBezTo>
                    <a:pt x="4" y="65"/>
                    <a:pt x="8" y="85"/>
                    <a:pt x="11" y="102"/>
                  </a:cubicBezTo>
                  <a:cubicBezTo>
                    <a:pt x="8" y="85"/>
                    <a:pt x="4" y="65"/>
                    <a:pt x="4" y="44"/>
                  </a:cubicBezTo>
                  <a:cubicBezTo>
                    <a:pt x="1" y="30"/>
                    <a:pt x="1" y="13"/>
                    <a:pt x="1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4" name="Google Shape;399;p42">
              <a:extLst>
                <a:ext uri="{FF2B5EF4-FFF2-40B4-BE49-F238E27FC236}">
                  <a16:creationId xmlns:a16="http://schemas.microsoft.com/office/drawing/2014/main" id="{2D754426-55C3-4B98-63EE-912FDDC2F44F}"/>
                </a:ext>
              </a:extLst>
            </p:cNvPr>
            <p:cNvSpPr/>
            <p:nvPr/>
          </p:nvSpPr>
          <p:spPr>
            <a:xfrm>
              <a:off x="13053703" y="2492800"/>
              <a:ext cx="668" cy="12188"/>
            </a:xfrm>
            <a:custGeom>
              <a:avLst/>
              <a:gdLst/>
              <a:ahLst/>
              <a:cxnLst/>
              <a:rect l="l" t="t" r="r" b="b"/>
              <a:pathLst>
                <a:path w="4" h="73" extrusionOk="0">
                  <a:moveTo>
                    <a:pt x="4" y="1"/>
                  </a:moveTo>
                  <a:cubicBezTo>
                    <a:pt x="1" y="24"/>
                    <a:pt x="1" y="48"/>
                    <a:pt x="1" y="72"/>
                  </a:cubicBezTo>
                  <a:cubicBezTo>
                    <a:pt x="1" y="48"/>
                    <a:pt x="1" y="24"/>
                    <a:pt x="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5" name="Google Shape;400;p42">
              <a:extLst>
                <a:ext uri="{FF2B5EF4-FFF2-40B4-BE49-F238E27FC236}">
                  <a16:creationId xmlns:a16="http://schemas.microsoft.com/office/drawing/2014/main" id="{69F7C7E9-2614-1B2F-0975-C76F015EE67A}"/>
                </a:ext>
              </a:extLst>
            </p:cNvPr>
            <p:cNvSpPr/>
            <p:nvPr/>
          </p:nvSpPr>
          <p:spPr>
            <a:xfrm>
              <a:off x="13054204" y="2487791"/>
              <a:ext cx="835" cy="5176"/>
            </a:xfrm>
            <a:custGeom>
              <a:avLst/>
              <a:gdLst/>
              <a:ahLst/>
              <a:cxnLst/>
              <a:rect l="l" t="t" r="r" b="b"/>
              <a:pathLst>
                <a:path w="5" h="31" extrusionOk="0">
                  <a:moveTo>
                    <a:pt x="5" y="1"/>
                  </a:moveTo>
                  <a:cubicBezTo>
                    <a:pt x="1" y="7"/>
                    <a:pt x="1" y="14"/>
                    <a:pt x="1" y="21"/>
                  </a:cubicBezTo>
                  <a:lnTo>
                    <a:pt x="1" y="31"/>
                  </a:lnTo>
                  <a:lnTo>
                    <a:pt x="1" y="21"/>
                  </a:lnTo>
                  <a:cubicBezTo>
                    <a:pt x="1" y="14"/>
                    <a:pt x="1" y="7"/>
                    <a:pt x="5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6" name="Google Shape;401;p42">
              <a:extLst>
                <a:ext uri="{FF2B5EF4-FFF2-40B4-BE49-F238E27FC236}">
                  <a16:creationId xmlns:a16="http://schemas.microsoft.com/office/drawing/2014/main" id="{C84B17D4-5755-07EF-82AA-128DAF9AEDA8}"/>
                </a:ext>
              </a:extLst>
            </p:cNvPr>
            <p:cNvSpPr/>
            <p:nvPr/>
          </p:nvSpPr>
          <p:spPr>
            <a:xfrm>
              <a:off x="13212153" y="2380432"/>
              <a:ext cx="668" cy="16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7" name="Google Shape;402;p42">
              <a:extLst>
                <a:ext uri="{FF2B5EF4-FFF2-40B4-BE49-F238E27FC236}">
                  <a16:creationId xmlns:a16="http://schemas.microsoft.com/office/drawing/2014/main" id="{03EB366B-BAEC-E023-20A3-8A72D13356BF}"/>
                </a:ext>
              </a:extLst>
            </p:cNvPr>
            <p:cNvSpPr/>
            <p:nvPr/>
          </p:nvSpPr>
          <p:spPr>
            <a:xfrm>
              <a:off x="13059380" y="2461744"/>
              <a:ext cx="3673" cy="8014"/>
            </a:xfrm>
            <a:custGeom>
              <a:avLst/>
              <a:gdLst/>
              <a:ahLst/>
              <a:cxnLst/>
              <a:rect l="l" t="t" r="r" b="b"/>
              <a:pathLst>
                <a:path w="22" h="48" extrusionOk="0">
                  <a:moveTo>
                    <a:pt x="1" y="48"/>
                  </a:moveTo>
                  <a:cubicBezTo>
                    <a:pt x="7" y="31"/>
                    <a:pt x="15" y="15"/>
                    <a:pt x="21" y="1"/>
                  </a:cubicBezTo>
                  <a:cubicBezTo>
                    <a:pt x="15" y="15"/>
                    <a:pt x="7" y="31"/>
                    <a:pt x="1" y="48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8" name="Google Shape;403;p42">
              <a:extLst>
                <a:ext uri="{FF2B5EF4-FFF2-40B4-BE49-F238E27FC236}">
                  <a16:creationId xmlns:a16="http://schemas.microsoft.com/office/drawing/2014/main" id="{2A39030C-4ADC-339B-C37A-D8C7973CD4E0}"/>
                </a:ext>
              </a:extLst>
            </p:cNvPr>
            <p:cNvSpPr/>
            <p:nvPr/>
          </p:nvSpPr>
          <p:spPr>
            <a:xfrm>
              <a:off x="13057210" y="2469758"/>
              <a:ext cx="2338" cy="6345"/>
            </a:xfrm>
            <a:custGeom>
              <a:avLst/>
              <a:gdLst/>
              <a:ahLst/>
              <a:cxnLst/>
              <a:rect l="l" t="t" r="r" b="b"/>
              <a:pathLst>
                <a:path w="14" h="38" extrusionOk="0">
                  <a:moveTo>
                    <a:pt x="14" y="0"/>
                  </a:moveTo>
                  <a:lnTo>
                    <a:pt x="14" y="0"/>
                  </a:lnTo>
                  <a:cubicBezTo>
                    <a:pt x="10" y="3"/>
                    <a:pt x="7" y="11"/>
                    <a:pt x="7" y="14"/>
                  </a:cubicBezTo>
                  <a:cubicBezTo>
                    <a:pt x="6" y="16"/>
                    <a:pt x="5" y="20"/>
                    <a:pt x="4" y="23"/>
                  </a:cubicBezTo>
                  <a:lnTo>
                    <a:pt x="4" y="23"/>
                  </a:lnTo>
                  <a:cubicBezTo>
                    <a:pt x="5" y="21"/>
                    <a:pt x="6" y="19"/>
                    <a:pt x="7" y="17"/>
                  </a:cubicBezTo>
                  <a:cubicBezTo>
                    <a:pt x="7" y="11"/>
                    <a:pt x="10" y="3"/>
                    <a:pt x="14" y="0"/>
                  </a:cubicBezTo>
                  <a:close/>
                  <a:moveTo>
                    <a:pt x="4" y="23"/>
                  </a:moveTo>
                  <a:cubicBezTo>
                    <a:pt x="2" y="28"/>
                    <a:pt x="0" y="33"/>
                    <a:pt x="0" y="37"/>
                  </a:cubicBezTo>
                  <a:cubicBezTo>
                    <a:pt x="2" y="33"/>
                    <a:pt x="3" y="28"/>
                    <a:pt x="4" y="23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9" name="Google Shape;404;p42">
              <a:extLst>
                <a:ext uri="{FF2B5EF4-FFF2-40B4-BE49-F238E27FC236}">
                  <a16:creationId xmlns:a16="http://schemas.microsoft.com/office/drawing/2014/main" id="{ADD2C5CD-8815-8863-B852-5E701185E187}"/>
                </a:ext>
              </a:extLst>
            </p:cNvPr>
            <p:cNvSpPr/>
            <p:nvPr/>
          </p:nvSpPr>
          <p:spPr>
            <a:xfrm>
              <a:off x="13118653" y="2380432"/>
              <a:ext cx="19034" cy="9183"/>
            </a:xfrm>
            <a:custGeom>
              <a:avLst/>
              <a:gdLst/>
              <a:ahLst/>
              <a:cxnLst/>
              <a:rect l="l" t="t" r="r" b="b"/>
              <a:pathLst>
                <a:path w="114" h="55" extrusionOk="0">
                  <a:moveTo>
                    <a:pt x="113" y="0"/>
                  </a:moveTo>
                  <a:cubicBezTo>
                    <a:pt x="93" y="10"/>
                    <a:pt x="72" y="17"/>
                    <a:pt x="52" y="27"/>
                  </a:cubicBezTo>
                  <a:cubicBezTo>
                    <a:pt x="35" y="34"/>
                    <a:pt x="18" y="44"/>
                    <a:pt x="1" y="55"/>
                  </a:cubicBezTo>
                  <a:cubicBezTo>
                    <a:pt x="18" y="44"/>
                    <a:pt x="35" y="34"/>
                    <a:pt x="52" y="27"/>
                  </a:cubicBezTo>
                  <a:cubicBezTo>
                    <a:pt x="72" y="17"/>
                    <a:pt x="93" y="10"/>
                    <a:pt x="113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0" name="Google Shape;405;p42">
              <a:extLst>
                <a:ext uri="{FF2B5EF4-FFF2-40B4-BE49-F238E27FC236}">
                  <a16:creationId xmlns:a16="http://schemas.microsoft.com/office/drawing/2014/main" id="{06E9557D-CD5A-0150-29C8-80E1ACAA3577}"/>
                </a:ext>
              </a:extLst>
            </p:cNvPr>
            <p:cNvSpPr/>
            <p:nvPr/>
          </p:nvSpPr>
          <p:spPr>
            <a:xfrm>
              <a:off x="13212153" y="2380432"/>
              <a:ext cx="1670" cy="668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7" y="3"/>
                  </a:moveTo>
                  <a:lnTo>
                    <a:pt x="10" y="3"/>
                  </a:lnTo>
                  <a:lnTo>
                    <a:pt x="7" y="3"/>
                  </a:lnTo>
                  <a:cubicBezTo>
                    <a:pt x="3" y="3"/>
                    <a:pt x="3" y="3"/>
                    <a:pt x="0" y="0"/>
                  </a:cubicBezTo>
                  <a:cubicBezTo>
                    <a:pt x="3" y="3"/>
                    <a:pt x="3" y="3"/>
                    <a:pt x="7" y="3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1" name="Google Shape;406;p42">
              <a:extLst>
                <a:ext uri="{FF2B5EF4-FFF2-40B4-BE49-F238E27FC236}">
                  <a16:creationId xmlns:a16="http://schemas.microsoft.com/office/drawing/2014/main" id="{756FFD97-BB2D-9AF8-6CA2-A8BCA1AE30A9}"/>
                </a:ext>
              </a:extLst>
            </p:cNvPr>
            <p:cNvSpPr/>
            <p:nvPr/>
          </p:nvSpPr>
          <p:spPr>
            <a:xfrm>
              <a:off x="13300812" y="2497976"/>
              <a:ext cx="1336" cy="4675"/>
            </a:xfrm>
            <a:custGeom>
              <a:avLst/>
              <a:gdLst/>
              <a:ahLst/>
              <a:cxnLst/>
              <a:rect l="l" t="t" r="r" b="b"/>
              <a:pathLst>
                <a:path w="8" h="28" extrusionOk="0">
                  <a:moveTo>
                    <a:pt x="7" y="1"/>
                  </a:moveTo>
                  <a:cubicBezTo>
                    <a:pt x="4" y="7"/>
                    <a:pt x="4" y="14"/>
                    <a:pt x="4" y="17"/>
                  </a:cubicBezTo>
                  <a:cubicBezTo>
                    <a:pt x="4" y="21"/>
                    <a:pt x="1" y="24"/>
                    <a:pt x="1" y="28"/>
                  </a:cubicBezTo>
                  <a:cubicBezTo>
                    <a:pt x="1" y="24"/>
                    <a:pt x="4" y="21"/>
                    <a:pt x="4" y="17"/>
                  </a:cubicBezTo>
                  <a:cubicBezTo>
                    <a:pt x="4" y="14"/>
                    <a:pt x="4" y="7"/>
                    <a:pt x="7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2" name="Google Shape;407;p42">
              <a:extLst>
                <a:ext uri="{FF2B5EF4-FFF2-40B4-BE49-F238E27FC236}">
                  <a16:creationId xmlns:a16="http://schemas.microsoft.com/office/drawing/2014/main" id="{867C301F-96E4-9610-AD40-884BC5BF301D}"/>
                </a:ext>
              </a:extLst>
            </p:cNvPr>
            <p:cNvSpPr/>
            <p:nvPr/>
          </p:nvSpPr>
          <p:spPr>
            <a:xfrm>
              <a:off x="13297473" y="2505823"/>
              <a:ext cx="2504" cy="5844"/>
            </a:xfrm>
            <a:custGeom>
              <a:avLst/>
              <a:gdLst/>
              <a:ahLst/>
              <a:cxnLst/>
              <a:rect l="l" t="t" r="r" b="b"/>
              <a:pathLst>
                <a:path w="15" h="35" extrusionOk="0">
                  <a:moveTo>
                    <a:pt x="14" y="1"/>
                  </a:moveTo>
                  <a:cubicBezTo>
                    <a:pt x="14" y="3"/>
                    <a:pt x="13" y="6"/>
                    <a:pt x="12" y="10"/>
                  </a:cubicBezTo>
                  <a:lnTo>
                    <a:pt x="12" y="10"/>
                  </a:lnTo>
                  <a:cubicBezTo>
                    <a:pt x="14" y="7"/>
                    <a:pt x="14" y="4"/>
                    <a:pt x="14" y="1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2" y="10"/>
                    <a:pt x="11" y="10"/>
                    <a:pt x="11" y="11"/>
                  </a:cubicBezTo>
                  <a:cubicBezTo>
                    <a:pt x="7" y="21"/>
                    <a:pt x="4" y="28"/>
                    <a:pt x="0" y="35"/>
                  </a:cubicBezTo>
                  <a:lnTo>
                    <a:pt x="0" y="35"/>
                  </a:lnTo>
                  <a:cubicBezTo>
                    <a:pt x="4" y="28"/>
                    <a:pt x="7" y="21"/>
                    <a:pt x="11" y="15"/>
                  </a:cubicBezTo>
                  <a:cubicBezTo>
                    <a:pt x="11" y="13"/>
                    <a:pt x="11" y="11"/>
                    <a:pt x="12" y="1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3" name="Google Shape;408;p42">
              <a:extLst>
                <a:ext uri="{FF2B5EF4-FFF2-40B4-BE49-F238E27FC236}">
                  <a16:creationId xmlns:a16="http://schemas.microsoft.com/office/drawing/2014/main" id="{ABF9CF06-EBD6-3229-2115-62207A1D540C}"/>
                </a:ext>
              </a:extLst>
            </p:cNvPr>
            <p:cNvSpPr/>
            <p:nvPr/>
          </p:nvSpPr>
          <p:spPr>
            <a:xfrm>
              <a:off x="13299810" y="2502484"/>
              <a:ext cx="1169" cy="3506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7" y="1"/>
                  </a:moveTo>
                  <a:lnTo>
                    <a:pt x="7" y="1"/>
                  </a:lnTo>
                  <a:cubicBezTo>
                    <a:pt x="3" y="7"/>
                    <a:pt x="3" y="14"/>
                    <a:pt x="0" y="21"/>
                  </a:cubicBezTo>
                  <a:cubicBezTo>
                    <a:pt x="3" y="14"/>
                    <a:pt x="7" y="7"/>
                    <a:pt x="7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4" name="Google Shape;409;p42">
              <a:extLst>
                <a:ext uri="{FF2B5EF4-FFF2-40B4-BE49-F238E27FC236}">
                  <a16:creationId xmlns:a16="http://schemas.microsoft.com/office/drawing/2014/main" id="{6D0E6EF8-82C8-D1CF-8032-E6E801454C0B}"/>
                </a:ext>
              </a:extLst>
            </p:cNvPr>
            <p:cNvSpPr/>
            <p:nvPr/>
          </p:nvSpPr>
          <p:spPr>
            <a:xfrm>
              <a:off x="13293966" y="2511667"/>
              <a:ext cx="3673" cy="8515"/>
            </a:xfrm>
            <a:custGeom>
              <a:avLst/>
              <a:gdLst/>
              <a:ahLst/>
              <a:cxnLst/>
              <a:rect l="l" t="t" r="r" b="b"/>
              <a:pathLst>
                <a:path w="22" h="51" extrusionOk="0">
                  <a:moveTo>
                    <a:pt x="1" y="50"/>
                  </a:moveTo>
                  <a:cubicBezTo>
                    <a:pt x="7" y="33"/>
                    <a:pt x="15" y="16"/>
                    <a:pt x="21" y="0"/>
                  </a:cubicBezTo>
                  <a:cubicBezTo>
                    <a:pt x="15" y="16"/>
                    <a:pt x="7" y="33"/>
                    <a:pt x="1" y="5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5" name="Google Shape;410;p42">
              <a:extLst>
                <a:ext uri="{FF2B5EF4-FFF2-40B4-BE49-F238E27FC236}">
                  <a16:creationId xmlns:a16="http://schemas.microsoft.com/office/drawing/2014/main" id="{1DAA12CB-6892-69AC-9F4E-4CA9428FC672}"/>
                </a:ext>
              </a:extLst>
            </p:cNvPr>
            <p:cNvSpPr/>
            <p:nvPr/>
          </p:nvSpPr>
          <p:spPr>
            <a:xfrm>
              <a:off x="13266417" y="2405143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6" name="Google Shape;411;p42">
              <a:extLst>
                <a:ext uri="{FF2B5EF4-FFF2-40B4-BE49-F238E27FC236}">
                  <a16:creationId xmlns:a16="http://schemas.microsoft.com/office/drawing/2014/main" id="{3DEBD07B-9147-5435-0616-4222A17C65B0}"/>
                </a:ext>
              </a:extLst>
            </p:cNvPr>
            <p:cNvSpPr/>
            <p:nvPr/>
          </p:nvSpPr>
          <p:spPr>
            <a:xfrm>
              <a:off x="13266918" y="2405811"/>
              <a:ext cx="1837" cy="835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0"/>
                  </a:moveTo>
                  <a:cubicBezTo>
                    <a:pt x="4" y="0"/>
                    <a:pt x="7" y="4"/>
                    <a:pt x="11" y="4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7" name="Google Shape;412;p42">
              <a:extLst>
                <a:ext uri="{FF2B5EF4-FFF2-40B4-BE49-F238E27FC236}">
                  <a16:creationId xmlns:a16="http://schemas.microsoft.com/office/drawing/2014/main" id="{E28ED1EA-A4BA-CC0A-DE3E-9131F0762871}"/>
                </a:ext>
              </a:extLst>
            </p:cNvPr>
            <p:cNvSpPr/>
            <p:nvPr/>
          </p:nvSpPr>
          <p:spPr>
            <a:xfrm>
              <a:off x="13266417" y="2405143"/>
              <a:ext cx="668" cy="16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3" y="1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9" name="Google Shape;413;p42">
              <a:extLst>
                <a:ext uri="{FF2B5EF4-FFF2-40B4-BE49-F238E27FC236}">
                  <a16:creationId xmlns:a16="http://schemas.microsoft.com/office/drawing/2014/main" id="{BCE0072A-B4F3-6DCF-B2DB-5ACE3E1F4514}"/>
                </a:ext>
              </a:extLst>
            </p:cNvPr>
            <p:cNvSpPr/>
            <p:nvPr/>
          </p:nvSpPr>
          <p:spPr>
            <a:xfrm>
              <a:off x="13270257" y="2407480"/>
              <a:ext cx="2504" cy="1336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cubicBezTo>
                    <a:pt x="4" y="1"/>
                    <a:pt x="7" y="4"/>
                    <a:pt x="15" y="7"/>
                  </a:cubicBezTo>
                  <a:cubicBezTo>
                    <a:pt x="11" y="4"/>
                    <a:pt x="7" y="4"/>
                    <a:pt x="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0" name="Google Shape;414;p42">
              <a:extLst>
                <a:ext uri="{FF2B5EF4-FFF2-40B4-BE49-F238E27FC236}">
                  <a16:creationId xmlns:a16="http://schemas.microsoft.com/office/drawing/2014/main" id="{9514BB29-825D-B742-C8A1-C712470CEA2A}"/>
                </a:ext>
              </a:extLst>
            </p:cNvPr>
            <p:cNvSpPr/>
            <p:nvPr/>
          </p:nvSpPr>
          <p:spPr>
            <a:xfrm>
              <a:off x="13265749" y="2405143"/>
              <a:ext cx="835" cy="167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1" name="Google Shape;415;p42">
              <a:extLst>
                <a:ext uri="{FF2B5EF4-FFF2-40B4-BE49-F238E27FC236}">
                  <a16:creationId xmlns:a16="http://schemas.microsoft.com/office/drawing/2014/main" id="{924FF3C3-C13B-4DD0-AFAD-9DAD25A7A0CA}"/>
                </a:ext>
              </a:extLst>
            </p:cNvPr>
            <p:cNvSpPr/>
            <p:nvPr/>
          </p:nvSpPr>
          <p:spPr>
            <a:xfrm>
              <a:off x="13265248" y="2404642"/>
              <a:ext cx="1336" cy="668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cubicBezTo>
                    <a:pt x="4" y="4"/>
                    <a:pt x="4" y="1"/>
                    <a:pt x="1" y="1"/>
                  </a:cubicBezTo>
                  <a:cubicBezTo>
                    <a:pt x="4" y="1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2" name="Google Shape;416;p42">
              <a:extLst>
                <a:ext uri="{FF2B5EF4-FFF2-40B4-BE49-F238E27FC236}">
                  <a16:creationId xmlns:a16="http://schemas.microsoft.com/office/drawing/2014/main" id="{238CB1D9-C094-3946-36B2-80E1197C7B23}"/>
                </a:ext>
              </a:extLst>
            </p:cNvPr>
            <p:cNvSpPr/>
            <p:nvPr/>
          </p:nvSpPr>
          <p:spPr>
            <a:xfrm>
              <a:off x="13269757" y="2406979"/>
              <a:ext cx="2504" cy="1837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0"/>
                  </a:moveTo>
                  <a:cubicBezTo>
                    <a:pt x="0" y="3"/>
                    <a:pt x="2" y="4"/>
                    <a:pt x="4" y="4"/>
                  </a:cubicBezTo>
                  <a:lnTo>
                    <a:pt x="4" y="4"/>
                  </a:lnTo>
                  <a:cubicBezTo>
                    <a:pt x="3" y="3"/>
                    <a:pt x="2" y="2"/>
                    <a:pt x="0" y="0"/>
                  </a:cubicBezTo>
                  <a:close/>
                  <a:moveTo>
                    <a:pt x="4" y="4"/>
                  </a:moveTo>
                  <a:lnTo>
                    <a:pt x="4" y="4"/>
                  </a:lnTo>
                  <a:cubicBezTo>
                    <a:pt x="8" y="6"/>
                    <a:pt x="12" y="8"/>
                    <a:pt x="14" y="10"/>
                  </a:cubicBezTo>
                  <a:cubicBezTo>
                    <a:pt x="10" y="7"/>
                    <a:pt x="10" y="7"/>
                    <a:pt x="7" y="4"/>
                  </a:cubicBezTo>
                  <a:cubicBezTo>
                    <a:pt x="6" y="4"/>
                    <a:pt x="5" y="4"/>
                    <a:pt x="4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3" name="Google Shape;417;p42">
              <a:extLst>
                <a:ext uri="{FF2B5EF4-FFF2-40B4-BE49-F238E27FC236}">
                  <a16:creationId xmlns:a16="http://schemas.microsoft.com/office/drawing/2014/main" id="{DC644A65-4C38-F155-E75E-CFD59C0C283F}"/>
                </a:ext>
              </a:extLst>
            </p:cNvPr>
            <p:cNvSpPr/>
            <p:nvPr/>
          </p:nvSpPr>
          <p:spPr>
            <a:xfrm>
              <a:off x="13303150" y="2464749"/>
              <a:ext cx="668" cy="14693"/>
            </a:xfrm>
            <a:custGeom>
              <a:avLst/>
              <a:gdLst/>
              <a:ahLst/>
              <a:cxnLst/>
              <a:rect l="l" t="t" r="r" b="b"/>
              <a:pathLst>
                <a:path w="4" h="8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27"/>
                    <a:pt x="0" y="58"/>
                    <a:pt x="0" y="88"/>
                  </a:cubicBezTo>
                  <a:lnTo>
                    <a:pt x="0" y="88"/>
                  </a:lnTo>
                  <a:cubicBezTo>
                    <a:pt x="0" y="58"/>
                    <a:pt x="4" y="30"/>
                    <a:pt x="4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4" name="Google Shape;418;p42">
              <a:extLst>
                <a:ext uri="{FF2B5EF4-FFF2-40B4-BE49-F238E27FC236}">
                  <a16:creationId xmlns:a16="http://schemas.microsoft.com/office/drawing/2014/main" id="{F69856C3-92CD-2EA3-E396-81999B913CCD}"/>
                </a:ext>
              </a:extLst>
            </p:cNvPr>
            <p:cNvSpPr/>
            <p:nvPr/>
          </p:nvSpPr>
          <p:spPr>
            <a:xfrm>
              <a:off x="13276602" y="2410987"/>
              <a:ext cx="5844" cy="4508"/>
            </a:xfrm>
            <a:custGeom>
              <a:avLst/>
              <a:gdLst/>
              <a:ahLst/>
              <a:cxnLst/>
              <a:rect l="l" t="t" r="r" b="b"/>
              <a:pathLst>
                <a:path w="35" h="27" extrusionOk="0">
                  <a:moveTo>
                    <a:pt x="0" y="0"/>
                  </a:moveTo>
                  <a:cubicBezTo>
                    <a:pt x="8" y="8"/>
                    <a:pt x="16" y="14"/>
                    <a:pt x="27" y="21"/>
                  </a:cubicBezTo>
                  <a:lnTo>
                    <a:pt x="27" y="21"/>
                  </a:lnTo>
                  <a:cubicBezTo>
                    <a:pt x="19" y="15"/>
                    <a:pt x="11" y="7"/>
                    <a:pt x="0" y="0"/>
                  </a:cubicBezTo>
                  <a:close/>
                  <a:moveTo>
                    <a:pt x="27" y="21"/>
                  </a:moveTo>
                  <a:cubicBezTo>
                    <a:pt x="29" y="23"/>
                    <a:pt x="32" y="25"/>
                    <a:pt x="34" y="27"/>
                  </a:cubicBezTo>
                  <a:cubicBezTo>
                    <a:pt x="32" y="25"/>
                    <a:pt x="29" y="23"/>
                    <a:pt x="27" y="2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5" name="Google Shape;419;p42">
              <a:extLst>
                <a:ext uri="{FF2B5EF4-FFF2-40B4-BE49-F238E27FC236}">
                  <a16:creationId xmlns:a16="http://schemas.microsoft.com/office/drawing/2014/main" id="{8479A61C-0B5B-37A7-E4C1-E241AD3A0BEB}"/>
                </a:ext>
              </a:extLst>
            </p:cNvPr>
            <p:cNvSpPr/>
            <p:nvPr/>
          </p:nvSpPr>
          <p:spPr>
            <a:xfrm>
              <a:off x="13276602" y="2410987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6" name="Google Shape;420;p42">
              <a:extLst>
                <a:ext uri="{FF2B5EF4-FFF2-40B4-BE49-F238E27FC236}">
                  <a16:creationId xmlns:a16="http://schemas.microsoft.com/office/drawing/2014/main" id="{7DA5B9A3-7550-BD36-CCCF-2410658B93D0}"/>
                </a:ext>
              </a:extLst>
            </p:cNvPr>
            <p:cNvSpPr/>
            <p:nvPr/>
          </p:nvSpPr>
          <p:spPr>
            <a:xfrm>
              <a:off x="13114813" y="2593480"/>
              <a:ext cx="5844" cy="367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5" y="21"/>
                  </a:moveTo>
                  <a:cubicBezTo>
                    <a:pt x="35" y="18"/>
                    <a:pt x="35" y="18"/>
                    <a:pt x="31" y="18"/>
                  </a:cubicBezTo>
                  <a:cubicBezTo>
                    <a:pt x="21" y="11"/>
                    <a:pt x="11" y="7"/>
                    <a:pt x="0" y="1"/>
                  </a:cubicBezTo>
                  <a:cubicBezTo>
                    <a:pt x="11" y="7"/>
                    <a:pt x="21" y="11"/>
                    <a:pt x="31" y="18"/>
                  </a:cubicBezTo>
                  <a:cubicBezTo>
                    <a:pt x="35" y="18"/>
                    <a:pt x="35" y="18"/>
                    <a:pt x="35" y="2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7" name="Google Shape;421;p42">
              <a:extLst>
                <a:ext uri="{FF2B5EF4-FFF2-40B4-BE49-F238E27FC236}">
                  <a16:creationId xmlns:a16="http://schemas.microsoft.com/office/drawing/2014/main" id="{3B5134F5-EA6F-2B35-FCA0-A14221E859F8}"/>
                </a:ext>
              </a:extLst>
            </p:cNvPr>
            <p:cNvSpPr/>
            <p:nvPr/>
          </p:nvSpPr>
          <p:spPr>
            <a:xfrm>
              <a:off x="13213155" y="2581124"/>
              <a:ext cx="28885" cy="18199"/>
            </a:xfrm>
            <a:custGeom>
              <a:avLst/>
              <a:gdLst/>
              <a:ahLst/>
              <a:cxnLst/>
              <a:rect l="l" t="t" r="r" b="b"/>
              <a:pathLst>
                <a:path w="173" h="109" extrusionOk="0">
                  <a:moveTo>
                    <a:pt x="173" y="1"/>
                  </a:moveTo>
                  <a:cubicBezTo>
                    <a:pt x="156" y="14"/>
                    <a:pt x="136" y="27"/>
                    <a:pt x="116" y="41"/>
                  </a:cubicBezTo>
                  <a:cubicBezTo>
                    <a:pt x="100" y="52"/>
                    <a:pt x="82" y="63"/>
                    <a:pt x="65" y="73"/>
                  </a:cubicBezTo>
                  <a:lnTo>
                    <a:pt x="65" y="73"/>
                  </a:lnTo>
                  <a:cubicBezTo>
                    <a:pt x="83" y="63"/>
                    <a:pt x="101" y="52"/>
                    <a:pt x="119" y="41"/>
                  </a:cubicBezTo>
                  <a:cubicBezTo>
                    <a:pt x="136" y="27"/>
                    <a:pt x="156" y="14"/>
                    <a:pt x="173" y="1"/>
                  </a:cubicBezTo>
                  <a:close/>
                  <a:moveTo>
                    <a:pt x="65" y="73"/>
                  </a:moveTo>
                  <a:cubicBezTo>
                    <a:pt x="45" y="84"/>
                    <a:pt x="25" y="94"/>
                    <a:pt x="4" y="105"/>
                  </a:cubicBezTo>
                  <a:lnTo>
                    <a:pt x="1" y="108"/>
                  </a:lnTo>
                  <a:cubicBezTo>
                    <a:pt x="1" y="108"/>
                    <a:pt x="4" y="105"/>
                    <a:pt x="8" y="105"/>
                  </a:cubicBezTo>
                  <a:cubicBezTo>
                    <a:pt x="27" y="94"/>
                    <a:pt x="46" y="84"/>
                    <a:pt x="65" y="73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8" name="Google Shape;422;p42">
              <a:extLst>
                <a:ext uri="{FF2B5EF4-FFF2-40B4-BE49-F238E27FC236}">
                  <a16:creationId xmlns:a16="http://schemas.microsoft.com/office/drawing/2014/main" id="{505050EE-0434-417F-F01E-79173439A7FF}"/>
                </a:ext>
              </a:extLst>
            </p:cNvPr>
            <p:cNvSpPr/>
            <p:nvPr/>
          </p:nvSpPr>
          <p:spPr>
            <a:xfrm>
              <a:off x="13208146" y="2599157"/>
              <a:ext cx="5176" cy="1837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31" y="0"/>
                  </a:moveTo>
                  <a:cubicBezTo>
                    <a:pt x="21" y="4"/>
                    <a:pt x="10" y="8"/>
                    <a:pt x="1" y="11"/>
                  </a:cubicBezTo>
                  <a:cubicBezTo>
                    <a:pt x="10" y="8"/>
                    <a:pt x="21" y="4"/>
                    <a:pt x="31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9" name="Google Shape;423;p42">
              <a:extLst>
                <a:ext uri="{FF2B5EF4-FFF2-40B4-BE49-F238E27FC236}">
                  <a16:creationId xmlns:a16="http://schemas.microsoft.com/office/drawing/2014/main" id="{892318CA-0253-9E6E-7D54-244A9BDEC3FB}"/>
                </a:ext>
              </a:extLst>
            </p:cNvPr>
            <p:cNvSpPr/>
            <p:nvPr/>
          </p:nvSpPr>
          <p:spPr>
            <a:xfrm>
              <a:off x="13254396" y="2528530"/>
              <a:ext cx="35897" cy="43578"/>
            </a:xfrm>
            <a:custGeom>
              <a:avLst/>
              <a:gdLst/>
              <a:ahLst/>
              <a:cxnLst/>
              <a:rect l="l" t="t" r="r" b="b"/>
              <a:pathLst>
                <a:path w="215" h="261" extrusionOk="0">
                  <a:moveTo>
                    <a:pt x="214" y="1"/>
                  </a:moveTo>
                  <a:cubicBezTo>
                    <a:pt x="204" y="14"/>
                    <a:pt x="194" y="31"/>
                    <a:pt x="183" y="48"/>
                  </a:cubicBezTo>
                  <a:cubicBezTo>
                    <a:pt x="143" y="102"/>
                    <a:pt x="99" y="156"/>
                    <a:pt x="52" y="214"/>
                  </a:cubicBezTo>
                  <a:cubicBezTo>
                    <a:pt x="49" y="217"/>
                    <a:pt x="45" y="220"/>
                    <a:pt x="38" y="224"/>
                  </a:cubicBezTo>
                  <a:cubicBezTo>
                    <a:pt x="28" y="237"/>
                    <a:pt x="14" y="248"/>
                    <a:pt x="1" y="261"/>
                  </a:cubicBezTo>
                  <a:cubicBezTo>
                    <a:pt x="14" y="251"/>
                    <a:pt x="28" y="237"/>
                    <a:pt x="38" y="227"/>
                  </a:cubicBezTo>
                  <a:cubicBezTo>
                    <a:pt x="45" y="220"/>
                    <a:pt x="49" y="217"/>
                    <a:pt x="55" y="214"/>
                  </a:cubicBezTo>
                  <a:cubicBezTo>
                    <a:pt x="99" y="159"/>
                    <a:pt x="143" y="102"/>
                    <a:pt x="188" y="45"/>
                  </a:cubicBezTo>
                  <a:cubicBezTo>
                    <a:pt x="197" y="31"/>
                    <a:pt x="204" y="14"/>
                    <a:pt x="21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0" name="Google Shape;424;p42">
              <a:extLst>
                <a:ext uri="{FF2B5EF4-FFF2-40B4-BE49-F238E27FC236}">
                  <a16:creationId xmlns:a16="http://schemas.microsoft.com/office/drawing/2014/main" id="{1D7192BF-7499-C3A5-5DB7-6F90C610CD55}"/>
                </a:ext>
              </a:extLst>
            </p:cNvPr>
            <p:cNvSpPr/>
            <p:nvPr/>
          </p:nvSpPr>
          <p:spPr>
            <a:xfrm>
              <a:off x="13242040" y="2575281"/>
              <a:ext cx="8682" cy="6011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1" y="35"/>
                  </a:moveTo>
                  <a:cubicBezTo>
                    <a:pt x="18" y="25"/>
                    <a:pt x="34" y="12"/>
                    <a:pt x="51" y="1"/>
                  </a:cubicBezTo>
                  <a:cubicBezTo>
                    <a:pt x="34" y="12"/>
                    <a:pt x="18" y="25"/>
                    <a:pt x="1" y="35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1" name="Google Shape;425;p42">
              <a:extLst>
                <a:ext uri="{FF2B5EF4-FFF2-40B4-BE49-F238E27FC236}">
                  <a16:creationId xmlns:a16="http://schemas.microsoft.com/office/drawing/2014/main" id="{EEDAD6B5-3A4E-DBE1-E4BB-693402B711B7}"/>
                </a:ext>
              </a:extLst>
            </p:cNvPr>
            <p:cNvSpPr/>
            <p:nvPr/>
          </p:nvSpPr>
          <p:spPr>
            <a:xfrm>
              <a:off x="13072571" y="2558584"/>
              <a:ext cx="31723" cy="28384"/>
            </a:xfrm>
            <a:custGeom>
              <a:avLst/>
              <a:gdLst/>
              <a:ahLst/>
              <a:cxnLst/>
              <a:rect l="l" t="t" r="r" b="b"/>
              <a:pathLst>
                <a:path w="190" h="17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7"/>
                    <a:pt x="33" y="37"/>
                    <a:pt x="50" y="54"/>
                  </a:cubicBezTo>
                  <a:cubicBezTo>
                    <a:pt x="98" y="94"/>
                    <a:pt x="142" y="132"/>
                    <a:pt x="189" y="169"/>
                  </a:cubicBezTo>
                  <a:cubicBezTo>
                    <a:pt x="142" y="132"/>
                    <a:pt x="98" y="94"/>
                    <a:pt x="53" y="54"/>
                  </a:cubicBezTo>
                  <a:cubicBezTo>
                    <a:pt x="34" y="37"/>
                    <a:pt x="18" y="17"/>
                    <a:pt x="1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2" name="Google Shape;426;p42">
              <a:extLst>
                <a:ext uri="{FF2B5EF4-FFF2-40B4-BE49-F238E27FC236}">
                  <a16:creationId xmlns:a16="http://schemas.microsoft.com/office/drawing/2014/main" id="{67CFB82B-08E4-D195-C5FA-753BDB47B15B}"/>
                </a:ext>
              </a:extLst>
            </p:cNvPr>
            <p:cNvSpPr/>
            <p:nvPr/>
          </p:nvSpPr>
          <p:spPr>
            <a:xfrm>
              <a:off x="13148206" y="2605334"/>
              <a:ext cx="28384" cy="2171"/>
            </a:xfrm>
            <a:custGeom>
              <a:avLst/>
              <a:gdLst/>
              <a:ahLst/>
              <a:cxnLst/>
              <a:rect l="l" t="t" r="r" b="b"/>
              <a:pathLst>
                <a:path w="170" h="13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4"/>
                    <a:pt x="38" y="8"/>
                    <a:pt x="55" y="8"/>
                  </a:cubicBezTo>
                  <a:cubicBezTo>
                    <a:pt x="83" y="10"/>
                    <a:pt x="111" y="12"/>
                    <a:pt x="137" y="12"/>
                  </a:cubicBezTo>
                  <a:cubicBezTo>
                    <a:pt x="148" y="12"/>
                    <a:pt x="159" y="12"/>
                    <a:pt x="169" y="11"/>
                  </a:cubicBezTo>
                  <a:cubicBezTo>
                    <a:pt x="133" y="11"/>
                    <a:pt x="95" y="11"/>
                    <a:pt x="58" y="8"/>
                  </a:cubicBezTo>
                  <a:cubicBezTo>
                    <a:pt x="38" y="8"/>
                    <a:pt x="21" y="4"/>
                    <a:pt x="0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3" name="Google Shape;427;p42">
              <a:extLst>
                <a:ext uri="{FF2B5EF4-FFF2-40B4-BE49-F238E27FC236}">
                  <a16:creationId xmlns:a16="http://schemas.microsoft.com/office/drawing/2014/main" id="{6415EECD-CEC6-284F-3191-D91420053F6B}"/>
                </a:ext>
              </a:extLst>
            </p:cNvPr>
            <p:cNvSpPr/>
            <p:nvPr/>
          </p:nvSpPr>
          <p:spPr>
            <a:xfrm>
              <a:off x="11261665" y="-1333548"/>
              <a:ext cx="1308839" cy="1709388"/>
            </a:xfrm>
            <a:custGeom>
              <a:avLst/>
              <a:gdLst/>
              <a:ahLst/>
              <a:cxnLst/>
              <a:rect l="l" t="t" r="r" b="b"/>
              <a:pathLst>
                <a:path w="7839" h="10238" extrusionOk="0">
                  <a:moveTo>
                    <a:pt x="5459" y="2453"/>
                  </a:moveTo>
                  <a:cubicBezTo>
                    <a:pt x="5648" y="2453"/>
                    <a:pt x="5804" y="2612"/>
                    <a:pt x="5804" y="2801"/>
                  </a:cubicBezTo>
                  <a:cubicBezTo>
                    <a:pt x="5804" y="2987"/>
                    <a:pt x="5648" y="3147"/>
                    <a:pt x="5459" y="3147"/>
                  </a:cubicBezTo>
                  <a:cubicBezTo>
                    <a:pt x="5269" y="3147"/>
                    <a:pt x="5113" y="2987"/>
                    <a:pt x="5113" y="2801"/>
                  </a:cubicBezTo>
                  <a:cubicBezTo>
                    <a:pt x="5113" y="2612"/>
                    <a:pt x="5269" y="2453"/>
                    <a:pt x="5459" y="2453"/>
                  </a:cubicBezTo>
                  <a:close/>
                  <a:moveTo>
                    <a:pt x="5980" y="3329"/>
                  </a:moveTo>
                  <a:cubicBezTo>
                    <a:pt x="6166" y="3329"/>
                    <a:pt x="6325" y="3485"/>
                    <a:pt x="6325" y="3675"/>
                  </a:cubicBezTo>
                  <a:cubicBezTo>
                    <a:pt x="6325" y="3864"/>
                    <a:pt x="6166" y="4020"/>
                    <a:pt x="5980" y="4020"/>
                  </a:cubicBezTo>
                  <a:cubicBezTo>
                    <a:pt x="5790" y="4020"/>
                    <a:pt x="5634" y="3864"/>
                    <a:pt x="5634" y="3675"/>
                  </a:cubicBezTo>
                  <a:cubicBezTo>
                    <a:pt x="5634" y="3485"/>
                    <a:pt x="5790" y="3329"/>
                    <a:pt x="5980" y="3329"/>
                  </a:cubicBezTo>
                  <a:close/>
                  <a:moveTo>
                    <a:pt x="5012" y="3397"/>
                  </a:moveTo>
                  <a:cubicBezTo>
                    <a:pt x="5198" y="3397"/>
                    <a:pt x="5357" y="3553"/>
                    <a:pt x="5357" y="3742"/>
                  </a:cubicBezTo>
                  <a:cubicBezTo>
                    <a:pt x="5357" y="3932"/>
                    <a:pt x="5198" y="4088"/>
                    <a:pt x="5012" y="4088"/>
                  </a:cubicBezTo>
                  <a:cubicBezTo>
                    <a:pt x="4822" y="4088"/>
                    <a:pt x="4666" y="3932"/>
                    <a:pt x="4666" y="3742"/>
                  </a:cubicBezTo>
                  <a:cubicBezTo>
                    <a:pt x="4666" y="3553"/>
                    <a:pt x="4822" y="3397"/>
                    <a:pt x="5012" y="3397"/>
                  </a:cubicBezTo>
                  <a:close/>
                  <a:moveTo>
                    <a:pt x="5987" y="1"/>
                  </a:moveTo>
                  <a:cubicBezTo>
                    <a:pt x="5854" y="109"/>
                    <a:pt x="5726" y="218"/>
                    <a:pt x="5601" y="336"/>
                  </a:cubicBezTo>
                  <a:cubicBezTo>
                    <a:pt x="5567" y="366"/>
                    <a:pt x="5540" y="401"/>
                    <a:pt x="5509" y="434"/>
                  </a:cubicBezTo>
                  <a:cubicBezTo>
                    <a:pt x="5262" y="691"/>
                    <a:pt x="5028" y="959"/>
                    <a:pt x="4805" y="1237"/>
                  </a:cubicBezTo>
                  <a:cubicBezTo>
                    <a:pt x="4327" y="1867"/>
                    <a:pt x="3890" y="2531"/>
                    <a:pt x="3484" y="3207"/>
                  </a:cubicBezTo>
                  <a:cubicBezTo>
                    <a:pt x="3352" y="3431"/>
                    <a:pt x="3217" y="3654"/>
                    <a:pt x="3085" y="3881"/>
                  </a:cubicBezTo>
                  <a:cubicBezTo>
                    <a:pt x="3051" y="3949"/>
                    <a:pt x="3013" y="4017"/>
                    <a:pt x="2976" y="4088"/>
                  </a:cubicBezTo>
                  <a:cubicBezTo>
                    <a:pt x="2848" y="4348"/>
                    <a:pt x="2705" y="4599"/>
                    <a:pt x="2560" y="4853"/>
                  </a:cubicBezTo>
                  <a:cubicBezTo>
                    <a:pt x="2543" y="4897"/>
                    <a:pt x="2519" y="4938"/>
                    <a:pt x="2502" y="4982"/>
                  </a:cubicBezTo>
                  <a:cubicBezTo>
                    <a:pt x="2401" y="5216"/>
                    <a:pt x="2316" y="5456"/>
                    <a:pt x="2208" y="5689"/>
                  </a:cubicBezTo>
                  <a:cubicBezTo>
                    <a:pt x="2113" y="5896"/>
                    <a:pt x="2008" y="6096"/>
                    <a:pt x="1916" y="6305"/>
                  </a:cubicBezTo>
                  <a:cubicBezTo>
                    <a:pt x="1829" y="6509"/>
                    <a:pt x="1733" y="6705"/>
                    <a:pt x="1646" y="6905"/>
                  </a:cubicBezTo>
                  <a:cubicBezTo>
                    <a:pt x="1527" y="7207"/>
                    <a:pt x="1432" y="7518"/>
                    <a:pt x="1294" y="7813"/>
                  </a:cubicBezTo>
                  <a:cubicBezTo>
                    <a:pt x="1269" y="7866"/>
                    <a:pt x="1229" y="7910"/>
                    <a:pt x="1182" y="7941"/>
                  </a:cubicBezTo>
                  <a:cubicBezTo>
                    <a:pt x="1165" y="7975"/>
                    <a:pt x="1148" y="8012"/>
                    <a:pt x="1131" y="8046"/>
                  </a:cubicBezTo>
                  <a:cubicBezTo>
                    <a:pt x="1016" y="8256"/>
                    <a:pt x="904" y="8469"/>
                    <a:pt x="799" y="8686"/>
                  </a:cubicBezTo>
                  <a:cubicBezTo>
                    <a:pt x="701" y="8890"/>
                    <a:pt x="606" y="9103"/>
                    <a:pt x="491" y="9299"/>
                  </a:cubicBezTo>
                  <a:cubicBezTo>
                    <a:pt x="372" y="9506"/>
                    <a:pt x="250" y="9709"/>
                    <a:pt x="142" y="9922"/>
                  </a:cubicBezTo>
                  <a:cubicBezTo>
                    <a:pt x="95" y="10027"/>
                    <a:pt x="47" y="10132"/>
                    <a:pt x="0" y="10237"/>
                  </a:cubicBezTo>
                  <a:cubicBezTo>
                    <a:pt x="7" y="10226"/>
                    <a:pt x="14" y="10223"/>
                    <a:pt x="17" y="10213"/>
                  </a:cubicBezTo>
                  <a:cubicBezTo>
                    <a:pt x="18" y="10213"/>
                    <a:pt x="18" y="10213"/>
                    <a:pt x="18" y="10213"/>
                  </a:cubicBezTo>
                  <a:lnTo>
                    <a:pt x="18" y="10213"/>
                  </a:lnTo>
                  <a:cubicBezTo>
                    <a:pt x="17" y="10216"/>
                    <a:pt x="16" y="10218"/>
                    <a:pt x="15" y="10220"/>
                  </a:cubicBezTo>
                  <a:lnTo>
                    <a:pt x="15" y="10220"/>
                  </a:lnTo>
                  <a:cubicBezTo>
                    <a:pt x="16" y="10218"/>
                    <a:pt x="17" y="10216"/>
                    <a:pt x="19" y="10213"/>
                  </a:cubicBezTo>
                  <a:lnTo>
                    <a:pt x="19" y="10213"/>
                  </a:lnTo>
                  <a:cubicBezTo>
                    <a:pt x="20" y="10213"/>
                    <a:pt x="20" y="10213"/>
                    <a:pt x="20" y="10211"/>
                  </a:cubicBezTo>
                  <a:lnTo>
                    <a:pt x="20" y="10211"/>
                  </a:lnTo>
                  <a:cubicBezTo>
                    <a:pt x="53" y="10163"/>
                    <a:pt x="88" y="10117"/>
                    <a:pt x="125" y="10071"/>
                  </a:cubicBezTo>
                  <a:cubicBezTo>
                    <a:pt x="169" y="10020"/>
                    <a:pt x="217" y="9970"/>
                    <a:pt x="267" y="9922"/>
                  </a:cubicBezTo>
                  <a:cubicBezTo>
                    <a:pt x="305" y="9892"/>
                    <a:pt x="339" y="9865"/>
                    <a:pt x="375" y="9837"/>
                  </a:cubicBezTo>
                  <a:cubicBezTo>
                    <a:pt x="427" y="9804"/>
                    <a:pt x="474" y="9776"/>
                    <a:pt x="525" y="9749"/>
                  </a:cubicBezTo>
                  <a:cubicBezTo>
                    <a:pt x="674" y="9678"/>
                    <a:pt x="822" y="9617"/>
                    <a:pt x="975" y="9556"/>
                  </a:cubicBezTo>
                  <a:cubicBezTo>
                    <a:pt x="1175" y="9485"/>
                    <a:pt x="1375" y="9431"/>
                    <a:pt x="1578" y="9384"/>
                  </a:cubicBezTo>
                  <a:cubicBezTo>
                    <a:pt x="2102" y="9279"/>
                    <a:pt x="2631" y="9194"/>
                    <a:pt x="3159" y="9106"/>
                  </a:cubicBezTo>
                  <a:cubicBezTo>
                    <a:pt x="3451" y="9059"/>
                    <a:pt x="3738" y="9007"/>
                    <a:pt x="4026" y="8957"/>
                  </a:cubicBezTo>
                  <a:cubicBezTo>
                    <a:pt x="4307" y="8906"/>
                    <a:pt x="4575" y="8832"/>
                    <a:pt x="4842" y="8734"/>
                  </a:cubicBezTo>
                  <a:cubicBezTo>
                    <a:pt x="4835" y="8734"/>
                    <a:pt x="4832" y="8737"/>
                    <a:pt x="4829" y="8737"/>
                  </a:cubicBezTo>
                  <a:cubicBezTo>
                    <a:pt x="4865" y="8723"/>
                    <a:pt x="4906" y="8710"/>
                    <a:pt x="4943" y="8696"/>
                  </a:cubicBezTo>
                  <a:lnTo>
                    <a:pt x="4940" y="8696"/>
                  </a:lnTo>
                  <a:cubicBezTo>
                    <a:pt x="5020" y="8670"/>
                    <a:pt x="5099" y="8640"/>
                    <a:pt x="5176" y="8610"/>
                  </a:cubicBezTo>
                  <a:lnTo>
                    <a:pt x="5176" y="8610"/>
                  </a:lnTo>
                  <a:cubicBezTo>
                    <a:pt x="5175" y="8611"/>
                    <a:pt x="5175" y="8611"/>
                    <a:pt x="5174" y="8612"/>
                  </a:cubicBezTo>
                  <a:cubicBezTo>
                    <a:pt x="5181" y="8608"/>
                    <a:pt x="5187" y="8605"/>
                    <a:pt x="5195" y="8605"/>
                  </a:cubicBezTo>
                  <a:cubicBezTo>
                    <a:pt x="5199" y="8602"/>
                    <a:pt x="5203" y="8600"/>
                    <a:pt x="5208" y="8598"/>
                  </a:cubicBezTo>
                  <a:lnTo>
                    <a:pt x="5208" y="8598"/>
                  </a:lnTo>
                  <a:cubicBezTo>
                    <a:pt x="5208" y="8598"/>
                    <a:pt x="5208" y="8598"/>
                    <a:pt x="5208" y="8598"/>
                  </a:cubicBezTo>
                  <a:cubicBezTo>
                    <a:pt x="5208" y="8598"/>
                    <a:pt x="5208" y="8598"/>
                    <a:pt x="5209" y="8598"/>
                  </a:cubicBezTo>
                  <a:lnTo>
                    <a:pt x="5209" y="8598"/>
                  </a:lnTo>
                  <a:cubicBezTo>
                    <a:pt x="5208" y="8598"/>
                    <a:pt x="5208" y="8598"/>
                    <a:pt x="5208" y="8598"/>
                  </a:cubicBezTo>
                  <a:lnTo>
                    <a:pt x="5208" y="8598"/>
                  </a:lnTo>
                  <a:cubicBezTo>
                    <a:pt x="5211" y="8598"/>
                    <a:pt x="5214" y="8598"/>
                    <a:pt x="5215" y="8595"/>
                  </a:cubicBezTo>
                  <a:lnTo>
                    <a:pt x="5215" y="8595"/>
                  </a:lnTo>
                  <a:cubicBezTo>
                    <a:pt x="5213" y="8596"/>
                    <a:pt x="5211" y="8597"/>
                    <a:pt x="5209" y="8598"/>
                  </a:cubicBezTo>
                  <a:lnTo>
                    <a:pt x="5209" y="8598"/>
                  </a:lnTo>
                  <a:cubicBezTo>
                    <a:pt x="5211" y="8597"/>
                    <a:pt x="5213" y="8596"/>
                    <a:pt x="5215" y="8595"/>
                  </a:cubicBezTo>
                  <a:lnTo>
                    <a:pt x="5215" y="8595"/>
                  </a:lnTo>
                  <a:cubicBezTo>
                    <a:pt x="5215" y="8595"/>
                    <a:pt x="5215" y="8595"/>
                    <a:pt x="5215" y="8595"/>
                  </a:cubicBezTo>
                  <a:lnTo>
                    <a:pt x="5215" y="8595"/>
                  </a:lnTo>
                  <a:cubicBezTo>
                    <a:pt x="5436" y="8518"/>
                    <a:pt x="5667" y="8448"/>
                    <a:pt x="5881" y="8354"/>
                  </a:cubicBezTo>
                  <a:cubicBezTo>
                    <a:pt x="6014" y="8296"/>
                    <a:pt x="6142" y="8240"/>
                    <a:pt x="6271" y="8168"/>
                  </a:cubicBezTo>
                  <a:cubicBezTo>
                    <a:pt x="6393" y="8097"/>
                    <a:pt x="6511" y="8019"/>
                    <a:pt x="6626" y="7935"/>
                  </a:cubicBezTo>
                  <a:cubicBezTo>
                    <a:pt x="6840" y="7775"/>
                    <a:pt x="7036" y="7589"/>
                    <a:pt x="7206" y="7386"/>
                  </a:cubicBezTo>
                  <a:cubicBezTo>
                    <a:pt x="7375" y="7179"/>
                    <a:pt x="7500" y="6949"/>
                    <a:pt x="7602" y="6702"/>
                  </a:cubicBezTo>
                  <a:cubicBezTo>
                    <a:pt x="7669" y="6536"/>
                    <a:pt x="7714" y="6357"/>
                    <a:pt x="7747" y="6180"/>
                  </a:cubicBezTo>
                  <a:cubicBezTo>
                    <a:pt x="7785" y="5997"/>
                    <a:pt x="7815" y="5811"/>
                    <a:pt x="7828" y="5628"/>
                  </a:cubicBezTo>
                  <a:cubicBezTo>
                    <a:pt x="7839" y="5432"/>
                    <a:pt x="7828" y="5239"/>
                    <a:pt x="7788" y="5042"/>
                  </a:cubicBezTo>
                  <a:cubicBezTo>
                    <a:pt x="7750" y="4867"/>
                    <a:pt x="7720" y="4684"/>
                    <a:pt x="7663" y="4511"/>
                  </a:cubicBezTo>
                  <a:lnTo>
                    <a:pt x="7633" y="4420"/>
                  </a:lnTo>
                  <a:cubicBezTo>
                    <a:pt x="7612" y="4348"/>
                    <a:pt x="7578" y="4278"/>
                    <a:pt x="7555" y="4210"/>
                  </a:cubicBezTo>
                  <a:cubicBezTo>
                    <a:pt x="7520" y="4125"/>
                    <a:pt x="7483" y="4040"/>
                    <a:pt x="7439" y="3962"/>
                  </a:cubicBezTo>
                  <a:cubicBezTo>
                    <a:pt x="7368" y="3823"/>
                    <a:pt x="7290" y="3692"/>
                    <a:pt x="7212" y="3556"/>
                  </a:cubicBezTo>
                  <a:cubicBezTo>
                    <a:pt x="7134" y="3400"/>
                    <a:pt x="7067" y="3234"/>
                    <a:pt x="6978" y="3079"/>
                  </a:cubicBezTo>
                  <a:cubicBezTo>
                    <a:pt x="6884" y="2920"/>
                    <a:pt x="6789" y="2761"/>
                    <a:pt x="6684" y="2604"/>
                  </a:cubicBezTo>
                  <a:cubicBezTo>
                    <a:pt x="6586" y="2462"/>
                    <a:pt x="6484" y="2314"/>
                    <a:pt x="6400" y="2161"/>
                  </a:cubicBezTo>
                  <a:cubicBezTo>
                    <a:pt x="6325" y="2023"/>
                    <a:pt x="6254" y="1884"/>
                    <a:pt x="6180" y="1748"/>
                  </a:cubicBezTo>
                  <a:cubicBezTo>
                    <a:pt x="6096" y="1580"/>
                    <a:pt x="6033" y="1405"/>
                    <a:pt x="5969" y="1231"/>
                  </a:cubicBezTo>
                  <a:lnTo>
                    <a:pt x="5969" y="1231"/>
                  </a:lnTo>
                  <a:cubicBezTo>
                    <a:pt x="5971" y="1236"/>
                    <a:pt x="5974" y="1241"/>
                    <a:pt x="5976" y="1247"/>
                  </a:cubicBezTo>
                  <a:cubicBezTo>
                    <a:pt x="5942" y="1156"/>
                    <a:pt x="5915" y="1064"/>
                    <a:pt x="5892" y="969"/>
                  </a:cubicBezTo>
                  <a:cubicBezTo>
                    <a:pt x="5881" y="921"/>
                    <a:pt x="5875" y="874"/>
                    <a:pt x="5868" y="827"/>
                  </a:cubicBezTo>
                  <a:cubicBezTo>
                    <a:pt x="5865" y="783"/>
                    <a:pt x="5865" y="735"/>
                    <a:pt x="5865" y="691"/>
                  </a:cubicBezTo>
                  <a:cubicBezTo>
                    <a:pt x="5872" y="607"/>
                    <a:pt x="5881" y="522"/>
                    <a:pt x="5895" y="434"/>
                  </a:cubicBezTo>
                  <a:cubicBezTo>
                    <a:pt x="5909" y="346"/>
                    <a:pt x="5926" y="258"/>
                    <a:pt x="5953" y="170"/>
                  </a:cubicBezTo>
                  <a:cubicBezTo>
                    <a:pt x="5963" y="146"/>
                    <a:pt x="5970" y="123"/>
                    <a:pt x="5976" y="96"/>
                  </a:cubicBezTo>
                  <a:cubicBezTo>
                    <a:pt x="5983" y="72"/>
                    <a:pt x="5983" y="48"/>
                    <a:pt x="5987" y="24"/>
                  </a:cubicBezTo>
                  <a:lnTo>
                    <a:pt x="5987" y="1"/>
                  </a:lnTo>
                  <a:close/>
                  <a:moveTo>
                    <a:pt x="15" y="10220"/>
                  </a:moveTo>
                  <a:cubicBezTo>
                    <a:pt x="11" y="10225"/>
                    <a:pt x="7" y="10231"/>
                    <a:pt x="3" y="10237"/>
                  </a:cubicBezTo>
                  <a:cubicBezTo>
                    <a:pt x="8" y="10233"/>
                    <a:pt x="11" y="10226"/>
                    <a:pt x="15" y="1022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4" name="Google Shape;428;p42">
              <a:extLst>
                <a:ext uri="{FF2B5EF4-FFF2-40B4-BE49-F238E27FC236}">
                  <a16:creationId xmlns:a16="http://schemas.microsoft.com/office/drawing/2014/main" id="{18978AD6-6F53-0E21-42E2-51808618FBBD}"/>
                </a:ext>
              </a:extLst>
            </p:cNvPr>
            <p:cNvSpPr/>
            <p:nvPr/>
          </p:nvSpPr>
          <p:spPr>
            <a:xfrm>
              <a:off x="13161730" y="-1572643"/>
              <a:ext cx="1224187" cy="951701"/>
            </a:xfrm>
            <a:custGeom>
              <a:avLst/>
              <a:gdLst/>
              <a:ahLst/>
              <a:cxnLst/>
              <a:rect l="l" t="t" r="r" b="b"/>
              <a:pathLst>
                <a:path w="7332" h="5700" extrusionOk="0">
                  <a:moveTo>
                    <a:pt x="14" y="1548"/>
                  </a:moveTo>
                  <a:cubicBezTo>
                    <a:pt x="14" y="1549"/>
                    <a:pt x="14" y="1549"/>
                    <a:pt x="14" y="1550"/>
                  </a:cubicBezTo>
                  <a:lnTo>
                    <a:pt x="14" y="1550"/>
                  </a:lnTo>
                  <a:cubicBezTo>
                    <a:pt x="14" y="1549"/>
                    <a:pt x="14" y="1549"/>
                    <a:pt x="14" y="1548"/>
                  </a:cubicBezTo>
                  <a:close/>
                  <a:moveTo>
                    <a:pt x="2388" y="3485"/>
                  </a:moveTo>
                  <a:cubicBezTo>
                    <a:pt x="2578" y="3485"/>
                    <a:pt x="2737" y="3641"/>
                    <a:pt x="2737" y="3830"/>
                  </a:cubicBezTo>
                  <a:cubicBezTo>
                    <a:pt x="2737" y="4019"/>
                    <a:pt x="2578" y="4175"/>
                    <a:pt x="2388" y="4175"/>
                  </a:cubicBezTo>
                  <a:cubicBezTo>
                    <a:pt x="2201" y="4175"/>
                    <a:pt x="2043" y="4019"/>
                    <a:pt x="2043" y="3830"/>
                  </a:cubicBezTo>
                  <a:cubicBezTo>
                    <a:pt x="2043" y="3641"/>
                    <a:pt x="2201" y="3485"/>
                    <a:pt x="2388" y="3485"/>
                  </a:cubicBezTo>
                  <a:close/>
                  <a:moveTo>
                    <a:pt x="3129" y="4216"/>
                  </a:moveTo>
                  <a:cubicBezTo>
                    <a:pt x="3156" y="4247"/>
                    <a:pt x="3184" y="4277"/>
                    <a:pt x="3214" y="4308"/>
                  </a:cubicBezTo>
                  <a:cubicBezTo>
                    <a:pt x="3214" y="4311"/>
                    <a:pt x="3217" y="4314"/>
                    <a:pt x="3221" y="4321"/>
                  </a:cubicBezTo>
                  <a:cubicBezTo>
                    <a:pt x="3197" y="4311"/>
                    <a:pt x="3173" y="4301"/>
                    <a:pt x="3150" y="4288"/>
                  </a:cubicBezTo>
                  <a:cubicBezTo>
                    <a:pt x="3146" y="4263"/>
                    <a:pt x="3140" y="4240"/>
                    <a:pt x="3129" y="4216"/>
                  </a:cubicBezTo>
                  <a:close/>
                  <a:moveTo>
                    <a:pt x="4423" y="4958"/>
                  </a:moveTo>
                  <a:cubicBezTo>
                    <a:pt x="4450" y="4971"/>
                    <a:pt x="4477" y="4982"/>
                    <a:pt x="4504" y="4995"/>
                  </a:cubicBezTo>
                  <a:cubicBezTo>
                    <a:pt x="4464" y="4991"/>
                    <a:pt x="4423" y="4988"/>
                    <a:pt x="4382" y="4985"/>
                  </a:cubicBezTo>
                  <a:cubicBezTo>
                    <a:pt x="4395" y="4978"/>
                    <a:pt x="4409" y="4968"/>
                    <a:pt x="4423" y="4958"/>
                  </a:cubicBezTo>
                  <a:close/>
                  <a:moveTo>
                    <a:pt x="24" y="1"/>
                  </a:moveTo>
                  <a:cubicBezTo>
                    <a:pt x="24" y="7"/>
                    <a:pt x="24" y="17"/>
                    <a:pt x="27" y="24"/>
                  </a:cubicBezTo>
                  <a:cubicBezTo>
                    <a:pt x="31" y="75"/>
                    <a:pt x="35" y="123"/>
                    <a:pt x="38" y="173"/>
                  </a:cubicBezTo>
                  <a:cubicBezTo>
                    <a:pt x="38" y="397"/>
                    <a:pt x="18" y="620"/>
                    <a:pt x="7" y="844"/>
                  </a:cubicBezTo>
                  <a:cubicBezTo>
                    <a:pt x="1" y="1093"/>
                    <a:pt x="14" y="1339"/>
                    <a:pt x="18" y="1588"/>
                  </a:cubicBezTo>
                  <a:lnTo>
                    <a:pt x="18" y="1588"/>
                  </a:lnTo>
                  <a:cubicBezTo>
                    <a:pt x="17" y="1574"/>
                    <a:pt x="15" y="1562"/>
                    <a:pt x="14" y="1550"/>
                  </a:cubicBezTo>
                  <a:lnTo>
                    <a:pt x="14" y="1550"/>
                  </a:lnTo>
                  <a:cubicBezTo>
                    <a:pt x="18" y="1823"/>
                    <a:pt x="11" y="2097"/>
                    <a:pt x="58" y="2364"/>
                  </a:cubicBezTo>
                  <a:cubicBezTo>
                    <a:pt x="105" y="2628"/>
                    <a:pt x="166" y="2896"/>
                    <a:pt x="268" y="3139"/>
                  </a:cubicBezTo>
                  <a:cubicBezTo>
                    <a:pt x="383" y="3407"/>
                    <a:pt x="505" y="3671"/>
                    <a:pt x="651" y="3922"/>
                  </a:cubicBezTo>
                  <a:cubicBezTo>
                    <a:pt x="722" y="4044"/>
                    <a:pt x="813" y="4162"/>
                    <a:pt x="905" y="4271"/>
                  </a:cubicBezTo>
                  <a:cubicBezTo>
                    <a:pt x="1010" y="4389"/>
                    <a:pt x="1115" y="4507"/>
                    <a:pt x="1230" y="4619"/>
                  </a:cubicBezTo>
                  <a:cubicBezTo>
                    <a:pt x="1433" y="4809"/>
                    <a:pt x="1670" y="4951"/>
                    <a:pt x="1917" y="5076"/>
                  </a:cubicBezTo>
                  <a:cubicBezTo>
                    <a:pt x="2076" y="5161"/>
                    <a:pt x="2235" y="5246"/>
                    <a:pt x="2401" y="5310"/>
                  </a:cubicBezTo>
                  <a:cubicBezTo>
                    <a:pt x="2584" y="5381"/>
                    <a:pt x="2767" y="5435"/>
                    <a:pt x="2960" y="5469"/>
                  </a:cubicBezTo>
                  <a:cubicBezTo>
                    <a:pt x="3129" y="5499"/>
                    <a:pt x="3302" y="5523"/>
                    <a:pt x="3475" y="5554"/>
                  </a:cubicBezTo>
                  <a:cubicBezTo>
                    <a:pt x="3844" y="5618"/>
                    <a:pt x="4217" y="5679"/>
                    <a:pt x="4592" y="5693"/>
                  </a:cubicBezTo>
                  <a:cubicBezTo>
                    <a:pt x="4690" y="5696"/>
                    <a:pt x="4786" y="5699"/>
                    <a:pt x="4883" y="5699"/>
                  </a:cubicBezTo>
                  <a:cubicBezTo>
                    <a:pt x="4981" y="5699"/>
                    <a:pt x="5076" y="5696"/>
                    <a:pt x="5175" y="5693"/>
                  </a:cubicBezTo>
                  <a:cubicBezTo>
                    <a:pt x="5341" y="5685"/>
                    <a:pt x="5506" y="5659"/>
                    <a:pt x="5672" y="5649"/>
                  </a:cubicBezTo>
                  <a:cubicBezTo>
                    <a:pt x="5723" y="5649"/>
                    <a:pt x="5777" y="5649"/>
                    <a:pt x="5828" y="5652"/>
                  </a:cubicBezTo>
                  <a:cubicBezTo>
                    <a:pt x="5964" y="5652"/>
                    <a:pt x="6099" y="5652"/>
                    <a:pt x="6235" y="5645"/>
                  </a:cubicBezTo>
                  <a:cubicBezTo>
                    <a:pt x="6400" y="5635"/>
                    <a:pt x="6569" y="5624"/>
                    <a:pt x="6739" y="5621"/>
                  </a:cubicBezTo>
                  <a:cubicBezTo>
                    <a:pt x="6827" y="5621"/>
                    <a:pt x="6919" y="5621"/>
                    <a:pt x="7007" y="5632"/>
                  </a:cubicBezTo>
                  <a:cubicBezTo>
                    <a:pt x="7081" y="5642"/>
                    <a:pt x="7159" y="5655"/>
                    <a:pt x="7233" y="5665"/>
                  </a:cubicBezTo>
                  <a:lnTo>
                    <a:pt x="7240" y="5665"/>
                  </a:lnTo>
                  <a:cubicBezTo>
                    <a:pt x="7250" y="5669"/>
                    <a:pt x="7260" y="5669"/>
                    <a:pt x="7271" y="5672"/>
                  </a:cubicBezTo>
                  <a:cubicBezTo>
                    <a:pt x="7268" y="5671"/>
                    <a:pt x="7266" y="5670"/>
                    <a:pt x="7264" y="5670"/>
                  </a:cubicBezTo>
                  <a:lnTo>
                    <a:pt x="7264" y="5670"/>
                  </a:lnTo>
                  <a:cubicBezTo>
                    <a:pt x="7266" y="5670"/>
                    <a:pt x="7268" y="5670"/>
                    <a:pt x="7270" y="5670"/>
                  </a:cubicBezTo>
                  <a:cubicBezTo>
                    <a:pt x="7290" y="5670"/>
                    <a:pt x="7312" y="5665"/>
                    <a:pt x="7332" y="5665"/>
                  </a:cubicBezTo>
                  <a:cubicBezTo>
                    <a:pt x="7135" y="5337"/>
                    <a:pt x="6929" y="5015"/>
                    <a:pt x="6712" y="4700"/>
                  </a:cubicBezTo>
                  <a:cubicBezTo>
                    <a:pt x="6472" y="4344"/>
                    <a:pt x="6208" y="4006"/>
                    <a:pt x="5944" y="3668"/>
                  </a:cubicBezTo>
                  <a:cubicBezTo>
                    <a:pt x="5639" y="3278"/>
                    <a:pt x="5337" y="2878"/>
                    <a:pt x="4989" y="2523"/>
                  </a:cubicBezTo>
                  <a:lnTo>
                    <a:pt x="4989" y="2520"/>
                  </a:lnTo>
                  <a:cubicBezTo>
                    <a:pt x="4890" y="2425"/>
                    <a:pt x="4789" y="2340"/>
                    <a:pt x="4680" y="2256"/>
                  </a:cubicBezTo>
                  <a:cubicBezTo>
                    <a:pt x="4497" y="2117"/>
                    <a:pt x="4308" y="1985"/>
                    <a:pt x="4125" y="1850"/>
                  </a:cubicBezTo>
                  <a:cubicBezTo>
                    <a:pt x="3942" y="1711"/>
                    <a:pt x="3759" y="1575"/>
                    <a:pt x="3567" y="1453"/>
                  </a:cubicBezTo>
                  <a:cubicBezTo>
                    <a:pt x="3559" y="1443"/>
                    <a:pt x="3546" y="1433"/>
                    <a:pt x="3536" y="1426"/>
                  </a:cubicBezTo>
                  <a:cubicBezTo>
                    <a:pt x="3390" y="1308"/>
                    <a:pt x="3224" y="1216"/>
                    <a:pt x="3065" y="1118"/>
                  </a:cubicBezTo>
                  <a:cubicBezTo>
                    <a:pt x="2908" y="1023"/>
                    <a:pt x="2742" y="957"/>
                    <a:pt x="2579" y="879"/>
                  </a:cubicBezTo>
                  <a:lnTo>
                    <a:pt x="2579" y="879"/>
                  </a:lnTo>
                  <a:cubicBezTo>
                    <a:pt x="2580" y="880"/>
                    <a:pt x="2582" y="880"/>
                    <a:pt x="2584" y="881"/>
                  </a:cubicBezTo>
                  <a:cubicBezTo>
                    <a:pt x="2343" y="766"/>
                    <a:pt x="2104" y="654"/>
                    <a:pt x="1863" y="549"/>
                  </a:cubicBezTo>
                  <a:cubicBezTo>
                    <a:pt x="1619" y="440"/>
                    <a:pt x="1362" y="376"/>
                    <a:pt x="1104" y="301"/>
                  </a:cubicBezTo>
                  <a:cubicBezTo>
                    <a:pt x="946" y="254"/>
                    <a:pt x="790" y="200"/>
                    <a:pt x="627" y="156"/>
                  </a:cubicBezTo>
                  <a:cubicBezTo>
                    <a:pt x="465" y="115"/>
                    <a:pt x="302" y="65"/>
                    <a:pt x="140" y="17"/>
                  </a:cubicBezTo>
                  <a:lnTo>
                    <a:pt x="140" y="17"/>
                  </a:lnTo>
                  <a:cubicBezTo>
                    <a:pt x="142" y="19"/>
                    <a:pt x="144" y="20"/>
                    <a:pt x="147" y="21"/>
                  </a:cubicBezTo>
                  <a:lnTo>
                    <a:pt x="147" y="21"/>
                  </a:lnTo>
                  <a:cubicBezTo>
                    <a:pt x="105" y="13"/>
                    <a:pt x="63" y="9"/>
                    <a:pt x="2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5" name="Google Shape;429;p42">
              <a:extLst>
                <a:ext uri="{FF2B5EF4-FFF2-40B4-BE49-F238E27FC236}">
                  <a16:creationId xmlns:a16="http://schemas.microsoft.com/office/drawing/2014/main" id="{DFDE478F-B799-5799-DD34-36ED44A27146}"/>
                </a:ext>
              </a:extLst>
            </p:cNvPr>
            <p:cNvSpPr/>
            <p:nvPr/>
          </p:nvSpPr>
          <p:spPr>
            <a:xfrm>
              <a:off x="10136486" y="940188"/>
              <a:ext cx="1762983" cy="1858153"/>
            </a:xfrm>
            <a:custGeom>
              <a:avLst/>
              <a:gdLst/>
              <a:ahLst/>
              <a:cxnLst/>
              <a:rect l="l" t="t" r="r" b="b"/>
              <a:pathLst>
                <a:path w="10559" h="11129" extrusionOk="0">
                  <a:moveTo>
                    <a:pt x="5557" y="1072"/>
                  </a:moveTo>
                  <a:cubicBezTo>
                    <a:pt x="5540" y="1082"/>
                    <a:pt x="5527" y="1092"/>
                    <a:pt x="5509" y="1103"/>
                  </a:cubicBezTo>
                  <a:cubicBezTo>
                    <a:pt x="5509" y="1098"/>
                    <a:pt x="5503" y="1095"/>
                    <a:pt x="5500" y="1092"/>
                  </a:cubicBezTo>
                  <a:cubicBezTo>
                    <a:pt x="5520" y="1085"/>
                    <a:pt x="5537" y="1078"/>
                    <a:pt x="5557" y="1072"/>
                  </a:cubicBezTo>
                  <a:close/>
                  <a:moveTo>
                    <a:pt x="3827" y="1400"/>
                  </a:moveTo>
                  <a:cubicBezTo>
                    <a:pt x="3827" y="1401"/>
                    <a:pt x="3826" y="1402"/>
                    <a:pt x="3825" y="1403"/>
                  </a:cubicBezTo>
                  <a:lnTo>
                    <a:pt x="3825" y="1403"/>
                  </a:lnTo>
                  <a:cubicBezTo>
                    <a:pt x="3826" y="1402"/>
                    <a:pt x="3827" y="1402"/>
                    <a:pt x="3827" y="1400"/>
                  </a:cubicBezTo>
                  <a:close/>
                  <a:moveTo>
                    <a:pt x="3825" y="1403"/>
                  </a:moveTo>
                  <a:cubicBezTo>
                    <a:pt x="3824" y="1404"/>
                    <a:pt x="3824" y="1405"/>
                    <a:pt x="3823" y="1406"/>
                  </a:cubicBezTo>
                  <a:lnTo>
                    <a:pt x="3823" y="1406"/>
                  </a:lnTo>
                  <a:cubicBezTo>
                    <a:pt x="3824" y="1405"/>
                    <a:pt x="3825" y="1404"/>
                    <a:pt x="3825" y="1403"/>
                  </a:cubicBezTo>
                  <a:close/>
                  <a:moveTo>
                    <a:pt x="8219" y="1204"/>
                  </a:moveTo>
                  <a:cubicBezTo>
                    <a:pt x="8405" y="1204"/>
                    <a:pt x="8564" y="1363"/>
                    <a:pt x="8564" y="1553"/>
                  </a:cubicBezTo>
                  <a:cubicBezTo>
                    <a:pt x="8564" y="1739"/>
                    <a:pt x="8405" y="1898"/>
                    <a:pt x="8219" y="1898"/>
                  </a:cubicBezTo>
                  <a:cubicBezTo>
                    <a:pt x="8029" y="1898"/>
                    <a:pt x="7870" y="1739"/>
                    <a:pt x="7870" y="1553"/>
                  </a:cubicBezTo>
                  <a:cubicBezTo>
                    <a:pt x="7870" y="1363"/>
                    <a:pt x="8029" y="1204"/>
                    <a:pt x="8219" y="1204"/>
                  </a:cubicBezTo>
                  <a:close/>
                  <a:moveTo>
                    <a:pt x="8910" y="1956"/>
                  </a:moveTo>
                  <a:cubicBezTo>
                    <a:pt x="9099" y="1956"/>
                    <a:pt x="9255" y="2111"/>
                    <a:pt x="9255" y="2301"/>
                  </a:cubicBezTo>
                  <a:cubicBezTo>
                    <a:pt x="9255" y="2491"/>
                    <a:pt x="9099" y="2647"/>
                    <a:pt x="8910" y="2647"/>
                  </a:cubicBezTo>
                  <a:cubicBezTo>
                    <a:pt x="8724" y="2647"/>
                    <a:pt x="8564" y="2491"/>
                    <a:pt x="8564" y="2301"/>
                  </a:cubicBezTo>
                  <a:cubicBezTo>
                    <a:pt x="8564" y="2111"/>
                    <a:pt x="8724" y="1956"/>
                    <a:pt x="8910" y="1956"/>
                  </a:cubicBezTo>
                  <a:close/>
                  <a:moveTo>
                    <a:pt x="1775" y="4126"/>
                  </a:moveTo>
                  <a:cubicBezTo>
                    <a:pt x="1773" y="4126"/>
                    <a:pt x="1771" y="4127"/>
                    <a:pt x="1771" y="4130"/>
                  </a:cubicBezTo>
                  <a:cubicBezTo>
                    <a:pt x="1772" y="4128"/>
                    <a:pt x="1773" y="4127"/>
                    <a:pt x="1775" y="4126"/>
                  </a:cubicBezTo>
                  <a:close/>
                  <a:moveTo>
                    <a:pt x="7318" y="0"/>
                  </a:moveTo>
                  <a:cubicBezTo>
                    <a:pt x="7211" y="0"/>
                    <a:pt x="7102" y="6"/>
                    <a:pt x="6993" y="15"/>
                  </a:cubicBezTo>
                  <a:cubicBezTo>
                    <a:pt x="6672" y="42"/>
                    <a:pt x="6342" y="70"/>
                    <a:pt x="6034" y="168"/>
                  </a:cubicBezTo>
                  <a:cubicBezTo>
                    <a:pt x="5672" y="283"/>
                    <a:pt x="5310" y="415"/>
                    <a:pt x="4958" y="564"/>
                  </a:cubicBezTo>
                  <a:cubicBezTo>
                    <a:pt x="4785" y="635"/>
                    <a:pt x="4620" y="730"/>
                    <a:pt x="4453" y="821"/>
                  </a:cubicBezTo>
                  <a:cubicBezTo>
                    <a:pt x="4325" y="889"/>
                    <a:pt x="4203" y="960"/>
                    <a:pt x="4078" y="1034"/>
                  </a:cubicBezTo>
                  <a:cubicBezTo>
                    <a:pt x="3993" y="1156"/>
                    <a:pt x="3904" y="1281"/>
                    <a:pt x="3823" y="1407"/>
                  </a:cubicBezTo>
                  <a:cubicBezTo>
                    <a:pt x="3823" y="1407"/>
                    <a:pt x="3823" y="1407"/>
                    <a:pt x="3823" y="1406"/>
                  </a:cubicBezTo>
                  <a:lnTo>
                    <a:pt x="3823" y="1406"/>
                  </a:lnTo>
                  <a:cubicBezTo>
                    <a:pt x="3821" y="1410"/>
                    <a:pt x="3819" y="1413"/>
                    <a:pt x="3817" y="1417"/>
                  </a:cubicBezTo>
                  <a:cubicBezTo>
                    <a:pt x="3810" y="1424"/>
                    <a:pt x="3807" y="1431"/>
                    <a:pt x="3803" y="1437"/>
                  </a:cubicBezTo>
                  <a:cubicBezTo>
                    <a:pt x="3807" y="1434"/>
                    <a:pt x="3807" y="1431"/>
                    <a:pt x="3810" y="1428"/>
                  </a:cubicBezTo>
                  <a:lnTo>
                    <a:pt x="3810" y="1428"/>
                  </a:lnTo>
                  <a:cubicBezTo>
                    <a:pt x="3651" y="1678"/>
                    <a:pt x="3488" y="1928"/>
                    <a:pt x="3319" y="2172"/>
                  </a:cubicBezTo>
                  <a:cubicBezTo>
                    <a:pt x="3160" y="2399"/>
                    <a:pt x="2980" y="2616"/>
                    <a:pt x="2815" y="2836"/>
                  </a:cubicBezTo>
                  <a:cubicBezTo>
                    <a:pt x="2726" y="2951"/>
                    <a:pt x="2638" y="3069"/>
                    <a:pt x="2551" y="3181"/>
                  </a:cubicBezTo>
                  <a:cubicBezTo>
                    <a:pt x="2473" y="3283"/>
                    <a:pt x="2388" y="3381"/>
                    <a:pt x="2307" y="3480"/>
                  </a:cubicBezTo>
                  <a:cubicBezTo>
                    <a:pt x="2135" y="3698"/>
                    <a:pt x="1953" y="3910"/>
                    <a:pt x="1775" y="4126"/>
                  </a:cubicBezTo>
                  <a:lnTo>
                    <a:pt x="1775" y="4126"/>
                  </a:lnTo>
                  <a:cubicBezTo>
                    <a:pt x="1775" y="4126"/>
                    <a:pt x="1775" y="4126"/>
                    <a:pt x="1775" y="4126"/>
                  </a:cubicBezTo>
                  <a:lnTo>
                    <a:pt x="1775" y="4126"/>
                  </a:lnTo>
                  <a:cubicBezTo>
                    <a:pt x="1771" y="4130"/>
                    <a:pt x="1765" y="4136"/>
                    <a:pt x="1761" y="4143"/>
                  </a:cubicBezTo>
                  <a:lnTo>
                    <a:pt x="1761" y="4139"/>
                  </a:lnTo>
                  <a:cubicBezTo>
                    <a:pt x="1761" y="4143"/>
                    <a:pt x="1758" y="4143"/>
                    <a:pt x="1758" y="4146"/>
                  </a:cubicBezTo>
                  <a:cubicBezTo>
                    <a:pt x="1633" y="4292"/>
                    <a:pt x="1507" y="4441"/>
                    <a:pt x="1379" y="4586"/>
                  </a:cubicBezTo>
                  <a:cubicBezTo>
                    <a:pt x="1213" y="4793"/>
                    <a:pt x="1071" y="5016"/>
                    <a:pt x="925" y="5240"/>
                  </a:cubicBezTo>
                  <a:cubicBezTo>
                    <a:pt x="790" y="5457"/>
                    <a:pt x="668" y="5680"/>
                    <a:pt x="556" y="5910"/>
                  </a:cubicBezTo>
                  <a:cubicBezTo>
                    <a:pt x="499" y="6035"/>
                    <a:pt x="441" y="6161"/>
                    <a:pt x="380" y="6283"/>
                  </a:cubicBezTo>
                  <a:cubicBezTo>
                    <a:pt x="333" y="6388"/>
                    <a:pt x="288" y="6493"/>
                    <a:pt x="252" y="6601"/>
                  </a:cubicBezTo>
                  <a:cubicBezTo>
                    <a:pt x="211" y="6737"/>
                    <a:pt x="177" y="6876"/>
                    <a:pt x="150" y="7018"/>
                  </a:cubicBezTo>
                  <a:cubicBezTo>
                    <a:pt x="92" y="7336"/>
                    <a:pt x="41" y="7657"/>
                    <a:pt x="14" y="7983"/>
                  </a:cubicBezTo>
                  <a:cubicBezTo>
                    <a:pt x="0" y="8260"/>
                    <a:pt x="0" y="8534"/>
                    <a:pt x="18" y="8812"/>
                  </a:cubicBezTo>
                  <a:cubicBezTo>
                    <a:pt x="24" y="8907"/>
                    <a:pt x="44" y="8998"/>
                    <a:pt x="55" y="9090"/>
                  </a:cubicBezTo>
                  <a:lnTo>
                    <a:pt x="65" y="9090"/>
                  </a:lnTo>
                  <a:cubicBezTo>
                    <a:pt x="61" y="9103"/>
                    <a:pt x="61" y="9117"/>
                    <a:pt x="61" y="9131"/>
                  </a:cubicBezTo>
                  <a:cubicBezTo>
                    <a:pt x="75" y="9222"/>
                    <a:pt x="82" y="9317"/>
                    <a:pt x="99" y="9408"/>
                  </a:cubicBezTo>
                  <a:cubicBezTo>
                    <a:pt x="143" y="9605"/>
                    <a:pt x="197" y="9794"/>
                    <a:pt x="261" y="9984"/>
                  </a:cubicBezTo>
                  <a:cubicBezTo>
                    <a:pt x="319" y="10143"/>
                    <a:pt x="383" y="10302"/>
                    <a:pt x="458" y="10455"/>
                  </a:cubicBezTo>
                  <a:cubicBezTo>
                    <a:pt x="577" y="10685"/>
                    <a:pt x="712" y="10908"/>
                    <a:pt x="850" y="11128"/>
                  </a:cubicBezTo>
                  <a:cubicBezTo>
                    <a:pt x="915" y="10969"/>
                    <a:pt x="922" y="10783"/>
                    <a:pt x="925" y="10614"/>
                  </a:cubicBezTo>
                  <a:cubicBezTo>
                    <a:pt x="932" y="10529"/>
                    <a:pt x="946" y="10441"/>
                    <a:pt x="959" y="10356"/>
                  </a:cubicBezTo>
                  <a:cubicBezTo>
                    <a:pt x="969" y="10295"/>
                    <a:pt x="986" y="10234"/>
                    <a:pt x="1003" y="10177"/>
                  </a:cubicBezTo>
                  <a:cubicBezTo>
                    <a:pt x="1071" y="9970"/>
                    <a:pt x="1149" y="9764"/>
                    <a:pt x="1237" y="9564"/>
                  </a:cubicBezTo>
                  <a:cubicBezTo>
                    <a:pt x="1288" y="9466"/>
                    <a:pt x="1345" y="9367"/>
                    <a:pt x="1399" y="9273"/>
                  </a:cubicBezTo>
                  <a:cubicBezTo>
                    <a:pt x="1410" y="9128"/>
                    <a:pt x="1423" y="8978"/>
                    <a:pt x="1446" y="8836"/>
                  </a:cubicBezTo>
                  <a:cubicBezTo>
                    <a:pt x="1511" y="8464"/>
                    <a:pt x="1643" y="8104"/>
                    <a:pt x="1857" y="7790"/>
                  </a:cubicBezTo>
                  <a:cubicBezTo>
                    <a:pt x="1965" y="7631"/>
                    <a:pt x="2083" y="7485"/>
                    <a:pt x="2215" y="7346"/>
                  </a:cubicBezTo>
                  <a:cubicBezTo>
                    <a:pt x="2344" y="7211"/>
                    <a:pt x="2493" y="7089"/>
                    <a:pt x="2642" y="6977"/>
                  </a:cubicBezTo>
                  <a:cubicBezTo>
                    <a:pt x="2787" y="6868"/>
                    <a:pt x="2950" y="6777"/>
                    <a:pt x="3106" y="6690"/>
                  </a:cubicBezTo>
                  <a:cubicBezTo>
                    <a:pt x="3271" y="6598"/>
                    <a:pt x="3441" y="6507"/>
                    <a:pt x="3607" y="6418"/>
                  </a:cubicBezTo>
                  <a:cubicBezTo>
                    <a:pt x="3779" y="6327"/>
                    <a:pt x="3952" y="6243"/>
                    <a:pt x="4128" y="6168"/>
                  </a:cubicBezTo>
                  <a:cubicBezTo>
                    <a:pt x="4301" y="6100"/>
                    <a:pt x="4481" y="6052"/>
                    <a:pt x="4656" y="6005"/>
                  </a:cubicBezTo>
                  <a:cubicBezTo>
                    <a:pt x="5009" y="5907"/>
                    <a:pt x="5367" y="5863"/>
                    <a:pt x="5726" y="5812"/>
                  </a:cubicBezTo>
                  <a:cubicBezTo>
                    <a:pt x="6441" y="5714"/>
                    <a:pt x="7162" y="5684"/>
                    <a:pt x="7877" y="5677"/>
                  </a:cubicBezTo>
                  <a:cubicBezTo>
                    <a:pt x="8300" y="5674"/>
                    <a:pt x="8724" y="5674"/>
                    <a:pt x="9146" y="5666"/>
                  </a:cubicBezTo>
                  <a:cubicBezTo>
                    <a:pt x="9349" y="5663"/>
                    <a:pt x="9552" y="5649"/>
                    <a:pt x="9756" y="5643"/>
                  </a:cubicBezTo>
                  <a:cubicBezTo>
                    <a:pt x="9918" y="5423"/>
                    <a:pt x="10071" y="5189"/>
                    <a:pt x="10193" y="4946"/>
                  </a:cubicBezTo>
                  <a:cubicBezTo>
                    <a:pt x="10274" y="4786"/>
                    <a:pt x="10338" y="4624"/>
                    <a:pt x="10393" y="4451"/>
                  </a:cubicBezTo>
                  <a:cubicBezTo>
                    <a:pt x="10437" y="4305"/>
                    <a:pt x="10460" y="4157"/>
                    <a:pt x="10484" y="4004"/>
                  </a:cubicBezTo>
                  <a:cubicBezTo>
                    <a:pt x="10501" y="3886"/>
                    <a:pt x="10524" y="3764"/>
                    <a:pt x="10538" y="3642"/>
                  </a:cubicBezTo>
                  <a:cubicBezTo>
                    <a:pt x="10559" y="3480"/>
                    <a:pt x="10555" y="3317"/>
                    <a:pt x="10532" y="3158"/>
                  </a:cubicBezTo>
                  <a:cubicBezTo>
                    <a:pt x="10491" y="2911"/>
                    <a:pt x="10463" y="2660"/>
                    <a:pt x="10396" y="2416"/>
                  </a:cubicBezTo>
                  <a:cubicBezTo>
                    <a:pt x="10338" y="2220"/>
                    <a:pt x="10247" y="2037"/>
                    <a:pt x="10155" y="1854"/>
                  </a:cubicBezTo>
                  <a:cubicBezTo>
                    <a:pt x="10142" y="1786"/>
                    <a:pt x="10112" y="1719"/>
                    <a:pt x="10060" y="1667"/>
                  </a:cubicBezTo>
                  <a:cubicBezTo>
                    <a:pt x="10057" y="1664"/>
                    <a:pt x="10051" y="1661"/>
                    <a:pt x="10044" y="1654"/>
                  </a:cubicBezTo>
                  <a:cubicBezTo>
                    <a:pt x="10017" y="1614"/>
                    <a:pt x="9993" y="1566"/>
                    <a:pt x="9966" y="1522"/>
                  </a:cubicBezTo>
                  <a:cubicBezTo>
                    <a:pt x="9912" y="1437"/>
                    <a:pt x="9868" y="1350"/>
                    <a:pt x="9810" y="1265"/>
                  </a:cubicBezTo>
                  <a:cubicBezTo>
                    <a:pt x="9749" y="1173"/>
                    <a:pt x="9685" y="1092"/>
                    <a:pt x="9613" y="1004"/>
                  </a:cubicBezTo>
                  <a:cubicBezTo>
                    <a:pt x="9536" y="912"/>
                    <a:pt x="9465" y="818"/>
                    <a:pt x="9370" y="740"/>
                  </a:cubicBezTo>
                  <a:cubicBezTo>
                    <a:pt x="9272" y="659"/>
                    <a:pt x="9163" y="591"/>
                    <a:pt x="9052" y="523"/>
                  </a:cubicBezTo>
                  <a:cubicBezTo>
                    <a:pt x="8933" y="452"/>
                    <a:pt x="8815" y="384"/>
                    <a:pt x="8686" y="326"/>
                  </a:cubicBezTo>
                  <a:cubicBezTo>
                    <a:pt x="8439" y="218"/>
                    <a:pt x="8175" y="123"/>
                    <a:pt x="7914" y="62"/>
                  </a:cubicBezTo>
                  <a:cubicBezTo>
                    <a:pt x="7714" y="19"/>
                    <a:pt x="7517" y="0"/>
                    <a:pt x="7318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6" name="Google Shape;430;p42">
              <a:extLst>
                <a:ext uri="{FF2B5EF4-FFF2-40B4-BE49-F238E27FC236}">
                  <a16:creationId xmlns:a16="http://schemas.microsoft.com/office/drawing/2014/main" id="{5C796797-B6D1-3033-DC22-6763E5317AF2}"/>
                </a:ext>
              </a:extLst>
            </p:cNvPr>
            <p:cNvSpPr/>
            <p:nvPr/>
          </p:nvSpPr>
          <p:spPr>
            <a:xfrm>
              <a:off x="12340762" y="1393833"/>
              <a:ext cx="749339" cy="472678"/>
            </a:xfrm>
            <a:custGeom>
              <a:avLst/>
              <a:gdLst/>
              <a:ahLst/>
              <a:cxnLst/>
              <a:rect l="l" t="t" r="r" b="b"/>
              <a:pathLst>
                <a:path w="4488" h="2831" extrusionOk="0">
                  <a:moveTo>
                    <a:pt x="1921" y="1"/>
                  </a:moveTo>
                  <a:cubicBezTo>
                    <a:pt x="1702" y="1"/>
                    <a:pt x="1486" y="46"/>
                    <a:pt x="1284" y="129"/>
                  </a:cubicBezTo>
                  <a:cubicBezTo>
                    <a:pt x="1217" y="153"/>
                    <a:pt x="1145" y="180"/>
                    <a:pt x="1081" y="221"/>
                  </a:cubicBezTo>
                  <a:cubicBezTo>
                    <a:pt x="1037" y="241"/>
                    <a:pt x="993" y="261"/>
                    <a:pt x="953" y="288"/>
                  </a:cubicBezTo>
                  <a:cubicBezTo>
                    <a:pt x="820" y="366"/>
                    <a:pt x="695" y="461"/>
                    <a:pt x="590" y="569"/>
                  </a:cubicBezTo>
                  <a:cubicBezTo>
                    <a:pt x="421" y="749"/>
                    <a:pt x="255" y="938"/>
                    <a:pt x="157" y="1169"/>
                  </a:cubicBezTo>
                  <a:cubicBezTo>
                    <a:pt x="62" y="1388"/>
                    <a:pt x="1" y="1639"/>
                    <a:pt x="15" y="1880"/>
                  </a:cubicBezTo>
                  <a:cubicBezTo>
                    <a:pt x="21" y="1978"/>
                    <a:pt x="28" y="2076"/>
                    <a:pt x="38" y="2174"/>
                  </a:cubicBezTo>
                  <a:cubicBezTo>
                    <a:pt x="55" y="2348"/>
                    <a:pt x="84" y="2520"/>
                    <a:pt x="121" y="2691"/>
                  </a:cubicBezTo>
                  <a:lnTo>
                    <a:pt x="121" y="2691"/>
                  </a:lnTo>
                  <a:cubicBezTo>
                    <a:pt x="121" y="2690"/>
                    <a:pt x="120" y="2689"/>
                    <a:pt x="120" y="2689"/>
                  </a:cubicBezTo>
                  <a:lnTo>
                    <a:pt x="120" y="2689"/>
                  </a:lnTo>
                  <a:cubicBezTo>
                    <a:pt x="123" y="2696"/>
                    <a:pt x="123" y="2702"/>
                    <a:pt x="123" y="2709"/>
                  </a:cubicBezTo>
                  <a:cubicBezTo>
                    <a:pt x="129" y="2733"/>
                    <a:pt x="140" y="2757"/>
                    <a:pt x="146" y="2780"/>
                  </a:cubicBezTo>
                  <a:cubicBezTo>
                    <a:pt x="194" y="2780"/>
                    <a:pt x="243" y="2779"/>
                    <a:pt x="291" y="2779"/>
                  </a:cubicBezTo>
                  <a:cubicBezTo>
                    <a:pt x="315" y="2779"/>
                    <a:pt x="340" y="2779"/>
                    <a:pt x="363" y="2780"/>
                  </a:cubicBezTo>
                  <a:cubicBezTo>
                    <a:pt x="1095" y="2787"/>
                    <a:pt x="1823" y="2821"/>
                    <a:pt x="2551" y="2824"/>
                  </a:cubicBezTo>
                  <a:cubicBezTo>
                    <a:pt x="3194" y="2824"/>
                    <a:pt x="3841" y="2824"/>
                    <a:pt x="4488" y="2831"/>
                  </a:cubicBezTo>
                  <a:cubicBezTo>
                    <a:pt x="4481" y="2815"/>
                    <a:pt x="4481" y="2794"/>
                    <a:pt x="4474" y="2774"/>
                  </a:cubicBezTo>
                  <a:cubicBezTo>
                    <a:pt x="4471" y="2757"/>
                    <a:pt x="4467" y="2740"/>
                    <a:pt x="4464" y="2726"/>
                  </a:cubicBezTo>
                  <a:cubicBezTo>
                    <a:pt x="4436" y="2598"/>
                    <a:pt x="4403" y="2472"/>
                    <a:pt x="4363" y="2347"/>
                  </a:cubicBezTo>
                  <a:cubicBezTo>
                    <a:pt x="4274" y="2079"/>
                    <a:pt x="4163" y="1815"/>
                    <a:pt x="4027" y="1568"/>
                  </a:cubicBezTo>
                  <a:cubicBezTo>
                    <a:pt x="3956" y="1446"/>
                    <a:pt x="3881" y="1321"/>
                    <a:pt x="3797" y="1210"/>
                  </a:cubicBezTo>
                  <a:cubicBezTo>
                    <a:pt x="3716" y="1097"/>
                    <a:pt x="3621" y="996"/>
                    <a:pt x="3530" y="894"/>
                  </a:cubicBezTo>
                  <a:cubicBezTo>
                    <a:pt x="3347" y="698"/>
                    <a:pt x="3157" y="502"/>
                    <a:pt x="2940" y="342"/>
                  </a:cubicBezTo>
                  <a:cubicBezTo>
                    <a:pt x="2700" y="163"/>
                    <a:pt x="2419" y="51"/>
                    <a:pt x="2124" y="14"/>
                  </a:cubicBezTo>
                  <a:cubicBezTo>
                    <a:pt x="2056" y="5"/>
                    <a:pt x="1988" y="1"/>
                    <a:pt x="1921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7" name="Google Shape;431;p42">
              <a:extLst>
                <a:ext uri="{FF2B5EF4-FFF2-40B4-BE49-F238E27FC236}">
                  <a16:creationId xmlns:a16="http://schemas.microsoft.com/office/drawing/2014/main" id="{94CBFB72-00CA-EA60-DCF8-77545623E3DC}"/>
                </a:ext>
              </a:extLst>
            </p:cNvPr>
            <p:cNvSpPr/>
            <p:nvPr/>
          </p:nvSpPr>
          <p:spPr>
            <a:xfrm>
              <a:off x="12361132" y="1845975"/>
              <a:ext cx="835" cy="83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5"/>
                  </a:moveTo>
                  <a:cubicBezTo>
                    <a:pt x="4" y="1"/>
                    <a:pt x="4" y="1"/>
                    <a:pt x="1" y="1"/>
                  </a:cubicBezTo>
                  <a:lnTo>
                    <a:pt x="1" y="1"/>
                  </a:lnTo>
                  <a:cubicBezTo>
                    <a:pt x="4" y="1"/>
                    <a:pt x="4" y="1"/>
                    <a:pt x="4" y="5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8" name="Google Shape;432;p42">
              <a:extLst>
                <a:ext uri="{FF2B5EF4-FFF2-40B4-BE49-F238E27FC236}">
                  <a16:creationId xmlns:a16="http://schemas.microsoft.com/office/drawing/2014/main" id="{C381F495-A390-7CD8-2410-6E6E5EA7E97C}"/>
                </a:ext>
              </a:extLst>
            </p:cNvPr>
            <p:cNvSpPr/>
            <p:nvPr/>
          </p:nvSpPr>
          <p:spPr>
            <a:xfrm>
              <a:off x="13180931" y="-18027"/>
              <a:ext cx="1382470" cy="1502518"/>
            </a:xfrm>
            <a:custGeom>
              <a:avLst/>
              <a:gdLst/>
              <a:ahLst/>
              <a:cxnLst/>
              <a:rect l="l" t="t" r="r" b="b"/>
              <a:pathLst>
                <a:path w="8280" h="8999" extrusionOk="0">
                  <a:moveTo>
                    <a:pt x="2584" y="113"/>
                  </a:moveTo>
                  <a:cubicBezTo>
                    <a:pt x="2576" y="113"/>
                    <a:pt x="2566" y="113"/>
                    <a:pt x="2557" y="115"/>
                  </a:cubicBezTo>
                  <a:lnTo>
                    <a:pt x="2557" y="115"/>
                  </a:lnTo>
                  <a:cubicBezTo>
                    <a:pt x="2563" y="114"/>
                    <a:pt x="2570" y="114"/>
                    <a:pt x="2577" y="114"/>
                  </a:cubicBezTo>
                  <a:lnTo>
                    <a:pt x="2577" y="114"/>
                  </a:lnTo>
                  <a:cubicBezTo>
                    <a:pt x="2580" y="113"/>
                    <a:pt x="2582" y="113"/>
                    <a:pt x="2584" y="113"/>
                  </a:cubicBezTo>
                  <a:close/>
                  <a:moveTo>
                    <a:pt x="3899" y="950"/>
                  </a:moveTo>
                  <a:cubicBezTo>
                    <a:pt x="4088" y="950"/>
                    <a:pt x="4244" y="1105"/>
                    <a:pt x="4244" y="1295"/>
                  </a:cubicBezTo>
                  <a:cubicBezTo>
                    <a:pt x="4244" y="1484"/>
                    <a:pt x="4088" y="1640"/>
                    <a:pt x="3899" y="1640"/>
                  </a:cubicBezTo>
                  <a:cubicBezTo>
                    <a:pt x="3708" y="1640"/>
                    <a:pt x="3553" y="1484"/>
                    <a:pt x="3553" y="1295"/>
                  </a:cubicBezTo>
                  <a:cubicBezTo>
                    <a:pt x="3553" y="1105"/>
                    <a:pt x="3708" y="950"/>
                    <a:pt x="3899" y="950"/>
                  </a:cubicBezTo>
                  <a:close/>
                  <a:moveTo>
                    <a:pt x="4619" y="6442"/>
                  </a:moveTo>
                  <a:cubicBezTo>
                    <a:pt x="4809" y="6442"/>
                    <a:pt x="4965" y="6598"/>
                    <a:pt x="4965" y="6787"/>
                  </a:cubicBezTo>
                  <a:cubicBezTo>
                    <a:pt x="4965" y="6976"/>
                    <a:pt x="4809" y="7132"/>
                    <a:pt x="4619" y="7132"/>
                  </a:cubicBezTo>
                  <a:cubicBezTo>
                    <a:pt x="4430" y="7132"/>
                    <a:pt x="4274" y="6976"/>
                    <a:pt x="4274" y="6787"/>
                  </a:cubicBezTo>
                  <a:cubicBezTo>
                    <a:pt x="4274" y="6598"/>
                    <a:pt x="4430" y="6442"/>
                    <a:pt x="4619" y="6442"/>
                  </a:cubicBezTo>
                  <a:close/>
                  <a:moveTo>
                    <a:pt x="5174" y="7200"/>
                  </a:moveTo>
                  <a:cubicBezTo>
                    <a:pt x="5365" y="7200"/>
                    <a:pt x="5520" y="7359"/>
                    <a:pt x="5520" y="7545"/>
                  </a:cubicBezTo>
                  <a:cubicBezTo>
                    <a:pt x="5520" y="7735"/>
                    <a:pt x="5365" y="7894"/>
                    <a:pt x="5174" y="7894"/>
                  </a:cubicBezTo>
                  <a:cubicBezTo>
                    <a:pt x="4985" y="7894"/>
                    <a:pt x="4829" y="7735"/>
                    <a:pt x="4829" y="7545"/>
                  </a:cubicBezTo>
                  <a:cubicBezTo>
                    <a:pt x="4829" y="7359"/>
                    <a:pt x="4985" y="7200"/>
                    <a:pt x="5174" y="7200"/>
                  </a:cubicBezTo>
                  <a:close/>
                  <a:moveTo>
                    <a:pt x="4179" y="7322"/>
                  </a:moveTo>
                  <a:cubicBezTo>
                    <a:pt x="4369" y="7322"/>
                    <a:pt x="4524" y="7478"/>
                    <a:pt x="4524" y="7667"/>
                  </a:cubicBezTo>
                  <a:cubicBezTo>
                    <a:pt x="4524" y="7857"/>
                    <a:pt x="4369" y="8013"/>
                    <a:pt x="4179" y="8013"/>
                  </a:cubicBezTo>
                  <a:cubicBezTo>
                    <a:pt x="3990" y="8013"/>
                    <a:pt x="3833" y="7857"/>
                    <a:pt x="3833" y="7667"/>
                  </a:cubicBezTo>
                  <a:cubicBezTo>
                    <a:pt x="3833" y="7478"/>
                    <a:pt x="3990" y="7322"/>
                    <a:pt x="4179" y="7322"/>
                  </a:cubicBezTo>
                  <a:close/>
                  <a:moveTo>
                    <a:pt x="3454" y="1"/>
                  </a:moveTo>
                  <a:cubicBezTo>
                    <a:pt x="3442" y="1"/>
                    <a:pt x="3430" y="1"/>
                    <a:pt x="3417" y="1"/>
                  </a:cubicBezTo>
                  <a:cubicBezTo>
                    <a:pt x="3326" y="1"/>
                    <a:pt x="3235" y="5"/>
                    <a:pt x="3143" y="22"/>
                  </a:cubicBezTo>
                  <a:cubicBezTo>
                    <a:pt x="3089" y="31"/>
                    <a:pt x="3038" y="39"/>
                    <a:pt x="2984" y="45"/>
                  </a:cubicBezTo>
                  <a:cubicBezTo>
                    <a:pt x="2850" y="61"/>
                    <a:pt x="2720" y="96"/>
                    <a:pt x="2584" y="113"/>
                  </a:cubicBezTo>
                  <a:lnTo>
                    <a:pt x="2584" y="113"/>
                  </a:lnTo>
                  <a:cubicBezTo>
                    <a:pt x="2588" y="113"/>
                    <a:pt x="2591" y="113"/>
                    <a:pt x="2594" y="113"/>
                  </a:cubicBezTo>
                  <a:cubicBezTo>
                    <a:pt x="2588" y="113"/>
                    <a:pt x="2583" y="113"/>
                    <a:pt x="2577" y="114"/>
                  </a:cubicBezTo>
                  <a:lnTo>
                    <a:pt x="2577" y="114"/>
                  </a:lnTo>
                  <a:cubicBezTo>
                    <a:pt x="2567" y="115"/>
                    <a:pt x="2557" y="116"/>
                    <a:pt x="2547" y="117"/>
                  </a:cubicBezTo>
                  <a:cubicBezTo>
                    <a:pt x="2550" y="116"/>
                    <a:pt x="2553" y="115"/>
                    <a:pt x="2557" y="115"/>
                  </a:cubicBezTo>
                  <a:lnTo>
                    <a:pt x="2557" y="115"/>
                  </a:lnTo>
                  <a:cubicBezTo>
                    <a:pt x="2421" y="124"/>
                    <a:pt x="2287" y="146"/>
                    <a:pt x="2151" y="170"/>
                  </a:cubicBezTo>
                  <a:cubicBezTo>
                    <a:pt x="2066" y="187"/>
                    <a:pt x="1985" y="201"/>
                    <a:pt x="1903" y="228"/>
                  </a:cubicBezTo>
                  <a:cubicBezTo>
                    <a:pt x="1812" y="255"/>
                    <a:pt x="1731" y="303"/>
                    <a:pt x="1647" y="347"/>
                  </a:cubicBezTo>
                  <a:cubicBezTo>
                    <a:pt x="1623" y="356"/>
                    <a:pt x="1599" y="370"/>
                    <a:pt x="1575" y="384"/>
                  </a:cubicBezTo>
                  <a:cubicBezTo>
                    <a:pt x="1538" y="404"/>
                    <a:pt x="1501" y="421"/>
                    <a:pt x="1464" y="442"/>
                  </a:cubicBezTo>
                  <a:cubicBezTo>
                    <a:pt x="1301" y="530"/>
                    <a:pt x="1148" y="628"/>
                    <a:pt x="1000" y="733"/>
                  </a:cubicBezTo>
                  <a:cubicBezTo>
                    <a:pt x="925" y="787"/>
                    <a:pt x="851" y="844"/>
                    <a:pt x="783" y="902"/>
                  </a:cubicBezTo>
                  <a:cubicBezTo>
                    <a:pt x="681" y="990"/>
                    <a:pt x="576" y="1085"/>
                    <a:pt x="498" y="1193"/>
                  </a:cubicBezTo>
                  <a:cubicBezTo>
                    <a:pt x="255" y="1549"/>
                    <a:pt x="129" y="1961"/>
                    <a:pt x="62" y="2382"/>
                  </a:cubicBezTo>
                  <a:cubicBezTo>
                    <a:pt x="34" y="2571"/>
                    <a:pt x="14" y="2758"/>
                    <a:pt x="11" y="2947"/>
                  </a:cubicBezTo>
                  <a:cubicBezTo>
                    <a:pt x="7" y="3140"/>
                    <a:pt x="1" y="3333"/>
                    <a:pt x="25" y="3523"/>
                  </a:cubicBezTo>
                  <a:cubicBezTo>
                    <a:pt x="68" y="3892"/>
                    <a:pt x="153" y="4254"/>
                    <a:pt x="255" y="4610"/>
                  </a:cubicBezTo>
                  <a:cubicBezTo>
                    <a:pt x="312" y="4810"/>
                    <a:pt x="376" y="5002"/>
                    <a:pt x="448" y="5196"/>
                  </a:cubicBezTo>
                  <a:cubicBezTo>
                    <a:pt x="509" y="5351"/>
                    <a:pt x="580" y="5507"/>
                    <a:pt x="651" y="5659"/>
                  </a:cubicBezTo>
                  <a:cubicBezTo>
                    <a:pt x="810" y="6009"/>
                    <a:pt x="969" y="6354"/>
                    <a:pt x="1148" y="6692"/>
                  </a:cubicBezTo>
                  <a:cubicBezTo>
                    <a:pt x="1325" y="7024"/>
                    <a:pt x="1555" y="7325"/>
                    <a:pt x="1802" y="7603"/>
                  </a:cubicBezTo>
                  <a:cubicBezTo>
                    <a:pt x="1924" y="7739"/>
                    <a:pt x="2066" y="7857"/>
                    <a:pt x="2202" y="7979"/>
                  </a:cubicBezTo>
                  <a:cubicBezTo>
                    <a:pt x="2347" y="8108"/>
                    <a:pt x="2493" y="8236"/>
                    <a:pt x="2649" y="8351"/>
                  </a:cubicBezTo>
                  <a:cubicBezTo>
                    <a:pt x="2936" y="8564"/>
                    <a:pt x="3258" y="8737"/>
                    <a:pt x="3594" y="8856"/>
                  </a:cubicBezTo>
                  <a:cubicBezTo>
                    <a:pt x="3861" y="8954"/>
                    <a:pt x="4149" y="8998"/>
                    <a:pt x="4436" y="8998"/>
                  </a:cubicBezTo>
                  <a:cubicBezTo>
                    <a:pt x="4521" y="8998"/>
                    <a:pt x="4610" y="8995"/>
                    <a:pt x="4697" y="8988"/>
                  </a:cubicBezTo>
                  <a:cubicBezTo>
                    <a:pt x="5080" y="8947"/>
                    <a:pt x="5446" y="8833"/>
                    <a:pt x="5798" y="8673"/>
                  </a:cubicBezTo>
                  <a:cubicBezTo>
                    <a:pt x="6109" y="8534"/>
                    <a:pt x="6387" y="8325"/>
                    <a:pt x="6610" y="8067"/>
                  </a:cubicBezTo>
                  <a:cubicBezTo>
                    <a:pt x="6723" y="7939"/>
                    <a:pt x="6831" y="7809"/>
                    <a:pt x="6939" y="7678"/>
                  </a:cubicBezTo>
                  <a:cubicBezTo>
                    <a:pt x="7112" y="7478"/>
                    <a:pt x="7295" y="7288"/>
                    <a:pt x="7443" y="7072"/>
                  </a:cubicBezTo>
                  <a:cubicBezTo>
                    <a:pt x="7589" y="6865"/>
                    <a:pt x="7701" y="6642"/>
                    <a:pt x="7820" y="6421"/>
                  </a:cubicBezTo>
                  <a:cubicBezTo>
                    <a:pt x="7948" y="6184"/>
                    <a:pt x="8050" y="5937"/>
                    <a:pt x="8120" y="5676"/>
                  </a:cubicBezTo>
                  <a:cubicBezTo>
                    <a:pt x="8192" y="5415"/>
                    <a:pt x="8250" y="5145"/>
                    <a:pt x="8263" y="4877"/>
                  </a:cubicBezTo>
                  <a:cubicBezTo>
                    <a:pt x="8273" y="4688"/>
                    <a:pt x="8280" y="4495"/>
                    <a:pt x="8253" y="4308"/>
                  </a:cubicBezTo>
                  <a:cubicBezTo>
                    <a:pt x="8226" y="4115"/>
                    <a:pt x="8185" y="3929"/>
                    <a:pt x="8137" y="3740"/>
                  </a:cubicBezTo>
                  <a:cubicBezTo>
                    <a:pt x="8097" y="3577"/>
                    <a:pt x="8059" y="3408"/>
                    <a:pt x="8006" y="3249"/>
                  </a:cubicBezTo>
                  <a:cubicBezTo>
                    <a:pt x="7937" y="3069"/>
                    <a:pt x="7881" y="2872"/>
                    <a:pt x="7779" y="2707"/>
                  </a:cubicBezTo>
                  <a:cubicBezTo>
                    <a:pt x="7684" y="2555"/>
                    <a:pt x="7582" y="2405"/>
                    <a:pt x="7484" y="2256"/>
                  </a:cubicBezTo>
                  <a:cubicBezTo>
                    <a:pt x="7376" y="2097"/>
                    <a:pt x="7257" y="1945"/>
                    <a:pt x="7122" y="1809"/>
                  </a:cubicBezTo>
                  <a:cubicBezTo>
                    <a:pt x="7000" y="1684"/>
                    <a:pt x="6878" y="1559"/>
                    <a:pt x="6749" y="1441"/>
                  </a:cubicBezTo>
                  <a:cubicBezTo>
                    <a:pt x="6624" y="1322"/>
                    <a:pt x="6509" y="1186"/>
                    <a:pt x="6367" y="1088"/>
                  </a:cubicBezTo>
                  <a:cubicBezTo>
                    <a:pt x="6065" y="875"/>
                    <a:pt x="5751" y="672"/>
                    <a:pt x="5412" y="523"/>
                  </a:cubicBezTo>
                  <a:cubicBezTo>
                    <a:pt x="5330" y="486"/>
                    <a:pt x="5246" y="458"/>
                    <a:pt x="5165" y="421"/>
                  </a:cubicBezTo>
                  <a:cubicBezTo>
                    <a:pt x="5087" y="387"/>
                    <a:pt x="5012" y="350"/>
                    <a:pt x="4935" y="320"/>
                  </a:cubicBezTo>
                  <a:cubicBezTo>
                    <a:pt x="4772" y="255"/>
                    <a:pt x="4606" y="208"/>
                    <a:pt x="4440" y="157"/>
                  </a:cubicBezTo>
                  <a:cubicBezTo>
                    <a:pt x="4274" y="109"/>
                    <a:pt x="4102" y="83"/>
                    <a:pt x="3932" y="48"/>
                  </a:cubicBezTo>
                  <a:cubicBezTo>
                    <a:pt x="3775" y="20"/>
                    <a:pt x="3614" y="1"/>
                    <a:pt x="345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9" name="Google Shape;433;p42">
              <a:extLst>
                <a:ext uri="{FF2B5EF4-FFF2-40B4-BE49-F238E27FC236}">
                  <a16:creationId xmlns:a16="http://schemas.microsoft.com/office/drawing/2014/main" id="{4CE3BFD8-AC3A-736D-951E-9E99A797F004}"/>
                </a:ext>
              </a:extLst>
            </p:cNvPr>
            <p:cNvSpPr/>
            <p:nvPr/>
          </p:nvSpPr>
          <p:spPr>
            <a:xfrm>
              <a:off x="15179505" y="942692"/>
              <a:ext cx="1252905" cy="1727253"/>
            </a:xfrm>
            <a:custGeom>
              <a:avLst/>
              <a:gdLst/>
              <a:ahLst/>
              <a:cxnLst/>
              <a:rect l="l" t="t" r="r" b="b"/>
              <a:pathLst>
                <a:path w="7504" h="10345" extrusionOk="0">
                  <a:moveTo>
                    <a:pt x="1823" y="1863"/>
                  </a:moveTo>
                  <a:cubicBezTo>
                    <a:pt x="2012" y="1863"/>
                    <a:pt x="2164" y="2032"/>
                    <a:pt x="2157" y="2218"/>
                  </a:cubicBezTo>
                  <a:cubicBezTo>
                    <a:pt x="2154" y="2411"/>
                    <a:pt x="1992" y="2554"/>
                    <a:pt x="1802" y="2554"/>
                  </a:cubicBezTo>
                  <a:cubicBezTo>
                    <a:pt x="1615" y="2554"/>
                    <a:pt x="1460" y="2380"/>
                    <a:pt x="1467" y="2198"/>
                  </a:cubicBezTo>
                  <a:cubicBezTo>
                    <a:pt x="1473" y="2005"/>
                    <a:pt x="1633" y="1863"/>
                    <a:pt x="1823" y="1863"/>
                  </a:cubicBezTo>
                  <a:close/>
                  <a:moveTo>
                    <a:pt x="2022" y="0"/>
                  </a:moveTo>
                  <a:cubicBezTo>
                    <a:pt x="1859" y="58"/>
                    <a:pt x="1701" y="125"/>
                    <a:pt x="1545" y="207"/>
                  </a:cubicBezTo>
                  <a:cubicBezTo>
                    <a:pt x="1328" y="322"/>
                    <a:pt x="1132" y="481"/>
                    <a:pt x="965" y="661"/>
                  </a:cubicBezTo>
                  <a:cubicBezTo>
                    <a:pt x="837" y="803"/>
                    <a:pt x="718" y="945"/>
                    <a:pt x="607" y="1097"/>
                  </a:cubicBezTo>
                  <a:cubicBezTo>
                    <a:pt x="509" y="1236"/>
                    <a:pt x="417" y="1378"/>
                    <a:pt x="349" y="1534"/>
                  </a:cubicBezTo>
                  <a:cubicBezTo>
                    <a:pt x="309" y="1622"/>
                    <a:pt x="275" y="1710"/>
                    <a:pt x="238" y="1799"/>
                  </a:cubicBezTo>
                  <a:cubicBezTo>
                    <a:pt x="166" y="1977"/>
                    <a:pt x="112" y="2168"/>
                    <a:pt x="82" y="2357"/>
                  </a:cubicBezTo>
                  <a:cubicBezTo>
                    <a:pt x="55" y="2537"/>
                    <a:pt x="24" y="2719"/>
                    <a:pt x="18" y="2902"/>
                  </a:cubicBezTo>
                  <a:cubicBezTo>
                    <a:pt x="1" y="3261"/>
                    <a:pt x="7" y="3620"/>
                    <a:pt x="88" y="3968"/>
                  </a:cubicBezTo>
                  <a:cubicBezTo>
                    <a:pt x="170" y="4318"/>
                    <a:pt x="323" y="4639"/>
                    <a:pt x="512" y="4940"/>
                  </a:cubicBezTo>
                  <a:cubicBezTo>
                    <a:pt x="604" y="5086"/>
                    <a:pt x="691" y="5235"/>
                    <a:pt x="782" y="5381"/>
                  </a:cubicBezTo>
                  <a:cubicBezTo>
                    <a:pt x="851" y="5479"/>
                    <a:pt x="929" y="5573"/>
                    <a:pt x="1006" y="5669"/>
                  </a:cubicBezTo>
                  <a:cubicBezTo>
                    <a:pt x="1162" y="5720"/>
                    <a:pt x="1315" y="5781"/>
                    <a:pt x="1467" y="5845"/>
                  </a:cubicBezTo>
                  <a:cubicBezTo>
                    <a:pt x="1636" y="5923"/>
                    <a:pt x="1806" y="6000"/>
                    <a:pt x="1965" y="6095"/>
                  </a:cubicBezTo>
                  <a:cubicBezTo>
                    <a:pt x="2303" y="6295"/>
                    <a:pt x="2628" y="6512"/>
                    <a:pt x="2936" y="6752"/>
                  </a:cubicBezTo>
                  <a:cubicBezTo>
                    <a:pt x="3234" y="6983"/>
                    <a:pt x="3498" y="7243"/>
                    <a:pt x="3728" y="7538"/>
                  </a:cubicBezTo>
                  <a:cubicBezTo>
                    <a:pt x="3969" y="7839"/>
                    <a:pt x="4155" y="8181"/>
                    <a:pt x="4297" y="8536"/>
                  </a:cubicBezTo>
                  <a:cubicBezTo>
                    <a:pt x="4450" y="8909"/>
                    <a:pt x="4552" y="9291"/>
                    <a:pt x="4558" y="9698"/>
                  </a:cubicBezTo>
                  <a:cubicBezTo>
                    <a:pt x="4561" y="9813"/>
                    <a:pt x="4555" y="9925"/>
                    <a:pt x="4541" y="10037"/>
                  </a:cubicBezTo>
                  <a:cubicBezTo>
                    <a:pt x="4602" y="10088"/>
                    <a:pt x="4667" y="10135"/>
                    <a:pt x="4734" y="10172"/>
                  </a:cubicBezTo>
                  <a:cubicBezTo>
                    <a:pt x="4927" y="10277"/>
                    <a:pt x="5134" y="10338"/>
                    <a:pt x="5358" y="10345"/>
                  </a:cubicBezTo>
                  <a:lnTo>
                    <a:pt x="5419" y="10345"/>
                  </a:lnTo>
                  <a:cubicBezTo>
                    <a:pt x="5496" y="10345"/>
                    <a:pt x="5577" y="10341"/>
                    <a:pt x="5655" y="10332"/>
                  </a:cubicBezTo>
                  <a:cubicBezTo>
                    <a:pt x="5869" y="10307"/>
                    <a:pt x="6065" y="10243"/>
                    <a:pt x="6248" y="10128"/>
                  </a:cubicBezTo>
                  <a:cubicBezTo>
                    <a:pt x="6424" y="10013"/>
                    <a:pt x="6583" y="9885"/>
                    <a:pt x="6715" y="9722"/>
                  </a:cubicBezTo>
                  <a:cubicBezTo>
                    <a:pt x="6834" y="9573"/>
                    <a:pt x="6942" y="9410"/>
                    <a:pt x="7037" y="9248"/>
                  </a:cubicBezTo>
                  <a:cubicBezTo>
                    <a:pt x="7105" y="9126"/>
                    <a:pt x="7176" y="9000"/>
                    <a:pt x="7223" y="8869"/>
                  </a:cubicBezTo>
                  <a:cubicBezTo>
                    <a:pt x="7257" y="8770"/>
                    <a:pt x="7288" y="8669"/>
                    <a:pt x="7311" y="8567"/>
                  </a:cubicBezTo>
                  <a:cubicBezTo>
                    <a:pt x="7406" y="8208"/>
                    <a:pt x="7487" y="7839"/>
                    <a:pt x="7494" y="7470"/>
                  </a:cubicBezTo>
                  <a:cubicBezTo>
                    <a:pt x="7504" y="7131"/>
                    <a:pt x="7460" y="6800"/>
                    <a:pt x="7402" y="6467"/>
                  </a:cubicBezTo>
                  <a:cubicBezTo>
                    <a:pt x="7393" y="6444"/>
                    <a:pt x="7385" y="6420"/>
                    <a:pt x="7379" y="6397"/>
                  </a:cubicBezTo>
                  <a:cubicBezTo>
                    <a:pt x="7260" y="6119"/>
                    <a:pt x="7129" y="5851"/>
                    <a:pt x="6986" y="5584"/>
                  </a:cubicBezTo>
                  <a:cubicBezTo>
                    <a:pt x="6861" y="5378"/>
                    <a:pt x="6729" y="5174"/>
                    <a:pt x="6597" y="4971"/>
                  </a:cubicBezTo>
                  <a:cubicBezTo>
                    <a:pt x="6468" y="4778"/>
                    <a:pt x="6346" y="4582"/>
                    <a:pt x="6204" y="4399"/>
                  </a:cubicBezTo>
                  <a:cubicBezTo>
                    <a:pt x="6001" y="4142"/>
                    <a:pt x="5774" y="3907"/>
                    <a:pt x="5550" y="3668"/>
                  </a:cubicBezTo>
                  <a:cubicBezTo>
                    <a:pt x="5307" y="3410"/>
                    <a:pt x="5060" y="3160"/>
                    <a:pt x="4816" y="2902"/>
                  </a:cubicBezTo>
                  <a:cubicBezTo>
                    <a:pt x="4772" y="2858"/>
                    <a:pt x="4731" y="2810"/>
                    <a:pt x="4687" y="2766"/>
                  </a:cubicBezTo>
                  <a:cubicBezTo>
                    <a:pt x="4683" y="2770"/>
                    <a:pt x="4683" y="2774"/>
                    <a:pt x="4680" y="2777"/>
                  </a:cubicBezTo>
                  <a:cubicBezTo>
                    <a:pt x="4660" y="2749"/>
                    <a:pt x="4639" y="2723"/>
                    <a:pt x="4619" y="2699"/>
                  </a:cubicBezTo>
                  <a:cubicBezTo>
                    <a:pt x="4419" y="2489"/>
                    <a:pt x="4216" y="2279"/>
                    <a:pt x="4017" y="2069"/>
                  </a:cubicBezTo>
                  <a:cubicBezTo>
                    <a:pt x="3759" y="1802"/>
                    <a:pt x="3512" y="1527"/>
                    <a:pt x="3258" y="1257"/>
                  </a:cubicBezTo>
                  <a:cubicBezTo>
                    <a:pt x="2855" y="830"/>
                    <a:pt x="2442" y="413"/>
                    <a:pt x="2026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0" name="Google Shape;434;p42">
              <a:extLst>
                <a:ext uri="{FF2B5EF4-FFF2-40B4-BE49-F238E27FC236}">
                  <a16:creationId xmlns:a16="http://schemas.microsoft.com/office/drawing/2014/main" id="{03C031DE-151A-B744-6C60-DA59A8DF53D8}"/>
                </a:ext>
              </a:extLst>
            </p:cNvPr>
            <p:cNvSpPr/>
            <p:nvPr/>
          </p:nvSpPr>
          <p:spPr>
            <a:xfrm>
              <a:off x="11841035" y="2043496"/>
              <a:ext cx="2556234" cy="369160"/>
            </a:xfrm>
            <a:custGeom>
              <a:avLst/>
              <a:gdLst/>
              <a:ahLst/>
              <a:cxnLst/>
              <a:rect l="l" t="t" r="r" b="b"/>
              <a:pathLst>
                <a:path w="15310" h="2211" extrusionOk="0">
                  <a:moveTo>
                    <a:pt x="14774" y="24"/>
                  </a:moveTo>
                  <a:cubicBezTo>
                    <a:pt x="14776" y="25"/>
                    <a:pt x="14779" y="25"/>
                    <a:pt x="14781" y="26"/>
                  </a:cubicBezTo>
                  <a:lnTo>
                    <a:pt x="14781" y="26"/>
                  </a:lnTo>
                  <a:cubicBezTo>
                    <a:pt x="14780" y="24"/>
                    <a:pt x="14777" y="24"/>
                    <a:pt x="14774" y="24"/>
                  </a:cubicBezTo>
                  <a:close/>
                  <a:moveTo>
                    <a:pt x="8721" y="826"/>
                  </a:moveTo>
                  <a:lnTo>
                    <a:pt x="8721" y="826"/>
                  </a:lnTo>
                  <a:cubicBezTo>
                    <a:pt x="8720" y="826"/>
                    <a:pt x="8720" y="826"/>
                    <a:pt x="8720" y="826"/>
                  </a:cubicBezTo>
                  <a:cubicBezTo>
                    <a:pt x="8720" y="826"/>
                    <a:pt x="8720" y="826"/>
                    <a:pt x="8721" y="826"/>
                  </a:cubicBezTo>
                  <a:close/>
                  <a:moveTo>
                    <a:pt x="898" y="1373"/>
                  </a:moveTo>
                  <a:lnTo>
                    <a:pt x="898" y="1373"/>
                  </a:lnTo>
                  <a:cubicBezTo>
                    <a:pt x="897" y="1374"/>
                    <a:pt x="896" y="1374"/>
                    <a:pt x="895" y="1375"/>
                  </a:cubicBezTo>
                  <a:cubicBezTo>
                    <a:pt x="895" y="1375"/>
                    <a:pt x="896" y="1375"/>
                    <a:pt x="898" y="1373"/>
                  </a:cubicBezTo>
                  <a:close/>
                  <a:moveTo>
                    <a:pt x="14662" y="0"/>
                  </a:moveTo>
                  <a:cubicBezTo>
                    <a:pt x="14642" y="0"/>
                    <a:pt x="14618" y="0"/>
                    <a:pt x="14598" y="4"/>
                  </a:cubicBezTo>
                  <a:cubicBezTo>
                    <a:pt x="14476" y="17"/>
                    <a:pt x="14357" y="34"/>
                    <a:pt x="14236" y="44"/>
                  </a:cubicBezTo>
                  <a:cubicBezTo>
                    <a:pt x="14095" y="55"/>
                    <a:pt x="13955" y="58"/>
                    <a:pt x="13815" y="58"/>
                  </a:cubicBezTo>
                  <a:cubicBezTo>
                    <a:pt x="13690" y="58"/>
                    <a:pt x="13565" y="56"/>
                    <a:pt x="13440" y="54"/>
                  </a:cubicBezTo>
                  <a:cubicBezTo>
                    <a:pt x="13044" y="71"/>
                    <a:pt x="12648" y="115"/>
                    <a:pt x="12252" y="156"/>
                  </a:cubicBezTo>
                  <a:cubicBezTo>
                    <a:pt x="12052" y="176"/>
                    <a:pt x="11855" y="193"/>
                    <a:pt x="11659" y="207"/>
                  </a:cubicBezTo>
                  <a:cubicBezTo>
                    <a:pt x="11513" y="213"/>
                    <a:pt x="11364" y="213"/>
                    <a:pt x="11216" y="213"/>
                  </a:cubicBezTo>
                  <a:lnTo>
                    <a:pt x="11030" y="213"/>
                  </a:lnTo>
                  <a:cubicBezTo>
                    <a:pt x="10528" y="224"/>
                    <a:pt x="10030" y="220"/>
                    <a:pt x="9529" y="230"/>
                  </a:cubicBezTo>
                  <a:lnTo>
                    <a:pt x="9536" y="230"/>
                  </a:lnTo>
                  <a:cubicBezTo>
                    <a:pt x="9291" y="236"/>
                    <a:pt x="9044" y="250"/>
                    <a:pt x="8798" y="250"/>
                  </a:cubicBezTo>
                  <a:cubicBezTo>
                    <a:pt x="8742" y="250"/>
                    <a:pt x="8685" y="249"/>
                    <a:pt x="8628" y="247"/>
                  </a:cubicBezTo>
                  <a:cubicBezTo>
                    <a:pt x="8314" y="240"/>
                    <a:pt x="7998" y="237"/>
                    <a:pt x="7684" y="213"/>
                  </a:cubicBezTo>
                  <a:cubicBezTo>
                    <a:pt x="7359" y="193"/>
                    <a:pt x="7034" y="199"/>
                    <a:pt x="6705" y="193"/>
                  </a:cubicBezTo>
                  <a:cubicBezTo>
                    <a:pt x="6401" y="190"/>
                    <a:pt x="6093" y="176"/>
                    <a:pt x="5784" y="176"/>
                  </a:cubicBezTo>
                  <a:cubicBezTo>
                    <a:pt x="5652" y="183"/>
                    <a:pt x="5520" y="186"/>
                    <a:pt x="5388" y="190"/>
                  </a:cubicBezTo>
                  <a:cubicBezTo>
                    <a:pt x="5330" y="193"/>
                    <a:pt x="5276" y="193"/>
                    <a:pt x="5222" y="196"/>
                  </a:cubicBezTo>
                  <a:cubicBezTo>
                    <a:pt x="5186" y="197"/>
                    <a:pt x="5151" y="198"/>
                    <a:pt x="5115" y="198"/>
                  </a:cubicBezTo>
                  <a:cubicBezTo>
                    <a:pt x="4948" y="198"/>
                    <a:pt x="4783" y="186"/>
                    <a:pt x="4616" y="186"/>
                  </a:cubicBezTo>
                  <a:cubicBezTo>
                    <a:pt x="4538" y="186"/>
                    <a:pt x="4457" y="190"/>
                    <a:pt x="4379" y="190"/>
                  </a:cubicBezTo>
                  <a:cubicBezTo>
                    <a:pt x="4063" y="190"/>
                    <a:pt x="3747" y="190"/>
                    <a:pt x="3428" y="196"/>
                  </a:cubicBezTo>
                  <a:lnTo>
                    <a:pt x="3428" y="196"/>
                  </a:lnTo>
                  <a:cubicBezTo>
                    <a:pt x="3432" y="196"/>
                    <a:pt x="3436" y="195"/>
                    <a:pt x="3438" y="193"/>
                  </a:cubicBezTo>
                  <a:lnTo>
                    <a:pt x="3438" y="193"/>
                  </a:lnTo>
                  <a:cubicBezTo>
                    <a:pt x="3424" y="196"/>
                    <a:pt x="3414" y="196"/>
                    <a:pt x="3400" y="196"/>
                  </a:cubicBezTo>
                  <a:lnTo>
                    <a:pt x="3397" y="196"/>
                  </a:lnTo>
                  <a:cubicBezTo>
                    <a:pt x="3078" y="207"/>
                    <a:pt x="2761" y="220"/>
                    <a:pt x="2442" y="240"/>
                  </a:cubicBezTo>
                  <a:cubicBezTo>
                    <a:pt x="2289" y="251"/>
                    <a:pt x="2134" y="264"/>
                    <a:pt x="1981" y="271"/>
                  </a:cubicBezTo>
                  <a:cubicBezTo>
                    <a:pt x="1911" y="277"/>
                    <a:pt x="1839" y="281"/>
                    <a:pt x="1768" y="281"/>
                  </a:cubicBezTo>
                  <a:cubicBezTo>
                    <a:pt x="1741" y="285"/>
                    <a:pt x="1714" y="285"/>
                    <a:pt x="1687" y="285"/>
                  </a:cubicBezTo>
                  <a:lnTo>
                    <a:pt x="1603" y="285"/>
                  </a:lnTo>
                  <a:cubicBezTo>
                    <a:pt x="1589" y="288"/>
                    <a:pt x="1575" y="288"/>
                    <a:pt x="1558" y="288"/>
                  </a:cubicBezTo>
                  <a:cubicBezTo>
                    <a:pt x="1565" y="285"/>
                    <a:pt x="1572" y="285"/>
                    <a:pt x="1582" y="285"/>
                  </a:cubicBezTo>
                  <a:lnTo>
                    <a:pt x="1545" y="285"/>
                  </a:lnTo>
                  <a:cubicBezTo>
                    <a:pt x="1453" y="288"/>
                    <a:pt x="1362" y="288"/>
                    <a:pt x="1270" y="288"/>
                  </a:cubicBezTo>
                  <a:lnTo>
                    <a:pt x="1250" y="288"/>
                  </a:lnTo>
                  <a:cubicBezTo>
                    <a:pt x="1247" y="288"/>
                    <a:pt x="1243" y="291"/>
                    <a:pt x="1240" y="291"/>
                  </a:cubicBezTo>
                  <a:cubicBezTo>
                    <a:pt x="1162" y="308"/>
                    <a:pt x="1084" y="318"/>
                    <a:pt x="1006" y="335"/>
                  </a:cubicBezTo>
                  <a:cubicBezTo>
                    <a:pt x="969" y="338"/>
                    <a:pt x="932" y="346"/>
                    <a:pt x="898" y="355"/>
                  </a:cubicBezTo>
                  <a:cubicBezTo>
                    <a:pt x="851" y="373"/>
                    <a:pt x="806" y="399"/>
                    <a:pt x="762" y="423"/>
                  </a:cubicBezTo>
                  <a:cubicBezTo>
                    <a:pt x="773" y="420"/>
                    <a:pt x="776" y="416"/>
                    <a:pt x="783" y="413"/>
                  </a:cubicBezTo>
                  <a:lnTo>
                    <a:pt x="783" y="413"/>
                  </a:lnTo>
                  <a:cubicBezTo>
                    <a:pt x="719" y="451"/>
                    <a:pt x="654" y="488"/>
                    <a:pt x="610" y="552"/>
                  </a:cubicBezTo>
                  <a:cubicBezTo>
                    <a:pt x="576" y="599"/>
                    <a:pt x="549" y="654"/>
                    <a:pt x="519" y="707"/>
                  </a:cubicBezTo>
                  <a:cubicBezTo>
                    <a:pt x="509" y="724"/>
                    <a:pt x="506" y="741"/>
                    <a:pt x="495" y="759"/>
                  </a:cubicBezTo>
                  <a:cubicBezTo>
                    <a:pt x="468" y="813"/>
                    <a:pt x="441" y="870"/>
                    <a:pt x="417" y="928"/>
                  </a:cubicBezTo>
                  <a:cubicBezTo>
                    <a:pt x="407" y="955"/>
                    <a:pt x="397" y="985"/>
                    <a:pt x="387" y="1012"/>
                  </a:cubicBezTo>
                  <a:cubicBezTo>
                    <a:pt x="370" y="1063"/>
                    <a:pt x="353" y="1114"/>
                    <a:pt x="336" y="1165"/>
                  </a:cubicBezTo>
                  <a:cubicBezTo>
                    <a:pt x="329" y="1195"/>
                    <a:pt x="319" y="1229"/>
                    <a:pt x="309" y="1260"/>
                  </a:cubicBezTo>
                  <a:cubicBezTo>
                    <a:pt x="302" y="1280"/>
                    <a:pt x="298" y="1297"/>
                    <a:pt x="292" y="1317"/>
                  </a:cubicBezTo>
                  <a:cubicBezTo>
                    <a:pt x="289" y="1324"/>
                    <a:pt x="285" y="1334"/>
                    <a:pt x="282" y="1341"/>
                  </a:cubicBezTo>
                  <a:lnTo>
                    <a:pt x="278" y="1341"/>
                  </a:lnTo>
                  <a:cubicBezTo>
                    <a:pt x="234" y="1479"/>
                    <a:pt x="187" y="1615"/>
                    <a:pt x="146" y="1754"/>
                  </a:cubicBezTo>
                  <a:lnTo>
                    <a:pt x="143" y="1757"/>
                  </a:lnTo>
                  <a:cubicBezTo>
                    <a:pt x="95" y="1910"/>
                    <a:pt x="48" y="2062"/>
                    <a:pt x="1" y="2211"/>
                  </a:cubicBezTo>
                  <a:cubicBezTo>
                    <a:pt x="14" y="2181"/>
                    <a:pt x="28" y="2147"/>
                    <a:pt x="42" y="2113"/>
                  </a:cubicBezTo>
                  <a:cubicBezTo>
                    <a:pt x="68" y="2069"/>
                    <a:pt x="95" y="2028"/>
                    <a:pt x="123" y="1984"/>
                  </a:cubicBezTo>
                  <a:cubicBezTo>
                    <a:pt x="190" y="1886"/>
                    <a:pt x="265" y="1795"/>
                    <a:pt x="343" y="1703"/>
                  </a:cubicBezTo>
                  <a:cubicBezTo>
                    <a:pt x="380" y="1666"/>
                    <a:pt x="420" y="1629"/>
                    <a:pt x="458" y="1595"/>
                  </a:cubicBezTo>
                  <a:cubicBezTo>
                    <a:pt x="481" y="1578"/>
                    <a:pt x="502" y="1561"/>
                    <a:pt x="526" y="1544"/>
                  </a:cubicBezTo>
                  <a:cubicBezTo>
                    <a:pt x="587" y="1510"/>
                    <a:pt x="644" y="1479"/>
                    <a:pt x="705" y="1449"/>
                  </a:cubicBezTo>
                  <a:cubicBezTo>
                    <a:pt x="770" y="1418"/>
                    <a:pt x="834" y="1395"/>
                    <a:pt x="901" y="1371"/>
                  </a:cubicBezTo>
                  <a:lnTo>
                    <a:pt x="901" y="1371"/>
                  </a:lnTo>
                  <a:cubicBezTo>
                    <a:pt x="900" y="1372"/>
                    <a:pt x="899" y="1373"/>
                    <a:pt x="898" y="1373"/>
                  </a:cubicBezTo>
                  <a:lnTo>
                    <a:pt x="898" y="1373"/>
                  </a:lnTo>
                  <a:cubicBezTo>
                    <a:pt x="975" y="1350"/>
                    <a:pt x="1051" y="1324"/>
                    <a:pt x="1128" y="1297"/>
                  </a:cubicBezTo>
                  <a:cubicBezTo>
                    <a:pt x="1165" y="1287"/>
                    <a:pt x="1200" y="1280"/>
                    <a:pt x="1237" y="1270"/>
                  </a:cubicBezTo>
                  <a:cubicBezTo>
                    <a:pt x="1389" y="1246"/>
                    <a:pt x="1538" y="1226"/>
                    <a:pt x="1687" y="1192"/>
                  </a:cubicBezTo>
                  <a:cubicBezTo>
                    <a:pt x="1812" y="1162"/>
                    <a:pt x="1944" y="1138"/>
                    <a:pt x="2073" y="1114"/>
                  </a:cubicBezTo>
                  <a:cubicBezTo>
                    <a:pt x="2263" y="1104"/>
                    <a:pt x="2452" y="1097"/>
                    <a:pt x="2642" y="1087"/>
                  </a:cubicBezTo>
                  <a:cubicBezTo>
                    <a:pt x="2672" y="1087"/>
                    <a:pt x="2703" y="1084"/>
                    <a:pt x="2736" y="1084"/>
                  </a:cubicBezTo>
                  <a:cubicBezTo>
                    <a:pt x="3086" y="1063"/>
                    <a:pt x="3434" y="1057"/>
                    <a:pt x="3783" y="1046"/>
                  </a:cubicBezTo>
                  <a:cubicBezTo>
                    <a:pt x="3911" y="1043"/>
                    <a:pt x="4037" y="1036"/>
                    <a:pt x="4166" y="1029"/>
                  </a:cubicBezTo>
                  <a:lnTo>
                    <a:pt x="4193" y="1029"/>
                  </a:lnTo>
                  <a:cubicBezTo>
                    <a:pt x="4389" y="1019"/>
                    <a:pt x="4582" y="1002"/>
                    <a:pt x="4779" y="992"/>
                  </a:cubicBezTo>
                  <a:cubicBezTo>
                    <a:pt x="5043" y="982"/>
                    <a:pt x="5310" y="976"/>
                    <a:pt x="5574" y="958"/>
                  </a:cubicBezTo>
                  <a:cubicBezTo>
                    <a:pt x="5832" y="941"/>
                    <a:pt x="6089" y="918"/>
                    <a:pt x="6346" y="901"/>
                  </a:cubicBezTo>
                  <a:cubicBezTo>
                    <a:pt x="6735" y="887"/>
                    <a:pt x="7125" y="880"/>
                    <a:pt x="7515" y="867"/>
                  </a:cubicBezTo>
                  <a:cubicBezTo>
                    <a:pt x="7711" y="860"/>
                    <a:pt x="7907" y="860"/>
                    <a:pt x="8104" y="857"/>
                  </a:cubicBezTo>
                  <a:cubicBezTo>
                    <a:pt x="8303" y="850"/>
                    <a:pt x="8500" y="840"/>
                    <a:pt x="8696" y="826"/>
                  </a:cubicBezTo>
                  <a:lnTo>
                    <a:pt x="8706" y="826"/>
                  </a:lnTo>
                  <a:cubicBezTo>
                    <a:pt x="8713" y="826"/>
                    <a:pt x="8719" y="826"/>
                    <a:pt x="8725" y="825"/>
                  </a:cubicBezTo>
                  <a:lnTo>
                    <a:pt x="8725" y="825"/>
                  </a:lnTo>
                  <a:cubicBezTo>
                    <a:pt x="8723" y="825"/>
                    <a:pt x="8722" y="826"/>
                    <a:pt x="8721" y="826"/>
                  </a:cubicBezTo>
                  <a:lnTo>
                    <a:pt x="8721" y="826"/>
                  </a:lnTo>
                  <a:cubicBezTo>
                    <a:pt x="8881" y="817"/>
                    <a:pt x="9042" y="816"/>
                    <a:pt x="9204" y="816"/>
                  </a:cubicBezTo>
                  <a:cubicBezTo>
                    <a:pt x="9286" y="816"/>
                    <a:pt x="9367" y="816"/>
                    <a:pt x="9448" y="816"/>
                  </a:cubicBezTo>
                  <a:cubicBezTo>
                    <a:pt x="9541" y="818"/>
                    <a:pt x="9634" y="819"/>
                    <a:pt x="9727" y="819"/>
                  </a:cubicBezTo>
                  <a:cubicBezTo>
                    <a:pt x="9820" y="819"/>
                    <a:pt x="9913" y="818"/>
                    <a:pt x="10006" y="816"/>
                  </a:cubicBezTo>
                  <a:cubicBezTo>
                    <a:pt x="10203" y="809"/>
                    <a:pt x="10400" y="809"/>
                    <a:pt x="10596" y="809"/>
                  </a:cubicBezTo>
                  <a:cubicBezTo>
                    <a:pt x="10836" y="809"/>
                    <a:pt x="11077" y="809"/>
                    <a:pt x="11321" y="802"/>
                  </a:cubicBezTo>
                  <a:cubicBezTo>
                    <a:pt x="11407" y="799"/>
                    <a:pt x="11495" y="797"/>
                    <a:pt x="11582" y="797"/>
                  </a:cubicBezTo>
                  <a:cubicBezTo>
                    <a:pt x="11835" y="797"/>
                    <a:pt x="12089" y="810"/>
                    <a:pt x="12343" y="823"/>
                  </a:cubicBezTo>
                  <a:cubicBezTo>
                    <a:pt x="12596" y="836"/>
                    <a:pt x="12852" y="845"/>
                    <a:pt x="13106" y="845"/>
                  </a:cubicBezTo>
                  <a:cubicBezTo>
                    <a:pt x="13175" y="845"/>
                    <a:pt x="13243" y="844"/>
                    <a:pt x="13312" y="843"/>
                  </a:cubicBezTo>
                  <a:lnTo>
                    <a:pt x="13596" y="843"/>
                  </a:lnTo>
                  <a:cubicBezTo>
                    <a:pt x="13701" y="843"/>
                    <a:pt x="13806" y="843"/>
                    <a:pt x="13907" y="846"/>
                  </a:cubicBezTo>
                  <a:cubicBezTo>
                    <a:pt x="14063" y="860"/>
                    <a:pt x="14215" y="880"/>
                    <a:pt x="14365" y="911"/>
                  </a:cubicBezTo>
                  <a:cubicBezTo>
                    <a:pt x="14490" y="938"/>
                    <a:pt x="14612" y="971"/>
                    <a:pt x="14730" y="1012"/>
                  </a:cubicBezTo>
                  <a:cubicBezTo>
                    <a:pt x="14768" y="1023"/>
                    <a:pt x="14798" y="1036"/>
                    <a:pt x="14832" y="1053"/>
                  </a:cubicBezTo>
                  <a:cubicBezTo>
                    <a:pt x="14856" y="1063"/>
                    <a:pt x="14876" y="1077"/>
                    <a:pt x="14899" y="1090"/>
                  </a:cubicBezTo>
                  <a:cubicBezTo>
                    <a:pt x="14951" y="1124"/>
                    <a:pt x="15004" y="1162"/>
                    <a:pt x="15052" y="1202"/>
                  </a:cubicBezTo>
                  <a:cubicBezTo>
                    <a:pt x="15079" y="1236"/>
                    <a:pt x="15103" y="1270"/>
                    <a:pt x="15126" y="1307"/>
                  </a:cubicBezTo>
                  <a:lnTo>
                    <a:pt x="15126" y="1304"/>
                  </a:lnTo>
                  <a:cubicBezTo>
                    <a:pt x="15126" y="1307"/>
                    <a:pt x="15129" y="1310"/>
                    <a:pt x="15134" y="1314"/>
                  </a:cubicBezTo>
                  <a:cubicBezTo>
                    <a:pt x="15137" y="1321"/>
                    <a:pt x="15143" y="1331"/>
                    <a:pt x="15150" y="1341"/>
                  </a:cubicBezTo>
                  <a:cubicBezTo>
                    <a:pt x="15150" y="1337"/>
                    <a:pt x="15147" y="1337"/>
                    <a:pt x="15147" y="1334"/>
                  </a:cubicBezTo>
                  <a:lnTo>
                    <a:pt x="15147" y="1334"/>
                  </a:lnTo>
                  <a:cubicBezTo>
                    <a:pt x="15204" y="1423"/>
                    <a:pt x="15255" y="1517"/>
                    <a:pt x="15309" y="1609"/>
                  </a:cubicBezTo>
                  <a:cubicBezTo>
                    <a:pt x="15276" y="1409"/>
                    <a:pt x="15243" y="1210"/>
                    <a:pt x="15203" y="1011"/>
                  </a:cubicBezTo>
                  <a:lnTo>
                    <a:pt x="15203" y="1011"/>
                  </a:lnTo>
                  <a:cubicBezTo>
                    <a:pt x="15204" y="1011"/>
                    <a:pt x="15204" y="1012"/>
                    <a:pt x="15204" y="1012"/>
                  </a:cubicBezTo>
                  <a:cubicBezTo>
                    <a:pt x="15201" y="999"/>
                    <a:pt x="15198" y="982"/>
                    <a:pt x="15194" y="968"/>
                  </a:cubicBezTo>
                  <a:cubicBezTo>
                    <a:pt x="15181" y="904"/>
                    <a:pt x="15167" y="840"/>
                    <a:pt x="15154" y="772"/>
                  </a:cubicBezTo>
                  <a:cubicBezTo>
                    <a:pt x="15129" y="691"/>
                    <a:pt x="15103" y="610"/>
                    <a:pt x="15086" y="525"/>
                  </a:cubicBezTo>
                  <a:cubicBezTo>
                    <a:pt x="15086" y="498"/>
                    <a:pt x="15082" y="474"/>
                    <a:pt x="15076" y="447"/>
                  </a:cubicBezTo>
                  <a:lnTo>
                    <a:pt x="15076" y="443"/>
                  </a:lnTo>
                  <a:lnTo>
                    <a:pt x="15073" y="443"/>
                  </a:lnTo>
                  <a:lnTo>
                    <a:pt x="15073" y="440"/>
                  </a:lnTo>
                  <a:cubicBezTo>
                    <a:pt x="15065" y="369"/>
                    <a:pt x="15021" y="298"/>
                    <a:pt x="14991" y="234"/>
                  </a:cubicBezTo>
                  <a:cubicBezTo>
                    <a:pt x="14977" y="210"/>
                    <a:pt x="14967" y="183"/>
                    <a:pt x="14954" y="159"/>
                  </a:cubicBezTo>
                  <a:cubicBezTo>
                    <a:pt x="14930" y="122"/>
                    <a:pt x="14899" y="91"/>
                    <a:pt x="14862" y="68"/>
                  </a:cubicBezTo>
                  <a:cubicBezTo>
                    <a:pt x="14837" y="49"/>
                    <a:pt x="14812" y="35"/>
                    <a:pt x="14781" y="26"/>
                  </a:cubicBezTo>
                  <a:lnTo>
                    <a:pt x="14781" y="26"/>
                  </a:lnTo>
                  <a:cubicBezTo>
                    <a:pt x="14781" y="26"/>
                    <a:pt x="14781" y="27"/>
                    <a:pt x="14781" y="27"/>
                  </a:cubicBezTo>
                  <a:cubicBezTo>
                    <a:pt x="14774" y="24"/>
                    <a:pt x="14768" y="21"/>
                    <a:pt x="14757" y="17"/>
                  </a:cubicBezTo>
                  <a:cubicBezTo>
                    <a:pt x="14723" y="4"/>
                    <a:pt x="14696" y="0"/>
                    <a:pt x="14662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1" name="Google Shape;435;p42">
              <a:extLst>
                <a:ext uri="{FF2B5EF4-FFF2-40B4-BE49-F238E27FC236}">
                  <a16:creationId xmlns:a16="http://schemas.microsoft.com/office/drawing/2014/main" id="{4E732D46-0E81-1634-50F7-90BC56FA064B}"/>
                </a:ext>
              </a:extLst>
            </p:cNvPr>
            <p:cNvSpPr/>
            <p:nvPr/>
          </p:nvSpPr>
          <p:spPr>
            <a:xfrm>
              <a:off x="12926643" y="2499144"/>
              <a:ext cx="481193" cy="321241"/>
            </a:xfrm>
            <a:custGeom>
              <a:avLst/>
              <a:gdLst/>
              <a:ahLst/>
              <a:cxnLst/>
              <a:rect l="l" t="t" r="r" b="b"/>
              <a:pathLst>
                <a:path w="2882" h="1924" extrusionOk="0">
                  <a:moveTo>
                    <a:pt x="78" y="0"/>
                  </a:moveTo>
                  <a:lnTo>
                    <a:pt x="78" y="0"/>
                  </a:lnTo>
                  <a:cubicBezTo>
                    <a:pt x="44" y="47"/>
                    <a:pt x="21" y="102"/>
                    <a:pt x="17" y="166"/>
                  </a:cubicBezTo>
                  <a:cubicBezTo>
                    <a:pt x="10" y="258"/>
                    <a:pt x="0" y="355"/>
                    <a:pt x="3" y="450"/>
                  </a:cubicBezTo>
                  <a:cubicBezTo>
                    <a:pt x="7" y="532"/>
                    <a:pt x="17" y="613"/>
                    <a:pt x="27" y="694"/>
                  </a:cubicBezTo>
                  <a:cubicBezTo>
                    <a:pt x="54" y="874"/>
                    <a:pt x="99" y="1043"/>
                    <a:pt x="176" y="1205"/>
                  </a:cubicBezTo>
                  <a:cubicBezTo>
                    <a:pt x="213" y="1277"/>
                    <a:pt x="254" y="1348"/>
                    <a:pt x="298" y="1416"/>
                  </a:cubicBezTo>
                  <a:cubicBezTo>
                    <a:pt x="342" y="1487"/>
                    <a:pt x="407" y="1544"/>
                    <a:pt x="468" y="1599"/>
                  </a:cubicBezTo>
                  <a:cubicBezTo>
                    <a:pt x="562" y="1687"/>
                    <a:pt x="667" y="1754"/>
                    <a:pt x="785" y="1805"/>
                  </a:cubicBezTo>
                  <a:cubicBezTo>
                    <a:pt x="945" y="1879"/>
                    <a:pt x="1135" y="1924"/>
                    <a:pt x="1310" y="1924"/>
                  </a:cubicBezTo>
                  <a:lnTo>
                    <a:pt x="1321" y="1924"/>
                  </a:lnTo>
                  <a:cubicBezTo>
                    <a:pt x="1551" y="1924"/>
                    <a:pt x="1788" y="1893"/>
                    <a:pt x="1991" y="1782"/>
                  </a:cubicBezTo>
                  <a:cubicBezTo>
                    <a:pt x="2069" y="1737"/>
                    <a:pt x="2143" y="1693"/>
                    <a:pt x="2218" y="1639"/>
                  </a:cubicBezTo>
                  <a:cubicBezTo>
                    <a:pt x="2299" y="1578"/>
                    <a:pt x="2370" y="1507"/>
                    <a:pt x="2445" y="1432"/>
                  </a:cubicBezTo>
                  <a:cubicBezTo>
                    <a:pt x="2723" y="1158"/>
                    <a:pt x="2858" y="745"/>
                    <a:pt x="2882" y="359"/>
                  </a:cubicBezTo>
                  <a:cubicBezTo>
                    <a:pt x="2882" y="342"/>
                    <a:pt x="2875" y="325"/>
                    <a:pt x="2875" y="308"/>
                  </a:cubicBezTo>
                  <a:cubicBezTo>
                    <a:pt x="2841" y="407"/>
                    <a:pt x="2793" y="498"/>
                    <a:pt x="2736" y="586"/>
                  </a:cubicBezTo>
                  <a:cubicBezTo>
                    <a:pt x="2641" y="738"/>
                    <a:pt x="2516" y="891"/>
                    <a:pt x="2370" y="999"/>
                  </a:cubicBezTo>
                  <a:cubicBezTo>
                    <a:pt x="2194" y="1135"/>
                    <a:pt x="1995" y="1260"/>
                    <a:pt x="1778" y="1304"/>
                  </a:cubicBezTo>
                  <a:cubicBezTo>
                    <a:pt x="1669" y="1327"/>
                    <a:pt x="1561" y="1338"/>
                    <a:pt x="1452" y="1338"/>
                  </a:cubicBezTo>
                  <a:cubicBezTo>
                    <a:pt x="1348" y="1338"/>
                    <a:pt x="1246" y="1327"/>
                    <a:pt x="1138" y="1304"/>
                  </a:cubicBezTo>
                  <a:cubicBezTo>
                    <a:pt x="918" y="1257"/>
                    <a:pt x="711" y="1141"/>
                    <a:pt x="538" y="993"/>
                  </a:cubicBezTo>
                  <a:cubicBezTo>
                    <a:pt x="474" y="935"/>
                    <a:pt x="410" y="877"/>
                    <a:pt x="355" y="813"/>
                  </a:cubicBezTo>
                  <a:cubicBezTo>
                    <a:pt x="261" y="708"/>
                    <a:pt x="193" y="583"/>
                    <a:pt x="142" y="450"/>
                  </a:cubicBezTo>
                  <a:cubicBezTo>
                    <a:pt x="91" y="308"/>
                    <a:pt x="74" y="152"/>
                    <a:pt x="78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2" name="Google Shape;436;p42">
              <a:extLst>
                <a:ext uri="{FF2B5EF4-FFF2-40B4-BE49-F238E27FC236}">
                  <a16:creationId xmlns:a16="http://schemas.microsoft.com/office/drawing/2014/main" id="{EF2698CC-3FCF-66F2-0C7D-A47661DB4E2A}"/>
                </a:ext>
              </a:extLst>
            </p:cNvPr>
            <p:cNvSpPr/>
            <p:nvPr/>
          </p:nvSpPr>
          <p:spPr>
            <a:xfrm>
              <a:off x="13067228" y="3110071"/>
              <a:ext cx="200358" cy="193679"/>
            </a:xfrm>
            <a:custGeom>
              <a:avLst/>
              <a:gdLst/>
              <a:ahLst/>
              <a:cxnLst/>
              <a:rect l="l" t="t" r="r" b="b"/>
              <a:pathLst>
                <a:path w="1200" h="1160" extrusionOk="0">
                  <a:moveTo>
                    <a:pt x="610" y="0"/>
                  </a:moveTo>
                  <a:cubicBezTo>
                    <a:pt x="579" y="0"/>
                    <a:pt x="550" y="4"/>
                    <a:pt x="519" y="12"/>
                  </a:cubicBezTo>
                  <a:cubicBezTo>
                    <a:pt x="424" y="19"/>
                    <a:pt x="329" y="53"/>
                    <a:pt x="245" y="114"/>
                  </a:cubicBezTo>
                  <a:cubicBezTo>
                    <a:pt x="99" y="225"/>
                    <a:pt x="1" y="408"/>
                    <a:pt x="15" y="594"/>
                  </a:cubicBezTo>
                  <a:cubicBezTo>
                    <a:pt x="29" y="770"/>
                    <a:pt x="123" y="933"/>
                    <a:pt x="262" y="1038"/>
                  </a:cubicBezTo>
                  <a:cubicBezTo>
                    <a:pt x="367" y="1119"/>
                    <a:pt x="485" y="1160"/>
                    <a:pt x="607" y="1160"/>
                  </a:cubicBezTo>
                  <a:cubicBezTo>
                    <a:pt x="662" y="1160"/>
                    <a:pt x="723" y="1153"/>
                    <a:pt x="780" y="1133"/>
                  </a:cubicBezTo>
                  <a:cubicBezTo>
                    <a:pt x="817" y="1119"/>
                    <a:pt x="854" y="1102"/>
                    <a:pt x="888" y="1078"/>
                  </a:cubicBezTo>
                  <a:cubicBezTo>
                    <a:pt x="973" y="1031"/>
                    <a:pt x="1044" y="963"/>
                    <a:pt x="1095" y="878"/>
                  </a:cubicBezTo>
                  <a:cubicBezTo>
                    <a:pt x="1187" y="733"/>
                    <a:pt x="1200" y="540"/>
                    <a:pt x="1129" y="381"/>
                  </a:cubicBezTo>
                  <a:cubicBezTo>
                    <a:pt x="1081" y="286"/>
                    <a:pt x="1014" y="208"/>
                    <a:pt x="932" y="144"/>
                  </a:cubicBezTo>
                  <a:cubicBezTo>
                    <a:pt x="851" y="66"/>
                    <a:pt x="760" y="15"/>
                    <a:pt x="641" y="2"/>
                  </a:cubicBezTo>
                  <a:cubicBezTo>
                    <a:pt x="631" y="1"/>
                    <a:pt x="620" y="0"/>
                    <a:pt x="61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3" name="Google Shape;437;p42">
              <a:extLst>
                <a:ext uri="{FF2B5EF4-FFF2-40B4-BE49-F238E27FC236}">
                  <a16:creationId xmlns:a16="http://schemas.microsoft.com/office/drawing/2014/main" id="{E9B24DEB-574A-BBAB-8A99-0CCE1077CF8A}"/>
                </a:ext>
              </a:extLst>
            </p:cNvPr>
            <p:cNvSpPr/>
            <p:nvPr/>
          </p:nvSpPr>
          <p:spPr>
            <a:xfrm>
              <a:off x="11095368" y="3082021"/>
              <a:ext cx="307716" cy="848683"/>
            </a:xfrm>
            <a:custGeom>
              <a:avLst/>
              <a:gdLst/>
              <a:ahLst/>
              <a:cxnLst/>
              <a:rect l="l" t="t" r="r" b="b"/>
              <a:pathLst>
                <a:path w="1843" h="5083" extrusionOk="0">
                  <a:moveTo>
                    <a:pt x="1843" y="0"/>
                  </a:moveTo>
                  <a:lnTo>
                    <a:pt x="1843" y="0"/>
                  </a:lnTo>
                  <a:cubicBezTo>
                    <a:pt x="1751" y="143"/>
                    <a:pt x="1656" y="278"/>
                    <a:pt x="1562" y="417"/>
                  </a:cubicBezTo>
                  <a:cubicBezTo>
                    <a:pt x="1548" y="440"/>
                    <a:pt x="1531" y="465"/>
                    <a:pt x="1514" y="488"/>
                  </a:cubicBezTo>
                  <a:cubicBezTo>
                    <a:pt x="1426" y="627"/>
                    <a:pt x="1338" y="762"/>
                    <a:pt x="1250" y="901"/>
                  </a:cubicBezTo>
                  <a:cubicBezTo>
                    <a:pt x="1132" y="1090"/>
                    <a:pt x="1003" y="1270"/>
                    <a:pt x="871" y="1449"/>
                  </a:cubicBezTo>
                  <a:cubicBezTo>
                    <a:pt x="790" y="1710"/>
                    <a:pt x="712" y="1971"/>
                    <a:pt x="644" y="2235"/>
                  </a:cubicBezTo>
                  <a:cubicBezTo>
                    <a:pt x="604" y="2398"/>
                    <a:pt x="573" y="2560"/>
                    <a:pt x="532" y="2723"/>
                  </a:cubicBezTo>
                  <a:cubicBezTo>
                    <a:pt x="491" y="2889"/>
                    <a:pt x="444" y="3054"/>
                    <a:pt x="400" y="3220"/>
                  </a:cubicBezTo>
                  <a:cubicBezTo>
                    <a:pt x="305" y="3559"/>
                    <a:pt x="213" y="3898"/>
                    <a:pt x="139" y="4239"/>
                  </a:cubicBezTo>
                  <a:lnTo>
                    <a:pt x="139" y="4233"/>
                  </a:lnTo>
                  <a:cubicBezTo>
                    <a:pt x="139" y="4247"/>
                    <a:pt x="136" y="4260"/>
                    <a:pt x="132" y="4273"/>
                  </a:cubicBezTo>
                  <a:lnTo>
                    <a:pt x="132" y="4277"/>
                  </a:lnTo>
                  <a:cubicBezTo>
                    <a:pt x="85" y="4500"/>
                    <a:pt x="44" y="4724"/>
                    <a:pt x="1" y="4947"/>
                  </a:cubicBezTo>
                  <a:cubicBezTo>
                    <a:pt x="31" y="4964"/>
                    <a:pt x="61" y="4981"/>
                    <a:pt x="92" y="4995"/>
                  </a:cubicBezTo>
                  <a:cubicBezTo>
                    <a:pt x="149" y="5019"/>
                    <a:pt x="207" y="5039"/>
                    <a:pt x="265" y="5056"/>
                  </a:cubicBezTo>
                  <a:cubicBezTo>
                    <a:pt x="299" y="5063"/>
                    <a:pt x="329" y="5069"/>
                    <a:pt x="363" y="5076"/>
                  </a:cubicBezTo>
                  <a:cubicBezTo>
                    <a:pt x="383" y="5080"/>
                    <a:pt x="400" y="5080"/>
                    <a:pt x="417" y="5080"/>
                  </a:cubicBezTo>
                  <a:cubicBezTo>
                    <a:pt x="427" y="5080"/>
                    <a:pt x="434" y="5083"/>
                    <a:pt x="444" y="5083"/>
                  </a:cubicBezTo>
                  <a:cubicBezTo>
                    <a:pt x="447" y="5069"/>
                    <a:pt x="451" y="5059"/>
                    <a:pt x="451" y="5049"/>
                  </a:cubicBezTo>
                  <a:cubicBezTo>
                    <a:pt x="573" y="4392"/>
                    <a:pt x="755" y="3745"/>
                    <a:pt x="935" y="3102"/>
                  </a:cubicBezTo>
                  <a:cubicBezTo>
                    <a:pt x="1033" y="2746"/>
                    <a:pt x="1128" y="2391"/>
                    <a:pt x="1229" y="2035"/>
                  </a:cubicBezTo>
                  <a:cubicBezTo>
                    <a:pt x="1331" y="1697"/>
                    <a:pt x="1437" y="1354"/>
                    <a:pt x="1538" y="1013"/>
                  </a:cubicBezTo>
                  <a:cubicBezTo>
                    <a:pt x="1632" y="694"/>
                    <a:pt x="1727" y="376"/>
                    <a:pt x="1826" y="58"/>
                  </a:cubicBezTo>
                  <a:cubicBezTo>
                    <a:pt x="1832" y="41"/>
                    <a:pt x="1836" y="21"/>
                    <a:pt x="1843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4" name="Google Shape;438;p42">
              <a:extLst>
                <a:ext uri="{FF2B5EF4-FFF2-40B4-BE49-F238E27FC236}">
                  <a16:creationId xmlns:a16="http://schemas.microsoft.com/office/drawing/2014/main" id="{7892A6E3-4F9A-076E-7C65-3294209BBF94}"/>
                </a:ext>
              </a:extLst>
            </p:cNvPr>
            <p:cNvSpPr/>
            <p:nvPr/>
          </p:nvSpPr>
          <p:spPr>
            <a:xfrm>
              <a:off x="14969797" y="3173685"/>
              <a:ext cx="337102" cy="741825"/>
            </a:xfrm>
            <a:custGeom>
              <a:avLst/>
              <a:gdLst/>
              <a:ahLst/>
              <a:cxnLst/>
              <a:rect l="l" t="t" r="r" b="b"/>
              <a:pathLst>
                <a:path w="2019" h="4443" extrusionOk="0">
                  <a:moveTo>
                    <a:pt x="1131" y="3534"/>
                  </a:moveTo>
                  <a:cubicBezTo>
                    <a:pt x="1134" y="3544"/>
                    <a:pt x="1137" y="3556"/>
                    <a:pt x="1141" y="3565"/>
                  </a:cubicBezTo>
                  <a:cubicBezTo>
                    <a:pt x="1138" y="3555"/>
                    <a:pt x="1135" y="3544"/>
                    <a:pt x="1131" y="3534"/>
                  </a:cubicBezTo>
                  <a:close/>
                  <a:moveTo>
                    <a:pt x="0" y="0"/>
                  </a:moveTo>
                  <a:cubicBezTo>
                    <a:pt x="44" y="132"/>
                    <a:pt x="92" y="264"/>
                    <a:pt x="136" y="399"/>
                  </a:cubicBezTo>
                  <a:cubicBezTo>
                    <a:pt x="139" y="403"/>
                    <a:pt x="143" y="406"/>
                    <a:pt x="143" y="413"/>
                  </a:cubicBezTo>
                  <a:cubicBezTo>
                    <a:pt x="149" y="430"/>
                    <a:pt x="156" y="450"/>
                    <a:pt x="160" y="467"/>
                  </a:cubicBezTo>
                  <a:cubicBezTo>
                    <a:pt x="180" y="532"/>
                    <a:pt x="200" y="592"/>
                    <a:pt x="224" y="657"/>
                  </a:cubicBezTo>
                  <a:cubicBezTo>
                    <a:pt x="224" y="660"/>
                    <a:pt x="227" y="667"/>
                    <a:pt x="227" y="670"/>
                  </a:cubicBezTo>
                  <a:cubicBezTo>
                    <a:pt x="339" y="1016"/>
                    <a:pt x="438" y="1364"/>
                    <a:pt x="549" y="1707"/>
                  </a:cubicBezTo>
                  <a:cubicBezTo>
                    <a:pt x="752" y="2312"/>
                    <a:pt x="935" y="2925"/>
                    <a:pt x="1131" y="3534"/>
                  </a:cubicBezTo>
                  <a:lnTo>
                    <a:pt x="1131" y="3534"/>
                  </a:lnTo>
                  <a:cubicBezTo>
                    <a:pt x="1130" y="3529"/>
                    <a:pt x="1129" y="3525"/>
                    <a:pt x="1128" y="3521"/>
                  </a:cubicBezTo>
                  <a:lnTo>
                    <a:pt x="1128" y="3521"/>
                  </a:lnTo>
                  <a:cubicBezTo>
                    <a:pt x="1219" y="3802"/>
                    <a:pt x="1318" y="4084"/>
                    <a:pt x="1436" y="4354"/>
                  </a:cubicBezTo>
                  <a:cubicBezTo>
                    <a:pt x="1440" y="4368"/>
                    <a:pt x="1440" y="4381"/>
                    <a:pt x="1443" y="4398"/>
                  </a:cubicBezTo>
                  <a:cubicBezTo>
                    <a:pt x="1443" y="4401"/>
                    <a:pt x="1443" y="4405"/>
                    <a:pt x="1446" y="4409"/>
                  </a:cubicBezTo>
                  <a:cubicBezTo>
                    <a:pt x="1457" y="4412"/>
                    <a:pt x="1466" y="4415"/>
                    <a:pt x="1477" y="4415"/>
                  </a:cubicBezTo>
                  <a:cubicBezTo>
                    <a:pt x="1555" y="4429"/>
                    <a:pt x="1629" y="4439"/>
                    <a:pt x="1704" y="4442"/>
                  </a:cubicBezTo>
                  <a:lnTo>
                    <a:pt x="1741" y="4442"/>
                  </a:lnTo>
                  <a:cubicBezTo>
                    <a:pt x="1768" y="4442"/>
                    <a:pt x="1799" y="4442"/>
                    <a:pt x="1826" y="4439"/>
                  </a:cubicBezTo>
                  <a:cubicBezTo>
                    <a:pt x="1890" y="4432"/>
                    <a:pt x="1954" y="4418"/>
                    <a:pt x="2018" y="4409"/>
                  </a:cubicBezTo>
                  <a:cubicBezTo>
                    <a:pt x="1957" y="4226"/>
                    <a:pt x="1876" y="4050"/>
                    <a:pt x="1805" y="3873"/>
                  </a:cubicBezTo>
                  <a:cubicBezTo>
                    <a:pt x="1707" y="3629"/>
                    <a:pt x="1616" y="3386"/>
                    <a:pt x="1527" y="3139"/>
                  </a:cubicBezTo>
                  <a:cubicBezTo>
                    <a:pt x="1443" y="2898"/>
                    <a:pt x="1348" y="2658"/>
                    <a:pt x="1250" y="2424"/>
                  </a:cubicBezTo>
                  <a:cubicBezTo>
                    <a:pt x="1158" y="2194"/>
                    <a:pt x="1080" y="1960"/>
                    <a:pt x="1002" y="1727"/>
                  </a:cubicBezTo>
                  <a:cubicBezTo>
                    <a:pt x="894" y="1391"/>
                    <a:pt x="783" y="1060"/>
                    <a:pt x="671" y="724"/>
                  </a:cubicBezTo>
                  <a:cubicBezTo>
                    <a:pt x="522" y="586"/>
                    <a:pt x="390" y="427"/>
                    <a:pt x="258" y="271"/>
                  </a:cubicBezTo>
                  <a:cubicBezTo>
                    <a:pt x="173" y="180"/>
                    <a:pt x="85" y="88"/>
                    <a:pt x="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5" name="Google Shape;439;p42">
              <a:extLst>
                <a:ext uri="{FF2B5EF4-FFF2-40B4-BE49-F238E27FC236}">
                  <a16:creationId xmlns:a16="http://schemas.microsoft.com/office/drawing/2014/main" id="{BDD71314-4DE5-CD66-491A-680BDB45902F}"/>
                </a:ext>
              </a:extLst>
            </p:cNvPr>
            <p:cNvSpPr/>
            <p:nvPr/>
          </p:nvSpPr>
          <p:spPr>
            <a:xfrm>
              <a:off x="12343767" y="5318023"/>
              <a:ext cx="450639" cy="128563"/>
            </a:xfrm>
            <a:custGeom>
              <a:avLst/>
              <a:gdLst/>
              <a:ahLst/>
              <a:cxnLst/>
              <a:rect l="l" t="t" r="r" b="b"/>
              <a:pathLst>
                <a:path w="2699" h="77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36"/>
                    <a:pt x="44" y="271"/>
                    <a:pt x="71" y="407"/>
                  </a:cubicBezTo>
                  <a:cubicBezTo>
                    <a:pt x="81" y="434"/>
                    <a:pt x="91" y="461"/>
                    <a:pt x="98" y="488"/>
                  </a:cubicBezTo>
                  <a:cubicBezTo>
                    <a:pt x="149" y="502"/>
                    <a:pt x="203" y="518"/>
                    <a:pt x="254" y="532"/>
                  </a:cubicBezTo>
                  <a:cubicBezTo>
                    <a:pt x="413" y="576"/>
                    <a:pt x="575" y="607"/>
                    <a:pt x="735" y="644"/>
                  </a:cubicBezTo>
                  <a:cubicBezTo>
                    <a:pt x="894" y="681"/>
                    <a:pt x="1053" y="711"/>
                    <a:pt x="1216" y="732"/>
                  </a:cubicBezTo>
                  <a:cubicBezTo>
                    <a:pt x="1456" y="762"/>
                    <a:pt x="1696" y="769"/>
                    <a:pt x="1937" y="769"/>
                  </a:cubicBezTo>
                  <a:cubicBezTo>
                    <a:pt x="2015" y="769"/>
                    <a:pt x="2089" y="769"/>
                    <a:pt x="2167" y="766"/>
                  </a:cubicBezTo>
                  <a:lnTo>
                    <a:pt x="2574" y="766"/>
                  </a:lnTo>
                  <a:cubicBezTo>
                    <a:pt x="2610" y="668"/>
                    <a:pt x="2644" y="573"/>
                    <a:pt x="2675" y="474"/>
                  </a:cubicBezTo>
                  <a:cubicBezTo>
                    <a:pt x="2682" y="437"/>
                    <a:pt x="2692" y="400"/>
                    <a:pt x="2699" y="363"/>
                  </a:cubicBezTo>
                  <a:lnTo>
                    <a:pt x="2699" y="352"/>
                  </a:lnTo>
                  <a:cubicBezTo>
                    <a:pt x="2566" y="356"/>
                    <a:pt x="2438" y="366"/>
                    <a:pt x="2306" y="366"/>
                  </a:cubicBezTo>
                  <a:cubicBezTo>
                    <a:pt x="2258" y="366"/>
                    <a:pt x="2211" y="363"/>
                    <a:pt x="2163" y="360"/>
                  </a:cubicBezTo>
                  <a:cubicBezTo>
                    <a:pt x="1977" y="343"/>
                    <a:pt x="1798" y="305"/>
                    <a:pt x="1615" y="278"/>
                  </a:cubicBezTo>
                  <a:lnTo>
                    <a:pt x="1622" y="278"/>
                  </a:lnTo>
                  <a:cubicBezTo>
                    <a:pt x="1452" y="258"/>
                    <a:pt x="1280" y="241"/>
                    <a:pt x="1111" y="217"/>
                  </a:cubicBezTo>
                  <a:cubicBezTo>
                    <a:pt x="928" y="193"/>
                    <a:pt x="748" y="160"/>
                    <a:pt x="569" y="129"/>
                  </a:cubicBezTo>
                  <a:cubicBezTo>
                    <a:pt x="393" y="102"/>
                    <a:pt x="220" y="65"/>
                    <a:pt x="47" y="17"/>
                  </a:cubicBezTo>
                  <a:cubicBezTo>
                    <a:pt x="30" y="10"/>
                    <a:pt x="17" y="4"/>
                    <a:pt x="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6" name="Google Shape;440;p42">
              <a:extLst>
                <a:ext uri="{FF2B5EF4-FFF2-40B4-BE49-F238E27FC236}">
                  <a16:creationId xmlns:a16="http://schemas.microsoft.com/office/drawing/2014/main" id="{DBE9E2E9-513C-5386-E49E-4B38BDA1779D}"/>
                </a:ext>
              </a:extLst>
            </p:cNvPr>
            <p:cNvSpPr/>
            <p:nvPr/>
          </p:nvSpPr>
          <p:spPr>
            <a:xfrm>
              <a:off x="13862316" y="5277784"/>
              <a:ext cx="400883" cy="180489"/>
            </a:xfrm>
            <a:custGeom>
              <a:avLst/>
              <a:gdLst/>
              <a:ahLst/>
              <a:cxnLst/>
              <a:rect l="l" t="t" r="r" b="b"/>
              <a:pathLst>
                <a:path w="2401" h="1081" extrusionOk="0">
                  <a:moveTo>
                    <a:pt x="2401" y="1"/>
                  </a:moveTo>
                  <a:cubicBezTo>
                    <a:pt x="2364" y="18"/>
                    <a:pt x="2323" y="35"/>
                    <a:pt x="2282" y="48"/>
                  </a:cubicBezTo>
                  <a:cubicBezTo>
                    <a:pt x="2167" y="93"/>
                    <a:pt x="2056" y="137"/>
                    <a:pt x="1937" y="170"/>
                  </a:cubicBezTo>
                  <a:cubicBezTo>
                    <a:pt x="1690" y="248"/>
                    <a:pt x="1436" y="309"/>
                    <a:pt x="1179" y="360"/>
                  </a:cubicBezTo>
                  <a:cubicBezTo>
                    <a:pt x="785" y="431"/>
                    <a:pt x="393" y="488"/>
                    <a:pt x="0" y="553"/>
                  </a:cubicBezTo>
                  <a:cubicBezTo>
                    <a:pt x="0" y="556"/>
                    <a:pt x="0" y="560"/>
                    <a:pt x="4" y="563"/>
                  </a:cubicBezTo>
                  <a:cubicBezTo>
                    <a:pt x="13" y="617"/>
                    <a:pt x="30" y="668"/>
                    <a:pt x="47" y="718"/>
                  </a:cubicBezTo>
                  <a:cubicBezTo>
                    <a:pt x="91" y="831"/>
                    <a:pt x="139" y="939"/>
                    <a:pt x="190" y="1048"/>
                  </a:cubicBezTo>
                  <a:cubicBezTo>
                    <a:pt x="196" y="1057"/>
                    <a:pt x="204" y="1068"/>
                    <a:pt x="210" y="1081"/>
                  </a:cubicBezTo>
                  <a:cubicBezTo>
                    <a:pt x="393" y="1051"/>
                    <a:pt x="576" y="1020"/>
                    <a:pt x="755" y="983"/>
                  </a:cubicBezTo>
                  <a:cubicBezTo>
                    <a:pt x="958" y="942"/>
                    <a:pt x="1162" y="888"/>
                    <a:pt x="1358" y="820"/>
                  </a:cubicBezTo>
                  <a:cubicBezTo>
                    <a:pt x="1504" y="770"/>
                    <a:pt x="1646" y="712"/>
                    <a:pt x="1791" y="665"/>
                  </a:cubicBezTo>
                  <a:lnTo>
                    <a:pt x="1791" y="665"/>
                  </a:lnTo>
                  <a:cubicBezTo>
                    <a:pt x="1778" y="668"/>
                    <a:pt x="1764" y="675"/>
                    <a:pt x="1751" y="678"/>
                  </a:cubicBezTo>
                  <a:cubicBezTo>
                    <a:pt x="1954" y="610"/>
                    <a:pt x="2154" y="532"/>
                    <a:pt x="2350" y="441"/>
                  </a:cubicBezTo>
                  <a:cubicBezTo>
                    <a:pt x="2370" y="299"/>
                    <a:pt x="2390" y="157"/>
                    <a:pt x="2401" y="15"/>
                  </a:cubicBezTo>
                  <a:lnTo>
                    <a:pt x="2401" y="1"/>
                  </a:ln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7" name="Google Shape;441;p42">
              <a:extLst>
                <a:ext uri="{FF2B5EF4-FFF2-40B4-BE49-F238E27FC236}">
                  <a16:creationId xmlns:a16="http://schemas.microsoft.com/office/drawing/2014/main" id="{2DD55F9B-9467-7726-7666-C5D96512D3D1}"/>
                </a:ext>
              </a:extLst>
            </p:cNvPr>
            <p:cNvSpPr/>
            <p:nvPr/>
          </p:nvSpPr>
          <p:spPr>
            <a:xfrm>
              <a:off x="11512614" y="4368156"/>
              <a:ext cx="3430797" cy="797592"/>
            </a:xfrm>
            <a:custGeom>
              <a:avLst/>
              <a:gdLst/>
              <a:ahLst/>
              <a:cxnLst/>
              <a:rect l="l" t="t" r="r" b="b"/>
              <a:pathLst>
                <a:path w="20548" h="4777" extrusionOk="0">
                  <a:moveTo>
                    <a:pt x="19765" y="1904"/>
                  </a:moveTo>
                  <a:lnTo>
                    <a:pt x="19765" y="1904"/>
                  </a:lnTo>
                  <a:cubicBezTo>
                    <a:pt x="19754" y="1912"/>
                    <a:pt x="19746" y="1920"/>
                    <a:pt x="19738" y="1928"/>
                  </a:cubicBezTo>
                  <a:lnTo>
                    <a:pt x="19738" y="1928"/>
                  </a:lnTo>
                  <a:cubicBezTo>
                    <a:pt x="19747" y="1920"/>
                    <a:pt x="19756" y="1912"/>
                    <a:pt x="19765" y="1904"/>
                  </a:cubicBezTo>
                  <a:close/>
                  <a:moveTo>
                    <a:pt x="1851" y="2074"/>
                  </a:moveTo>
                  <a:cubicBezTo>
                    <a:pt x="1853" y="2075"/>
                    <a:pt x="1854" y="2075"/>
                    <a:pt x="1856" y="2076"/>
                  </a:cubicBezTo>
                  <a:cubicBezTo>
                    <a:pt x="1854" y="2076"/>
                    <a:pt x="1853" y="2075"/>
                    <a:pt x="1851" y="2074"/>
                  </a:cubicBezTo>
                  <a:close/>
                  <a:moveTo>
                    <a:pt x="16247" y="3983"/>
                  </a:moveTo>
                  <a:lnTo>
                    <a:pt x="16247" y="3983"/>
                  </a:lnTo>
                  <a:cubicBezTo>
                    <a:pt x="16238" y="3985"/>
                    <a:pt x="16228" y="3989"/>
                    <a:pt x="16217" y="3992"/>
                  </a:cubicBezTo>
                  <a:lnTo>
                    <a:pt x="16217" y="3992"/>
                  </a:lnTo>
                  <a:cubicBezTo>
                    <a:pt x="16227" y="3989"/>
                    <a:pt x="16237" y="3986"/>
                    <a:pt x="16247" y="3983"/>
                  </a:cubicBezTo>
                  <a:close/>
                  <a:moveTo>
                    <a:pt x="16217" y="3992"/>
                  </a:moveTo>
                  <a:cubicBezTo>
                    <a:pt x="16216" y="3993"/>
                    <a:pt x="16215" y="3993"/>
                    <a:pt x="16215" y="3993"/>
                  </a:cubicBezTo>
                  <a:lnTo>
                    <a:pt x="16215" y="3993"/>
                  </a:lnTo>
                  <a:cubicBezTo>
                    <a:pt x="16215" y="3993"/>
                    <a:pt x="16216" y="3993"/>
                    <a:pt x="16217" y="3992"/>
                  </a:cubicBezTo>
                  <a:close/>
                  <a:moveTo>
                    <a:pt x="15749" y="4142"/>
                  </a:moveTo>
                  <a:cubicBezTo>
                    <a:pt x="15746" y="4143"/>
                    <a:pt x="15743" y="4144"/>
                    <a:pt x="15739" y="4145"/>
                  </a:cubicBezTo>
                  <a:cubicBezTo>
                    <a:pt x="15743" y="4145"/>
                    <a:pt x="15746" y="4145"/>
                    <a:pt x="15749" y="4142"/>
                  </a:cubicBezTo>
                  <a:close/>
                  <a:moveTo>
                    <a:pt x="20547" y="1"/>
                  </a:moveTo>
                  <a:cubicBezTo>
                    <a:pt x="20517" y="18"/>
                    <a:pt x="20483" y="38"/>
                    <a:pt x="20459" y="68"/>
                  </a:cubicBezTo>
                  <a:cubicBezTo>
                    <a:pt x="20337" y="210"/>
                    <a:pt x="20229" y="360"/>
                    <a:pt x="20107" y="502"/>
                  </a:cubicBezTo>
                  <a:cubicBezTo>
                    <a:pt x="20002" y="620"/>
                    <a:pt x="19897" y="732"/>
                    <a:pt x="19786" y="840"/>
                  </a:cubicBezTo>
                  <a:cubicBezTo>
                    <a:pt x="19667" y="952"/>
                    <a:pt x="19545" y="1057"/>
                    <a:pt x="19420" y="1156"/>
                  </a:cubicBezTo>
                  <a:cubicBezTo>
                    <a:pt x="19342" y="1213"/>
                    <a:pt x="19261" y="1267"/>
                    <a:pt x="19179" y="1318"/>
                  </a:cubicBezTo>
                  <a:cubicBezTo>
                    <a:pt x="18929" y="1450"/>
                    <a:pt x="18675" y="1568"/>
                    <a:pt x="18414" y="1676"/>
                  </a:cubicBezTo>
                  <a:cubicBezTo>
                    <a:pt x="18285" y="1724"/>
                    <a:pt x="18157" y="1765"/>
                    <a:pt x="18028" y="1809"/>
                  </a:cubicBezTo>
                  <a:cubicBezTo>
                    <a:pt x="17876" y="1863"/>
                    <a:pt x="17726" y="1917"/>
                    <a:pt x="17571" y="1965"/>
                  </a:cubicBezTo>
                  <a:cubicBezTo>
                    <a:pt x="17290" y="2053"/>
                    <a:pt x="17009" y="2144"/>
                    <a:pt x="16721" y="2219"/>
                  </a:cubicBezTo>
                  <a:cubicBezTo>
                    <a:pt x="16548" y="2259"/>
                    <a:pt x="16372" y="2300"/>
                    <a:pt x="16199" y="2344"/>
                  </a:cubicBezTo>
                  <a:cubicBezTo>
                    <a:pt x="16044" y="2384"/>
                    <a:pt x="15895" y="2428"/>
                    <a:pt x="15739" y="2473"/>
                  </a:cubicBezTo>
                  <a:cubicBezTo>
                    <a:pt x="15448" y="2544"/>
                    <a:pt x="15153" y="2605"/>
                    <a:pt x="14855" y="2648"/>
                  </a:cubicBezTo>
                  <a:cubicBezTo>
                    <a:pt x="14638" y="2672"/>
                    <a:pt x="14422" y="2692"/>
                    <a:pt x="14205" y="2730"/>
                  </a:cubicBezTo>
                  <a:cubicBezTo>
                    <a:pt x="13972" y="2767"/>
                    <a:pt x="13741" y="2814"/>
                    <a:pt x="13508" y="2848"/>
                  </a:cubicBezTo>
                  <a:cubicBezTo>
                    <a:pt x="13223" y="2879"/>
                    <a:pt x="12936" y="2889"/>
                    <a:pt x="12647" y="2900"/>
                  </a:cubicBezTo>
                  <a:cubicBezTo>
                    <a:pt x="12492" y="2906"/>
                    <a:pt x="12333" y="2913"/>
                    <a:pt x="12173" y="2923"/>
                  </a:cubicBezTo>
                  <a:cubicBezTo>
                    <a:pt x="12028" y="2933"/>
                    <a:pt x="11882" y="2953"/>
                    <a:pt x="11737" y="2970"/>
                  </a:cubicBezTo>
                  <a:lnTo>
                    <a:pt x="11747" y="2970"/>
                  </a:lnTo>
                  <a:cubicBezTo>
                    <a:pt x="11740" y="2970"/>
                    <a:pt x="11737" y="2970"/>
                    <a:pt x="11730" y="2973"/>
                  </a:cubicBezTo>
                  <a:cubicBezTo>
                    <a:pt x="11724" y="2973"/>
                    <a:pt x="11715" y="2973"/>
                    <a:pt x="11706" y="2976"/>
                  </a:cubicBezTo>
                  <a:lnTo>
                    <a:pt x="11706" y="2976"/>
                  </a:lnTo>
                  <a:cubicBezTo>
                    <a:pt x="11708" y="2975"/>
                    <a:pt x="11709" y="2973"/>
                    <a:pt x="11709" y="2973"/>
                  </a:cubicBezTo>
                  <a:lnTo>
                    <a:pt x="11709" y="2973"/>
                  </a:lnTo>
                  <a:cubicBezTo>
                    <a:pt x="11476" y="2997"/>
                    <a:pt x="11245" y="3011"/>
                    <a:pt x="11012" y="3011"/>
                  </a:cubicBezTo>
                  <a:cubicBezTo>
                    <a:pt x="10659" y="3007"/>
                    <a:pt x="10306" y="2993"/>
                    <a:pt x="9955" y="2993"/>
                  </a:cubicBezTo>
                  <a:cubicBezTo>
                    <a:pt x="9770" y="2993"/>
                    <a:pt x="9585" y="2997"/>
                    <a:pt x="9401" y="3008"/>
                  </a:cubicBezTo>
                  <a:cubicBezTo>
                    <a:pt x="8937" y="3028"/>
                    <a:pt x="8469" y="3042"/>
                    <a:pt x="8005" y="3045"/>
                  </a:cubicBezTo>
                  <a:cubicBezTo>
                    <a:pt x="7816" y="3042"/>
                    <a:pt x="7626" y="3028"/>
                    <a:pt x="7436" y="3021"/>
                  </a:cubicBezTo>
                  <a:cubicBezTo>
                    <a:pt x="7247" y="3014"/>
                    <a:pt x="7054" y="3021"/>
                    <a:pt x="6864" y="3008"/>
                  </a:cubicBezTo>
                  <a:cubicBezTo>
                    <a:pt x="6519" y="2985"/>
                    <a:pt x="6177" y="2974"/>
                    <a:pt x="5832" y="2932"/>
                  </a:cubicBezTo>
                  <a:lnTo>
                    <a:pt x="5832" y="2932"/>
                  </a:lnTo>
                  <a:cubicBezTo>
                    <a:pt x="5813" y="2928"/>
                    <a:pt x="5794" y="2925"/>
                    <a:pt x="5776" y="2923"/>
                  </a:cubicBezTo>
                  <a:lnTo>
                    <a:pt x="5776" y="2923"/>
                  </a:lnTo>
                  <a:cubicBezTo>
                    <a:pt x="5781" y="2924"/>
                    <a:pt x="5786" y="2925"/>
                    <a:pt x="5791" y="2926"/>
                  </a:cubicBezTo>
                  <a:cubicBezTo>
                    <a:pt x="5805" y="2926"/>
                    <a:pt x="5817" y="2929"/>
                    <a:pt x="5831" y="2931"/>
                  </a:cubicBezTo>
                  <a:lnTo>
                    <a:pt x="5831" y="2931"/>
                  </a:lnTo>
                  <a:cubicBezTo>
                    <a:pt x="5817" y="2930"/>
                    <a:pt x="5804" y="2928"/>
                    <a:pt x="5791" y="2926"/>
                  </a:cubicBezTo>
                  <a:cubicBezTo>
                    <a:pt x="5780" y="2924"/>
                    <a:pt x="5769" y="2923"/>
                    <a:pt x="5758" y="2921"/>
                  </a:cubicBezTo>
                  <a:lnTo>
                    <a:pt x="5758" y="2921"/>
                  </a:lnTo>
                  <a:cubicBezTo>
                    <a:pt x="5764" y="2921"/>
                    <a:pt x="5770" y="2922"/>
                    <a:pt x="5776" y="2923"/>
                  </a:cubicBezTo>
                  <a:lnTo>
                    <a:pt x="5776" y="2923"/>
                  </a:lnTo>
                  <a:cubicBezTo>
                    <a:pt x="5768" y="2921"/>
                    <a:pt x="5760" y="2920"/>
                    <a:pt x="5752" y="2920"/>
                  </a:cubicBezTo>
                  <a:lnTo>
                    <a:pt x="5752" y="2920"/>
                  </a:lnTo>
                  <a:cubicBezTo>
                    <a:pt x="5754" y="2920"/>
                    <a:pt x="5756" y="2920"/>
                    <a:pt x="5758" y="2921"/>
                  </a:cubicBezTo>
                  <a:lnTo>
                    <a:pt x="5758" y="2921"/>
                  </a:lnTo>
                  <a:cubicBezTo>
                    <a:pt x="5755" y="2920"/>
                    <a:pt x="5753" y="2920"/>
                    <a:pt x="5750" y="2920"/>
                  </a:cubicBezTo>
                  <a:cubicBezTo>
                    <a:pt x="5751" y="2920"/>
                    <a:pt x="5751" y="2920"/>
                    <a:pt x="5752" y="2920"/>
                  </a:cubicBezTo>
                  <a:lnTo>
                    <a:pt x="5752" y="2920"/>
                  </a:lnTo>
                  <a:cubicBezTo>
                    <a:pt x="5720" y="2915"/>
                    <a:pt x="5688" y="2911"/>
                    <a:pt x="5656" y="2906"/>
                  </a:cubicBezTo>
                  <a:lnTo>
                    <a:pt x="5656" y="2906"/>
                  </a:lnTo>
                  <a:cubicBezTo>
                    <a:pt x="5657" y="2906"/>
                    <a:pt x="5657" y="2906"/>
                    <a:pt x="5658" y="2906"/>
                  </a:cubicBezTo>
                  <a:cubicBezTo>
                    <a:pt x="5649" y="2905"/>
                    <a:pt x="5640" y="2904"/>
                    <a:pt x="5631" y="2902"/>
                  </a:cubicBezTo>
                  <a:lnTo>
                    <a:pt x="5631" y="2902"/>
                  </a:lnTo>
                  <a:cubicBezTo>
                    <a:pt x="5626" y="2901"/>
                    <a:pt x="5620" y="2900"/>
                    <a:pt x="5614" y="2900"/>
                  </a:cubicBezTo>
                  <a:lnTo>
                    <a:pt x="5614" y="2900"/>
                  </a:lnTo>
                  <a:cubicBezTo>
                    <a:pt x="5616" y="2900"/>
                    <a:pt x="5617" y="2900"/>
                    <a:pt x="5619" y="2901"/>
                  </a:cubicBezTo>
                  <a:lnTo>
                    <a:pt x="5619" y="2901"/>
                  </a:lnTo>
                  <a:cubicBezTo>
                    <a:pt x="5385" y="2868"/>
                    <a:pt x="5154" y="2833"/>
                    <a:pt x="4924" y="2808"/>
                  </a:cubicBezTo>
                  <a:cubicBezTo>
                    <a:pt x="4673" y="2778"/>
                    <a:pt x="4419" y="2761"/>
                    <a:pt x="4169" y="2726"/>
                  </a:cubicBezTo>
                  <a:cubicBezTo>
                    <a:pt x="3956" y="2692"/>
                    <a:pt x="3742" y="2648"/>
                    <a:pt x="3532" y="2598"/>
                  </a:cubicBezTo>
                  <a:cubicBezTo>
                    <a:pt x="3332" y="2547"/>
                    <a:pt x="3126" y="2506"/>
                    <a:pt x="2923" y="2453"/>
                  </a:cubicBezTo>
                  <a:cubicBezTo>
                    <a:pt x="2746" y="2401"/>
                    <a:pt x="2577" y="2334"/>
                    <a:pt x="2404" y="2273"/>
                  </a:cubicBezTo>
                  <a:cubicBezTo>
                    <a:pt x="2218" y="2205"/>
                    <a:pt x="2026" y="2144"/>
                    <a:pt x="1843" y="2070"/>
                  </a:cubicBezTo>
                  <a:lnTo>
                    <a:pt x="1843" y="2070"/>
                  </a:lnTo>
                  <a:cubicBezTo>
                    <a:pt x="1843" y="2070"/>
                    <a:pt x="1844" y="2071"/>
                    <a:pt x="1845" y="2071"/>
                  </a:cubicBezTo>
                  <a:lnTo>
                    <a:pt x="1845" y="2071"/>
                  </a:lnTo>
                  <a:cubicBezTo>
                    <a:pt x="1750" y="2030"/>
                    <a:pt x="1656" y="1994"/>
                    <a:pt x="1562" y="1954"/>
                  </a:cubicBezTo>
                  <a:lnTo>
                    <a:pt x="1562" y="1954"/>
                  </a:lnTo>
                  <a:cubicBezTo>
                    <a:pt x="1565" y="1954"/>
                    <a:pt x="1571" y="1958"/>
                    <a:pt x="1575" y="1958"/>
                  </a:cubicBezTo>
                  <a:cubicBezTo>
                    <a:pt x="1335" y="1853"/>
                    <a:pt x="1098" y="1745"/>
                    <a:pt x="871" y="1616"/>
                  </a:cubicBezTo>
                  <a:cubicBezTo>
                    <a:pt x="782" y="1559"/>
                    <a:pt x="698" y="1498"/>
                    <a:pt x="613" y="1437"/>
                  </a:cubicBezTo>
                  <a:cubicBezTo>
                    <a:pt x="427" y="1284"/>
                    <a:pt x="241" y="1128"/>
                    <a:pt x="68" y="956"/>
                  </a:cubicBezTo>
                  <a:cubicBezTo>
                    <a:pt x="44" y="932"/>
                    <a:pt x="24" y="904"/>
                    <a:pt x="0" y="878"/>
                  </a:cubicBezTo>
                  <a:lnTo>
                    <a:pt x="0" y="878"/>
                  </a:lnTo>
                  <a:cubicBezTo>
                    <a:pt x="44" y="952"/>
                    <a:pt x="82" y="1030"/>
                    <a:pt x="129" y="1104"/>
                  </a:cubicBezTo>
                  <a:cubicBezTo>
                    <a:pt x="210" y="1223"/>
                    <a:pt x="288" y="1345"/>
                    <a:pt x="376" y="1464"/>
                  </a:cubicBezTo>
                  <a:cubicBezTo>
                    <a:pt x="454" y="1572"/>
                    <a:pt x="543" y="1673"/>
                    <a:pt x="627" y="1772"/>
                  </a:cubicBezTo>
                  <a:cubicBezTo>
                    <a:pt x="793" y="1965"/>
                    <a:pt x="965" y="2144"/>
                    <a:pt x="1148" y="2317"/>
                  </a:cubicBezTo>
                  <a:cubicBezTo>
                    <a:pt x="1419" y="2550"/>
                    <a:pt x="1701" y="2774"/>
                    <a:pt x="1998" y="2981"/>
                  </a:cubicBezTo>
                  <a:cubicBezTo>
                    <a:pt x="2218" y="3126"/>
                    <a:pt x="2445" y="3265"/>
                    <a:pt x="2679" y="3394"/>
                  </a:cubicBezTo>
                  <a:cubicBezTo>
                    <a:pt x="2794" y="3451"/>
                    <a:pt x="2906" y="3505"/>
                    <a:pt x="3021" y="3559"/>
                  </a:cubicBezTo>
                  <a:cubicBezTo>
                    <a:pt x="3132" y="3611"/>
                    <a:pt x="3245" y="3654"/>
                    <a:pt x="3356" y="3698"/>
                  </a:cubicBezTo>
                  <a:cubicBezTo>
                    <a:pt x="3525" y="3756"/>
                    <a:pt x="3695" y="3810"/>
                    <a:pt x="3867" y="3854"/>
                  </a:cubicBezTo>
                  <a:cubicBezTo>
                    <a:pt x="3939" y="3875"/>
                    <a:pt x="4009" y="3891"/>
                    <a:pt x="4081" y="3911"/>
                  </a:cubicBezTo>
                  <a:cubicBezTo>
                    <a:pt x="4108" y="3922"/>
                    <a:pt x="4139" y="3932"/>
                    <a:pt x="4165" y="3945"/>
                  </a:cubicBezTo>
                  <a:cubicBezTo>
                    <a:pt x="4243" y="3972"/>
                    <a:pt x="4317" y="4003"/>
                    <a:pt x="4395" y="4027"/>
                  </a:cubicBezTo>
                  <a:cubicBezTo>
                    <a:pt x="4456" y="4047"/>
                    <a:pt x="4520" y="4067"/>
                    <a:pt x="4581" y="4088"/>
                  </a:cubicBezTo>
                  <a:lnTo>
                    <a:pt x="4586" y="4088"/>
                  </a:lnTo>
                  <a:cubicBezTo>
                    <a:pt x="4781" y="4142"/>
                    <a:pt x="4978" y="4192"/>
                    <a:pt x="5175" y="4236"/>
                  </a:cubicBezTo>
                  <a:cubicBezTo>
                    <a:pt x="5679" y="4349"/>
                    <a:pt x="6186" y="4423"/>
                    <a:pt x="6698" y="4500"/>
                  </a:cubicBezTo>
                  <a:cubicBezTo>
                    <a:pt x="6793" y="4518"/>
                    <a:pt x="6888" y="4528"/>
                    <a:pt x="6979" y="4538"/>
                  </a:cubicBezTo>
                  <a:cubicBezTo>
                    <a:pt x="7135" y="4558"/>
                    <a:pt x="7291" y="4578"/>
                    <a:pt x="7446" y="4599"/>
                  </a:cubicBezTo>
                  <a:cubicBezTo>
                    <a:pt x="7710" y="4636"/>
                    <a:pt x="7971" y="4667"/>
                    <a:pt x="8235" y="4694"/>
                  </a:cubicBezTo>
                  <a:cubicBezTo>
                    <a:pt x="8540" y="4721"/>
                    <a:pt x="8841" y="4738"/>
                    <a:pt x="9143" y="4755"/>
                  </a:cubicBezTo>
                  <a:cubicBezTo>
                    <a:pt x="9381" y="4766"/>
                    <a:pt x="9616" y="4777"/>
                    <a:pt x="9852" y="4777"/>
                  </a:cubicBezTo>
                  <a:cubicBezTo>
                    <a:pt x="9905" y="4777"/>
                    <a:pt x="9957" y="4776"/>
                    <a:pt x="10010" y="4775"/>
                  </a:cubicBezTo>
                  <a:cubicBezTo>
                    <a:pt x="10325" y="4769"/>
                    <a:pt x="10640" y="4761"/>
                    <a:pt x="10951" y="4758"/>
                  </a:cubicBezTo>
                  <a:cubicBezTo>
                    <a:pt x="11232" y="4758"/>
                    <a:pt x="11509" y="4758"/>
                    <a:pt x="11787" y="4752"/>
                  </a:cubicBezTo>
                  <a:cubicBezTo>
                    <a:pt x="12204" y="4728"/>
                    <a:pt x="12624" y="4694"/>
                    <a:pt x="13040" y="4653"/>
                  </a:cubicBezTo>
                  <a:cubicBezTo>
                    <a:pt x="13436" y="4616"/>
                    <a:pt x="13833" y="4578"/>
                    <a:pt x="14225" y="4514"/>
                  </a:cubicBezTo>
                  <a:cubicBezTo>
                    <a:pt x="14252" y="4511"/>
                    <a:pt x="14283" y="4508"/>
                    <a:pt x="14313" y="4505"/>
                  </a:cubicBezTo>
                  <a:cubicBezTo>
                    <a:pt x="14797" y="4406"/>
                    <a:pt x="15282" y="4294"/>
                    <a:pt x="15749" y="4142"/>
                  </a:cubicBezTo>
                  <a:lnTo>
                    <a:pt x="15749" y="4142"/>
                  </a:lnTo>
                  <a:cubicBezTo>
                    <a:pt x="15749" y="4142"/>
                    <a:pt x="15749" y="4142"/>
                    <a:pt x="15749" y="4142"/>
                  </a:cubicBezTo>
                  <a:lnTo>
                    <a:pt x="15749" y="4142"/>
                  </a:lnTo>
                  <a:cubicBezTo>
                    <a:pt x="15904" y="4092"/>
                    <a:pt x="16059" y="4043"/>
                    <a:pt x="16215" y="3993"/>
                  </a:cubicBezTo>
                  <a:lnTo>
                    <a:pt x="16215" y="3993"/>
                  </a:lnTo>
                  <a:cubicBezTo>
                    <a:pt x="16211" y="3994"/>
                    <a:pt x="16207" y="3996"/>
                    <a:pt x="16203" y="3997"/>
                  </a:cubicBezTo>
                  <a:cubicBezTo>
                    <a:pt x="16518" y="3888"/>
                    <a:pt x="16826" y="3763"/>
                    <a:pt x="17131" y="3624"/>
                  </a:cubicBezTo>
                  <a:cubicBezTo>
                    <a:pt x="17452" y="3468"/>
                    <a:pt x="17764" y="3299"/>
                    <a:pt x="18079" y="3126"/>
                  </a:cubicBezTo>
                  <a:cubicBezTo>
                    <a:pt x="18272" y="3021"/>
                    <a:pt x="18462" y="2913"/>
                    <a:pt x="18651" y="2804"/>
                  </a:cubicBezTo>
                  <a:cubicBezTo>
                    <a:pt x="18678" y="2798"/>
                    <a:pt x="18706" y="2784"/>
                    <a:pt x="18736" y="2767"/>
                  </a:cubicBezTo>
                  <a:lnTo>
                    <a:pt x="18827" y="2706"/>
                  </a:lnTo>
                  <a:cubicBezTo>
                    <a:pt x="18840" y="2696"/>
                    <a:pt x="18858" y="2686"/>
                    <a:pt x="18875" y="2676"/>
                  </a:cubicBezTo>
                  <a:cubicBezTo>
                    <a:pt x="18970" y="2611"/>
                    <a:pt x="19057" y="2534"/>
                    <a:pt x="19145" y="2459"/>
                  </a:cubicBezTo>
                  <a:cubicBezTo>
                    <a:pt x="19295" y="2340"/>
                    <a:pt x="19440" y="2222"/>
                    <a:pt x="19575" y="2087"/>
                  </a:cubicBezTo>
                  <a:cubicBezTo>
                    <a:pt x="19586" y="2073"/>
                    <a:pt x="19595" y="2059"/>
                    <a:pt x="19603" y="2046"/>
                  </a:cubicBezTo>
                  <a:cubicBezTo>
                    <a:pt x="19646" y="2007"/>
                    <a:pt x="19691" y="1969"/>
                    <a:pt x="19735" y="1930"/>
                  </a:cubicBezTo>
                  <a:lnTo>
                    <a:pt x="19735" y="1930"/>
                  </a:lnTo>
                  <a:cubicBezTo>
                    <a:pt x="19734" y="1931"/>
                    <a:pt x="19732" y="1933"/>
                    <a:pt x="19731" y="1934"/>
                  </a:cubicBezTo>
                  <a:cubicBezTo>
                    <a:pt x="19733" y="1932"/>
                    <a:pt x="19735" y="1930"/>
                    <a:pt x="19738" y="1928"/>
                  </a:cubicBezTo>
                  <a:lnTo>
                    <a:pt x="19738" y="1928"/>
                  </a:lnTo>
                  <a:cubicBezTo>
                    <a:pt x="19737" y="1929"/>
                    <a:pt x="19736" y="1929"/>
                    <a:pt x="19735" y="1930"/>
                  </a:cubicBezTo>
                  <a:lnTo>
                    <a:pt x="19735" y="1930"/>
                  </a:lnTo>
                  <a:cubicBezTo>
                    <a:pt x="19771" y="1894"/>
                    <a:pt x="19810" y="1858"/>
                    <a:pt x="19847" y="1819"/>
                  </a:cubicBezTo>
                  <a:cubicBezTo>
                    <a:pt x="19873" y="1789"/>
                    <a:pt x="19897" y="1754"/>
                    <a:pt x="19920" y="1721"/>
                  </a:cubicBezTo>
                  <a:lnTo>
                    <a:pt x="19920" y="1721"/>
                  </a:lnTo>
                  <a:cubicBezTo>
                    <a:pt x="19914" y="1731"/>
                    <a:pt x="19908" y="1744"/>
                    <a:pt x="19897" y="1757"/>
                  </a:cubicBezTo>
                  <a:lnTo>
                    <a:pt x="19897" y="1757"/>
                  </a:lnTo>
                  <a:cubicBezTo>
                    <a:pt x="19908" y="1744"/>
                    <a:pt x="19914" y="1731"/>
                    <a:pt x="19925" y="1717"/>
                  </a:cubicBezTo>
                  <a:cubicBezTo>
                    <a:pt x="19928" y="1714"/>
                    <a:pt x="19931" y="1707"/>
                    <a:pt x="19934" y="1704"/>
                  </a:cubicBezTo>
                  <a:cubicBezTo>
                    <a:pt x="19995" y="1612"/>
                    <a:pt x="20053" y="1521"/>
                    <a:pt x="20103" y="1423"/>
                  </a:cubicBezTo>
                  <a:cubicBezTo>
                    <a:pt x="20175" y="1277"/>
                    <a:pt x="20239" y="1128"/>
                    <a:pt x="20297" y="976"/>
                  </a:cubicBezTo>
                  <a:cubicBezTo>
                    <a:pt x="20375" y="752"/>
                    <a:pt x="20442" y="526"/>
                    <a:pt x="20493" y="295"/>
                  </a:cubicBezTo>
                  <a:cubicBezTo>
                    <a:pt x="20514" y="197"/>
                    <a:pt x="20530" y="99"/>
                    <a:pt x="20547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8" name="Google Shape;442;p42">
              <a:extLst>
                <a:ext uri="{FF2B5EF4-FFF2-40B4-BE49-F238E27FC236}">
                  <a16:creationId xmlns:a16="http://schemas.microsoft.com/office/drawing/2014/main" id="{E5F1D5C9-16B1-CCF6-D51A-CC45DC395341}"/>
                </a:ext>
              </a:extLst>
            </p:cNvPr>
            <p:cNvSpPr/>
            <p:nvPr/>
          </p:nvSpPr>
          <p:spPr>
            <a:xfrm>
              <a:off x="11662883" y="4439951"/>
              <a:ext cx="118378" cy="115540"/>
            </a:xfrm>
            <a:custGeom>
              <a:avLst/>
              <a:gdLst/>
              <a:ahLst/>
              <a:cxnLst/>
              <a:rect l="l" t="t" r="r" b="b"/>
              <a:pathLst>
                <a:path w="709" h="692" extrusionOk="0">
                  <a:moveTo>
                    <a:pt x="370" y="1"/>
                  </a:moveTo>
                  <a:cubicBezTo>
                    <a:pt x="184" y="1"/>
                    <a:pt x="18" y="133"/>
                    <a:pt x="8" y="329"/>
                  </a:cubicBezTo>
                  <a:cubicBezTo>
                    <a:pt x="1" y="509"/>
                    <a:pt x="146" y="691"/>
                    <a:pt x="337" y="691"/>
                  </a:cubicBezTo>
                  <a:cubicBezTo>
                    <a:pt x="523" y="691"/>
                    <a:pt x="688" y="560"/>
                    <a:pt x="699" y="363"/>
                  </a:cubicBezTo>
                  <a:cubicBezTo>
                    <a:pt x="709" y="180"/>
                    <a:pt x="560" y="1"/>
                    <a:pt x="37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9" name="Google Shape;443;p42">
              <a:extLst>
                <a:ext uri="{FF2B5EF4-FFF2-40B4-BE49-F238E27FC236}">
                  <a16:creationId xmlns:a16="http://schemas.microsoft.com/office/drawing/2014/main" id="{949AF6AF-83A9-52E3-82D0-0821550F4F5A}"/>
                </a:ext>
              </a:extLst>
            </p:cNvPr>
            <p:cNvSpPr/>
            <p:nvPr/>
          </p:nvSpPr>
          <p:spPr>
            <a:xfrm>
              <a:off x="11802633" y="4504901"/>
              <a:ext cx="118211" cy="116041"/>
            </a:xfrm>
            <a:custGeom>
              <a:avLst/>
              <a:gdLst/>
              <a:ahLst/>
              <a:cxnLst/>
              <a:rect l="l" t="t" r="r" b="b"/>
              <a:pathLst>
                <a:path w="708" h="695" extrusionOk="0">
                  <a:moveTo>
                    <a:pt x="373" y="1"/>
                  </a:moveTo>
                  <a:cubicBezTo>
                    <a:pt x="187" y="1"/>
                    <a:pt x="20" y="133"/>
                    <a:pt x="11" y="329"/>
                  </a:cubicBezTo>
                  <a:cubicBezTo>
                    <a:pt x="0" y="512"/>
                    <a:pt x="150" y="695"/>
                    <a:pt x="339" y="695"/>
                  </a:cubicBezTo>
                  <a:cubicBezTo>
                    <a:pt x="525" y="695"/>
                    <a:pt x="691" y="560"/>
                    <a:pt x="701" y="367"/>
                  </a:cubicBezTo>
                  <a:cubicBezTo>
                    <a:pt x="708" y="184"/>
                    <a:pt x="562" y="1"/>
                    <a:pt x="37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0" name="Google Shape;444;p42">
              <a:extLst>
                <a:ext uri="{FF2B5EF4-FFF2-40B4-BE49-F238E27FC236}">
                  <a16:creationId xmlns:a16="http://schemas.microsoft.com/office/drawing/2014/main" id="{9A0E9872-72AD-CEC5-3C24-75A65AA7823A}"/>
                </a:ext>
              </a:extLst>
            </p:cNvPr>
            <p:cNvSpPr/>
            <p:nvPr/>
          </p:nvSpPr>
          <p:spPr>
            <a:xfrm>
              <a:off x="11789609" y="4348454"/>
              <a:ext cx="118211" cy="115373"/>
            </a:xfrm>
            <a:custGeom>
              <a:avLst/>
              <a:gdLst/>
              <a:ahLst/>
              <a:cxnLst/>
              <a:rect l="l" t="t" r="r" b="b"/>
              <a:pathLst>
                <a:path w="708" h="691" extrusionOk="0">
                  <a:moveTo>
                    <a:pt x="373" y="0"/>
                  </a:moveTo>
                  <a:cubicBezTo>
                    <a:pt x="184" y="0"/>
                    <a:pt x="21" y="133"/>
                    <a:pt x="7" y="328"/>
                  </a:cubicBezTo>
                  <a:cubicBezTo>
                    <a:pt x="1" y="508"/>
                    <a:pt x="146" y="691"/>
                    <a:pt x="336" y="691"/>
                  </a:cubicBezTo>
                  <a:cubicBezTo>
                    <a:pt x="525" y="691"/>
                    <a:pt x="688" y="559"/>
                    <a:pt x="701" y="363"/>
                  </a:cubicBezTo>
                  <a:cubicBezTo>
                    <a:pt x="708" y="183"/>
                    <a:pt x="562" y="0"/>
                    <a:pt x="373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1" name="Google Shape;445;p42">
              <a:extLst>
                <a:ext uri="{FF2B5EF4-FFF2-40B4-BE49-F238E27FC236}">
                  <a16:creationId xmlns:a16="http://schemas.microsoft.com/office/drawing/2014/main" id="{1E5E58E7-6CD3-C981-6BFA-7A3466B70332}"/>
                </a:ext>
              </a:extLst>
            </p:cNvPr>
            <p:cNvSpPr/>
            <p:nvPr/>
          </p:nvSpPr>
          <p:spPr>
            <a:xfrm>
              <a:off x="14575759" y="4375502"/>
              <a:ext cx="118378" cy="115540"/>
            </a:xfrm>
            <a:custGeom>
              <a:avLst/>
              <a:gdLst/>
              <a:ahLst/>
              <a:cxnLst/>
              <a:rect l="l" t="t" r="r" b="b"/>
              <a:pathLst>
                <a:path w="709" h="692" extrusionOk="0">
                  <a:moveTo>
                    <a:pt x="373" y="1"/>
                  </a:moveTo>
                  <a:cubicBezTo>
                    <a:pt x="183" y="1"/>
                    <a:pt x="21" y="133"/>
                    <a:pt x="10" y="329"/>
                  </a:cubicBezTo>
                  <a:cubicBezTo>
                    <a:pt x="0" y="509"/>
                    <a:pt x="149" y="691"/>
                    <a:pt x="335" y="691"/>
                  </a:cubicBezTo>
                  <a:cubicBezTo>
                    <a:pt x="525" y="691"/>
                    <a:pt x="691" y="560"/>
                    <a:pt x="701" y="363"/>
                  </a:cubicBezTo>
                  <a:cubicBezTo>
                    <a:pt x="708" y="180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2" name="Google Shape;446;p42">
              <a:extLst>
                <a:ext uri="{FF2B5EF4-FFF2-40B4-BE49-F238E27FC236}">
                  <a16:creationId xmlns:a16="http://schemas.microsoft.com/office/drawing/2014/main" id="{6FFE2775-38D1-C0FA-A63F-97CDE0CC2F35}"/>
                </a:ext>
              </a:extLst>
            </p:cNvPr>
            <p:cNvSpPr/>
            <p:nvPr/>
          </p:nvSpPr>
          <p:spPr>
            <a:xfrm>
              <a:off x="14709164" y="4282336"/>
              <a:ext cx="118211" cy="115540"/>
            </a:xfrm>
            <a:custGeom>
              <a:avLst/>
              <a:gdLst/>
              <a:ahLst/>
              <a:cxnLst/>
              <a:rect l="l" t="t" r="r" b="b"/>
              <a:pathLst>
                <a:path w="708" h="692" extrusionOk="0">
                  <a:moveTo>
                    <a:pt x="373" y="0"/>
                  </a:moveTo>
                  <a:cubicBezTo>
                    <a:pt x="186" y="0"/>
                    <a:pt x="21" y="132"/>
                    <a:pt x="11" y="329"/>
                  </a:cubicBezTo>
                  <a:cubicBezTo>
                    <a:pt x="0" y="511"/>
                    <a:pt x="150" y="691"/>
                    <a:pt x="339" y="691"/>
                  </a:cubicBezTo>
                  <a:cubicBezTo>
                    <a:pt x="525" y="691"/>
                    <a:pt x="691" y="559"/>
                    <a:pt x="702" y="366"/>
                  </a:cubicBezTo>
                  <a:cubicBezTo>
                    <a:pt x="708" y="183"/>
                    <a:pt x="563" y="0"/>
                    <a:pt x="373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3" name="Google Shape;447;p42">
              <a:extLst>
                <a:ext uri="{FF2B5EF4-FFF2-40B4-BE49-F238E27FC236}">
                  <a16:creationId xmlns:a16="http://schemas.microsoft.com/office/drawing/2014/main" id="{5729EAA0-5D59-F147-0241-DA321236D535}"/>
                </a:ext>
              </a:extLst>
            </p:cNvPr>
            <p:cNvSpPr/>
            <p:nvPr/>
          </p:nvSpPr>
          <p:spPr>
            <a:xfrm>
              <a:off x="14176044" y="2323330"/>
              <a:ext cx="116041" cy="115373"/>
            </a:xfrm>
            <a:custGeom>
              <a:avLst/>
              <a:gdLst/>
              <a:ahLst/>
              <a:cxnLst/>
              <a:rect l="l" t="t" r="r" b="b"/>
              <a:pathLst>
                <a:path w="695" h="691" extrusionOk="0">
                  <a:moveTo>
                    <a:pt x="346" y="0"/>
                  </a:moveTo>
                  <a:cubicBezTo>
                    <a:pt x="160" y="0"/>
                    <a:pt x="0" y="156"/>
                    <a:pt x="0" y="345"/>
                  </a:cubicBezTo>
                  <a:cubicBezTo>
                    <a:pt x="0" y="535"/>
                    <a:pt x="160" y="691"/>
                    <a:pt x="346" y="691"/>
                  </a:cubicBezTo>
                  <a:cubicBezTo>
                    <a:pt x="535" y="691"/>
                    <a:pt x="694" y="535"/>
                    <a:pt x="694" y="345"/>
                  </a:cubicBezTo>
                  <a:cubicBezTo>
                    <a:pt x="694" y="156"/>
                    <a:pt x="535" y="0"/>
                    <a:pt x="346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4" name="Google Shape;448;p42">
              <a:extLst>
                <a:ext uri="{FF2B5EF4-FFF2-40B4-BE49-F238E27FC236}">
                  <a16:creationId xmlns:a16="http://schemas.microsoft.com/office/drawing/2014/main" id="{CF266AAA-EF52-E3BF-6186-E786F7C48C11}"/>
                </a:ext>
              </a:extLst>
            </p:cNvPr>
            <p:cNvSpPr/>
            <p:nvPr/>
          </p:nvSpPr>
          <p:spPr>
            <a:xfrm>
              <a:off x="11450503" y="1141214"/>
              <a:ext cx="116041" cy="116041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9" y="0"/>
                  </a:moveTo>
                  <a:cubicBezTo>
                    <a:pt x="159" y="0"/>
                    <a:pt x="0" y="159"/>
                    <a:pt x="0" y="349"/>
                  </a:cubicBezTo>
                  <a:cubicBezTo>
                    <a:pt x="0" y="535"/>
                    <a:pt x="159" y="694"/>
                    <a:pt x="349" y="694"/>
                  </a:cubicBezTo>
                  <a:cubicBezTo>
                    <a:pt x="535" y="694"/>
                    <a:pt x="694" y="535"/>
                    <a:pt x="694" y="349"/>
                  </a:cubicBezTo>
                  <a:cubicBezTo>
                    <a:pt x="694" y="159"/>
                    <a:pt x="535" y="0"/>
                    <a:pt x="34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5" name="Google Shape;449;p42">
              <a:extLst>
                <a:ext uri="{FF2B5EF4-FFF2-40B4-BE49-F238E27FC236}">
                  <a16:creationId xmlns:a16="http://schemas.microsoft.com/office/drawing/2014/main" id="{2349CC68-D2FD-1B20-8EE5-0E75E6EEC593}"/>
                </a:ext>
              </a:extLst>
            </p:cNvPr>
            <p:cNvSpPr/>
            <p:nvPr/>
          </p:nvSpPr>
          <p:spPr>
            <a:xfrm>
              <a:off x="11566377" y="1266605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60" y="1"/>
                    <a:pt x="0" y="156"/>
                    <a:pt x="0" y="346"/>
                  </a:cubicBezTo>
                  <a:cubicBezTo>
                    <a:pt x="0" y="536"/>
                    <a:pt x="160" y="692"/>
                    <a:pt x="346" y="692"/>
                  </a:cubicBezTo>
                  <a:cubicBezTo>
                    <a:pt x="535" y="692"/>
                    <a:pt x="691" y="536"/>
                    <a:pt x="691" y="346"/>
                  </a:cubicBezTo>
                  <a:cubicBezTo>
                    <a:pt x="691" y="156"/>
                    <a:pt x="535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6" name="Google Shape;450;p42">
              <a:extLst>
                <a:ext uri="{FF2B5EF4-FFF2-40B4-BE49-F238E27FC236}">
                  <a16:creationId xmlns:a16="http://schemas.microsoft.com/office/drawing/2014/main" id="{B42C6E37-6ADF-C9EE-C203-2D7AF9C82F19}"/>
                </a:ext>
              </a:extLst>
            </p:cNvPr>
            <p:cNvSpPr/>
            <p:nvPr/>
          </p:nvSpPr>
          <p:spPr>
            <a:xfrm>
              <a:off x="13502673" y="-990935"/>
              <a:ext cx="116041" cy="115540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6" y="1"/>
                  </a:moveTo>
                  <a:cubicBezTo>
                    <a:pt x="159" y="1"/>
                    <a:pt x="1" y="157"/>
                    <a:pt x="1" y="346"/>
                  </a:cubicBezTo>
                  <a:cubicBezTo>
                    <a:pt x="1" y="535"/>
                    <a:pt x="159" y="691"/>
                    <a:pt x="346" y="691"/>
                  </a:cubicBezTo>
                  <a:cubicBezTo>
                    <a:pt x="536" y="691"/>
                    <a:pt x="695" y="535"/>
                    <a:pt x="695" y="346"/>
                  </a:cubicBezTo>
                  <a:cubicBezTo>
                    <a:pt x="695" y="157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7" name="Google Shape;451;p42">
              <a:extLst>
                <a:ext uri="{FF2B5EF4-FFF2-40B4-BE49-F238E27FC236}">
                  <a16:creationId xmlns:a16="http://schemas.microsoft.com/office/drawing/2014/main" id="{1DCCB439-9DEB-028A-E728-CF031CB0B3F5}"/>
                </a:ext>
              </a:extLst>
            </p:cNvPr>
            <p:cNvSpPr/>
            <p:nvPr/>
          </p:nvSpPr>
          <p:spPr>
            <a:xfrm>
              <a:off x="12115359" y="-924149"/>
              <a:ext cx="115540" cy="116041"/>
            </a:xfrm>
            <a:custGeom>
              <a:avLst/>
              <a:gdLst/>
              <a:ahLst/>
              <a:cxnLst/>
              <a:rect l="l" t="t" r="r" b="b"/>
              <a:pathLst>
                <a:path w="692" h="695" extrusionOk="0">
                  <a:moveTo>
                    <a:pt x="346" y="1"/>
                  </a:moveTo>
                  <a:cubicBezTo>
                    <a:pt x="156" y="1"/>
                    <a:pt x="0" y="160"/>
                    <a:pt x="0" y="349"/>
                  </a:cubicBezTo>
                  <a:cubicBezTo>
                    <a:pt x="0" y="535"/>
                    <a:pt x="156" y="695"/>
                    <a:pt x="346" y="695"/>
                  </a:cubicBezTo>
                  <a:cubicBezTo>
                    <a:pt x="535" y="695"/>
                    <a:pt x="691" y="535"/>
                    <a:pt x="691" y="349"/>
                  </a:cubicBezTo>
                  <a:cubicBezTo>
                    <a:pt x="691" y="160"/>
                    <a:pt x="535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8" name="Google Shape;452;p42">
              <a:extLst>
                <a:ext uri="{FF2B5EF4-FFF2-40B4-BE49-F238E27FC236}">
                  <a16:creationId xmlns:a16="http://schemas.microsoft.com/office/drawing/2014/main" id="{D7F14B39-9F77-AF95-3AE4-8BC9BADE7BD6}"/>
                </a:ext>
              </a:extLst>
            </p:cNvPr>
            <p:cNvSpPr/>
            <p:nvPr/>
          </p:nvSpPr>
          <p:spPr>
            <a:xfrm>
              <a:off x="12202348" y="-777720"/>
              <a:ext cx="115373" cy="115540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346" y="0"/>
                  </a:moveTo>
                  <a:cubicBezTo>
                    <a:pt x="156" y="0"/>
                    <a:pt x="0" y="156"/>
                    <a:pt x="0" y="346"/>
                  </a:cubicBezTo>
                  <a:cubicBezTo>
                    <a:pt x="0" y="535"/>
                    <a:pt x="156" y="691"/>
                    <a:pt x="346" y="691"/>
                  </a:cubicBezTo>
                  <a:cubicBezTo>
                    <a:pt x="532" y="691"/>
                    <a:pt x="691" y="535"/>
                    <a:pt x="691" y="346"/>
                  </a:cubicBezTo>
                  <a:cubicBezTo>
                    <a:pt x="691" y="156"/>
                    <a:pt x="532" y="0"/>
                    <a:pt x="346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9" name="Google Shape;453;p42">
              <a:extLst>
                <a:ext uri="{FF2B5EF4-FFF2-40B4-BE49-F238E27FC236}">
                  <a16:creationId xmlns:a16="http://schemas.microsoft.com/office/drawing/2014/main" id="{5B006355-878D-B2BE-D081-6F0CD86E42A4}"/>
                </a:ext>
              </a:extLst>
            </p:cNvPr>
            <p:cNvSpPr/>
            <p:nvPr/>
          </p:nvSpPr>
          <p:spPr>
            <a:xfrm>
              <a:off x="12040725" y="-766533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6" y="1"/>
                    <a:pt x="0" y="157"/>
                    <a:pt x="0" y="346"/>
                  </a:cubicBezTo>
                  <a:cubicBezTo>
                    <a:pt x="0" y="536"/>
                    <a:pt x="156" y="692"/>
                    <a:pt x="346" y="692"/>
                  </a:cubicBezTo>
                  <a:cubicBezTo>
                    <a:pt x="532" y="692"/>
                    <a:pt x="691" y="536"/>
                    <a:pt x="691" y="346"/>
                  </a:cubicBezTo>
                  <a:cubicBezTo>
                    <a:pt x="691" y="157"/>
                    <a:pt x="532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0" name="Google Shape;454;p42">
              <a:extLst>
                <a:ext uri="{FF2B5EF4-FFF2-40B4-BE49-F238E27FC236}">
                  <a16:creationId xmlns:a16="http://schemas.microsoft.com/office/drawing/2014/main" id="{78E21AE0-5A18-03B5-D262-8B009D2BC73A}"/>
                </a:ext>
              </a:extLst>
            </p:cNvPr>
            <p:cNvSpPr/>
            <p:nvPr/>
          </p:nvSpPr>
          <p:spPr>
            <a:xfrm>
              <a:off x="13820909" y="1204327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7" y="1"/>
                    <a:pt x="0" y="157"/>
                    <a:pt x="0" y="346"/>
                  </a:cubicBezTo>
                  <a:cubicBezTo>
                    <a:pt x="0" y="536"/>
                    <a:pt x="157" y="692"/>
                    <a:pt x="346" y="692"/>
                  </a:cubicBezTo>
                  <a:cubicBezTo>
                    <a:pt x="536" y="692"/>
                    <a:pt x="691" y="536"/>
                    <a:pt x="691" y="346"/>
                  </a:cubicBezTo>
                  <a:cubicBezTo>
                    <a:pt x="691" y="157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1" name="Google Shape;455;p42">
              <a:extLst>
                <a:ext uri="{FF2B5EF4-FFF2-40B4-BE49-F238E27FC236}">
                  <a16:creationId xmlns:a16="http://schemas.microsoft.com/office/drawing/2014/main" id="{2ADB9263-16FB-FDF7-6CE3-B0131BB7B476}"/>
                </a:ext>
              </a:extLst>
            </p:cNvPr>
            <p:cNvSpPr/>
            <p:nvPr/>
          </p:nvSpPr>
          <p:spPr>
            <a:xfrm>
              <a:off x="13987206" y="1183957"/>
              <a:ext cx="115373" cy="116041"/>
            </a:xfrm>
            <a:custGeom>
              <a:avLst/>
              <a:gdLst/>
              <a:ahLst/>
              <a:cxnLst/>
              <a:rect l="l" t="t" r="r" b="b"/>
              <a:pathLst>
                <a:path w="691" h="695" extrusionOk="0">
                  <a:moveTo>
                    <a:pt x="345" y="1"/>
                  </a:moveTo>
                  <a:cubicBezTo>
                    <a:pt x="156" y="1"/>
                    <a:pt x="0" y="160"/>
                    <a:pt x="0" y="346"/>
                  </a:cubicBezTo>
                  <a:cubicBezTo>
                    <a:pt x="0" y="536"/>
                    <a:pt x="156" y="695"/>
                    <a:pt x="345" y="695"/>
                  </a:cubicBezTo>
                  <a:cubicBezTo>
                    <a:pt x="536" y="695"/>
                    <a:pt x="691" y="536"/>
                    <a:pt x="691" y="346"/>
                  </a:cubicBezTo>
                  <a:cubicBezTo>
                    <a:pt x="691" y="160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0" name="Google Shape;456;p42">
              <a:extLst>
                <a:ext uri="{FF2B5EF4-FFF2-40B4-BE49-F238E27FC236}">
                  <a16:creationId xmlns:a16="http://schemas.microsoft.com/office/drawing/2014/main" id="{2D58F197-4B96-7457-AE5D-D750E784E3AF}"/>
                </a:ext>
              </a:extLst>
            </p:cNvPr>
            <p:cNvSpPr/>
            <p:nvPr/>
          </p:nvSpPr>
          <p:spPr>
            <a:xfrm>
              <a:off x="13894374" y="1057397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7" y="1"/>
                    <a:pt x="1" y="157"/>
                    <a:pt x="1" y="346"/>
                  </a:cubicBezTo>
                  <a:cubicBezTo>
                    <a:pt x="1" y="535"/>
                    <a:pt x="157" y="691"/>
                    <a:pt x="346" y="691"/>
                  </a:cubicBezTo>
                  <a:cubicBezTo>
                    <a:pt x="536" y="691"/>
                    <a:pt x="692" y="535"/>
                    <a:pt x="692" y="346"/>
                  </a:cubicBezTo>
                  <a:cubicBezTo>
                    <a:pt x="692" y="157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1" name="Google Shape;457;p42">
              <a:extLst>
                <a:ext uri="{FF2B5EF4-FFF2-40B4-BE49-F238E27FC236}">
                  <a16:creationId xmlns:a16="http://schemas.microsoft.com/office/drawing/2014/main" id="{0ED8E345-131F-7EF9-4698-287E0274914C}"/>
                </a:ext>
              </a:extLst>
            </p:cNvPr>
            <p:cNvSpPr/>
            <p:nvPr/>
          </p:nvSpPr>
          <p:spPr>
            <a:xfrm>
              <a:off x="13774159" y="140423"/>
              <a:ext cx="115373" cy="115540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0" y="535"/>
                    <a:pt x="155" y="691"/>
                    <a:pt x="346" y="691"/>
                  </a:cubicBezTo>
                  <a:cubicBezTo>
                    <a:pt x="535" y="691"/>
                    <a:pt x="691" y="535"/>
                    <a:pt x="691" y="346"/>
                  </a:cubicBezTo>
                  <a:cubicBezTo>
                    <a:pt x="691" y="156"/>
                    <a:pt x="535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2" name="Google Shape;458;p42">
              <a:extLst>
                <a:ext uri="{FF2B5EF4-FFF2-40B4-BE49-F238E27FC236}">
                  <a16:creationId xmlns:a16="http://schemas.microsoft.com/office/drawing/2014/main" id="{CB6EDDBC-9686-4BA5-7982-B1C09CCFABCB}"/>
                </a:ext>
              </a:extLst>
            </p:cNvPr>
            <p:cNvSpPr/>
            <p:nvPr/>
          </p:nvSpPr>
          <p:spPr>
            <a:xfrm>
              <a:off x="15423274" y="1253582"/>
              <a:ext cx="117543" cy="115540"/>
            </a:xfrm>
            <a:custGeom>
              <a:avLst/>
              <a:gdLst/>
              <a:ahLst/>
              <a:cxnLst/>
              <a:rect l="l" t="t" r="r" b="b"/>
              <a:pathLst>
                <a:path w="704" h="692" extrusionOk="0">
                  <a:moveTo>
                    <a:pt x="363" y="1"/>
                  </a:moveTo>
                  <a:cubicBezTo>
                    <a:pt x="173" y="1"/>
                    <a:pt x="13" y="143"/>
                    <a:pt x="7" y="336"/>
                  </a:cubicBezTo>
                  <a:cubicBezTo>
                    <a:pt x="0" y="518"/>
                    <a:pt x="155" y="692"/>
                    <a:pt x="342" y="692"/>
                  </a:cubicBezTo>
                  <a:cubicBezTo>
                    <a:pt x="532" y="692"/>
                    <a:pt x="694" y="549"/>
                    <a:pt x="697" y="356"/>
                  </a:cubicBezTo>
                  <a:cubicBezTo>
                    <a:pt x="704" y="170"/>
                    <a:pt x="552" y="1"/>
                    <a:pt x="36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3" name="Google Shape;459;p42">
              <a:extLst>
                <a:ext uri="{FF2B5EF4-FFF2-40B4-BE49-F238E27FC236}">
                  <a16:creationId xmlns:a16="http://schemas.microsoft.com/office/drawing/2014/main" id="{2E61D192-F100-E96B-53AA-A64F8669D4DA}"/>
                </a:ext>
              </a:extLst>
            </p:cNvPr>
            <p:cNvSpPr/>
            <p:nvPr/>
          </p:nvSpPr>
          <p:spPr>
            <a:xfrm>
              <a:off x="12303529" y="2359728"/>
              <a:ext cx="195349" cy="189338"/>
            </a:xfrm>
            <a:custGeom>
              <a:avLst/>
              <a:gdLst/>
              <a:ahLst/>
              <a:cxnLst/>
              <a:rect l="l" t="t" r="r" b="b"/>
              <a:pathLst>
                <a:path w="1170" h="1134" extrusionOk="0">
                  <a:moveTo>
                    <a:pt x="636" y="0"/>
                  </a:moveTo>
                  <a:cubicBezTo>
                    <a:pt x="601" y="0"/>
                    <a:pt x="566" y="3"/>
                    <a:pt x="532" y="9"/>
                  </a:cubicBezTo>
                  <a:cubicBezTo>
                    <a:pt x="495" y="9"/>
                    <a:pt x="458" y="16"/>
                    <a:pt x="421" y="32"/>
                  </a:cubicBezTo>
                  <a:cubicBezTo>
                    <a:pt x="373" y="49"/>
                    <a:pt x="329" y="70"/>
                    <a:pt x="291" y="97"/>
                  </a:cubicBezTo>
                  <a:cubicBezTo>
                    <a:pt x="210" y="145"/>
                    <a:pt x="139" y="212"/>
                    <a:pt x="88" y="293"/>
                  </a:cubicBezTo>
                  <a:cubicBezTo>
                    <a:pt x="4" y="432"/>
                    <a:pt x="0" y="601"/>
                    <a:pt x="55" y="751"/>
                  </a:cubicBezTo>
                  <a:cubicBezTo>
                    <a:pt x="55" y="757"/>
                    <a:pt x="58" y="764"/>
                    <a:pt x="58" y="771"/>
                  </a:cubicBezTo>
                  <a:cubicBezTo>
                    <a:pt x="113" y="940"/>
                    <a:pt x="275" y="1079"/>
                    <a:pt x="447" y="1120"/>
                  </a:cubicBezTo>
                  <a:cubicBezTo>
                    <a:pt x="488" y="1126"/>
                    <a:pt x="532" y="1134"/>
                    <a:pt x="573" y="1134"/>
                  </a:cubicBezTo>
                  <a:cubicBezTo>
                    <a:pt x="694" y="1134"/>
                    <a:pt x="816" y="1099"/>
                    <a:pt x="908" y="1028"/>
                  </a:cubicBezTo>
                  <a:cubicBezTo>
                    <a:pt x="1043" y="920"/>
                    <a:pt x="1165" y="764"/>
                    <a:pt x="1169" y="585"/>
                  </a:cubicBezTo>
                  <a:cubicBezTo>
                    <a:pt x="1169" y="493"/>
                    <a:pt x="1162" y="412"/>
                    <a:pt x="1132" y="327"/>
                  </a:cubicBezTo>
                  <a:cubicBezTo>
                    <a:pt x="1104" y="249"/>
                    <a:pt x="1050" y="179"/>
                    <a:pt x="986" y="124"/>
                  </a:cubicBezTo>
                  <a:cubicBezTo>
                    <a:pt x="887" y="39"/>
                    <a:pt x="762" y="0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4" name="Google Shape;460;p42">
              <a:extLst>
                <a:ext uri="{FF2B5EF4-FFF2-40B4-BE49-F238E27FC236}">
                  <a16:creationId xmlns:a16="http://schemas.microsoft.com/office/drawing/2014/main" id="{6FBC3437-5CD6-D7D3-5042-93E21E057633}"/>
                </a:ext>
              </a:extLst>
            </p:cNvPr>
            <p:cNvSpPr/>
            <p:nvPr/>
          </p:nvSpPr>
          <p:spPr>
            <a:xfrm>
              <a:off x="13751451" y="2365405"/>
              <a:ext cx="191676" cy="185832"/>
            </a:xfrm>
            <a:custGeom>
              <a:avLst/>
              <a:gdLst/>
              <a:ahLst/>
              <a:cxnLst/>
              <a:rect l="l" t="t" r="r" b="b"/>
              <a:pathLst>
                <a:path w="1148" h="1113" extrusionOk="0">
                  <a:moveTo>
                    <a:pt x="551" y="1"/>
                  </a:moveTo>
                  <a:cubicBezTo>
                    <a:pt x="410" y="1"/>
                    <a:pt x="280" y="58"/>
                    <a:pt x="166" y="148"/>
                  </a:cubicBezTo>
                  <a:cubicBezTo>
                    <a:pt x="88" y="212"/>
                    <a:pt x="38" y="317"/>
                    <a:pt x="17" y="412"/>
                  </a:cubicBezTo>
                  <a:cubicBezTo>
                    <a:pt x="4" y="459"/>
                    <a:pt x="0" y="506"/>
                    <a:pt x="4" y="551"/>
                  </a:cubicBezTo>
                  <a:cubicBezTo>
                    <a:pt x="4" y="584"/>
                    <a:pt x="7" y="618"/>
                    <a:pt x="14" y="653"/>
                  </a:cubicBezTo>
                  <a:lnTo>
                    <a:pt x="14" y="662"/>
                  </a:lnTo>
                  <a:cubicBezTo>
                    <a:pt x="41" y="825"/>
                    <a:pt x="169" y="981"/>
                    <a:pt x="315" y="1052"/>
                  </a:cubicBezTo>
                  <a:cubicBezTo>
                    <a:pt x="396" y="1092"/>
                    <a:pt x="485" y="1113"/>
                    <a:pt x="569" y="1113"/>
                  </a:cubicBezTo>
                  <a:cubicBezTo>
                    <a:pt x="671" y="1113"/>
                    <a:pt x="769" y="1086"/>
                    <a:pt x="863" y="1039"/>
                  </a:cubicBezTo>
                  <a:cubicBezTo>
                    <a:pt x="969" y="984"/>
                    <a:pt x="1046" y="883"/>
                    <a:pt x="1080" y="770"/>
                  </a:cubicBezTo>
                  <a:cubicBezTo>
                    <a:pt x="1148" y="618"/>
                    <a:pt x="1128" y="459"/>
                    <a:pt x="1060" y="310"/>
                  </a:cubicBezTo>
                  <a:cubicBezTo>
                    <a:pt x="979" y="145"/>
                    <a:pt x="799" y="32"/>
                    <a:pt x="624" y="6"/>
                  </a:cubicBezTo>
                  <a:cubicBezTo>
                    <a:pt x="599" y="2"/>
                    <a:pt x="575" y="1"/>
                    <a:pt x="5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5" name="Google Shape;461;p42">
              <a:extLst>
                <a:ext uri="{FF2B5EF4-FFF2-40B4-BE49-F238E27FC236}">
                  <a16:creationId xmlns:a16="http://schemas.microsoft.com/office/drawing/2014/main" id="{62EE7EC9-343A-807A-7DFD-4EB267FC66BF}"/>
                </a:ext>
              </a:extLst>
            </p:cNvPr>
            <p:cNvSpPr/>
            <p:nvPr/>
          </p:nvSpPr>
          <p:spPr>
            <a:xfrm>
              <a:off x="12938998" y="2260050"/>
              <a:ext cx="481193" cy="462493"/>
            </a:xfrm>
            <a:custGeom>
              <a:avLst/>
              <a:gdLst/>
              <a:ahLst/>
              <a:cxnLst/>
              <a:rect l="l" t="t" r="r" b="b"/>
              <a:pathLst>
                <a:path w="2882" h="2770" extrusionOk="0">
                  <a:moveTo>
                    <a:pt x="1764" y="44"/>
                  </a:moveTo>
                  <a:lnTo>
                    <a:pt x="1764" y="44"/>
                  </a:lnTo>
                  <a:cubicBezTo>
                    <a:pt x="1766" y="44"/>
                    <a:pt x="1768" y="45"/>
                    <a:pt x="1770" y="45"/>
                  </a:cubicBezTo>
                  <a:lnTo>
                    <a:pt x="1770" y="45"/>
                  </a:lnTo>
                  <a:cubicBezTo>
                    <a:pt x="1768" y="45"/>
                    <a:pt x="1766" y="45"/>
                    <a:pt x="1764" y="44"/>
                  </a:cubicBezTo>
                  <a:close/>
                  <a:moveTo>
                    <a:pt x="1782" y="48"/>
                  </a:moveTo>
                  <a:cubicBezTo>
                    <a:pt x="1792" y="51"/>
                    <a:pt x="1799" y="51"/>
                    <a:pt x="1808" y="54"/>
                  </a:cubicBezTo>
                  <a:cubicBezTo>
                    <a:pt x="1800" y="51"/>
                    <a:pt x="1791" y="48"/>
                    <a:pt x="1782" y="48"/>
                  </a:cubicBezTo>
                  <a:close/>
                  <a:moveTo>
                    <a:pt x="1986" y="884"/>
                  </a:moveTo>
                  <a:cubicBezTo>
                    <a:pt x="1990" y="886"/>
                    <a:pt x="1994" y="888"/>
                    <a:pt x="1999" y="890"/>
                  </a:cubicBezTo>
                  <a:cubicBezTo>
                    <a:pt x="1994" y="888"/>
                    <a:pt x="1989" y="886"/>
                    <a:pt x="1986" y="884"/>
                  </a:cubicBezTo>
                  <a:close/>
                  <a:moveTo>
                    <a:pt x="1399" y="694"/>
                  </a:moveTo>
                  <a:cubicBezTo>
                    <a:pt x="1409" y="694"/>
                    <a:pt x="1419" y="698"/>
                    <a:pt x="1430" y="698"/>
                  </a:cubicBezTo>
                  <a:cubicBezTo>
                    <a:pt x="1455" y="701"/>
                    <a:pt x="1480" y="704"/>
                    <a:pt x="1506" y="707"/>
                  </a:cubicBezTo>
                  <a:lnTo>
                    <a:pt x="1506" y="707"/>
                  </a:lnTo>
                  <a:cubicBezTo>
                    <a:pt x="1503" y="706"/>
                    <a:pt x="1500" y="705"/>
                    <a:pt x="1497" y="704"/>
                  </a:cubicBezTo>
                  <a:cubicBezTo>
                    <a:pt x="1491" y="703"/>
                    <a:pt x="1485" y="700"/>
                    <a:pt x="1479" y="698"/>
                  </a:cubicBezTo>
                  <a:lnTo>
                    <a:pt x="1479" y="698"/>
                  </a:lnTo>
                  <a:cubicBezTo>
                    <a:pt x="1490" y="702"/>
                    <a:pt x="1502" y="704"/>
                    <a:pt x="1513" y="708"/>
                  </a:cubicBezTo>
                  <a:lnTo>
                    <a:pt x="1513" y="708"/>
                  </a:lnTo>
                  <a:cubicBezTo>
                    <a:pt x="1512" y="707"/>
                    <a:pt x="1512" y="707"/>
                    <a:pt x="1511" y="707"/>
                  </a:cubicBezTo>
                  <a:cubicBezTo>
                    <a:pt x="1509" y="707"/>
                    <a:pt x="1507" y="707"/>
                    <a:pt x="1506" y="707"/>
                  </a:cubicBezTo>
                  <a:lnTo>
                    <a:pt x="1506" y="707"/>
                  </a:lnTo>
                  <a:cubicBezTo>
                    <a:pt x="1511" y="708"/>
                    <a:pt x="1517" y="709"/>
                    <a:pt x="1521" y="711"/>
                  </a:cubicBezTo>
                  <a:lnTo>
                    <a:pt x="1524" y="711"/>
                  </a:lnTo>
                  <a:cubicBezTo>
                    <a:pt x="1520" y="710"/>
                    <a:pt x="1517" y="708"/>
                    <a:pt x="1513" y="708"/>
                  </a:cubicBezTo>
                  <a:lnTo>
                    <a:pt x="1513" y="708"/>
                  </a:lnTo>
                  <a:cubicBezTo>
                    <a:pt x="1518" y="708"/>
                    <a:pt x="1522" y="711"/>
                    <a:pt x="1528" y="711"/>
                  </a:cubicBezTo>
                  <a:lnTo>
                    <a:pt x="1538" y="711"/>
                  </a:lnTo>
                  <a:cubicBezTo>
                    <a:pt x="1552" y="715"/>
                    <a:pt x="1569" y="715"/>
                    <a:pt x="1582" y="715"/>
                  </a:cubicBezTo>
                  <a:cubicBezTo>
                    <a:pt x="1592" y="715"/>
                    <a:pt x="1602" y="718"/>
                    <a:pt x="1613" y="718"/>
                  </a:cubicBezTo>
                  <a:cubicBezTo>
                    <a:pt x="1609" y="718"/>
                    <a:pt x="1605" y="715"/>
                    <a:pt x="1602" y="715"/>
                  </a:cubicBezTo>
                  <a:lnTo>
                    <a:pt x="1602" y="715"/>
                  </a:lnTo>
                  <a:cubicBezTo>
                    <a:pt x="1605" y="715"/>
                    <a:pt x="1613" y="718"/>
                    <a:pt x="1616" y="718"/>
                  </a:cubicBezTo>
                  <a:cubicBezTo>
                    <a:pt x="1622" y="718"/>
                    <a:pt x="1626" y="721"/>
                    <a:pt x="1633" y="721"/>
                  </a:cubicBezTo>
                  <a:lnTo>
                    <a:pt x="1636" y="721"/>
                  </a:lnTo>
                  <a:cubicBezTo>
                    <a:pt x="1639" y="724"/>
                    <a:pt x="1639" y="724"/>
                    <a:pt x="1643" y="724"/>
                  </a:cubicBezTo>
                  <a:lnTo>
                    <a:pt x="1650" y="724"/>
                  </a:lnTo>
                  <a:cubicBezTo>
                    <a:pt x="1663" y="731"/>
                    <a:pt x="1673" y="735"/>
                    <a:pt x="1686" y="742"/>
                  </a:cubicBezTo>
                  <a:cubicBezTo>
                    <a:pt x="1744" y="765"/>
                    <a:pt x="1805" y="792"/>
                    <a:pt x="1863" y="823"/>
                  </a:cubicBezTo>
                  <a:cubicBezTo>
                    <a:pt x="1880" y="829"/>
                    <a:pt x="1897" y="840"/>
                    <a:pt x="1914" y="846"/>
                  </a:cubicBezTo>
                  <a:cubicBezTo>
                    <a:pt x="1930" y="853"/>
                    <a:pt x="1944" y="863"/>
                    <a:pt x="1958" y="870"/>
                  </a:cubicBezTo>
                  <a:lnTo>
                    <a:pt x="1960" y="870"/>
                  </a:lnTo>
                  <a:cubicBezTo>
                    <a:pt x="1961" y="871"/>
                    <a:pt x="1963" y="872"/>
                    <a:pt x="1964" y="873"/>
                  </a:cubicBezTo>
                  <a:cubicBezTo>
                    <a:pt x="1971" y="876"/>
                    <a:pt x="1978" y="879"/>
                    <a:pt x="1985" y="883"/>
                  </a:cubicBezTo>
                  <a:lnTo>
                    <a:pt x="1985" y="883"/>
                  </a:lnTo>
                  <a:cubicBezTo>
                    <a:pt x="1988" y="886"/>
                    <a:pt x="1992" y="888"/>
                    <a:pt x="1995" y="890"/>
                  </a:cubicBezTo>
                  <a:cubicBezTo>
                    <a:pt x="2002" y="893"/>
                    <a:pt x="2008" y="898"/>
                    <a:pt x="2012" y="901"/>
                  </a:cubicBezTo>
                  <a:cubicBezTo>
                    <a:pt x="2016" y="901"/>
                    <a:pt x="2019" y="904"/>
                    <a:pt x="2022" y="904"/>
                  </a:cubicBezTo>
                  <a:cubicBezTo>
                    <a:pt x="2036" y="914"/>
                    <a:pt x="2046" y="924"/>
                    <a:pt x="2056" y="931"/>
                  </a:cubicBezTo>
                  <a:cubicBezTo>
                    <a:pt x="2069" y="945"/>
                    <a:pt x="2083" y="954"/>
                    <a:pt x="2100" y="968"/>
                  </a:cubicBezTo>
                  <a:cubicBezTo>
                    <a:pt x="2103" y="975"/>
                    <a:pt x="2110" y="979"/>
                    <a:pt x="2113" y="982"/>
                  </a:cubicBezTo>
                  <a:cubicBezTo>
                    <a:pt x="2117" y="985"/>
                    <a:pt x="2120" y="989"/>
                    <a:pt x="2120" y="992"/>
                  </a:cubicBezTo>
                  <a:cubicBezTo>
                    <a:pt x="2127" y="999"/>
                    <a:pt x="2130" y="1009"/>
                    <a:pt x="2133" y="1019"/>
                  </a:cubicBezTo>
                  <a:cubicBezTo>
                    <a:pt x="2144" y="1040"/>
                    <a:pt x="2154" y="1063"/>
                    <a:pt x="2161" y="1087"/>
                  </a:cubicBezTo>
                  <a:cubicBezTo>
                    <a:pt x="2164" y="1101"/>
                    <a:pt x="2168" y="1114"/>
                    <a:pt x="2171" y="1128"/>
                  </a:cubicBezTo>
                  <a:cubicBezTo>
                    <a:pt x="2178" y="1162"/>
                    <a:pt x="2181" y="1192"/>
                    <a:pt x="2185" y="1226"/>
                  </a:cubicBezTo>
                  <a:cubicBezTo>
                    <a:pt x="2185" y="1253"/>
                    <a:pt x="2181" y="1284"/>
                    <a:pt x="2181" y="1314"/>
                  </a:cubicBezTo>
                  <a:cubicBezTo>
                    <a:pt x="2178" y="1340"/>
                    <a:pt x="2178" y="1371"/>
                    <a:pt x="2178" y="1398"/>
                  </a:cubicBezTo>
                  <a:cubicBezTo>
                    <a:pt x="2174" y="1409"/>
                    <a:pt x="2174" y="1418"/>
                    <a:pt x="2174" y="1426"/>
                  </a:cubicBezTo>
                  <a:cubicBezTo>
                    <a:pt x="2171" y="1432"/>
                    <a:pt x="2171" y="1439"/>
                    <a:pt x="2171" y="1442"/>
                  </a:cubicBezTo>
                  <a:cubicBezTo>
                    <a:pt x="2168" y="1456"/>
                    <a:pt x="2164" y="1470"/>
                    <a:pt x="2158" y="1483"/>
                  </a:cubicBezTo>
                  <a:cubicBezTo>
                    <a:pt x="2147" y="1510"/>
                    <a:pt x="2137" y="1534"/>
                    <a:pt x="2127" y="1557"/>
                  </a:cubicBezTo>
                  <a:cubicBezTo>
                    <a:pt x="2124" y="1568"/>
                    <a:pt x="2120" y="1581"/>
                    <a:pt x="2113" y="1592"/>
                  </a:cubicBezTo>
                  <a:cubicBezTo>
                    <a:pt x="2110" y="1595"/>
                    <a:pt x="2107" y="1601"/>
                    <a:pt x="2103" y="1609"/>
                  </a:cubicBezTo>
                  <a:cubicBezTo>
                    <a:pt x="2093" y="1622"/>
                    <a:pt x="2086" y="1639"/>
                    <a:pt x="2077" y="1653"/>
                  </a:cubicBezTo>
                  <a:cubicBezTo>
                    <a:pt x="2032" y="1710"/>
                    <a:pt x="1988" y="1767"/>
                    <a:pt x="1944" y="1822"/>
                  </a:cubicBezTo>
                  <a:cubicBezTo>
                    <a:pt x="1938" y="1825"/>
                    <a:pt x="1934" y="1828"/>
                    <a:pt x="1927" y="1835"/>
                  </a:cubicBezTo>
                  <a:cubicBezTo>
                    <a:pt x="1917" y="1845"/>
                    <a:pt x="1903" y="1859"/>
                    <a:pt x="1890" y="1869"/>
                  </a:cubicBezTo>
                  <a:cubicBezTo>
                    <a:pt x="1849" y="1903"/>
                    <a:pt x="1805" y="1934"/>
                    <a:pt x="1761" y="1964"/>
                  </a:cubicBezTo>
                  <a:cubicBezTo>
                    <a:pt x="1724" y="1987"/>
                    <a:pt x="1686" y="2008"/>
                    <a:pt x="1646" y="2028"/>
                  </a:cubicBezTo>
                  <a:cubicBezTo>
                    <a:pt x="1636" y="2035"/>
                    <a:pt x="1622" y="2039"/>
                    <a:pt x="1613" y="2042"/>
                  </a:cubicBezTo>
                  <a:cubicBezTo>
                    <a:pt x="1605" y="2045"/>
                    <a:pt x="1599" y="2048"/>
                    <a:pt x="1592" y="2052"/>
                  </a:cubicBezTo>
                  <a:cubicBezTo>
                    <a:pt x="1578" y="2056"/>
                    <a:pt x="1569" y="2059"/>
                    <a:pt x="1558" y="2059"/>
                  </a:cubicBezTo>
                  <a:cubicBezTo>
                    <a:pt x="1548" y="2062"/>
                    <a:pt x="1541" y="2062"/>
                    <a:pt x="1534" y="2065"/>
                  </a:cubicBezTo>
                  <a:cubicBezTo>
                    <a:pt x="1528" y="2065"/>
                    <a:pt x="1524" y="2069"/>
                    <a:pt x="1517" y="2069"/>
                  </a:cubicBezTo>
                  <a:cubicBezTo>
                    <a:pt x="1497" y="2072"/>
                    <a:pt x="1477" y="2076"/>
                    <a:pt x="1456" y="2076"/>
                  </a:cubicBezTo>
                  <a:cubicBezTo>
                    <a:pt x="1447" y="2079"/>
                    <a:pt x="1436" y="2079"/>
                    <a:pt x="1422" y="2079"/>
                  </a:cubicBezTo>
                  <a:cubicBezTo>
                    <a:pt x="1412" y="2080"/>
                    <a:pt x="1401" y="2080"/>
                    <a:pt x="1390" y="2080"/>
                  </a:cubicBezTo>
                  <a:cubicBezTo>
                    <a:pt x="1364" y="2080"/>
                    <a:pt x="1336" y="2078"/>
                    <a:pt x="1308" y="2076"/>
                  </a:cubicBezTo>
                  <a:cubicBezTo>
                    <a:pt x="1291" y="2076"/>
                    <a:pt x="1270" y="2072"/>
                    <a:pt x="1253" y="2069"/>
                  </a:cubicBezTo>
                  <a:cubicBezTo>
                    <a:pt x="1247" y="2069"/>
                    <a:pt x="1239" y="2065"/>
                    <a:pt x="1233" y="2065"/>
                  </a:cubicBezTo>
                  <a:cubicBezTo>
                    <a:pt x="1226" y="2065"/>
                    <a:pt x="1219" y="2062"/>
                    <a:pt x="1213" y="2062"/>
                  </a:cubicBezTo>
                  <a:cubicBezTo>
                    <a:pt x="1196" y="2059"/>
                    <a:pt x="1179" y="2052"/>
                    <a:pt x="1162" y="2048"/>
                  </a:cubicBezTo>
                  <a:cubicBezTo>
                    <a:pt x="1142" y="2042"/>
                    <a:pt x="1125" y="2031"/>
                    <a:pt x="1108" y="2025"/>
                  </a:cubicBezTo>
                  <a:cubicBezTo>
                    <a:pt x="1101" y="2021"/>
                    <a:pt x="1091" y="2018"/>
                    <a:pt x="1084" y="2015"/>
                  </a:cubicBezTo>
                  <a:cubicBezTo>
                    <a:pt x="1064" y="2004"/>
                    <a:pt x="1047" y="1991"/>
                    <a:pt x="1027" y="1981"/>
                  </a:cubicBezTo>
                  <a:cubicBezTo>
                    <a:pt x="1013" y="1970"/>
                    <a:pt x="1003" y="1967"/>
                    <a:pt x="989" y="1957"/>
                  </a:cubicBezTo>
                  <a:cubicBezTo>
                    <a:pt x="942" y="1920"/>
                    <a:pt x="898" y="1882"/>
                    <a:pt x="850" y="1842"/>
                  </a:cubicBezTo>
                  <a:cubicBezTo>
                    <a:pt x="833" y="1825"/>
                    <a:pt x="817" y="1804"/>
                    <a:pt x="800" y="1787"/>
                  </a:cubicBezTo>
                  <a:cubicBezTo>
                    <a:pt x="797" y="1784"/>
                    <a:pt x="793" y="1781"/>
                    <a:pt x="789" y="1774"/>
                  </a:cubicBezTo>
                  <a:lnTo>
                    <a:pt x="786" y="1774"/>
                  </a:lnTo>
                  <a:lnTo>
                    <a:pt x="783" y="1771"/>
                  </a:lnTo>
                  <a:cubicBezTo>
                    <a:pt x="783" y="1767"/>
                    <a:pt x="780" y="1767"/>
                    <a:pt x="780" y="1764"/>
                  </a:cubicBezTo>
                  <a:cubicBezTo>
                    <a:pt x="776" y="1761"/>
                    <a:pt x="772" y="1754"/>
                    <a:pt x="766" y="1751"/>
                  </a:cubicBezTo>
                  <a:cubicBezTo>
                    <a:pt x="759" y="1737"/>
                    <a:pt x="752" y="1726"/>
                    <a:pt x="749" y="1713"/>
                  </a:cubicBezTo>
                  <a:cubicBezTo>
                    <a:pt x="745" y="1706"/>
                    <a:pt x="742" y="1696"/>
                    <a:pt x="736" y="1690"/>
                  </a:cubicBezTo>
                  <a:cubicBezTo>
                    <a:pt x="732" y="1676"/>
                    <a:pt x="725" y="1662"/>
                    <a:pt x="722" y="1649"/>
                  </a:cubicBezTo>
                  <a:cubicBezTo>
                    <a:pt x="719" y="1639"/>
                    <a:pt x="711" y="1629"/>
                    <a:pt x="708" y="1618"/>
                  </a:cubicBezTo>
                  <a:cubicBezTo>
                    <a:pt x="705" y="1612"/>
                    <a:pt x="705" y="1601"/>
                    <a:pt x="702" y="1592"/>
                  </a:cubicBezTo>
                  <a:cubicBezTo>
                    <a:pt x="702" y="1584"/>
                    <a:pt x="698" y="1574"/>
                    <a:pt x="698" y="1568"/>
                  </a:cubicBezTo>
                  <a:cubicBezTo>
                    <a:pt x="695" y="1551"/>
                    <a:pt x="691" y="1531"/>
                    <a:pt x="688" y="1510"/>
                  </a:cubicBezTo>
                  <a:cubicBezTo>
                    <a:pt x="688" y="1470"/>
                    <a:pt x="688" y="1426"/>
                    <a:pt x="691" y="1385"/>
                  </a:cubicBezTo>
                  <a:cubicBezTo>
                    <a:pt x="691" y="1378"/>
                    <a:pt x="691" y="1371"/>
                    <a:pt x="695" y="1365"/>
                  </a:cubicBezTo>
                  <a:cubicBezTo>
                    <a:pt x="695" y="1348"/>
                    <a:pt x="698" y="1331"/>
                    <a:pt x="702" y="1314"/>
                  </a:cubicBezTo>
                  <a:cubicBezTo>
                    <a:pt x="705" y="1307"/>
                    <a:pt x="705" y="1300"/>
                    <a:pt x="708" y="1293"/>
                  </a:cubicBezTo>
                  <a:cubicBezTo>
                    <a:pt x="708" y="1287"/>
                    <a:pt x="711" y="1279"/>
                    <a:pt x="715" y="1273"/>
                  </a:cubicBezTo>
                  <a:cubicBezTo>
                    <a:pt x="722" y="1249"/>
                    <a:pt x="732" y="1229"/>
                    <a:pt x="742" y="1209"/>
                  </a:cubicBezTo>
                  <a:cubicBezTo>
                    <a:pt x="749" y="1192"/>
                    <a:pt x="756" y="1175"/>
                    <a:pt x="766" y="1158"/>
                  </a:cubicBezTo>
                  <a:cubicBezTo>
                    <a:pt x="766" y="1154"/>
                    <a:pt x="769" y="1148"/>
                    <a:pt x="772" y="1145"/>
                  </a:cubicBezTo>
                  <a:cubicBezTo>
                    <a:pt x="803" y="1093"/>
                    <a:pt x="830" y="1046"/>
                    <a:pt x="861" y="999"/>
                  </a:cubicBezTo>
                  <a:cubicBezTo>
                    <a:pt x="864" y="995"/>
                    <a:pt x="864" y="992"/>
                    <a:pt x="867" y="989"/>
                  </a:cubicBezTo>
                  <a:cubicBezTo>
                    <a:pt x="901" y="945"/>
                    <a:pt x="935" y="901"/>
                    <a:pt x="972" y="857"/>
                  </a:cubicBezTo>
                  <a:cubicBezTo>
                    <a:pt x="975" y="857"/>
                    <a:pt x="975" y="853"/>
                    <a:pt x="979" y="850"/>
                  </a:cubicBezTo>
                  <a:cubicBezTo>
                    <a:pt x="996" y="840"/>
                    <a:pt x="1010" y="823"/>
                    <a:pt x="1023" y="809"/>
                  </a:cubicBezTo>
                  <a:cubicBezTo>
                    <a:pt x="1027" y="806"/>
                    <a:pt x="1030" y="806"/>
                    <a:pt x="1033" y="802"/>
                  </a:cubicBezTo>
                  <a:cubicBezTo>
                    <a:pt x="1040" y="799"/>
                    <a:pt x="1047" y="796"/>
                    <a:pt x="1053" y="789"/>
                  </a:cubicBezTo>
                  <a:cubicBezTo>
                    <a:pt x="1053" y="789"/>
                    <a:pt x="1057" y="785"/>
                    <a:pt x="1061" y="785"/>
                  </a:cubicBezTo>
                  <a:cubicBezTo>
                    <a:pt x="1064" y="782"/>
                    <a:pt x="1070" y="779"/>
                    <a:pt x="1077" y="776"/>
                  </a:cubicBezTo>
                  <a:cubicBezTo>
                    <a:pt x="1094" y="765"/>
                    <a:pt x="1111" y="755"/>
                    <a:pt x="1128" y="748"/>
                  </a:cubicBezTo>
                  <a:cubicBezTo>
                    <a:pt x="1148" y="738"/>
                    <a:pt x="1169" y="731"/>
                    <a:pt x="1189" y="721"/>
                  </a:cubicBezTo>
                  <a:cubicBezTo>
                    <a:pt x="1203" y="718"/>
                    <a:pt x="1213" y="711"/>
                    <a:pt x="1223" y="707"/>
                  </a:cubicBezTo>
                  <a:cubicBezTo>
                    <a:pt x="1242" y="710"/>
                    <a:pt x="1259" y="712"/>
                    <a:pt x="1277" y="712"/>
                  </a:cubicBezTo>
                  <a:cubicBezTo>
                    <a:pt x="1285" y="712"/>
                    <a:pt x="1292" y="712"/>
                    <a:pt x="1300" y="711"/>
                  </a:cubicBezTo>
                  <a:lnTo>
                    <a:pt x="1305" y="711"/>
                  </a:lnTo>
                  <a:cubicBezTo>
                    <a:pt x="1321" y="711"/>
                    <a:pt x="1338" y="707"/>
                    <a:pt x="1355" y="704"/>
                  </a:cubicBezTo>
                  <a:cubicBezTo>
                    <a:pt x="1369" y="701"/>
                    <a:pt x="1386" y="698"/>
                    <a:pt x="1399" y="694"/>
                  </a:cubicBezTo>
                  <a:close/>
                  <a:moveTo>
                    <a:pt x="1483" y="0"/>
                  </a:moveTo>
                  <a:cubicBezTo>
                    <a:pt x="1454" y="0"/>
                    <a:pt x="1424" y="1"/>
                    <a:pt x="1396" y="4"/>
                  </a:cubicBezTo>
                  <a:cubicBezTo>
                    <a:pt x="1377" y="3"/>
                    <a:pt x="1358" y="2"/>
                    <a:pt x="1340" y="2"/>
                  </a:cubicBezTo>
                  <a:cubicBezTo>
                    <a:pt x="1098" y="2"/>
                    <a:pt x="858" y="85"/>
                    <a:pt x="658" y="220"/>
                  </a:cubicBezTo>
                  <a:cubicBezTo>
                    <a:pt x="478" y="345"/>
                    <a:pt x="339" y="525"/>
                    <a:pt x="224" y="707"/>
                  </a:cubicBezTo>
                  <a:cubicBezTo>
                    <a:pt x="129" y="860"/>
                    <a:pt x="58" y="1023"/>
                    <a:pt x="20" y="1198"/>
                  </a:cubicBezTo>
                  <a:cubicBezTo>
                    <a:pt x="4" y="1273"/>
                    <a:pt x="7" y="1351"/>
                    <a:pt x="4" y="1432"/>
                  </a:cubicBezTo>
                  <a:cubicBezTo>
                    <a:pt x="0" y="1584"/>
                    <a:pt x="17" y="1740"/>
                    <a:pt x="68" y="1882"/>
                  </a:cubicBezTo>
                  <a:cubicBezTo>
                    <a:pt x="119" y="2015"/>
                    <a:pt x="187" y="2140"/>
                    <a:pt x="281" y="2245"/>
                  </a:cubicBezTo>
                  <a:cubicBezTo>
                    <a:pt x="336" y="2309"/>
                    <a:pt x="400" y="2367"/>
                    <a:pt x="464" y="2425"/>
                  </a:cubicBezTo>
                  <a:cubicBezTo>
                    <a:pt x="637" y="2573"/>
                    <a:pt x="844" y="2689"/>
                    <a:pt x="1064" y="2736"/>
                  </a:cubicBezTo>
                  <a:cubicBezTo>
                    <a:pt x="1172" y="2759"/>
                    <a:pt x="1274" y="2770"/>
                    <a:pt x="1378" y="2770"/>
                  </a:cubicBezTo>
                  <a:cubicBezTo>
                    <a:pt x="1487" y="2770"/>
                    <a:pt x="1595" y="2759"/>
                    <a:pt x="1704" y="2736"/>
                  </a:cubicBezTo>
                  <a:cubicBezTo>
                    <a:pt x="1921" y="2692"/>
                    <a:pt x="2120" y="2567"/>
                    <a:pt x="2296" y="2431"/>
                  </a:cubicBezTo>
                  <a:cubicBezTo>
                    <a:pt x="2442" y="2323"/>
                    <a:pt x="2567" y="2170"/>
                    <a:pt x="2662" y="2018"/>
                  </a:cubicBezTo>
                  <a:cubicBezTo>
                    <a:pt x="2719" y="1930"/>
                    <a:pt x="2767" y="1839"/>
                    <a:pt x="2801" y="1740"/>
                  </a:cubicBezTo>
                  <a:cubicBezTo>
                    <a:pt x="2835" y="1642"/>
                    <a:pt x="2858" y="1540"/>
                    <a:pt x="2865" y="1432"/>
                  </a:cubicBezTo>
                  <a:cubicBezTo>
                    <a:pt x="2875" y="1310"/>
                    <a:pt x="2882" y="1192"/>
                    <a:pt x="2862" y="1070"/>
                  </a:cubicBezTo>
                  <a:cubicBezTo>
                    <a:pt x="2849" y="982"/>
                    <a:pt x="2832" y="893"/>
                    <a:pt x="2797" y="809"/>
                  </a:cubicBezTo>
                  <a:cubicBezTo>
                    <a:pt x="2767" y="735"/>
                    <a:pt x="2736" y="650"/>
                    <a:pt x="2686" y="589"/>
                  </a:cubicBezTo>
                  <a:cubicBezTo>
                    <a:pt x="2601" y="484"/>
                    <a:pt x="2499" y="386"/>
                    <a:pt x="2381" y="315"/>
                  </a:cubicBezTo>
                  <a:cubicBezTo>
                    <a:pt x="2269" y="247"/>
                    <a:pt x="2147" y="193"/>
                    <a:pt x="2025" y="139"/>
                  </a:cubicBezTo>
                  <a:cubicBezTo>
                    <a:pt x="1942" y="100"/>
                    <a:pt x="1868" y="68"/>
                    <a:pt x="1779" y="47"/>
                  </a:cubicBezTo>
                  <a:lnTo>
                    <a:pt x="1779" y="47"/>
                  </a:lnTo>
                  <a:cubicBezTo>
                    <a:pt x="1780" y="48"/>
                    <a:pt x="1781" y="48"/>
                    <a:pt x="1782" y="48"/>
                  </a:cubicBezTo>
                  <a:lnTo>
                    <a:pt x="1782" y="48"/>
                  </a:lnTo>
                  <a:cubicBezTo>
                    <a:pt x="1782" y="48"/>
                    <a:pt x="1782" y="48"/>
                    <a:pt x="1782" y="47"/>
                  </a:cubicBezTo>
                  <a:cubicBezTo>
                    <a:pt x="1744" y="40"/>
                    <a:pt x="1711" y="30"/>
                    <a:pt x="1677" y="20"/>
                  </a:cubicBezTo>
                  <a:cubicBezTo>
                    <a:pt x="1612" y="6"/>
                    <a:pt x="1547" y="0"/>
                    <a:pt x="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6" name="Google Shape;462;p42">
              <a:extLst>
                <a:ext uri="{FF2B5EF4-FFF2-40B4-BE49-F238E27FC236}">
                  <a16:creationId xmlns:a16="http://schemas.microsoft.com/office/drawing/2014/main" id="{5D4F19B2-B10A-16B1-8AFB-720E4F7051F5}"/>
                </a:ext>
              </a:extLst>
            </p:cNvPr>
            <p:cNvSpPr/>
            <p:nvPr/>
          </p:nvSpPr>
          <p:spPr>
            <a:xfrm>
              <a:off x="13194121" y="2378595"/>
              <a:ext cx="2171" cy="835"/>
            </a:xfrm>
            <a:custGeom>
              <a:avLst/>
              <a:gdLst/>
              <a:ahLst/>
              <a:cxnLst/>
              <a:rect l="l" t="t" r="r" b="b"/>
              <a:pathLst>
                <a:path w="13" h="5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"/>
                    <a:pt x="6" y="1"/>
                    <a:pt x="13" y="5"/>
                  </a:cubicBezTo>
                  <a:cubicBezTo>
                    <a:pt x="10" y="1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7" name="Google Shape;463;p42">
              <a:extLst>
                <a:ext uri="{FF2B5EF4-FFF2-40B4-BE49-F238E27FC236}">
                  <a16:creationId xmlns:a16="http://schemas.microsoft.com/office/drawing/2014/main" id="{A83D477B-7D3D-579E-67E1-3EE95ABF488F}"/>
                </a:ext>
              </a:extLst>
            </p:cNvPr>
            <p:cNvSpPr/>
            <p:nvPr/>
          </p:nvSpPr>
          <p:spPr>
            <a:xfrm>
              <a:off x="12704913" y="2588471"/>
              <a:ext cx="940514" cy="394037"/>
            </a:xfrm>
            <a:custGeom>
              <a:avLst/>
              <a:gdLst/>
              <a:ahLst/>
              <a:cxnLst/>
              <a:rect l="l" t="t" r="r" b="b"/>
              <a:pathLst>
                <a:path w="5633" h="2360" extrusionOk="0">
                  <a:moveTo>
                    <a:pt x="5598" y="0"/>
                  </a:moveTo>
                  <a:cubicBezTo>
                    <a:pt x="5510" y="163"/>
                    <a:pt x="5405" y="308"/>
                    <a:pt x="5290" y="447"/>
                  </a:cubicBezTo>
                  <a:cubicBezTo>
                    <a:pt x="5192" y="566"/>
                    <a:pt x="5090" y="674"/>
                    <a:pt x="4978" y="779"/>
                  </a:cubicBezTo>
                  <a:cubicBezTo>
                    <a:pt x="4849" y="897"/>
                    <a:pt x="4701" y="999"/>
                    <a:pt x="4555" y="1097"/>
                  </a:cubicBezTo>
                  <a:cubicBezTo>
                    <a:pt x="4487" y="1141"/>
                    <a:pt x="4420" y="1186"/>
                    <a:pt x="4352" y="1226"/>
                  </a:cubicBezTo>
                  <a:cubicBezTo>
                    <a:pt x="4277" y="1273"/>
                    <a:pt x="4206" y="1324"/>
                    <a:pt x="4125" y="1361"/>
                  </a:cubicBezTo>
                  <a:cubicBezTo>
                    <a:pt x="3986" y="1433"/>
                    <a:pt x="3844" y="1497"/>
                    <a:pt x="3691" y="1534"/>
                  </a:cubicBezTo>
                  <a:cubicBezTo>
                    <a:pt x="3617" y="1555"/>
                    <a:pt x="3543" y="1572"/>
                    <a:pt x="3471" y="1588"/>
                  </a:cubicBezTo>
                  <a:cubicBezTo>
                    <a:pt x="3404" y="1605"/>
                    <a:pt x="3336" y="1622"/>
                    <a:pt x="3268" y="1629"/>
                  </a:cubicBezTo>
                  <a:lnTo>
                    <a:pt x="3214" y="1629"/>
                  </a:lnTo>
                  <a:cubicBezTo>
                    <a:pt x="3106" y="1653"/>
                    <a:pt x="2994" y="1669"/>
                    <a:pt x="2882" y="1677"/>
                  </a:cubicBezTo>
                  <a:cubicBezTo>
                    <a:pt x="2869" y="1680"/>
                    <a:pt x="2855" y="1683"/>
                    <a:pt x="2841" y="1686"/>
                  </a:cubicBezTo>
                  <a:cubicBezTo>
                    <a:pt x="2791" y="1690"/>
                    <a:pt x="2743" y="1694"/>
                    <a:pt x="2693" y="1694"/>
                  </a:cubicBezTo>
                  <a:lnTo>
                    <a:pt x="2649" y="1694"/>
                  </a:lnTo>
                  <a:cubicBezTo>
                    <a:pt x="2611" y="1694"/>
                    <a:pt x="2577" y="1690"/>
                    <a:pt x="2544" y="1690"/>
                  </a:cubicBezTo>
                  <a:cubicBezTo>
                    <a:pt x="2516" y="1690"/>
                    <a:pt x="2488" y="1690"/>
                    <a:pt x="2460" y="1690"/>
                  </a:cubicBezTo>
                  <a:cubicBezTo>
                    <a:pt x="2390" y="1690"/>
                    <a:pt x="2320" y="1688"/>
                    <a:pt x="2252" y="1673"/>
                  </a:cubicBezTo>
                  <a:cubicBezTo>
                    <a:pt x="2242" y="1673"/>
                    <a:pt x="2229" y="1669"/>
                    <a:pt x="2219" y="1666"/>
                  </a:cubicBezTo>
                  <a:lnTo>
                    <a:pt x="2212" y="1666"/>
                  </a:lnTo>
                  <a:cubicBezTo>
                    <a:pt x="2208" y="1666"/>
                    <a:pt x="2202" y="1666"/>
                    <a:pt x="2199" y="1663"/>
                  </a:cubicBezTo>
                  <a:cubicBezTo>
                    <a:pt x="2161" y="1656"/>
                    <a:pt x="2127" y="1653"/>
                    <a:pt x="2093" y="1646"/>
                  </a:cubicBezTo>
                  <a:cubicBezTo>
                    <a:pt x="2080" y="1646"/>
                    <a:pt x="2066" y="1642"/>
                    <a:pt x="2052" y="1642"/>
                  </a:cubicBezTo>
                  <a:cubicBezTo>
                    <a:pt x="2002" y="1633"/>
                    <a:pt x="1947" y="1622"/>
                    <a:pt x="1897" y="1608"/>
                  </a:cubicBezTo>
                  <a:cubicBezTo>
                    <a:pt x="1813" y="1581"/>
                    <a:pt x="1727" y="1551"/>
                    <a:pt x="1646" y="1511"/>
                  </a:cubicBezTo>
                  <a:cubicBezTo>
                    <a:pt x="1613" y="1497"/>
                    <a:pt x="1575" y="1483"/>
                    <a:pt x="1538" y="1466"/>
                  </a:cubicBezTo>
                  <a:cubicBezTo>
                    <a:pt x="1491" y="1446"/>
                    <a:pt x="1440" y="1425"/>
                    <a:pt x="1392" y="1405"/>
                  </a:cubicBezTo>
                  <a:cubicBezTo>
                    <a:pt x="1325" y="1378"/>
                    <a:pt x="1264" y="1341"/>
                    <a:pt x="1203" y="1308"/>
                  </a:cubicBezTo>
                  <a:cubicBezTo>
                    <a:pt x="1132" y="1263"/>
                    <a:pt x="1064" y="1222"/>
                    <a:pt x="993" y="1178"/>
                  </a:cubicBezTo>
                  <a:cubicBezTo>
                    <a:pt x="878" y="1104"/>
                    <a:pt x="766" y="1019"/>
                    <a:pt x="661" y="931"/>
                  </a:cubicBezTo>
                  <a:lnTo>
                    <a:pt x="664" y="931"/>
                  </a:lnTo>
                  <a:cubicBezTo>
                    <a:pt x="620" y="895"/>
                    <a:pt x="574" y="857"/>
                    <a:pt x="532" y="815"/>
                  </a:cubicBezTo>
                  <a:lnTo>
                    <a:pt x="532" y="815"/>
                  </a:lnTo>
                  <a:cubicBezTo>
                    <a:pt x="532" y="816"/>
                    <a:pt x="532" y="816"/>
                    <a:pt x="533" y="816"/>
                  </a:cubicBezTo>
                  <a:cubicBezTo>
                    <a:pt x="530" y="814"/>
                    <a:pt x="528" y="811"/>
                    <a:pt x="525" y="809"/>
                  </a:cubicBezTo>
                  <a:lnTo>
                    <a:pt x="525" y="809"/>
                  </a:lnTo>
                  <a:cubicBezTo>
                    <a:pt x="522" y="806"/>
                    <a:pt x="519" y="803"/>
                    <a:pt x="516" y="800"/>
                  </a:cubicBezTo>
                  <a:lnTo>
                    <a:pt x="516" y="800"/>
                  </a:lnTo>
                  <a:cubicBezTo>
                    <a:pt x="517" y="801"/>
                    <a:pt x="518" y="803"/>
                    <a:pt x="519" y="804"/>
                  </a:cubicBezTo>
                  <a:lnTo>
                    <a:pt x="519" y="804"/>
                  </a:lnTo>
                  <a:cubicBezTo>
                    <a:pt x="386" y="681"/>
                    <a:pt x="274" y="538"/>
                    <a:pt x="156" y="403"/>
                  </a:cubicBezTo>
                  <a:cubicBezTo>
                    <a:pt x="109" y="345"/>
                    <a:pt x="61" y="288"/>
                    <a:pt x="17" y="227"/>
                  </a:cubicBezTo>
                  <a:cubicBezTo>
                    <a:pt x="14" y="237"/>
                    <a:pt x="14" y="247"/>
                    <a:pt x="14" y="258"/>
                  </a:cubicBezTo>
                  <a:cubicBezTo>
                    <a:pt x="0" y="386"/>
                    <a:pt x="55" y="505"/>
                    <a:pt x="102" y="620"/>
                  </a:cubicBezTo>
                  <a:cubicBezTo>
                    <a:pt x="147" y="725"/>
                    <a:pt x="197" y="826"/>
                    <a:pt x="258" y="925"/>
                  </a:cubicBezTo>
                  <a:cubicBezTo>
                    <a:pt x="329" y="1039"/>
                    <a:pt x="403" y="1148"/>
                    <a:pt x="492" y="1253"/>
                  </a:cubicBezTo>
                  <a:cubicBezTo>
                    <a:pt x="549" y="1321"/>
                    <a:pt x="614" y="1382"/>
                    <a:pt x="675" y="1446"/>
                  </a:cubicBezTo>
                  <a:cubicBezTo>
                    <a:pt x="766" y="1561"/>
                    <a:pt x="850" y="1680"/>
                    <a:pt x="963" y="1778"/>
                  </a:cubicBezTo>
                  <a:cubicBezTo>
                    <a:pt x="1074" y="1876"/>
                    <a:pt x="1193" y="1974"/>
                    <a:pt x="1325" y="2049"/>
                  </a:cubicBezTo>
                  <a:cubicBezTo>
                    <a:pt x="1596" y="2194"/>
                    <a:pt x="1883" y="2303"/>
                    <a:pt x="2188" y="2340"/>
                  </a:cubicBezTo>
                  <a:cubicBezTo>
                    <a:pt x="2212" y="2344"/>
                    <a:pt x="2235" y="2344"/>
                    <a:pt x="2260" y="2347"/>
                  </a:cubicBezTo>
                  <a:cubicBezTo>
                    <a:pt x="2330" y="2360"/>
                    <a:pt x="2408" y="2360"/>
                    <a:pt x="2479" y="2360"/>
                  </a:cubicBezTo>
                  <a:lnTo>
                    <a:pt x="2533" y="2360"/>
                  </a:lnTo>
                  <a:cubicBezTo>
                    <a:pt x="2672" y="2360"/>
                    <a:pt x="2808" y="2357"/>
                    <a:pt x="2946" y="2347"/>
                  </a:cubicBezTo>
                  <a:cubicBezTo>
                    <a:pt x="3109" y="2333"/>
                    <a:pt x="3275" y="2310"/>
                    <a:pt x="3434" y="2262"/>
                  </a:cubicBezTo>
                  <a:cubicBezTo>
                    <a:pt x="3600" y="2211"/>
                    <a:pt x="3759" y="2154"/>
                    <a:pt x="3921" y="2086"/>
                  </a:cubicBezTo>
                  <a:cubicBezTo>
                    <a:pt x="4081" y="2022"/>
                    <a:pt x="4234" y="1933"/>
                    <a:pt x="4372" y="1836"/>
                  </a:cubicBezTo>
                  <a:cubicBezTo>
                    <a:pt x="4440" y="1788"/>
                    <a:pt x="4504" y="1737"/>
                    <a:pt x="4572" y="1686"/>
                  </a:cubicBezTo>
                  <a:cubicBezTo>
                    <a:pt x="4640" y="1636"/>
                    <a:pt x="4714" y="1585"/>
                    <a:pt x="4779" y="1524"/>
                  </a:cubicBezTo>
                  <a:cubicBezTo>
                    <a:pt x="4904" y="1402"/>
                    <a:pt x="5009" y="1263"/>
                    <a:pt x="5114" y="1125"/>
                  </a:cubicBezTo>
                  <a:cubicBezTo>
                    <a:pt x="5218" y="989"/>
                    <a:pt x="5310" y="844"/>
                    <a:pt x="5395" y="694"/>
                  </a:cubicBezTo>
                  <a:cubicBezTo>
                    <a:pt x="5486" y="531"/>
                    <a:pt x="5584" y="373"/>
                    <a:pt x="5622" y="186"/>
                  </a:cubicBezTo>
                  <a:cubicBezTo>
                    <a:pt x="5632" y="122"/>
                    <a:pt x="5622" y="58"/>
                    <a:pt x="5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8" name="Google Shape;464;p42">
              <a:extLst>
                <a:ext uri="{FF2B5EF4-FFF2-40B4-BE49-F238E27FC236}">
                  <a16:creationId xmlns:a16="http://schemas.microsoft.com/office/drawing/2014/main" id="{7783436F-EBDF-1649-9FBF-278AB3D31903}"/>
                </a:ext>
              </a:extLst>
            </p:cNvPr>
            <p:cNvSpPr/>
            <p:nvPr/>
          </p:nvSpPr>
          <p:spPr>
            <a:xfrm>
              <a:off x="10018275" y="-1704712"/>
              <a:ext cx="6570240" cy="7389704"/>
            </a:xfrm>
            <a:custGeom>
              <a:avLst/>
              <a:gdLst/>
              <a:ahLst/>
              <a:cxnLst/>
              <a:rect l="l" t="t" r="r" b="b"/>
              <a:pathLst>
                <a:path w="39351" h="44259" extrusionOk="0">
                  <a:moveTo>
                    <a:pt x="15862" y="285"/>
                  </a:moveTo>
                  <a:lnTo>
                    <a:pt x="15862" y="285"/>
                  </a:lnTo>
                  <a:cubicBezTo>
                    <a:pt x="15852" y="288"/>
                    <a:pt x="15843" y="291"/>
                    <a:pt x="15835" y="294"/>
                  </a:cubicBezTo>
                  <a:cubicBezTo>
                    <a:pt x="15843" y="289"/>
                    <a:pt x="15852" y="288"/>
                    <a:pt x="15862" y="285"/>
                  </a:cubicBezTo>
                  <a:close/>
                  <a:moveTo>
                    <a:pt x="18974" y="812"/>
                  </a:moveTo>
                  <a:cubicBezTo>
                    <a:pt x="18979" y="814"/>
                    <a:pt x="18984" y="815"/>
                    <a:pt x="18990" y="815"/>
                  </a:cubicBezTo>
                  <a:cubicBezTo>
                    <a:pt x="18985" y="814"/>
                    <a:pt x="18979" y="813"/>
                    <a:pt x="18974" y="812"/>
                  </a:cubicBezTo>
                  <a:close/>
                  <a:moveTo>
                    <a:pt x="16192" y="913"/>
                  </a:moveTo>
                  <a:cubicBezTo>
                    <a:pt x="16187" y="914"/>
                    <a:pt x="16182" y="916"/>
                    <a:pt x="16177" y="917"/>
                  </a:cubicBezTo>
                  <a:cubicBezTo>
                    <a:pt x="16182" y="916"/>
                    <a:pt x="16187" y="914"/>
                    <a:pt x="16192" y="913"/>
                  </a:cubicBezTo>
                  <a:close/>
                  <a:moveTo>
                    <a:pt x="21387" y="1661"/>
                  </a:moveTo>
                  <a:lnTo>
                    <a:pt x="21387" y="1661"/>
                  </a:lnTo>
                  <a:cubicBezTo>
                    <a:pt x="21393" y="1665"/>
                    <a:pt x="21398" y="1667"/>
                    <a:pt x="21406" y="1670"/>
                  </a:cubicBezTo>
                  <a:lnTo>
                    <a:pt x="21406" y="1670"/>
                  </a:lnTo>
                  <a:cubicBezTo>
                    <a:pt x="21400" y="1667"/>
                    <a:pt x="21393" y="1664"/>
                    <a:pt x="21387" y="1661"/>
                  </a:cubicBezTo>
                  <a:close/>
                  <a:moveTo>
                    <a:pt x="3820" y="17081"/>
                  </a:moveTo>
                  <a:cubicBezTo>
                    <a:pt x="3820" y="17081"/>
                    <a:pt x="3820" y="17082"/>
                    <a:pt x="3820" y="17082"/>
                  </a:cubicBezTo>
                  <a:cubicBezTo>
                    <a:pt x="3820" y="17082"/>
                    <a:pt x="3820" y="17081"/>
                    <a:pt x="3820" y="17081"/>
                  </a:cubicBezTo>
                  <a:close/>
                  <a:moveTo>
                    <a:pt x="4535" y="17241"/>
                  </a:moveTo>
                  <a:cubicBezTo>
                    <a:pt x="4535" y="17243"/>
                    <a:pt x="4534" y="17243"/>
                    <a:pt x="4533" y="17244"/>
                  </a:cubicBezTo>
                  <a:lnTo>
                    <a:pt x="4533" y="17244"/>
                  </a:lnTo>
                  <a:cubicBezTo>
                    <a:pt x="4534" y="17243"/>
                    <a:pt x="4535" y="17242"/>
                    <a:pt x="4535" y="17241"/>
                  </a:cubicBezTo>
                  <a:close/>
                  <a:moveTo>
                    <a:pt x="14345" y="22645"/>
                  </a:moveTo>
                  <a:lnTo>
                    <a:pt x="14345" y="22645"/>
                  </a:lnTo>
                  <a:cubicBezTo>
                    <a:pt x="14342" y="22645"/>
                    <a:pt x="14340" y="22645"/>
                    <a:pt x="14338" y="22645"/>
                  </a:cubicBezTo>
                  <a:cubicBezTo>
                    <a:pt x="14340" y="22645"/>
                    <a:pt x="14342" y="22645"/>
                    <a:pt x="14345" y="22645"/>
                  </a:cubicBezTo>
                  <a:close/>
                  <a:moveTo>
                    <a:pt x="4843" y="22764"/>
                  </a:moveTo>
                  <a:lnTo>
                    <a:pt x="4843" y="22764"/>
                  </a:lnTo>
                  <a:cubicBezTo>
                    <a:pt x="4841" y="22765"/>
                    <a:pt x="4839" y="22766"/>
                    <a:pt x="4837" y="22767"/>
                  </a:cubicBezTo>
                  <a:lnTo>
                    <a:pt x="4837" y="22767"/>
                  </a:lnTo>
                  <a:cubicBezTo>
                    <a:pt x="4841" y="22766"/>
                    <a:pt x="4843" y="22764"/>
                    <a:pt x="4843" y="22764"/>
                  </a:cubicBezTo>
                  <a:close/>
                  <a:moveTo>
                    <a:pt x="26118" y="23448"/>
                  </a:moveTo>
                  <a:cubicBezTo>
                    <a:pt x="26118" y="23451"/>
                    <a:pt x="26118" y="23457"/>
                    <a:pt x="26120" y="23460"/>
                  </a:cubicBezTo>
                  <a:lnTo>
                    <a:pt x="26120" y="23460"/>
                  </a:lnTo>
                  <a:cubicBezTo>
                    <a:pt x="26120" y="23456"/>
                    <a:pt x="26119" y="23452"/>
                    <a:pt x="26118" y="23448"/>
                  </a:cubicBezTo>
                  <a:close/>
                  <a:moveTo>
                    <a:pt x="17915" y="683"/>
                  </a:moveTo>
                  <a:cubicBezTo>
                    <a:pt x="17939" y="683"/>
                    <a:pt x="17962" y="685"/>
                    <a:pt x="17985" y="686"/>
                  </a:cubicBezTo>
                  <a:cubicBezTo>
                    <a:pt x="18021" y="690"/>
                    <a:pt x="18052" y="690"/>
                    <a:pt x="18090" y="697"/>
                  </a:cubicBezTo>
                  <a:cubicBezTo>
                    <a:pt x="18143" y="700"/>
                    <a:pt x="18201" y="706"/>
                    <a:pt x="18255" y="714"/>
                  </a:cubicBezTo>
                  <a:lnTo>
                    <a:pt x="18232" y="714"/>
                  </a:lnTo>
                  <a:cubicBezTo>
                    <a:pt x="18438" y="734"/>
                    <a:pt x="18645" y="751"/>
                    <a:pt x="18851" y="792"/>
                  </a:cubicBezTo>
                  <a:cubicBezTo>
                    <a:pt x="18890" y="800"/>
                    <a:pt x="18932" y="804"/>
                    <a:pt x="18974" y="812"/>
                  </a:cubicBezTo>
                  <a:lnTo>
                    <a:pt x="18974" y="812"/>
                  </a:lnTo>
                  <a:cubicBezTo>
                    <a:pt x="18971" y="811"/>
                    <a:pt x="18969" y="810"/>
                    <a:pt x="18967" y="808"/>
                  </a:cubicBezTo>
                  <a:lnTo>
                    <a:pt x="18967" y="808"/>
                  </a:lnTo>
                  <a:cubicBezTo>
                    <a:pt x="19129" y="856"/>
                    <a:pt x="19292" y="906"/>
                    <a:pt x="19454" y="947"/>
                  </a:cubicBezTo>
                  <a:cubicBezTo>
                    <a:pt x="19617" y="991"/>
                    <a:pt x="19773" y="1045"/>
                    <a:pt x="19931" y="1092"/>
                  </a:cubicBezTo>
                  <a:cubicBezTo>
                    <a:pt x="20189" y="1167"/>
                    <a:pt x="20446" y="1231"/>
                    <a:pt x="20690" y="1340"/>
                  </a:cubicBezTo>
                  <a:cubicBezTo>
                    <a:pt x="20931" y="1445"/>
                    <a:pt x="21170" y="1557"/>
                    <a:pt x="21411" y="1672"/>
                  </a:cubicBezTo>
                  <a:cubicBezTo>
                    <a:pt x="21409" y="1671"/>
                    <a:pt x="21407" y="1671"/>
                    <a:pt x="21406" y="1670"/>
                  </a:cubicBezTo>
                  <a:lnTo>
                    <a:pt x="21406" y="1670"/>
                  </a:lnTo>
                  <a:cubicBezTo>
                    <a:pt x="21569" y="1748"/>
                    <a:pt x="21735" y="1814"/>
                    <a:pt x="21892" y="1909"/>
                  </a:cubicBezTo>
                  <a:cubicBezTo>
                    <a:pt x="22051" y="2007"/>
                    <a:pt x="22217" y="2099"/>
                    <a:pt x="22363" y="2217"/>
                  </a:cubicBezTo>
                  <a:cubicBezTo>
                    <a:pt x="22373" y="2224"/>
                    <a:pt x="22386" y="2234"/>
                    <a:pt x="22394" y="2244"/>
                  </a:cubicBezTo>
                  <a:cubicBezTo>
                    <a:pt x="22586" y="2366"/>
                    <a:pt x="22769" y="2502"/>
                    <a:pt x="22952" y="2641"/>
                  </a:cubicBezTo>
                  <a:cubicBezTo>
                    <a:pt x="23135" y="2776"/>
                    <a:pt x="23324" y="2908"/>
                    <a:pt x="23507" y="3047"/>
                  </a:cubicBezTo>
                  <a:cubicBezTo>
                    <a:pt x="23616" y="3131"/>
                    <a:pt x="23717" y="3216"/>
                    <a:pt x="23816" y="3311"/>
                  </a:cubicBezTo>
                  <a:lnTo>
                    <a:pt x="23816" y="3314"/>
                  </a:lnTo>
                  <a:cubicBezTo>
                    <a:pt x="24164" y="3669"/>
                    <a:pt x="24466" y="4069"/>
                    <a:pt x="24771" y="4459"/>
                  </a:cubicBezTo>
                  <a:cubicBezTo>
                    <a:pt x="25035" y="4797"/>
                    <a:pt x="25299" y="5135"/>
                    <a:pt x="25539" y="5491"/>
                  </a:cubicBezTo>
                  <a:cubicBezTo>
                    <a:pt x="25756" y="5806"/>
                    <a:pt x="25962" y="6128"/>
                    <a:pt x="26159" y="6456"/>
                  </a:cubicBezTo>
                  <a:cubicBezTo>
                    <a:pt x="26182" y="6497"/>
                    <a:pt x="26209" y="6537"/>
                    <a:pt x="26233" y="6578"/>
                  </a:cubicBezTo>
                  <a:cubicBezTo>
                    <a:pt x="26406" y="6890"/>
                    <a:pt x="26579" y="7205"/>
                    <a:pt x="26751" y="7520"/>
                  </a:cubicBezTo>
                  <a:cubicBezTo>
                    <a:pt x="26927" y="7845"/>
                    <a:pt x="27117" y="8163"/>
                    <a:pt x="27320" y="8471"/>
                  </a:cubicBezTo>
                  <a:cubicBezTo>
                    <a:pt x="27712" y="9074"/>
                    <a:pt x="28163" y="9636"/>
                    <a:pt x="28562" y="10235"/>
                  </a:cubicBezTo>
                  <a:cubicBezTo>
                    <a:pt x="28597" y="10286"/>
                    <a:pt x="28627" y="10337"/>
                    <a:pt x="28661" y="10388"/>
                  </a:cubicBezTo>
                  <a:cubicBezTo>
                    <a:pt x="28762" y="10544"/>
                    <a:pt x="28864" y="10702"/>
                    <a:pt x="28966" y="10862"/>
                  </a:cubicBezTo>
                  <a:cubicBezTo>
                    <a:pt x="29033" y="10966"/>
                    <a:pt x="29101" y="11072"/>
                    <a:pt x="29169" y="11177"/>
                  </a:cubicBezTo>
                  <a:cubicBezTo>
                    <a:pt x="29375" y="11491"/>
                    <a:pt x="29582" y="11799"/>
                    <a:pt x="29795" y="12108"/>
                  </a:cubicBezTo>
                  <a:cubicBezTo>
                    <a:pt x="30222" y="12721"/>
                    <a:pt x="30696" y="13310"/>
                    <a:pt x="31163" y="13896"/>
                  </a:cubicBezTo>
                  <a:cubicBezTo>
                    <a:pt x="31380" y="14163"/>
                    <a:pt x="31597" y="14437"/>
                    <a:pt x="31827" y="14695"/>
                  </a:cubicBezTo>
                  <a:cubicBezTo>
                    <a:pt x="32077" y="14973"/>
                    <a:pt x="32335" y="15247"/>
                    <a:pt x="32599" y="15514"/>
                  </a:cubicBezTo>
                  <a:cubicBezTo>
                    <a:pt x="32710" y="15626"/>
                    <a:pt x="32826" y="15741"/>
                    <a:pt x="32938" y="15856"/>
                  </a:cubicBezTo>
                  <a:cubicBezTo>
                    <a:pt x="33354" y="16269"/>
                    <a:pt x="33767" y="16686"/>
                    <a:pt x="34170" y="17113"/>
                  </a:cubicBezTo>
                  <a:cubicBezTo>
                    <a:pt x="34424" y="17383"/>
                    <a:pt x="34671" y="17658"/>
                    <a:pt x="34929" y="17925"/>
                  </a:cubicBezTo>
                  <a:cubicBezTo>
                    <a:pt x="35128" y="18135"/>
                    <a:pt x="35331" y="18345"/>
                    <a:pt x="35531" y="18555"/>
                  </a:cubicBezTo>
                  <a:cubicBezTo>
                    <a:pt x="35555" y="18575"/>
                    <a:pt x="35575" y="18599"/>
                    <a:pt x="35599" y="18622"/>
                  </a:cubicBezTo>
                  <a:cubicBezTo>
                    <a:pt x="35643" y="18666"/>
                    <a:pt x="35684" y="18714"/>
                    <a:pt x="35728" y="18758"/>
                  </a:cubicBezTo>
                  <a:cubicBezTo>
                    <a:pt x="35972" y="19016"/>
                    <a:pt x="36219" y="19266"/>
                    <a:pt x="36462" y="19524"/>
                  </a:cubicBezTo>
                  <a:cubicBezTo>
                    <a:pt x="36686" y="19763"/>
                    <a:pt x="36913" y="19998"/>
                    <a:pt x="37116" y="20255"/>
                  </a:cubicBezTo>
                  <a:cubicBezTo>
                    <a:pt x="37258" y="20438"/>
                    <a:pt x="37380" y="20634"/>
                    <a:pt x="37509" y="20827"/>
                  </a:cubicBezTo>
                  <a:cubicBezTo>
                    <a:pt x="37641" y="21030"/>
                    <a:pt x="37773" y="21234"/>
                    <a:pt x="37898" y="21440"/>
                  </a:cubicBezTo>
                  <a:cubicBezTo>
                    <a:pt x="38041" y="21707"/>
                    <a:pt x="38172" y="21975"/>
                    <a:pt x="38291" y="22253"/>
                  </a:cubicBezTo>
                  <a:cubicBezTo>
                    <a:pt x="38297" y="22276"/>
                    <a:pt x="38305" y="22300"/>
                    <a:pt x="38314" y="22323"/>
                  </a:cubicBezTo>
                  <a:cubicBezTo>
                    <a:pt x="38355" y="22439"/>
                    <a:pt x="38396" y="22554"/>
                    <a:pt x="38433" y="22673"/>
                  </a:cubicBezTo>
                  <a:cubicBezTo>
                    <a:pt x="38501" y="22957"/>
                    <a:pt x="38555" y="23245"/>
                    <a:pt x="38602" y="23536"/>
                  </a:cubicBezTo>
                  <a:cubicBezTo>
                    <a:pt x="38633" y="23811"/>
                    <a:pt x="38647" y="24084"/>
                    <a:pt x="38650" y="24359"/>
                  </a:cubicBezTo>
                  <a:cubicBezTo>
                    <a:pt x="38643" y="24555"/>
                    <a:pt x="38630" y="24745"/>
                    <a:pt x="38609" y="24934"/>
                  </a:cubicBezTo>
                  <a:cubicBezTo>
                    <a:pt x="38575" y="25141"/>
                    <a:pt x="38535" y="25341"/>
                    <a:pt x="38484" y="25544"/>
                  </a:cubicBezTo>
                  <a:cubicBezTo>
                    <a:pt x="38457" y="25628"/>
                    <a:pt x="38430" y="25716"/>
                    <a:pt x="38396" y="25798"/>
                  </a:cubicBezTo>
                  <a:cubicBezTo>
                    <a:pt x="38358" y="25879"/>
                    <a:pt x="38322" y="25957"/>
                    <a:pt x="38277" y="26035"/>
                  </a:cubicBezTo>
                  <a:cubicBezTo>
                    <a:pt x="38084" y="26366"/>
                    <a:pt x="37878" y="26691"/>
                    <a:pt x="37647" y="27000"/>
                  </a:cubicBezTo>
                  <a:cubicBezTo>
                    <a:pt x="37512" y="27169"/>
                    <a:pt x="37367" y="27325"/>
                    <a:pt x="37214" y="27481"/>
                  </a:cubicBezTo>
                  <a:cubicBezTo>
                    <a:pt x="37078" y="27606"/>
                    <a:pt x="36943" y="27735"/>
                    <a:pt x="36801" y="27860"/>
                  </a:cubicBezTo>
                  <a:cubicBezTo>
                    <a:pt x="36720" y="27928"/>
                    <a:pt x="36635" y="27999"/>
                    <a:pt x="36554" y="28066"/>
                  </a:cubicBezTo>
                  <a:cubicBezTo>
                    <a:pt x="36496" y="28114"/>
                    <a:pt x="36428" y="28158"/>
                    <a:pt x="36375" y="28209"/>
                  </a:cubicBezTo>
                  <a:cubicBezTo>
                    <a:pt x="36361" y="28219"/>
                    <a:pt x="36347" y="28229"/>
                    <a:pt x="36337" y="28243"/>
                  </a:cubicBezTo>
                  <a:cubicBezTo>
                    <a:pt x="36310" y="28260"/>
                    <a:pt x="36290" y="28280"/>
                    <a:pt x="36266" y="28296"/>
                  </a:cubicBezTo>
                  <a:cubicBezTo>
                    <a:pt x="36259" y="28304"/>
                    <a:pt x="36253" y="28307"/>
                    <a:pt x="36249" y="28310"/>
                  </a:cubicBezTo>
                  <a:cubicBezTo>
                    <a:pt x="36242" y="28314"/>
                    <a:pt x="36239" y="28317"/>
                    <a:pt x="36236" y="28321"/>
                  </a:cubicBezTo>
                  <a:cubicBezTo>
                    <a:pt x="36123" y="28402"/>
                    <a:pt x="36009" y="28476"/>
                    <a:pt x="35893" y="28551"/>
                  </a:cubicBezTo>
                  <a:lnTo>
                    <a:pt x="35897" y="28551"/>
                  </a:lnTo>
                  <a:cubicBezTo>
                    <a:pt x="35342" y="28869"/>
                    <a:pt x="34753" y="29126"/>
                    <a:pt x="34160" y="29373"/>
                  </a:cubicBezTo>
                  <a:cubicBezTo>
                    <a:pt x="33784" y="29526"/>
                    <a:pt x="33401" y="29668"/>
                    <a:pt x="33012" y="29780"/>
                  </a:cubicBezTo>
                  <a:lnTo>
                    <a:pt x="33002" y="29780"/>
                  </a:lnTo>
                  <a:cubicBezTo>
                    <a:pt x="32954" y="29790"/>
                    <a:pt x="32907" y="29804"/>
                    <a:pt x="32860" y="29810"/>
                  </a:cubicBezTo>
                  <a:cubicBezTo>
                    <a:pt x="32799" y="29824"/>
                    <a:pt x="32741" y="29837"/>
                    <a:pt x="32680" y="29845"/>
                  </a:cubicBezTo>
                  <a:cubicBezTo>
                    <a:pt x="32680" y="29848"/>
                    <a:pt x="32677" y="29848"/>
                    <a:pt x="32677" y="29851"/>
                  </a:cubicBezTo>
                  <a:cubicBezTo>
                    <a:pt x="32541" y="29875"/>
                    <a:pt x="32406" y="29898"/>
                    <a:pt x="32271" y="29915"/>
                  </a:cubicBezTo>
                  <a:cubicBezTo>
                    <a:pt x="32267" y="29915"/>
                    <a:pt x="32260" y="29915"/>
                    <a:pt x="32257" y="29919"/>
                  </a:cubicBezTo>
                  <a:lnTo>
                    <a:pt x="32240" y="29919"/>
                  </a:lnTo>
                  <a:cubicBezTo>
                    <a:pt x="32199" y="29926"/>
                    <a:pt x="32158" y="29929"/>
                    <a:pt x="32118" y="29936"/>
                  </a:cubicBezTo>
                  <a:cubicBezTo>
                    <a:pt x="32098" y="29939"/>
                    <a:pt x="32074" y="29942"/>
                    <a:pt x="32054" y="29942"/>
                  </a:cubicBezTo>
                  <a:cubicBezTo>
                    <a:pt x="31915" y="29959"/>
                    <a:pt x="31772" y="29973"/>
                    <a:pt x="31634" y="29997"/>
                  </a:cubicBezTo>
                  <a:cubicBezTo>
                    <a:pt x="31573" y="30007"/>
                    <a:pt x="31512" y="30020"/>
                    <a:pt x="31451" y="30034"/>
                  </a:cubicBezTo>
                  <a:cubicBezTo>
                    <a:pt x="31394" y="29983"/>
                    <a:pt x="31333" y="29932"/>
                    <a:pt x="31278" y="29881"/>
                  </a:cubicBezTo>
                  <a:cubicBezTo>
                    <a:pt x="31170" y="29780"/>
                    <a:pt x="31061" y="29678"/>
                    <a:pt x="30950" y="29580"/>
                  </a:cubicBezTo>
                  <a:cubicBezTo>
                    <a:pt x="30841" y="29485"/>
                    <a:pt x="30740" y="29387"/>
                    <a:pt x="30642" y="29279"/>
                  </a:cubicBezTo>
                  <a:cubicBezTo>
                    <a:pt x="30516" y="29134"/>
                    <a:pt x="30388" y="28984"/>
                    <a:pt x="30252" y="28842"/>
                  </a:cubicBezTo>
                  <a:cubicBezTo>
                    <a:pt x="30137" y="28723"/>
                    <a:pt x="30025" y="28605"/>
                    <a:pt x="29917" y="28487"/>
                  </a:cubicBezTo>
                  <a:cubicBezTo>
                    <a:pt x="29805" y="28351"/>
                    <a:pt x="29708" y="28209"/>
                    <a:pt x="29599" y="28070"/>
                  </a:cubicBezTo>
                  <a:cubicBezTo>
                    <a:pt x="29508" y="27951"/>
                    <a:pt x="29403" y="27840"/>
                    <a:pt x="29297" y="27728"/>
                  </a:cubicBezTo>
                  <a:cubicBezTo>
                    <a:pt x="29172" y="27585"/>
                    <a:pt x="29050" y="27437"/>
                    <a:pt x="28939" y="27285"/>
                  </a:cubicBezTo>
                  <a:cubicBezTo>
                    <a:pt x="28854" y="27155"/>
                    <a:pt x="28769" y="27027"/>
                    <a:pt x="28688" y="26895"/>
                  </a:cubicBezTo>
                  <a:cubicBezTo>
                    <a:pt x="28610" y="26766"/>
                    <a:pt x="28522" y="26641"/>
                    <a:pt x="28434" y="26519"/>
                  </a:cubicBezTo>
                  <a:cubicBezTo>
                    <a:pt x="28272" y="26279"/>
                    <a:pt x="28116" y="26032"/>
                    <a:pt x="27977" y="25777"/>
                  </a:cubicBezTo>
                  <a:cubicBezTo>
                    <a:pt x="27951" y="25718"/>
                    <a:pt x="27925" y="25659"/>
                    <a:pt x="27902" y="25597"/>
                  </a:cubicBezTo>
                  <a:lnTo>
                    <a:pt x="27902" y="25597"/>
                  </a:lnTo>
                  <a:cubicBezTo>
                    <a:pt x="27902" y="25598"/>
                    <a:pt x="27902" y="25598"/>
                    <a:pt x="27903" y="25598"/>
                  </a:cubicBezTo>
                  <a:cubicBezTo>
                    <a:pt x="27838" y="25422"/>
                    <a:pt x="27770" y="25249"/>
                    <a:pt x="27676" y="25091"/>
                  </a:cubicBezTo>
                  <a:cubicBezTo>
                    <a:pt x="27595" y="24952"/>
                    <a:pt x="27513" y="24809"/>
                    <a:pt x="27439" y="24667"/>
                  </a:cubicBezTo>
                  <a:cubicBezTo>
                    <a:pt x="27313" y="24409"/>
                    <a:pt x="27205" y="24142"/>
                    <a:pt x="27090" y="23881"/>
                  </a:cubicBezTo>
                  <a:cubicBezTo>
                    <a:pt x="27059" y="23811"/>
                    <a:pt x="27026" y="23742"/>
                    <a:pt x="26992" y="23672"/>
                  </a:cubicBezTo>
                  <a:cubicBezTo>
                    <a:pt x="26961" y="23600"/>
                    <a:pt x="26934" y="23529"/>
                    <a:pt x="26904" y="23458"/>
                  </a:cubicBezTo>
                  <a:cubicBezTo>
                    <a:pt x="26849" y="23333"/>
                    <a:pt x="26795" y="23208"/>
                    <a:pt x="26748" y="23082"/>
                  </a:cubicBezTo>
                  <a:cubicBezTo>
                    <a:pt x="26717" y="22937"/>
                    <a:pt x="26687" y="22787"/>
                    <a:pt x="26653" y="22642"/>
                  </a:cubicBezTo>
                  <a:cubicBezTo>
                    <a:pt x="26643" y="22561"/>
                    <a:pt x="26632" y="22479"/>
                    <a:pt x="26626" y="22398"/>
                  </a:cubicBezTo>
                  <a:cubicBezTo>
                    <a:pt x="26623" y="22317"/>
                    <a:pt x="26626" y="22236"/>
                    <a:pt x="26612" y="22158"/>
                  </a:cubicBezTo>
                  <a:cubicBezTo>
                    <a:pt x="26606" y="22090"/>
                    <a:pt x="26592" y="22026"/>
                    <a:pt x="26585" y="21962"/>
                  </a:cubicBezTo>
                  <a:cubicBezTo>
                    <a:pt x="26585" y="21934"/>
                    <a:pt x="26585" y="21911"/>
                    <a:pt x="26589" y="21884"/>
                  </a:cubicBezTo>
                  <a:lnTo>
                    <a:pt x="26589" y="21812"/>
                  </a:lnTo>
                  <a:cubicBezTo>
                    <a:pt x="26602" y="21812"/>
                    <a:pt x="26615" y="21812"/>
                    <a:pt x="26626" y="21809"/>
                  </a:cubicBezTo>
                  <a:cubicBezTo>
                    <a:pt x="26917" y="21789"/>
                    <a:pt x="27209" y="21755"/>
                    <a:pt x="27500" y="21731"/>
                  </a:cubicBezTo>
                  <a:cubicBezTo>
                    <a:pt x="27801" y="21714"/>
                    <a:pt x="28102" y="21707"/>
                    <a:pt x="28407" y="21707"/>
                  </a:cubicBezTo>
                  <a:cubicBezTo>
                    <a:pt x="28695" y="21711"/>
                    <a:pt x="28983" y="21728"/>
                    <a:pt x="29274" y="21745"/>
                  </a:cubicBezTo>
                  <a:cubicBezTo>
                    <a:pt x="29531" y="21765"/>
                    <a:pt x="29789" y="21785"/>
                    <a:pt x="30046" y="21815"/>
                  </a:cubicBezTo>
                  <a:cubicBezTo>
                    <a:pt x="30303" y="21846"/>
                    <a:pt x="30557" y="21890"/>
                    <a:pt x="30814" y="21937"/>
                  </a:cubicBezTo>
                  <a:cubicBezTo>
                    <a:pt x="30960" y="21971"/>
                    <a:pt x="31109" y="22002"/>
                    <a:pt x="31255" y="22043"/>
                  </a:cubicBezTo>
                  <a:cubicBezTo>
                    <a:pt x="31410" y="22084"/>
                    <a:pt x="31563" y="22131"/>
                    <a:pt x="31712" y="22178"/>
                  </a:cubicBezTo>
                  <a:cubicBezTo>
                    <a:pt x="31807" y="22215"/>
                    <a:pt x="31905" y="22246"/>
                    <a:pt x="31996" y="22290"/>
                  </a:cubicBezTo>
                  <a:cubicBezTo>
                    <a:pt x="32091" y="22331"/>
                    <a:pt x="32186" y="22375"/>
                    <a:pt x="32284" y="22415"/>
                  </a:cubicBezTo>
                  <a:cubicBezTo>
                    <a:pt x="32402" y="22479"/>
                    <a:pt x="32524" y="22544"/>
                    <a:pt x="32643" y="22615"/>
                  </a:cubicBezTo>
                  <a:cubicBezTo>
                    <a:pt x="32765" y="22686"/>
                    <a:pt x="32880" y="22764"/>
                    <a:pt x="32999" y="22839"/>
                  </a:cubicBezTo>
                  <a:cubicBezTo>
                    <a:pt x="33235" y="23008"/>
                    <a:pt x="33466" y="23184"/>
                    <a:pt x="33685" y="23373"/>
                  </a:cubicBezTo>
                  <a:cubicBezTo>
                    <a:pt x="33740" y="23425"/>
                    <a:pt x="33801" y="23475"/>
                    <a:pt x="33852" y="23533"/>
                  </a:cubicBezTo>
                  <a:cubicBezTo>
                    <a:pt x="33902" y="23590"/>
                    <a:pt x="33954" y="23644"/>
                    <a:pt x="34007" y="23702"/>
                  </a:cubicBezTo>
                  <a:cubicBezTo>
                    <a:pt x="34055" y="23766"/>
                    <a:pt x="34106" y="23831"/>
                    <a:pt x="34153" y="23892"/>
                  </a:cubicBezTo>
                  <a:cubicBezTo>
                    <a:pt x="34149" y="23886"/>
                    <a:pt x="34145" y="23878"/>
                    <a:pt x="34140" y="23871"/>
                  </a:cubicBezTo>
                  <a:lnTo>
                    <a:pt x="34140" y="23871"/>
                  </a:lnTo>
                  <a:cubicBezTo>
                    <a:pt x="34188" y="23939"/>
                    <a:pt x="34237" y="24006"/>
                    <a:pt x="34279" y="24078"/>
                  </a:cubicBezTo>
                  <a:cubicBezTo>
                    <a:pt x="34323" y="24152"/>
                    <a:pt x="34367" y="24227"/>
                    <a:pt x="34407" y="24301"/>
                  </a:cubicBezTo>
                  <a:cubicBezTo>
                    <a:pt x="34492" y="24470"/>
                    <a:pt x="34573" y="24639"/>
                    <a:pt x="34637" y="24819"/>
                  </a:cubicBezTo>
                  <a:cubicBezTo>
                    <a:pt x="34678" y="24941"/>
                    <a:pt x="34712" y="25063"/>
                    <a:pt x="34739" y="25185"/>
                  </a:cubicBezTo>
                  <a:cubicBezTo>
                    <a:pt x="34756" y="25277"/>
                    <a:pt x="34770" y="25371"/>
                    <a:pt x="34776" y="25466"/>
                  </a:cubicBezTo>
                  <a:cubicBezTo>
                    <a:pt x="34783" y="25558"/>
                    <a:pt x="34779" y="25649"/>
                    <a:pt x="34776" y="25741"/>
                  </a:cubicBezTo>
                  <a:cubicBezTo>
                    <a:pt x="34766" y="25842"/>
                    <a:pt x="34753" y="25944"/>
                    <a:pt x="34735" y="26045"/>
                  </a:cubicBezTo>
                  <a:cubicBezTo>
                    <a:pt x="34722" y="26099"/>
                    <a:pt x="34709" y="26153"/>
                    <a:pt x="34692" y="26208"/>
                  </a:cubicBezTo>
                  <a:cubicBezTo>
                    <a:pt x="34685" y="26272"/>
                    <a:pt x="34665" y="26333"/>
                    <a:pt x="34651" y="26394"/>
                  </a:cubicBezTo>
                  <a:cubicBezTo>
                    <a:pt x="34627" y="26482"/>
                    <a:pt x="34600" y="26570"/>
                    <a:pt x="34573" y="26658"/>
                  </a:cubicBezTo>
                  <a:cubicBezTo>
                    <a:pt x="34546" y="26739"/>
                    <a:pt x="34515" y="26824"/>
                    <a:pt x="34471" y="26899"/>
                  </a:cubicBezTo>
                  <a:cubicBezTo>
                    <a:pt x="34421" y="26986"/>
                    <a:pt x="34367" y="27071"/>
                    <a:pt x="34309" y="27155"/>
                  </a:cubicBezTo>
                  <a:cubicBezTo>
                    <a:pt x="34268" y="27220"/>
                    <a:pt x="34228" y="27285"/>
                    <a:pt x="34184" y="27346"/>
                  </a:cubicBezTo>
                  <a:cubicBezTo>
                    <a:pt x="34129" y="27420"/>
                    <a:pt x="34068" y="27491"/>
                    <a:pt x="34007" y="27559"/>
                  </a:cubicBezTo>
                  <a:cubicBezTo>
                    <a:pt x="33896" y="27687"/>
                    <a:pt x="33774" y="27802"/>
                    <a:pt x="33652" y="27918"/>
                  </a:cubicBezTo>
                  <a:cubicBezTo>
                    <a:pt x="33540" y="28023"/>
                    <a:pt x="33415" y="28114"/>
                    <a:pt x="33290" y="28205"/>
                  </a:cubicBezTo>
                  <a:cubicBezTo>
                    <a:pt x="33188" y="28276"/>
                    <a:pt x="33083" y="28348"/>
                    <a:pt x="32971" y="28402"/>
                  </a:cubicBezTo>
                  <a:cubicBezTo>
                    <a:pt x="32883" y="28446"/>
                    <a:pt x="32792" y="28483"/>
                    <a:pt x="32701" y="28524"/>
                  </a:cubicBezTo>
                  <a:cubicBezTo>
                    <a:pt x="32588" y="28578"/>
                    <a:pt x="32474" y="28626"/>
                    <a:pt x="32355" y="28666"/>
                  </a:cubicBezTo>
                  <a:cubicBezTo>
                    <a:pt x="32271" y="28700"/>
                    <a:pt x="32179" y="28727"/>
                    <a:pt x="32091" y="28757"/>
                  </a:cubicBezTo>
                  <a:cubicBezTo>
                    <a:pt x="32064" y="28764"/>
                    <a:pt x="32037" y="28774"/>
                    <a:pt x="32010" y="28781"/>
                  </a:cubicBezTo>
                  <a:cubicBezTo>
                    <a:pt x="32033" y="28778"/>
                    <a:pt x="32057" y="28771"/>
                    <a:pt x="32080" y="28768"/>
                  </a:cubicBezTo>
                  <a:cubicBezTo>
                    <a:pt x="32186" y="28747"/>
                    <a:pt x="32288" y="28723"/>
                    <a:pt x="32389" y="28700"/>
                  </a:cubicBezTo>
                  <a:cubicBezTo>
                    <a:pt x="32538" y="28666"/>
                    <a:pt x="32690" y="28626"/>
                    <a:pt x="32840" y="28581"/>
                  </a:cubicBezTo>
                  <a:cubicBezTo>
                    <a:pt x="32944" y="28551"/>
                    <a:pt x="33046" y="28513"/>
                    <a:pt x="33151" y="28479"/>
                  </a:cubicBezTo>
                  <a:cubicBezTo>
                    <a:pt x="33195" y="28463"/>
                    <a:pt x="33243" y="28449"/>
                    <a:pt x="33286" y="28435"/>
                  </a:cubicBezTo>
                  <a:cubicBezTo>
                    <a:pt x="33635" y="28307"/>
                    <a:pt x="33977" y="28165"/>
                    <a:pt x="34282" y="27948"/>
                  </a:cubicBezTo>
                  <a:cubicBezTo>
                    <a:pt x="34367" y="27884"/>
                    <a:pt x="34451" y="27819"/>
                    <a:pt x="34532" y="27752"/>
                  </a:cubicBezTo>
                  <a:cubicBezTo>
                    <a:pt x="34692" y="27613"/>
                    <a:pt x="34827" y="27457"/>
                    <a:pt x="34942" y="27285"/>
                  </a:cubicBezTo>
                  <a:cubicBezTo>
                    <a:pt x="35061" y="27112"/>
                    <a:pt x="35159" y="26922"/>
                    <a:pt x="35237" y="26729"/>
                  </a:cubicBezTo>
                  <a:cubicBezTo>
                    <a:pt x="35348" y="26461"/>
                    <a:pt x="35423" y="26180"/>
                    <a:pt x="35453" y="25893"/>
                  </a:cubicBezTo>
                  <a:cubicBezTo>
                    <a:pt x="35467" y="25781"/>
                    <a:pt x="35473" y="25669"/>
                    <a:pt x="35470" y="25554"/>
                  </a:cubicBezTo>
                  <a:cubicBezTo>
                    <a:pt x="35464" y="25147"/>
                    <a:pt x="35362" y="24765"/>
                    <a:pt x="35209" y="24392"/>
                  </a:cubicBezTo>
                  <a:cubicBezTo>
                    <a:pt x="35067" y="24037"/>
                    <a:pt x="34881" y="23695"/>
                    <a:pt x="34640" y="23394"/>
                  </a:cubicBezTo>
                  <a:cubicBezTo>
                    <a:pt x="34410" y="23099"/>
                    <a:pt x="34146" y="22839"/>
                    <a:pt x="33848" y="22608"/>
                  </a:cubicBezTo>
                  <a:cubicBezTo>
                    <a:pt x="33540" y="22368"/>
                    <a:pt x="33215" y="22151"/>
                    <a:pt x="32877" y="21951"/>
                  </a:cubicBezTo>
                  <a:cubicBezTo>
                    <a:pt x="32718" y="21856"/>
                    <a:pt x="32548" y="21779"/>
                    <a:pt x="32379" y="21701"/>
                  </a:cubicBezTo>
                  <a:cubicBezTo>
                    <a:pt x="32227" y="21637"/>
                    <a:pt x="32074" y="21576"/>
                    <a:pt x="31918" y="21525"/>
                  </a:cubicBezTo>
                  <a:cubicBezTo>
                    <a:pt x="31905" y="21518"/>
                    <a:pt x="31891" y="21511"/>
                    <a:pt x="31877" y="21507"/>
                  </a:cubicBezTo>
                  <a:cubicBezTo>
                    <a:pt x="31681" y="21447"/>
                    <a:pt x="31488" y="21389"/>
                    <a:pt x="31288" y="21335"/>
                  </a:cubicBezTo>
                  <a:cubicBezTo>
                    <a:pt x="31109" y="21287"/>
                    <a:pt x="30919" y="21254"/>
                    <a:pt x="30736" y="21220"/>
                  </a:cubicBezTo>
                  <a:cubicBezTo>
                    <a:pt x="29992" y="21084"/>
                    <a:pt x="29233" y="21040"/>
                    <a:pt x="28478" y="21020"/>
                  </a:cubicBezTo>
                  <a:cubicBezTo>
                    <a:pt x="28378" y="21017"/>
                    <a:pt x="28279" y="21016"/>
                    <a:pt x="28179" y="21016"/>
                  </a:cubicBezTo>
                  <a:cubicBezTo>
                    <a:pt x="27923" y="21016"/>
                    <a:pt x="27667" y="21025"/>
                    <a:pt x="27412" y="21047"/>
                  </a:cubicBezTo>
                  <a:cubicBezTo>
                    <a:pt x="27056" y="21074"/>
                    <a:pt x="26697" y="21112"/>
                    <a:pt x="26338" y="21139"/>
                  </a:cubicBezTo>
                  <a:cubicBezTo>
                    <a:pt x="26040" y="21156"/>
                    <a:pt x="25738" y="21165"/>
                    <a:pt x="25441" y="21169"/>
                  </a:cubicBezTo>
                  <a:cubicBezTo>
                    <a:pt x="25062" y="21173"/>
                    <a:pt x="24682" y="21173"/>
                    <a:pt x="24307" y="21176"/>
                  </a:cubicBezTo>
                  <a:cubicBezTo>
                    <a:pt x="23941" y="21176"/>
                    <a:pt x="23578" y="21203"/>
                    <a:pt x="23216" y="21230"/>
                  </a:cubicBezTo>
                  <a:cubicBezTo>
                    <a:pt x="22847" y="21260"/>
                    <a:pt x="22478" y="21287"/>
                    <a:pt x="22109" y="21318"/>
                  </a:cubicBezTo>
                  <a:cubicBezTo>
                    <a:pt x="21760" y="21348"/>
                    <a:pt x="21414" y="21399"/>
                    <a:pt x="21066" y="21434"/>
                  </a:cubicBezTo>
                  <a:cubicBezTo>
                    <a:pt x="21025" y="21434"/>
                    <a:pt x="20981" y="21437"/>
                    <a:pt x="20937" y="21440"/>
                  </a:cubicBezTo>
                  <a:cubicBezTo>
                    <a:pt x="20820" y="21446"/>
                    <a:pt x="20703" y="21448"/>
                    <a:pt x="20586" y="21448"/>
                  </a:cubicBezTo>
                  <a:cubicBezTo>
                    <a:pt x="20341" y="21448"/>
                    <a:pt x="20095" y="21438"/>
                    <a:pt x="19850" y="21426"/>
                  </a:cubicBezTo>
                  <a:cubicBezTo>
                    <a:pt x="19468" y="21413"/>
                    <a:pt x="19085" y="21399"/>
                    <a:pt x="18702" y="21393"/>
                  </a:cubicBezTo>
                  <a:cubicBezTo>
                    <a:pt x="18652" y="21391"/>
                    <a:pt x="18601" y="21391"/>
                    <a:pt x="18550" y="21391"/>
                  </a:cubicBezTo>
                  <a:cubicBezTo>
                    <a:pt x="18499" y="21391"/>
                    <a:pt x="18448" y="21391"/>
                    <a:pt x="18398" y="21389"/>
                  </a:cubicBezTo>
                  <a:cubicBezTo>
                    <a:pt x="17751" y="21382"/>
                    <a:pt x="17104" y="21382"/>
                    <a:pt x="16461" y="21382"/>
                  </a:cubicBezTo>
                  <a:cubicBezTo>
                    <a:pt x="15733" y="21379"/>
                    <a:pt x="15005" y="21345"/>
                    <a:pt x="14273" y="21338"/>
                  </a:cubicBezTo>
                  <a:cubicBezTo>
                    <a:pt x="14250" y="21337"/>
                    <a:pt x="14225" y="21337"/>
                    <a:pt x="14201" y="21337"/>
                  </a:cubicBezTo>
                  <a:cubicBezTo>
                    <a:pt x="14153" y="21337"/>
                    <a:pt x="14104" y="21338"/>
                    <a:pt x="14056" y="21338"/>
                  </a:cubicBezTo>
                  <a:cubicBezTo>
                    <a:pt x="13934" y="21337"/>
                    <a:pt x="13811" y="21337"/>
                    <a:pt x="13689" y="21337"/>
                  </a:cubicBezTo>
                  <a:cubicBezTo>
                    <a:pt x="13153" y="21337"/>
                    <a:pt x="12617" y="21349"/>
                    <a:pt x="12081" y="21383"/>
                  </a:cubicBezTo>
                  <a:lnTo>
                    <a:pt x="12081" y="21383"/>
                  </a:lnTo>
                  <a:cubicBezTo>
                    <a:pt x="12081" y="21383"/>
                    <a:pt x="12082" y="21382"/>
                    <a:pt x="12082" y="21382"/>
                  </a:cubicBezTo>
                  <a:lnTo>
                    <a:pt x="12082" y="21382"/>
                  </a:lnTo>
                  <a:cubicBezTo>
                    <a:pt x="12080" y="21383"/>
                    <a:pt x="12078" y="21383"/>
                    <a:pt x="12076" y="21383"/>
                  </a:cubicBezTo>
                  <a:lnTo>
                    <a:pt x="12076" y="21383"/>
                  </a:lnTo>
                  <a:cubicBezTo>
                    <a:pt x="12063" y="21384"/>
                    <a:pt x="12049" y="21385"/>
                    <a:pt x="12035" y="21386"/>
                  </a:cubicBezTo>
                  <a:cubicBezTo>
                    <a:pt x="12036" y="21386"/>
                    <a:pt x="12038" y="21386"/>
                    <a:pt x="12039" y="21386"/>
                  </a:cubicBezTo>
                  <a:lnTo>
                    <a:pt x="12039" y="21386"/>
                  </a:lnTo>
                  <a:cubicBezTo>
                    <a:pt x="12024" y="21386"/>
                    <a:pt x="12010" y="21387"/>
                    <a:pt x="11995" y="21389"/>
                  </a:cubicBezTo>
                  <a:cubicBezTo>
                    <a:pt x="11978" y="21389"/>
                    <a:pt x="11961" y="21389"/>
                    <a:pt x="11940" y="21393"/>
                  </a:cubicBezTo>
                  <a:cubicBezTo>
                    <a:pt x="11926" y="21393"/>
                    <a:pt x="11913" y="21396"/>
                    <a:pt x="11900" y="21396"/>
                  </a:cubicBezTo>
                  <a:cubicBezTo>
                    <a:pt x="11886" y="21399"/>
                    <a:pt x="11873" y="21399"/>
                    <a:pt x="11859" y="21399"/>
                  </a:cubicBezTo>
                  <a:cubicBezTo>
                    <a:pt x="11598" y="21416"/>
                    <a:pt x="11341" y="21440"/>
                    <a:pt x="11084" y="21457"/>
                  </a:cubicBezTo>
                  <a:lnTo>
                    <a:pt x="11098" y="21457"/>
                  </a:lnTo>
                  <a:cubicBezTo>
                    <a:pt x="10884" y="21467"/>
                    <a:pt x="10674" y="21474"/>
                    <a:pt x="10464" y="21484"/>
                  </a:cubicBezTo>
                  <a:cubicBezTo>
                    <a:pt x="10260" y="21490"/>
                    <a:pt x="10057" y="21504"/>
                    <a:pt x="9854" y="21507"/>
                  </a:cubicBezTo>
                  <a:cubicBezTo>
                    <a:pt x="9432" y="21515"/>
                    <a:pt x="9008" y="21515"/>
                    <a:pt x="8585" y="21518"/>
                  </a:cubicBezTo>
                  <a:cubicBezTo>
                    <a:pt x="7870" y="21525"/>
                    <a:pt x="7149" y="21555"/>
                    <a:pt x="6434" y="21653"/>
                  </a:cubicBezTo>
                  <a:cubicBezTo>
                    <a:pt x="6075" y="21704"/>
                    <a:pt x="5717" y="21748"/>
                    <a:pt x="5364" y="21846"/>
                  </a:cubicBezTo>
                  <a:cubicBezTo>
                    <a:pt x="5189" y="21893"/>
                    <a:pt x="5009" y="21941"/>
                    <a:pt x="4836" y="22009"/>
                  </a:cubicBezTo>
                  <a:cubicBezTo>
                    <a:pt x="4660" y="22084"/>
                    <a:pt x="4487" y="22168"/>
                    <a:pt x="4315" y="22259"/>
                  </a:cubicBezTo>
                  <a:cubicBezTo>
                    <a:pt x="4149" y="22348"/>
                    <a:pt x="3979" y="22439"/>
                    <a:pt x="3814" y="22531"/>
                  </a:cubicBezTo>
                  <a:cubicBezTo>
                    <a:pt x="3658" y="22618"/>
                    <a:pt x="3495" y="22709"/>
                    <a:pt x="3350" y="22818"/>
                  </a:cubicBezTo>
                  <a:cubicBezTo>
                    <a:pt x="3201" y="22930"/>
                    <a:pt x="3052" y="23052"/>
                    <a:pt x="2923" y="23187"/>
                  </a:cubicBezTo>
                  <a:cubicBezTo>
                    <a:pt x="2791" y="23326"/>
                    <a:pt x="2673" y="23472"/>
                    <a:pt x="2565" y="23631"/>
                  </a:cubicBezTo>
                  <a:cubicBezTo>
                    <a:pt x="2351" y="23945"/>
                    <a:pt x="2219" y="24305"/>
                    <a:pt x="2154" y="24677"/>
                  </a:cubicBezTo>
                  <a:cubicBezTo>
                    <a:pt x="2131" y="24819"/>
                    <a:pt x="2118" y="24969"/>
                    <a:pt x="2107" y="25114"/>
                  </a:cubicBezTo>
                  <a:cubicBezTo>
                    <a:pt x="2090" y="25408"/>
                    <a:pt x="2107" y="25707"/>
                    <a:pt x="2205" y="25984"/>
                  </a:cubicBezTo>
                  <a:cubicBezTo>
                    <a:pt x="2263" y="26153"/>
                    <a:pt x="2331" y="26319"/>
                    <a:pt x="2418" y="26475"/>
                  </a:cubicBezTo>
                  <a:cubicBezTo>
                    <a:pt x="2510" y="26644"/>
                    <a:pt x="2621" y="26797"/>
                    <a:pt x="2747" y="26943"/>
                  </a:cubicBezTo>
                  <a:cubicBezTo>
                    <a:pt x="2994" y="27227"/>
                    <a:pt x="3312" y="27450"/>
                    <a:pt x="3631" y="27646"/>
                  </a:cubicBezTo>
                  <a:cubicBezTo>
                    <a:pt x="3956" y="27846"/>
                    <a:pt x="4291" y="28026"/>
                    <a:pt x="4637" y="28188"/>
                  </a:cubicBezTo>
                  <a:cubicBezTo>
                    <a:pt x="4809" y="28270"/>
                    <a:pt x="4989" y="28337"/>
                    <a:pt x="5172" y="28398"/>
                  </a:cubicBezTo>
                  <a:cubicBezTo>
                    <a:pt x="5276" y="28435"/>
                    <a:pt x="5385" y="28463"/>
                    <a:pt x="5490" y="28490"/>
                  </a:cubicBezTo>
                  <a:cubicBezTo>
                    <a:pt x="5445" y="28466"/>
                    <a:pt x="5395" y="28446"/>
                    <a:pt x="5348" y="28422"/>
                  </a:cubicBezTo>
                  <a:cubicBezTo>
                    <a:pt x="5283" y="28392"/>
                    <a:pt x="5215" y="28357"/>
                    <a:pt x="5151" y="28327"/>
                  </a:cubicBezTo>
                  <a:cubicBezTo>
                    <a:pt x="5046" y="28273"/>
                    <a:pt x="4945" y="28219"/>
                    <a:pt x="4847" y="28154"/>
                  </a:cubicBezTo>
                  <a:cubicBezTo>
                    <a:pt x="4572" y="27968"/>
                    <a:pt x="4325" y="27741"/>
                    <a:pt x="4092" y="27504"/>
                  </a:cubicBezTo>
                  <a:cubicBezTo>
                    <a:pt x="4003" y="27413"/>
                    <a:pt x="3922" y="27315"/>
                    <a:pt x="3837" y="27220"/>
                  </a:cubicBezTo>
                  <a:cubicBezTo>
                    <a:pt x="3753" y="27122"/>
                    <a:pt x="3668" y="27024"/>
                    <a:pt x="3584" y="26926"/>
                  </a:cubicBezTo>
                  <a:cubicBezTo>
                    <a:pt x="3553" y="26885"/>
                    <a:pt x="3523" y="26847"/>
                    <a:pt x="3492" y="26810"/>
                  </a:cubicBezTo>
                  <a:cubicBezTo>
                    <a:pt x="3489" y="26804"/>
                    <a:pt x="3485" y="26800"/>
                    <a:pt x="3482" y="26797"/>
                  </a:cubicBezTo>
                  <a:cubicBezTo>
                    <a:pt x="3424" y="26726"/>
                    <a:pt x="3370" y="26655"/>
                    <a:pt x="3326" y="26580"/>
                  </a:cubicBezTo>
                  <a:cubicBezTo>
                    <a:pt x="3312" y="26560"/>
                    <a:pt x="3299" y="26539"/>
                    <a:pt x="3289" y="26519"/>
                  </a:cubicBezTo>
                  <a:cubicBezTo>
                    <a:pt x="3279" y="26505"/>
                    <a:pt x="3272" y="26496"/>
                    <a:pt x="3262" y="26482"/>
                  </a:cubicBezTo>
                  <a:cubicBezTo>
                    <a:pt x="3218" y="26427"/>
                    <a:pt x="3174" y="26370"/>
                    <a:pt x="3129" y="26316"/>
                  </a:cubicBezTo>
                  <a:cubicBezTo>
                    <a:pt x="3089" y="26252"/>
                    <a:pt x="3052" y="26191"/>
                    <a:pt x="3015" y="26127"/>
                  </a:cubicBezTo>
                  <a:cubicBezTo>
                    <a:pt x="2954" y="25994"/>
                    <a:pt x="2896" y="25863"/>
                    <a:pt x="2845" y="25727"/>
                  </a:cubicBezTo>
                  <a:cubicBezTo>
                    <a:pt x="2838" y="25700"/>
                    <a:pt x="2832" y="25672"/>
                    <a:pt x="2825" y="25649"/>
                  </a:cubicBezTo>
                  <a:cubicBezTo>
                    <a:pt x="2808" y="25554"/>
                    <a:pt x="2798" y="25463"/>
                    <a:pt x="2791" y="25371"/>
                  </a:cubicBezTo>
                  <a:cubicBezTo>
                    <a:pt x="2791" y="25303"/>
                    <a:pt x="2791" y="25236"/>
                    <a:pt x="2795" y="25172"/>
                  </a:cubicBezTo>
                  <a:cubicBezTo>
                    <a:pt x="2808" y="25019"/>
                    <a:pt x="2825" y="24870"/>
                    <a:pt x="2849" y="24721"/>
                  </a:cubicBezTo>
                  <a:cubicBezTo>
                    <a:pt x="2869" y="24639"/>
                    <a:pt x="2890" y="24558"/>
                    <a:pt x="2913" y="24477"/>
                  </a:cubicBezTo>
                  <a:cubicBezTo>
                    <a:pt x="2943" y="24396"/>
                    <a:pt x="2974" y="24318"/>
                    <a:pt x="3007" y="24240"/>
                  </a:cubicBezTo>
                  <a:cubicBezTo>
                    <a:pt x="3045" y="24172"/>
                    <a:pt x="3082" y="24108"/>
                    <a:pt x="3123" y="24041"/>
                  </a:cubicBezTo>
                  <a:cubicBezTo>
                    <a:pt x="3198" y="23932"/>
                    <a:pt x="3276" y="23827"/>
                    <a:pt x="3363" y="23725"/>
                  </a:cubicBezTo>
                  <a:cubicBezTo>
                    <a:pt x="3424" y="23664"/>
                    <a:pt x="3482" y="23603"/>
                    <a:pt x="3543" y="23546"/>
                  </a:cubicBezTo>
                  <a:cubicBezTo>
                    <a:pt x="3614" y="23489"/>
                    <a:pt x="3682" y="23431"/>
                    <a:pt x="3756" y="23377"/>
                  </a:cubicBezTo>
                  <a:cubicBezTo>
                    <a:pt x="4099" y="23148"/>
                    <a:pt x="4470" y="22955"/>
                    <a:pt x="4837" y="22767"/>
                  </a:cubicBezTo>
                  <a:lnTo>
                    <a:pt x="4837" y="22767"/>
                  </a:lnTo>
                  <a:cubicBezTo>
                    <a:pt x="4837" y="22767"/>
                    <a:pt x="4836" y="22767"/>
                    <a:pt x="4836" y="22767"/>
                  </a:cubicBezTo>
                  <a:cubicBezTo>
                    <a:pt x="4934" y="22720"/>
                    <a:pt x="5033" y="22676"/>
                    <a:pt x="5131" y="22635"/>
                  </a:cubicBezTo>
                  <a:cubicBezTo>
                    <a:pt x="5361" y="22561"/>
                    <a:pt x="5592" y="22496"/>
                    <a:pt x="5828" y="22445"/>
                  </a:cubicBezTo>
                  <a:cubicBezTo>
                    <a:pt x="6262" y="22368"/>
                    <a:pt x="6705" y="22310"/>
                    <a:pt x="7142" y="22266"/>
                  </a:cubicBezTo>
                  <a:cubicBezTo>
                    <a:pt x="7281" y="22256"/>
                    <a:pt x="7420" y="22249"/>
                    <a:pt x="7555" y="22242"/>
                  </a:cubicBezTo>
                  <a:cubicBezTo>
                    <a:pt x="7924" y="22229"/>
                    <a:pt x="8287" y="22212"/>
                    <a:pt x="8652" y="22209"/>
                  </a:cubicBezTo>
                  <a:cubicBezTo>
                    <a:pt x="9021" y="22206"/>
                    <a:pt x="9391" y="22206"/>
                    <a:pt x="9760" y="22201"/>
                  </a:cubicBezTo>
                  <a:cubicBezTo>
                    <a:pt x="10105" y="22198"/>
                    <a:pt x="10451" y="22181"/>
                    <a:pt x="10799" y="22161"/>
                  </a:cubicBezTo>
                  <a:lnTo>
                    <a:pt x="10799" y="22161"/>
                  </a:lnTo>
                  <a:cubicBezTo>
                    <a:pt x="10691" y="22493"/>
                    <a:pt x="10573" y="22822"/>
                    <a:pt x="10451" y="23150"/>
                  </a:cubicBezTo>
                  <a:cubicBezTo>
                    <a:pt x="10291" y="23567"/>
                    <a:pt x="10129" y="23980"/>
                    <a:pt x="9952" y="24392"/>
                  </a:cubicBezTo>
                  <a:cubicBezTo>
                    <a:pt x="9953" y="24392"/>
                    <a:pt x="9953" y="24392"/>
                    <a:pt x="9953" y="24392"/>
                  </a:cubicBezTo>
                  <a:lnTo>
                    <a:pt x="9953" y="24392"/>
                  </a:lnTo>
                  <a:cubicBezTo>
                    <a:pt x="9812" y="24718"/>
                    <a:pt x="9667" y="25041"/>
                    <a:pt x="9516" y="25361"/>
                  </a:cubicBezTo>
                  <a:cubicBezTo>
                    <a:pt x="9374" y="25666"/>
                    <a:pt x="9211" y="25957"/>
                    <a:pt x="9038" y="26241"/>
                  </a:cubicBezTo>
                  <a:cubicBezTo>
                    <a:pt x="9008" y="26292"/>
                    <a:pt x="8977" y="26343"/>
                    <a:pt x="8944" y="26397"/>
                  </a:cubicBezTo>
                  <a:cubicBezTo>
                    <a:pt x="8754" y="26705"/>
                    <a:pt x="8558" y="27007"/>
                    <a:pt x="8347" y="27301"/>
                  </a:cubicBezTo>
                  <a:cubicBezTo>
                    <a:pt x="8148" y="27585"/>
                    <a:pt x="7979" y="27884"/>
                    <a:pt x="7792" y="28175"/>
                  </a:cubicBezTo>
                  <a:cubicBezTo>
                    <a:pt x="7596" y="28479"/>
                    <a:pt x="7383" y="28778"/>
                    <a:pt x="7189" y="29082"/>
                  </a:cubicBezTo>
                  <a:cubicBezTo>
                    <a:pt x="7000" y="29384"/>
                    <a:pt x="6800" y="29675"/>
                    <a:pt x="6580" y="29956"/>
                  </a:cubicBezTo>
                  <a:cubicBezTo>
                    <a:pt x="6543" y="30003"/>
                    <a:pt x="6506" y="30051"/>
                    <a:pt x="6469" y="30098"/>
                  </a:cubicBezTo>
                  <a:cubicBezTo>
                    <a:pt x="6461" y="30098"/>
                    <a:pt x="6454" y="30097"/>
                    <a:pt x="6447" y="30097"/>
                  </a:cubicBezTo>
                  <a:cubicBezTo>
                    <a:pt x="6411" y="30097"/>
                    <a:pt x="6377" y="30104"/>
                    <a:pt x="6343" y="30118"/>
                  </a:cubicBezTo>
                  <a:cubicBezTo>
                    <a:pt x="6339" y="30115"/>
                    <a:pt x="6336" y="30115"/>
                    <a:pt x="6333" y="30115"/>
                  </a:cubicBezTo>
                  <a:cubicBezTo>
                    <a:pt x="6238" y="30098"/>
                    <a:pt x="6140" y="30075"/>
                    <a:pt x="6045" y="30054"/>
                  </a:cubicBezTo>
                  <a:cubicBezTo>
                    <a:pt x="5818" y="30003"/>
                    <a:pt x="5588" y="29949"/>
                    <a:pt x="5364" y="29881"/>
                  </a:cubicBezTo>
                  <a:cubicBezTo>
                    <a:pt x="5117" y="29793"/>
                    <a:pt x="4881" y="29692"/>
                    <a:pt x="4643" y="29580"/>
                  </a:cubicBezTo>
                  <a:cubicBezTo>
                    <a:pt x="4365" y="29451"/>
                    <a:pt x="4095" y="29320"/>
                    <a:pt x="3837" y="29160"/>
                  </a:cubicBezTo>
                  <a:cubicBezTo>
                    <a:pt x="3634" y="29021"/>
                    <a:pt x="3434" y="28869"/>
                    <a:pt x="3231" y="28723"/>
                  </a:cubicBezTo>
                  <a:cubicBezTo>
                    <a:pt x="3045" y="28585"/>
                    <a:pt x="2859" y="28443"/>
                    <a:pt x="2679" y="28301"/>
                  </a:cubicBezTo>
                  <a:cubicBezTo>
                    <a:pt x="2483" y="28131"/>
                    <a:pt x="2296" y="27945"/>
                    <a:pt x="2121" y="27755"/>
                  </a:cubicBezTo>
                  <a:cubicBezTo>
                    <a:pt x="2002" y="27620"/>
                    <a:pt x="1890" y="27477"/>
                    <a:pt x="1785" y="27329"/>
                  </a:cubicBezTo>
                  <a:cubicBezTo>
                    <a:pt x="1707" y="27210"/>
                    <a:pt x="1633" y="27091"/>
                    <a:pt x="1558" y="26969"/>
                  </a:cubicBezTo>
                  <a:cubicBezTo>
                    <a:pt x="1420" y="26749"/>
                    <a:pt x="1285" y="26526"/>
                    <a:pt x="1166" y="26296"/>
                  </a:cubicBezTo>
                  <a:cubicBezTo>
                    <a:pt x="1091" y="26143"/>
                    <a:pt x="1027" y="25984"/>
                    <a:pt x="969" y="25825"/>
                  </a:cubicBezTo>
                  <a:cubicBezTo>
                    <a:pt x="905" y="25635"/>
                    <a:pt x="851" y="25446"/>
                    <a:pt x="807" y="25249"/>
                  </a:cubicBezTo>
                  <a:cubicBezTo>
                    <a:pt x="790" y="25158"/>
                    <a:pt x="783" y="25063"/>
                    <a:pt x="769" y="24972"/>
                  </a:cubicBezTo>
                  <a:cubicBezTo>
                    <a:pt x="766" y="24958"/>
                    <a:pt x="766" y="24944"/>
                    <a:pt x="763" y="24931"/>
                  </a:cubicBezTo>
                  <a:cubicBezTo>
                    <a:pt x="752" y="24839"/>
                    <a:pt x="732" y="24748"/>
                    <a:pt x="726" y="24653"/>
                  </a:cubicBezTo>
                  <a:cubicBezTo>
                    <a:pt x="708" y="24375"/>
                    <a:pt x="708" y="24101"/>
                    <a:pt x="722" y="23824"/>
                  </a:cubicBezTo>
                  <a:cubicBezTo>
                    <a:pt x="749" y="23498"/>
                    <a:pt x="800" y="23177"/>
                    <a:pt x="858" y="22859"/>
                  </a:cubicBezTo>
                  <a:cubicBezTo>
                    <a:pt x="885" y="22717"/>
                    <a:pt x="919" y="22578"/>
                    <a:pt x="960" y="22442"/>
                  </a:cubicBezTo>
                  <a:cubicBezTo>
                    <a:pt x="996" y="22334"/>
                    <a:pt x="1041" y="22229"/>
                    <a:pt x="1088" y="22124"/>
                  </a:cubicBezTo>
                  <a:cubicBezTo>
                    <a:pt x="1149" y="22002"/>
                    <a:pt x="1207" y="21876"/>
                    <a:pt x="1264" y="21751"/>
                  </a:cubicBezTo>
                  <a:cubicBezTo>
                    <a:pt x="1376" y="21521"/>
                    <a:pt x="1498" y="21298"/>
                    <a:pt x="1633" y="21081"/>
                  </a:cubicBezTo>
                  <a:cubicBezTo>
                    <a:pt x="1779" y="20857"/>
                    <a:pt x="1921" y="20634"/>
                    <a:pt x="2087" y="20427"/>
                  </a:cubicBezTo>
                  <a:cubicBezTo>
                    <a:pt x="2215" y="20282"/>
                    <a:pt x="2341" y="20133"/>
                    <a:pt x="2466" y="19987"/>
                  </a:cubicBezTo>
                  <a:cubicBezTo>
                    <a:pt x="2466" y="19984"/>
                    <a:pt x="2469" y="19984"/>
                    <a:pt x="2469" y="19980"/>
                  </a:cubicBezTo>
                  <a:lnTo>
                    <a:pt x="2469" y="19984"/>
                  </a:lnTo>
                  <a:cubicBezTo>
                    <a:pt x="2473" y="19977"/>
                    <a:pt x="2479" y="19971"/>
                    <a:pt x="2483" y="19967"/>
                  </a:cubicBezTo>
                  <a:lnTo>
                    <a:pt x="2483" y="19967"/>
                  </a:lnTo>
                  <a:cubicBezTo>
                    <a:pt x="2483" y="19967"/>
                    <a:pt x="2483" y="19967"/>
                    <a:pt x="2483" y="19967"/>
                  </a:cubicBezTo>
                  <a:lnTo>
                    <a:pt x="2483" y="19967"/>
                  </a:lnTo>
                  <a:cubicBezTo>
                    <a:pt x="2661" y="19751"/>
                    <a:pt x="2843" y="19539"/>
                    <a:pt x="3015" y="19321"/>
                  </a:cubicBezTo>
                  <a:cubicBezTo>
                    <a:pt x="3096" y="19222"/>
                    <a:pt x="3181" y="19124"/>
                    <a:pt x="3259" y="19022"/>
                  </a:cubicBezTo>
                  <a:cubicBezTo>
                    <a:pt x="3346" y="18910"/>
                    <a:pt x="3434" y="18792"/>
                    <a:pt x="3523" y="18677"/>
                  </a:cubicBezTo>
                  <a:cubicBezTo>
                    <a:pt x="3688" y="18457"/>
                    <a:pt x="3868" y="18240"/>
                    <a:pt x="4027" y="18013"/>
                  </a:cubicBezTo>
                  <a:cubicBezTo>
                    <a:pt x="4196" y="17769"/>
                    <a:pt x="4359" y="17519"/>
                    <a:pt x="4518" y="17269"/>
                  </a:cubicBezTo>
                  <a:lnTo>
                    <a:pt x="4518" y="17269"/>
                  </a:lnTo>
                  <a:cubicBezTo>
                    <a:pt x="4515" y="17272"/>
                    <a:pt x="4515" y="17275"/>
                    <a:pt x="4511" y="17278"/>
                  </a:cubicBezTo>
                  <a:cubicBezTo>
                    <a:pt x="4515" y="17272"/>
                    <a:pt x="4518" y="17265"/>
                    <a:pt x="4525" y="17258"/>
                  </a:cubicBezTo>
                  <a:cubicBezTo>
                    <a:pt x="4527" y="17254"/>
                    <a:pt x="4529" y="17251"/>
                    <a:pt x="4531" y="17247"/>
                  </a:cubicBezTo>
                  <a:lnTo>
                    <a:pt x="4531" y="17247"/>
                  </a:lnTo>
                  <a:cubicBezTo>
                    <a:pt x="4531" y="17248"/>
                    <a:pt x="4531" y="17248"/>
                    <a:pt x="4531" y="17248"/>
                  </a:cubicBezTo>
                  <a:cubicBezTo>
                    <a:pt x="4612" y="17122"/>
                    <a:pt x="4701" y="16997"/>
                    <a:pt x="4786" y="16875"/>
                  </a:cubicBezTo>
                  <a:cubicBezTo>
                    <a:pt x="5009" y="16550"/>
                    <a:pt x="5239" y="16232"/>
                    <a:pt x="5466" y="15907"/>
                  </a:cubicBezTo>
                  <a:cubicBezTo>
                    <a:pt x="5673" y="15606"/>
                    <a:pt x="5859" y="15291"/>
                    <a:pt x="6048" y="14976"/>
                  </a:cubicBezTo>
                  <a:cubicBezTo>
                    <a:pt x="6231" y="14668"/>
                    <a:pt x="6411" y="14356"/>
                    <a:pt x="6597" y="14051"/>
                  </a:cubicBezTo>
                  <a:cubicBezTo>
                    <a:pt x="6695" y="13899"/>
                    <a:pt x="6790" y="13743"/>
                    <a:pt x="6875" y="13584"/>
                  </a:cubicBezTo>
                  <a:cubicBezTo>
                    <a:pt x="6959" y="13421"/>
                    <a:pt x="7037" y="13256"/>
                    <a:pt x="7122" y="13096"/>
                  </a:cubicBezTo>
                  <a:cubicBezTo>
                    <a:pt x="7203" y="12941"/>
                    <a:pt x="7291" y="12788"/>
                    <a:pt x="7369" y="12629"/>
                  </a:cubicBezTo>
                  <a:cubicBezTo>
                    <a:pt x="7396" y="12575"/>
                    <a:pt x="7420" y="12518"/>
                    <a:pt x="7447" y="12460"/>
                  </a:cubicBezTo>
                  <a:cubicBezTo>
                    <a:pt x="7494" y="12355"/>
                    <a:pt x="7542" y="12250"/>
                    <a:pt x="7589" y="12145"/>
                  </a:cubicBezTo>
                  <a:cubicBezTo>
                    <a:pt x="7697" y="11932"/>
                    <a:pt x="7819" y="11729"/>
                    <a:pt x="7938" y="11522"/>
                  </a:cubicBezTo>
                  <a:cubicBezTo>
                    <a:pt x="8053" y="11326"/>
                    <a:pt x="8148" y="11113"/>
                    <a:pt x="8246" y="10909"/>
                  </a:cubicBezTo>
                  <a:cubicBezTo>
                    <a:pt x="8351" y="10692"/>
                    <a:pt x="8463" y="10479"/>
                    <a:pt x="8578" y="10269"/>
                  </a:cubicBezTo>
                  <a:cubicBezTo>
                    <a:pt x="8595" y="10235"/>
                    <a:pt x="8612" y="10198"/>
                    <a:pt x="8629" y="10164"/>
                  </a:cubicBezTo>
                  <a:cubicBezTo>
                    <a:pt x="8676" y="10133"/>
                    <a:pt x="8716" y="10089"/>
                    <a:pt x="8741" y="10036"/>
                  </a:cubicBezTo>
                  <a:cubicBezTo>
                    <a:pt x="8879" y="9741"/>
                    <a:pt x="8974" y="9430"/>
                    <a:pt x="9093" y="9128"/>
                  </a:cubicBezTo>
                  <a:cubicBezTo>
                    <a:pt x="9180" y="8928"/>
                    <a:pt x="9276" y="8732"/>
                    <a:pt x="9363" y="8528"/>
                  </a:cubicBezTo>
                  <a:cubicBezTo>
                    <a:pt x="9455" y="8319"/>
                    <a:pt x="9560" y="8119"/>
                    <a:pt x="9655" y="7912"/>
                  </a:cubicBezTo>
                  <a:cubicBezTo>
                    <a:pt x="9763" y="7679"/>
                    <a:pt x="9848" y="7439"/>
                    <a:pt x="9949" y="7205"/>
                  </a:cubicBezTo>
                  <a:cubicBezTo>
                    <a:pt x="9966" y="7161"/>
                    <a:pt x="9990" y="7120"/>
                    <a:pt x="10007" y="7076"/>
                  </a:cubicBezTo>
                  <a:cubicBezTo>
                    <a:pt x="10115" y="6849"/>
                    <a:pt x="10227" y="6623"/>
                    <a:pt x="10352" y="6402"/>
                  </a:cubicBezTo>
                  <a:cubicBezTo>
                    <a:pt x="10413" y="6304"/>
                    <a:pt x="10471" y="6203"/>
                    <a:pt x="10532" y="6104"/>
                  </a:cubicBezTo>
                  <a:cubicBezTo>
                    <a:pt x="10664" y="5877"/>
                    <a:pt x="10799" y="5654"/>
                    <a:pt x="10931" y="5430"/>
                  </a:cubicBezTo>
                  <a:cubicBezTo>
                    <a:pt x="11337" y="4754"/>
                    <a:pt x="11774" y="4090"/>
                    <a:pt x="12252" y="3460"/>
                  </a:cubicBezTo>
                  <a:cubicBezTo>
                    <a:pt x="12475" y="3182"/>
                    <a:pt x="12709" y="2914"/>
                    <a:pt x="12956" y="2657"/>
                  </a:cubicBezTo>
                  <a:cubicBezTo>
                    <a:pt x="12987" y="2624"/>
                    <a:pt x="13014" y="2589"/>
                    <a:pt x="13048" y="2559"/>
                  </a:cubicBezTo>
                  <a:cubicBezTo>
                    <a:pt x="13173" y="2441"/>
                    <a:pt x="13301" y="2332"/>
                    <a:pt x="13434" y="2224"/>
                  </a:cubicBezTo>
                  <a:cubicBezTo>
                    <a:pt x="13481" y="2186"/>
                    <a:pt x="13525" y="2142"/>
                    <a:pt x="13572" y="2105"/>
                  </a:cubicBezTo>
                  <a:cubicBezTo>
                    <a:pt x="13661" y="2041"/>
                    <a:pt x="13752" y="1983"/>
                    <a:pt x="13844" y="1922"/>
                  </a:cubicBezTo>
                  <a:cubicBezTo>
                    <a:pt x="13958" y="1844"/>
                    <a:pt x="14073" y="1763"/>
                    <a:pt x="14195" y="1689"/>
                  </a:cubicBezTo>
                  <a:cubicBezTo>
                    <a:pt x="14324" y="1617"/>
                    <a:pt x="14453" y="1547"/>
                    <a:pt x="14585" y="1483"/>
                  </a:cubicBezTo>
                  <a:cubicBezTo>
                    <a:pt x="14707" y="1422"/>
                    <a:pt x="14832" y="1370"/>
                    <a:pt x="14961" y="1316"/>
                  </a:cubicBezTo>
                  <a:cubicBezTo>
                    <a:pt x="15303" y="1184"/>
                    <a:pt x="15648" y="1062"/>
                    <a:pt x="16004" y="961"/>
                  </a:cubicBezTo>
                  <a:cubicBezTo>
                    <a:pt x="16010" y="961"/>
                    <a:pt x="16017" y="958"/>
                    <a:pt x="16024" y="958"/>
                  </a:cubicBezTo>
                  <a:cubicBezTo>
                    <a:pt x="16027" y="954"/>
                    <a:pt x="16030" y="954"/>
                    <a:pt x="16034" y="950"/>
                  </a:cubicBezTo>
                  <a:lnTo>
                    <a:pt x="16044" y="950"/>
                  </a:lnTo>
                  <a:cubicBezTo>
                    <a:pt x="16102" y="937"/>
                    <a:pt x="16163" y="920"/>
                    <a:pt x="16217" y="903"/>
                  </a:cubicBezTo>
                  <a:lnTo>
                    <a:pt x="16217" y="903"/>
                  </a:lnTo>
                  <a:cubicBezTo>
                    <a:pt x="16209" y="907"/>
                    <a:pt x="16200" y="910"/>
                    <a:pt x="16192" y="913"/>
                  </a:cubicBezTo>
                  <a:lnTo>
                    <a:pt x="16192" y="913"/>
                  </a:lnTo>
                  <a:cubicBezTo>
                    <a:pt x="16447" y="843"/>
                    <a:pt x="16710" y="784"/>
                    <a:pt x="16972" y="741"/>
                  </a:cubicBezTo>
                  <a:cubicBezTo>
                    <a:pt x="17260" y="711"/>
                    <a:pt x="17544" y="697"/>
                    <a:pt x="17832" y="697"/>
                  </a:cubicBezTo>
                  <a:cubicBezTo>
                    <a:pt x="17860" y="686"/>
                    <a:pt x="17888" y="683"/>
                    <a:pt x="17915" y="683"/>
                  </a:cubicBezTo>
                  <a:close/>
                  <a:moveTo>
                    <a:pt x="31851" y="31287"/>
                  </a:moveTo>
                  <a:cubicBezTo>
                    <a:pt x="31851" y="31287"/>
                    <a:pt x="31851" y="31288"/>
                    <a:pt x="31852" y="31288"/>
                  </a:cubicBezTo>
                  <a:lnTo>
                    <a:pt x="31852" y="31288"/>
                  </a:lnTo>
                  <a:cubicBezTo>
                    <a:pt x="31851" y="31288"/>
                    <a:pt x="31851" y="31288"/>
                    <a:pt x="31851" y="31287"/>
                  </a:cubicBezTo>
                  <a:close/>
                  <a:moveTo>
                    <a:pt x="29656" y="29218"/>
                  </a:moveTo>
                  <a:lnTo>
                    <a:pt x="29656" y="29218"/>
                  </a:lnTo>
                  <a:cubicBezTo>
                    <a:pt x="29741" y="29306"/>
                    <a:pt x="29829" y="29398"/>
                    <a:pt x="29914" y="29489"/>
                  </a:cubicBezTo>
                  <a:cubicBezTo>
                    <a:pt x="30046" y="29645"/>
                    <a:pt x="30178" y="29804"/>
                    <a:pt x="30327" y="29942"/>
                  </a:cubicBezTo>
                  <a:cubicBezTo>
                    <a:pt x="30344" y="29959"/>
                    <a:pt x="30358" y="29976"/>
                    <a:pt x="30374" y="29993"/>
                  </a:cubicBezTo>
                  <a:cubicBezTo>
                    <a:pt x="30533" y="30132"/>
                    <a:pt x="30686" y="30278"/>
                    <a:pt x="30845" y="30423"/>
                  </a:cubicBezTo>
                  <a:cubicBezTo>
                    <a:pt x="30922" y="30498"/>
                    <a:pt x="31008" y="30569"/>
                    <a:pt x="31089" y="30640"/>
                  </a:cubicBezTo>
                  <a:cubicBezTo>
                    <a:pt x="31113" y="30664"/>
                    <a:pt x="31136" y="30687"/>
                    <a:pt x="31163" y="30704"/>
                  </a:cubicBezTo>
                  <a:cubicBezTo>
                    <a:pt x="31204" y="30742"/>
                    <a:pt x="31248" y="30775"/>
                    <a:pt x="31288" y="30812"/>
                  </a:cubicBezTo>
                  <a:cubicBezTo>
                    <a:pt x="31322" y="30840"/>
                    <a:pt x="31353" y="30867"/>
                    <a:pt x="31383" y="30890"/>
                  </a:cubicBezTo>
                  <a:cubicBezTo>
                    <a:pt x="31539" y="31026"/>
                    <a:pt x="31699" y="31161"/>
                    <a:pt x="31857" y="31294"/>
                  </a:cubicBezTo>
                  <a:cubicBezTo>
                    <a:pt x="31857" y="31293"/>
                    <a:pt x="31857" y="31293"/>
                    <a:pt x="31857" y="31293"/>
                  </a:cubicBezTo>
                  <a:lnTo>
                    <a:pt x="31857" y="31293"/>
                  </a:lnTo>
                  <a:cubicBezTo>
                    <a:pt x="31946" y="31372"/>
                    <a:pt x="32032" y="31452"/>
                    <a:pt x="32115" y="31537"/>
                  </a:cubicBezTo>
                  <a:cubicBezTo>
                    <a:pt x="32172" y="31605"/>
                    <a:pt x="32227" y="31673"/>
                    <a:pt x="32277" y="31747"/>
                  </a:cubicBezTo>
                  <a:cubicBezTo>
                    <a:pt x="32308" y="31798"/>
                    <a:pt x="32338" y="31845"/>
                    <a:pt x="32365" y="31897"/>
                  </a:cubicBezTo>
                  <a:cubicBezTo>
                    <a:pt x="32389" y="31953"/>
                    <a:pt x="32413" y="32005"/>
                    <a:pt x="32433" y="32062"/>
                  </a:cubicBezTo>
                  <a:cubicBezTo>
                    <a:pt x="32450" y="32123"/>
                    <a:pt x="32471" y="32184"/>
                    <a:pt x="32484" y="32248"/>
                  </a:cubicBezTo>
                  <a:cubicBezTo>
                    <a:pt x="32497" y="32316"/>
                    <a:pt x="32511" y="32384"/>
                    <a:pt x="32518" y="32455"/>
                  </a:cubicBezTo>
                  <a:cubicBezTo>
                    <a:pt x="32518" y="32533"/>
                    <a:pt x="32518" y="32614"/>
                    <a:pt x="32514" y="32692"/>
                  </a:cubicBezTo>
                  <a:cubicBezTo>
                    <a:pt x="32511" y="32750"/>
                    <a:pt x="32504" y="32807"/>
                    <a:pt x="32497" y="32861"/>
                  </a:cubicBezTo>
                  <a:cubicBezTo>
                    <a:pt x="32491" y="32905"/>
                    <a:pt x="32480" y="32946"/>
                    <a:pt x="32471" y="32990"/>
                  </a:cubicBezTo>
                  <a:cubicBezTo>
                    <a:pt x="32457" y="33024"/>
                    <a:pt x="32443" y="33061"/>
                    <a:pt x="32430" y="33095"/>
                  </a:cubicBezTo>
                  <a:cubicBezTo>
                    <a:pt x="32410" y="33136"/>
                    <a:pt x="32389" y="33177"/>
                    <a:pt x="32365" y="33217"/>
                  </a:cubicBezTo>
                  <a:cubicBezTo>
                    <a:pt x="32345" y="33244"/>
                    <a:pt x="32324" y="33268"/>
                    <a:pt x="32304" y="33294"/>
                  </a:cubicBezTo>
                  <a:cubicBezTo>
                    <a:pt x="32274" y="33328"/>
                    <a:pt x="32243" y="33363"/>
                    <a:pt x="32210" y="33393"/>
                  </a:cubicBezTo>
                  <a:cubicBezTo>
                    <a:pt x="32189" y="33410"/>
                    <a:pt x="32169" y="33427"/>
                    <a:pt x="32149" y="33444"/>
                  </a:cubicBezTo>
                  <a:cubicBezTo>
                    <a:pt x="32115" y="33464"/>
                    <a:pt x="32085" y="33481"/>
                    <a:pt x="32050" y="33498"/>
                  </a:cubicBezTo>
                  <a:cubicBezTo>
                    <a:pt x="31989" y="33525"/>
                    <a:pt x="31932" y="33552"/>
                    <a:pt x="31871" y="33576"/>
                  </a:cubicBezTo>
                  <a:cubicBezTo>
                    <a:pt x="31816" y="33593"/>
                    <a:pt x="31763" y="33606"/>
                    <a:pt x="31708" y="33619"/>
                  </a:cubicBezTo>
                  <a:lnTo>
                    <a:pt x="31702" y="33619"/>
                  </a:lnTo>
                  <a:cubicBezTo>
                    <a:pt x="31691" y="33623"/>
                    <a:pt x="31685" y="33623"/>
                    <a:pt x="31674" y="33627"/>
                  </a:cubicBezTo>
                  <a:cubicBezTo>
                    <a:pt x="31610" y="33636"/>
                    <a:pt x="31546" y="33650"/>
                    <a:pt x="31482" y="33657"/>
                  </a:cubicBezTo>
                  <a:cubicBezTo>
                    <a:pt x="31455" y="33660"/>
                    <a:pt x="31424" y="33660"/>
                    <a:pt x="31397" y="33660"/>
                  </a:cubicBezTo>
                  <a:lnTo>
                    <a:pt x="31360" y="33660"/>
                  </a:lnTo>
                  <a:cubicBezTo>
                    <a:pt x="31285" y="33657"/>
                    <a:pt x="31211" y="33647"/>
                    <a:pt x="31133" y="33633"/>
                  </a:cubicBezTo>
                  <a:cubicBezTo>
                    <a:pt x="31122" y="33633"/>
                    <a:pt x="31113" y="33630"/>
                    <a:pt x="31102" y="33627"/>
                  </a:cubicBezTo>
                  <a:cubicBezTo>
                    <a:pt x="31099" y="33623"/>
                    <a:pt x="31099" y="33619"/>
                    <a:pt x="31099" y="33616"/>
                  </a:cubicBezTo>
                  <a:cubicBezTo>
                    <a:pt x="31096" y="33599"/>
                    <a:pt x="31096" y="33586"/>
                    <a:pt x="31092" y="33572"/>
                  </a:cubicBezTo>
                  <a:cubicBezTo>
                    <a:pt x="30974" y="33302"/>
                    <a:pt x="30875" y="33020"/>
                    <a:pt x="30784" y="32739"/>
                  </a:cubicBezTo>
                  <a:lnTo>
                    <a:pt x="30784" y="32739"/>
                  </a:lnTo>
                  <a:cubicBezTo>
                    <a:pt x="30785" y="32743"/>
                    <a:pt x="30786" y="32747"/>
                    <a:pt x="30787" y="32752"/>
                  </a:cubicBezTo>
                  <a:lnTo>
                    <a:pt x="30787" y="32752"/>
                  </a:lnTo>
                  <a:cubicBezTo>
                    <a:pt x="30591" y="32143"/>
                    <a:pt x="30408" y="31530"/>
                    <a:pt x="30205" y="30925"/>
                  </a:cubicBezTo>
                  <a:cubicBezTo>
                    <a:pt x="30094" y="30582"/>
                    <a:pt x="29995" y="30234"/>
                    <a:pt x="29883" y="29888"/>
                  </a:cubicBezTo>
                  <a:cubicBezTo>
                    <a:pt x="29883" y="29885"/>
                    <a:pt x="29880" y="29878"/>
                    <a:pt x="29880" y="29875"/>
                  </a:cubicBezTo>
                  <a:cubicBezTo>
                    <a:pt x="29856" y="29810"/>
                    <a:pt x="29836" y="29750"/>
                    <a:pt x="29816" y="29685"/>
                  </a:cubicBezTo>
                  <a:cubicBezTo>
                    <a:pt x="29812" y="29668"/>
                    <a:pt x="29805" y="29648"/>
                    <a:pt x="29799" y="29631"/>
                  </a:cubicBezTo>
                  <a:cubicBezTo>
                    <a:pt x="29799" y="29624"/>
                    <a:pt x="29795" y="29621"/>
                    <a:pt x="29792" y="29617"/>
                  </a:cubicBezTo>
                  <a:cubicBezTo>
                    <a:pt x="29748" y="29482"/>
                    <a:pt x="29700" y="29350"/>
                    <a:pt x="29656" y="29218"/>
                  </a:cubicBezTo>
                  <a:close/>
                  <a:moveTo>
                    <a:pt x="8294" y="28669"/>
                  </a:moveTo>
                  <a:cubicBezTo>
                    <a:pt x="8287" y="28690"/>
                    <a:pt x="8283" y="28710"/>
                    <a:pt x="8277" y="28727"/>
                  </a:cubicBezTo>
                  <a:cubicBezTo>
                    <a:pt x="8178" y="29045"/>
                    <a:pt x="8083" y="29363"/>
                    <a:pt x="7989" y="29682"/>
                  </a:cubicBezTo>
                  <a:cubicBezTo>
                    <a:pt x="7888" y="30023"/>
                    <a:pt x="7782" y="30366"/>
                    <a:pt x="7680" y="30704"/>
                  </a:cubicBezTo>
                  <a:cubicBezTo>
                    <a:pt x="7579" y="31060"/>
                    <a:pt x="7484" y="31415"/>
                    <a:pt x="7386" y="31771"/>
                  </a:cubicBezTo>
                  <a:cubicBezTo>
                    <a:pt x="7206" y="32414"/>
                    <a:pt x="7024" y="33061"/>
                    <a:pt x="6902" y="33718"/>
                  </a:cubicBezTo>
                  <a:cubicBezTo>
                    <a:pt x="6902" y="33728"/>
                    <a:pt x="6898" y="33738"/>
                    <a:pt x="6895" y="33752"/>
                  </a:cubicBezTo>
                  <a:cubicBezTo>
                    <a:pt x="6885" y="33752"/>
                    <a:pt x="6878" y="33749"/>
                    <a:pt x="6868" y="33749"/>
                  </a:cubicBezTo>
                  <a:cubicBezTo>
                    <a:pt x="6851" y="33749"/>
                    <a:pt x="6834" y="33749"/>
                    <a:pt x="6814" y="33745"/>
                  </a:cubicBezTo>
                  <a:cubicBezTo>
                    <a:pt x="6780" y="33738"/>
                    <a:pt x="6750" y="33732"/>
                    <a:pt x="6716" y="33725"/>
                  </a:cubicBezTo>
                  <a:cubicBezTo>
                    <a:pt x="6658" y="33708"/>
                    <a:pt x="6600" y="33688"/>
                    <a:pt x="6543" y="33664"/>
                  </a:cubicBezTo>
                  <a:cubicBezTo>
                    <a:pt x="6512" y="33650"/>
                    <a:pt x="6482" y="33633"/>
                    <a:pt x="6452" y="33616"/>
                  </a:cubicBezTo>
                  <a:cubicBezTo>
                    <a:pt x="6448" y="33616"/>
                    <a:pt x="6448" y="33616"/>
                    <a:pt x="6445" y="33613"/>
                  </a:cubicBezTo>
                  <a:cubicBezTo>
                    <a:pt x="6370" y="33569"/>
                    <a:pt x="6303" y="33518"/>
                    <a:pt x="6235" y="33467"/>
                  </a:cubicBezTo>
                  <a:cubicBezTo>
                    <a:pt x="6201" y="33441"/>
                    <a:pt x="6170" y="33410"/>
                    <a:pt x="6136" y="33383"/>
                  </a:cubicBezTo>
                  <a:cubicBezTo>
                    <a:pt x="6109" y="33352"/>
                    <a:pt x="6083" y="33325"/>
                    <a:pt x="6059" y="33291"/>
                  </a:cubicBezTo>
                  <a:cubicBezTo>
                    <a:pt x="6045" y="33274"/>
                    <a:pt x="6035" y="33258"/>
                    <a:pt x="6025" y="33241"/>
                  </a:cubicBezTo>
                  <a:cubicBezTo>
                    <a:pt x="6011" y="33217"/>
                    <a:pt x="6001" y="33193"/>
                    <a:pt x="5991" y="33169"/>
                  </a:cubicBezTo>
                  <a:cubicBezTo>
                    <a:pt x="5970" y="33112"/>
                    <a:pt x="5950" y="33055"/>
                    <a:pt x="5933" y="32994"/>
                  </a:cubicBezTo>
                  <a:cubicBezTo>
                    <a:pt x="5920" y="32936"/>
                    <a:pt x="5909" y="32875"/>
                    <a:pt x="5896" y="32814"/>
                  </a:cubicBezTo>
                  <a:cubicBezTo>
                    <a:pt x="5889" y="32743"/>
                    <a:pt x="5886" y="32672"/>
                    <a:pt x="5886" y="32597"/>
                  </a:cubicBezTo>
                  <a:cubicBezTo>
                    <a:pt x="5889" y="32536"/>
                    <a:pt x="5896" y="32475"/>
                    <a:pt x="5900" y="32414"/>
                  </a:cubicBezTo>
                  <a:cubicBezTo>
                    <a:pt x="5909" y="32360"/>
                    <a:pt x="5923" y="32309"/>
                    <a:pt x="5933" y="32255"/>
                  </a:cubicBezTo>
                  <a:cubicBezTo>
                    <a:pt x="5974" y="32123"/>
                    <a:pt x="6022" y="31991"/>
                    <a:pt x="6075" y="31859"/>
                  </a:cubicBezTo>
                  <a:cubicBezTo>
                    <a:pt x="6126" y="31750"/>
                    <a:pt x="6184" y="31642"/>
                    <a:pt x="6245" y="31537"/>
                  </a:cubicBezTo>
                  <a:cubicBezTo>
                    <a:pt x="6309" y="31436"/>
                    <a:pt x="6380" y="31334"/>
                    <a:pt x="6455" y="31236"/>
                  </a:cubicBezTo>
                  <a:cubicBezTo>
                    <a:pt x="6495" y="31181"/>
                    <a:pt x="6536" y="31125"/>
                    <a:pt x="6577" y="31070"/>
                  </a:cubicBezTo>
                  <a:cubicBezTo>
                    <a:pt x="6634" y="30995"/>
                    <a:pt x="6692" y="30921"/>
                    <a:pt x="6750" y="30847"/>
                  </a:cubicBezTo>
                  <a:lnTo>
                    <a:pt x="6750" y="30847"/>
                  </a:lnTo>
                  <a:cubicBezTo>
                    <a:pt x="6746" y="30850"/>
                    <a:pt x="6742" y="30856"/>
                    <a:pt x="6736" y="30860"/>
                  </a:cubicBezTo>
                  <a:cubicBezTo>
                    <a:pt x="6908" y="30643"/>
                    <a:pt x="7091" y="30434"/>
                    <a:pt x="7258" y="30210"/>
                  </a:cubicBezTo>
                  <a:cubicBezTo>
                    <a:pt x="7281" y="30179"/>
                    <a:pt x="7302" y="30149"/>
                    <a:pt x="7322" y="30118"/>
                  </a:cubicBezTo>
                  <a:cubicBezTo>
                    <a:pt x="7454" y="29939"/>
                    <a:pt x="7583" y="29759"/>
                    <a:pt x="7701" y="29570"/>
                  </a:cubicBezTo>
                  <a:cubicBezTo>
                    <a:pt x="7789" y="29431"/>
                    <a:pt x="7877" y="29296"/>
                    <a:pt x="7965" y="29157"/>
                  </a:cubicBezTo>
                  <a:cubicBezTo>
                    <a:pt x="7982" y="29134"/>
                    <a:pt x="7999" y="29109"/>
                    <a:pt x="8013" y="29086"/>
                  </a:cubicBezTo>
                  <a:cubicBezTo>
                    <a:pt x="8107" y="28947"/>
                    <a:pt x="8202" y="28812"/>
                    <a:pt x="8294" y="28669"/>
                  </a:cubicBezTo>
                  <a:close/>
                  <a:moveTo>
                    <a:pt x="28715" y="38276"/>
                  </a:moveTo>
                  <a:lnTo>
                    <a:pt x="28715" y="38276"/>
                  </a:lnTo>
                  <a:cubicBezTo>
                    <a:pt x="28706" y="38284"/>
                    <a:pt x="28697" y="38292"/>
                    <a:pt x="28688" y="38300"/>
                  </a:cubicBezTo>
                  <a:lnTo>
                    <a:pt x="28688" y="38300"/>
                  </a:lnTo>
                  <a:cubicBezTo>
                    <a:pt x="28696" y="38292"/>
                    <a:pt x="28704" y="38284"/>
                    <a:pt x="28715" y="38276"/>
                  </a:cubicBezTo>
                  <a:close/>
                  <a:moveTo>
                    <a:pt x="25197" y="40355"/>
                  </a:moveTo>
                  <a:lnTo>
                    <a:pt x="25197" y="40355"/>
                  </a:lnTo>
                  <a:cubicBezTo>
                    <a:pt x="25187" y="40358"/>
                    <a:pt x="25177" y="40361"/>
                    <a:pt x="25167" y="40364"/>
                  </a:cubicBezTo>
                  <a:lnTo>
                    <a:pt x="25167" y="40364"/>
                  </a:lnTo>
                  <a:cubicBezTo>
                    <a:pt x="25178" y="40361"/>
                    <a:pt x="25188" y="40357"/>
                    <a:pt x="25197" y="40355"/>
                  </a:cubicBezTo>
                  <a:close/>
                  <a:moveTo>
                    <a:pt x="25579" y="22449"/>
                  </a:moveTo>
                  <a:cubicBezTo>
                    <a:pt x="25613" y="22449"/>
                    <a:pt x="25640" y="22453"/>
                    <a:pt x="25674" y="22466"/>
                  </a:cubicBezTo>
                  <a:cubicBezTo>
                    <a:pt x="25685" y="22470"/>
                    <a:pt x="25691" y="22473"/>
                    <a:pt x="25698" y="22476"/>
                  </a:cubicBezTo>
                  <a:cubicBezTo>
                    <a:pt x="25698" y="22476"/>
                    <a:pt x="25698" y="22475"/>
                    <a:pt x="25698" y="22475"/>
                  </a:cubicBezTo>
                  <a:lnTo>
                    <a:pt x="25698" y="22475"/>
                  </a:lnTo>
                  <a:cubicBezTo>
                    <a:pt x="25729" y="22484"/>
                    <a:pt x="25754" y="22498"/>
                    <a:pt x="25779" y="22517"/>
                  </a:cubicBezTo>
                  <a:cubicBezTo>
                    <a:pt x="25816" y="22540"/>
                    <a:pt x="25847" y="22571"/>
                    <a:pt x="25871" y="22608"/>
                  </a:cubicBezTo>
                  <a:cubicBezTo>
                    <a:pt x="25884" y="22632"/>
                    <a:pt x="25894" y="22659"/>
                    <a:pt x="25908" y="22683"/>
                  </a:cubicBezTo>
                  <a:cubicBezTo>
                    <a:pt x="25938" y="22747"/>
                    <a:pt x="25982" y="22818"/>
                    <a:pt x="25990" y="22889"/>
                  </a:cubicBezTo>
                  <a:lnTo>
                    <a:pt x="25990" y="22892"/>
                  </a:lnTo>
                  <a:lnTo>
                    <a:pt x="25993" y="22892"/>
                  </a:lnTo>
                  <a:lnTo>
                    <a:pt x="25993" y="22896"/>
                  </a:lnTo>
                  <a:cubicBezTo>
                    <a:pt x="25999" y="22923"/>
                    <a:pt x="26003" y="22947"/>
                    <a:pt x="26003" y="22974"/>
                  </a:cubicBezTo>
                  <a:cubicBezTo>
                    <a:pt x="26020" y="23059"/>
                    <a:pt x="26046" y="23140"/>
                    <a:pt x="26071" y="23221"/>
                  </a:cubicBezTo>
                  <a:cubicBezTo>
                    <a:pt x="26084" y="23289"/>
                    <a:pt x="26098" y="23353"/>
                    <a:pt x="26111" y="23417"/>
                  </a:cubicBezTo>
                  <a:cubicBezTo>
                    <a:pt x="26115" y="23431"/>
                    <a:pt x="26118" y="23448"/>
                    <a:pt x="26121" y="23461"/>
                  </a:cubicBezTo>
                  <a:cubicBezTo>
                    <a:pt x="26121" y="23461"/>
                    <a:pt x="26121" y="23460"/>
                    <a:pt x="26120" y="23460"/>
                  </a:cubicBezTo>
                  <a:lnTo>
                    <a:pt x="26120" y="23460"/>
                  </a:lnTo>
                  <a:cubicBezTo>
                    <a:pt x="26160" y="23659"/>
                    <a:pt x="26193" y="23858"/>
                    <a:pt x="26226" y="24058"/>
                  </a:cubicBezTo>
                  <a:cubicBezTo>
                    <a:pt x="26237" y="24105"/>
                    <a:pt x="26246" y="24152"/>
                    <a:pt x="26254" y="24203"/>
                  </a:cubicBezTo>
                  <a:cubicBezTo>
                    <a:pt x="26301" y="24457"/>
                    <a:pt x="26376" y="24708"/>
                    <a:pt x="26453" y="24955"/>
                  </a:cubicBezTo>
                  <a:cubicBezTo>
                    <a:pt x="26538" y="25216"/>
                    <a:pt x="26619" y="25477"/>
                    <a:pt x="26710" y="25733"/>
                  </a:cubicBezTo>
                  <a:cubicBezTo>
                    <a:pt x="26802" y="25991"/>
                    <a:pt x="26900" y="26244"/>
                    <a:pt x="26988" y="26505"/>
                  </a:cubicBezTo>
                  <a:cubicBezTo>
                    <a:pt x="27107" y="26844"/>
                    <a:pt x="27218" y="27186"/>
                    <a:pt x="27326" y="27528"/>
                  </a:cubicBezTo>
                  <a:cubicBezTo>
                    <a:pt x="27439" y="27874"/>
                    <a:pt x="27578" y="28212"/>
                    <a:pt x="27709" y="28551"/>
                  </a:cubicBezTo>
                  <a:cubicBezTo>
                    <a:pt x="27842" y="28882"/>
                    <a:pt x="27964" y="29221"/>
                    <a:pt x="28102" y="29550"/>
                  </a:cubicBezTo>
                  <a:cubicBezTo>
                    <a:pt x="28248" y="29878"/>
                    <a:pt x="28370" y="30214"/>
                    <a:pt x="28505" y="30545"/>
                  </a:cubicBezTo>
                  <a:cubicBezTo>
                    <a:pt x="28640" y="30867"/>
                    <a:pt x="28762" y="31195"/>
                    <a:pt x="28878" y="31527"/>
                  </a:cubicBezTo>
                  <a:cubicBezTo>
                    <a:pt x="29081" y="32106"/>
                    <a:pt x="29270" y="32699"/>
                    <a:pt x="29399" y="33298"/>
                  </a:cubicBezTo>
                  <a:cubicBezTo>
                    <a:pt x="29473" y="33688"/>
                    <a:pt x="29521" y="34080"/>
                    <a:pt x="29548" y="34473"/>
                  </a:cubicBezTo>
                  <a:cubicBezTo>
                    <a:pt x="29572" y="34944"/>
                    <a:pt x="29586" y="35418"/>
                    <a:pt x="29565" y="35885"/>
                  </a:cubicBezTo>
                  <a:cubicBezTo>
                    <a:pt x="29551" y="36048"/>
                    <a:pt x="29525" y="36210"/>
                    <a:pt x="29497" y="36373"/>
                  </a:cubicBezTo>
                  <a:cubicBezTo>
                    <a:pt x="29480" y="36471"/>
                    <a:pt x="29464" y="36569"/>
                    <a:pt x="29443" y="36667"/>
                  </a:cubicBezTo>
                  <a:cubicBezTo>
                    <a:pt x="29392" y="36898"/>
                    <a:pt x="29325" y="37124"/>
                    <a:pt x="29247" y="37348"/>
                  </a:cubicBezTo>
                  <a:cubicBezTo>
                    <a:pt x="29189" y="37500"/>
                    <a:pt x="29125" y="37649"/>
                    <a:pt x="29053" y="37795"/>
                  </a:cubicBezTo>
                  <a:cubicBezTo>
                    <a:pt x="29003" y="37893"/>
                    <a:pt x="28945" y="37984"/>
                    <a:pt x="28884" y="38076"/>
                  </a:cubicBezTo>
                  <a:cubicBezTo>
                    <a:pt x="28881" y="38079"/>
                    <a:pt x="28878" y="38086"/>
                    <a:pt x="28875" y="38089"/>
                  </a:cubicBezTo>
                  <a:cubicBezTo>
                    <a:pt x="28864" y="38103"/>
                    <a:pt x="28858" y="38116"/>
                    <a:pt x="28847" y="38129"/>
                  </a:cubicBezTo>
                  <a:lnTo>
                    <a:pt x="28847" y="38129"/>
                  </a:lnTo>
                  <a:cubicBezTo>
                    <a:pt x="28858" y="38116"/>
                    <a:pt x="28864" y="38103"/>
                    <a:pt x="28870" y="38093"/>
                  </a:cubicBezTo>
                  <a:lnTo>
                    <a:pt x="28870" y="38093"/>
                  </a:lnTo>
                  <a:cubicBezTo>
                    <a:pt x="28847" y="38126"/>
                    <a:pt x="28823" y="38161"/>
                    <a:pt x="28797" y="38191"/>
                  </a:cubicBezTo>
                  <a:cubicBezTo>
                    <a:pt x="28760" y="38230"/>
                    <a:pt x="28721" y="38266"/>
                    <a:pt x="28685" y="38302"/>
                  </a:cubicBezTo>
                  <a:lnTo>
                    <a:pt x="28685" y="38302"/>
                  </a:lnTo>
                  <a:cubicBezTo>
                    <a:pt x="28641" y="38341"/>
                    <a:pt x="28596" y="38379"/>
                    <a:pt x="28553" y="38418"/>
                  </a:cubicBezTo>
                  <a:cubicBezTo>
                    <a:pt x="28545" y="38431"/>
                    <a:pt x="28536" y="38445"/>
                    <a:pt x="28525" y="38459"/>
                  </a:cubicBezTo>
                  <a:cubicBezTo>
                    <a:pt x="28390" y="38594"/>
                    <a:pt x="28245" y="38712"/>
                    <a:pt x="28095" y="38831"/>
                  </a:cubicBezTo>
                  <a:cubicBezTo>
                    <a:pt x="28007" y="38906"/>
                    <a:pt x="27920" y="38983"/>
                    <a:pt x="27825" y="39048"/>
                  </a:cubicBezTo>
                  <a:cubicBezTo>
                    <a:pt x="27808" y="39058"/>
                    <a:pt x="27790" y="39068"/>
                    <a:pt x="27777" y="39078"/>
                  </a:cubicBezTo>
                  <a:lnTo>
                    <a:pt x="27686" y="39139"/>
                  </a:lnTo>
                  <a:cubicBezTo>
                    <a:pt x="27656" y="39156"/>
                    <a:pt x="27628" y="39170"/>
                    <a:pt x="27601" y="39176"/>
                  </a:cubicBezTo>
                  <a:cubicBezTo>
                    <a:pt x="27412" y="39285"/>
                    <a:pt x="27222" y="39393"/>
                    <a:pt x="27029" y="39498"/>
                  </a:cubicBezTo>
                  <a:cubicBezTo>
                    <a:pt x="26714" y="39671"/>
                    <a:pt x="26402" y="39840"/>
                    <a:pt x="26081" y="39996"/>
                  </a:cubicBezTo>
                  <a:cubicBezTo>
                    <a:pt x="25776" y="40135"/>
                    <a:pt x="25468" y="40260"/>
                    <a:pt x="25153" y="40369"/>
                  </a:cubicBezTo>
                  <a:cubicBezTo>
                    <a:pt x="25157" y="40368"/>
                    <a:pt x="25161" y="40366"/>
                    <a:pt x="25165" y="40365"/>
                  </a:cubicBezTo>
                  <a:lnTo>
                    <a:pt x="25165" y="40365"/>
                  </a:lnTo>
                  <a:cubicBezTo>
                    <a:pt x="25009" y="40415"/>
                    <a:pt x="24854" y="40464"/>
                    <a:pt x="24699" y="40514"/>
                  </a:cubicBezTo>
                  <a:lnTo>
                    <a:pt x="24699" y="40514"/>
                  </a:lnTo>
                  <a:cubicBezTo>
                    <a:pt x="24699" y="40514"/>
                    <a:pt x="24699" y="40514"/>
                    <a:pt x="24699" y="40514"/>
                  </a:cubicBezTo>
                  <a:lnTo>
                    <a:pt x="24699" y="40514"/>
                  </a:lnTo>
                  <a:cubicBezTo>
                    <a:pt x="24232" y="40666"/>
                    <a:pt x="23747" y="40778"/>
                    <a:pt x="23263" y="40877"/>
                  </a:cubicBezTo>
                  <a:cubicBezTo>
                    <a:pt x="23233" y="40880"/>
                    <a:pt x="23202" y="40883"/>
                    <a:pt x="23175" y="40886"/>
                  </a:cubicBezTo>
                  <a:cubicBezTo>
                    <a:pt x="22783" y="40950"/>
                    <a:pt x="22386" y="40988"/>
                    <a:pt x="21990" y="41025"/>
                  </a:cubicBezTo>
                  <a:cubicBezTo>
                    <a:pt x="21574" y="41066"/>
                    <a:pt x="21154" y="41100"/>
                    <a:pt x="20737" y="41124"/>
                  </a:cubicBezTo>
                  <a:cubicBezTo>
                    <a:pt x="20459" y="41130"/>
                    <a:pt x="20182" y="41130"/>
                    <a:pt x="19901" y="41130"/>
                  </a:cubicBezTo>
                  <a:cubicBezTo>
                    <a:pt x="19590" y="41133"/>
                    <a:pt x="19275" y="41141"/>
                    <a:pt x="18960" y="41147"/>
                  </a:cubicBezTo>
                  <a:cubicBezTo>
                    <a:pt x="18907" y="41148"/>
                    <a:pt x="18855" y="41149"/>
                    <a:pt x="18802" y="41149"/>
                  </a:cubicBezTo>
                  <a:cubicBezTo>
                    <a:pt x="18566" y="41149"/>
                    <a:pt x="18331" y="41138"/>
                    <a:pt x="18093" y="41127"/>
                  </a:cubicBezTo>
                  <a:cubicBezTo>
                    <a:pt x="17791" y="41110"/>
                    <a:pt x="17490" y="41093"/>
                    <a:pt x="17185" y="41066"/>
                  </a:cubicBezTo>
                  <a:cubicBezTo>
                    <a:pt x="16921" y="41039"/>
                    <a:pt x="16660" y="41008"/>
                    <a:pt x="16396" y="40971"/>
                  </a:cubicBezTo>
                  <a:cubicBezTo>
                    <a:pt x="16241" y="40950"/>
                    <a:pt x="16085" y="40930"/>
                    <a:pt x="15929" y="40910"/>
                  </a:cubicBezTo>
                  <a:cubicBezTo>
                    <a:pt x="15838" y="40900"/>
                    <a:pt x="15743" y="40890"/>
                    <a:pt x="15648" y="40872"/>
                  </a:cubicBezTo>
                  <a:cubicBezTo>
                    <a:pt x="15136" y="40795"/>
                    <a:pt x="14629" y="40721"/>
                    <a:pt x="14125" y="40608"/>
                  </a:cubicBezTo>
                  <a:cubicBezTo>
                    <a:pt x="13928" y="40564"/>
                    <a:pt x="13731" y="40514"/>
                    <a:pt x="13536" y="40460"/>
                  </a:cubicBezTo>
                  <a:lnTo>
                    <a:pt x="13531" y="40460"/>
                  </a:lnTo>
                  <a:cubicBezTo>
                    <a:pt x="13470" y="40439"/>
                    <a:pt x="13406" y="40419"/>
                    <a:pt x="13345" y="40399"/>
                  </a:cubicBezTo>
                  <a:cubicBezTo>
                    <a:pt x="13267" y="40375"/>
                    <a:pt x="13193" y="40344"/>
                    <a:pt x="13115" y="40317"/>
                  </a:cubicBezTo>
                  <a:cubicBezTo>
                    <a:pt x="13089" y="40304"/>
                    <a:pt x="13058" y="40294"/>
                    <a:pt x="13031" y="40283"/>
                  </a:cubicBezTo>
                  <a:cubicBezTo>
                    <a:pt x="12959" y="40263"/>
                    <a:pt x="12889" y="40247"/>
                    <a:pt x="12817" y="40226"/>
                  </a:cubicBezTo>
                  <a:cubicBezTo>
                    <a:pt x="12645" y="40182"/>
                    <a:pt x="12475" y="40128"/>
                    <a:pt x="12306" y="40070"/>
                  </a:cubicBezTo>
                  <a:cubicBezTo>
                    <a:pt x="12195" y="40026"/>
                    <a:pt x="12082" y="39983"/>
                    <a:pt x="11971" y="39931"/>
                  </a:cubicBezTo>
                  <a:cubicBezTo>
                    <a:pt x="11856" y="39877"/>
                    <a:pt x="11744" y="39823"/>
                    <a:pt x="11629" y="39766"/>
                  </a:cubicBezTo>
                  <a:cubicBezTo>
                    <a:pt x="11395" y="39637"/>
                    <a:pt x="11168" y="39498"/>
                    <a:pt x="10948" y="39353"/>
                  </a:cubicBezTo>
                  <a:cubicBezTo>
                    <a:pt x="10651" y="39146"/>
                    <a:pt x="10369" y="38922"/>
                    <a:pt x="10098" y="38689"/>
                  </a:cubicBezTo>
                  <a:cubicBezTo>
                    <a:pt x="9915" y="38516"/>
                    <a:pt x="9743" y="38337"/>
                    <a:pt x="9577" y="38144"/>
                  </a:cubicBezTo>
                  <a:cubicBezTo>
                    <a:pt x="9493" y="38045"/>
                    <a:pt x="9404" y="37944"/>
                    <a:pt x="9326" y="37836"/>
                  </a:cubicBezTo>
                  <a:cubicBezTo>
                    <a:pt x="9238" y="37717"/>
                    <a:pt x="9160" y="37595"/>
                    <a:pt x="9079" y="37476"/>
                  </a:cubicBezTo>
                  <a:cubicBezTo>
                    <a:pt x="9032" y="37402"/>
                    <a:pt x="8994" y="37324"/>
                    <a:pt x="8950" y="37250"/>
                  </a:cubicBezTo>
                  <a:cubicBezTo>
                    <a:pt x="8899" y="37159"/>
                    <a:pt x="8842" y="37070"/>
                    <a:pt x="8798" y="36976"/>
                  </a:cubicBezTo>
                  <a:cubicBezTo>
                    <a:pt x="8687" y="36729"/>
                    <a:pt x="8582" y="36485"/>
                    <a:pt x="8498" y="36233"/>
                  </a:cubicBezTo>
                  <a:lnTo>
                    <a:pt x="8498" y="36233"/>
                  </a:lnTo>
                  <a:cubicBezTo>
                    <a:pt x="8498" y="36233"/>
                    <a:pt x="8499" y="36234"/>
                    <a:pt x="8500" y="36234"/>
                  </a:cubicBezTo>
                  <a:cubicBezTo>
                    <a:pt x="8432" y="36007"/>
                    <a:pt x="8371" y="35780"/>
                    <a:pt x="8324" y="35546"/>
                  </a:cubicBezTo>
                  <a:cubicBezTo>
                    <a:pt x="8304" y="35415"/>
                    <a:pt x="8287" y="35282"/>
                    <a:pt x="8277" y="35147"/>
                  </a:cubicBezTo>
                  <a:cubicBezTo>
                    <a:pt x="8269" y="34859"/>
                    <a:pt x="8280" y="34578"/>
                    <a:pt x="8304" y="34294"/>
                  </a:cubicBezTo>
                  <a:cubicBezTo>
                    <a:pt x="8358" y="33786"/>
                    <a:pt x="8429" y="33274"/>
                    <a:pt x="8534" y="32773"/>
                  </a:cubicBezTo>
                  <a:cubicBezTo>
                    <a:pt x="8595" y="32533"/>
                    <a:pt x="8666" y="32299"/>
                    <a:pt x="8744" y="32062"/>
                  </a:cubicBezTo>
                  <a:cubicBezTo>
                    <a:pt x="8822" y="31825"/>
                    <a:pt x="8896" y="31585"/>
                    <a:pt x="8977" y="31344"/>
                  </a:cubicBezTo>
                  <a:cubicBezTo>
                    <a:pt x="9079" y="31073"/>
                    <a:pt x="9177" y="30803"/>
                    <a:pt x="9249" y="30522"/>
                  </a:cubicBezTo>
                  <a:cubicBezTo>
                    <a:pt x="9313" y="30267"/>
                    <a:pt x="9371" y="30010"/>
                    <a:pt x="9438" y="29759"/>
                  </a:cubicBezTo>
                  <a:cubicBezTo>
                    <a:pt x="9506" y="29512"/>
                    <a:pt x="9563" y="29265"/>
                    <a:pt x="9631" y="29018"/>
                  </a:cubicBezTo>
                  <a:cubicBezTo>
                    <a:pt x="9696" y="28781"/>
                    <a:pt x="9773" y="28548"/>
                    <a:pt x="9858" y="28317"/>
                  </a:cubicBezTo>
                  <a:lnTo>
                    <a:pt x="9858" y="28317"/>
                  </a:lnTo>
                  <a:cubicBezTo>
                    <a:pt x="9854" y="28321"/>
                    <a:pt x="9854" y="28327"/>
                    <a:pt x="9851" y="28331"/>
                  </a:cubicBezTo>
                  <a:cubicBezTo>
                    <a:pt x="9946" y="28070"/>
                    <a:pt x="10037" y="27806"/>
                    <a:pt x="10122" y="27542"/>
                  </a:cubicBezTo>
                  <a:cubicBezTo>
                    <a:pt x="10204" y="27291"/>
                    <a:pt x="10260" y="27034"/>
                    <a:pt x="10315" y="26777"/>
                  </a:cubicBezTo>
                  <a:lnTo>
                    <a:pt x="10315" y="26787"/>
                  </a:lnTo>
                  <a:cubicBezTo>
                    <a:pt x="10386" y="26482"/>
                    <a:pt x="10477" y="26188"/>
                    <a:pt x="10579" y="25893"/>
                  </a:cubicBezTo>
                  <a:cubicBezTo>
                    <a:pt x="10630" y="25747"/>
                    <a:pt x="10677" y="25605"/>
                    <a:pt x="10721" y="25459"/>
                  </a:cubicBezTo>
                  <a:cubicBezTo>
                    <a:pt x="10765" y="25297"/>
                    <a:pt x="10793" y="25131"/>
                    <a:pt x="10829" y="24965"/>
                  </a:cubicBezTo>
                  <a:lnTo>
                    <a:pt x="10829" y="24965"/>
                  </a:lnTo>
                  <a:lnTo>
                    <a:pt x="10826" y="24969"/>
                  </a:lnTo>
                  <a:cubicBezTo>
                    <a:pt x="10854" y="24863"/>
                    <a:pt x="10884" y="24761"/>
                    <a:pt x="10918" y="24660"/>
                  </a:cubicBezTo>
                  <a:cubicBezTo>
                    <a:pt x="10965" y="24511"/>
                    <a:pt x="11012" y="24359"/>
                    <a:pt x="11060" y="24206"/>
                  </a:cubicBezTo>
                  <a:lnTo>
                    <a:pt x="11063" y="24203"/>
                  </a:lnTo>
                  <a:cubicBezTo>
                    <a:pt x="11104" y="24064"/>
                    <a:pt x="11151" y="23928"/>
                    <a:pt x="11195" y="23790"/>
                  </a:cubicBezTo>
                  <a:lnTo>
                    <a:pt x="11199" y="23790"/>
                  </a:lnTo>
                  <a:cubicBezTo>
                    <a:pt x="11202" y="23783"/>
                    <a:pt x="11206" y="23773"/>
                    <a:pt x="11209" y="23766"/>
                  </a:cubicBezTo>
                  <a:cubicBezTo>
                    <a:pt x="11215" y="23746"/>
                    <a:pt x="11219" y="23729"/>
                    <a:pt x="11226" y="23709"/>
                  </a:cubicBezTo>
                  <a:cubicBezTo>
                    <a:pt x="11236" y="23678"/>
                    <a:pt x="11246" y="23644"/>
                    <a:pt x="11253" y="23614"/>
                  </a:cubicBezTo>
                  <a:cubicBezTo>
                    <a:pt x="11270" y="23563"/>
                    <a:pt x="11287" y="23512"/>
                    <a:pt x="11304" y="23461"/>
                  </a:cubicBezTo>
                  <a:cubicBezTo>
                    <a:pt x="11314" y="23434"/>
                    <a:pt x="11324" y="23404"/>
                    <a:pt x="11334" y="23377"/>
                  </a:cubicBezTo>
                  <a:cubicBezTo>
                    <a:pt x="11358" y="23319"/>
                    <a:pt x="11385" y="23262"/>
                    <a:pt x="11412" y="23208"/>
                  </a:cubicBezTo>
                  <a:cubicBezTo>
                    <a:pt x="11423" y="23190"/>
                    <a:pt x="11426" y="23173"/>
                    <a:pt x="11436" y="23156"/>
                  </a:cubicBezTo>
                  <a:cubicBezTo>
                    <a:pt x="11466" y="23103"/>
                    <a:pt x="11493" y="23048"/>
                    <a:pt x="11527" y="23001"/>
                  </a:cubicBezTo>
                  <a:cubicBezTo>
                    <a:pt x="11571" y="22937"/>
                    <a:pt x="11636" y="22900"/>
                    <a:pt x="11700" y="22862"/>
                  </a:cubicBezTo>
                  <a:lnTo>
                    <a:pt x="11700" y="22862"/>
                  </a:lnTo>
                  <a:cubicBezTo>
                    <a:pt x="11693" y="22865"/>
                    <a:pt x="11690" y="22869"/>
                    <a:pt x="11679" y="22872"/>
                  </a:cubicBezTo>
                  <a:cubicBezTo>
                    <a:pt x="11723" y="22848"/>
                    <a:pt x="11768" y="22822"/>
                    <a:pt x="11815" y="22804"/>
                  </a:cubicBezTo>
                  <a:cubicBezTo>
                    <a:pt x="11849" y="22795"/>
                    <a:pt x="11886" y="22787"/>
                    <a:pt x="11923" y="22784"/>
                  </a:cubicBezTo>
                  <a:cubicBezTo>
                    <a:pt x="12001" y="22767"/>
                    <a:pt x="12079" y="22757"/>
                    <a:pt x="12157" y="22740"/>
                  </a:cubicBezTo>
                  <a:cubicBezTo>
                    <a:pt x="12160" y="22740"/>
                    <a:pt x="12164" y="22737"/>
                    <a:pt x="12167" y="22737"/>
                  </a:cubicBezTo>
                  <a:lnTo>
                    <a:pt x="12187" y="22737"/>
                  </a:lnTo>
                  <a:cubicBezTo>
                    <a:pt x="12279" y="22737"/>
                    <a:pt x="12370" y="22737"/>
                    <a:pt x="12462" y="22734"/>
                  </a:cubicBezTo>
                  <a:lnTo>
                    <a:pt x="12499" y="22734"/>
                  </a:lnTo>
                  <a:cubicBezTo>
                    <a:pt x="12489" y="22734"/>
                    <a:pt x="12482" y="22734"/>
                    <a:pt x="12475" y="22737"/>
                  </a:cubicBezTo>
                  <a:cubicBezTo>
                    <a:pt x="12492" y="22737"/>
                    <a:pt x="12506" y="22737"/>
                    <a:pt x="12520" y="22734"/>
                  </a:cubicBezTo>
                  <a:lnTo>
                    <a:pt x="12604" y="22734"/>
                  </a:lnTo>
                  <a:cubicBezTo>
                    <a:pt x="12631" y="22734"/>
                    <a:pt x="12658" y="22734"/>
                    <a:pt x="12685" y="22730"/>
                  </a:cubicBezTo>
                  <a:cubicBezTo>
                    <a:pt x="12756" y="22730"/>
                    <a:pt x="12828" y="22726"/>
                    <a:pt x="12898" y="22720"/>
                  </a:cubicBezTo>
                  <a:cubicBezTo>
                    <a:pt x="13051" y="22713"/>
                    <a:pt x="13206" y="22700"/>
                    <a:pt x="13359" y="22689"/>
                  </a:cubicBezTo>
                  <a:cubicBezTo>
                    <a:pt x="13678" y="22669"/>
                    <a:pt x="13995" y="22656"/>
                    <a:pt x="14314" y="22645"/>
                  </a:cubicBezTo>
                  <a:lnTo>
                    <a:pt x="14317" y="22645"/>
                  </a:lnTo>
                  <a:cubicBezTo>
                    <a:pt x="14331" y="22645"/>
                    <a:pt x="14341" y="22645"/>
                    <a:pt x="14355" y="22642"/>
                  </a:cubicBezTo>
                  <a:lnTo>
                    <a:pt x="14355" y="22642"/>
                  </a:lnTo>
                  <a:cubicBezTo>
                    <a:pt x="14353" y="22644"/>
                    <a:pt x="14349" y="22645"/>
                    <a:pt x="14345" y="22645"/>
                  </a:cubicBezTo>
                  <a:lnTo>
                    <a:pt x="14345" y="22645"/>
                  </a:lnTo>
                  <a:cubicBezTo>
                    <a:pt x="14664" y="22639"/>
                    <a:pt x="14980" y="22639"/>
                    <a:pt x="15296" y="22639"/>
                  </a:cubicBezTo>
                  <a:cubicBezTo>
                    <a:pt x="15374" y="22639"/>
                    <a:pt x="15455" y="22635"/>
                    <a:pt x="15533" y="22635"/>
                  </a:cubicBezTo>
                  <a:cubicBezTo>
                    <a:pt x="15700" y="22635"/>
                    <a:pt x="15865" y="22647"/>
                    <a:pt x="16032" y="22647"/>
                  </a:cubicBezTo>
                  <a:cubicBezTo>
                    <a:pt x="16068" y="22647"/>
                    <a:pt x="16103" y="22646"/>
                    <a:pt x="16139" y="22645"/>
                  </a:cubicBezTo>
                  <a:cubicBezTo>
                    <a:pt x="16193" y="22642"/>
                    <a:pt x="16247" y="22642"/>
                    <a:pt x="16305" y="22639"/>
                  </a:cubicBezTo>
                  <a:cubicBezTo>
                    <a:pt x="16437" y="22635"/>
                    <a:pt x="16569" y="22632"/>
                    <a:pt x="16701" y="22625"/>
                  </a:cubicBezTo>
                  <a:cubicBezTo>
                    <a:pt x="17010" y="22625"/>
                    <a:pt x="17318" y="22639"/>
                    <a:pt x="17622" y="22642"/>
                  </a:cubicBezTo>
                  <a:cubicBezTo>
                    <a:pt x="17951" y="22648"/>
                    <a:pt x="18276" y="22642"/>
                    <a:pt x="18601" y="22662"/>
                  </a:cubicBezTo>
                  <a:cubicBezTo>
                    <a:pt x="18915" y="22686"/>
                    <a:pt x="19231" y="22689"/>
                    <a:pt x="19545" y="22696"/>
                  </a:cubicBezTo>
                  <a:cubicBezTo>
                    <a:pt x="19602" y="22698"/>
                    <a:pt x="19659" y="22699"/>
                    <a:pt x="19715" y="22699"/>
                  </a:cubicBezTo>
                  <a:cubicBezTo>
                    <a:pt x="19961" y="22699"/>
                    <a:pt x="20208" y="22685"/>
                    <a:pt x="20453" y="22679"/>
                  </a:cubicBezTo>
                  <a:lnTo>
                    <a:pt x="20446" y="22679"/>
                  </a:lnTo>
                  <a:cubicBezTo>
                    <a:pt x="20947" y="22669"/>
                    <a:pt x="21445" y="22673"/>
                    <a:pt x="21947" y="22662"/>
                  </a:cubicBezTo>
                  <a:lnTo>
                    <a:pt x="22133" y="22662"/>
                  </a:lnTo>
                  <a:cubicBezTo>
                    <a:pt x="22281" y="22662"/>
                    <a:pt x="22430" y="22662"/>
                    <a:pt x="22576" y="22656"/>
                  </a:cubicBezTo>
                  <a:cubicBezTo>
                    <a:pt x="22772" y="22642"/>
                    <a:pt x="22969" y="22625"/>
                    <a:pt x="23169" y="22605"/>
                  </a:cubicBezTo>
                  <a:cubicBezTo>
                    <a:pt x="23565" y="22564"/>
                    <a:pt x="23961" y="22520"/>
                    <a:pt x="24357" y="22503"/>
                  </a:cubicBezTo>
                  <a:cubicBezTo>
                    <a:pt x="24482" y="22505"/>
                    <a:pt x="24607" y="22507"/>
                    <a:pt x="24732" y="22507"/>
                  </a:cubicBezTo>
                  <a:cubicBezTo>
                    <a:pt x="24872" y="22507"/>
                    <a:pt x="25012" y="22504"/>
                    <a:pt x="25153" y="22493"/>
                  </a:cubicBezTo>
                  <a:cubicBezTo>
                    <a:pt x="25274" y="22483"/>
                    <a:pt x="25393" y="22466"/>
                    <a:pt x="25515" y="22453"/>
                  </a:cubicBezTo>
                  <a:cubicBezTo>
                    <a:pt x="25535" y="22449"/>
                    <a:pt x="25559" y="22449"/>
                    <a:pt x="25579" y="22449"/>
                  </a:cubicBezTo>
                  <a:close/>
                  <a:moveTo>
                    <a:pt x="24510" y="43442"/>
                  </a:moveTo>
                  <a:cubicBezTo>
                    <a:pt x="24506" y="43443"/>
                    <a:pt x="24501" y="43445"/>
                    <a:pt x="24496" y="43446"/>
                  </a:cubicBezTo>
                  <a:cubicBezTo>
                    <a:pt x="24501" y="43445"/>
                    <a:pt x="24506" y="43443"/>
                    <a:pt x="24510" y="43442"/>
                  </a:cubicBezTo>
                  <a:close/>
                  <a:moveTo>
                    <a:pt x="25424" y="41821"/>
                  </a:moveTo>
                  <a:lnTo>
                    <a:pt x="25424" y="41835"/>
                  </a:lnTo>
                  <a:cubicBezTo>
                    <a:pt x="25413" y="41977"/>
                    <a:pt x="25393" y="42119"/>
                    <a:pt x="25373" y="42261"/>
                  </a:cubicBezTo>
                  <a:cubicBezTo>
                    <a:pt x="25363" y="42329"/>
                    <a:pt x="25360" y="42396"/>
                    <a:pt x="25346" y="42464"/>
                  </a:cubicBezTo>
                  <a:cubicBezTo>
                    <a:pt x="25335" y="42508"/>
                    <a:pt x="25322" y="42556"/>
                    <a:pt x="25305" y="42599"/>
                  </a:cubicBezTo>
                  <a:cubicBezTo>
                    <a:pt x="25274" y="42677"/>
                    <a:pt x="25241" y="42752"/>
                    <a:pt x="25207" y="42827"/>
                  </a:cubicBezTo>
                  <a:cubicBezTo>
                    <a:pt x="25173" y="42888"/>
                    <a:pt x="25140" y="42949"/>
                    <a:pt x="25102" y="43006"/>
                  </a:cubicBezTo>
                  <a:cubicBezTo>
                    <a:pt x="25075" y="43043"/>
                    <a:pt x="25044" y="43077"/>
                    <a:pt x="25014" y="43115"/>
                  </a:cubicBezTo>
                  <a:cubicBezTo>
                    <a:pt x="24997" y="43132"/>
                    <a:pt x="24980" y="43148"/>
                    <a:pt x="24963" y="43165"/>
                  </a:cubicBezTo>
                  <a:cubicBezTo>
                    <a:pt x="24888" y="43226"/>
                    <a:pt x="24811" y="43284"/>
                    <a:pt x="24733" y="43338"/>
                  </a:cubicBezTo>
                  <a:cubicBezTo>
                    <a:pt x="24699" y="43355"/>
                    <a:pt x="24669" y="43375"/>
                    <a:pt x="24635" y="43392"/>
                  </a:cubicBezTo>
                  <a:cubicBezTo>
                    <a:pt x="24597" y="43409"/>
                    <a:pt x="24560" y="43423"/>
                    <a:pt x="24523" y="43436"/>
                  </a:cubicBezTo>
                  <a:cubicBezTo>
                    <a:pt x="24519" y="43438"/>
                    <a:pt x="24515" y="43440"/>
                    <a:pt x="24510" y="43442"/>
                  </a:cubicBezTo>
                  <a:lnTo>
                    <a:pt x="24510" y="43442"/>
                  </a:lnTo>
                  <a:cubicBezTo>
                    <a:pt x="24514" y="43440"/>
                    <a:pt x="24518" y="43440"/>
                    <a:pt x="24523" y="43440"/>
                  </a:cubicBezTo>
                  <a:cubicBezTo>
                    <a:pt x="24506" y="43443"/>
                    <a:pt x="24486" y="43449"/>
                    <a:pt x="24469" y="43453"/>
                  </a:cubicBezTo>
                  <a:cubicBezTo>
                    <a:pt x="24441" y="43457"/>
                    <a:pt x="24415" y="43460"/>
                    <a:pt x="24388" y="43463"/>
                  </a:cubicBezTo>
                  <a:cubicBezTo>
                    <a:pt x="24376" y="43464"/>
                    <a:pt x="24365" y="43465"/>
                    <a:pt x="24354" y="43465"/>
                  </a:cubicBezTo>
                  <a:cubicBezTo>
                    <a:pt x="24331" y="43465"/>
                    <a:pt x="24308" y="43463"/>
                    <a:pt x="24286" y="43463"/>
                  </a:cubicBezTo>
                  <a:cubicBezTo>
                    <a:pt x="24147" y="43449"/>
                    <a:pt x="24008" y="43426"/>
                    <a:pt x="23873" y="43399"/>
                  </a:cubicBezTo>
                  <a:cubicBezTo>
                    <a:pt x="23819" y="43385"/>
                    <a:pt x="23765" y="43371"/>
                    <a:pt x="23710" y="43355"/>
                  </a:cubicBezTo>
                  <a:cubicBezTo>
                    <a:pt x="23680" y="43341"/>
                    <a:pt x="23649" y="43328"/>
                    <a:pt x="23622" y="43318"/>
                  </a:cubicBezTo>
                  <a:cubicBezTo>
                    <a:pt x="23595" y="43301"/>
                    <a:pt x="23568" y="43287"/>
                    <a:pt x="23544" y="43270"/>
                  </a:cubicBezTo>
                  <a:cubicBezTo>
                    <a:pt x="23511" y="43246"/>
                    <a:pt x="23480" y="43219"/>
                    <a:pt x="23446" y="43196"/>
                  </a:cubicBezTo>
                  <a:lnTo>
                    <a:pt x="23355" y="43104"/>
                  </a:lnTo>
                  <a:cubicBezTo>
                    <a:pt x="23341" y="43087"/>
                    <a:pt x="23328" y="43071"/>
                    <a:pt x="23318" y="43054"/>
                  </a:cubicBezTo>
                  <a:cubicBezTo>
                    <a:pt x="23283" y="43002"/>
                    <a:pt x="23260" y="42952"/>
                    <a:pt x="23233" y="42901"/>
                  </a:cubicBezTo>
                  <a:cubicBezTo>
                    <a:pt x="23227" y="42888"/>
                    <a:pt x="23219" y="42877"/>
                    <a:pt x="23213" y="42868"/>
                  </a:cubicBezTo>
                  <a:cubicBezTo>
                    <a:pt x="23162" y="42759"/>
                    <a:pt x="23114" y="42651"/>
                    <a:pt x="23070" y="42538"/>
                  </a:cubicBezTo>
                  <a:cubicBezTo>
                    <a:pt x="23053" y="42488"/>
                    <a:pt x="23036" y="42437"/>
                    <a:pt x="23027" y="42383"/>
                  </a:cubicBezTo>
                  <a:cubicBezTo>
                    <a:pt x="23023" y="42380"/>
                    <a:pt x="23023" y="42376"/>
                    <a:pt x="23023" y="42373"/>
                  </a:cubicBezTo>
                  <a:cubicBezTo>
                    <a:pt x="23416" y="42308"/>
                    <a:pt x="23808" y="42251"/>
                    <a:pt x="24202" y="42180"/>
                  </a:cubicBezTo>
                  <a:cubicBezTo>
                    <a:pt x="24459" y="42129"/>
                    <a:pt x="24713" y="42068"/>
                    <a:pt x="24960" y="41990"/>
                  </a:cubicBezTo>
                  <a:cubicBezTo>
                    <a:pt x="25079" y="41957"/>
                    <a:pt x="25190" y="41913"/>
                    <a:pt x="25305" y="41868"/>
                  </a:cubicBezTo>
                  <a:cubicBezTo>
                    <a:pt x="25346" y="41855"/>
                    <a:pt x="25387" y="41838"/>
                    <a:pt x="25424" y="41821"/>
                  </a:cubicBezTo>
                  <a:close/>
                  <a:moveTo>
                    <a:pt x="13928" y="42061"/>
                  </a:moveTo>
                  <a:lnTo>
                    <a:pt x="13928" y="42061"/>
                  </a:lnTo>
                  <a:cubicBezTo>
                    <a:pt x="13945" y="42065"/>
                    <a:pt x="13958" y="42071"/>
                    <a:pt x="13975" y="42078"/>
                  </a:cubicBezTo>
                  <a:cubicBezTo>
                    <a:pt x="14148" y="42126"/>
                    <a:pt x="14321" y="42163"/>
                    <a:pt x="14497" y="42190"/>
                  </a:cubicBezTo>
                  <a:cubicBezTo>
                    <a:pt x="14676" y="42221"/>
                    <a:pt x="14856" y="42254"/>
                    <a:pt x="15039" y="42278"/>
                  </a:cubicBezTo>
                  <a:cubicBezTo>
                    <a:pt x="15208" y="42302"/>
                    <a:pt x="15380" y="42319"/>
                    <a:pt x="15550" y="42339"/>
                  </a:cubicBezTo>
                  <a:lnTo>
                    <a:pt x="15543" y="42339"/>
                  </a:lnTo>
                  <a:cubicBezTo>
                    <a:pt x="15726" y="42366"/>
                    <a:pt x="15905" y="42404"/>
                    <a:pt x="16091" y="42421"/>
                  </a:cubicBezTo>
                  <a:cubicBezTo>
                    <a:pt x="16139" y="42424"/>
                    <a:pt x="16186" y="42427"/>
                    <a:pt x="16234" y="42427"/>
                  </a:cubicBezTo>
                  <a:cubicBezTo>
                    <a:pt x="16366" y="42427"/>
                    <a:pt x="16494" y="42417"/>
                    <a:pt x="16627" y="42413"/>
                  </a:cubicBezTo>
                  <a:lnTo>
                    <a:pt x="16627" y="42424"/>
                  </a:lnTo>
                  <a:cubicBezTo>
                    <a:pt x="16620" y="42461"/>
                    <a:pt x="16610" y="42498"/>
                    <a:pt x="16603" y="42535"/>
                  </a:cubicBezTo>
                  <a:cubicBezTo>
                    <a:pt x="16572" y="42634"/>
                    <a:pt x="16538" y="42729"/>
                    <a:pt x="16502" y="42827"/>
                  </a:cubicBezTo>
                  <a:cubicBezTo>
                    <a:pt x="16498" y="42833"/>
                    <a:pt x="16498" y="42843"/>
                    <a:pt x="16494" y="42851"/>
                  </a:cubicBezTo>
                  <a:cubicBezTo>
                    <a:pt x="16468" y="42904"/>
                    <a:pt x="16441" y="42959"/>
                    <a:pt x="16413" y="43010"/>
                  </a:cubicBezTo>
                  <a:cubicBezTo>
                    <a:pt x="16383" y="43054"/>
                    <a:pt x="16352" y="43094"/>
                    <a:pt x="16322" y="43135"/>
                  </a:cubicBezTo>
                  <a:cubicBezTo>
                    <a:pt x="16251" y="43219"/>
                    <a:pt x="16180" y="43301"/>
                    <a:pt x="16102" y="43375"/>
                  </a:cubicBezTo>
                  <a:cubicBezTo>
                    <a:pt x="16082" y="43396"/>
                    <a:pt x="16061" y="43412"/>
                    <a:pt x="16038" y="43429"/>
                  </a:cubicBezTo>
                  <a:cubicBezTo>
                    <a:pt x="16014" y="43446"/>
                    <a:pt x="15990" y="43460"/>
                    <a:pt x="15963" y="43477"/>
                  </a:cubicBezTo>
                  <a:cubicBezTo>
                    <a:pt x="15936" y="43490"/>
                    <a:pt x="15908" y="43501"/>
                    <a:pt x="15882" y="43514"/>
                  </a:cubicBezTo>
                  <a:cubicBezTo>
                    <a:pt x="15855" y="43524"/>
                    <a:pt x="15827" y="43531"/>
                    <a:pt x="15800" y="43541"/>
                  </a:cubicBezTo>
                  <a:cubicBezTo>
                    <a:pt x="15774" y="43545"/>
                    <a:pt x="15746" y="43551"/>
                    <a:pt x="15719" y="43554"/>
                  </a:cubicBezTo>
                  <a:cubicBezTo>
                    <a:pt x="15652" y="43562"/>
                    <a:pt x="15583" y="43565"/>
                    <a:pt x="15516" y="43568"/>
                  </a:cubicBezTo>
                  <a:cubicBezTo>
                    <a:pt x="15405" y="43562"/>
                    <a:pt x="15296" y="43551"/>
                    <a:pt x="15188" y="43538"/>
                  </a:cubicBezTo>
                  <a:cubicBezTo>
                    <a:pt x="15141" y="43527"/>
                    <a:pt x="15093" y="43518"/>
                    <a:pt x="15049" y="43507"/>
                  </a:cubicBezTo>
                  <a:cubicBezTo>
                    <a:pt x="14967" y="43484"/>
                    <a:pt x="14889" y="43460"/>
                    <a:pt x="14815" y="43429"/>
                  </a:cubicBezTo>
                  <a:cubicBezTo>
                    <a:pt x="14768" y="43409"/>
                    <a:pt x="14720" y="43382"/>
                    <a:pt x="14673" y="43358"/>
                  </a:cubicBezTo>
                  <a:cubicBezTo>
                    <a:pt x="14625" y="43328"/>
                    <a:pt x="14581" y="43294"/>
                    <a:pt x="14538" y="43263"/>
                  </a:cubicBezTo>
                  <a:cubicBezTo>
                    <a:pt x="14507" y="43237"/>
                    <a:pt x="14477" y="43209"/>
                    <a:pt x="14450" y="43179"/>
                  </a:cubicBezTo>
                  <a:cubicBezTo>
                    <a:pt x="14351" y="43074"/>
                    <a:pt x="14256" y="42962"/>
                    <a:pt x="14169" y="42847"/>
                  </a:cubicBezTo>
                  <a:cubicBezTo>
                    <a:pt x="14148" y="42816"/>
                    <a:pt x="14128" y="42782"/>
                    <a:pt x="14108" y="42752"/>
                  </a:cubicBezTo>
                  <a:cubicBezTo>
                    <a:pt x="14087" y="42712"/>
                    <a:pt x="14070" y="42671"/>
                    <a:pt x="14053" y="42630"/>
                  </a:cubicBezTo>
                  <a:cubicBezTo>
                    <a:pt x="14043" y="42603"/>
                    <a:pt x="14036" y="42576"/>
                    <a:pt x="14026" y="42549"/>
                  </a:cubicBezTo>
                  <a:cubicBezTo>
                    <a:pt x="14019" y="42522"/>
                    <a:pt x="14009" y="42495"/>
                    <a:pt x="13999" y="42468"/>
                  </a:cubicBezTo>
                  <a:cubicBezTo>
                    <a:pt x="13972" y="42332"/>
                    <a:pt x="13948" y="42197"/>
                    <a:pt x="13928" y="42061"/>
                  </a:cubicBezTo>
                  <a:close/>
                  <a:moveTo>
                    <a:pt x="17859" y="0"/>
                  </a:moveTo>
                  <a:cubicBezTo>
                    <a:pt x="17576" y="0"/>
                    <a:pt x="17290" y="11"/>
                    <a:pt x="17006" y="40"/>
                  </a:cubicBezTo>
                  <a:cubicBezTo>
                    <a:pt x="16816" y="60"/>
                    <a:pt x="16630" y="94"/>
                    <a:pt x="16444" y="138"/>
                  </a:cubicBezTo>
                  <a:cubicBezTo>
                    <a:pt x="16349" y="162"/>
                    <a:pt x="16254" y="182"/>
                    <a:pt x="16160" y="209"/>
                  </a:cubicBezTo>
                  <a:cubicBezTo>
                    <a:pt x="16105" y="219"/>
                    <a:pt x="16055" y="233"/>
                    <a:pt x="16004" y="246"/>
                  </a:cubicBezTo>
                  <a:cubicBezTo>
                    <a:pt x="15957" y="257"/>
                    <a:pt x="15910" y="270"/>
                    <a:pt x="15865" y="284"/>
                  </a:cubicBezTo>
                  <a:lnTo>
                    <a:pt x="15865" y="284"/>
                  </a:lnTo>
                  <a:cubicBezTo>
                    <a:pt x="15868" y="283"/>
                    <a:pt x="15872" y="282"/>
                    <a:pt x="15875" y="280"/>
                  </a:cubicBezTo>
                  <a:lnTo>
                    <a:pt x="15875" y="280"/>
                  </a:lnTo>
                  <a:cubicBezTo>
                    <a:pt x="15266" y="442"/>
                    <a:pt x="14663" y="670"/>
                    <a:pt x="14097" y="950"/>
                  </a:cubicBezTo>
                  <a:cubicBezTo>
                    <a:pt x="13823" y="1089"/>
                    <a:pt x="13559" y="1262"/>
                    <a:pt x="13308" y="1442"/>
                  </a:cubicBezTo>
                  <a:cubicBezTo>
                    <a:pt x="13186" y="1530"/>
                    <a:pt x="13058" y="1617"/>
                    <a:pt x="12942" y="1719"/>
                  </a:cubicBezTo>
                  <a:cubicBezTo>
                    <a:pt x="12820" y="1828"/>
                    <a:pt x="12698" y="1939"/>
                    <a:pt x="12581" y="2051"/>
                  </a:cubicBezTo>
                  <a:cubicBezTo>
                    <a:pt x="12042" y="2563"/>
                    <a:pt x="11588" y="3165"/>
                    <a:pt x="11171" y="3774"/>
                  </a:cubicBezTo>
                  <a:cubicBezTo>
                    <a:pt x="10972" y="4073"/>
                    <a:pt x="10772" y="4371"/>
                    <a:pt x="10582" y="4676"/>
                  </a:cubicBezTo>
                  <a:cubicBezTo>
                    <a:pt x="10390" y="4980"/>
                    <a:pt x="10210" y="5295"/>
                    <a:pt x="10027" y="5610"/>
                  </a:cubicBezTo>
                  <a:cubicBezTo>
                    <a:pt x="9851" y="5901"/>
                    <a:pt x="9671" y="6185"/>
                    <a:pt x="9519" y="6490"/>
                  </a:cubicBezTo>
                  <a:cubicBezTo>
                    <a:pt x="9360" y="6806"/>
                    <a:pt x="9235" y="7134"/>
                    <a:pt x="9102" y="7459"/>
                  </a:cubicBezTo>
                  <a:lnTo>
                    <a:pt x="9102" y="7456"/>
                  </a:lnTo>
                  <a:cubicBezTo>
                    <a:pt x="9102" y="7456"/>
                    <a:pt x="9099" y="7459"/>
                    <a:pt x="9099" y="7462"/>
                  </a:cubicBezTo>
                  <a:lnTo>
                    <a:pt x="9099" y="7465"/>
                  </a:lnTo>
                  <a:cubicBezTo>
                    <a:pt x="8964" y="7767"/>
                    <a:pt x="8812" y="8058"/>
                    <a:pt x="8686" y="8363"/>
                  </a:cubicBezTo>
                  <a:lnTo>
                    <a:pt x="8686" y="8353"/>
                  </a:lnTo>
                  <a:cubicBezTo>
                    <a:pt x="8599" y="8559"/>
                    <a:pt x="8497" y="8756"/>
                    <a:pt x="8416" y="8962"/>
                  </a:cubicBezTo>
                  <a:cubicBezTo>
                    <a:pt x="8391" y="9030"/>
                    <a:pt x="8368" y="9094"/>
                    <a:pt x="8344" y="9162"/>
                  </a:cubicBezTo>
                  <a:cubicBezTo>
                    <a:pt x="8314" y="9192"/>
                    <a:pt x="8287" y="9230"/>
                    <a:pt x="8269" y="9274"/>
                  </a:cubicBezTo>
                  <a:cubicBezTo>
                    <a:pt x="8199" y="9450"/>
                    <a:pt x="8124" y="9625"/>
                    <a:pt x="8043" y="9802"/>
                  </a:cubicBezTo>
                  <a:cubicBezTo>
                    <a:pt x="7928" y="10016"/>
                    <a:pt x="7809" y="10225"/>
                    <a:pt x="7705" y="10442"/>
                  </a:cubicBezTo>
                  <a:cubicBezTo>
                    <a:pt x="7606" y="10645"/>
                    <a:pt x="7511" y="10852"/>
                    <a:pt x="7406" y="11052"/>
                  </a:cubicBezTo>
                  <a:cubicBezTo>
                    <a:pt x="7294" y="11261"/>
                    <a:pt x="7159" y="11458"/>
                    <a:pt x="7055" y="11671"/>
                  </a:cubicBezTo>
                  <a:cubicBezTo>
                    <a:pt x="6949" y="11881"/>
                    <a:pt x="6858" y="12094"/>
                    <a:pt x="6760" y="12304"/>
                  </a:cubicBezTo>
                  <a:cubicBezTo>
                    <a:pt x="6628" y="12565"/>
                    <a:pt x="6482" y="12819"/>
                    <a:pt x="6350" y="13083"/>
                  </a:cubicBezTo>
                  <a:cubicBezTo>
                    <a:pt x="6286" y="13215"/>
                    <a:pt x="6214" y="13347"/>
                    <a:pt x="6140" y="13476"/>
                  </a:cubicBezTo>
                  <a:cubicBezTo>
                    <a:pt x="6072" y="13595"/>
                    <a:pt x="5998" y="13706"/>
                    <a:pt x="5930" y="13818"/>
                  </a:cubicBezTo>
                  <a:cubicBezTo>
                    <a:pt x="5639" y="14309"/>
                    <a:pt x="5354" y="14803"/>
                    <a:pt x="5050" y="15287"/>
                  </a:cubicBezTo>
                  <a:cubicBezTo>
                    <a:pt x="4856" y="15578"/>
                    <a:pt x="4650" y="15863"/>
                    <a:pt x="4447" y="16147"/>
                  </a:cubicBezTo>
                  <a:cubicBezTo>
                    <a:pt x="4231" y="16451"/>
                    <a:pt x="4022" y="16762"/>
                    <a:pt x="3822" y="17078"/>
                  </a:cubicBezTo>
                  <a:lnTo>
                    <a:pt x="3822" y="17078"/>
                  </a:lnTo>
                  <a:cubicBezTo>
                    <a:pt x="3697" y="17270"/>
                    <a:pt x="3570" y="17465"/>
                    <a:pt x="3434" y="17651"/>
                  </a:cubicBezTo>
                  <a:cubicBezTo>
                    <a:pt x="3302" y="17833"/>
                    <a:pt x="3160" y="18010"/>
                    <a:pt x="3025" y="18189"/>
                  </a:cubicBezTo>
                  <a:cubicBezTo>
                    <a:pt x="2879" y="18382"/>
                    <a:pt x="2734" y="18575"/>
                    <a:pt x="2581" y="18761"/>
                  </a:cubicBezTo>
                  <a:cubicBezTo>
                    <a:pt x="2446" y="18927"/>
                    <a:pt x="2310" y="19100"/>
                    <a:pt x="2171" y="19269"/>
                  </a:cubicBezTo>
                  <a:cubicBezTo>
                    <a:pt x="2182" y="19256"/>
                    <a:pt x="2192" y="19246"/>
                    <a:pt x="2199" y="19232"/>
                  </a:cubicBezTo>
                  <a:lnTo>
                    <a:pt x="2199" y="19232"/>
                  </a:lnTo>
                  <a:cubicBezTo>
                    <a:pt x="2080" y="19371"/>
                    <a:pt x="1962" y="19513"/>
                    <a:pt x="1843" y="19655"/>
                  </a:cubicBezTo>
                  <a:cubicBezTo>
                    <a:pt x="1721" y="19798"/>
                    <a:pt x="1585" y="19933"/>
                    <a:pt x="1474" y="20085"/>
                  </a:cubicBezTo>
                  <a:cubicBezTo>
                    <a:pt x="1359" y="20238"/>
                    <a:pt x="1254" y="20401"/>
                    <a:pt x="1149" y="20560"/>
                  </a:cubicBezTo>
                  <a:cubicBezTo>
                    <a:pt x="1037" y="20726"/>
                    <a:pt x="929" y="20898"/>
                    <a:pt x="834" y="21074"/>
                  </a:cubicBezTo>
                  <a:cubicBezTo>
                    <a:pt x="746" y="21230"/>
                    <a:pt x="671" y="21393"/>
                    <a:pt x="594" y="21559"/>
                  </a:cubicBezTo>
                  <a:cubicBezTo>
                    <a:pt x="590" y="21562"/>
                    <a:pt x="587" y="21568"/>
                    <a:pt x="583" y="21576"/>
                  </a:cubicBezTo>
                  <a:lnTo>
                    <a:pt x="590" y="21568"/>
                  </a:lnTo>
                  <a:lnTo>
                    <a:pt x="590" y="21568"/>
                  </a:lnTo>
                  <a:cubicBezTo>
                    <a:pt x="516" y="21721"/>
                    <a:pt x="438" y="21873"/>
                    <a:pt x="374" y="22029"/>
                  </a:cubicBezTo>
                  <a:cubicBezTo>
                    <a:pt x="258" y="22323"/>
                    <a:pt x="194" y="22628"/>
                    <a:pt x="143" y="22937"/>
                  </a:cubicBezTo>
                  <a:cubicBezTo>
                    <a:pt x="89" y="23275"/>
                    <a:pt x="38" y="23611"/>
                    <a:pt x="25" y="23953"/>
                  </a:cubicBezTo>
                  <a:cubicBezTo>
                    <a:pt x="1" y="24680"/>
                    <a:pt x="75" y="25412"/>
                    <a:pt x="333" y="26099"/>
                  </a:cubicBezTo>
                  <a:cubicBezTo>
                    <a:pt x="394" y="26258"/>
                    <a:pt x="458" y="26418"/>
                    <a:pt x="533" y="26574"/>
                  </a:cubicBezTo>
                  <a:cubicBezTo>
                    <a:pt x="610" y="26739"/>
                    <a:pt x="702" y="26895"/>
                    <a:pt x="793" y="27047"/>
                  </a:cubicBezTo>
                  <a:cubicBezTo>
                    <a:pt x="983" y="27362"/>
                    <a:pt x="1169" y="27674"/>
                    <a:pt x="1396" y="27965"/>
                  </a:cubicBezTo>
                  <a:cubicBezTo>
                    <a:pt x="1508" y="28110"/>
                    <a:pt x="1630" y="28246"/>
                    <a:pt x="1758" y="28378"/>
                  </a:cubicBezTo>
                  <a:cubicBezTo>
                    <a:pt x="1880" y="28504"/>
                    <a:pt x="2002" y="28632"/>
                    <a:pt x="2138" y="28743"/>
                  </a:cubicBezTo>
                  <a:cubicBezTo>
                    <a:pt x="2415" y="28981"/>
                    <a:pt x="2707" y="29194"/>
                    <a:pt x="3001" y="29411"/>
                  </a:cubicBezTo>
                  <a:cubicBezTo>
                    <a:pt x="3289" y="29621"/>
                    <a:pt x="3573" y="29828"/>
                    <a:pt x="3895" y="29987"/>
                  </a:cubicBezTo>
                  <a:cubicBezTo>
                    <a:pt x="4223" y="30153"/>
                    <a:pt x="4556" y="30312"/>
                    <a:pt x="4897" y="30447"/>
                  </a:cubicBezTo>
                  <a:cubicBezTo>
                    <a:pt x="5073" y="30515"/>
                    <a:pt x="5253" y="30576"/>
                    <a:pt x="5436" y="30623"/>
                  </a:cubicBezTo>
                  <a:cubicBezTo>
                    <a:pt x="5608" y="30667"/>
                    <a:pt x="5784" y="30704"/>
                    <a:pt x="5961" y="30745"/>
                  </a:cubicBezTo>
                  <a:cubicBezTo>
                    <a:pt x="5892" y="30833"/>
                    <a:pt x="5822" y="30925"/>
                    <a:pt x="5758" y="31016"/>
                  </a:cubicBezTo>
                  <a:cubicBezTo>
                    <a:pt x="5625" y="31202"/>
                    <a:pt x="5517" y="31405"/>
                    <a:pt x="5429" y="31615"/>
                  </a:cubicBezTo>
                  <a:cubicBezTo>
                    <a:pt x="5348" y="31811"/>
                    <a:pt x="5270" y="32018"/>
                    <a:pt x="5233" y="32228"/>
                  </a:cubicBezTo>
                  <a:cubicBezTo>
                    <a:pt x="5198" y="32411"/>
                    <a:pt x="5178" y="32608"/>
                    <a:pt x="5198" y="32794"/>
                  </a:cubicBezTo>
                  <a:cubicBezTo>
                    <a:pt x="5222" y="32980"/>
                    <a:pt x="5256" y="33152"/>
                    <a:pt x="5314" y="33332"/>
                  </a:cubicBezTo>
                  <a:cubicBezTo>
                    <a:pt x="5445" y="33749"/>
                    <a:pt x="5791" y="34043"/>
                    <a:pt x="6164" y="34249"/>
                  </a:cubicBezTo>
                  <a:cubicBezTo>
                    <a:pt x="6400" y="34378"/>
                    <a:pt x="6672" y="34443"/>
                    <a:pt x="6942" y="34443"/>
                  </a:cubicBezTo>
                  <a:cubicBezTo>
                    <a:pt x="7037" y="34443"/>
                    <a:pt x="7132" y="34436"/>
                    <a:pt x="7227" y="34419"/>
                  </a:cubicBezTo>
                  <a:cubicBezTo>
                    <a:pt x="7359" y="34396"/>
                    <a:pt x="7491" y="34348"/>
                    <a:pt x="7613" y="34283"/>
                  </a:cubicBezTo>
                  <a:lnTo>
                    <a:pt x="7613" y="34283"/>
                  </a:lnTo>
                  <a:cubicBezTo>
                    <a:pt x="7586" y="34599"/>
                    <a:pt x="7569" y="34916"/>
                    <a:pt x="7589" y="35224"/>
                  </a:cubicBezTo>
                  <a:cubicBezTo>
                    <a:pt x="7644" y="35976"/>
                    <a:pt x="7897" y="36704"/>
                    <a:pt x="8222" y="37378"/>
                  </a:cubicBezTo>
                  <a:cubicBezTo>
                    <a:pt x="8304" y="37541"/>
                    <a:pt x="8399" y="37693"/>
                    <a:pt x="8493" y="37845"/>
                  </a:cubicBezTo>
                  <a:cubicBezTo>
                    <a:pt x="8599" y="38008"/>
                    <a:pt x="8703" y="38170"/>
                    <a:pt x="8825" y="38320"/>
                  </a:cubicBezTo>
                  <a:cubicBezTo>
                    <a:pt x="9055" y="38608"/>
                    <a:pt x="9296" y="38886"/>
                    <a:pt x="9566" y="39136"/>
                  </a:cubicBezTo>
                  <a:cubicBezTo>
                    <a:pt x="9831" y="39383"/>
                    <a:pt x="10115" y="39617"/>
                    <a:pt x="10410" y="39823"/>
                  </a:cubicBezTo>
                  <a:cubicBezTo>
                    <a:pt x="10715" y="40033"/>
                    <a:pt x="11033" y="40239"/>
                    <a:pt x="11368" y="40405"/>
                  </a:cubicBezTo>
                  <a:cubicBezTo>
                    <a:pt x="11537" y="40494"/>
                    <a:pt x="11707" y="40575"/>
                    <a:pt x="11886" y="40646"/>
                  </a:cubicBezTo>
                  <a:cubicBezTo>
                    <a:pt x="11890" y="40649"/>
                    <a:pt x="11893" y="40649"/>
                    <a:pt x="11900" y="40653"/>
                  </a:cubicBezTo>
                  <a:cubicBezTo>
                    <a:pt x="11917" y="40663"/>
                    <a:pt x="11931" y="40680"/>
                    <a:pt x="11947" y="40686"/>
                  </a:cubicBezTo>
                  <a:cubicBezTo>
                    <a:pt x="11998" y="40707"/>
                    <a:pt x="12048" y="40727"/>
                    <a:pt x="12100" y="40744"/>
                  </a:cubicBezTo>
                  <a:cubicBezTo>
                    <a:pt x="12262" y="40808"/>
                    <a:pt x="12425" y="40869"/>
                    <a:pt x="12594" y="40913"/>
                  </a:cubicBezTo>
                  <a:cubicBezTo>
                    <a:pt x="12770" y="40958"/>
                    <a:pt x="12942" y="41005"/>
                    <a:pt x="13115" y="41063"/>
                  </a:cubicBezTo>
                  <a:cubicBezTo>
                    <a:pt x="13136" y="41069"/>
                    <a:pt x="13159" y="41072"/>
                    <a:pt x="13180" y="41080"/>
                  </a:cubicBezTo>
                  <a:cubicBezTo>
                    <a:pt x="13176" y="41116"/>
                    <a:pt x="13173" y="41150"/>
                    <a:pt x="13173" y="41188"/>
                  </a:cubicBezTo>
                  <a:cubicBezTo>
                    <a:pt x="13170" y="41194"/>
                    <a:pt x="13170" y="41202"/>
                    <a:pt x="13170" y="41208"/>
                  </a:cubicBezTo>
                  <a:cubicBezTo>
                    <a:pt x="13166" y="41327"/>
                    <a:pt x="13170" y="41441"/>
                    <a:pt x="13176" y="41560"/>
                  </a:cubicBezTo>
                  <a:cubicBezTo>
                    <a:pt x="13197" y="41780"/>
                    <a:pt x="13210" y="42000"/>
                    <a:pt x="13247" y="42217"/>
                  </a:cubicBezTo>
                  <a:cubicBezTo>
                    <a:pt x="13284" y="42437"/>
                    <a:pt x="13325" y="42651"/>
                    <a:pt x="13400" y="42860"/>
                  </a:cubicBezTo>
                  <a:cubicBezTo>
                    <a:pt x="13467" y="43043"/>
                    <a:pt x="13569" y="43219"/>
                    <a:pt x="13698" y="43368"/>
                  </a:cubicBezTo>
                  <a:cubicBezTo>
                    <a:pt x="13783" y="43470"/>
                    <a:pt x="13867" y="43571"/>
                    <a:pt x="13958" y="43666"/>
                  </a:cubicBezTo>
                  <a:cubicBezTo>
                    <a:pt x="14300" y="44022"/>
                    <a:pt x="14781" y="44195"/>
                    <a:pt x="15262" y="44242"/>
                  </a:cubicBezTo>
                  <a:cubicBezTo>
                    <a:pt x="15360" y="44252"/>
                    <a:pt x="15458" y="44259"/>
                    <a:pt x="15557" y="44259"/>
                  </a:cubicBezTo>
                  <a:cubicBezTo>
                    <a:pt x="15661" y="44259"/>
                    <a:pt x="15770" y="44252"/>
                    <a:pt x="15872" y="44232"/>
                  </a:cubicBezTo>
                  <a:cubicBezTo>
                    <a:pt x="16055" y="44195"/>
                    <a:pt x="16238" y="44134"/>
                    <a:pt x="16390" y="44026"/>
                  </a:cubicBezTo>
                  <a:cubicBezTo>
                    <a:pt x="16508" y="43944"/>
                    <a:pt x="16610" y="43853"/>
                    <a:pt x="16705" y="43744"/>
                  </a:cubicBezTo>
                  <a:cubicBezTo>
                    <a:pt x="16833" y="43605"/>
                    <a:pt x="16962" y="43460"/>
                    <a:pt x="17050" y="43290"/>
                  </a:cubicBezTo>
                  <a:cubicBezTo>
                    <a:pt x="17132" y="43128"/>
                    <a:pt x="17196" y="42962"/>
                    <a:pt x="17246" y="42790"/>
                  </a:cubicBezTo>
                  <a:cubicBezTo>
                    <a:pt x="17301" y="42603"/>
                    <a:pt x="17324" y="42424"/>
                    <a:pt x="17327" y="42230"/>
                  </a:cubicBezTo>
                  <a:cubicBezTo>
                    <a:pt x="17327" y="42078"/>
                    <a:pt x="17324" y="41922"/>
                    <a:pt x="17324" y="41770"/>
                  </a:cubicBezTo>
                  <a:cubicBezTo>
                    <a:pt x="17351" y="41770"/>
                    <a:pt x="17382" y="41774"/>
                    <a:pt x="17409" y="41777"/>
                  </a:cubicBezTo>
                  <a:cubicBezTo>
                    <a:pt x="17795" y="41804"/>
                    <a:pt x="18181" y="41824"/>
                    <a:pt x="18567" y="41835"/>
                  </a:cubicBezTo>
                  <a:cubicBezTo>
                    <a:pt x="18659" y="41838"/>
                    <a:pt x="18746" y="41838"/>
                    <a:pt x="18838" y="41838"/>
                  </a:cubicBezTo>
                  <a:cubicBezTo>
                    <a:pt x="19115" y="41838"/>
                    <a:pt x="19393" y="41827"/>
                    <a:pt x="19667" y="41824"/>
                  </a:cubicBezTo>
                  <a:cubicBezTo>
                    <a:pt x="20026" y="41818"/>
                    <a:pt x="20382" y="41824"/>
                    <a:pt x="20737" y="41814"/>
                  </a:cubicBezTo>
                  <a:cubicBezTo>
                    <a:pt x="21103" y="41804"/>
                    <a:pt x="21469" y="41766"/>
                    <a:pt x="21834" y="41736"/>
                  </a:cubicBezTo>
                  <a:cubicBezTo>
                    <a:pt x="21990" y="41723"/>
                    <a:pt x="22146" y="41710"/>
                    <a:pt x="22302" y="41696"/>
                  </a:cubicBezTo>
                  <a:cubicBezTo>
                    <a:pt x="22302" y="41821"/>
                    <a:pt x="22302" y="41946"/>
                    <a:pt x="22305" y="42071"/>
                  </a:cubicBezTo>
                  <a:cubicBezTo>
                    <a:pt x="22312" y="42268"/>
                    <a:pt x="22322" y="42468"/>
                    <a:pt x="22383" y="42654"/>
                  </a:cubicBezTo>
                  <a:cubicBezTo>
                    <a:pt x="22427" y="42796"/>
                    <a:pt x="22478" y="42935"/>
                    <a:pt x="22542" y="43071"/>
                  </a:cubicBezTo>
                  <a:cubicBezTo>
                    <a:pt x="22637" y="43260"/>
                    <a:pt x="22728" y="43449"/>
                    <a:pt x="22874" y="43602"/>
                  </a:cubicBezTo>
                  <a:cubicBezTo>
                    <a:pt x="23030" y="43765"/>
                    <a:pt x="23209" y="43896"/>
                    <a:pt x="23419" y="43981"/>
                  </a:cubicBezTo>
                  <a:cubicBezTo>
                    <a:pt x="23558" y="44039"/>
                    <a:pt x="23704" y="44073"/>
                    <a:pt x="23852" y="44100"/>
                  </a:cubicBezTo>
                  <a:cubicBezTo>
                    <a:pt x="24005" y="44127"/>
                    <a:pt x="24164" y="44157"/>
                    <a:pt x="24320" y="44157"/>
                  </a:cubicBezTo>
                  <a:cubicBezTo>
                    <a:pt x="24604" y="44154"/>
                    <a:pt x="24862" y="44070"/>
                    <a:pt x="25099" y="43924"/>
                  </a:cubicBezTo>
                  <a:cubicBezTo>
                    <a:pt x="25258" y="43822"/>
                    <a:pt x="25417" y="43704"/>
                    <a:pt x="25543" y="43562"/>
                  </a:cubicBezTo>
                  <a:cubicBezTo>
                    <a:pt x="25668" y="43416"/>
                    <a:pt x="25766" y="43260"/>
                    <a:pt x="25847" y="43087"/>
                  </a:cubicBezTo>
                  <a:cubicBezTo>
                    <a:pt x="25925" y="42929"/>
                    <a:pt x="25993" y="42762"/>
                    <a:pt x="26026" y="42586"/>
                  </a:cubicBezTo>
                  <a:cubicBezTo>
                    <a:pt x="26057" y="42417"/>
                    <a:pt x="26084" y="42251"/>
                    <a:pt x="26098" y="42078"/>
                  </a:cubicBezTo>
                  <a:cubicBezTo>
                    <a:pt x="26115" y="41902"/>
                    <a:pt x="26132" y="41726"/>
                    <a:pt x="26128" y="41550"/>
                  </a:cubicBezTo>
                  <a:cubicBezTo>
                    <a:pt x="26124" y="41421"/>
                    <a:pt x="26118" y="41293"/>
                    <a:pt x="26115" y="41164"/>
                  </a:cubicBezTo>
                  <a:cubicBezTo>
                    <a:pt x="26115" y="41127"/>
                    <a:pt x="26111" y="41086"/>
                    <a:pt x="26111" y="41049"/>
                  </a:cubicBezTo>
                  <a:cubicBezTo>
                    <a:pt x="26111" y="40947"/>
                    <a:pt x="26104" y="40846"/>
                    <a:pt x="26098" y="40741"/>
                  </a:cubicBezTo>
                  <a:cubicBezTo>
                    <a:pt x="26345" y="40633"/>
                    <a:pt x="26592" y="40521"/>
                    <a:pt x="26829" y="40395"/>
                  </a:cubicBezTo>
                  <a:cubicBezTo>
                    <a:pt x="27087" y="40260"/>
                    <a:pt x="27340" y="40118"/>
                    <a:pt x="27598" y="39975"/>
                  </a:cubicBezTo>
                  <a:cubicBezTo>
                    <a:pt x="27628" y="39955"/>
                    <a:pt x="27659" y="39931"/>
                    <a:pt x="27689" y="39911"/>
                  </a:cubicBezTo>
                  <a:cubicBezTo>
                    <a:pt x="27814" y="39830"/>
                    <a:pt x="27943" y="39755"/>
                    <a:pt x="28068" y="39674"/>
                  </a:cubicBezTo>
                  <a:cubicBezTo>
                    <a:pt x="28082" y="39664"/>
                    <a:pt x="28098" y="39658"/>
                    <a:pt x="28112" y="39647"/>
                  </a:cubicBezTo>
                  <a:cubicBezTo>
                    <a:pt x="28200" y="39576"/>
                    <a:pt x="28285" y="39511"/>
                    <a:pt x="28373" y="39444"/>
                  </a:cubicBezTo>
                  <a:cubicBezTo>
                    <a:pt x="28417" y="39410"/>
                    <a:pt x="28461" y="39376"/>
                    <a:pt x="28505" y="39345"/>
                  </a:cubicBezTo>
                  <a:cubicBezTo>
                    <a:pt x="28553" y="39305"/>
                    <a:pt x="28606" y="39267"/>
                    <a:pt x="28658" y="39231"/>
                  </a:cubicBezTo>
                  <a:cubicBezTo>
                    <a:pt x="28671" y="39220"/>
                    <a:pt x="28684" y="39211"/>
                    <a:pt x="28701" y="39200"/>
                  </a:cubicBezTo>
                  <a:lnTo>
                    <a:pt x="28701" y="39197"/>
                  </a:lnTo>
                  <a:cubicBezTo>
                    <a:pt x="28814" y="39105"/>
                    <a:pt x="28925" y="39011"/>
                    <a:pt x="29033" y="38912"/>
                  </a:cubicBezTo>
                  <a:cubicBezTo>
                    <a:pt x="29118" y="38841"/>
                    <a:pt x="29206" y="38770"/>
                    <a:pt x="29281" y="38692"/>
                  </a:cubicBezTo>
                  <a:cubicBezTo>
                    <a:pt x="29342" y="38621"/>
                    <a:pt x="29416" y="38540"/>
                    <a:pt x="29464" y="38452"/>
                  </a:cubicBezTo>
                  <a:cubicBezTo>
                    <a:pt x="29480" y="38428"/>
                    <a:pt x="29494" y="38404"/>
                    <a:pt x="29511" y="38381"/>
                  </a:cubicBezTo>
                  <a:cubicBezTo>
                    <a:pt x="29612" y="38228"/>
                    <a:pt x="29694" y="38069"/>
                    <a:pt x="29768" y="37903"/>
                  </a:cubicBezTo>
                  <a:cubicBezTo>
                    <a:pt x="29914" y="37568"/>
                    <a:pt x="30029" y="37220"/>
                    <a:pt x="30107" y="36864"/>
                  </a:cubicBezTo>
                  <a:cubicBezTo>
                    <a:pt x="30185" y="36515"/>
                    <a:pt x="30256" y="36153"/>
                    <a:pt x="30263" y="35793"/>
                  </a:cubicBezTo>
                  <a:cubicBezTo>
                    <a:pt x="30269" y="35204"/>
                    <a:pt x="30259" y="34619"/>
                    <a:pt x="30205" y="34033"/>
                  </a:cubicBezTo>
                  <a:lnTo>
                    <a:pt x="30205" y="34033"/>
                  </a:lnTo>
                  <a:cubicBezTo>
                    <a:pt x="30361" y="34118"/>
                    <a:pt x="30523" y="34192"/>
                    <a:pt x="30696" y="34239"/>
                  </a:cubicBezTo>
                  <a:cubicBezTo>
                    <a:pt x="30936" y="34304"/>
                    <a:pt x="31187" y="34351"/>
                    <a:pt x="31438" y="34351"/>
                  </a:cubicBezTo>
                  <a:cubicBezTo>
                    <a:pt x="31563" y="34351"/>
                    <a:pt x="31681" y="34331"/>
                    <a:pt x="31803" y="34304"/>
                  </a:cubicBezTo>
                  <a:cubicBezTo>
                    <a:pt x="31911" y="34280"/>
                    <a:pt x="32024" y="34257"/>
                    <a:pt x="32132" y="34219"/>
                  </a:cubicBezTo>
                  <a:cubicBezTo>
                    <a:pt x="32345" y="34135"/>
                    <a:pt x="32558" y="34030"/>
                    <a:pt x="32721" y="33863"/>
                  </a:cubicBezTo>
                  <a:cubicBezTo>
                    <a:pt x="32816" y="33766"/>
                    <a:pt x="32910" y="33660"/>
                    <a:pt x="32978" y="33542"/>
                  </a:cubicBezTo>
                  <a:cubicBezTo>
                    <a:pt x="33022" y="33461"/>
                    <a:pt x="33060" y="33380"/>
                    <a:pt x="33093" y="33294"/>
                  </a:cubicBezTo>
                  <a:cubicBezTo>
                    <a:pt x="33161" y="33122"/>
                    <a:pt x="33188" y="32939"/>
                    <a:pt x="33202" y="32760"/>
                  </a:cubicBezTo>
                  <a:cubicBezTo>
                    <a:pt x="33215" y="32574"/>
                    <a:pt x="33218" y="32384"/>
                    <a:pt x="33182" y="32205"/>
                  </a:cubicBezTo>
                  <a:cubicBezTo>
                    <a:pt x="33141" y="32011"/>
                    <a:pt x="33090" y="31828"/>
                    <a:pt x="33012" y="31653"/>
                  </a:cubicBezTo>
                  <a:cubicBezTo>
                    <a:pt x="32934" y="31480"/>
                    <a:pt x="32832" y="31314"/>
                    <a:pt x="32710" y="31172"/>
                  </a:cubicBezTo>
                  <a:cubicBezTo>
                    <a:pt x="32585" y="31026"/>
                    <a:pt x="32450" y="30894"/>
                    <a:pt x="32304" y="30769"/>
                  </a:cubicBezTo>
                  <a:cubicBezTo>
                    <a:pt x="32250" y="30721"/>
                    <a:pt x="32193" y="30674"/>
                    <a:pt x="32135" y="30626"/>
                  </a:cubicBezTo>
                  <a:cubicBezTo>
                    <a:pt x="32152" y="30626"/>
                    <a:pt x="32172" y="30623"/>
                    <a:pt x="32189" y="30620"/>
                  </a:cubicBezTo>
                  <a:lnTo>
                    <a:pt x="32186" y="30620"/>
                  </a:lnTo>
                  <a:cubicBezTo>
                    <a:pt x="32196" y="30620"/>
                    <a:pt x="32202" y="30620"/>
                    <a:pt x="32213" y="30617"/>
                  </a:cubicBezTo>
                  <a:lnTo>
                    <a:pt x="32213" y="30620"/>
                  </a:lnTo>
                  <a:cubicBezTo>
                    <a:pt x="32216" y="30617"/>
                    <a:pt x="32219" y="30617"/>
                    <a:pt x="32227" y="30617"/>
                  </a:cubicBezTo>
                  <a:lnTo>
                    <a:pt x="32223" y="30617"/>
                  </a:lnTo>
                  <a:cubicBezTo>
                    <a:pt x="32588" y="30572"/>
                    <a:pt x="32954" y="30515"/>
                    <a:pt x="33310" y="30413"/>
                  </a:cubicBezTo>
                  <a:cubicBezTo>
                    <a:pt x="33662" y="30315"/>
                    <a:pt x="34004" y="30183"/>
                    <a:pt x="34343" y="30048"/>
                  </a:cubicBezTo>
                  <a:cubicBezTo>
                    <a:pt x="34681" y="29909"/>
                    <a:pt x="35020" y="29767"/>
                    <a:pt x="35348" y="29607"/>
                  </a:cubicBezTo>
                  <a:cubicBezTo>
                    <a:pt x="35690" y="29445"/>
                    <a:pt x="36036" y="29285"/>
                    <a:pt x="36351" y="29079"/>
                  </a:cubicBezTo>
                  <a:cubicBezTo>
                    <a:pt x="36439" y="29025"/>
                    <a:pt x="36520" y="28967"/>
                    <a:pt x="36605" y="28906"/>
                  </a:cubicBezTo>
                  <a:cubicBezTo>
                    <a:pt x="36611" y="28903"/>
                    <a:pt x="36615" y="28899"/>
                    <a:pt x="36622" y="28896"/>
                  </a:cubicBezTo>
                  <a:cubicBezTo>
                    <a:pt x="36639" y="28882"/>
                    <a:pt x="36652" y="28873"/>
                    <a:pt x="36669" y="28859"/>
                  </a:cubicBezTo>
                  <a:cubicBezTo>
                    <a:pt x="36696" y="28842"/>
                    <a:pt x="36726" y="28821"/>
                    <a:pt x="36750" y="28798"/>
                  </a:cubicBezTo>
                  <a:cubicBezTo>
                    <a:pt x="36770" y="28784"/>
                    <a:pt x="36787" y="28771"/>
                    <a:pt x="36804" y="28754"/>
                  </a:cubicBezTo>
                  <a:cubicBezTo>
                    <a:pt x="36862" y="28713"/>
                    <a:pt x="36920" y="28659"/>
                    <a:pt x="36970" y="28618"/>
                  </a:cubicBezTo>
                  <a:cubicBezTo>
                    <a:pt x="37106" y="28510"/>
                    <a:pt x="37238" y="28402"/>
                    <a:pt x="37363" y="28287"/>
                  </a:cubicBezTo>
                  <a:cubicBezTo>
                    <a:pt x="37651" y="28026"/>
                    <a:pt x="37922" y="27758"/>
                    <a:pt x="38169" y="27457"/>
                  </a:cubicBezTo>
                  <a:cubicBezTo>
                    <a:pt x="38288" y="27315"/>
                    <a:pt x="38389" y="27159"/>
                    <a:pt x="38491" y="27007"/>
                  </a:cubicBezTo>
                  <a:cubicBezTo>
                    <a:pt x="38586" y="26865"/>
                    <a:pt x="38680" y="26719"/>
                    <a:pt x="38769" y="26566"/>
                  </a:cubicBezTo>
                  <a:cubicBezTo>
                    <a:pt x="38931" y="26289"/>
                    <a:pt x="39083" y="26005"/>
                    <a:pt x="39161" y="25689"/>
                  </a:cubicBezTo>
                  <a:cubicBezTo>
                    <a:pt x="39205" y="25507"/>
                    <a:pt x="39242" y="25324"/>
                    <a:pt x="39277" y="25141"/>
                  </a:cubicBezTo>
                  <a:cubicBezTo>
                    <a:pt x="39338" y="24761"/>
                    <a:pt x="39351" y="24386"/>
                    <a:pt x="39338" y="24006"/>
                  </a:cubicBezTo>
                  <a:cubicBezTo>
                    <a:pt x="39320" y="23628"/>
                    <a:pt x="39263" y="23258"/>
                    <a:pt x="39191" y="22889"/>
                  </a:cubicBezTo>
                  <a:cubicBezTo>
                    <a:pt x="39155" y="22703"/>
                    <a:pt x="39107" y="22523"/>
                    <a:pt x="39056" y="22344"/>
                  </a:cubicBezTo>
                  <a:cubicBezTo>
                    <a:pt x="39005" y="22161"/>
                    <a:pt x="38927" y="21982"/>
                    <a:pt x="38853" y="21809"/>
                  </a:cubicBezTo>
                  <a:cubicBezTo>
                    <a:pt x="38714" y="21481"/>
                    <a:pt x="38548" y="21159"/>
                    <a:pt x="38355" y="20861"/>
                  </a:cubicBezTo>
                  <a:cubicBezTo>
                    <a:pt x="38172" y="20573"/>
                    <a:pt x="37986" y="20285"/>
                    <a:pt x="37789" y="20004"/>
                  </a:cubicBezTo>
                  <a:cubicBezTo>
                    <a:pt x="37594" y="19723"/>
                    <a:pt x="37363" y="19473"/>
                    <a:pt x="37130" y="19222"/>
                  </a:cubicBezTo>
                  <a:cubicBezTo>
                    <a:pt x="36631" y="18691"/>
                    <a:pt x="36120" y="18172"/>
                    <a:pt x="35616" y="17644"/>
                  </a:cubicBezTo>
                  <a:cubicBezTo>
                    <a:pt x="35101" y="17106"/>
                    <a:pt x="34604" y="16547"/>
                    <a:pt x="34079" y="16015"/>
                  </a:cubicBezTo>
                  <a:cubicBezTo>
                    <a:pt x="33551" y="15487"/>
                    <a:pt x="33005" y="14973"/>
                    <a:pt x="32507" y="14417"/>
                  </a:cubicBezTo>
                  <a:cubicBezTo>
                    <a:pt x="32020" y="13879"/>
                    <a:pt x="31573" y="13307"/>
                    <a:pt x="31126" y="12734"/>
                  </a:cubicBezTo>
                  <a:cubicBezTo>
                    <a:pt x="30716" y="12206"/>
                    <a:pt x="30317" y="11668"/>
                    <a:pt x="29951" y="11109"/>
                  </a:cubicBezTo>
                  <a:cubicBezTo>
                    <a:pt x="29548" y="10493"/>
                    <a:pt x="29162" y="9860"/>
                    <a:pt x="28728" y="9260"/>
                  </a:cubicBezTo>
                  <a:cubicBezTo>
                    <a:pt x="28505" y="8952"/>
                    <a:pt x="28278" y="8644"/>
                    <a:pt x="28058" y="8333"/>
                  </a:cubicBezTo>
                  <a:cubicBezTo>
                    <a:pt x="27862" y="8051"/>
                    <a:pt x="27682" y="7760"/>
                    <a:pt x="27509" y="7462"/>
                  </a:cubicBezTo>
                  <a:lnTo>
                    <a:pt x="27509" y="7465"/>
                  </a:lnTo>
                  <a:cubicBezTo>
                    <a:pt x="27506" y="7462"/>
                    <a:pt x="27506" y="7459"/>
                    <a:pt x="27503" y="7456"/>
                  </a:cubicBezTo>
                  <a:cubicBezTo>
                    <a:pt x="27500" y="7448"/>
                    <a:pt x="27496" y="7442"/>
                    <a:pt x="27493" y="7439"/>
                  </a:cubicBezTo>
                  <a:lnTo>
                    <a:pt x="27493" y="7439"/>
                  </a:lnTo>
                  <a:cubicBezTo>
                    <a:pt x="27496" y="7442"/>
                    <a:pt x="27500" y="7448"/>
                    <a:pt x="27503" y="7452"/>
                  </a:cubicBezTo>
                  <a:cubicBezTo>
                    <a:pt x="27209" y="6920"/>
                    <a:pt x="26934" y="6382"/>
                    <a:pt x="26615" y="5867"/>
                  </a:cubicBezTo>
                  <a:cubicBezTo>
                    <a:pt x="26446" y="5600"/>
                    <a:pt x="26270" y="5335"/>
                    <a:pt x="26091" y="5071"/>
                  </a:cubicBezTo>
                  <a:cubicBezTo>
                    <a:pt x="25925" y="4824"/>
                    <a:pt x="25738" y="4587"/>
                    <a:pt x="25559" y="4350"/>
                  </a:cubicBezTo>
                  <a:cubicBezTo>
                    <a:pt x="25332" y="4052"/>
                    <a:pt x="25102" y="3754"/>
                    <a:pt x="24865" y="3466"/>
                  </a:cubicBezTo>
                  <a:cubicBezTo>
                    <a:pt x="24632" y="3182"/>
                    <a:pt x="24405" y="2894"/>
                    <a:pt x="24124" y="2654"/>
                  </a:cubicBezTo>
                  <a:cubicBezTo>
                    <a:pt x="23852" y="2420"/>
                    <a:pt x="23548" y="2220"/>
                    <a:pt x="23260" y="2007"/>
                  </a:cubicBezTo>
                  <a:cubicBezTo>
                    <a:pt x="23240" y="1994"/>
                    <a:pt x="23222" y="1980"/>
                    <a:pt x="23202" y="1966"/>
                  </a:cubicBezTo>
                  <a:lnTo>
                    <a:pt x="23202" y="1956"/>
                  </a:lnTo>
                  <a:cubicBezTo>
                    <a:pt x="23125" y="1912"/>
                    <a:pt x="23050" y="1861"/>
                    <a:pt x="22983" y="1804"/>
                  </a:cubicBezTo>
                  <a:cubicBezTo>
                    <a:pt x="22922" y="1756"/>
                    <a:pt x="22864" y="1702"/>
                    <a:pt x="22810" y="1648"/>
                  </a:cubicBezTo>
                  <a:cubicBezTo>
                    <a:pt x="22789" y="1628"/>
                    <a:pt x="22769" y="1608"/>
                    <a:pt x="22745" y="1591"/>
                  </a:cubicBezTo>
                  <a:cubicBezTo>
                    <a:pt x="22719" y="1577"/>
                    <a:pt x="22691" y="1560"/>
                    <a:pt x="22664" y="1544"/>
                  </a:cubicBezTo>
                  <a:lnTo>
                    <a:pt x="22667" y="1544"/>
                  </a:lnTo>
                  <a:cubicBezTo>
                    <a:pt x="22522" y="1455"/>
                    <a:pt x="22376" y="1367"/>
                    <a:pt x="22231" y="1279"/>
                  </a:cubicBezTo>
                  <a:cubicBezTo>
                    <a:pt x="22159" y="1235"/>
                    <a:pt x="22081" y="1201"/>
                    <a:pt x="22011" y="1161"/>
                  </a:cubicBezTo>
                  <a:cubicBezTo>
                    <a:pt x="21922" y="1113"/>
                    <a:pt x="21841" y="1062"/>
                    <a:pt x="21760" y="1015"/>
                  </a:cubicBezTo>
                  <a:lnTo>
                    <a:pt x="21756" y="1015"/>
                  </a:lnTo>
                  <a:cubicBezTo>
                    <a:pt x="21755" y="1015"/>
                    <a:pt x="21754" y="1014"/>
                    <a:pt x="21754" y="1013"/>
                  </a:cubicBezTo>
                  <a:lnTo>
                    <a:pt x="21754" y="1013"/>
                  </a:lnTo>
                  <a:cubicBezTo>
                    <a:pt x="21753" y="1013"/>
                    <a:pt x="21753" y="1012"/>
                    <a:pt x="21753" y="1011"/>
                  </a:cubicBezTo>
                  <a:lnTo>
                    <a:pt x="21753" y="1011"/>
                  </a:lnTo>
                  <a:cubicBezTo>
                    <a:pt x="21753" y="1012"/>
                    <a:pt x="21753" y="1013"/>
                    <a:pt x="21753" y="1013"/>
                  </a:cubicBezTo>
                  <a:lnTo>
                    <a:pt x="21753" y="1013"/>
                  </a:lnTo>
                  <a:cubicBezTo>
                    <a:pt x="21749" y="1010"/>
                    <a:pt x="21746" y="1007"/>
                    <a:pt x="21743" y="1005"/>
                  </a:cubicBezTo>
                  <a:lnTo>
                    <a:pt x="21743" y="1005"/>
                  </a:lnTo>
                  <a:cubicBezTo>
                    <a:pt x="21743" y="1008"/>
                    <a:pt x="21747" y="1008"/>
                    <a:pt x="21750" y="1011"/>
                  </a:cubicBezTo>
                  <a:cubicBezTo>
                    <a:pt x="21645" y="954"/>
                    <a:pt x="21536" y="914"/>
                    <a:pt x="21428" y="859"/>
                  </a:cubicBezTo>
                  <a:cubicBezTo>
                    <a:pt x="21381" y="836"/>
                    <a:pt x="21333" y="808"/>
                    <a:pt x="21286" y="784"/>
                  </a:cubicBezTo>
                  <a:cubicBezTo>
                    <a:pt x="21231" y="761"/>
                    <a:pt x="21181" y="741"/>
                    <a:pt x="21127" y="724"/>
                  </a:cubicBezTo>
                  <a:cubicBezTo>
                    <a:pt x="21049" y="700"/>
                    <a:pt x="20967" y="673"/>
                    <a:pt x="20890" y="642"/>
                  </a:cubicBezTo>
                  <a:cubicBezTo>
                    <a:pt x="20832" y="619"/>
                    <a:pt x="20775" y="589"/>
                    <a:pt x="20714" y="572"/>
                  </a:cubicBezTo>
                  <a:cubicBezTo>
                    <a:pt x="20619" y="541"/>
                    <a:pt x="20524" y="514"/>
                    <a:pt x="20429" y="480"/>
                  </a:cubicBezTo>
                  <a:cubicBezTo>
                    <a:pt x="20358" y="456"/>
                    <a:pt x="20290" y="426"/>
                    <a:pt x="20216" y="398"/>
                  </a:cubicBezTo>
                  <a:lnTo>
                    <a:pt x="20212" y="398"/>
                  </a:lnTo>
                  <a:cubicBezTo>
                    <a:pt x="20209" y="398"/>
                    <a:pt x="20206" y="398"/>
                    <a:pt x="20203" y="395"/>
                  </a:cubicBezTo>
                  <a:cubicBezTo>
                    <a:pt x="20145" y="378"/>
                    <a:pt x="20084" y="361"/>
                    <a:pt x="20023" y="348"/>
                  </a:cubicBezTo>
                  <a:cubicBezTo>
                    <a:pt x="19942" y="325"/>
                    <a:pt x="19864" y="304"/>
                    <a:pt x="19782" y="284"/>
                  </a:cubicBezTo>
                  <a:cubicBezTo>
                    <a:pt x="19773" y="280"/>
                    <a:pt x="19765" y="280"/>
                    <a:pt x="19756" y="277"/>
                  </a:cubicBezTo>
                  <a:lnTo>
                    <a:pt x="19748" y="277"/>
                  </a:lnTo>
                  <a:cubicBezTo>
                    <a:pt x="19654" y="256"/>
                    <a:pt x="19559" y="236"/>
                    <a:pt x="19464" y="209"/>
                  </a:cubicBezTo>
                  <a:cubicBezTo>
                    <a:pt x="19376" y="186"/>
                    <a:pt x="19295" y="158"/>
                    <a:pt x="19207" y="134"/>
                  </a:cubicBezTo>
                  <a:cubicBezTo>
                    <a:pt x="19187" y="131"/>
                    <a:pt x="19166" y="128"/>
                    <a:pt x="19146" y="125"/>
                  </a:cubicBezTo>
                  <a:lnTo>
                    <a:pt x="19139" y="125"/>
                  </a:lnTo>
                  <a:cubicBezTo>
                    <a:pt x="19082" y="114"/>
                    <a:pt x="19027" y="108"/>
                    <a:pt x="18970" y="101"/>
                  </a:cubicBezTo>
                  <a:cubicBezTo>
                    <a:pt x="18875" y="87"/>
                    <a:pt x="18780" y="73"/>
                    <a:pt x="18689" y="53"/>
                  </a:cubicBezTo>
                  <a:cubicBezTo>
                    <a:pt x="18648" y="47"/>
                    <a:pt x="18601" y="36"/>
                    <a:pt x="18554" y="20"/>
                  </a:cubicBezTo>
                  <a:cubicBezTo>
                    <a:pt x="18404" y="9"/>
                    <a:pt x="18252" y="6"/>
                    <a:pt x="18103" y="3"/>
                  </a:cubicBezTo>
                  <a:cubicBezTo>
                    <a:pt x="18022" y="1"/>
                    <a:pt x="17941" y="0"/>
                    <a:pt x="178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9" name="Google Shape;465;p42">
              <a:extLst>
                <a:ext uri="{FF2B5EF4-FFF2-40B4-BE49-F238E27FC236}">
                  <a16:creationId xmlns:a16="http://schemas.microsoft.com/office/drawing/2014/main" id="{82704ED6-F2DD-1A0F-F2DD-9E119F7D8FDD}"/>
                </a:ext>
              </a:extLst>
            </p:cNvPr>
            <p:cNvSpPr/>
            <p:nvPr/>
          </p:nvSpPr>
          <p:spPr>
            <a:xfrm>
              <a:off x="13651272" y="-1535243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0" name="Google Shape;466;p42">
              <a:extLst>
                <a:ext uri="{FF2B5EF4-FFF2-40B4-BE49-F238E27FC236}">
                  <a16:creationId xmlns:a16="http://schemas.microsoft.com/office/drawing/2014/main" id="{1A17D67E-5CDC-ABBF-2C28-2625025F5C35}"/>
                </a:ext>
              </a:extLst>
            </p:cNvPr>
            <p:cNvSpPr/>
            <p:nvPr/>
          </p:nvSpPr>
          <p:spPr>
            <a:xfrm>
              <a:off x="13392476" y="-163826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1" name="Google Shape;467;p42">
              <a:extLst>
                <a:ext uri="{FF2B5EF4-FFF2-40B4-BE49-F238E27FC236}">
                  <a16:creationId xmlns:a16="http://schemas.microsoft.com/office/drawing/2014/main" id="{6A74FA53-8C2A-1B96-2BFD-59CE39F956E2}"/>
                </a:ext>
              </a:extLst>
            </p:cNvPr>
            <p:cNvSpPr/>
            <p:nvPr/>
          </p:nvSpPr>
          <p:spPr>
            <a:xfrm>
              <a:off x="13390806" y="-1639262"/>
              <a:ext cx="1169" cy="668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cubicBezTo>
                    <a:pt x="0" y="3"/>
                    <a:pt x="4" y="3"/>
                    <a:pt x="4" y="3"/>
                  </a:cubicBezTo>
                  <a:lnTo>
                    <a:pt x="7" y="3"/>
                  </a:lnTo>
                  <a:cubicBezTo>
                    <a:pt x="4" y="3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  <p:sp>
        <p:nvSpPr>
          <p:cNvPr id="335" name="Google Shape;335;p42"/>
          <p:cNvSpPr/>
          <p:nvPr/>
        </p:nvSpPr>
        <p:spPr>
          <a:xfrm rot="10059993">
            <a:off x="5658862" y="3535135"/>
            <a:ext cx="701717" cy="646561"/>
          </a:xfrm>
          <a:prstGeom prst="triangle">
            <a:avLst>
              <a:gd name="adj" fmla="val 0"/>
            </a:avLst>
          </a:prstGeom>
          <a:solidFill>
            <a:srgbClr val="FCF7F0"/>
          </a:solidFill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sp>
        <p:nvSpPr>
          <p:cNvPr id="336" name="Google Shape;336;p42"/>
          <p:cNvSpPr/>
          <p:nvPr/>
        </p:nvSpPr>
        <p:spPr>
          <a:xfrm>
            <a:off x="7041422" y="6597864"/>
            <a:ext cx="1965504" cy="135747"/>
          </a:xfrm>
          <a:prstGeom prst="ellipse">
            <a:avLst/>
          </a:prstGeom>
          <a:solidFill>
            <a:srgbClr val="000000">
              <a:alpha val="16760"/>
            </a:srgbClr>
          </a:solidFill>
          <a:ln w="9525" cap="flat" cmpd="sng">
            <a:solidFill>
              <a:srgbClr val="E2D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8623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Kategori dalam Class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354D5-0F43-309A-54F9-CA8DB83C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13" y="2056250"/>
            <a:ext cx="3228827" cy="4385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305;p39">
            <a:extLst>
              <a:ext uri="{FF2B5EF4-FFF2-40B4-BE49-F238E27FC236}">
                <a16:creationId xmlns:a16="http://schemas.microsoft.com/office/drawing/2014/main" id="{5B1B59DB-8BB1-0A77-03CD-6A6162283EBF}"/>
              </a:ext>
            </a:extLst>
          </p:cNvPr>
          <p:cNvSpPr txBox="1">
            <a:spLocks/>
          </p:cNvSpPr>
          <p:nvPr/>
        </p:nvSpPr>
        <p:spPr>
          <a:xfrm>
            <a:off x="4366596" y="2095883"/>
            <a:ext cx="2668493" cy="24784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8579" tIns="258579" rIns="258579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885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 algn="just"/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pada </a:t>
            </a:r>
            <a:r>
              <a:rPr lang="en-US" sz="2000" dirty="0" err="1"/>
              <a:t>kelas</a:t>
            </a:r>
            <a:r>
              <a:rPr lang="en-US" sz="2000" dirty="0"/>
              <a:t> 0 (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dikonsumsi</a:t>
            </a:r>
            <a:r>
              <a:rPr lang="en-US" sz="2000" dirty="0"/>
              <a:t>) </a:t>
            </a:r>
            <a:r>
              <a:rPr lang="en-US" sz="2000" dirty="0" err="1"/>
              <a:t>terdapat</a:t>
            </a:r>
            <a:r>
              <a:rPr lang="en-US" sz="2000" dirty="0"/>
              <a:t> 4208 </a:t>
            </a:r>
            <a:r>
              <a:rPr lang="en-US" sz="2000" dirty="0" err="1"/>
              <a:t>observasi</a:t>
            </a:r>
            <a:r>
              <a:rPr lang="en-US" sz="2000" dirty="0"/>
              <a:t> dan </a:t>
            </a:r>
            <a:r>
              <a:rPr lang="en-US" sz="2000" dirty="0" err="1"/>
              <a:t>kelas</a:t>
            </a:r>
            <a:r>
              <a:rPr lang="en-US" sz="2000" dirty="0"/>
              <a:t> 1 (</a:t>
            </a:r>
            <a:r>
              <a:rPr lang="en-US" sz="2000" dirty="0" err="1"/>
              <a:t>beracun</a:t>
            </a:r>
            <a:r>
              <a:rPr lang="en-US" sz="2000" dirty="0"/>
              <a:t>) </a:t>
            </a:r>
            <a:r>
              <a:rPr lang="en-US" sz="2000" dirty="0" err="1"/>
              <a:t>terdapat</a:t>
            </a:r>
            <a:r>
              <a:rPr lang="en-US" sz="2000" dirty="0"/>
              <a:t> 3916 </a:t>
            </a:r>
            <a:r>
              <a:rPr lang="en-US" sz="2000" dirty="0" err="1"/>
              <a:t>observasi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26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8623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Violin Plot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A88EF-E958-E7A2-EB4C-469BADA02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21" y="2136097"/>
            <a:ext cx="7204796" cy="4590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551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8623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Heatmap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CBE16A-7914-79FE-E004-2BF8A11DA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0" y="1940012"/>
            <a:ext cx="5086350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305;p39">
            <a:extLst>
              <a:ext uri="{FF2B5EF4-FFF2-40B4-BE49-F238E27FC236}">
                <a16:creationId xmlns:a16="http://schemas.microsoft.com/office/drawing/2014/main" id="{1F1675EF-4F43-24DD-350F-F49CF88A39ED}"/>
              </a:ext>
            </a:extLst>
          </p:cNvPr>
          <p:cNvSpPr txBox="1">
            <a:spLocks/>
          </p:cNvSpPr>
          <p:nvPr/>
        </p:nvSpPr>
        <p:spPr>
          <a:xfrm>
            <a:off x="6151418" y="1999653"/>
            <a:ext cx="3170830" cy="50165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8579" tIns="258579" rIns="258579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885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 algn="just"/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b="1" dirty="0"/>
              <a:t>gill-attachment </a:t>
            </a:r>
            <a:r>
              <a:rPr lang="en-US" sz="2000" dirty="0"/>
              <a:t>dan </a:t>
            </a:r>
            <a:r>
              <a:rPr lang="en-US" sz="2000" b="1" dirty="0"/>
              <a:t>veil-color</a:t>
            </a:r>
            <a:r>
              <a:rPr lang="en-US" sz="2000" dirty="0"/>
              <a:t> </a:t>
            </a:r>
            <a:r>
              <a:rPr lang="en-US" sz="2000" dirty="0" err="1"/>
              <a:t>memilki</a:t>
            </a:r>
            <a:r>
              <a:rPr lang="en-US" sz="2000" dirty="0"/>
              <a:t> </a:t>
            </a:r>
            <a:r>
              <a:rPr lang="en-US" sz="2000" dirty="0" err="1"/>
              <a:t>korelasi</a:t>
            </a:r>
            <a:r>
              <a:rPr lang="en-US" sz="2000" dirty="0"/>
              <a:t> yang sangat </a:t>
            </a:r>
            <a:r>
              <a:rPr lang="en-US" sz="2000" dirty="0" err="1"/>
              <a:t>kuat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90%. Antara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b="1" dirty="0"/>
              <a:t>ring-type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/>
              <a:t>bruises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korelasi</a:t>
            </a:r>
            <a:r>
              <a:rPr lang="en-US" sz="2000" dirty="0"/>
              <a:t> yang </a:t>
            </a:r>
            <a:r>
              <a:rPr lang="en-US" sz="2000" dirty="0" err="1"/>
              <a:t>sedang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69% dan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b="1" dirty="0"/>
              <a:t>gill-color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/>
              <a:t>ring-type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korelasi</a:t>
            </a:r>
            <a:r>
              <a:rPr lang="en-US" sz="2000" dirty="0"/>
              <a:t> yang </a:t>
            </a:r>
            <a:r>
              <a:rPr lang="en-US" sz="2000" dirty="0" err="1"/>
              <a:t>sedang</a:t>
            </a:r>
            <a:r>
              <a:rPr lang="en-US" sz="2000" dirty="0"/>
              <a:t> juga,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63%.</a:t>
            </a:r>
          </a:p>
        </p:txBody>
      </p:sp>
    </p:spTree>
    <p:extLst>
      <p:ext uri="{BB962C8B-B14F-4D97-AF65-F5344CB8AC3E}">
        <p14:creationId xmlns:p14="http://schemas.microsoft.com/office/powerpoint/2010/main" val="315334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0"/>
          <p:cNvSpPr txBox="1">
            <a:spLocks noGrp="1"/>
          </p:cNvSpPr>
          <p:nvPr>
            <p:ph type="subTitle" idx="1"/>
          </p:nvPr>
        </p:nvSpPr>
        <p:spPr>
          <a:xfrm>
            <a:off x="756801" y="5224918"/>
            <a:ext cx="8565918" cy="1057129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-US" dirty="0"/>
              <a:t>Splitting data training and data testing, label encoding,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951" name="Google Shape;951;p50"/>
          <p:cNvSpPr txBox="1">
            <a:spLocks noGrp="1"/>
          </p:cNvSpPr>
          <p:nvPr>
            <p:ph type="title"/>
          </p:nvPr>
        </p:nvSpPr>
        <p:spPr>
          <a:xfrm>
            <a:off x="756648" y="3788249"/>
            <a:ext cx="8565918" cy="1276870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Data Preparation</a:t>
            </a:r>
            <a:endParaRPr dirty="0"/>
          </a:p>
        </p:txBody>
      </p:sp>
      <p:sp>
        <p:nvSpPr>
          <p:cNvPr id="952" name="Google Shape;952;p50"/>
          <p:cNvSpPr txBox="1">
            <a:spLocks noGrp="1"/>
          </p:cNvSpPr>
          <p:nvPr>
            <p:ph type="title" idx="2"/>
          </p:nvPr>
        </p:nvSpPr>
        <p:spPr>
          <a:xfrm>
            <a:off x="756743" y="1292781"/>
            <a:ext cx="8565918" cy="20161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1"/>
          <p:cNvSpPr txBox="1">
            <a:spLocks noGrp="1"/>
          </p:cNvSpPr>
          <p:nvPr>
            <p:ph type="title" idx="4"/>
          </p:nvPr>
        </p:nvSpPr>
        <p:spPr>
          <a:xfrm>
            <a:off x="1278285" y="5082528"/>
            <a:ext cx="3160077" cy="731337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D</a:t>
            </a:r>
            <a:r>
              <a:rPr lang="en-US" dirty="0"/>
              <a:t>a</a:t>
            </a:r>
            <a:r>
              <a:rPr lang="en" dirty="0"/>
              <a:t>ta Training</a:t>
            </a:r>
            <a:endParaRPr dirty="0"/>
          </a:p>
        </p:txBody>
      </p:sp>
      <p:sp>
        <p:nvSpPr>
          <p:cNvPr id="958" name="Google Shape;958;p51"/>
          <p:cNvSpPr txBox="1">
            <a:spLocks noGrp="1"/>
          </p:cNvSpPr>
          <p:nvPr>
            <p:ph type="subTitle" idx="5"/>
          </p:nvPr>
        </p:nvSpPr>
        <p:spPr>
          <a:xfrm>
            <a:off x="1278285" y="5773301"/>
            <a:ext cx="3160077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" sz="1508" dirty="0"/>
              <a:t>80% dari dataset</a:t>
            </a:r>
          </a:p>
          <a:p>
            <a:pPr marL="0" indent="0"/>
            <a:r>
              <a:rPr lang="en" sz="1508" dirty="0"/>
              <a:t>6519</a:t>
            </a:r>
            <a:endParaRPr sz="1508" dirty="0"/>
          </a:p>
        </p:txBody>
      </p:sp>
      <p:sp>
        <p:nvSpPr>
          <p:cNvPr id="959" name="Google Shape;959;p51"/>
          <p:cNvSpPr txBox="1">
            <a:spLocks noGrp="1"/>
          </p:cNvSpPr>
          <p:nvPr>
            <p:ph type="title"/>
          </p:nvPr>
        </p:nvSpPr>
        <p:spPr>
          <a:xfrm>
            <a:off x="1278285" y="2542129"/>
            <a:ext cx="3160077" cy="731337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Features/Atribut</a:t>
            </a:r>
            <a:endParaRPr dirty="0"/>
          </a:p>
        </p:txBody>
      </p:sp>
      <p:sp>
        <p:nvSpPr>
          <p:cNvPr id="960" name="Google Shape;960;p51"/>
          <p:cNvSpPr txBox="1">
            <a:spLocks noGrp="1"/>
          </p:cNvSpPr>
          <p:nvPr>
            <p:ph type="subTitle" idx="1"/>
          </p:nvPr>
        </p:nvSpPr>
        <p:spPr>
          <a:xfrm>
            <a:off x="1278285" y="3232927"/>
            <a:ext cx="3160077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" sz="1508" dirty="0"/>
              <a:t>Semua variabel selain </a:t>
            </a:r>
            <a:r>
              <a:rPr lang="en" sz="1508" b="1" dirty="0"/>
              <a:t>class</a:t>
            </a:r>
            <a:endParaRPr sz="1508" b="1" dirty="0"/>
          </a:p>
        </p:txBody>
      </p:sp>
      <p:sp>
        <p:nvSpPr>
          <p:cNvPr id="961" name="Google Shape;961;p51"/>
          <p:cNvSpPr txBox="1">
            <a:spLocks noGrp="1"/>
          </p:cNvSpPr>
          <p:nvPr>
            <p:ph type="title" idx="2"/>
          </p:nvPr>
        </p:nvSpPr>
        <p:spPr>
          <a:xfrm>
            <a:off x="5640877" y="2542129"/>
            <a:ext cx="3160077" cy="731337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Label</a:t>
            </a:r>
            <a:endParaRPr dirty="0"/>
          </a:p>
        </p:txBody>
      </p:sp>
      <p:sp>
        <p:nvSpPr>
          <p:cNvPr id="962" name="Google Shape;962;p51"/>
          <p:cNvSpPr txBox="1">
            <a:spLocks noGrp="1"/>
          </p:cNvSpPr>
          <p:nvPr>
            <p:ph type="subTitle" idx="3"/>
          </p:nvPr>
        </p:nvSpPr>
        <p:spPr>
          <a:xfrm>
            <a:off x="5640877" y="3232927"/>
            <a:ext cx="3160077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" sz="1508" dirty="0"/>
              <a:t>Variabel </a:t>
            </a:r>
            <a:r>
              <a:rPr lang="en" sz="1508" b="1" dirty="0"/>
              <a:t>class</a:t>
            </a:r>
            <a:endParaRPr sz="1508" b="1" dirty="0"/>
          </a:p>
        </p:txBody>
      </p:sp>
      <p:sp>
        <p:nvSpPr>
          <p:cNvPr id="963" name="Google Shape;963;p51"/>
          <p:cNvSpPr txBox="1">
            <a:spLocks noGrp="1"/>
          </p:cNvSpPr>
          <p:nvPr>
            <p:ph type="title" idx="6"/>
          </p:nvPr>
        </p:nvSpPr>
        <p:spPr>
          <a:xfrm>
            <a:off x="5640877" y="5082528"/>
            <a:ext cx="3160077" cy="731337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Data Testing</a:t>
            </a:r>
            <a:endParaRPr dirty="0"/>
          </a:p>
        </p:txBody>
      </p:sp>
      <p:sp>
        <p:nvSpPr>
          <p:cNvPr id="964" name="Google Shape;964;p51"/>
          <p:cNvSpPr txBox="1">
            <a:spLocks noGrp="1"/>
          </p:cNvSpPr>
          <p:nvPr>
            <p:ph type="subTitle" idx="7"/>
          </p:nvPr>
        </p:nvSpPr>
        <p:spPr>
          <a:xfrm>
            <a:off x="5640877" y="5773301"/>
            <a:ext cx="3160077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" sz="1508" dirty="0"/>
              <a:t>20% dari dataset</a:t>
            </a:r>
          </a:p>
          <a:p>
            <a:pPr marL="0" indent="0"/>
            <a:r>
              <a:rPr lang="en" sz="1508" dirty="0"/>
              <a:t>1605</a:t>
            </a:r>
            <a:endParaRPr sz="1508" dirty="0"/>
          </a:p>
        </p:txBody>
      </p:sp>
      <p:sp>
        <p:nvSpPr>
          <p:cNvPr id="965" name="Google Shape;965;p51"/>
          <p:cNvSpPr txBox="1">
            <a:spLocks noGrp="1"/>
          </p:cNvSpPr>
          <p:nvPr>
            <p:ph type="title" idx="8"/>
          </p:nvPr>
        </p:nvSpPr>
        <p:spPr>
          <a:xfrm>
            <a:off x="756790" y="833244"/>
            <a:ext cx="8565635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Data Preparation</a:t>
            </a:r>
            <a:endParaRPr dirty="0"/>
          </a:p>
        </p:txBody>
      </p:sp>
      <p:grpSp>
        <p:nvGrpSpPr>
          <p:cNvPr id="966" name="Google Shape;966;p51"/>
          <p:cNvGrpSpPr/>
          <p:nvPr/>
        </p:nvGrpSpPr>
        <p:grpSpPr>
          <a:xfrm>
            <a:off x="6959677" y="4498267"/>
            <a:ext cx="522485" cy="589313"/>
            <a:chOff x="3995975" y="6009763"/>
            <a:chExt cx="310975" cy="350750"/>
          </a:xfrm>
        </p:grpSpPr>
        <p:sp>
          <p:nvSpPr>
            <p:cNvPr id="967" name="Google Shape;967;p51"/>
            <p:cNvSpPr/>
            <p:nvPr/>
          </p:nvSpPr>
          <p:spPr>
            <a:xfrm>
              <a:off x="4043275" y="6159263"/>
              <a:ext cx="205525" cy="184875"/>
            </a:xfrm>
            <a:custGeom>
              <a:avLst/>
              <a:gdLst/>
              <a:ahLst/>
              <a:cxnLst/>
              <a:rect l="l" t="t" r="r" b="b"/>
              <a:pathLst>
                <a:path w="8221" h="7395" extrusionOk="0">
                  <a:moveTo>
                    <a:pt x="4160" y="1"/>
                  </a:moveTo>
                  <a:cubicBezTo>
                    <a:pt x="3669" y="1"/>
                    <a:pt x="3185" y="199"/>
                    <a:pt x="2730" y="667"/>
                  </a:cubicBezTo>
                  <a:lnTo>
                    <a:pt x="1179" y="2218"/>
                  </a:lnTo>
                  <a:cubicBezTo>
                    <a:pt x="124" y="3241"/>
                    <a:pt x="0" y="4885"/>
                    <a:pt x="838" y="6095"/>
                  </a:cubicBezTo>
                  <a:cubicBezTo>
                    <a:pt x="931" y="6250"/>
                    <a:pt x="559" y="6871"/>
                    <a:pt x="683" y="6995"/>
                  </a:cubicBezTo>
                  <a:cubicBezTo>
                    <a:pt x="705" y="7013"/>
                    <a:pt x="738" y="7020"/>
                    <a:pt x="778" y="7020"/>
                  </a:cubicBezTo>
                  <a:cubicBezTo>
                    <a:pt x="970" y="7020"/>
                    <a:pt x="1326" y="6845"/>
                    <a:pt x="1518" y="6845"/>
                  </a:cubicBezTo>
                  <a:cubicBezTo>
                    <a:pt x="1558" y="6845"/>
                    <a:pt x="1590" y="6853"/>
                    <a:pt x="1613" y="6871"/>
                  </a:cubicBezTo>
                  <a:cubicBezTo>
                    <a:pt x="2137" y="7220"/>
                    <a:pt x="2737" y="7395"/>
                    <a:pt x="3335" y="7395"/>
                  </a:cubicBezTo>
                  <a:cubicBezTo>
                    <a:pt x="4116" y="7395"/>
                    <a:pt x="4893" y="7096"/>
                    <a:pt x="5491" y="6498"/>
                  </a:cubicBezTo>
                  <a:lnTo>
                    <a:pt x="7042" y="4948"/>
                  </a:lnTo>
                  <a:cubicBezTo>
                    <a:pt x="8220" y="3769"/>
                    <a:pt x="7662" y="2404"/>
                    <a:pt x="6483" y="1225"/>
                  </a:cubicBezTo>
                  <a:cubicBezTo>
                    <a:pt x="5741" y="502"/>
                    <a:pt x="4940" y="1"/>
                    <a:pt x="4160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4053350" y="6203063"/>
              <a:ext cx="136500" cy="135725"/>
            </a:xfrm>
            <a:custGeom>
              <a:avLst/>
              <a:gdLst/>
              <a:ahLst/>
              <a:cxnLst/>
              <a:rect l="l" t="t" r="r" b="b"/>
              <a:pathLst>
                <a:path w="5460" h="5429" extrusionOk="0">
                  <a:moveTo>
                    <a:pt x="1427" y="1"/>
                  </a:moveTo>
                  <a:lnTo>
                    <a:pt x="0" y="1396"/>
                  </a:lnTo>
                  <a:lnTo>
                    <a:pt x="4033" y="5429"/>
                  </a:lnTo>
                  <a:lnTo>
                    <a:pt x="5460" y="4002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046375" y="6239513"/>
              <a:ext cx="108575" cy="104600"/>
            </a:xfrm>
            <a:custGeom>
              <a:avLst/>
              <a:gdLst/>
              <a:ahLst/>
              <a:cxnLst/>
              <a:rect l="l" t="t" r="r" b="b"/>
              <a:pathLst>
                <a:path w="4343" h="4184" extrusionOk="0">
                  <a:moveTo>
                    <a:pt x="373" y="0"/>
                  </a:moveTo>
                  <a:cubicBezTo>
                    <a:pt x="0" y="962"/>
                    <a:pt x="124" y="2048"/>
                    <a:pt x="714" y="2885"/>
                  </a:cubicBezTo>
                  <a:cubicBezTo>
                    <a:pt x="807" y="3040"/>
                    <a:pt x="435" y="3661"/>
                    <a:pt x="559" y="3785"/>
                  </a:cubicBezTo>
                  <a:cubicBezTo>
                    <a:pt x="578" y="3804"/>
                    <a:pt x="611" y="3812"/>
                    <a:pt x="652" y="3812"/>
                  </a:cubicBezTo>
                  <a:cubicBezTo>
                    <a:pt x="843" y="3812"/>
                    <a:pt x="1223" y="3644"/>
                    <a:pt x="1412" y="3644"/>
                  </a:cubicBezTo>
                  <a:cubicBezTo>
                    <a:pt x="1444" y="3644"/>
                    <a:pt x="1470" y="3649"/>
                    <a:pt x="1489" y="3661"/>
                  </a:cubicBezTo>
                  <a:cubicBezTo>
                    <a:pt x="2005" y="4005"/>
                    <a:pt x="2603" y="4184"/>
                    <a:pt x="3211" y="4184"/>
                  </a:cubicBezTo>
                  <a:cubicBezTo>
                    <a:pt x="3590" y="4184"/>
                    <a:pt x="3974" y="4114"/>
                    <a:pt x="4343" y="3971"/>
                  </a:cubicBezTo>
                  <a:cubicBezTo>
                    <a:pt x="3971" y="3630"/>
                    <a:pt x="3630" y="3288"/>
                    <a:pt x="3288" y="2978"/>
                  </a:cubicBezTo>
                  <a:lnTo>
                    <a:pt x="3319" y="2947"/>
                  </a:lnTo>
                  <a:cubicBezTo>
                    <a:pt x="2792" y="2947"/>
                    <a:pt x="2296" y="2792"/>
                    <a:pt x="1892" y="2513"/>
                  </a:cubicBezTo>
                  <a:cubicBezTo>
                    <a:pt x="1644" y="2296"/>
                    <a:pt x="1427" y="2079"/>
                    <a:pt x="1241" y="1862"/>
                  </a:cubicBezTo>
                  <a:cubicBezTo>
                    <a:pt x="900" y="1396"/>
                    <a:pt x="745" y="869"/>
                    <a:pt x="776" y="311"/>
                  </a:cubicBezTo>
                  <a:cubicBezTo>
                    <a:pt x="621" y="218"/>
                    <a:pt x="497" y="125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4129350" y="6306988"/>
              <a:ext cx="41125" cy="31800"/>
            </a:xfrm>
            <a:custGeom>
              <a:avLst/>
              <a:gdLst/>
              <a:ahLst/>
              <a:cxnLst/>
              <a:rect l="l" t="t" r="r" b="b"/>
              <a:pathLst>
                <a:path w="1645" h="1272" extrusionOk="0">
                  <a:moveTo>
                    <a:pt x="1179" y="0"/>
                  </a:moveTo>
                  <a:cubicBezTo>
                    <a:pt x="854" y="163"/>
                    <a:pt x="506" y="254"/>
                    <a:pt x="154" y="254"/>
                  </a:cubicBezTo>
                  <a:cubicBezTo>
                    <a:pt x="103" y="254"/>
                    <a:pt x="52" y="252"/>
                    <a:pt x="0" y="248"/>
                  </a:cubicBezTo>
                  <a:lnTo>
                    <a:pt x="0" y="248"/>
                  </a:lnTo>
                  <a:cubicBezTo>
                    <a:pt x="342" y="589"/>
                    <a:pt x="683" y="931"/>
                    <a:pt x="1024" y="1272"/>
                  </a:cubicBezTo>
                  <a:cubicBezTo>
                    <a:pt x="1241" y="1179"/>
                    <a:pt x="1458" y="1055"/>
                    <a:pt x="1644" y="931"/>
                  </a:cubicBezTo>
                  <a:cubicBezTo>
                    <a:pt x="1427" y="652"/>
                    <a:pt x="1272" y="341"/>
                    <a:pt x="1179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149500" y="6116213"/>
              <a:ext cx="129550" cy="110175"/>
            </a:xfrm>
            <a:custGeom>
              <a:avLst/>
              <a:gdLst/>
              <a:ahLst/>
              <a:cxnLst/>
              <a:rect l="l" t="t" r="r" b="b"/>
              <a:pathLst>
                <a:path w="5182" h="4407" extrusionOk="0">
                  <a:moveTo>
                    <a:pt x="2979" y="0"/>
                  </a:moveTo>
                  <a:cubicBezTo>
                    <a:pt x="993" y="0"/>
                    <a:pt x="1" y="2358"/>
                    <a:pt x="1397" y="3754"/>
                  </a:cubicBezTo>
                  <a:cubicBezTo>
                    <a:pt x="1848" y="4205"/>
                    <a:pt x="2404" y="4407"/>
                    <a:pt x="2948" y="4407"/>
                  </a:cubicBezTo>
                  <a:cubicBezTo>
                    <a:pt x="4088" y="4407"/>
                    <a:pt x="5181" y="3525"/>
                    <a:pt x="5181" y="2203"/>
                  </a:cubicBezTo>
                  <a:cubicBezTo>
                    <a:pt x="5181" y="993"/>
                    <a:pt x="4188" y="0"/>
                    <a:pt x="2979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4184400" y="6122413"/>
              <a:ext cx="99300" cy="87650"/>
            </a:xfrm>
            <a:custGeom>
              <a:avLst/>
              <a:gdLst/>
              <a:ahLst/>
              <a:cxnLst/>
              <a:rect l="l" t="t" r="r" b="b"/>
              <a:pathLst>
                <a:path w="3972" h="3506" extrusionOk="0">
                  <a:moveTo>
                    <a:pt x="528" y="1"/>
                  </a:moveTo>
                  <a:cubicBezTo>
                    <a:pt x="342" y="125"/>
                    <a:pt x="156" y="249"/>
                    <a:pt x="1" y="404"/>
                  </a:cubicBezTo>
                  <a:lnTo>
                    <a:pt x="3103" y="3506"/>
                  </a:lnTo>
                  <a:cubicBezTo>
                    <a:pt x="3971" y="2637"/>
                    <a:pt x="3971" y="1241"/>
                    <a:pt x="3103" y="404"/>
                  </a:cubicBezTo>
                  <a:lnTo>
                    <a:pt x="3134" y="404"/>
                  </a:lnTo>
                  <a:cubicBezTo>
                    <a:pt x="3041" y="311"/>
                    <a:pt x="2948" y="218"/>
                    <a:pt x="2854" y="156"/>
                  </a:cubicBezTo>
                  <a:lnTo>
                    <a:pt x="2854" y="156"/>
                  </a:lnTo>
                  <a:cubicBezTo>
                    <a:pt x="3134" y="590"/>
                    <a:pt x="3196" y="1117"/>
                    <a:pt x="3010" y="1614"/>
                  </a:cubicBezTo>
                  <a:cubicBezTo>
                    <a:pt x="2932" y="1787"/>
                    <a:pt x="2760" y="1889"/>
                    <a:pt x="2580" y="1889"/>
                  </a:cubicBezTo>
                  <a:cubicBezTo>
                    <a:pt x="2471" y="1889"/>
                    <a:pt x="2359" y="1851"/>
                    <a:pt x="2265" y="176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4040950" y="6136288"/>
              <a:ext cx="161325" cy="99425"/>
            </a:xfrm>
            <a:custGeom>
              <a:avLst/>
              <a:gdLst/>
              <a:ahLst/>
              <a:cxnLst/>
              <a:rect l="l" t="t" r="r" b="b"/>
              <a:pathLst>
                <a:path w="6453" h="3977" extrusionOk="0">
                  <a:moveTo>
                    <a:pt x="2318" y="1"/>
                  </a:moveTo>
                  <a:cubicBezTo>
                    <a:pt x="1106" y="1"/>
                    <a:pt x="122" y="817"/>
                    <a:pt x="62" y="1865"/>
                  </a:cubicBezTo>
                  <a:cubicBezTo>
                    <a:pt x="0" y="2982"/>
                    <a:pt x="993" y="3912"/>
                    <a:pt x="2234" y="3974"/>
                  </a:cubicBezTo>
                  <a:cubicBezTo>
                    <a:pt x="2262" y="3976"/>
                    <a:pt x="2292" y="3976"/>
                    <a:pt x="2322" y="3976"/>
                  </a:cubicBezTo>
                  <a:cubicBezTo>
                    <a:pt x="3608" y="3976"/>
                    <a:pt x="6391" y="2721"/>
                    <a:pt x="6421" y="2206"/>
                  </a:cubicBezTo>
                  <a:cubicBezTo>
                    <a:pt x="6452" y="1648"/>
                    <a:pt x="3691" y="97"/>
                    <a:pt x="2451" y="4"/>
                  </a:cubicBezTo>
                  <a:cubicBezTo>
                    <a:pt x="2406" y="2"/>
                    <a:pt x="2362" y="1"/>
                    <a:pt x="2318" y="1"/>
                  </a:cubicBezTo>
                  <a:close/>
                </a:path>
              </a:pathLst>
            </a:custGeom>
            <a:solidFill>
              <a:srgbClr val="AADFD3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4041725" y="6136288"/>
              <a:ext cx="159775" cy="99425"/>
            </a:xfrm>
            <a:custGeom>
              <a:avLst/>
              <a:gdLst/>
              <a:ahLst/>
              <a:cxnLst/>
              <a:rect l="l" t="t" r="r" b="b"/>
              <a:pathLst>
                <a:path w="6391" h="3977" extrusionOk="0">
                  <a:moveTo>
                    <a:pt x="2448" y="3"/>
                  </a:moveTo>
                  <a:cubicBezTo>
                    <a:pt x="2434" y="3"/>
                    <a:pt x="2420" y="3"/>
                    <a:pt x="2406" y="3"/>
                  </a:cubicBezTo>
                  <a:lnTo>
                    <a:pt x="2406" y="3"/>
                  </a:lnTo>
                  <a:cubicBezTo>
                    <a:pt x="2411" y="3"/>
                    <a:pt x="2415" y="4"/>
                    <a:pt x="2420" y="4"/>
                  </a:cubicBezTo>
                  <a:lnTo>
                    <a:pt x="2513" y="4"/>
                  </a:lnTo>
                  <a:cubicBezTo>
                    <a:pt x="2491" y="3"/>
                    <a:pt x="2470" y="3"/>
                    <a:pt x="2448" y="3"/>
                  </a:cubicBezTo>
                  <a:close/>
                  <a:moveTo>
                    <a:pt x="2287" y="1"/>
                  </a:moveTo>
                  <a:cubicBezTo>
                    <a:pt x="1075" y="1"/>
                    <a:pt x="91" y="817"/>
                    <a:pt x="31" y="1865"/>
                  </a:cubicBezTo>
                  <a:cubicBezTo>
                    <a:pt x="0" y="2951"/>
                    <a:pt x="962" y="3912"/>
                    <a:pt x="2203" y="3974"/>
                  </a:cubicBezTo>
                  <a:cubicBezTo>
                    <a:pt x="2232" y="3976"/>
                    <a:pt x="2262" y="3977"/>
                    <a:pt x="2293" y="3977"/>
                  </a:cubicBezTo>
                  <a:cubicBezTo>
                    <a:pt x="3580" y="3977"/>
                    <a:pt x="6360" y="2751"/>
                    <a:pt x="6390" y="2206"/>
                  </a:cubicBezTo>
                  <a:cubicBezTo>
                    <a:pt x="6390" y="1896"/>
                    <a:pt x="5615" y="1307"/>
                    <a:pt x="4653" y="810"/>
                  </a:cubicBezTo>
                  <a:lnTo>
                    <a:pt x="4653" y="810"/>
                  </a:lnTo>
                  <a:cubicBezTo>
                    <a:pt x="5273" y="1152"/>
                    <a:pt x="5739" y="1524"/>
                    <a:pt x="5708" y="1741"/>
                  </a:cubicBezTo>
                  <a:cubicBezTo>
                    <a:pt x="5708" y="2132"/>
                    <a:pt x="3545" y="3109"/>
                    <a:pt x="2538" y="3109"/>
                  </a:cubicBezTo>
                  <a:cubicBezTo>
                    <a:pt x="2508" y="3109"/>
                    <a:pt x="2479" y="3108"/>
                    <a:pt x="2451" y="3106"/>
                  </a:cubicBezTo>
                  <a:cubicBezTo>
                    <a:pt x="2432" y="3106"/>
                    <a:pt x="2413" y="3107"/>
                    <a:pt x="2395" y="3107"/>
                  </a:cubicBezTo>
                  <a:cubicBezTo>
                    <a:pt x="1490" y="3107"/>
                    <a:pt x="775" y="2374"/>
                    <a:pt x="745" y="1462"/>
                  </a:cubicBezTo>
                  <a:cubicBezTo>
                    <a:pt x="864" y="628"/>
                    <a:pt x="1555" y="23"/>
                    <a:pt x="2406" y="3"/>
                  </a:cubicBezTo>
                  <a:lnTo>
                    <a:pt x="2406" y="3"/>
                  </a:lnTo>
                  <a:cubicBezTo>
                    <a:pt x="2366" y="2"/>
                    <a:pt x="2327" y="1"/>
                    <a:pt x="2287" y="1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4157275" y="6192988"/>
              <a:ext cx="102375" cy="159075"/>
            </a:xfrm>
            <a:custGeom>
              <a:avLst/>
              <a:gdLst/>
              <a:ahLst/>
              <a:cxnLst/>
              <a:rect l="l" t="t" r="r" b="b"/>
              <a:pathLst>
                <a:path w="4095" h="6363" extrusionOk="0">
                  <a:moveTo>
                    <a:pt x="1861" y="0"/>
                  </a:moveTo>
                  <a:cubicBezTo>
                    <a:pt x="1303" y="0"/>
                    <a:pt x="0" y="2916"/>
                    <a:pt x="62" y="4188"/>
                  </a:cubicBezTo>
                  <a:cubicBezTo>
                    <a:pt x="122" y="5421"/>
                    <a:pt x="1028" y="6362"/>
                    <a:pt x="2072" y="6362"/>
                  </a:cubicBezTo>
                  <a:cubicBezTo>
                    <a:pt x="2105" y="6362"/>
                    <a:pt x="2138" y="6361"/>
                    <a:pt x="2171" y="6359"/>
                  </a:cubicBezTo>
                  <a:cubicBezTo>
                    <a:pt x="3257" y="6297"/>
                    <a:pt x="4095" y="5243"/>
                    <a:pt x="4033" y="4002"/>
                  </a:cubicBezTo>
                  <a:cubicBezTo>
                    <a:pt x="3971" y="2730"/>
                    <a:pt x="2389" y="0"/>
                    <a:pt x="1861" y="0"/>
                  </a:cubicBezTo>
                  <a:close/>
                </a:path>
              </a:pathLst>
            </a:custGeom>
            <a:solidFill>
              <a:srgbClr val="AADFD3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4157475" y="6193738"/>
              <a:ext cx="102175" cy="158325"/>
            </a:xfrm>
            <a:custGeom>
              <a:avLst/>
              <a:gdLst/>
              <a:ahLst/>
              <a:cxnLst/>
              <a:rect l="l" t="t" r="r" b="b"/>
              <a:pathLst>
                <a:path w="4087" h="6333" extrusionOk="0">
                  <a:moveTo>
                    <a:pt x="1832" y="1"/>
                  </a:moveTo>
                  <a:cubicBezTo>
                    <a:pt x="1829" y="1"/>
                    <a:pt x="1825" y="1"/>
                    <a:pt x="1822" y="1"/>
                  </a:cubicBezTo>
                  <a:cubicBezTo>
                    <a:pt x="1756" y="1"/>
                    <a:pt x="1675" y="57"/>
                    <a:pt x="1586" y="155"/>
                  </a:cubicBezTo>
                  <a:lnTo>
                    <a:pt x="1586" y="155"/>
                  </a:lnTo>
                  <a:cubicBezTo>
                    <a:pt x="1682" y="60"/>
                    <a:pt x="1770" y="5"/>
                    <a:pt x="1845" y="2"/>
                  </a:cubicBezTo>
                  <a:lnTo>
                    <a:pt x="1845" y="2"/>
                  </a:lnTo>
                  <a:cubicBezTo>
                    <a:pt x="1840" y="1"/>
                    <a:pt x="1836" y="1"/>
                    <a:pt x="1832" y="1"/>
                  </a:cubicBezTo>
                  <a:close/>
                  <a:moveTo>
                    <a:pt x="1862" y="1"/>
                  </a:moveTo>
                  <a:cubicBezTo>
                    <a:pt x="1859" y="1"/>
                    <a:pt x="1856" y="1"/>
                    <a:pt x="1853" y="1"/>
                  </a:cubicBezTo>
                  <a:cubicBezTo>
                    <a:pt x="1850" y="1"/>
                    <a:pt x="1848" y="1"/>
                    <a:pt x="1845" y="2"/>
                  </a:cubicBezTo>
                  <a:lnTo>
                    <a:pt x="1845" y="2"/>
                  </a:lnTo>
                  <a:cubicBezTo>
                    <a:pt x="2327" y="41"/>
                    <a:pt x="3560" y="2251"/>
                    <a:pt x="3621" y="3258"/>
                  </a:cubicBezTo>
                  <a:cubicBezTo>
                    <a:pt x="3683" y="4282"/>
                    <a:pt x="2970" y="5151"/>
                    <a:pt x="2101" y="5182"/>
                  </a:cubicBezTo>
                  <a:cubicBezTo>
                    <a:pt x="2069" y="5184"/>
                    <a:pt x="2036" y="5185"/>
                    <a:pt x="2004" y="5185"/>
                  </a:cubicBezTo>
                  <a:cubicBezTo>
                    <a:pt x="1147" y="5185"/>
                    <a:pt x="424" y="4400"/>
                    <a:pt x="364" y="3413"/>
                  </a:cubicBezTo>
                  <a:cubicBezTo>
                    <a:pt x="338" y="2546"/>
                    <a:pt x="1092" y="698"/>
                    <a:pt x="1586" y="155"/>
                  </a:cubicBezTo>
                  <a:lnTo>
                    <a:pt x="1586" y="155"/>
                  </a:lnTo>
                  <a:cubicBezTo>
                    <a:pt x="963" y="771"/>
                    <a:pt x="1" y="3088"/>
                    <a:pt x="54" y="4158"/>
                  </a:cubicBezTo>
                  <a:cubicBezTo>
                    <a:pt x="114" y="5391"/>
                    <a:pt x="1020" y="6332"/>
                    <a:pt x="2064" y="6332"/>
                  </a:cubicBezTo>
                  <a:cubicBezTo>
                    <a:pt x="2097" y="6332"/>
                    <a:pt x="2130" y="6331"/>
                    <a:pt x="2163" y="6329"/>
                  </a:cubicBezTo>
                  <a:cubicBezTo>
                    <a:pt x="3249" y="6267"/>
                    <a:pt x="4087" y="5213"/>
                    <a:pt x="4025" y="3972"/>
                  </a:cubicBezTo>
                  <a:cubicBezTo>
                    <a:pt x="3963" y="2738"/>
                    <a:pt x="2398" y="1"/>
                    <a:pt x="1862" y="1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4140525" y="6131638"/>
              <a:ext cx="131925" cy="112725"/>
            </a:xfrm>
            <a:custGeom>
              <a:avLst/>
              <a:gdLst/>
              <a:ahLst/>
              <a:cxnLst/>
              <a:rect l="l" t="t" r="r" b="b"/>
              <a:pathLst>
                <a:path w="5277" h="4509" extrusionOk="0">
                  <a:moveTo>
                    <a:pt x="1354" y="1"/>
                  </a:moveTo>
                  <a:cubicBezTo>
                    <a:pt x="622" y="1"/>
                    <a:pt x="0" y="947"/>
                    <a:pt x="670" y="1617"/>
                  </a:cubicBezTo>
                  <a:lnTo>
                    <a:pt x="3276" y="4222"/>
                  </a:lnTo>
                  <a:cubicBezTo>
                    <a:pt x="3485" y="4424"/>
                    <a:pt x="3716" y="4509"/>
                    <a:pt x="3936" y="4509"/>
                  </a:cubicBezTo>
                  <a:cubicBezTo>
                    <a:pt x="4664" y="4509"/>
                    <a:pt x="5276" y="3586"/>
                    <a:pt x="4609" y="2920"/>
                  </a:cubicBezTo>
                  <a:lnTo>
                    <a:pt x="2004" y="283"/>
                  </a:lnTo>
                  <a:cubicBezTo>
                    <a:pt x="1798" y="84"/>
                    <a:pt x="1571" y="1"/>
                    <a:pt x="1354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4147950" y="6136363"/>
              <a:ext cx="124500" cy="108000"/>
            </a:xfrm>
            <a:custGeom>
              <a:avLst/>
              <a:gdLst/>
              <a:ahLst/>
              <a:cxnLst/>
              <a:rect l="l" t="t" r="r" b="b"/>
              <a:pathLst>
                <a:path w="4980" h="4320" extrusionOk="0">
                  <a:moveTo>
                    <a:pt x="3909" y="2327"/>
                  </a:moveTo>
                  <a:lnTo>
                    <a:pt x="4020" y="2438"/>
                  </a:lnTo>
                  <a:lnTo>
                    <a:pt x="4020" y="2438"/>
                  </a:lnTo>
                  <a:cubicBezTo>
                    <a:pt x="3989" y="2400"/>
                    <a:pt x="3952" y="2363"/>
                    <a:pt x="3909" y="2327"/>
                  </a:cubicBezTo>
                  <a:close/>
                  <a:moveTo>
                    <a:pt x="528" y="1"/>
                  </a:moveTo>
                  <a:lnTo>
                    <a:pt x="528" y="1"/>
                  </a:lnTo>
                  <a:cubicBezTo>
                    <a:pt x="466" y="32"/>
                    <a:pt x="435" y="63"/>
                    <a:pt x="373" y="94"/>
                  </a:cubicBezTo>
                  <a:cubicBezTo>
                    <a:pt x="1" y="466"/>
                    <a:pt x="1" y="1056"/>
                    <a:pt x="373" y="1428"/>
                  </a:cubicBezTo>
                  <a:lnTo>
                    <a:pt x="2979" y="4033"/>
                  </a:lnTo>
                  <a:cubicBezTo>
                    <a:pt x="3188" y="4235"/>
                    <a:pt x="3419" y="4320"/>
                    <a:pt x="3639" y="4320"/>
                  </a:cubicBezTo>
                  <a:cubicBezTo>
                    <a:pt x="4367" y="4320"/>
                    <a:pt x="4979" y="3397"/>
                    <a:pt x="4312" y="2731"/>
                  </a:cubicBezTo>
                  <a:lnTo>
                    <a:pt x="4020" y="2438"/>
                  </a:lnTo>
                  <a:lnTo>
                    <a:pt x="4020" y="2438"/>
                  </a:lnTo>
                  <a:cubicBezTo>
                    <a:pt x="4353" y="2854"/>
                    <a:pt x="3962" y="3400"/>
                    <a:pt x="3524" y="3400"/>
                  </a:cubicBezTo>
                  <a:cubicBezTo>
                    <a:pt x="3369" y="3400"/>
                    <a:pt x="3208" y="3332"/>
                    <a:pt x="3072" y="3165"/>
                  </a:cubicBezTo>
                  <a:lnTo>
                    <a:pt x="621" y="714"/>
                  </a:lnTo>
                  <a:cubicBezTo>
                    <a:pt x="404" y="528"/>
                    <a:pt x="373" y="218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4102200" y="6031488"/>
              <a:ext cx="54300" cy="59350"/>
            </a:xfrm>
            <a:custGeom>
              <a:avLst/>
              <a:gdLst/>
              <a:ahLst/>
              <a:cxnLst/>
              <a:rect l="l" t="t" r="r" b="b"/>
              <a:pathLst>
                <a:path w="2172" h="2374" extrusionOk="0">
                  <a:moveTo>
                    <a:pt x="1086" y="1"/>
                  </a:moveTo>
                  <a:cubicBezTo>
                    <a:pt x="1048" y="1"/>
                    <a:pt x="1009" y="24"/>
                    <a:pt x="993" y="70"/>
                  </a:cubicBezTo>
                  <a:lnTo>
                    <a:pt x="745" y="753"/>
                  </a:lnTo>
                  <a:cubicBezTo>
                    <a:pt x="745" y="784"/>
                    <a:pt x="714" y="815"/>
                    <a:pt x="683" y="815"/>
                  </a:cubicBezTo>
                  <a:lnTo>
                    <a:pt x="94" y="1094"/>
                  </a:lnTo>
                  <a:cubicBezTo>
                    <a:pt x="1" y="1125"/>
                    <a:pt x="1" y="1249"/>
                    <a:pt x="94" y="1311"/>
                  </a:cubicBezTo>
                  <a:lnTo>
                    <a:pt x="683" y="1559"/>
                  </a:lnTo>
                  <a:cubicBezTo>
                    <a:pt x="714" y="1590"/>
                    <a:pt x="745" y="1621"/>
                    <a:pt x="745" y="1621"/>
                  </a:cubicBezTo>
                  <a:lnTo>
                    <a:pt x="993" y="2304"/>
                  </a:lnTo>
                  <a:cubicBezTo>
                    <a:pt x="1009" y="2350"/>
                    <a:pt x="1048" y="2373"/>
                    <a:pt x="1086" y="2373"/>
                  </a:cubicBezTo>
                  <a:cubicBezTo>
                    <a:pt x="1125" y="2373"/>
                    <a:pt x="1164" y="2350"/>
                    <a:pt x="1179" y="2304"/>
                  </a:cubicBezTo>
                  <a:lnTo>
                    <a:pt x="1428" y="1621"/>
                  </a:lnTo>
                  <a:cubicBezTo>
                    <a:pt x="1428" y="1621"/>
                    <a:pt x="1459" y="1590"/>
                    <a:pt x="1459" y="1559"/>
                  </a:cubicBezTo>
                  <a:lnTo>
                    <a:pt x="2079" y="1311"/>
                  </a:lnTo>
                  <a:cubicBezTo>
                    <a:pt x="2172" y="1249"/>
                    <a:pt x="2172" y="1125"/>
                    <a:pt x="2079" y="1094"/>
                  </a:cubicBezTo>
                  <a:lnTo>
                    <a:pt x="1459" y="815"/>
                  </a:lnTo>
                  <a:cubicBezTo>
                    <a:pt x="1459" y="815"/>
                    <a:pt x="1428" y="784"/>
                    <a:pt x="1428" y="753"/>
                  </a:cubicBezTo>
                  <a:lnTo>
                    <a:pt x="1179" y="70"/>
                  </a:lnTo>
                  <a:cubicBezTo>
                    <a:pt x="1164" y="24"/>
                    <a:pt x="1125" y="1"/>
                    <a:pt x="1086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4020775" y="6009763"/>
              <a:ext cx="40350" cy="44825"/>
            </a:xfrm>
            <a:custGeom>
              <a:avLst/>
              <a:gdLst/>
              <a:ahLst/>
              <a:cxnLst/>
              <a:rect l="l" t="t" r="r" b="b"/>
              <a:pathLst>
                <a:path w="1614" h="1793" extrusionOk="0">
                  <a:moveTo>
                    <a:pt x="807" y="1"/>
                  </a:moveTo>
                  <a:cubicBezTo>
                    <a:pt x="776" y="1"/>
                    <a:pt x="745" y="24"/>
                    <a:pt x="745" y="71"/>
                  </a:cubicBezTo>
                  <a:lnTo>
                    <a:pt x="559" y="598"/>
                  </a:lnTo>
                  <a:cubicBezTo>
                    <a:pt x="559" y="598"/>
                    <a:pt x="528" y="629"/>
                    <a:pt x="528" y="629"/>
                  </a:cubicBezTo>
                  <a:lnTo>
                    <a:pt x="63" y="846"/>
                  </a:lnTo>
                  <a:cubicBezTo>
                    <a:pt x="1" y="877"/>
                    <a:pt x="1" y="939"/>
                    <a:pt x="63" y="1001"/>
                  </a:cubicBezTo>
                  <a:lnTo>
                    <a:pt x="528" y="1187"/>
                  </a:lnTo>
                  <a:cubicBezTo>
                    <a:pt x="528" y="1187"/>
                    <a:pt x="559" y="1218"/>
                    <a:pt x="559" y="1250"/>
                  </a:cubicBezTo>
                  <a:lnTo>
                    <a:pt x="745" y="1746"/>
                  </a:lnTo>
                  <a:cubicBezTo>
                    <a:pt x="761" y="1777"/>
                    <a:pt x="792" y="1792"/>
                    <a:pt x="819" y="1792"/>
                  </a:cubicBezTo>
                  <a:cubicBezTo>
                    <a:pt x="846" y="1792"/>
                    <a:pt x="869" y="1777"/>
                    <a:pt x="869" y="1746"/>
                  </a:cubicBezTo>
                  <a:lnTo>
                    <a:pt x="1055" y="1250"/>
                  </a:lnTo>
                  <a:cubicBezTo>
                    <a:pt x="1055" y="1218"/>
                    <a:pt x="1086" y="1187"/>
                    <a:pt x="1117" y="1187"/>
                  </a:cubicBezTo>
                  <a:lnTo>
                    <a:pt x="1552" y="1001"/>
                  </a:lnTo>
                  <a:cubicBezTo>
                    <a:pt x="1614" y="939"/>
                    <a:pt x="1614" y="877"/>
                    <a:pt x="1552" y="846"/>
                  </a:cubicBezTo>
                  <a:lnTo>
                    <a:pt x="1117" y="629"/>
                  </a:lnTo>
                  <a:cubicBezTo>
                    <a:pt x="1086" y="629"/>
                    <a:pt x="1055" y="598"/>
                    <a:pt x="1055" y="598"/>
                  </a:cubicBezTo>
                  <a:lnTo>
                    <a:pt x="869" y="71"/>
                  </a:lnTo>
                  <a:cubicBezTo>
                    <a:pt x="869" y="24"/>
                    <a:pt x="838" y="1"/>
                    <a:pt x="807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3995975" y="6093113"/>
              <a:ext cx="33725" cy="26625"/>
            </a:xfrm>
            <a:custGeom>
              <a:avLst/>
              <a:gdLst/>
              <a:ahLst/>
              <a:cxnLst/>
              <a:rect l="l" t="t" r="r" b="b"/>
              <a:pathLst>
                <a:path w="1349" h="1065" extrusionOk="0">
                  <a:moveTo>
                    <a:pt x="566" y="1"/>
                  </a:moveTo>
                  <a:cubicBezTo>
                    <a:pt x="341" y="1"/>
                    <a:pt x="139" y="167"/>
                    <a:pt x="62" y="397"/>
                  </a:cubicBezTo>
                  <a:cubicBezTo>
                    <a:pt x="0" y="676"/>
                    <a:pt x="186" y="955"/>
                    <a:pt x="465" y="1048"/>
                  </a:cubicBezTo>
                  <a:cubicBezTo>
                    <a:pt x="513" y="1059"/>
                    <a:pt x="559" y="1064"/>
                    <a:pt x="602" y="1064"/>
                  </a:cubicBezTo>
                  <a:cubicBezTo>
                    <a:pt x="1178" y="1064"/>
                    <a:pt x="1348" y="169"/>
                    <a:pt x="713" y="25"/>
                  </a:cubicBezTo>
                  <a:cubicBezTo>
                    <a:pt x="664" y="8"/>
                    <a:pt x="615" y="1"/>
                    <a:pt x="56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4028525" y="6089663"/>
              <a:ext cx="278425" cy="270850"/>
            </a:xfrm>
            <a:custGeom>
              <a:avLst/>
              <a:gdLst/>
              <a:ahLst/>
              <a:cxnLst/>
              <a:rect l="l" t="t" r="r" b="b"/>
              <a:pathLst>
                <a:path w="11137" h="10834" extrusionOk="0">
                  <a:moveTo>
                    <a:pt x="7791" y="1308"/>
                  </a:moveTo>
                  <a:cubicBezTo>
                    <a:pt x="9196" y="1308"/>
                    <a:pt x="10364" y="2989"/>
                    <a:pt x="9338" y="4381"/>
                  </a:cubicBezTo>
                  <a:lnTo>
                    <a:pt x="9307" y="4381"/>
                  </a:lnTo>
                  <a:lnTo>
                    <a:pt x="6670" y="1745"/>
                  </a:lnTo>
                  <a:lnTo>
                    <a:pt x="6639" y="1714"/>
                  </a:lnTo>
                  <a:cubicBezTo>
                    <a:pt x="7015" y="1430"/>
                    <a:pt x="7411" y="1308"/>
                    <a:pt x="7791" y="1308"/>
                  </a:cubicBezTo>
                  <a:close/>
                  <a:moveTo>
                    <a:pt x="2917" y="2148"/>
                  </a:moveTo>
                  <a:cubicBezTo>
                    <a:pt x="3506" y="2241"/>
                    <a:pt x="4064" y="2396"/>
                    <a:pt x="4592" y="2675"/>
                  </a:cubicBezTo>
                  <a:cubicBezTo>
                    <a:pt x="4592" y="2955"/>
                    <a:pt x="4716" y="3203"/>
                    <a:pt x="4902" y="3420"/>
                  </a:cubicBezTo>
                  <a:lnTo>
                    <a:pt x="3289" y="3482"/>
                  </a:lnTo>
                  <a:cubicBezTo>
                    <a:pt x="3196" y="3482"/>
                    <a:pt x="3103" y="3575"/>
                    <a:pt x="3103" y="3668"/>
                  </a:cubicBezTo>
                  <a:cubicBezTo>
                    <a:pt x="3134" y="3761"/>
                    <a:pt x="3196" y="3823"/>
                    <a:pt x="3289" y="3823"/>
                  </a:cubicBezTo>
                  <a:lnTo>
                    <a:pt x="5243" y="3761"/>
                  </a:lnTo>
                  <a:lnTo>
                    <a:pt x="5957" y="4537"/>
                  </a:lnTo>
                  <a:cubicBezTo>
                    <a:pt x="5646" y="4692"/>
                    <a:pt x="5367" y="4847"/>
                    <a:pt x="5057" y="4971"/>
                  </a:cubicBezTo>
                  <a:cubicBezTo>
                    <a:pt x="4313" y="5312"/>
                    <a:pt x="3537" y="5498"/>
                    <a:pt x="2731" y="5560"/>
                  </a:cubicBezTo>
                  <a:cubicBezTo>
                    <a:pt x="2234" y="5529"/>
                    <a:pt x="1738" y="5312"/>
                    <a:pt x="1366" y="4971"/>
                  </a:cubicBezTo>
                  <a:cubicBezTo>
                    <a:pt x="1024" y="4661"/>
                    <a:pt x="838" y="4226"/>
                    <a:pt x="838" y="3761"/>
                  </a:cubicBezTo>
                  <a:lnTo>
                    <a:pt x="869" y="3761"/>
                  </a:lnTo>
                  <a:cubicBezTo>
                    <a:pt x="869" y="3296"/>
                    <a:pt x="1118" y="2861"/>
                    <a:pt x="1490" y="2582"/>
                  </a:cubicBezTo>
                  <a:cubicBezTo>
                    <a:pt x="1862" y="2303"/>
                    <a:pt x="2327" y="2148"/>
                    <a:pt x="2793" y="2148"/>
                  </a:cubicBezTo>
                  <a:close/>
                  <a:moveTo>
                    <a:pt x="5801" y="1993"/>
                  </a:moveTo>
                  <a:cubicBezTo>
                    <a:pt x="5988" y="1993"/>
                    <a:pt x="6143" y="2055"/>
                    <a:pt x="6267" y="2179"/>
                  </a:cubicBezTo>
                  <a:lnTo>
                    <a:pt x="8872" y="4785"/>
                  </a:lnTo>
                  <a:cubicBezTo>
                    <a:pt x="9121" y="5033"/>
                    <a:pt x="9121" y="5436"/>
                    <a:pt x="8872" y="5684"/>
                  </a:cubicBezTo>
                  <a:cubicBezTo>
                    <a:pt x="8748" y="5808"/>
                    <a:pt x="8585" y="5870"/>
                    <a:pt x="8423" y="5870"/>
                  </a:cubicBezTo>
                  <a:cubicBezTo>
                    <a:pt x="8260" y="5870"/>
                    <a:pt x="8097" y="5808"/>
                    <a:pt x="7973" y="5684"/>
                  </a:cubicBezTo>
                  <a:lnTo>
                    <a:pt x="5367" y="3079"/>
                  </a:lnTo>
                  <a:cubicBezTo>
                    <a:pt x="5119" y="2830"/>
                    <a:pt x="5119" y="2427"/>
                    <a:pt x="5367" y="2179"/>
                  </a:cubicBezTo>
                  <a:cubicBezTo>
                    <a:pt x="5491" y="2055"/>
                    <a:pt x="5646" y="1993"/>
                    <a:pt x="5801" y="1993"/>
                  </a:cubicBezTo>
                  <a:close/>
                  <a:moveTo>
                    <a:pt x="5801" y="5250"/>
                  </a:moveTo>
                  <a:lnTo>
                    <a:pt x="5615" y="5653"/>
                  </a:lnTo>
                  <a:cubicBezTo>
                    <a:pt x="5429" y="6087"/>
                    <a:pt x="5243" y="6522"/>
                    <a:pt x="5119" y="6987"/>
                  </a:cubicBezTo>
                  <a:lnTo>
                    <a:pt x="5119" y="7018"/>
                  </a:lnTo>
                  <a:lnTo>
                    <a:pt x="4064" y="5932"/>
                  </a:lnTo>
                  <a:cubicBezTo>
                    <a:pt x="4499" y="5808"/>
                    <a:pt x="4964" y="5622"/>
                    <a:pt x="5398" y="5436"/>
                  </a:cubicBezTo>
                  <a:cubicBezTo>
                    <a:pt x="5522" y="5374"/>
                    <a:pt x="5677" y="5312"/>
                    <a:pt x="5801" y="5250"/>
                  </a:cubicBezTo>
                  <a:close/>
                  <a:moveTo>
                    <a:pt x="1521" y="5777"/>
                  </a:moveTo>
                  <a:cubicBezTo>
                    <a:pt x="1893" y="5994"/>
                    <a:pt x="2296" y="6087"/>
                    <a:pt x="2731" y="6119"/>
                  </a:cubicBezTo>
                  <a:lnTo>
                    <a:pt x="2824" y="6119"/>
                  </a:lnTo>
                  <a:cubicBezTo>
                    <a:pt x="3103" y="6119"/>
                    <a:pt x="3382" y="6087"/>
                    <a:pt x="3661" y="5994"/>
                  </a:cubicBezTo>
                  <a:lnTo>
                    <a:pt x="5026" y="7390"/>
                  </a:lnTo>
                  <a:cubicBezTo>
                    <a:pt x="4964" y="7701"/>
                    <a:pt x="4933" y="8011"/>
                    <a:pt x="4933" y="8321"/>
                  </a:cubicBezTo>
                  <a:cubicBezTo>
                    <a:pt x="4933" y="8724"/>
                    <a:pt x="5057" y="9127"/>
                    <a:pt x="5243" y="9500"/>
                  </a:cubicBezTo>
                  <a:lnTo>
                    <a:pt x="5181" y="9562"/>
                  </a:lnTo>
                  <a:lnTo>
                    <a:pt x="4964" y="9655"/>
                  </a:lnTo>
                  <a:lnTo>
                    <a:pt x="4964" y="9686"/>
                  </a:lnTo>
                  <a:lnTo>
                    <a:pt x="1397" y="6087"/>
                  </a:lnTo>
                  <a:cubicBezTo>
                    <a:pt x="1428" y="5963"/>
                    <a:pt x="1459" y="5870"/>
                    <a:pt x="1521" y="5777"/>
                  </a:cubicBezTo>
                  <a:close/>
                  <a:moveTo>
                    <a:pt x="1242" y="6429"/>
                  </a:moveTo>
                  <a:lnTo>
                    <a:pt x="4592" y="9779"/>
                  </a:lnTo>
                  <a:cubicBezTo>
                    <a:pt x="4359" y="9835"/>
                    <a:pt x="4124" y="9863"/>
                    <a:pt x="3890" y="9863"/>
                  </a:cubicBezTo>
                  <a:cubicBezTo>
                    <a:pt x="3346" y="9863"/>
                    <a:pt x="2814" y="9711"/>
                    <a:pt x="2358" y="9407"/>
                  </a:cubicBezTo>
                  <a:cubicBezTo>
                    <a:pt x="2313" y="9361"/>
                    <a:pt x="2251" y="9332"/>
                    <a:pt x="2197" y="9332"/>
                  </a:cubicBezTo>
                  <a:cubicBezTo>
                    <a:pt x="2177" y="9332"/>
                    <a:pt x="2158" y="9336"/>
                    <a:pt x="2141" y="9345"/>
                  </a:cubicBezTo>
                  <a:cubicBezTo>
                    <a:pt x="1955" y="9345"/>
                    <a:pt x="1800" y="9376"/>
                    <a:pt x="1676" y="9438"/>
                  </a:cubicBezTo>
                  <a:lnTo>
                    <a:pt x="1614" y="9438"/>
                  </a:lnTo>
                  <a:lnTo>
                    <a:pt x="1614" y="9407"/>
                  </a:lnTo>
                  <a:cubicBezTo>
                    <a:pt x="1707" y="9127"/>
                    <a:pt x="1800" y="8879"/>
                    <a:pt x="1645" y="8693"/>
                  </a:cubicBezTo>
                  <a:cubicBezTo>
                    <a:pt x="1180" y="8042"/>
                    <a:pt x="1055" y="7204"/>
                    <a:pt x="1242" y="6429"/>
                  </a:cubicBezTo>
                  <a:close/>
                  <a:moveTo>
                    <a:pt x="6546" y="5095"/>
                  </a:moveTo>
                  <a:lnTo>
                    <a:pt x="7259" y="5808"/>
                  </a:lnTo>
                  <a:lnTo>
                    <a:pt x="7166" y="7732"/>
                  </a:lnTo>
                  <a:cubicBezTo>
                    <a:pt x="7166" y="7825"/>
                    <a:pt x="7228" y="7918"/>
                    <a:pt x="7352" y="7918"/>
                  </a:cubicBezTo>
                  <a:cubicBezTo>
                    <a:pt x="7445" y="7918"/>
                    <a:pt x="7507" y="7856"/>
                    <a:pt x="7507" y="7763"/>
                  </a:cubicBezTo>
                  <a:lnTo>
                    <a:pt x="7601" y="6150"/>
                  </a:lnTo>
                  <a:cubicBezTo>
                    <a:pt x="7787" y="6336"/>
                    <a:pt x="8066" y="6460"/>
                    <a:pt x="8376" y="6491"/>
                  </a:cubicBezTo>
                  <a:cubicBezTo>
                    <a:pt x="8624" y="6987"/>
                    <a:pt x="8810" y="7576"/>
                    <a:pt x="8903" y="8166"/>
                  </a:cubicBezTo>
                  <a:cubicBezTo>
                    <a:pt x="8965" y="9251"/>
                    <a:pt x="8252" y="10182"/>
                    <a:pt x="7321" y="10213"/>
                  </a:cubicBezTo>
                  <a:lnTo>
                    <a:pt x="7290" y="10213"/>
                  </a:lnTo>
                  <a:cubicBezTo>
                    <a:pt x="7274" y="10214"/>
                    <a:pt x="7257" y="10214"/>
                    <a:pt x="7240" y="10214"/>
                  </a:cubicBezTo>
                  <a:cubicBezTo>
                    <a:pt x="6331" y="10214"/>
                    <a:pt x="5553" y="9387"/>
                    <a:pt x="5522" y="8321"/>
                  </a:cubicBezTo>
                  <a:cubicBezTo>
                    <a:pt x="5553" y="7514"/>
                    <a:pt x="5770" y="6739"/>
                    <a:pt x="6112" y="5994"/>
                  </a:cubicBezTo>
                  <a:cubicBezTo>
                    <a:pt x="6236" y="5684"/>
                    <a:pt x="6391" y="5374"/>
                    <a:pt x="6546" y="5095"/>
                  </a:cubicBezTo>
                  <a:close/>
                  <a:moveTo>
                    <a:pt x="8768" y="1"/>
                  </a:moveTo>
                  <a:cubicBezTo>
                    <a:pt x="8653" y="1"/>
                    <a:pt x="8545" y="74"/>
                    <a:pt x="8500" y="163"/>
                  </a:cubicBezTo>
                  <a:lnTo>
                    <a:pt x="8221" y="814"/>
                  </a:lnTo>
                  <a:cubicBezTo>
                    <a:pt x="8089" y="793"/>
                    <a:pt x="7957" y="783"/>
                    <a:pt x="7826" y="783"/>
                  </a:cubicBezTo>
                  <a:cubicBezTo>
                    <a:pt x="7188" y="783"/>
                    <a:pt x="6575" y="1028"/>
                    <a:pt x="6112" y="1466"/>
                  </a:cubicBezTo>
                  <a:cubicBezTo>
                    <a:pt x="6019" y="1435"/>
                    <a:pt x="5926" y="1435"/>
                    <a:pt x="5832" y="1435"/>
                  </a:cubicBezTo>
                  <a:cubicBezTo>
                    <a:pt x="5491" y="1435"/>
                    <a:pt x="5181" y="1559"/>
                    <a:pt x="4964" y="1807"/>
                  </a:cubicBezTo>
                  <a:cubicBezTo>
                    <a:pt x="4871" y="1900"/>
                    <a:pt x="4778" y="2024"/>
                    <a:pt x="4716" y="2148"/>
                  </a:cubicBezTo>
                  <a:cubicBezTo>
                    <a:pt x="4157" y="1869"/>
                    <a:pt x="3568" y="1683"/>
                    <a:pt x="2979" y="1621"/>
                  </a:cubicBezTo>
                  <a:cubicBezTo>
                    <a:pt x="2901" y="1614"/>
                    <a:pt x="2825" y="1610"/>
                    <a:pt x="2748" y="1610"/>
                  </a:cubicBezTo>
                  <a:cubicBezTo>
                    <a:pt x="2150" y="1610"/>
                    <a:pt x="1585" y="1821"/>
                    <a:pt x="1118" y="2179"/>
                  </a:cubicBezTo>
                  <a:cubicBezTo>
                    <a:pt x="63" y="2955"/>
                    <a:pt x="1" y="4506"/>
                    <a:pt x="962" y="5405"/>
                  </a:cubicBezTo>
                  <a:lnTo>
                    <a:pt x="1055" y="5498"/>
                  </a:lnTo>
                  <a:cubicBezTo>
                    <a:pt x="404" y="6584"/>
                    <a:pt x="466" y="7980"/>
                    <a:pt x="1180" y="9034"/>
                  </a:cubicBezTo>
                  <a:cubicBezTo>
                    <a:pt x="1180" y="9096"/>
                    <a:pt x="1118" y="9189"/>
                    <a:pt x="1087" y="9251"/>
                  </a:cubicBezTo>
                  <a:cubicBezTo>
                    <a:pt x="1024" y="9407"/>
                    <a:pt x="993" y="9562"/>
                    <a:pt x="993" y="9717"/>
                  </a:cubicBezTo>
                  <a:lnTo>
                    <a:pt x="745" y="9965"/>
                  </a:lnTo>
                  <a:cubicBezTo>
                    <a:pt x="621" y="10058"/>
                    <a:pt x="621" y="10244"/>
                    <a:pt x="745" y="10368"/>
                  </a:cubicBezTo>
                  <a:cubicBezTo>
                    <a:pt x="807" y="10430"/>
                    <a:pt x="885" y="10461"/>
                    <a:pt x="959" y="10461"/>
                  </a:cubicBezTo>
                  <a:cubicBezTo>
                    <a:pt x="1032" y="10461"/>
                    <a:pt x="1102" y="10430"/>
                    <a:pt x="1149" y="10368"/>
                  </a:cubicBezTo>
                  <a:lnTo>
                    <a:pt x="1397" y="10120"/>
                  </a:lnTo>
                  <a:cubicBezTo>
                    <a:pt x="1552" y="10120"/>
                    <a:pt x="1707" y="10089"/>
                    <a:pt x="1862" y="10027"/>
                  </a:cubicBezTo>
                  <a:cubicBezTo>
                    <a:pt x="1955" y="9996"/>
                    <a:pt x="2017" y="9965"/>
                    <a:pt x="2110" y="9965"/>
                  </a:cubicBezTo>
                  <a:cubicBezTo>
                    <a:pt x="2663" y="10322"/>
                    <a:pt x="3292" y="10501"/>
                    <a:pt x="3921" y="10501"/>
                  </a:cubicBezTo>
                  <a:cubicBezTo>
                    <a:pt x="4494" y="10501"/>
                    <a:pt x="5067" y="10353"/>
                    <a:pt x="5584" y="10058"/>
                  </a:cubicBezTo>
                  <a:cubicBezTo>
                    <a:pt x="5988" y="10523"/>
                    <a:pt x="6608" y="10833"/>
                    <a:pt x="7228" y="10833"/>
                  </a:cubicBezTo>
                  <a:lnTo>
                    <a:pt x="7321" y="10833"/>
                  </a:lnTo>
                  <a:cubicBezTo>
                    <a:pt x="8593" y="10771"/>
                    <a:pt x="9555" y="9562"/>
                    <a:pt x="9493" y="8166"/>
                  </a:cubicBezTo>
                  <a:cubicBezTo>
                    <a:pt x="9400" y="7545"/>
                    <a:pt x="9214" y="6956"/>
                    <a:pt x="8965" y="6398"/>
                  </a:cubicBezTo>
                  <a:cubicBezTo>
                    <a:pt x="9462" y="6150"/>
                    <a:pt x="9741" y="5560"/>
                    <a:pt x="9617" y="5002"/>
                  </a:cubicBezTo>
                  <a:cubicBezTo>
                    <a:pt x="10144" y="4443"/>
                    <a:pt x="10392" y="3668"/>
                    <a:pt x="10268" y="2893"/>
                  </a:cubicBezTo>
                  <a:lnTo>
                    <a:pt x="10920" y="2613"/>
                  </a:lnTo>
                  <a:cubicBezTo>
                    <a:pt x="11075" y="2551"/>
                    <a:pt x="11137" y="2365"/>
                    <a:pt x="11075" y="2210"/>
                  </a:cubicBezTo>
                  <a:cubicBezTo>
                    <a:pt x="11029" y="2095"/>
                    <a:pt x="10914" y="2031"/>
                    <a:pt x="10795" y="2031"/>
                  </a:cubicBezTo>
                  <a:cubicBezTo>
                    <a:pt x="10754" y="2031"/>
                    <a:pt x="10712" y="2039"/>
                    <a:pt x="10671" y="2055"/>
                  </a:cubicBezTo>
                  <a:lnTo>
                    <a:pt x="10113" y="2303"/>
                  </a:lnTo>
                  <a:cubicBezTo>
                    <a:pt x="9958" y="2024"/>
                    <a:pt x="9803" y="1745"/>
                    <a:pt x="9555" y="1528"/>
                  </a:cubicBezTo>
                  <a:cubicBezTo>
                    <a:pt x="9338" y="1311"/>
                    <a:pt x="9089" y="1124"/>
                    <a:pt x="8779" y="1000"/>
                  </a:cubicBezTo>
                  <a:lnTo>
                    <a:pt x="9058" y="411"/>
                  </a:lnTo>
                  <a:cubicBezTo>
                    <a:pt x="9121" y="256"/>
                    <a:pt x="9027" y="101"/>
                    <a:pt x="8903" y="39"/>
                  </a:cubicBezTo>
                  <a:cubicBezTo>
                    <a:pt x="8859" y="12"/>
                    <a:pt x="8813" y="1"/>
                    <a:pt x="876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4071175" y="6153238"/>
              <a:ext cx="47950" cy="18050"/>
            </a:xfrm>
            <a:custGeom>
              <a:avLst/>
              <a:gdLst/>
              <a:ahLst/>
              <a:cxnLst/>
              <a:rect l="l" t="t" r="r" b="b"/>
              <a:pathLst>
                <a:path w="1918" h="722" extrusionOk="0">
                  <a:moveTo>
                    <a:pt x="1018" y="1"/>
                  </a:moveTo>
                  <a:cubicBezTo>
                    <a:pt x="755" y="1"/>
                    <a:pt x="496" y="37"/>
                    <a:pt x="249" y="132"/>
                  </a:cubicBezTo>
                  <a:cubicBezTo>
                    <a:pt x="94" y="194"/>
                    <a:pt x="1" y="381"/>
                    <a:pt x="63" y="536"/>
                  </a:cubicBezTo>
                  <a:cubicBezTo>
                    <a:pt x="125" y="629"/>
                    <a:pt x="218" y="722"/>
                    <a:pt x="342" y="722"/>
                  </a:cubicBezTo>
                  <a:lnTo>
                    <a:pt x="342" y="691"/>
                  </a:lnTo>
                  <a:lnTo>
                    <a:pt x="466" y="691"/>
                  </a:lnTo>
                  <a:cubicBezTo>
                    <a:pt x="630" y="618"/>
                    <a:pt x="815" y="588"/>
                    <a:pt x="1002" y="588"/>
                  </a:cubicBezTo>
                  <a:cubicBezTo>
                    <a:pt x="1134" y="588"/>
                    <a:pt x="1268" y="603"/>
                    <a:pt x="1397" y="629"/>
                  </a:cubicBezTo>
                  <a:cubicBezTo>
                    <a:pt x="1434" y="639"/>
                    <a:pt x="1470" y="644"/>
                    <a:pt x="1502" y="644"/>
                  </a:cubicBezTo>
                  <a:cubicBezTo>
                    <a:pt x="1848" y="644"/>
                    <a:pt x="1917" y="96"/>
                    <a:pt x="1521" y="39"/>
                  </a:cubicBezTo>
                  <a:cubicBezTo>
                    <a:pt x="1353" y="15"/>
                    <a:pt x="1184" y="1"/>
                    <a:pt x="1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4127800" y="6275563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477" y="1"/>
                  </a:moveTo>
                  <a:cubicBezTo>
                    <a:pt x="435" y="1"/>
                    <a:pt x="388" y="16"/>
                    <a:pt x="342" y="47"/>
                  </a:cubicBezTo>
                  <a:lnTo>
                    <a:pt x="93" y="265"/>
                  </a:lnTo>
                  <a:cubicBezTo>
                    <a:pt x="0" y="389"/>
                    <a:pt x="62" y="575"/>
                    <a:pt x="217" y="575"/>
                  </a:cubicBezTo>
                  <a:lnTo>
                    <a:pt x="248" y="575"/>
                  </a:lnTo>
                  <a:cubicBezTo>
                    <a:pt x="279" y="575"/>
                    <a:pt x="310" y="544"/>
                    <a:pt x="373" y="513"/>
                  </a:cubicBezTo>
                  <a:lnTo>
                    <a:pt x="590" y="296"/>
                  </a:lnTo>
                  <a:cubicBezTo>
                    <a:pt x="683" y="233"/>
                    <a:pt x="683" y="109"/>
                    <a:pt x="590" y="47"/>
                  </a:cubicBezTo>
                  <a:cubicBezTo>
                    <a:pt x="559" y="16"/>
                    <a:pt x="520" y="1"/>
                    <a:pt x="47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4104525" y="6263163"/>
              <a:ext cx="16325" cy="14375"/>
            </a:xfrm>
            <a:custGeom>
              <a:avLst/>
              <a:gdLst/>
              <a:ahLst/>
              <a:cxnLst/>
              <a:rect l="l" t="t" r="r" b="b"/>
              <a:pathLst>
                <a:path w="653" h="575" extrusionOk="0">
                  <a:moveTo>
                    <a:pt x="435" y="1"/>
                  </a:moveTo>
                  <a:cubicBezTo>
                    <a:pt x="388" y="1"/>
                    <a:pt x="342" y="16"/>
                    <a:pt x="311" y="47"/>
                  </a:cubicBezTo>
                  <a:lnTo>
                    <a:pt x="63" y="264"/>
                  </a:lnTo>
                  <a:cubicBezTo>
                    <a:pt x="1" y="326"/>
                    <a:pt x="1" y="450"/>
                    <a:pt x="63" y="512"/>
                  </a:cubicBezTo>
                  <a:cubicBezTo>
                    <a:pt x="94" y="543"/>
                    <a:pt x="156" y="574"/>
                    <a:pt x="218" y="574"/>
                  </a:cubicBezTo>
                  <a:cubicBezTo>
                    <a:pt x="249" y="574"/>
                    <a:pt x="280" y="543"/>
                    <a:pt x="342" y="512"/>
                  </a:cubicBezTo>
                  <a:lnTo>
                    <a:pt x="559" y="295"/>
                  </a:lnTo>
                  <a:cubicBezTo>
                    <a:pt x="652" y="233"/>
                    <a:pt x="652" y="109"/>
                    <a:pt x="559" y="47"/>
                  </a:cubicBezTo>
                  <a:cubicBezTo>
                    <a:pt x="528" y="16"/>
                    <a:pt x="482" y="1"/>
                    <a:pt x="43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  <p:grpSp>
        <p:nvGrpSpPr>
          <p:cNvPr id="986" name="Google Shape;986;p51"/>
          <p:cNvGrpSpPr/>
          <p:nvPr/>
        </p:nvGrpSpPr>
        <p:grpSpPr>
          <a:xfrm>
            <a:off x="2563184" y="4503327"/>
            <a:ext cx="590280" cy="579190"/>
            <a:chOff x="2485325" y="5456863"/>
            <a:chExt cx="351325" cy="344725"/>
          </a:xfrm>
        </p:grpSpPr>
        <p:sp>
          <p:nvSpPr>
            <p:cNvPr id="987" name="Google Shape;987;p51"/>
            <p:cNvSpPr/>
            <p:nvPr/>
          </p:nvSpPr>
          <p:spPr>
            <a:xfrm>
              <a:off x="2492300" y="5695113"/>
              <a:ext cx="101625" cy="99400"/>
            </a:xfrm>
            <a:custGeom>
              <a:avLst/>
              <a:gdLst/>
              <a:ahLst/>
              <a:cxnLst/>
              <a:rect l="l" t="t" r="r" b="b"/>
              <a:pathLst>
                <a:path w="4065" h="3976" extrusionOk="0">
                  <a:moveTo>
                    <a:pt x="3009" y="1"/>
                  </a:moveTo>
                  <a:lnTo>
                    <a:pt x="249" y="2731"/>
                  </a:lnTo>
                  <a:cubicBezTo>
                    <a:pt x="1" y="2979"/>
                    <a:pt x="1" y="3351"/>
                    <a:pt x="249" y="3599"/>
                  </a:cubicBezTo>
                  <a:lnTo>
                    <a:pt x="466" y="3816"/>
                  </a:lnTo>
                  <a:cubicBezTo>
                    <a:pt x="571" y="3921"/>
                    <a:pt x="712" y="3975"/>
                    <a:pt x="858" y="3975"/>
                  </a:cubicBezTo>
                  <a:cubicBezTo>
                    <a:pt x="1014" y="3975"/>
                    <a:pt x="1175" y="3913"/>
                    <a:pt x="1303" y="3785"/>
                  </a:cubicBezTo>
                  <a:lnTo>
                    <a:pt x="4064" y="1056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2487650" y="5492638"/>
              <a:ext cx="308600" cy="300700"/>
            </a:xfrm>
            <a:custGeom>
              <a:avLst/>
              <a:gdLst/>
              <a:ahLst/>
              <a:cxnLst/>
              <a:rect l="l" t="t" r="r" b="b"/>
              <a:pathLst>
                <a:path w="12344" h="12028" extrusionOk="0">
                  <a:moveTo>
                    <a:pt x="11990" y="0"/>
                  </a:moveTo>
                  <a:cubicBezTo>
                    <a:pt x="11975" y="0"/>
                    <a:pt x="11959" y="2"/>
                    <a:pt x="11943" y="4"/>
                  </a:cubicBezTo>
                  <a:cubicBezTo>
                    <a:pt x="11074" y="97"/>
                    <a:pt x="10237" y="190"/>
                    <a:pt x="9461" y="314"/>
                  </a:cubicBezTo>
                  <a:cubicBezTo>
                    <a:pt x="9585" y="903"/>
                    <a:pt x="9461" y="1431"/>
                    <a:pt x="9089" y="1617"/>
                  </a:cubicBezTo>
                  <a:cubicBezTo>
                    <a:pt x="9008" y="1655"/>
                    <a:pt x="8922" y="1673"/>
                    <a:pt x="8832" y="1673"/>
                  </a:cubicBezTo>
                  <a:cubicBezTo>
                    <a:pt x="8405" y="1673"/>
                    <a:pt x="7902" y="1265"/>
                    <a:pt x="7569" y="624"/>
                  </a:cubicBezTo>
                  <a:cubicBezTo>
                    <a:pt x="6918" y="748"/>
                    <a:pt x="6297" y="872"/>
                    <a:pt x="5708" y="996"/>
                  </a:cubicBezTo>
                  <a:cubicBezTo>
                    <a:pt x="5894" y="1493"/>
                    <a:pt x="5863" y="1958"/>
                    <a:pt x="5553" y="2175"/>
                  </a:cubicBezTo>
                  <a:cubicBezTo>
                    <a:pt x="5456" y="2248"/>
                    <a:pt x="5333" y="2283"/>
                    <a:pt x="5195" y="2283"/>
                  </a:cubicBezTo>
                  <a:cubicBezTo>
                    <a:pt x="4806" y="2283"/>
                    <a:pt x="4298" y="2005"/>
                    <a:pt x="3909" y="1524"/>
                  </a:cubicBezTo>
                  <a:cubicBezTo>
                    <a:pt x="3288" y="1741"/>
                    <a:pt x="2668" y="2020"/>
                    <a:pt x="2110" y="2392"/>
                  </a:cubicBezTo>
                  <a:cubicBezTo>
                    <a:pt x="2761" y="3106"/>
                    <a:pt x="2947" y="3943"/>
                    <a:pt x="2544" y="4378"/>
                  </a:cubicBezTo>
                  <a:cubicBezTo>
                    <a:pt x="2397" y="4536"/>
                    <a:pt x="2204" y="4608"/>
                    <a:pt x="1984" y="4608"/>
                  </a:cubicBezTo>
                  <a:cubicBezTo>
                    <a:pt x="1601" y="4608"/>
                    <a:pt x="1136" y="4391"/>
                    <a:pt x="683" y="4036"/>
                  </a:cubicBezTo>
                  <a:lnTo>
                    <a:pt x="683" y="4036"/>
                  </a:lnTo>
                  <a:cubicBezTo>
                    <a:pt x="0" y="5370"/>
                    <a:pt x="218" y="7014"/>
                    <a:pt x="1241" y="8100"/>
                  </a:cubicBezTo>
                  <a:cubicBezTo>
                    <a:pt x="1800" y="8658"/>
                    <a:pt x="2513" y="8968"/>
                    <a:pt x="3257" y="9061"/>
                  </a:cubicBezTo>
                  <a:cubicBezTo>
                    <a:pt x="3319" y="9806"/>
                    <a:pt x="3661" y="10519"/>
                    <a:pt x="4188" y="11047"/>
                  </a:cubicBezTo>
                  <a:cubicBezTo>
                    <a:pt x="4875" y="11696"/>
                    <a:pt x="5751" y="12028"/>
                    <a:pt x="6634" y="12028"/>
                  </a:cubicBezTo>
                  <a:cubicBezTo>
                    <a:pt x="7185" y="12028"/>
                    <a:pt x="7739" y="11898"/>
                    <a:pt x="8252" y="11636"/>
                  </a:cubicBezTo>
                  <a:cubicBezTo>
                    <a:pt x="7693" y="10954"/>
                    <a:pt x="7538" y="10147"/>
                    <a:pt x="7941" y="9775"/>
                  </a:cubicBezTo>
                  <a:lnTo>
                    <a:pt x="7941" y="9775"/>
                  </a:lnTo>
                  <a:lnTo>
                    <a:pt x="7910" y="9806"/>
                  </a:lnTo>
                  <a:cubicBezTo>
                    <a:pt x="8055" y="9661"/>
                    <a:pt x="8260" y="9592"/>
                    <a:pt x="8496" y="9592"/>
                  </a:cubicBezTo>
                  <a:cubicBezTo>
                    <a:pt x="8917" y="9592"/>
                    <a:pt x="9438" y="9812"/>
                    <a:pt x="9896" y="10209"/>
                  </a:cubicBezTo>
                  <a:cubicBezTo>
                    <a:pt x="9989" y="10085"/>
                    <a:pt x="10082" y="9930"/>
                    <a:pt x="10175" y="9775"/>
                  </a:cubicBezTo>
                  <a:cubicBezTo>
                    <a:pt x="10392" y="9341"/>
                    <a:pt x="10609" y="8906"/>
                    <a:pt x="10764" y="8441"/>
                  </a:cubicBezTo>
                  <a:cubicBezTo>
                    <a:pt x="10144" y="7976"/>
                    <a:pt x="9834" y="7293"/>
                    <a:pt x="10082" y="6890"/>
                  </a:cubicBezTo>
                  <a:cubicBezTo>
                    <a:pt x="10223" y="6688"/>
                    <a:pt x="10483" y="6591"/>
                    <a:pt x="10793" y="6591"/>
                  </a:cubicBezTo>
                  <a:cubicBezTo>
                    <a:pt x="10959" y="6591"/>
                    <a:pt x="11139" y="6619"/>
                    <a:pt x="11322" y="6673"/>
                  </a:cubicBezTo>
                  <a:cubicBezTo>
                    <a:pt x="11478" y="6084"/>
                    <a:pt x="11602" y="5432"/>
                    <a:pt x="11726" y="4750"/>
                  </a:cubicBezTo>
                  <a:cubicBezTo>
                    <a:pt x="10950" y="4378"/>
                    <a:pt x="10485" y="3695"/>
                    <a:pt x="10702" y="3199"/>
                  </a:cubicBezTo>
                  <a:cubicBezTo>
                    <a:pt x="10837" y="2929"/>
                    <a:pt x="11151" y="2806"/>
                    <a:pt x="11551" y="2806"/>
                  </a:cubicBezTo>
                  <a:cubicBezTo>
                    <a:pt x="11702" y="2806"/>
                    <a:pt x="11865" y="2824"/>
                    <a:pt x="12036" y="2858"/>
                  </a:cubicBezTo>
                  <a:cubicBezTo>
                    <a:pt x="12160" y="2082"/>
                    <a:pt x="12253" y="1276"/>
                    <a:pt x="12315" y="407"/>
                  </a:cubicBezTo>
                  <a:cubicBezTo>
                    <a:pt x="12344" y="177"/>
                    <a:pt x="12186" y="0"/>
                    <a:pt x="11990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2486875" y="5492638"/>
              <a:ext cx="309400" cy="301300"/>
            </a:xfrm>
            <a:custGeom>
              <a:avLst/>
              <a:gdLst/>
              <a:ahLst/>
              <a:cxnLst/>
              <a:rect l="l" t="t" r="r" b="b"/>
              <a:pathLst>
                <a:path w="12376" h="12052" extrusionOk="0">
                  <a:moveTo>
                    <a:pt x="11990" y="1"/>
                  </a:moveTo>
                  <a:cubicBezTo>
                    <a:pt x="11975" y="1"/>
                    <a:pt x="11959" y="2"/>
                    <a:pt x="11943" y="4"/>
                  </a:cubicBezTo>
                  <a:lnTo>
                    <a:pt x="11943" y="35"/>
                  </a:lnTo>
                  <a:lnTo>
                    <a:pt x="11136" y="128"/>
                  </a:lnTo>
                  <a:cubicBezTo>
                    <a:pt x="11043" y="810"/>
                    <a:pt x="10981" y="1462"/>
                    <a:pt x="10888" y="2082"/>
                  </a:cubicBezTo>
                  <a:lnTo>
                    <a:pt x="10700" y="3234"/>
                  </a:lnTo>
                  <a:lnTo>
                    <a:pt x="10700" y="3234"/>
                  </a:lnTo>
                  <a:cubicBezTo>
                    <a:pt x="10701" y="3233"/>
                    <a:pt x="10701" y="3231"/>
                    <a:pt x="10702" y="3230"/>
                  </a:cubicBezTo>
                  <a:cubicBezTo>
                    <a:pt x="10832" y="2948"/>
                    <a:pt x="11144" y="2818"/>
                    <a:pt x="11532" y="2818"/>
                  </a:cubicBezTo>
                  <a:cubicBezTo>
                    <a:pt x="11699" y="2818"/>
                    <a:pt x="11880" y="2842"/>
                    <a:pt x="12067" y="2889"/>
                  </a:cubicBezTo>
                  <a:cubicBezTo>
                    <a:pt x="12160" y="2113"/>
                    <a:pt x="12253" y="1276"/>
                    <a:pt x="12346" y="407"/>
                  </a:cubicBezTo>
                  <a:cubicBezTo>
                    <a:pt x="12375" y="204"/>
                    <a:pt x="12214" y="1"/>
                    <a:pt x="11990" y="1"/>
                  </a:cubicBezTo>
                  <a:close/>
                  <a:moveTo>
                    <a:pt x="10700" y="3234"/>
                  </a:moveTo>
                  <a:lnTo>
                    <a:pt x="10700" y="3234"/>
                  </a:lnTo>
                  <a:cubicBezTo>
                    <a:pt x="10659" y="3323"/>
                    <a:pt x="10645" y="3420"/>
                    <a:pt x="10653" y="3522"/>
                  </a:cubicBezTo>
                  <a:lnTo>
                    <a:pt x="10653" y="3522"/>
                  </a:lnTo>
                  <a:lnTo>
                    <a:pt x="10700" y="3234"/>
                  </a:lnTo>
                  <a:close/>
                  <a:moveTo>
                    <a:pt x="10653" y="3522"/>
                  </a:moveTo>
                  <a:lnTo>
                    <a:pt x="10640" y="3602"/>
                  </a:lnTo>
                  <a:cubicBezTo>
                    <a:pt x="10547" y="4160"/>
                    <a:pt x="10423" y="4688"/>
                    <a:pt x="10299" y="5153"/>
                  </a:cubicBezTo>
                  <a:cubicBezTo>
                    <a:pt x="9927" y="6735"/>
                    <a:pt x="9306" y="8379"/>
                    <a:pt x="7817" y="9186"/>
                  </a:cubicBezTo>
                  <a:cubicBezTo>
                    <a:pt x="7400" y="9400"/>
                    <a:pt x="6946" y="9505"/>
                    <a:pt x="6496" y="9505"/>
                  </a:cubicBezTo>
                  <a:cubicBezTo>
                    <a:pt x="5775" y="9505"/>
                    <a:pt x="5064" y="9236"/>
                    <a:pt x="4529" y="8720"/>
                  </a:cubicBezTo>
                  <a:cubicBezTo>
                    <a:pt x="4343" y="8565"/>
                    <a:pt x="4188" y="8348"/>
                    <a:pt x="4095" y="8131"/>
                  </a:cubicBezTo>
                  <a:cubicBezTo>
                    <a:pt x="3754" y="7573"/>
                    <a:pt x="3288" y="7107"/>
                    <a:pt x="2730" y="6766"/>
                  </a:cubicBezTo>
                  <a:cubicBezTo>
                    <a:pt x="2513" y="6642"/>
                    <a:pt x="2296" y="6518"/>
                    <a:pt x="2141" y="6332"/>
                  </a:cubicBezTo>
                  <a:cubicBezTo>
                    <a:pt x="1644" y="5835"/>
                    <a:pt x="1365" y="5184"/>
                    <a:pt x="1365" y="4471"/>
                  </a:cubicBezTo>
                  <a:cubicBezTo>
                    <a:pt x="1117" y="4378"/>
                    <a:pt x="900" y="4254"/>
                    <a:pt x="683" y="4067"/>
                  </a:cubicBezTo>
                  <a:lnTo>
                    <a:pt x="683" y="4067"/>
                  </a:lnTo>
                  <a:cubicBezTo>
                    <a:pt x="0" y="5401"/>
                    <a:pt x="218" y="7045"/>
                    <a:pt x="1241" y="8131"/>
                  </a:cubicBezTo>
                  <a:cubicBezTo>
                    <a:pt x="1800" y="8689"/>
                    <a:pt x="2513" y="8999"/>
                    <a:pt x="3257" y="9061"/>
                  </a:cubicBezTo>
                  <a:cubicBezTo>
                    <a:pt x="3319" y="9837"/>
                    <a:pt x="3661" y="10550"/>
                    <a:pt x="4188" y="11078"/>
                  </a:cubicBezTo>
                  <a:cubicBezTo>
                    <a:pt x="4868" y="11720"/>
                    <a:pt x="5732" y="12052"/>
                    <a:pt x="6605" y="12052"/>
                  </a:cubicBezTo>
                  <a:cubicBezTo>
                    <a:pt x="7166" y="12052"/>
                    <a:pt x="7730" y="11915"/>
                    <a:pt x="8252" y="11636"/>
                  </a:cubicBezTo>
                  <a:cubicBezTo>
                    <a:pt x="7693" y="10954"/>
                    <a:pt x="7538" y="10178"/>
                    <a:pt x="7941" y="9806"/>
                  </a:cubicBezTo>
                  <a:cubicBezTo>
                    <a:pt x="8075" y="9661"/>
                    <a:pt x="8277" y="9592"/>
                    <a:pt x="8512" y="9592"/>
                  </a:cubicBezTo>
                  <a:cubicBezTo>
                    <a:pt x="8932" y="9592"/>
                    <a:pt x="9458" y="9812"/>
                    <a:pt x="9896" y="10209"/>
                  </a:cubicBezTo>
                  <a:cubicBezTo>
                    <a:pt x="10020" y="10085"/>
                    <a:pt x="10082" y="9930"/>
                    <a:pt x="10175" y="9775"/>
                  </a:cubicBezTo>
                  <a:cubicBezTo>
                    <a:pt x="10423" y="9341"/>
                    <a:pt x="10609" y="8906"/>
                    <a:pt x="10795" y="8441"/>
                  </a:cubicBezTo>
                  <a:cubicBezTo>
                    <a:pt x="10144" y="7976"/>
                    <a:pt x="9834" y="7293"/>
                    <a:pt x="10113" y="6890"/>
                  </a:cubicBezTo>
                  <a:cubicBezTo>
                    <a:pt x="10254" y="6688"/>
                    <a:pt x="10501" y="6591"/>
                    <a:pt x="10810" y="6591"/>
                  </a:cubicBezTo>
                  <a:cubicBezTo>
                    <a:pt x="10976" y="6591"/>
                    <a:pt x="11159" y="6619"/>
                    <a:pt x="11353" y="6673"/>
                  </a:cubicBezTo>
                  <a:cubicBezTo>
                    <a:pt x="11478" y="6084"/>
                    <a:pt x="11633" y="5432"/>
                    <a:pt x="11757" y="4781"/>
                  </a:cubicBezTo>
                  <a:cubicBezTo>
                    <a:pt x="11132" y="4456"/>
                    <a:pt x="10688" y="3950"/>
                    <a:pt x="10653" y="3522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2499275" y="5456863"/>
              <a:ext cx="52000" cy="57800"/>
            </a:xfrm>
            <a:custGeom>
              <a:avLst/>
              <a:gdLst/>
              <a:ahLst/>
              <a:cxnLst/>
              <a:rect l="l" t="t" r="r" b="b"/>
              <a:pathLst>
                <a:path w="2080" h="2312" extrusionOk="0">
                  <a:moveTo>
                    <a:pt x="1055" y="0"/>
                  </a:moveTo>
                  <a:cubicBezTo>
                    <a:pt x="1017" y="0"/>
                    <a:pt x="978" y="23"/>
                    <a:pt x="962" y="70"/>
                  </a:cubicBezTo>
                  <a:lnTo>
                    <a:pt x="714" y="752"/>
                  </a:lnTo>
                  <a:cubicBezTo>
                    <a:pt x="714" y="752"/>
                    <a:pt x="683" y="783"/>
                    <a:pt x="683" y="783"/>
                  </a:cubicBezTo>
                  <a:lnTo>
                    <a:pt x="94" y="1063"/>
                  </a:lnTo>
                  <a:cubicBezTo>
                    <a:pt x="1" y="1094"/>
                    <a:pt x="1" y="1218"/>
                    <a:pt x="94" y="1280"/>
                  </a:cubicBezTo>
                  <a:lnTo>
                    <a:pt x="683" y="1528"/>
                  </a:lnTo>
                  <a:cubicBezTo>
                    <a:pt x="683" y="1528"/>
                    <a:pt x="714" y="1559"/>
                    <a:pt x="714" y="1590"/>
                  </a:cubicBezTo>
                  <a:lnTo>
                    <a:pt x="962" y="2241"/>
                  </a:lnTo>
                  <a:cubicBezTo>
                    <a:pt x="978" y="2288"/>
                    <a:pt x="1017" y="2311"/>
                    <a:pt x="1055" y="2311"/>
                  </a:cubicBezTo>
                  <a:cubicBezTo>
                    <a:pt x="1094" y="2311"/>
                    <a:pt x="1133" y="2288"/>
                    <a:pt x="1148" y="2241"/>
                  </a:cubicBezTo>
                  <a:lnTo>
                    <a:pt x="1366" y="1590"/>
                  </a:lnTo>
                  <a:cubicBezTo>
                    <a:pt x="1397" y="1559"/>
                    <a:pt x="1397" y="1528"/>
                    <a:pt x="1428" y="1528"/>
                  </a:cubicBezTo>
                  <a:lnTo>
                    <a:pt x="2017" y="1280"/>
                  </a:lnTo>
                  <a:cubicBezTo>
                    <a:pt x="2079" y="1218"/>
                    <a:pt x="2079" y="1094"/>
                    <a:pt x="2017" y="1063"/>
                  </a:cubicBezTo>
                  <a:lnTo>
                    <a:pt x="1428" y="783"/>
                  </a:lnTo>
                  <a:cubicBezTo>
                    <a:pt x="1397" y="783"/>
                    <a:pt x="1397" y="752"/>
                    <a:pt x="1366" y="752"/>
                  </a:cubicBezTo>
                  <a:lnTo>
                    <a:pt x="1148" y="70"/>
                  </a:lnTo>
                  <a:cubicBezTo>
                    <a:pt x="1133" y="23"/>
                    <a:pt x="1094" y="0"/>
                    <a:pt x="1055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2797850" y="5669338"/>
              <a:ext cx="38800" cy="43075"/>
            </a:xfrm>
            <a:custGeom>
              <a:avLst/>
              <a:gdLst/>
              <a:ahLst/>
              <a:cxnLst/>
              <a:rect l="l" t="t" r="r" b="b"/>
              <a:pathLst>
                <a:path w="1552" h="1723" extrusionOk="0">
                  <a:moveTo>
                    <a:pt x="776" y="1"/>
                  </a:moveTo>
                  <a:cubicBezTo>
                    <a:pt x="745" y="1"/>
                    <a:pt x="714" y="24"/>
                    <a:pt x="714" y="70"/>
                  </a:cubicBezTo>
                  <a:lnTo>
                    <a:pt x="527" y="536"/>
                  </a:lnTo>
                  <a:cubicBezTo>
                    <a:pt x="527" y="567"/>
                    <a:pt x="527" y="567"/>
                    <a:pt x="496" y="598"/>
                  </a:cubicBezTo>
                  <a:lnTo>
                    <a:pt x="62" y="784"/>
                  </a:lnTo>
                  <a:cubicBezTo>
                    <a:pt x="0" y="815"/>
                    <a:pt x="0" y="908"/>
                    <a:pt x="62" y="939"/>
                  </a:cubicBezTo>
                  <a:lnTo>
                    <a:pt x="496" y="1125"/>
                  </a:lnTo>
                  <a:cubicBezTo>
                    <a:pt x="527" y="1125"/>
                    <a:pt x="527" y="1156"/>
                    <a:pt x="527" y="1187"/>
                  </a:cubicBezTo>
                  <a:lnTo>
                    <a:pt x="714" y="1652"/>
                  </a:lnTo>
                  <a:cubicBezTo>
                    <a:pt x="714" y="1699"/>
                    <a:pt x="745" y="1722"/>
                    <a:pt x="776" y="1722"/>
                  </a:cubicBezTo>
                  <a:cubicBezTo>
                    <a:pt x="807" y="1722"/>
                    <a:pt x="838" y="1699"/>
                    <a:pt x="838" y="1652"/>
                  </a:cubicBezTo>
                  <a:lnTo>
                    <a:pt x="1024" y="1187"/>
                  </a:lnTo>
                  <a:cubicBezTo>
                    <a:pt x="1024" y="1156"/>
                    <a:pt x="1024" y="1125"/>
                    <a:pt x="1055" y="1125"/>
                  </a:cubicBezTo>
                  <a:lnTo>
                    <a:pt x="1489" y="939"/>
                  </a:lnTo>
                  <a:cubicBezTo>
                    <a:pt x="1551" y="908"/>
                    <a:pt x="1551" y="815"/>
                    <a:pt x="1489" y="784"/>
                  </a:cubicBezTo>
                  <a:lnTo>
                    <a:pt x="1055" y="598"/>
                  </a:lnTo>
                  <a:cubicBezTo>
                    <a:pt x="1024" y="567"/>
                    <a:pt x="1024" y="567"/>
                    <a:pt x="1024" y="536"/>
                  </a:cubicBezTo>
                  <a:lnTo>
                    <a:pt x="838" y="70"/>
                  </a:lnTo>
                  <a:cubicBezTo>
                    <a:pt x="838" y="24"/>
                    <a:pt x="807" y="1"/>
                    <a:pt x="776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2779000" y="5752213"/>
              <a:ext cx="30500" cy="25675"/>
            </a:xfrm>
            <a:custGeom>
              <a:avLst/>
              <a:gdLst/>
              <a:ahLst/>
              <a:cxnLst/>
              <a:rect l="l" t="t" r="r" b="b"/>
              <a:pathLst>
                <a:path w="1220" h="1027" extrusionOk="0">
                  <a:moveTo>
                    <a:pt x="583" y="0"/>
                  </a:moveTo>
                  <a:cubicBezTo>
                    <a:pt x="344" y="0"/>
                    <a:pt x="126" y="173"/>
                    <a:pt x="72" y="416"/>
                  </a:cubicBezTo>
                  <a:cubicBezTo>
                    <a:pt x="0" y="748"/>
                    <a:pt x="275" y="1027"/>
                    <a:pt x="575" y="1027"/>
                  </a:cubicBezTo>
                  <a:cubicBezTo>
                    <a:pt x="667" y="1027"/>
                    <a:pt x="760" y="1001"/>
                    <a:pt x="847" y="943"/>
                  </a:cubicBezTo>
                  <a:cubicBezTo>
                    <a:pt x="1219" y="695"/>
                    <a:pt x="1126" y="136"/>
                    <a:pt x="692" y="12"/>
                  </a:cubicBezTo>
                  <a:cubicBezTo>
                    <a:pt x="656" y="4"/>
                    <a:pt x="619" y="0"/>
                    <a:pt x="583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2585350" y="5471788"/>
              <a:ext cx="12450" cy="11650"/>
            </a:xfrm>
            <a:custGeom>
              <a:avLst/>
              <a:gdLst/>
              <a:ahLst/>
              <a:cxnLst/>
              <a:rect l="l" t="t" r="r" b="b"/>
              <a:pathLst>
                <a:path w="498" h="466" extrusionOk="0">
                  <a:moveTo>
                    <a:pt x="280" y="0"/>
                  </a:moveTo>
                  <a:cubicBezTo>
                    <a:pt x="1" y="0"/>
                    <a:pt x="1" y="466"/>
                    <a:pt x="280" y="466"/>
                  </a:cubicBezTo>
                  <a:cubicBezTo>
                    <a:pt x="404" y="435"/>
                    <a:pt x="497" y="342"/>
                    <a:pt x="497" y="217"/>
                  </a:cubicBezTo>
                  <a:cubicBezTo>
                    <a:pt x="497" y="93"/>
                    <a:pt x="404" y="0"/>
                    <a:pt x="280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2485325" y="5486313"/>
              <a:ext cx="318750" cy="315275"/>
            </a:xfrm>
            <a:custGeom>
              <a:avLst/>
              <a:gdLst/>
              <a:ahLst/>
              <a:cxnLst/>
              <a:rect l="l" t="t" r="r" b="b"/>
              <a:pathLst>
                <a:path w="12750" h="12611" extrusionOk="0">
                  <a:moveTo>
                    <a:pt x="12099" y="528"/>
                  </a:moveTo>
                  <a:cubicBezTo>
                    <a:pt x="12140" y="528"/>
                    <a:pt x="12160" y="573"/>
                    <a:pt x="12160" y="598"/>
                  </a:cubicBezTo>
                  <a:lnTo>
                    <a:pt x="12129" y="629"/>
                  </a:lnTo>
                  <a:cubicBezTo>
                    <a:pt x="12036" y="1405"/>
                    <a:pt x="11974" y="2118"/>
                    <a:pt x="11881" y="2800"/>
                  </a:cubicBezTo>
                  <a:cubicBezTo>
                    <a:pt x="11799" y="2793"/>
                    <a:pt x="11720" y="2789"/>
                    <a:pt x="11643" y="2789"/>
                  </a:cubicBezTo>
                  <a:cubicBezTo>
                    <a:pt x="11103" y="2789"/>
                    <a:pt x="10679" y="2979"/>
                    <a:pt x="10516" y="3359"/>
                  </a:cubicBezTo>
                  <a:cubicBezTo>
                    <a:pt x="10237" y="3948"/>
                    <a:pt x="10671" y="4724"/>
                    <a:pt x="11509" y="5189"/>
                  </a:cubicBezTo>
                  <a:cubicBezTo>
                    <a:pt x="11415" y="5685"/>
                    <a:pt x="11322" y="6151"/>
                    <a:pt x="11198" y="6616"/>
                  </a:cubicBezTo>
                  <a:cubicBezTo>
                    <a:pt x="11077" y="6575"/>
                    <a:pt x="10954" y="6556"/>
                    <a:pt x="10833" y="6556"/>
                  </a:cubicBezTo>
                  <a:cubicBezTo>
                    <a:pt x="10490" y="6556"/>
                    <a:pt x="10164" y="6713"/>
                    <a:pt x="9958" y="6988"/>
                  </a:cubicBezTo>
                  <a:cubicBezTo>
                    <a:pt x="9616" y="7484"/>
                    <a:pt x="9865" y="8229"/>
                    <a:pt x="10516" y="8787"/>
                  </a:cubicBezTo>
                  <a:cubicBezTo>
                    <a:pt x="10392" y="9159"/>
                    <a:pt x="10206" y="9532"/>
                    <a:pt x="10020" y="9873"/>
                  </a:cubicBezTo>
                  <a:lnTo>
                    <a:pt x="9927" y="10028"/>
                  </a:lnTo>
                  <a:cubicBezTo>
                    <a:pt x="9479" y="9705"/>
                    <a:pt x="8999" y="9538"/>
                    <a:pt x="8585" y="9538"/>
                  </a:cubicBezTo>
                  <a:cubicBezTo>
                    <a:pt x="8282" y="9538"/>
                    <a:pt x="8014" y="9627"/>
                    <a:pt x="7817" y="9811"/>
                  </a:cubicBezTo>
                  <a:cubicBezTo>
                    <a:pt x="7569" y="10121"/>
                    <a:pt x="7445" y="10524"/>
                    <a:pt x="7538" y="10896"/>
                  </a:cubicBezTo>
                  <a:cubicBezTo>
                    <a:pt x="7600" y="11207"/>
                    <a:pt x="7724" y="11486"/>
                    <a:pt x="7910" y="11765"/>
                  </a:cubicBezTo>
                  <a:cubicBezTo>
                    <a:pt x="7517" y="11920"/>
                    <a:pt x="7107" y="11996"/>
                    <a:pt x="6702" y="11996"/>
                  </a:cubicBezTo>
                  <a:cubicBezTo>
                    <a:pt x="5891" y="11996"/>
                    <a:pt x="5098" y="11693"/>
                    <a:pt x="4498" y="11114"/>
                  </a:cubicBezTo>
                  <a:cubicBezTo>
                    <a:pt x="4002" y="10617"/>
                    <a:pt x="3692" y="9966"/>
                    <a:pt x="3630" y="9283"/>
                  </a:cubicBezTo>
                  <a:lnTo>
                    <a:pt x="6111" y="6802"/>
                  </a:lnTo>
                  <a:cubicBezTo>
                    <a:pt x="6173" y="6709"/>
                    <a:pt x="6173" y="6616"/>
                    <a:pt x="6111" y="6554"/>
                  </a:cubicBezTo>
                  <a:cubicBezTo>
                    <a:pt x="6080" y="6523"/>
                    <a:pt x="6041" y="6507"/>
                    <a:pt x="6003" y="6507"/>
                  </a:cubicBezTo>
                  <a:cubicBezTo>
                    <a:pt x="5964" y="6507"/>
                    <a:pt x="5925" y="6523"/>
                    <a:pt x="5894" y="6554"/>
                  </a:cubicBezTo>
                  <a:lnTo>
                    <a:pt x="3381" y="9035"/>
                  </a:lnTo>
                  <a:cubicBezTo>
                    <a:pt x="2699" y="8973"/>
                    <a:pt x="2048" y="8663"/>
                    <a:pt x="1551" y="8198"/>
                  </a:cubicBezTo>
                  <a:cubicBezTo>
                    <a:pt x="683" y="7267"/>
                    <a:pt x="435" y="5933"/>
                    <a:pt x="900" y="4755"/>
                  </a:cubicBezTo>
                  <a:lnTo>
                    <a:pt x="900" y="4755"/>
                  </a:lnTo>
                  <a:cubicBezTo>
                    <a:pt x="1179" y="4941"/>
                    <a:pt x="1458" y="5065"/>
                    <a:pt x="1768" y="5127"/>
                  </a:cubicBezTo>
                  <a:cubicBezTo>
                    <a:pt x="1869" y="5150"/>
                    <a:pt x="1968" y="5162"/>
                    <a:pt x="2065" y="5162"/>
                  </a:cubicBezTo>
                  <a:cubicBezTo>
                    <a:pt x="2354" y="5162"/>
                    <a:pt x="2622" y="5057"/>
                    <a:pt x="2854" y="4848"/>
                  </a:cubicBezTo>
                  <a:cubicBezTo>
                    <a:pt x="3319" y="4382"/>
                    <a:pt x="3195" y="3514"/>
                    <a:pt x="2637" y="2738"/>
                  </a:cubicBezTo>
                  <a:cubicBezTo>
                    <a:pt x="3040" y="2490"/>
                    <a:pt x="3475" y="2304"/>
                    <a:pt x="3909" y="2118"/>
                  </a:cubicBezTo>
                  <a:cubicBezTo>
                    <a:pt x="4250" y="2552"/>
                    <a:pt x="4746" y="2800"/>
                    <a:pt x="5274" y="2831"/>
                  </a:cubicBezTo>
                  <a:cubicBezTo>
                    <a:pt x="5460" y="2831"/>
                    <a:pt x="5677" y="2800"/>
                    <a:pt x="5832" y="2676"/>
                  </a:cubicBezTo>
                  <a:cubicBezTo>
                    <a:pt x="6173" y="2366"/>
                    <a:pt x="6297" y="1901"/>
                    <a:pt x="6173" y="1467"/>
                  </a:cubicBezTo>
                  <a:cubicBezTo>
                    <a:pt x="6607" y="1374"/>
                    <a:pt x="7042" y="1281"/>
                    <a:pt x="7538" y="1187"/>
                  </a:cubicBezTo>
                  <a:cubicBezTo>
                    <a:pt x="7724" y="1498"/>
                    <a:pt x="7972" y="1746"/>
                    <a:pt x="8252" y="1963"/>
                  </a:cubicBezTo>
                  <a:cubicBezTo>
                    <a:pt x="8445" y="2098"/>
                    <a:pt x="8674" y="2173"/>
                    <a:pt x="8909" y="2173"/>
                  </a:cubicBezTo>
                  <a:cubicBezTo>
                    <a:pt x="9052" y="2173"/>
                    <a:pt x="9197" y="2146"/>
                    <a:pt x="9337" y="2087"/>
                  </a:cubicBezTo>
                  <a:cubicBezTo>
                    <a:pt x="9740" y="1901"/>
                    <a:pt x="9927" y="1405"/>
                    <a:pt x="9865" y="784"/>
                  </a:cubicBezTo>
                  <a:cubicBezTo>
                    <a:pt x="10578" y="691"/>
                    <a:pt x="11291" y="598"/>
                    <a:pt x="12067" y="536"/>
                  </a:cubicBezTo>
                  <a:cubicBezTo>
                    <a:pt x="12079" y="530"/>
                    <a:pt x="12089" y="528"/>
                    <a:pt x="12099" y="528"/>
                  </a:cubicBezTo>
                  <a:close/>
                  <a:moveTo>
                    <a:pt x="2544" y="9470"/>
                  </a:moveTo>
                  <a:cubicBezTo>
                    <a:pt x="2730" y="9532"/>
                    <a:pt x="2916" y="9563"/>
                    <a:pt x="3071" y="9594"/>
                  </a:cubicBezTo>
                  <a:cubicBezTo>
                    <a:pt x="3102" y="9780"/>
                    <a:pt x="3164" y="9966"/>
                    <a:pt x="3195" y="10121"/>
                  </a:cubicBezTo>
                  <a:lnTo>
                    <a:pt x="1396" y="11951"/>
                  </a:lnTo>
                  <a:cubicBezTo>
                    <a:pt x="1334" y="12013"/>
                    <a:pt x="1249" y="12044"/>
                    <a:pt x="1164" y="12044"/>
                  </a:cubicBezTo>
                  <a:cubicBezTo>
                    <a:pt x="1078" y="12044"/>
                    <a:pt x="993" y="12013"/>
                    <a:pt x="931" y="11951"/>
                  </a:cubicBezTo>
                  <a:lnTo>
                    <a:pt x="714" y="11734"/>
                  </a:lnTo>
                  <a:cubicBezTo>
                    <a:pt x="590" y="11610"/>
                    <a:pt x="590" y="11424"/>
                    <a:pt x="714" y="11300"/>
                  </a:cubicBezTo>
                  <a:lnTo>
                    <a:pt x="2544" y="9470"/>
                  </a:lnTo>
                  <a:close/>
                  <a:moveTo>
                    <a:pt x="12072" y="1"/>
                  </a:moveTo>
                  <a:cubicBezTo>
                    <a:pt x="12039" y="1"/>
                    <a:pt x="12006" y="3"/>
                    <a:pt x="11974" y="9"/>
                  </a:cubicBezTo>
                  <a:cubicBezTo>
                    <a:pt x="11105" y="102"/>
                    <a:pt x="10268" y="195"/>
                    <a:pt x="9492" y="288"/>
                  </a:cubicBezTo>
                  <a:cubicBezTo>
                    <a:pt x="9306" y="319"/>
                    <a:pt x="9213" y="474"/>
                    <a:pt x="9244" y="660"/>
                  </a:cubicBezTo>
                  <a:cubicBezTo>
                    <a:pt x="9337" y="1094"/>
                    <a:pt x="9244" y="1529"/>
                    <a:pt x="9058" y="1622"/>
                  </a:cubicBezTo>
                  <a:cubicBezTo>
                    <a:pt x="9031" y="1633"/>
                    <a:pt x="8998" y="1639"/>
                    <a:pt x="8961" y="1639"/>
                  </a:cubicBezTo>
                  <a:cubicBezTo>
                    <a:pt x="8698" y="1639"/>
                    <a:pt x="8209" y="1351"/>
                    <a:pt x="7910" y="753"/>
                  </a:cubicBezTo>
                  <a:cubicBezTo>
                    <a:pt x="7848" y="660"/>
                    <a:pt x="7724" y="598"/>
                    <a:pt x="7600" y="598"/>
                  </a:cubicBezTo>
                  <a:cubicBezTo>
                    <a:pt x="6918" y="722"/>
                    <a:pt x="6297" y="877"/>
                    <a:pt x="5708" y="1001"/>
                  </a:cubicBezTo>
                  <a:cubicBezTo>
                    <a:pt x="5646" y="1001"/>
                    <a:pt x="5584" y="1063"/>
                    <a:pt x="5553" y="1125"/>
                  </a:cubicBezTo>
                  <a:cubicBezTo>
                    <a:pt x="5522" y="1218"/>
                    <a:pt x="5522" y="1281"/>
                    <a:pt x="5553" y="1374"/>
                  </a:cubicBezTo>
                  <a:cubicBezTo>
                    <a:pt x="5677" y="1746"/>
                    <a:pt x="5646" y="2087"/>
                    <a:pt x="5491" y="2211"/>
                  </a:cubicBezTo>
                  <a:cubicBezTo>
                    <a:pt x="5432" y="2255"/>
                    <a:pt x="5357" y="2276"/>
                    <a:pt x="5270" y="2276"/>
                  </a:cubicBezTo>
                  <a:cubicBezTo>
                    <a:pt x="4985" y="2276"/>
                    <a:pt x="4575" y="2049"/>
                    <a:pt x="4219" y="1622"/>
                  </a:cubicBezTo>
                  <a:cubicBezTo>
                    <a:pt x="4172" y="1552"/>
                    <a:pt x="4091" y="1517"/>
                    <a:pt x="4001" y="1517"/>
                  </a:cubicBezTo>
                  <a:cubicBezTo>
                    <a:pt x="3971" y="1517"/>
                    <a:pt x="3940" y="1521"/>
                    <a:pt x="3909" y="1529"/>
                  </a:cubicBezTo>
                  <a:cubicBezTo>
                    <a:pt x="3257" y="1746"/>
                    <a:pt x="2606" y="2056"/>
                    <a:pt x="2048" y="2459"/>
                  </a:cubicBezTo>
                  <a:cubicBezTo>
                    <a:pt x="1955" y="2490"/>
                    <a:pt x="1924" y="2552"/>
                    <a:pt x="1924" y="2645"/>
                  </a:cubicBezTo>
                  <a:cubicBezTo>
                    <a:pt x="1924" y="2738"/>
                    <a:pt x="1924" y="2800"/>
                    <a:pt x="1986" y="2862"/>
                  </a:cubicBezTo>
                  <a:cubicBezTo>
                    <a:pt x="2575" y="3514"/>
                    <a:pt x="2699" y="4196"/>
                    <a:pt x="2451" y="4444"/>
                  </a:cubicBezTo>
                  <a:cubicBezTo>
                    <a:pt x="2357" y="4528"/>
                    <a:pt x="2220" y="4570"/>
                    <a:pt x="2058" y="4570"/>
                  </a:cubicBezTo>
                  <a:cubicBezTo>
                    <a:pt x="1742" y="4570"/>
                    <a:pt x="1332" y="4411"/>
                    <a:pt x="962" y="4103"/>
                  </a:cubicBezTo>
                  <a:cubicBezTo>
                    <a:pt x="900" y="4041"/>
                    <a:pt x="807" y="4041"/>
                    <a:pt x="714" y="4041"/>
                  </a:cubicBezTo>
                  <a:cubicBezTo>
                    <a:pt x="652" y="4072"/>
                    <a:pt x="559" y="4134"/>
                    <a:pt x="528" y="4196"/>
                  </a:cubicBezTo>
                  <a:cubicBezTo>
                    <a:pt x="186" y="4941"/>
                    <a:pt x="31" y="5747"/>
                    <a:pt x="155" y="6523"/>
                  </a:cubicBezTo>
                  <a:cubicBezTo>
                    <a:pt x="249" y="7329"/>
                    <a:pt x="590" y="8043"/>
                    <a:pt x="1148" y="8601"/>
                  </a:cubicBezTo>
                  <a:cubicBezTo>
                    <a:pt x="1396" y="8849"/>
                    <a:pt x="1706" y="9066"/>
                    <a:pt x="2017" y="9221"/>
                  </a:cubicBezTo>
                  <a:lnTo>
                    <a:pt x="342" y="10896"/>
                  </a:lnTo>
                  <a:cubicBezTo>
                    <a:pt x="0" y="11238"/>
                    <a:pt x="0" y="11796"/>
                    <a:pt x="342" y="12137"/>
                  </a:cubicBezTo>
                  <a:lnTo>
                    <a:pt x="559" y="12354"/>
                  </a:lnTo>
                  <a:cubicBezTo>
                    <a:pt x="729" y="12525"/>
                    <a:pt x="954" y="12610"/>
                    <a:pt x="1179" y="12610"/>
                  </a:cubicBezTo>
                  <a:cubicBezTo>
                    <a:pt x="1404" y="12610"/>
                    <a:pt x="1629" y="12525"/>
                    <a:pt x="1799" y="12354"/>
                  </a:cubicBezTo>
                  <a:lnTo>
                    <a:pt x="3475" y="10679"/>
                  </a:lnTo>
                  <a:cubicBezTo>
                    <a:pt x="3630" y="11021"/>
                    <a:pt x="3847" y="11300"/>
                    <a:pt x="4095" y="11548"/>
                  </a:cubicBezTo>
                  <a:cubicBezTo>
                    <a:pt x="4653" y="12106"/>
                    <a:pt x="5398" y="12478"/>
                    <a:pt x="6173" y="12572"/>
                  </a:cubicBezTo>
                  <a:cubicBezTo>
                    <a:pt x="6328" y="12572"/>
                    <a:pt x="6514" y="12603"/>
                    <a:pt x="6670" y="12603"/>
                  </a:cubicBezTo>
                  <a:cubicBezTo>
                    <a:pt x="7290" y="12603"/>
                    <a:pt x="7910" y="12447"/>
                    <a:pt x="8500" y="12168"/>
                  </a:cubicBezTo>
                  <a:cubicBezTo>
                    <a:pt x="8562" y="12137"/>
                    <a:pt x="8624" y="12044"/>
                    <a:pt x="8655" y="11982"/>
                  </a:cubicBezTo>
                  <a:cubicBezTo>
                    <a:pt x="8655" y="11889"/>
                    <a:pt x="8624" y="11796"/>
                    <a:pt x="8593" y="11734"/>
                  </a:cubicBezTo>
                  <a:cubicBezTo>
                    <a:pt x="8127" y="11176"/>
                    <a:pt x="7972" y="10524"/>
                    <a:pt x="8252" y="10276"/>
                  </a:cubicBezTo>
                  <a:cubicBezTo>
                    <a:pt x="8335" y="10182"/>
                    <a:pt x="8468" y="10134"/>
                    <a:pt x="8632" y="10134"/>
                  </a:cubicBezTo>
                  <a:cubicBezTo>
                    <a:pt x="8953" y="10134"/>
                    <a:pt x="9391" y="10320"/>
                    <a:pt x="9802" y="10710"/>
                  </a:cubicBezTo>
                  <a:cubicBezTo>
                    <a:pt x="9870" y="10751"/>
                    <a:pt x="9944" y="10774"/>
                    <a:pt x="10013" y="10774"/>
                  </a:cubicBezTo>
                  <a:cubicBezTo>
                    <a:pt x="10102" y="10774"/>
                    <a:pt x="10184" y="10736"/>
                    <a:pt x="10237" y="10648"/>
                  </a:cubicBezTo>
                  <a:cubicBezTo>
                    <a:pt x="10361" y="10493"/>
                    <a:pt x="10454" y="10338"/>
                    <a:pt x="10547" y="10152"/>
                  </a:cubicBezTo>
                  <a:cubicBezTo>
                    <a:pt x="10764" y="9718"/>
                    <a:pt x="10981" y="9283"/>
                    <a:pt x="11167" y="8818"/>
                  </a:cubicBezTo>
                  <a:cubicBezTo>
                    <a:pt x="11198" y="8694"/>
                    <a:pt x="11167" y="8570"/>
                    <a:pt x="11074" y="8477"/>
                  </a:cubicBezTo>
                  <a:cubicBezTo>
                    <a:pt x="10516" y="8074"/>
                    <a:pt x="10299" y="7546"/>
                    <a:pt x="10454" y="7329"/>
                  </a:cubicBezTo>
                  <a:cubicBezTo>
                    <a:pt x="10544" y="7203"/>
                    <a:pt x="10698" y="7139"/>
                    <a:pt x="10891" y="7139"/>
                  </a:cubicBezTo>
                  <a:cubicBezTo>
                    <a:pt x="11028" y="7139"/>
                    <a:pt x="11185" y="7172"/>
                    <a:pt x="11353" y="7236"/>
                  </a:cubicBezTo>
                  <a:cubicBezTo>
                    <a:pt x="11373" y="7240"/>
                    <a:pt x="11394" y="7242"/>
                    <a:pt x="11413" y="7242"/>
                  </a:cubicBezTo>
                  <a:cubicBezTo>
                    <a:pt x="11547" y="7242"/>
                    <a:pt x="11672" y="7154"/>
                    <a:pt x="11726" y="7019"/>
                  </a:cubicBezTo>
                  <a:cubicBezTo>
                    <a:pt x="11881" y="6430"/>
                    <a:pt x="12005" y="5778"/>
                    <a:pt x="12129" y="5065"/>
                  </a:cubicBezTo>
                  <a:cubicBezTo>
                    <a:pt x="12160" y="4941"/>
                    <a:pt x="12098" y="4817"/>
                    <a:pt x="11974" y="4786"/>
                  </a:cubicBezTo>
                  <a:cubicBezTo>
                    <a:pt x="11291" y="4444"/>
                    <a:pt x="10950" y="3886"/>
                    <a:pt x="11074" y="3607"/>
                  </a:cubicBezTo>
                  <a:cubicBezTo>
                    <a:pt x="11154" y="3429"/>
                    <a:pt x="11347" y="3351"/>
                    <a:pt x="11606" y="3351"/>
                  </a:cubicBezTo>
                  <a:cubicBezTo>
                    <a:pt x="11752" y="3351"/>
                    <a:pt x="11919" y="3376"/>
                    <a:pt x="12098" y="3421"/>
                  </a:cubicBezTo>
                  <a:cubicBezTo>
                    <a:pt x="12118" y="3425"/>
                    <a:pt x="12137" y="3427"/>
                    <a:pt x="12157" y="3427"/>
                  </a:cubicBezTo>
                  <a:cubicBezTo>
                    <a:pt x="12290" y="3427"/>
                    <a:pt x="12412" y="3335"/>
                    <a:pt x="12439" y="3173"/>
                  </a:cubicBezTo>
                  <a:cubicBezTo>
                    <a:pt x="12563" y="2397"/>
                    <a:pt x="12656" y="1591"/>
                    <a:pt x="12718" y="691"/>
                  </a:cubicBezTo>
                  <a:cubicBezTo>
                    <a:pt x="12749" y="505"/>
                    <a:pt x="12687" y="319"/>
                    <a:pt x="12532" y="195"/>
                  </a:cubicBezTo>
                  <a:lnTo>
                    <a:pt x="12501" y="164"/>
                  </a:lnTo>
                  <a:cubicBezTo>
                    <a:pt x="12398" y="61"/>
                    <a:pt x="12232" y="1"/>
                    <a:pt x="1207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2567525" y="5632788"/>
              <a:ext cx="18625" cy="27475"/>
            </a:xfrm>
            <a:custGeom>
              <a:avLst/>
              <a:gdLst/>
              <a:ahLst/>
              <a:cxnLst/>
              <a:rect l="l" t="t" r="r" b="b"/>
              <a:pathLst>
                <a:path w="745" h="1099" extrusionOk="0">
                  <a:moveTo>
                    <a:pt x="193" y="1"/>
                  </a:moveTo>
                  <a:cubicBezTo>
                    <a:pt x="171" y="1"/>
                    <a:pt x="148" y="5"/>
                    <a:pt x="124" y="12"/>
                  </a:cubicBezTo>
                  <a:cubicBezTo>
                    <a:pt x="31" y="74"/>
                    <a:pt x="0" y="167"/>
                    <a:pt x="31" y="261"/>
                  </a:cubicBezTo>
                  <a:lnTo>
                    <a:pt x="404" y="1005"/>
                  </a:lnTo>
                  <a:cubicBezTo>
                    <a:pt x="435" y="1036"/>
                    <a:pt x="497" y="1067"/>
                    <a:pt x="559" y="1098"/>
                  </a:cubicBezTo>
                  <a:lnTo>
                    <a:pt x="559" y="1067"/>
                  </a:lnTo>
                  <a:lnTo>
                    <a:pt x="652" y="1067"/>
                  </a:lnTo>
                  <a:cubicBezTo>
                    <a:pt x="714" y="1036"/>
                    <a:pt x="745" y="912"/>
                    <a:pt x="714" y="850"/>
                  </a:cubicBezTo>
                  <a:lnTo>
                    <a:pt x="342" y="105"/>
                  </a:lnTo>
                  <a:cubicBezTo>
                    <a:pt x="318" y="36"/>
                    <a:pt x="260" y="1"/>
                    <a:pt x="19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2610400" y="5597638"/>
              <a:ext cx="19175" cy="26175"/>
            </a:xfrm>
            <a:custGeom>
              <a:avLst/>
              <a:gdLst/>
              <a:ahLst/>
              <a:cxnLst/>
              <a:rect l="l" t="t" r="r" b="b"/>
              <a:pathLst>
                <a:path w="767" h="1047" extrusionOk="0">
                  <a:moveTo>
                    <a:pt x="243" y="1"/>
                  </a:moveTo>
                  <a:cubicBezTo>
                    <a:pt x="131" y="1"/>
                    <a:pt x="0" y="113"/>
                    <a:pt x="85" y="240"/>
                  </a:cubicBezTo>
                  <a:lnTo>
                    <a:pt x="426" y="953"/>
                  </a:lnTo>
                  <a:cubicBezTo>
                    <a:pt x="457" y="1015"/>
                    <a:pt x="519" y="1046"/>
                    <a:pt x="581" y="1046"/>
                  </a:cubicBezTo>
                  <a:lnTo>
                    <a:pt x="674" y="1046"/>
                  </a:lnTo>
                  <a:cubicBezTo>
                    <a:pt x="736" y="984"/>
                    <a:pt x="767" y="891"/>
                    <a:pt x="736" y="798"/>
                  </a:cubicBezTo>
                  <a:lnTo>
                    <a:pt x="364" y="85"/>
                  </a:lnTo>
                  <a:cubicBezTo>
                    <a:pt x="344" y="25"/>
                    <a:pt x="296" y="1"/>
                    <a:pt x="24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2664275" y="5662038"/>
              <a:ext cx="26575" cy="17600"/>
            </a:xfrm>
            <a:custGeom>
              <a:avLst/>
              <a:gdLst/>
              <a:ahLst/>
              <a:cxnLst/>
              <a:rect l="l" t="t" r="r" b="b"/>
              <a:pathLst>
                <a:path w="1063" h="704" extrusionOk="0">
                  <a:moveTo>
                    <a:pt x="236" y="1"/>
                  </a:moveTo>
                  <a:cubicBezTo>
                    <a:pt x="92" y="1"/>
                    <a:pt x="0" y="195"/>
                    <a:pt x="132" y="300"/>
                  </a:cubicBezTo>
                  <a:lnTo>
                    <a:pt x="752" y="672"/>
                  </a:lnTo>
                  <a:cubicBezTo>
                    <a:pt x="783" y="672"/>
                    <a:pt x="814" y="704"/>
                    <a:pt x="845" y="704"/>
                  </a:cubicBezTo>
                  <a:cubicBezTo>
                    <a:pt x="1000" y="672"/>
                    <a:pt x="1062" y="455"/>
                    <a:pt x="938" y="362"/>
                  </a:cubicBezTo>
                  <a:lnTo>
                    <a:pt x="318" y="21"/>
                  </a:lnTo>
                  <a:cubicBezTo>
                    <a:pt x="290" y="7"/>
                    <a:pt x="262" y="1"/>
                    <a:pt x="23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2622850" y="5701038"/>
              <a:ext cx="28450" cy="21250"/>
            </a:xfrm>
            <a:custGeom>
              <a:avLst/>
              <a:gdLst/>
              <a:ahLst/>
              <a:cxnLst/>
              <a:rect l="l" t="t" r="r" b="b"/>
              <a:pathLst>
                <a:path w="1138" h="850" extrusionOk="0">
                  <a:moveTo>
                    <a:pt x="254" y="1"/>
                  </a:moveTo>
                  <a:cubicBezTo>
                    <a:pt x="108" y="1"/>
                    <a:pt x="1" y="222"/>
                    <a:pt x="176" y="322"/>
                  </a:cubicBezTo>
                  <a:lnTo>
                    <a:pt x="858" y="819"/>
                  </a:lnTo>
                  <a:cubicBezTo>
                    <a:pt x="858" y="819"/>
                    <a:pt x="920" y="850"/>
                    <a:pt x="951" y="850"/>
                  </a:cubicBezTo>
                  <a:cubicBezTo>
                    <a:pt x="982" y="850"/>
                    <a:pt x="1044" y="819"/>
                    <a:pt x="1075" y="757"/>
                  </a:cubicBezTo>
                  <a:cubicBezTo>
                    <a:pt x="1138" y="694"/>
                    <a:pt x="1106" y="570"/>
                    <a:pt x="1044" y="539"/>
                  </a:cubicBezTo>
                  <a:lnTo>
                    <a:pt x="362" y="43"/>
                  </a:lnTo>
                  <a:cubicBezTo>
                    <a:pt x="326" y="13"/>
                    <a:pt x="289" y="1"/>
                    <a:pt x="25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2661350" y="5544563"/>
              <a:ext cx="17800" cy="15650"/>
            </a:xfrm>
            <a:custGeom>
              <a:avLst/>
              <a:gdLst/>
              <a:ahLst/>
              <a:cxnLst/>
              <a:rect l="l" t="t" r="r" b="b"/>
              <a:pathLst>
                <a:path w="712" h="626" extrusionOk="0">
                  <a:moveTo>
                    <a:pt x="308" y="1"/>
                  </a:moveTo>
                  <a:cubicBezTo>
                    <a:pt x="247" y="1"/>
                    <a:pt x="182" y="24"/>
                    <a:pt x="125" y="67"/>
                  </a:cubicBezTo>
                  <a:cubicBezTo>
                    <a:pt x="1" y="160"/>
                    <a:pt x="1" y="315"/>
                    <a:pt x="94" y="439"/>
                  </a:cubicBezTo>
                  <a:lnTo>
                    <a:pt x="156" y="532"/>
                  </a:lnTo>
                  <a:cubicBezTo>
                    <a:pt x="185" y="591"/>
                    <a:pt x="269" y="622"/>
                    <a:pt x="357" y="625"/>
                  </a:cubicBezTo>
                  <a:lnTo>
                    <a:pt x="357" y="625"/>
                  </a:lnTo>
                  <a:cubicBezTo>
                    <a:pt x="595" y="615"/>
                    <a:pt x="711" y="343"/>
                    <a:pt x="559" y="160"/>
                  </a:cubicBezTo>
                  <a:lnTo>
                    <a:pt x="497" y="98"/>
                  </a:lnTo>
                  <a:cubicBezTo>
                    <a:pt x="447" y="32"/>
                    <a:pt x="380" y="1"/>
                    <a:pt x="308" y="1"/>
                  </a:cubicBezTo>
                  <a:close/>
                  <a:moveTo>
                    <a:pt x="357" y="625"/>
                  </a:moveTo>
                  <a:cubicBezTo>
                    <a:pt x="352" y="625"/>
                    <a:pt x="347" y="626"/>
                    <a:pt x="342" y="626"/>
                  </a:cubicBezTo>
                  <a:lnTo>
                    <a:pt x="373" y="626"/>
                  </a:lnTo>
                  <a:cubicBezTo>
                    <a:pt x="367" y="626"/>
                    <a:pt x="362" y="625"/>
                    <a:pt x="357" y="6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2676200" y="5558163"/>
              <a:ext cx="28600" cy="16000"/>
            </a:xfrm>
            <a:custGeom>
              <a:avLst/>
              <a:gdLst/>
              <a:ahLst/>
              <a:cxnLst/>
              <a:rect l="l" t="t" r="r" b="b"/>
              <a:pathLst>
                <a:path w="1144" h="640" extrusionOk="0">
                  <a:moveTo>
                    <a:pt x="422" y="1"/>
                  </a:moveTo>
                  <a:cubicBezTo>
                    <a:pt x="143" y="1"/>
                    <a:pt x="1" y="436"/>
                    <a:pt x="306" y="547"/>
                  </a:cubicBezTo>
                  <a:cubicBezTo>
                    <a:pt x="461" y="609"/>
                    <a:pt x="648" y="640"/>
                    <a:pt x="803" y="640"/>
                  </a:cubicBezTo>
                  <a:lnTo>
                    <a:pt x="865" y="640"/>
                  </a:lnTo>
                  <a:cubicBezTo>
                    <a:pt x="1020" y="640"/>
                    <a:pt x="1144" y="516"/>
                    <a:pt x="1144" y="361"/>
                  </a:cubicBezTo>
                  <a:cubicBezTo>
                    <a:pt x="1113" y="175"/>
                    <a:pt x="989" y="82"/>
                    <a:pt x="834" y="82"/>
                  </a:cubicBezTo>
                  <a:cubicBezTo>
                    <a:pt x="741" y="82"/>
                    <a:pt x="617" y="82"/>
                    <a:pt x="523" y="20"/>
                  </a:cubicBezTo>
                  <a:cubicBezTo>
                    <a:pt x="488" y="7"/>
                    <a:pt x="454" y="1"/>
                    <a:pt x="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  <p:grpSp>
        <p:nvGrpSpPr>
          <p:cNvPr id="1001" name="Google Shape;1001;p51"/>
          <p:cNvGrpSpPr/>
          <p:nvPr/>
        </p:nvGrpSpPr>
        <p:grpSpPr>
          <a:xfrm>
            <a:off x="2584039" y="1957057"/>
            <a:ext cx="548570" cy="585070"/>
            <a:chOff x="979325" y="4889588"/>
            <a:chExt cx="326500" cy="348225"/>
          </a:xfrm>
        </p:grpSpPr>
        <p:sp>
          <p:nvSpPr>
            <p:cNvPr id="1002" name="Google Shape;1002;p51"/>
            <p:cNvSpPr/>
            <p:nvPr/>
          </p:nvSpPr>
          <p:spPr>
            <a:xfrm>
              <a:off x="1132100" y="5125913"/>
              <a:ext cx="29500" cy="103950"/>
            </a:xfrm>
            <a:custGeom>
              <a:avLst/>
              <a:gdLst/>
              <a:ahLst/>
              <a:cxnLst/>
              <a:rect l="l" t="t" r="r" b="b"/>
              <a:pathLst>
                <a:path w="1180" h="4158" extrusionOk="0">
                  <a:moveTo>
                    <a:pt x="1" y="1"/>
                  </a:moveTo>
                  <a:lnTo>
                    <a:pt x="1" y="3568"/>
                  </a:lnTo>
                  <a:cubicBezTo>
                    <a:pt x="1" y="3878"/>
                    <a:pt x="280" y="4157"/>
                    <a:pt x="590" y="4157"/>
                  </a:cubicBezTo>
                  <a:cubicBezTo>
                    <a:pt x="900" y="4157"/>
                    <a:pt x="1179" y="3878"/>
                    <a:pt x="1179" y="3568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AADFD3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1113100" y="4892488"/>
              <a:ext cx="67500" cy="96975"/>
            </a:xfrm>
            <a:custGeom>
              <a:avLst/>
              <a:gdLst/>
              <a:ahLst/>
              <a:cxnLst/>
              <a:rect l="l" t="t" r="r" b="b"/>
              <a:pathLst>
                <a:path w="2700" h="3879" extrusionOk="0">
                  <a:moveTo>
                    <a:pt x="1350" y="1"/>
                  </a:moveTo>
                  <a:cubicBezTo>
                    <a:pt x="675" y="1"/>
                    <a:pt x="1" y="466"/>
                    <a:pt x="47" y="1397"/>
                  </a:cubicBezTo>
                  <a:cubicBezTo>
                    <a:pt x="47" y="2110"/>
                    <a:pt x="544" y="3878"/>
                    <a:pt x="1350" y="3878"/>
                  </a:cubicBezTo>
                  <a:cubicBezTo>
                    <a:pt x="2157" y="3878"/>
                    <a:pt x="2653" y="2110"/>
                    <a:pt x="2653" y="1397"/>
                  </a:cubicBezTo>
                  <a:cubicBezTo>
                    <a:pt x="2699" y="466"/>
                    <a:pt x="2025" y="1"/>
                    <a:pt x="1350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1114275" y="4894038"/>
              <a:ext cx="65150" cy="94650"/>
            </a:xfrm>
            <a:custGeom>
              <a:avLst/>
              <a:gdLst/>
              <a:ahLst/>
              <a:cxnLst/>
              <a:rect l="l" t="t" r="r" b="b"/>
              <a:pathLst>
                <a:path w="2606" h="3786" extrusionOk="0">
                  <a:moveTo>
                    <a:pt x="1148" y="1"/>
                  </a:moveTo>
                  <a:cubicBezTo>
                    <a:pt x="1644" y="63"/>
                    <a:pt x="1985" y="497"/>
                    <a:pt x="1985" y="994"/>
                  </a:cubicBezTo>
                  <a:cubicBezTo>
                    <a:pt x="1985" y="1552"/>
                    <a:pt x="1613" y="2886"/>
                    <a:pt x="993" y="2886"/>
                  </a:cubicBezTo>
                  <a:cubicBezTo>
                    <a:pt x="434" y="2886"/>
                    <a:pt x="62" y="1769"/>
                    <a:pt x="0" y="1149"/>
                  </a:cubicBezTo>
                  <a:lnTo>
                    <a:pt x="0" y="1304"/>
                  </a:lnTo>
                  <a:cubicBezTo>
                    <a:pt x="0" y="2017"/>
                    <a:pt x="497" y="3785"/>
                    <a:pt x="1303" y="3785"/>
                  </a:cubicBezTo>
                  <a:cubicBezTo>
                    <a:pt x="2110" y="3785"/>
                    <a:pt x="2606" y="2017"/>
                    <a:pt x="2606" y="1304"/>
                  </a:cubicBezTo>
                  <a:cubicBezTo>
                    <a:pt x="2606" y="590"/>
                    <a:pt x="2016" y="1"/>
                    <a:pt x="1303" y="1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1156925" y="4923088"/>
              <a:ext cx="103050" cy="80850"/>
            </a:xfrm>
            <a:custGeom>
              <a:avLst/>
              <a:gdLst/>
              <a:ahLst/>
              <a:cxnLst/>
              <a:rect l="l" t="t" r="r" b="b"/>
              <a:pathLst>
                <a:path w="4122" h="3234" extrusionOk="0">
                  <a:moveTo>
                    <a:pt x="2274" y="0"/>
                  </a:moveTo>
                  <a:cubicBezTo>
                    <a:pt x="1982" y="0"/>
                    <a:pt x="1676" y="107"/>
                    <a:pt x="1396" y="359"/>
                  </a:cubicBezTo>
                  <a:cubicBezTo>
                    <a:pt x="900" y="886"/>
                    <a:pt x="0" y="2499"/>
                    <a:pt x="590" y="3058"/>
                  </a:cubicBezTo>
                  <a:cubicBezTo>
                    <a:pt x="714" y="3182"/>
                    <a:pt x="890" y="3234"/>
                    <a:pt x="1095" y="3234"/>
                  </a:cubicBezTo>
                  <a:cubicBezTo>
                    <a:pt x="1811" y="3234"/>
                    <a:pt x="2871" y="2599"/>
                    <a:pt x="3257" y="2189"/>
                  </a:cubicBezTo>
                  <a:cubicBezTo>
                    <a:pt x="4122" y="1253"/>
                    <a:pt x="3276" y="0"/>
                    <a:pt x="2274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1162350" y="4922163"/>
              <a:ext cx="88425" cy="81425"/>
            </a:xfrm>
            <a:custGeom>
              <a:avLst/>
              <a:gdLst/>
              <a:ahLst/>
              <a:cxnLst/>
              <a:rect l="l" t="t" r="r" b="b"/>
              <a:pathLst>
                <a:path w="3537" h="3257" extrusionOk="0">
                  <a:moveTo>
                    <a:pt x="2110" y="0"/>
                  </a:moveTo>
                  <a:cubicBezTo>
                    <a:pt x="1776" y="0"/>
                    <a:pt x="1443" y="132"/>
                    <a:pt x="1179" y="396"/>
                  </a:cubicBezTo>
                  <a:lnTo>
                    <a:pt x="1117" y="458"/>
                  </a:lnTo>
                  <a:cubicBezTo>
                    <a:pt x="1317" y="291"/>
                    <a:pt x="1528" y="221"/>
                    <a:pt x="1729" y="221"/>
                  </a:cubicBezTo>
                  <a:cubicBezTo>
                    <a:pt x="2462" y="221"/>
                    <a:pt x="3053" y="1165"/>
                    <a:pt x="2420" y="1823"/>
                  </a:cubicBezTo>
                  <a:cubicBezTo>
                    <a:pt x="2106" y="2112"/>
                    <a:pt x="1362" y="2570"/>
                    <a:pt x="841" y="2570"/>
                  </a:cubicBezTo>
                  <a:cubicBezTo>
                    <a:pt x="693" y="2570"/>
                    <a:pt x="562" y="2533"/>
                    <a:pt x="466" y="2443"/>
                  </a:cubicBezTo>
                  <a:cubicBezTo>
                    <a:pt x="249" y="2226"/>
                    <a:pt x="342" y="1854"/>
                    <a:pt x="466" y="1451"/>
                  </a:cubicBezTo>
                  <a:lnTo>
                    <a:pt x="466" y="1451"/>
                  </a:lnTo>
                  <a:cubicBezTo>
                    <a:pt x="187" y="2071"/>
                    <a:pt x="0" y="2753"/>
                    <a:pt x="342" y="3064"/>
                  </a:cubicBezTo>
                  <a:cubicBezTo>
                    <a:pt x="471" y="3200"/>
                    <a:pt x="656" y="3257"/>
                    <a:pt x="872" y="3257"/>
                  </a:cubicBezTo>
                  <a:cubicBezTo>
                    <a:pt x="1587" y="3257"/>
                    <a:pt x="2628" y="2631"/>
                    <a:pt x="3009" y="2226"/>
                  </a:cubicBezTo>
                  <a:cubicBezTo>
                    <a:pt x="3537" y="1730"/>
                    <a:pt x="3537" y="892"/>
                    <a:pt x="3009" y="396"/>
                  </a:cubicBezTo>
                  <a:lnTo>
                    <a:pt x="3040" y="396"/>
                  </a:lnTo>
                  <a:cubicBezTo>
                    <a:pt x="2777" y="132"/>
                    <a:pt x="2443" y="0"/>
                    <a:pt x="2110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1181725" y="4990988"/>
              <a:ext cx="103175" cy="65175"/>
            </a:xfrm>
            <a:custGeom>
              <a:avLst/>
              <a:gdLst/>
              <a:ahLst/>
              <a:cxnLst/>
              <a:rect l="l" t="t" r="r" b="b"/>
              <a:pathLst>
                <a:path w="4127" h="2607" extrusionOk="0">
                  <a:moveTo>
                    <a:pt x="2482" y="0"/>
                  </a:moveTo>
                  <a:cubicBezTo>
                    <a:pt x="1769" y="0"/>
                    <a:pt x="1" y="528"/>
                    <a:pt x="1" y="1334"/>
                  </a:cubicBezTo>
                  <a:cubicBezTo>
                    <a:pt x="1" y="2131"/>
                    <a:pt x="1726" y="2595"/>
                    <a:pt x="2486" y="2606"/>
                  </a:cubicBezTo>
                  <a:lnTo>
                    <a:pt x="2486" y="2606"/>
                  </a:lnTo>
                  <a:cubicBezTo>
                    <a:pt x="4126" y="2509"/>
                    <a:pt x="4125" y="93"/>
                    <a:pt x="2482" y="0"/>
                  </a:cubicBezTo>
                  <a:close/>
                  <a:moveTo>
                    <a:pt x="2486" y="2606"/>
                  </a:moveTo>
                  <a:cubicBezTo>
                    <a:pt x="2485" y="2606"/>
                    <a:pt x="2484" y="2606"/>
                    <a:pt x="2482" y="2606"/>
                  </a:cubicBezTo>
                  <a:lnTo>
                    <a:pt x="2513" y="2606"/>
                  </a:lnTo>
                  <a:cubicBezTo>
                    <a:pt x="2504" y="2606"/>
                    <a:pt x="2495" y="2606"/>
                    <a:pt x="2486" y="2606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1181725" y="4990988"/>
              <a:ext cx="103175" cy="65175"/>
            </a:xfrm>
            <a:custGeom>
              <a:avLst/>
              <a:gdLst/>
              <a:ahLst/>
              <a:cxnLst/>
              <a:rect l="l" t="t" r="r" b="b"/>
              <a:pathLst>
                <a:path w="4127" h="2607" extrusionOk="0">
                  <a:moveTo>
                    <a:pt x="2482" y="0"/>
                  </a:moveTo>
                  <a:cubicBezTo>
                    <a:pt x="1769" y="0"/>
                    <a:pt x="1" y="528"/>
                    <a:pt x="1" y="1303"/>
                  </a:cubicBezTo>
                  <a:cubicBezTo>
                    <a:pt x="1" y="714"/>
                    <a:pt x="1335" y="342"/>
                    <a:pt x="1893" y="311"/>
                  </a:cubicBezTo>
                  <a:cubicBezTo>
                    <a:pt x="3196" y="311"/>
                    <a:pt x="3196" y="2296"/>
                    <a:pt x="1893" y="2296"/>
                  </a:cubicBezTo>
                  <a:cubicBezTo>
                    <a:pt x="1335" y="2296"/>
                    <a:pt x="32" y="1924"/>
                    <a:pt x="1" y="1334"/>
                  </a:cubicBezTo>
                  <a:lnTo>
                    <a:pt x="1" y="1334"/>
                  </a:lnTo>
                  <a:cubicBezTo>
                    <a:pt x="32" y="2110"/>
                    <a:pt x="1769" y="2606"/>
                    <a:pt x="2482" y="2606"/>
                  </a:cubicBezTo>
                  <a:cubicBezTo>
                    <a:pt x="4126" y="2513"/>
                    <a:pt x="4126" y="93"/>
                    <a:pt x="2482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1157700" y="5044313"/>
              <a:ext cx="103075" cy="80525"/>
            </a:xfrm>
            <a:custGeom>
              <a:avLst/>
              <a:gdLst/>
              <a:ahLst/>
              <a:cxnLst/>
              <a:rect l="l" t="t" r="r" b="b"/>
              <a:pathLst>
                <a:path w="4123" h="3221" extrusionOk="0">
                  <a:moveTo>
                    <a:pt x="1091" y="0"/>
                  </a:moveTo>
                  <a:cubicBezTo>
                    <a:pt x="875" y="0"/>
                    <a:pt x="688" y="57"/>
                    <a:pt x="559" y="194"/>
                  </a:cubicBezTo>
                  <a:cubicBezTo>
                    <a:pt x="0" y="752"/>
                    <a:pt x="900" y="2365"/>
                    <a:pt x="1427" y="2861"/>
                  </a:cubicBezTo>
                  <a:cubicBezTo>
                    <a:pt x="1700" y="3113"/>
                    <a:pt x="2000" y="3220"/>
                    <a:pt x="2287" y="3220"/>
                  </a:cubicBezTo>
                  <a:cubicBezTo>
                    <a:pt x="3275" y="3220"/>
                    <a:pt x="4122" y="1961"/>
                    <a:pt x="3257" y="1000"/>
                  </a:cubicBezTo>
                  <a:cubicBezTo>
                    <a:pt x="2852" y="619"/>
                    <a:pt x="1807" y="0"/>
                    <a:pt x="1091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1158475" y="5044263"/>
              <a:ext cx="102300" cy="80575"/>
            </a:xfrm>
            <a:custGeom>
              <a:avLst/>
              <a:gdLst/>
              <a:ahLst/>
              <a:cxnLst/>
              <a:rect l="l" t="t" r="r" b="b"/>
              <a:pathLst>
                <a:path w="4092" h="3223" extrusionOk="0">
                  <a:moveTo>
                    <a:pt x="1052" y="1"/>
                  </a:moveTo>
                  <a:cubicBezTo>
                    <a:pt x="853" y="1"/>
                    <a:pt x="681" y="49"/>
                    <a:pt x="559" y="165"/>
                  </a:cubicBezTo>
                  <a:cubicBezTo>
                    <a:pt x="650" y="87"/>
                    <a:pt x="775" y="54"/>
                    <a:pt x="920" y="54"/>
                  </a:cubicBezTo>
                  <a:cubicBezTo>
                    <a:pt x="1464" y="54"/>
                    <a:pt x="2281" y="522"/>
                    <a:pt x="2575" y="816"/>
                  </a:cubicBezTo>
                  <a:cubicBezTo>
                    <a:pt x="3316" y="1534"/>
                    <a:pt x="2638" y="2546"/>
                    <a:pt x="1862" y="2546"/>
                  </a:cubicBezTo>
                  <a:cubicBezTo>
                    <a:pt x="1632" y="2546"/>
                    <a:pt x="1392" y="2456"/>
                    <a:pt x="1179" y="2243"/>
                  </a:cubicBezTo>
                  <a:cubicBezTo>
                    <a:pt x="807" y="1840"/>
                    <a:pt x="124" y="661"/>
                    <a:pt x="528" y="196"/>
                  </a:cubicBezTo>
                  <a:lnTo>
                    <a:pt x="528" y="196"/>
                  </a:lnTo>
                  <a:cubicBezTo>
                    <a:pt x="0" y="785"/>
                    <a:pt x="869" y="2367"/>
                    <a:pt x="1396" y="2863"/>
                  </a:cubicBezTo>
                  <a:cubicBezTo>
                    <a:pt x="1669" y="3115"/>
                    <a:pt x="1969" y="3222"/>
                    <a:pt x="2256" y="3222"/>
                  </a:cubicBezTo>
                  <a:cubicBezTo>
                    <a:pt x="3244" y="3222"/>
                    <a:pt x="4091" y="1963"/>
                    <a:pt x="3226" y="1002"/>
                  </a:cubicBezTo>
                  <a:cubicBezTo>
                    <a:pt x="2815" y="615"/>
                    <a:pt x="1760" y="1"/>
                    <a:pt x="1052" y="1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1113100" y="5059238"/>
              <a:ext cx="67500" cy="96375"/>
            </a:xfrm>
            <a:custGeom>
              <a:avLst/>
              <a:gdLst/>
              <a:ahLst/>
              <a:cxnLst/>
              <a:rect l="l" t="t" r="r" b="b"/>
              <a:pathLst>
                <a:path w="2700" h="3855" extrusionOk="0">
                  <a:moveTo>
                    <a:pt x="1350" y="0"/>
                  </a:moveTo>
                  <a:cubicBezTo>
                    <a:pt x="544" y="0"/>
                    <a:pt x="47" y="1768"/>
                    <a:pt x="47" y="2513"/>
                  </a:cubicBezTo>
                  <a:lnTo>
                    <a:pt x="47" y="2482"/>
                  </a:lnTo>
                  <a:lnTo>
                    <a:pt x="47" y="2482"/>
                  </a:lnTo>
                  <a:cubicBezTo>
                    <a:pt x="1" y="3397"/>
                    <a:pt x="675" y="3854"/>
                    <a:pt x="1350" y="3854"/>
                  </a:cubicBezTo>
                  <a:cubicBezTo>
                    <a:pt x="2025" y="3854"/>
                    <a:pt x="2699" y="3397"/>
                    <a:pt x="2653" y="2482"/>
                  </a:cubicBezTo>
                  <a:cubicBezTo>
                    <a:pt x="2653" y="1768"/>
                    <a:pt x="2157" y="0"/>
                    <a:pt x="1350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1113875" y="5059238"/>
              <a:ext cx="67500" cy="96950"/>
            </a:xfrm>
            <a:custGeom>
              <a:avLst/>
              <a:gdLst/>
              <a:ahLst/>
              <a:cxnLst/>
              <a:rect l="l" t="t" r="r" b="b"/>
              <a:pathLst>
                <a:path w="2700" h="3878" extrusionOk="0">
                  <a:moveTo>
                    <a:pt x="1319" y="0"/>
                  </a:moveTo>
                  <a:cubicBezTo>
                    <a:pt x="1257" y="0"/>
                    <a:pt x="1226" y="31"/>
                    <a:pt x="1164" y="31"/>
                  </a:cubicBezTo>
                  <a:cubicBezTo>
                    <a:pt x="1691" y="217"/>
                    <a:pt x="2001" y="1396"/>
                    <a:pt x="2001" y="1892"/>
                  </a:cubicBezTo>
                  <a:cubicBezTo>
                    <a:pt x="1984" y="2506"/>
                    <a:pt x="1508" y="2839"/>
                    <a:pt x="1026" y="2839"/>
                  </a:cubicBezTo>
                  <a:cubicBezTo>
                    <a:pt x="631" y="2839"/>
                    <a:pt x="232" y="2615"/>
                    <a:pt x="78" y="2140"/>
                  </a:cubicBezTo>
                  <a:cubicBezTo>
                    <a:pt x="47" y="2264"/>
                    <a:pt x="47" y="2389"/>
                    <a:pt x="47" y="2482"/>
                  </a:cubicBezTo>
                  <a:cubicBezTo>
                    <a:pt x="1" y="3412"/>
                    <a:pt x="675" y="3878"/>
                    <a:pt x="1350" y="3878"/>
                  </a:cubicBezTo>
                  <a:cubicBezTo>
                    <a:pt x="2025" y="3878"/>
                    <a:pt x="2699" y="3412"/>
                    <a:pt x="2653" y="2482"/>
                  </a:cubicBezTo>
                  <a:cubicBezTo>
                    <a:pt x="2653" y="1768"/>
                    <a:pt x="2157" y="0"/>
                    <a:pt x="1350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1032625" y="5044738"/>
              <a:ext cx="103375" cy="81500"/>
            </a:xfrm>
            <a:custGeom>
              <a:avLst/>
              <a:gdLst/>
              <a:ahLst/>
              <a:cxnLst/>
              <a:rect l="l" t="t" r="r" b="b"/>
              <a:pathLst>
                <a:path w="4135" h="3260" extrusionOk="0">
                  <a:moveTo>
                    <a:pt x="3069" y="0"/>
                  </a:moveTo>
                  <a:cubicBezTo>
                    <a:pt x="2353" y="0"/>
                    <a:pt x="1294" y="629"/>
                    <a:pt x="909" y="1014"/>
                  </a:cubicBezTo>
                  <a:cubicBezTo>
                    <a:pt x="0" y="1971"/>
                    <a:pt x="861" y="3259"/>
                    <a:pt x="1872" y="3259"/>
                  </a:cubicBezTo>
                  <a:cubicBezTo>
                    <a:pt x="2172" y="3259"/>
                    <a:pt x="2486" y="3146"/>
                    <a:pt x="2770" y="2876"/>
                  </a:cubicBezTo>
                  <a:cubicBezTo>
                    <a:pt x="3266" y="2348"/>
                    <a:pt x="4135" y="735"/>
                    <a:pt x="3576" y="177"/>
                  </a:cubicBezTo>
                  <a:cubicBezTo>
                    <a:pt x="3452" y="52"/>
                    <a:pt x="3274" y="0"/>
                    <a:pt x="3069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1032625" y="5044588"/>
              <a:ext cx="104150" cy="81650"/>
            </a:xfrm>
            <a:custGeom>
              <a:avLst/>
              <a:gdLst/>
              <a:ahLst/>
              <a:cxnLst/>
              <a:rect l="l" t="t" r="r" b="b"/>
              <a:pathLst>
                <a:path w="4166" h="3266" extrusionOk="0">
                  <a:moveTo>
                    <a:pt x="3065" y="0"/>
                  </a:moveTo>
                  <a:cubicBezTo>
                    <a:pt x="2728" y="0"/>
                    <a:pt x="2318" y="145"/>
                    <a:pt x="1932" y="338"/>
                  </a:cubicBezTo>
                  <a:cubicBezTo>
                    <a:pt x="2157" y="234"/>
                    <a:pt x="2372" y="169"/>
                    <a:pt x="2555" y="169"/>
                  </a:cubicBezTo>
                  <a:cubicBezTo>
                    <a:pt x="2702" y="169"/>
                    <a:pt x="2829" y="211"/>
                    <a:pt x="2925" y="307"/>
                  </a:cubicBezTo>
                  <a:cubicBezTo>
                    <a:pt x="3328" y="710"/>
                    <a:pt x="2708" y="1858"/>
                    <a:pt x="2336" y="2230"/>
                  </a:cubicBezTo>
                  <a:cubicBezTo>
                    <a:pt x="2132" y="2456"/>
                    <a:pt x="1897" y="2551"/>
                    <a:pt x="1670" y="2551"/>
                  </a:cubicBezTo>
                  <a:cubicBezTo>
                    <a:pt x="964" y="2551"/>
                    <a:pt x="337" y="1639"/>
                    <a:pt x="971" y="958"/>
                  </a:cubicBezTo>
                  <a:lnTo>
                    <a:pt x="971" y="958"/>
                  </a:lnTo>
                  <a:lnTo>
                    <a:pt x="909" y="1020"/>
                  </a:lnTo>
                  <a:cubicBezTo>
                    <a:pt x="0" y="1977"/>
                    <a:pt x="861" y="3265"/>
                    <a:pt x="1872" y="3265"/>
                  </a:cubicBezTo>
                  <a:cubicBezTo>
                    <a:pt x="2172" y="3265"/>
                    <a:pt x="2486" y="3152"/>
                    <a:pt x="2770" y="2882"/>
                  </a:cubicBezTo>
                  <a:cubicBezTo>
                    <a:pt x="3266" y="2354"/>
                    <a:pt x="4166" y="741"/>
                    <a:pt x="3576" y="183"/>
                  </a:cubicBezTo>
                  <a:cubicBezTo>
                    <a:pt x="3447" y="54"/>
                    <a:pt x="3269" y="0"/>
                    <a:pt x="3065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1005700" y="4991763"/>
              <a:ext cx="106275" cy="65950"/>
            </a:xfrm>
            <a:custGeom>
              <a:avLst/>
              <a:gdLst/>
              <a:ahLst/>
              <a:cxnLst/>
              <a:rect l="l" t="t" r="r" b="b"/>
              <a:pathLst>
                <a:path w="4251" h="2638" extrusionOk="0">
                  <a:moveTo>
                    <a:pt x="1738" y="0"/>
                  </a:moveTo>
                  <a:cubicBezTo>
                    <a:pt x="1743" y="0"/>
                    <a:pt x="1748" y="0"/>
                    <a:pt x="1753" y="0"/>
                  </a:cubicBezTo>
                  <a:lnTo>
                    <a:pt x="1753" y="0"/>
                  </a:lnTo>
                  <a:cubicBezTo>
                    <a:pt x="1758" y="0"/>
                    <a:pt x="1763" y="0"/>
                    <a:pt x="1769" y="0"/>
                  </a:cubicBezTo>
                  <a:close/>
                  <a:moveTo>
                    <a:pt x="1753" y="0"/>
                  </a:moveTo>
                  <a:lnTo>
                    <a:pt x="1753" y="0"/>
                  </a:lnTo>
                  <a:cubicBezTo>
                    <a:pt x="1" y="16"/>
                    <a:pt x="6" y="2637"/>
                    <a:pt x="1769" y="2637"/>
                  </a:cubicBezTo>
                  <a:cubicBezTo>
                    <a:pt x="2482" y="2606"/>
                    <a:pt x="4250" y="2110"/>
                    <a:pt x="4250" y="1303"/>
                  </a:cubicBezTo>
                  <a:cubicBezTo>
                    <a:pt x="4250" y="502"/>
                    <a:pt x="2506" y="7"/>
                    <a:pt x="1753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1028575" y="4921313"/>
              <a:ext cx="107425" cy="83075"/>
            </a:xfrm>
            <a:custGeom>
              <a:avLst/>
              <a:gdLst/>
              <a:ahLst/>
              <a:cxnLst/>
              <a:rect l="l" t="t" r="r" b="b"/>
              <a:pathLst>
                <a:path w="4297" h="3323" extrusionOk="0">
                  <a:moveTo>
                    <a:pt x="1942" y="1"/>
                  </a:moveTo>
                  <a:cubicBezTo>
                    <a:pt x="904" y="1"/>
                    <a:pt x="0" y="1377"/>
                    <a:pt x="1040" y="2322"/>
                  </a:cubicBezTo>
                  <a:cubicBezTo>
                    <a:pt x="1445" y="2703"/>
                    <a:pt x="2490" y="3322"/>
                    <a:pt x="3206" y="3322"/>
                  </a:cubicBezTo>
                  <a:cubicBezTo>
                    <a:pt x="3422" y="3322"/>
                    <a:pt x="3609" y="3265"/>
                    <a:pt x="3738" y="3129"/>
                  </a:cubicBezTo>
                  <a:cubicBezTo>
                    <a:pt x="4297" y="2570"/>
                    <a:pt x="3397" y="957"/>
                    <a:pt x="2901" y="461"/>
                  </a:cubicBezTo>
                  <a:cubicBezTo>
                    <a:pt x="2605" y="135"/>
                    <a:pt x="2267" y="1"/>
                    <a:pt x="1942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1063075" y="4962288"/>
              <a:ext cx="167550" cy="124875"/>
            </a:xfrm>
            <a:custGeom>
              <a:avLst/>
              <a:gdLst/>
              <a:ahLst/>
              <a:cxnLst/>
              <a:rect l="l" t="t" r="r" b="b"/>
              <a:pathLst>
                <a:path w="6702" h="4995" extrusionOk="0">
                  <a:moveTo>
                    <a:pt x="3339" y="1"/>
                  </a:moveTo>
                  <a:cubicBezTo>
                    <a:pt x="2700" y="1"/>
                    <a:pt x="2064" y="249"/>
                    <a:pt x="1583" y="745"/>
                  </a:cubicBezTo>
                  <a:cubicBezTo>
                    <a:pt x="1" y="2296"/>
                    <a:pt x="1118" y="4995"/>
                    <a:pt x="3351" y="4995"/>
                  </a:cubicBezTo>
                  <a:cubicBezTo>
                    <a:pt x="5584" y="4995"/>
                    <a:pt x="6701" y="2296"/>
                    <a:pt x="5119" y="745"/>
                  </a:cubicBezTo>
                  <a:cubicBezTo>
                    <a:pt x="4623" y="249"/>
                    <a:pt x="3979" y="1"/>
                    <a:pt x="3339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1084275" y="4962288"/>
              <a:ext cx="146125" cy="124800"/>
            </a:xfrm>
            <a:custGeom>
              <a:avLst/>
              <a:gdLst/>
              <a:ahLst/>
              <a:cxnLst/>
              <a:rect l="l" t="t" r="r" b="b"/>
              <a:pathLst>
                <a:path w="5845" h="4992" extrusionOk="0">
                  <a:moveTo>
                    <a:pt x="2541" y="0"/>
                  </a:moveTo>
                  <a:cubicBezTo>
                    <a:pt x="2528" y="0"/>
                    <a:pt x="2516" y="1"/>
                    <a:pt x="2503" y="1"/>
                  </a:cubicBezTo>
                  <a:lnTo>
                    <a:pt x="2224" y="1"/>
                  </a:lnTo>
                  <a:cubicBezTo>
                    <a:pt x="3837" y="187"/>
                    <a:pt x="4519" y="2172"/>
                    <a:pt x="3372" y="3351"/>
                  </a:cubicBezTo>
                  <a:cubicBezTo>
                    <a:pt x="2979" y="3744"/>
                    <a:pt x="2484" y="3922"/>
                    <a:pt x="1996" y="3922"/>
                  </a:cubicBezTo>
                  <a:cubicBezTo>
                    <a:pt x="1058" y="3922"/>
                    <a:pt x="144" y="3264"/>
                    <a:pt x="21" y="2203"/>
                  </a:cubicBezTo>
                  <a:cubicBezTo>
                    <a:pt x="21" y="2296"/>
                    <a:pt x="21" y="2389"/>
                    <a:pt x="21" y="2482"/>
                  </a:cubicBezTo>
                  <a:cubicBezTo>
                    <a:pt x="0" y="3992"/>
                    <a:pt x="1228" y="4992"/>
                    <a:pt x="2513" y="4992"/>
                  </a:cubicBezTo>
                  <a:cubicBezTo>
                    <a:pt x="3129" y="4992"/>
                    <a:pt x="3759" y="4763"/>
                    <a:pt x="4271" y="4250"/>
                  </a:cubicBezTo>
                  <a:cubicBezTo>
                    <a:pt x="5844" y="2677"/>
                    <a:pt x="4749" y="0"/>
                    <a:pt x="2541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1163900" y="5155538"/>
              <a:ext cx="89200" cy="60600"/>
            </a:xfrm>
            <a:custGeom>
              <a:avLst/>
              <a:gdLst/>
              <a:ahLst/>
              <a:cxnLst/>
              <a:rect l="l" t="t" r="r" b="b"/>
              <a:pathLst>
                <a:path w="3568" h="2424" extrusionOk="0">
                  <a:moveTo>
                    <a:pt x="1586" y="0"/>
                  </a:moveTo>
                  <a:cubicBezTo>
                    <a:pt x="1375" y="0"/>
                    <a:pt x="1173" y="25"/>
                    <a:pt x="993" y="88"/>
                  </a:cubicBezTo>
                  <a:cubicBezTo>
                    <a:pt x="0" y="429"/>
                    <a:pt x="31" y="1701"/>
                    <a:pt x="31" y="1701"/>
                  </a:cubicBezTo>
                  <a:cubicBezTo>
                    <a:pt x="31" y="1701"/>
                    <a:pt x="574" y="2423"/>
                    <a:pt x="1330" y="2423"/>
                  </a:cubicBezTo>
                  <a:cubicBezTo>
                    <a:pt x="1460" y="2423"/>
                    <a:pt x="1596" y="2402"/>
                    <a:pt x="1738" y="2352"/>
                  </a:cubicBezTo>
                  <a:cubicBezTo>
                    <a:pt x="2575" y="2073"/>
                    <a:pt x="3288" y="956"/>
                    <a:pt x="3506" y="584"/>
                  </a:cubicBezTo>
                  <a:cubicBezTo>
                    <a:pt x="3568" y="522"/>
                    <a:pt x="3537" y="460"/>
                    <a:pt x="3475" y="429"/>
                  </a:cubicBezTo>
                  <a:cubicBezTo>
                    <a:pt x="3161" y="308"/>
                    <a:pt x="2323" y="0"/>
                    <a:pt x="1586" y="0"/>
                  </a:cubicBezTo>
                  <a:close/>
                </a:path>
              </a:pathLst>
            </a:custGeom>
            <a:solidFill>
              <a:srgbClr val="AADFD3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1163900" y="5155538"/>
              <a:ext cx="88425" cy="60600"/>
            </a:xfrm>
            <a:custGeom>
              <a:avLst/>
              <a:gdLst/>
              <a:ahLst/>
              <a:cxnLst/>
              <a:rect l="l" t="t" r="r" b="b"/>
              <a:pathLst>
                <a:path w="3537" h="2424" extrusionOk="0">
                  <a:moveTo>
                    <a:pt x="1571" y="0"/>
                  </a:moveTo>
                  <a:cubicBezTo>
                    <a:pt x="1356" y="0"/>
                    <a:pt x="1148" y="25"/>
                    <a:pt x="962" y="88"/>
                  </a:cubicBezTo>
                  <a:cubicBezTo>
                    <a:pt x="900" y="119"/>
                    <a:pt x="838" y="150"/>
                    <a:pt x="776" y="181"/>
                  </a:cubicBezTo>
                  <a:cubicBezTo>
                    <a:pt x="846" y="177"/>
                    <a:pt x="916" y="175"/>
                    <a:pt x="985" y="175"/>
                  </a:cubicBezTo>
                  <a:cubicBezTo>
                    <a:pt x="1473" y="175"/>
                    <a:pt x="1959" y="270"/>
                    <a:pt x="2420" y="460"/>
                  </a:cubicBezTo>
                  <a:cubicBezTo>
                    <a:pt x="2451" y="491"/>
                    <a:pt x="2482" y="522"/>
                    <a:pt x="2451" y="584"/>
                  </a:cubicBezTo>
                  <a:cubicBezTo>
                    <a:pt x="2296" y="832"/>
                    <a:pt x="1769" y="1670"/>
                    <a:pt x="1148" y="1887"/>
                  </a:cubicBezTo>
                  <a:cubicBezTo>
                    <a:pt x="1070" y="1905"/>
                    <a:pt x="989" y="1913"/>
                    <a:pt x="908" y="1913"/>
                  </a:cubicBezTo>
                  <a:cubicBezTo>
                    <a:pt x="572" y="1913"/>
                    <a:pt x="231" y="1764"/>
                    <a:pt x="31" y="1514"/>
                  </a:cubicBezTo>
                  <a:cubicBezTo>
                    <a:pt x="0" y="1576"/>
                    <a:pt x="0" y="1639"/>
                    <a:pt x="31" y="1701"/>
                  </a:cubicBezTo>
                  <a:cubicBezTo>
                    <a:pt x="31" y="1701"/>
                    <a:pt x="551" y="2423"/>
                    <a:pt x="1320" y="2423"/>
                  </a:cubicBezTo>
                  <a:cubicBezTo>
                    <a:pt x="1452" y="2423"/>
                    <a:pt x="1592" y="2402"/>
                    <a:pt x="1738" y="2352"/>
                  </a:cubicBezTo>
                  <a:cubicBezTo>
                    <a:pt x="2575" y="2073"/>
                    <a:pt x="3288" y="956"/>
                    <a:pt x="3506" y="584"/>
                  </a:cubicBezTo>
                  <a:cubicBezTo>
                    <a:pt x="3537" y="522"/>
                    <a:pt x="3506" y="460"/>
                    <a:pt x="3444" y="429"/>
                  </a:cubicBezTo>
                  <a:cubicBezTo>
                    <a:pt x="3154" y="308"/>
                    <a:pt x="2321" y="0"/>
                    <a:pt x="1571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1029750" y="5169163"/>
              <a:ext cx="50425" cy="55450"/>
            </a:xfrm>
            <a:custGeom>
              <a:avLst/>
              <a:gdLst/>
              <a:ahLst/>
              <a:cxnLst/>
              <a:rect l="l" t="t" r="r" b="b"/>
              <a:pathLst>
                <a:path w="2017" h="2218" extrusionOk="0">
                  <a:moveTo>
                    <a:pt x="1024" y="0"/>
                  </a:moveTo>
                  <a:cubicBezTo>
                    <a:pt x="985" y="0"/>
                    <a:pt x="946" y="23"/>
                    <a:pt x="931" y="70"/>
                  </a:cubicBezTo>
                  <a:lnTo>
                    <a:pt x="714" y="690"/>
                  </a:lnTo>
                  <a:cubicBezTo>
                    <a:pt x="714" y="721"/>
                    <a:pt x="683" y="752"/>
                    <a:pt x="683" y="752"/>
                  </a:cubicBezTo>
                  <a:lnTo>
                    <a:pt x="93" y="1000"/>
                  </a:lnTo>
                  <a:cubicBezTo>
                    <a:pt x="0" y="1062"/>
                    <a:pt x="0" y="1156"/>
                    <a:pt x="93" y="1218"/>
                  </a:cubicBezTo>
                  <a:lnTo>
                    <a:pt x="652" y="1466"/>
                  </a:lnTo>
                  <a:cubicBezTo>
                    <a:pt x="683" y="1466"/>
                    <a:pt x="683" y="1497"/>
                    <a:pt x="714" y="1528"/>
                  </a:cubicBezTo>
                  <a:lnTo>
                    <a:pt x="931" y="2148"/>
                  </a:lnTo>
                  <a:cubicBezTo>
                    <a:pt x="931" y="2195"/>
                    <a:pt x="969" y="2218"/>
                    <a:pt x="1008" y="2218"/>
                  </a:cubicBezTo>
                  <a:cubicBezTo>
                    <a:pt x="1047" y="2218"/>
                    <a:pt x="1086" y="2195"/>
                    <a:pt x="1086" y="2148"/>
                  </a:cubicBezTo>
                  <a:lnTo>
                    <a:pt x="1334" y="1528"/>
                  </a:lnTo>
                  <a:cubicBezTo>
                    <a:pt x="1334" y="1497"/>
                    <a:pt x="1365" y="1466"/>
                    <a:pt x="1365" y="1466"/>
                  </a:cubicBezTo>
                  <a:lnTo>
                    <a:pt x="1954" y="1218"/>
                  </a:lnTo>
                  <a:cubicBezTo>
                    <a:pt x="2016" y="1156"/>
                    <a:pt x="2016" y="1062"/>
                    <a:pt x="1954" y="1000"/>
                  </a:cubicBezTo>
                  <a:lnTo>
                    <a:pt x="1365" y="752"/>
                  </a:lnTo>
                  <a:cubicBezTo>
                    <a:pt x="1365" y="752"/>
                    <a:pt x="1334" y="721"/>
                    <a:pt x="1334" y="690"/>
                  </a:cubicBezTo>
                  <a:lnTo>
                    <a:pt x="1086" y="70"/>
                  </a:lnTo>
                  <a:lnTo>
                    <a:pt x="1117" y="70"/>
                  </a:lnTo>
                  <a:cubicBezTo>
                    <a:pt x="1101" y="23"/>
                    <a:pt x="1063" y="0"/>
                    <a:pt x="1024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979325" y="5106913"/>
              <a:ext cx="37250" cy="41125"/>
            </a:xfrm>
            <a:custGeom>
              <a:avLst/>
              <a:gdLst/>
              <a:ahLst/>
              <a:cxnLst/>
              <a:rect l="l" t="t" r="r" b="b"/>
              <a:pathLst>
                <a:path w="1490" h="1645" extrusionOk="0">
                  <a:moveTo>
                    <a:pt x="734" y="1"/>
                  </a:moveTo>
                  <a:cubicBezTo>
                    <a:pt x="707" y="1"/>
                    <a:pt x="683" y="16"/>
                    <a:pt x="683" y="47"/>
                  </a:cubicBezTo>
                  <a:lnTo>
                    <a:pt x="497" y="513"/>
                  </a:lnTo>
                  <a:cubicBezTo>
                    <a:pt x="497" y="544"/>
                    <a:pt x="466" y="544"/>
                    <a:pt x="466" y="544"/>
                  </a:cubicBezTo>
                  <a:lnTo>
                    <a:pt x="63" y="730"/>
                  </a:lnTo>
                  <a:cubicBezTo>
                    <a:pt x="1" y="761"/>
                    <a:pt x="1" y="854"/>
                    <a:pt x="63" y="885"/>
                  </a:cubicBezTo>
                  <a:lnTo>
                    <a:pt x="466" y="1071"/>
                  </a:lnTo>
                  <a:cubicBezTo>
                    <a:pt x="466" y="1071"/>
                    <a:pt x="497" y="1102"/>
                    <a:pt x="497" y="1102"/>
                  </a:cubicBezTo>
                  <a:lnTo>
                    <a:pt x="683" y="1598"/>
                  </a:lnTo>
                  <a:cubicBezTo>
                    <a:pt x="683" y="1629"/>
                    <a:pt x="707" y="1645"/>
                    <a:pt x="734" y="1645"/>
                  </a:cubicBezTo>
                  <a:cubicBezTo>
                    <a:pt x="761" y="1645"/>
                    <a:pt x="792" y="1629"/>
                    <a:pt x="807" y="1598"/>
                  </a:cubicBezTo>
                  <a:lnTo>
                    <a:pt x="962" y="1102"/>
                  </a:lnTo>
                  <a:cubicBezTo>
                    <a:pt x="962" y="1102"/>
                    <a:pt x="993" y="1071"/>
                    <a:pt x="993" y="1071"/>
                  </a:cubicBezTo>
                  <a:lnTo>
                    <a:pt x="1428" y="885"/>
                  </a:lnTo>
                  <a:cubicBezTo>
                    <a:pt x="1490" y="854"/>
                    <a:pt x="1490" y="761"/>
                    <a:pt x="1428" y="730"/>
                  </a:cubicBezTo>
                  <a:lnTo>
                    <a:pt x="993" y="544"/>
                  </a:lnTo>
                  <a:cubicBezTo>
                    <a:pt x="993" y="544"/>
                    <a:pt x="962" y="513"/>
                    <a:pt x="962" y="513"/>
                  </a:cubicBezTo>
                  <a:lnTo>
                    <a:pt x="807" y="47"/>
                  </a:lnTo>
                  <a:cubicBezTo>
                    <a:pt x="792" y="16"/>
                    <a:pt x="761" y="1"/>
                    <a:pt x="734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1276375" y="5091813"/>
              <a:ext cx="29450" cy="24450"/>
            </a:xfrm>
            <a:custGeom>
              <a:avLst/>
              <a:gdLst/>
              <a:ahLst/>
              <a:cxnLst/>
              <a:rect l="l" t="t" r="r" b="b"/>
              <a:pathLst>
                <a:path w="1178" h="978" extrusionOk="0">
                  <a:moveTo>
                    <a:pt x="605" y="0"/>
                  </a:moveTo>
                  <a:cubicBezTo>
                    <a:pt x="410" y="0"/>
                    <a:pt x="226" y="118"/>
                    <a:pt x="154" y="310"/>
                  </a:cubicBezTo>
                  <a:cubicBezTo>
                    <a:pt x="0" y="644"/>
                    <a:pt x="250" y="977"/>
                    <a:pt x="569" y="977"/>
                  </a:cubicBezTo>
                  <a:cubicBezTo>
                    <a:pt x="635" y="977"/>
                    <a:pt x="705" y="963"/>
                    <a:pt x="775" y="930"/>
                  </a:cubicBezTo>
                  <a:cubicBezTo>
                    <a:pt x="1178" y="775"/>
                    <a:pt x="1178" y="217"/>
                    <a:pt x="775" y="31"/>
                  </a:cubicBezTo>
                  <a:cubicBezTo>
                    <a:pt x="719" y="10"/>
                    <a:pt x="661" y="0"/>
                    <a:pt x="605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997175" y="5182538"/>
              <a:ext cx="10875" cy="10875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7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310"/>
                    <a:pt x="93" y="434"/>
                    <a:pt x="217" y="434"/>
                  </a:cubicBezTo>
                  <a:cubicBezTo>
                    <a:pt x="310" y="403"/>
                    <a:pt x="404" y="310"/>
                    <a:pt x="435" y="217"/>
                  </a:cubicBezTo>
                  <a:cubicBezTo>
                    <a:pt x="435" y="93"/>
                    <a:pt x="310" y="0"/>
                    <a:pt x="217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997400" y="4889588"/>
              <a:ext cx="296800" cy="348225"/>
            </a:xfrm>
            <a:custGeom>
              <a:avLst/>
              <a:gdLst/>
              <a:ahLst/>
              <a:cxnLst/>
              <a:rect l="l" t="t" r="r" b="b"/>
              <a:pathLst>
                <a:path w="11872" h="13929" extrusionOk="0">
                  <a:moveTo>
                    <a:pt x="5978" y="458"/>
                  </a:moveTo>
                  <a:cubicBezTo>
                    <a:pt x="6536" y="458"/>
                    <a:pt x="7002" y="923"/>
                    <a:pt x="7002" y="1513"/>
                  </a:cubicBezTo>
                  <a:cubicBezTo>
                    <a:pt x="6971" y="1916"/>
                    <a:pt x="6878" y="2350"/>
                    <a:pt x="6722" y="2723"/>
                  </a:cubicBezTo>
                  <a:cubicBezTo>
                    <a:pt x="6474" y="2661"/>
                    <a:pt x="6226" y="2630"/>
                    <a:pt x="5947" y="2630"/>
                  </a:cubicBezTo>
                  <a:cubicBezTo>
                    <a:pt x="5699" y="2630"/>
                    <a:pt x="5451" y="2661"/>
                    <a:pt x="5172" y="2723"/>
                  </a:cubicBezTo>
                  <a:cubicBezTo>
                    <a:pt x="5016" y="2350"/>
                    <a:pt x="4954" y="1916"/>
                    <a:pt x="4923" y="1482"/>
                  </a:cubicBezTo>
                  <a:cubicBezTo>
                    <a:pt x="4923" y="923"/>
                    <a:pt x="5389" y="458"/>
                    <a:pt x="5947" y="458"/>
                  </a:cubicBezTo>
                  <a:close/>
                  <a:moveTo>
                    <a:pt x="8708" y="1575"/>
                  </a:moveTo>
                  <a:cubicBezTo>
                    <a:pt x="9607" y="1606"/>
                    <a:pt x="10073" y="2692"/>
                    <a:pt x="9452" y="3343"/>
                  </a:cubicBezTo>
                  <a:cubicBezTo>
                    <a:pt x="9142" y="3653"/>
                    <a:pt x="8770" y="3870"/>
                    <a:pt x="8398" y="4056"/>
                  </a:cubicBezTo>
                  <a:cubicBezTo>
                    <a:pt x="8118" y="3591"/>
                    <a:pt x="7746" y="3219"/>
                    <a:pt x="7312" y="2971"/>
                  </a:cubicBezTo>
                  <a:cubicBezTo>
                    <a:pt x="7467" y="2598"/>
                    <a:pt x="7715" y="2226"/>
                    <a:pt x="7994" y="1916"/>
                  </a:cubicBezTo>
                  <a:lnTo>
                    <a:pt x="7963" y="1885"/>
                  </a:lnTo>
                  <a:cubicBezTo>
                    <a:pt x="8180" y="1699"/>
                    <a:pt x="8429" y="1606"/>
                    <a:pt x="8708" y="1575"/>
                  </a:cubicBezTo>
                  <a:close/>
                  <a:moveTo>
                    <a:pt x="3217" y="1637"/>
                  </a:moveTo>
                  <a:cubicBezTo>
                    <a:pt x="3465" y="1637"/>
                    <a:pt x="3745" y="1730"/>
                    <a:pt x="3931" y="1916"/>
                  </a:cubicBezTo>
                  <a:cubicBezTo>
                    <a:pt x="4210" y="2257"/>
                    <a:pt x="4458" y="2598"/>
                    <a:pt x="4613" y="2971"/>
                  </a:cubicBezTo>
                  <a:cubicBezTo>
                    <a:pt x="4179" y="3250"/>
                    <a:pt x="3807" y="3622"/>
                    <a:pt x="3527" y="4087"/>
                  </a:cubicBezTo>
                  <a:cubicBezTo>
                    <a:pt x="3155" y="3901"/>
                    <a:pt x="2783" y="3684"/>
                    <a:pt x="2473" y="3405"/>
                  </a:cubicBezTo>
                  <a:cubicBezTo>
                    <a:pt x="2287" y="3188"/>
                    <a:pt x="2163" y="2940"/>
                    <a:pt x="2163" y="2661"/>
                  </a:cubicBezTo>
                  <a:cubicBezTo>
                    <a:pt x="2163" y="2381"/>
                    <a:pt x="2287" y="2133"/>
                    <a:pt x="2473" y="1947"/>
                  </a:cubicBezTo>
                  <a:cubicBezTo>
                    <a:pt x="2659" y="1730"/>
                    <a:pt x="2938" y="1637"/>
                    <a:pt x="3217" y="1637"/>
                  </a:cubicBezTo>
                  <a:close/>
                  <a:moveTo>
                    <a:pt x="7498" y="3808"/>
                  </a:moveTo>
                  <a:cubicBezTo>
                    <a:pt x="7777" y="4056"/>
                    <a:pt x="7994" y="4367"/>
                    <a:pt x="8087" y="4739"/>
                  </a:cubicBezTo>
                  <a:lnTo>
                    <a:pt x="7436" y="5421"/>
                  </a:lnTo>
                  <a:lnTo>
                    <a:pt x="6660" y="4646"/>
                  </a:lnTo>
                  <a:lnTo>
                    <a:pt x="7498" y="3808"/>
                  </a:lnTo>
                  <a:close/>
                  <a:moveTo>
                    <a:pt x="8180" y="5142"/>
                  </a:moveTo>
                  <a:cubicBezTo>
                    <a:pt x="8180" y="5235"/>
                    <a:pt x="8180" y="5328"/>
                    <a:pt x="8180" y="5421"/>
                  </a:cubicBezTo>
                  <a:lnTo>
                    <a:pt x="8211" y="5421"/>
                  </a:lnTo>
                  <a:cubicBezTo>
                    <a:pt x="8211" y="5638"/>
                    <a:pt x="8180" y="5856"/>
                    <a:pt x="8118" y="6073"/>
                  </a:cubicBezTo>
                  <a:lnTo>
                    <a:pt x="7684" y="5638"/>
                  </a:lnTo>
                  <a:lnTo>
                    <a:pt x="8180" y="5142"/>
                  </a:lnTo>
                  <a:close/>
                  <a:moveTo>
                    <a:pt x="9868" y="4336"/>
                  </a:moveTo>
                  <a:cubicBezTo>
                    <a:pt x="11251" y="4348"/>
                    <a:pt x="11247" y="6383"/>
                    <a:pt x="9855" y="6383"/>
                  </a:cubicBezTo>
                  <a:cubicBezTo>
                    <a:pt x="9452" y="6383"/>
                    <a:pt x="9049" y="6290"/>
                    <a:pt x="8646" y="6135"/>
                  </a:cubicBezTo>
                  <a:cubicBezTo>
                    <a:pt x="8801" y="5638"/>
                    <a:pt x="8801" y="5080"/>
                    <a:pt x="8646" y="4584"/>
                  </a:cubicBezTo>
                  <a:cubicBezTo>
                    <a:pt x="9043" y="4431"/>
                    <a:pt x="9441" y="4338"/>
                    <a:pt x="9868" y="4336"/>
                  </a:cubicBezTo>
                  <a:close/>
                  <a:moveTo>
                    <a:pt x="2070" y="4367"/>
                  </a:moveTo>
                  <a:cubicBezTo>
                    <a:pt x="2504" y="4398"/>
                    <a:pt x="2907" y="4460"/>
                    <a:pt x="3310" y="4615"/>
                  </a:cubicBezTo>
                  <a:cubicBezTo>
                    <a:pt x="3248" y="4863"/>
                    <a:pt x="3186" y="5142"/>
                    <a:pt x="3186" y="5390"/>
                  </a:cubicBezTo>
                  <a:cubicBezTo>
                    <a:pt x="3186" y="5669"/>
                    <a:pt x="3248" y="5918"/>
                    <a:pt x="3310" y="6166"/>
                  </a:cubicBezTo>
                  <a:cubicBezTo>
                    <a:pt x="2907" y="6321"/>
                    <a:pt x="2504" y="6414"/>
                    <a:pt x="2070" y="6445"/>
                  </a:cubicBezTo>
                  <a:lnTo>
                    <a:pt x="2101" y="6414"/>
                  </a:lnTo>
                  <a:cubicBezTo>
                    <a:pt x="1046" y="6414"/>
                    <a:pt x="674" y="5018"/>
                    <a:pt x="1573" y="4491"/>
                  </a:cubicBezTo>
                  <a:cubicBezTo>
                    <a:pt x="1728" y="4398"/>
                    <a:pt x="1914" y="4367"/>
                    <a:pt x="2070" y="4367"/>
                  </a:cubicBezTo>
                  <a:close/>
                  <a:moveTo>
                    <a:pt x="5974" y="3172"/>
                  </a:moveTo>
                  <a:cubicBezTo>
                    <a:pt x="6408" y="3172"/>
                    <a:pt x="6851" y="3302"/>
                    <a:pt x="7250" y="3591"/>
                  </a:cubicBezTo>
                  <a:lnTo>
                    <a:pt x="6443" y="4398"/>
                  </a:lnTo>
                  <a:lnTo>
                    <a:pt x="6257" y="4211"/>
                  </a:lnTo>
                  <a:cubicBezTo>
                    <a:pt x="6223" y="4177"/>
                    <a:pt x="6185" y="4162"/>
                    <a:pt x="6149" y="4162"/>
                  </a:cubicBezTo>
                  <a:cubicBezTo>
                    <a:pt x="6024" y="4162"/>
                    <a:pt x="5920" y="4339"/>
                    <a:pt x="6040" y="4460"/>
                  </a:cubicBezTo>
                  <a:lnTo>
                    <a:pt x="6226" y="4646"/>
                  </a:lnTo>
                  <a:lnTo>
                    <a:pt x="4148" y="6693"/>
                  </a:lnTo>
                  <a:cubicBezTo>
                    <a:pt x="3900" y="6321"/>
                    <a:pt x="3745" y="5856"/>
                    <a:pt x="3745" y="5421"/>
                  </a:cubicBezTo>
                  <a:cubicBezTo>
                    <a:pt x="3745" y="4092"/>
                    <a:pt x="4825" y="3172"/>
                    <a:pt x="5974" y="3172"/>
                  </a:cubicBezTo>
                  <a:close/>
                  <a:moveTo>
                    <a:pt x="7436" y="5856"/>
                  </a:moveTo>
                  <a:lnTo>
                    <a:pt x="7963" y="6383"/>
                  </a:lnTo>
                  <a:cubicBezTo>
                    <a:pt x="7777" y="6786"/>
                    <a:pt x="7467" y="7127"/>
                    <a:pt x="7064" y="7344"/>
                  </a:cubicBezTo>
                  <a:lnTo>
                    <a:pt x="6505" y="6786"/>
                  </a:lnTo>
                  <a:lnTo>
                    <a:pt x="7436" y="5856"/>
                  </a:lnTo>
                  <a:close/>
                  <a:moveTo>
                    <a:pt x="6443" y="4863"/>
                  </a:moveTo>
                  <a:lnTo>
                    <a:pt x="7219" y="5638"/>
                  </a:lnTo>
                  <a:lnTo>
                    <a:pt x="6288" y="6569"/>
                  </a:lnTo>
                  <a:lnTo>
                    <a:pt x="5854" y="6135"/>
                  </a:lnTo>
                  <a:cubicBezTo>
                    <a:pt x="5823" y="6104"/>
                    <a:pt x="5784" y="6088"/>
                    <a:pt x="5745" y="6088"/>
                  </a:cubicBezTo>
                  <a:cubicBezTo>
                    <a:pt x="5707" y="6088"/>
                    <a:pt x="5668" y="6104"/>
                    <a:pt x="5637" y="6135"/>
                  </a:cubicBezTo>
                  <a:cubicBezTo>
                    <a:pt x="5575" y="6197"/>
                    <a:pt x="5575" y="6321"/>
                    <a:pt x="5637" y="6383"/>
                  </a:cubicBezTo>
                  <a:lnTo>
                    <a:pt x="6071" y="6817"/>
                  </a:lnTo>
                  <a:lnTo>
                    <a:pt x="5327" y="7562"/>
                  </a:lnTo>
                  <a:cubicBezTo>
                    <a:pt x="4954" y="7437"/>
                    <a:pt x="4613" y="7220"/>
                    <a:pt x="4365" y="6972"/>
                  </a:cubicBezTo>
                  <a:lnTo>
                    <a:pt x="6443" y="4863"/>
                  </a:lnTo>
                  <a:close/>
                  <a:moveTo>
                    <a:pt x="6288" y="7034"/>
                  </a:moveTo>
                  <a:lnTo>
                    <a:pt x="6753" y="7500"/>
                  </a:lnTo>
                  <a:cubicBezTo>
                    <a:pt x="6505" y="7593"/>
                    <a:pt x="6257" y="7624"/>
                    <a:pt x="5978" y="7624"/>
                  </a:cubicBezTo>
                  <a:cubicBezTo>
                    <a:pt x="5931" y="7639"/>
                    <a:pt x="5885" y="7647"/>
                    <a:pt x="5838" y="7647"/>
                  </a:cubicBezTo>
                  <a:cubicBezTo>
                    <a:pt x="5792" y="7647"/>
                    <a:pt x="5745" y="7639"/>
                    <a:pt x="5699" y="7624"/>
                  </a:cubicBezTo>
                  <a:lnTo>
                    <a:pt x="6288" y="7034"/>
                  </a:lnTo>
                  <a:close/>
                  <a:moveTo>
                    <a:pt x="8429" y="6724"/>
                  </a:moveTo>
                  <a:cubicBezTo>
                    <a:pt x="8832" y="6879"/>
                    <a:pt x="9173" y="7127"/>
                    <a:pt x="9483" y="7406"/>
                  </a:cubicBezTo>
                  <a:cubicBezTo>
                    <a:pt x="9669" y="7593"/>
                    <a:pt x="9793" y="7841"/>
                    <a:pt x="9793" y="8120"/>
                  </a:cubicBezTo>
                  <a:cubicBezTo>
                    <a:pt x="9793" y="8399"/>
                    <a:pt x="9669" y="8647"/>
                    <a:pt x="9483" y="8864"/>
                  </a:cubicBezTo>
                  <a:cubicBezTo>
                    <a:pt x="9297" y="9050"/>
                    <a:pt x="9018" y="9144"/>
                    <a:pt x="8770" y="9175"/>
                  </a:cubicBezTo>
                  <a:cubicBezTo>
                    <a:pt x="8491" y="9144"/>
                    <a:pt x="8211" y="9050"/>
                    <a:pt x="8025" y="8864"/>
                  </a:cubicBezTo>
                  <a:cubicBezTo>
                    <a:pt x="7746" y="8554"/>
                    <a:pt x="7529" y="8213"/>
                    <a:pt x="7343" y="7841"/>
                  </a:cubicBezTo>
                  <a:cubicBezTo>
                    <a:pt x="7808" y="7562"/>
                    <a:pt x="8180" y="7189"/>
                    <a:pt x="8429" y="6724"/>
                  </a:cubicBezTo>
                  <a:close/>
                  <a:moveTo>
                    <a:pt x="3527" y="6755"/>
                  </a:moveTo>
                  <a:cubicBezTo>
                    <a:pt x="3807" y="7220"/>
                    <a:pt x="4179" y="7593"/>
                    <a:pt x="4644" y="7841"/>
                  </a:cubicBezTo>
                  <a:cubicBezTo>
                    <a:pt x="4489" y="8213"/>
                    <a:pt x="4241" y="8585"/>
                    <a:pt x="3962" y="8895"/>
                  </a:cubicBezTo>
                  <a:cubicBezTo>
                    <a:pt x="3740" y="9117"/>
                    <a:pt x="3491" y="9210"/>
                    <a:pt x="3252" y="9210"/>
                  </a:cubicBezTo>
                  <a:cubicBezTo>
                    <a:pt x="2456" y="9210"/>
                    <a:pt x="1764" y="8177"/>
                    <a:pt x="2504" y="7437"/>
                  </a:cubicBezTo>
                  <a:cubicBezTo>
                    <a:pt x="2814" y="7158"/>
                    <a:pt x="3155" y="6910"/>
                    <a:pt x="3527" y="6755"/>
                  </a:cubicBezTo>
                  <a:close/>
                  <a:moveTo>
                    <a:pt x="6785" y="8089"/>
                  </a:moveTo>
                  <a:cubicBezTo>
                    <a:pt x="6940" y="8461"/>
                    <a:pt x="7033" y="8864"/>
                    <a:pt x="7033" y="9299"/>
                  </a:cubicBezTo>
                  <a:cubicBezTo>
                    <a:pt x="7033" y="9857"/>
                    <a:pt x="6567" y="10322"/>
                    <a:pt x="6009" y="10322"/>
                  </a:cubicBezTo>
                  <a:cubicBezTo>
                    <a:pt x="5420" y="10322"/>
                    <a:pt x="4954" y="9857"/>
                    <a:pt x="4954" y="9299"/>
                  </a:cubicBezTo>
                  <a:cubicBezTo>
                    <a:pt x="4985" y="8895"/>
                    <a:pt x="5078" y="8461"/>
                    <a:pt x="5203" y="8089"/>
                  </a:cubicBezTo>
                  <a:cubicBezTo>
                    <a:pt x="5482" y="8151"/>
                    <a:pt x="5730" y="8182"/>
                    <a:pt x="5978" y="8182"/>
                  </a:cubicBezTo>
                  <a:cubicBezTo>
                    <a:pt x="6257" y="8182"/>
                    <a:pt x="6536" y="8151"/>
                    <a:pt x="6785" y="8089"/>
                  </a:cubicBezTo>
                  <a:close/>
                  <a:moveTo>
                    <a:pt x="8253" y="10929"/>
                  </a:moveTo>
                  <a:cubicBezTo>
                    <a:pt x="8751" y="10929"/>
                    <a:pt x="9335" y="11075"/>
                    <a:pt x="9824" y="11253"/>
                  </a:cubicBezTo>
                  <a:cubicBezTo>
                    <a:pt x="9452" y="11873"/>
                    <a:pt x="8863" y="12556"/>
                    <a:pt x="8304" y="12742"/>
                  </a:cubicBezTo>
                  <a:cubicBezTo>
                    <a:pt x="8197" y="12781"/>
                    <a:pt x="8092" y="12798"/>
                    <a:pt x="7991" y="12798"/>
                  </a:cubicBezTo>
                  <a:cubicBezTo>
                    <a:pt x="7535" y="12798"/>
                    <a:pt x="7154" y="12454"/>
                    <a:pt x="7002" y="12277"/>
                  </a:cubicBezTo>
                  <a:lnTo>
                    <a:pt x="7126" y="12277"/>
                  </a:lnTo>
                  <a:lnTo>
                    <a:pt x="8180" y="11842"/>
                  </a:lnTo>
                  <a:cubicBezTo>
                    <a:pt x="8242" y="11811"/>
                    <a:pt x="8304" y="11718"/>
                    <a:pt x="8273" y="11625"/>
                  </a:cubicBezTo>
                  <a:cubicBezTo>
                    <a:pt x="8223" y="11574"/>
                    <a:pt x="8151" y="11524"/>
                    <a:pt x="8093" y="11524"/>
                  </a:cubicBezTo>
                  <a:cubicBezTo>
                    <a:pt x="8080" y="11524"/>
                    <a:pt x="8068" y="11526"/>
                    <a:pt x="8056" y="11532"/>
                  </a:cubicBezTo>
                  <a:lnTo>
                    <a:pt x="7002" y="11966"/>
                  </a:lnTo>
                  <a:cubicBezTo>
                    <a:pt x="7064" y="11532"/>
                    <a:pt x="7343" y="11160"/>
                    <a:pt x="7746" y="11005"/>
                  </a:cubicBezTo>
                  <a:lnTo>
                    <a:pt x="7715" y="11005"/>
                  </a:lnTo>
                  <a:cubicBezTo>
                    <a:pt x="7873" y="10952"/>
                    <a:pt x="8057" y="10929"/>
                    <a:pt x="8253" y="10929"/>
                  </a:cubicBezTo>
                  <a:close/>
                  <a:moveTo>
                    <a:pt x="5637" y="10819"/>
                  </a:moveTo>
                  <a:cubicBezTo>
                    <a:pt x="5761" y="10850"/>
                    <a:pt x="5885" y="10881"/>
                    <a:pt x="5978" y="10881"/>
                  </a:cubicBezTo>
                  <a:cubicBezTo>
                    <a:pt x="6071" y="10881"/>
                    <a:pt x="6164" y="10850"/>
                    <a:pt x="6257" y="10850"/>
                  </a:cubicBezTo>
                  <a:lnTo>
                    <a:pt x="6257" y="13052"/>
                  </a:lnTo>
                  <a:cubicBezTo>
                    <a:pt x="6257" y="13219"/>
                    <a:pt x="6132" y="13336"/>
                    <a:pt x="5972" y="13336"/>
                  </a:cubicBezTo>
                  <a:cubicBezTo>
                    <a:pt x="5954" y="13336"/>
                    <a:pt x="5935" y="13334"/>
                    <a:pt x="5916" y="13331"/>
                  </a:cubicBezTo>
                  <a:cubicBezTo>
                    <a:pt x="5761" y="13331"/>
                    <a:pt x="5637" y="13176"/>
                    <a:pt x="5637" y="13021"/>
                  </a:cubicBezTo>
                  <a:lnTo>
                    <a:pt x="5637" y="10819"/>
                  </a:lnTo>
                  <a:close/>
                  <a:moveTo>
                    <a:pt x="5994" y="1"/>
                  </a:moveTo>
                  <a:cubicBezTo>
                    <a:pt x="5234" y="1"/>
                    <a:pt x="4474" y="505"/>
                    <a:pt x="4427" y="1513"/>
                  </a:cubicBezTo>
                  <a:lnTo>
                    <a:pt x="4427" y="1606"/>
                  </a:lnTo>
                  <a:lnTo>
                    <a:pt x="4334" y="1544"/>
                  </a:lnTo>
                  <a:cubicBezTo>
                    <a:pt x="4055" y="1234"/>
                    <a:pt x="3652" y="1079"/>
                    <a:pt x="3248" y="1079"/>
                  </a:cubicBezTo>
                  <a:cubicBezTo>
                    <a:pt x="2814" y="1079"/>
                    <a:pt x="2411" y="1234"/>
                    <a:pt x="2132" y="1544"/>
                  </a:cubicBezTo>
                  <a:cubicBezTo>
                    <a:pt x="1511" y="2164"/>
                    <a:pt x="1511" y="3157"/>
                    <a:pt x="2132" y="3777"/>
                  </a:cubicBezTo>
                  <a:lnTo>
                    <a:pt x="2194" y="3839"/>
                  </a:lnTo>
                  <a:lnTo>
                    <a:pt x="2101" y="3839"/>
                  </a:lnTo>
                  <a:cubicBezTo>
                    <a:pt x="1697" y="3839"/>
                    <a:pt x="1294" y="4025"/>
                    <a:pt x="1015" y="4305"/>
                  </a:cubicBezTo>
                  <a:cubicBezTo>
                    <a:pt x="0" y="5288"/>
                    <a:pt x="692" y="6973"/>
                    <a:pt x="2093" y="6973"/>
                  </a:cubicBezTo>
                  <a:cubicBezTo>
                    <a:pt x="2106" y="6973"/>
                    <a:pt x="2119" y="6972"/>
                    <a:pt x="2132" y="6972"/>
                  </a:cubicBezTo>
                  <a:lnTo>
                    <a:pt x="2225" y="6972"/>
                  </a:lnTo>
                  <a:lnTo>
                    <a:pt x="2163" y="7034"/>
                  </a:lnTo>
                  <a:cubicBezTo>
                    <a:pt x="1023" y="8174"/>
                    <a:pt x="2064" y="9732"/>
                    <a:pt x="3270" y="9732"/>
                  </a:cubicBezTo>
                  <a:cubicBezTo>
                    <a:pt x="3639" y="9732"/>
                    <a:pt x="4023" y="9586"/>
                    <a:pt x="4365" y="9237"/>
                  </a:cubicBezTo>
                  <a:lnTo>
                    <a:pt x="4427" y="9175"/>
                  </a:lnTo>
                  <a:lnTo>
                    <a:pt x="4427" y="9268"/>
                  </a:lnTo>
                  <a:cubicBezTo>
                    <a:pt x="4427" y="9671"/>
                    <a:pt x="4582" y="10074"/>
                    <a:pt x="4892" y="10353"/>
                  </a:cubicBezTo>
                  <a:cubicBezTo>
                    <a:pt x="4954" y="10446"/>
                    <a:pt x="5047" y="10508"/>
                    <a:pt x="5109" y="10539"/>
                  </a:cubicBezTo>
                  <a:lnTo>
                    <a:pt x="5109" y="13021"/>
                  </a:lnTo>
                  <a:cubicBezTo>
                    <a:pt x="5078" y="13626"/>
                    <a:pt x="5528" y="13928"/>
                    <a:pt x="5978" y="13928"/>
                  </a:cubicBezTo>
                  <a:cubicBezTo>
                    <a:pt x="6428" y="13928"/>
                    <a:pt x="6878" y="13626"/>
                    <a:pt x="6847" y="13021"/>
                  </a:cubicBezTo>
                  <a:lnTo>
                    <a:pt x="6847" y="12835"/>
                  </a:lnTo>
                  <a:cubicBezTo>
                    <a:pt x="7157" y="13145"/>
                    <a:pt x="7560" y="13300"/>
                    <a:pt x="7994" y="13331"/>
                  </a:cubicBezTo>
                  <a:cubicBezTo>
                    <a:pt x="8180" y="13331"/>
                    <a:pt x="8335" y="13300"/>
                    <a:pt x="8491" y="13238"/>
                  </a:cubicBezTo>
                  <a:cubicBezTo>
                    <a:pt x="9390" y="12928"/>
                    <a:pt x="10135" y="11811"/>
                    <a:pt x="10414" y="11346"/>
                  </a:cubicBezTo>
                  <a:cubicBezTo>
                    <a:pt x="10445" y="11253"/>
                    <a:pt x="10476" y="11129"/>
                    <a:pt x="10445" y="11036"/>
                  </a:cubicBezTo>
                  <a:cubicBezTo>
                    <a:pt x="10414" y="10912"/>
                    <a:pt x="10321" y="10819"/>
                    <a:pt x="10228" y="10788"/>
                  </a:cubicBezTo>
                  <a:cubicBezTo>
                    <a:pt x="9826" y="10646"/>
                    <a:pt x="8993" y="10342"/>
                    <a:pt x="8235" y="10342"/>
                  </a:cubicBezTo>
                  <a:cubicBezTo>
                    <a:pt x="7998" y="10342"/>
                    <a:pt x="7767" y="10372"/>
                    <a:pt x="7560" y="10446"/>
                  </a:cubicBezTo>
                  <a:cubicBezTo>
                    <a:pt x="7250" y="10539"/>
                    <a:pt x="7002" y="10726"/>
                    <a:pt x="6847" y="10974"/>
                  </a:cubicBezTo>
                  <a:lnTo>
                    <a:pt x="6847" y="10570"/>
                  </a:lnTo>
                  <a:cubicBezTo>
                    <a:pt x="7281" y="10291"/>
                    <a:pt x="7560" y="9764"/>
                    <a:pt x="7560" y="9237"/>
                  </a:cubicBezTo>
                  <a:lnTo>
                    <a:pt x="7560" y="9144"/>
                  </a:lnTo>
                  <a:lnTo>
                    <a:pt x="7622" y="9206"/>
                  </a:lnTo>
                  <a:cubicBezTo>
                    <a:pt x="7932" y="9516"/>
                    <a:pt x="8335" y="9671"/>
                    <a:pt x="8739" y="9671"/>
                  </a:cubicBezTo>
                  <a:cubicBezTo>
                    <a:pt x="9607" y="9640"/>
                    <a:pt x="10290" y="8957"/>
                    <a:pt x="10290" y="8089"/>
                  </a:cubicBezTo>
                  <a:cubicBezTo>
                    <a:pt x="10290" y="7655"/>
                    <a:pt x="10135" y="7251"/>
                    <a:pt x="9824" y="6941"/>
                  </a:cubicBezTo>
                  <a:lnTo>
                    <a:pt x="9762" y="6910"/>
                  </a:lnTo>
                  <a:lnTo>
                    <a:pt x="9855" y="6910"/>
                  </a:lnTo>
                  <a:lnTo>
                    <a:pt x="9855" y="6941"/>
                  </a:lnTo>
                  <a:cubicBezTo>
                    <a:pt x="11872" y="6848"/>
                    <a:pt x="11872" y="3901"/>
                    <a:pt x="9855" y="3808"/>
                  </a:cubicBezTo>
                  <a:lnTo>
                    <a:pt x="9793" y="3808"/>
                  </a:lnTo>
                  <a:lnTo>
                    <a:pt x="9855" y="3746"/>
                  </a:lnTo>
                  <a:cubicBezTo>
                    <a:pt x="10931" y="2599"/>
                    <a:pt x="9889" y="1047"/>
                    <a:pt x="8673" y="1047"/>
                  </a:cubicBezTo>
                  <a:cubicBezTo>
                    <a:pt x="8311" y="1047"/>
                    <a:pt x="7933" y="1185"/>
                    <a:pt x="7591" y="1513"/>
                  </a:cubicBezTo>
                  <a:lnTo>
                    <a:pt x="7560" y="1575"/>
                  </a:lnTo>
                  <a:cubicBezTo>
                    <a:pt x="7560" y="1544"/>
                    <a:pt x="7560" y="1513"/>
                    <a:pt x="7560" y="1513"/>
                  </a:cubicBezTo>
                  <a:cubicBezTo>
                    <a:pt x="7513" y="505"/>
                    <a:pt x="6753" y="1"/>
                    <a:pt x="599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  <p:grpSp>
        <p:nvGrpSpPr>
          <p:cNvPr id="1026" name="Google Shape;1026;p51"/>
          <p:cNvGrpSpPr/>
          <p:nvPr/>
        </p:nvGrpSpPr>
        <p:grpSpPr>
          <a:xfrm>
            <a:off x="6947933" y="1956080"/>
            <a:ext cx="545965" cy="587003"/>
            <a:chOff x="4747400" y="4887463"/>
            <a:chExt cx="324950" cy="349375"/>
          </a:xfrm>
        </p:grpSpPr>
        <p:sp>
          <p:nvSpPr>
            <p:cNvPr id="1027" name="Google Shape;1027;p51"/>
            <p:cNvSpPr/>
            <p:nvPr/>
          </p:nvSpPr>
          <p:spPr>
            <a:xfrm>
              <a:off x="4962225" y="5201913"/>
              <a:ext cx="53525" cy="27950"/>
            </a:xfrm>
            <a:custGeom>
              <a:avLst/>
              <a:gdLst/>
              <a:ahLst/>
              <a:cxnLst/>
              <a:rect l="l" t="t" r="r" b="b"/>
              <a:pathLst>
                <a:path w="2141" h="1118" extrusionOk="0">
                  <a:moveTo>
                    <a:pt x="1070" y="1"/>
                  </a:moveTo>
                  <a:cubicBezTo>
                    <a:pt x="535" y="1"/>
                    <a:pt x="0" y="373"/>
                    <a:pt x="62" y="1117"/>
                  </a:cubicBezTo>
                  <a:lnTo>
                    <a:pt x="2078" y="1117"/>
                  </a:lnTo>
                  <a:cubicBezTo>
                    <a:pt x="2140" y="373"/>
                    <a:pt x="1605" y="1"/>
                    <a:pt x="107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4774550" y="4943688"/>
              <a:ext cx="277650" cy="286175"/>
            </a:xfrm>
            <a:custGeom>
              <a:avLst/>
              <a:gdLst/>
              <a:ahLst/>
              <a:cxnLst/>
              <a:rect l="l" t="t" r="r" b="b"/>
              <a:pathLst>
                <a:path w="11106" h="11447" extrusionOk="0">
                  <a:moveTo>
                    <a:pt x="5708" y="0"/>
                  </a:moveTo>
                  <a:cubicBezTo>
                    <a:pt x="4467" y="0"/>
                    <a:pt x="3444" y="1024"/>
                    <a:pt x="3444" y="2296"/>
                  </a:cubicBezTo>
                  <a:lnTo>
                    <a:pt x="3444" y="5336"/>
                  </a:lnTo>
                  <a:lnTo>
                    <a:pt x="2172" y="5336"/>
                  </a:lnTo>
                  <a:cubicBezTo>
                    <a:pt x="2048" y="5336"/>
                    <a:pt x="1955" y="5242"/>
                    <a:pt x="1955" y="5118"/>
                  </a:cubicBezTo>
                  <a:lnTo>
                    <a:pt x="1955" y="4312"/>
                  </a:lnTo>
                  <a:cubicBezTo>
                    <a:pt x="1955" y="3785"/>
                    <a:pt x="1520" y="3319"/>
                    <a:pt x="993" y="3319"/>
                  </a:cubicBezTo>
                  <a:cubicBezTo>
                    <a:pt x="975" y="3318"/>
                    <a:pt x="958" y="3318"/>
                    <a:pt x="940" y="3318"/>
                  </a:cubicBezTo>
                  <a:cubicBezTo>
                    <a:pt x="435" y="3318"/>
                    <a:pt x="0" y="3741"/>
                    <a:pt x="0" y="4281"/>
                  </a:cubicBezTo>
                  <a:lnTo>
                    <a:pt x="0" y="5894"/>
                  </a:lnTo>
                  <a:cubicBezTo>
                    <a:pt x="0" y="6638"/>
                    <a:pt x="621" y="7259"/>
                    <a:pt x="1396" y="7259"/>
                  </a:cubicBezTo>
                  <a:lnTo>
                    <a:pt x="3444" y="7259"/>
                  </a:lnTo>
                  <a:lnTo>
                    <a:pt x="3444" y="11446"/>
                  </a:lnTo>
                  <a:lnTo>
                    <a:pt x="7972" y="11446"/>
                  </a:lnTo>
                  <a:lnTo>
                    <a:pt x="7972" y="4932"/>
                  </a:lnTo>
                  <a:lnTo>
                    <a:pt x="9740" y="4932"/>
                  </a:lnTo>
                  <a:cubicBezTo>
                    <a:pt x="10485" y="4932"/>
                    <a:pt x="11105" y="4312"/>
                    <a:pt x="11105" y="3567"/>
                  </a:cubicBezTo>
                  <a:lnTo>
                    <a:pt x="11105" y="2885"/>
                  </a:lnTo>
                  <a:cubicBezTo>
                    <a:pt x="11105" y="2327"/>
                    <a:pt x="10671" y="1892"/>
                    <a:pt x="10144" y="1892"/>
                  </a:cubicBezTo>
                  <a:cubicBezTo>
                    <a:pt x="9585" y="1892"/>
                    <a:pt x="9151" y="2327"/>
                    <a:pt x="9151" y="2885"/>
                  </a:cubicBezTo>
                  <a:lnTo>
                    <a:pt x="9151" y="2978"/>
                  </a:lnTo>
                  <a:lnTo>
                    <a:pt x="7972" y="2978"/>
                  </a:lnTo>
                  <a:lnTo>
                    <a:pt x="7972" y="2296"/>
                  </a:lnTo>
                  <a:cubicBezTo>
                    <a:pt x="7972" y="1024"/>
                    <a:pt x="6980" y="0"/>
                    <a:pt x="5708" y="0"/>
                  </a:cubicBezTo>
                  <a:close/>
                </a:path>
              </a:pathLst>
            </a:custGeom>
            <a:solidFill>
              <a:srgbClr val="AADFD3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4776875" y="5077063"/>
              <a:ext cx="84550" cy="47325"/>
            </a:xfrm>
            <a:custGeom>
              <a:avLst/>
              <a:gdLst/>
              <a:ahLst/>
              <a:cxnLst/>
              <a:rect l="l" t="t" r="r" b="b"/>
              <a:pathLst>
                <a:path w="3382" h="1893" extrusionOk="0">
                  <a:moveTo>
                    <a:pt x="2575" y="1"/>
                  </a:moveTo>
                  <a:lnTo>
                    <a:pt x="2575" y="435"/>
                  </a:lnTo>
                  <a:cubicBezTo>
                    <a:pt x="2575" y="838"/>
                    <a:pt x="2265" y="1148"/>
                    <a:pt x="1862" y="1148"/>
                  </a:cubicBezTo>
                  <a:lnTo>
                    <a:pt x="590" y="1148"/>
                  </a:lnTo>
                  <a:cubicBezTo>
                    <a:pt x="373" y="1148"/>
                    <a:pt x="187" y="1086"/>
                    <a:pt x="0" y="962"/>
                  </a:cubicBezTo>
                  <a:lnTo>
                    <a:pt x="0" y="962"/>
                  </a:lnTo>
                  <a:cubicBezTo>
                    <a:pt x="187" y="1520"/>
                    <a:pt x="714" y="1893"/>
                    <a:pt x="1303" y="1893"/>
                  </a:cubicBezTo>
                  <a:lnTo>
                    <a:pt x="3382" y="189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4974625" y="4990988"/>
              <a:ext cx="78350" cy="75250"/>
            </a:xfrm>
            <a:custGeom>
              <a:avLst/>
              <a:gdLst/>
              <a:ahLst/>
              <a:cxnLst/>
              <a:rect l="l" t="t" r="r" b="b"/>
              <a:pathLst>
                <a:path w="3134" h="3010" extrusionOk="0">
                  <a:moveTo>
                    <a:pt x="2141" y="0"/>
                  </a:moveTo>
                  <a:cubicBezTo>
                    <a:pt x="2017" y="0"/>
                    <a:pt x="1893" y="31"/>
                    <a:pt x="1768" y="62"/>
                  </a:cubicBezTo>
                  <a:cubicBezTo>
                    <a:pt x="2048" y="187"/>
                    <a:pt x="2234" y="466"/>
                    <a:pt x="2234" y="776"/>
                  </a:cubicBezTo>
                  <a:lnTo>
                    <a:pt x="2234" y="1334"/>
                  </a:lnTo>
                  <a:cubicBezTo>
                    <a:pt x="2234" y="1924"/>
                    <a:pt x="1737" y="2389"/>
                    <a:pt x="1148" y="2389"/>
                  </a:cubicBezTo>
                  <a:lnTo>
                    <a:pt x="0" y="2389"/>
                  </a:lnTo>
                  <a:lnTo>
                    <a:pt x="0" y="3009"/>
                  </a:lnTo>
                  <a:lnTo>
                    <a:pt x="1768" y="3009"/>
                  </a:lnTo>
                  <a:cubicBezTo>
                    <a:pt x="2513" y="3009"/>
                    <a:pt x="3133" y="2420"/>
                    <a:pt x="3133" y="1644"/>
                  </a:cubicBezTo>
                  <a:lnTo>
                    <a:pt x="3133" y="993"/>
                  </a:lnTo>
                  <a:cubicBezTo>
                    <a:pt x="3133" y="435"/>
                    <a:pt x="2699" y="0"/>
                    <a:pt x="2141" y="0"/>
                  </a:cubicBez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4860625" y="4943688"/>
              <a:ext cx="112475" cy="285400"/>
            </a:xfrm>
            <a:custGeom>
              <a:avLst/>
              <a:gdLst/>
              <a:ahLst/>
              <a:cxnLst/>
              <a:rect l="l" t="t" r="r" b="b"/>
              <a:pathLst>
                <a:path w="4499" h="11416" extrusionOk="0">
                  <a:moveTo>
                    <a:pt x="2203" y="0"/>
                  </a:moveTo>
                  <a:cubicBezTo>
                    <a:pt x="1738" y="0"/>
                    <a:pt x="1272" y="155"/>
                    <a:pt x="900" y="434"/>
                  </a:cubicBezTo>
                  <a:cubicBezTo>
                    <a:pt x="1130" y="319"/>
                    <a:pt x="1394" y="256"/>
                    <a:pt x="1655" y="256"/>
                  </a:cubicBezTo>
                  <a:cubicBezTo>
                    <a:pt x="1745" y="256"/>
                    <a:pt x="1836" y="263"/>
                    <a:pt x="1924" y="279"/>
                  </a:cubicBezTo>
                  <a:cubicBezTo>
                    <a:pt x="2699" y="466"/>
                    <a:pt x="3289" y="1148"/>
                    <a:pt x="3320" y="1954"/>
                  </a:cubicBezTo>
                  <a:lnTo>
                    <a:pt x="3320" y="6949"/>
                  </a:lnTo>
                  <a:cubicBezTo>
                    <a:pt x="3320" y="7941"/>
                    <a:pt x="2482" y="8779"/>
                    <a:pt x="1489" y="8779"/>
                  </a:cubicBezTo>
                  <a:lnTo>
                    <a:pt x="1" y="8779"/>
                  </a:lnTo>
                  <a:lnTo>
                    <a:pt x="1" y="11415"/>
                  </a:lnTo>
                  <a:lnTo>
                    <a:pt x="4498" y="11415"/>
                  </a:lnTo>
                  <a:lnTo>
                    <a:pt x="4498" y="2296"/>
                  </a:lnTo>
                  <a:cubicBezTo>
                    <a:pt x="4498" y="1043"/>
                    <a:pt x="3505" y="31"/>
                    <a:pt x="2289" y="31"/>
                  </a:cubicBezTo>
                  <a:cubicBezTo>
                    <a:pt x="2271" y="31"/>
                    <a:pt x="2252" y="31"/>
                    <a:pt x="2234" y="31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000000">
                <a:alpha val="16760"/>
              </a:srgbClr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4888550" y="5205413"/>
              <a:ext cx="48875" cy="24450"/>
            </a:xfrm>
            <a:custGeom>
              <a:avLst/>
              <a:gdLst/>
              <a:ahLst/>
              <a:cxnLst/>
              <a:rect l="l" t="t" r="r" b="b"/>
              <a:pathLst>
                <a:path w="1955" h="978" extrusionOk="0">
                  <a:moveTo>
                    <a:pt x="977" y="0"/>
                  </a:moveTo>
                  <a:cubicBezTo>
                    <a:pt x="489" y="0"/>
                    <a:pt x="0" y="326"/>
                    <a:pt x="0" y="977"/>
                  </a:cubicBezTo>
                  <a:lnTo>
                    <a:pt x="1954" y="977"/>
                  </a:lnTo>
                  <a:cubicBezTo>
                    <a:pt x="1954" y="326"/>
                    <a:pt x="1466" y="0"/>
                    <a:pt x="977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4830000" y="5189713"/>
              <a:ext cx="77575" cy="40150"/>
            </a:xfrm>
            <a:custGeom>
              <a:avLst/>
              <a:gdLst/>
              <a:ahLst/>
              <a:cxnLst/>
              <a:rect l="l" t="t" r="r" b="b"/>
              <a:pathLst>
                <a:path w="3103" h="1606" extrusionOk="0">
                  <a:moveTo>
                    <a:pt x="1551" y="0"/>
                  </a:moveTo>
                  <a:cubicBezTo>
                    <a:pt x="776" y="0"/>
                    <a:pt x="0" y="535"/>
                    <a:pt x="109" y="1605"/>
                  </a:cubicBezTo>
                  <a:lnTo>
                    <a:pt x="2994" y="1605"/>
                  </a:lnTo>
                  <a:cubicBezTo>
                    <a:pt x="3102" y="535"/>
                    <a:pt x="2327" y="0"/>
                    <a:pt x="1551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4747400" y="4917888"/>
              <a:ext cx="50425" cy="56250"/>
            </a:xfrm>
            <a:custGeom>
              <a:avLst/>
              <a:gdLst/>
              <a:ahLst/>
              <a:cxnLst/>
              <a:rect l="l" t="t" r="r" b="b"/>
              <a:pathLst>
                <a:path w="2017" h="2250" extrusionOk="0">
                  <a:moveTo>
                    <a:pt x="1024" y="1"/>
                  </a:moveTo>
                  <a:cubicBezTo>
                    <a:pt x="986" y="1"/>
                    <a:pt x="947" y="24"/>
                    <a:pt x="931" y="71"/>
                  </a:cubicBezTo>
                  <a:lnTo>
                    <a:pt x="714" y="722"/>
                  </a:lnTo>
                  <a:cubicBezTo>
                    <a:pt x="683" y="722"/>
                    <a:pt x="683" y="753"/>
                    <a:pt x="652" y="753"/>
                  </a:cubicBezTo>
                  <a:lnTo>
                    <a:pt x="94" y="1032"/>
                  </a:lnTo>
                  <a:cubicBezTo>
                    <a:pt x="1" y="1063"/>
                    <a:pt x="1" y="1187"/>
                    <a:pt x="94" y="1218"/>
                  </a:cubicBezTo>
                  <a:lnTo>
                    <a:pt x="652" y="1466"/>
                  </a:lnTo>
                  <a:cubicBezTo>
                    <a:pt x="652" y="1498"/>
                    <a:pt x="683" y="1498"/>
                    <a:pt x="683" y="1529"/>
                  </a:cubicBezTo>
                  <a:lnTo>
                    <a:pt x="931" y="2180"/>
                  </a:lnTo>
                  <a:cubicBezTo>
                    <a:pt x="931" y="2226"/>
                    <a:pt x="962" y="2250"/>
                    <a:pt x="997" y="2250"/>
                  </a:cubicBezTo>
                  <a:cubicBezTo>
                    <a:pt x="1032" y="2250"/>
                    <a:pt x="1071" y="2226"/>
                    <a:pt x="1086" y="2180"/>
                  </a:cubicBezTo>
                  <a:lnTo>
                    <a:pt x="1335" y="1529"/>
                  </a:lnTo>
                  <a:cubicBezTo>
                    <a:pt x="1335" y="1498"/>
                    <a:pt x="1335" y="1498"/>
                    <a:pt x="1366" y="1466"/>
                  </a:cubicBezTo>
                  <a:lnTo>
                    <a:pt x="1955" y="1218"/>
                  </a:lnTo>
                  <a:cubicBezTo>
                    <a:pt x="2017" y="1187"/>
                    <a:pt x="2017" y="1063"/>
                    <a:pt x="1955" y="1032"/>
                  </a:cubicBezTo>
                  <a:lnTo>
                    <a:pt x="1366" y="753"/>
                  </a:lnTo>
                  <a:cubicBezTo>
                    <a:pt x="1335" y="753"/>
                    <a:pt x="1335" y="722"/>
                    <a:pt x="1335" y="722"/>
                  </a:cubicBezTo>
                  <a:lnTo>
                    <a:pt x="1086" y="71"/>
                  </a:lnTo>
                  <a:lnTo>
                    <a:pt x="1117" y="71"/>
                  </a:lnTo>
                  <a:cubicBezTo>
                    <a:pt x="1102" y="24"/>
                    <a:pt x="1063" y="1"/>
                    <a:pt x="1024" y="1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5009525" y="4887463"/>
              <a:ext cx="38025" cy="41900"/>
            </a:xfrm>
            <a:custGeom>
              <a:avLst/>
              <a:gdLst/>
              <a:ahLst/>
              <a:cxnLst/>
              <a:rect l="l" t="t" r="r" b="b"/>
              <a:pathLst>
                <a:path w="1521" h="1676" extrusionOk="0">
                  <a:moveTo>
                    <a:pt x="764" y="0"/>
                  </a:moveTo>
                  <a:cubicBezTo>
                    <a:pt x="737" y="0"/>
                    <a:pt x="714" y="16"/>
                    <a:pt x="714" y="47"/>
                  </a:cubicBezTo>
                  <a:lnTo>
                    <a:pt x="528" y="543"/>
                  </a:lnTo>
                  <a:cubicBezTo>
                    <a:pt x="528" y="543"/>
                    <a:pt x="528" y="574"/>
                    <a:pt x="497" y="574"/>
                  </a:cubicBezTo>
                  <a:lnTo>
                    <a:pt x="93" y="760"/>
                  </a:lnTo>
                  <a:cubicBezTo>
                    <a:pt x="0" y="791"/>
                    <a:pt x="0" y="884"/>
                    <a:pt x="93" y="915"/>
                  </a:cubicBezTo>
                  <a:lnTo>
                    <a:pt x="497" y="1102"/>
                  </a:lnTo>
                  <a:cubicBezTo>
                    <a:pt x="528" y="1102"/>
                    <a:pt x="528" y="1133"/>
                    <a:pt x="528" y="1164"/>
                  </a:cubicBezTo>
                  <a:lnTo>
                    <a:pt x="714" y="1629"/>
                  </a:lnTo>
                  <a:cubicBezTo>
                    <a:pt x="714" y="1660"/>
                    <a:pt x="737" y="1675"/>
                    <a:pt x="764" y="1675"/>
                  </a:cubicBezTo>
                  <a:cubicBezTo>
                    <a:pt x="791" y="1675"/>
                    <a:pt x="822" y="1660"/>
                    <a:pt x="838" y="1629"/>
                  </a:cubicBezTo>
                  <a:lnTo>
                    <a:pt x="993" y="1164"/>
                  </a:lnTo>
                  <a:cubicBezTo>
                    <a:pt x="1024" y="1133"/>
                    <a:pt x="1024" y="1102"/>
                    <a:pt x="1055" y="1102"/>
                  </a:cubicBezTo>
                  <a:lnTo>
                    <a:pt x="1458" y="915"/>
                  </a:lnTo>
                  <a:cubicBezTo>
                    <a:pt x="1520" y="884"/>
                    <a:pt x="1520" y="791"/>
                    <a:pt x="1458" y="760"/>
                  </a:cubicBezTo>
                  <a:lnTo>
                    <a:pt x="1055" y="574"/>
                  </a:lnTo>
                  <a:cubicBezTo>
                    <a:pt x="1024" y="574"/>
                    <a:pt x="1024" y="543"/>
                    <a:pt x="993" y="543"/>
                  </a:cubicBezTo>
                  <a:lnTo>
                    <a:pt x="838" y="47"/>
                  </a:lnTo>
                  <a:cubicBezTo>
                    <a:pt x="822" y="16"/>
                    <a:pt x="791" y="0"/>
                    <a:pt x="764" y="0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5009525" y="5127163"/>
              <a:ext cx="27925" cy="25450"/>
            </a:xfrm>
            <a:custGeom>
              <a:avLst/>
              <a:gdLst/>
              <a:ahLst/>
              <a:cxnLst/>
              <a:rect l="l" t="t" r="r" b="b"/>
              <a:pathLst>
                <a:path w="1117" h="1018" extrusionOk="0">
                  <a:moveTo>
                    <a:pt x="544" y="1"/>
                  </a:moveTo>
                  <a:cubicBezTo>
                    <a:pt x="311" y="1"/>
                    <a:pt x="116" y="173"/>
                    <a:pt x="62" y="416"/>
                  </a:cubicBezTo>
                  <a:cubicBezTo>
                    <a:pt x="0" y="695"/>
                    <a:pt x="186" y="943"/>
                    <a:pt x="466" y="1005"/>
                  </a:cubicBezTo>
                  <a:cubicBezTo>
                    <a:pt x="498" y="1014"/>
                    <a:pt x="531" y="1017"/>
                    <a:pt x="564" y="1017"/>
                  </a:cubicBezTo>
                  <a:cubicBezTo>
                    <a:pt x="783" y="1017"/>
                    <a:pt x="1001" y="849"/>
                    <a:pt x="1055" y="633"/>
                  </a:cubicBezTo>
                  <a:cubicBezTo>
                    <a:pt x="1117" y="354"/>
                    <a:pt x="931" y="75"/>
                    <a:pt x="652" y="13"/>
                  </a:cubicBezTo>
                  <a:cubicBezTo>
                    <a:pt x="615" y="5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AADFD3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5042100" y="5109638"/>
              <a:ext cx="10875" cy="10875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7" y="0"/>
                  </a:moveTo>
                  <a:cubicBezTo>
                    <a:pt x="93" y="0"/>
                    <a:pt x="0" y="93"/>
                    <a:pt x="0" y="217"/>
                  </a:cubicBezTo>
                  <a:cubicBezTo>
                    <a:pt x="0" y="342"/>
                    <a:pt x="93" y="435"/>
                    <a:pt x="217" y="435"/>
                  </a:cubicBezTo>
                  <a:cubicBezTo>
                    <a:pt x="341" y="435"/>
                    <a:pt x="434" y="342"/>
                    <a:pt x="434" y="217"/>
                  </a:cubicBezTo>
                  <a:cubicBezTo>
                    <a:pt x="434" y="93"/>
                    <a:pt x="341" y="0"/>
                    <a:pt x="217" y="0"/>
                  </a:cubicBezTo>
                  <a:close/>
                </a:path>
              </a:pathLst>
            </a:custGeom>
            <a:solidFill>
              <a:srgbClr val="AADFD3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4876900" y="4997913"/>
              <a:ext cx="15200" cy="38850"/>
            </a:xfrm>
            <a:custGeom>
              <a:avLst/>
              <a:gdLst/>
              <a:ahLst/>
              <a:cxnLst/>
              <a:rect l="l" t="t" r="r" b="b"/>
              <a:pathLst>
                <a:path w="608" h="1554" extrusionOk="0">
                  <a:moveTo>
                    <a:pt x="300" y="1"/>
                  </a:moveTo>
                  <a:cubicBezTo>
                    <a:pt x="171" y="1"/>
                    <a:pt x="46" y="80"/>
                    <a:pt x="32" y="251"/>
                  </a:cubicBezTo>
                  <a:cubicBezTo>
                    <a:pt x="1" y="530"/>
                    <a:pt x="1" y="809"/>
                    <a:pt x="1" y="1088"/>
                  </a:cubicBezTo>
                  <a:lnTo>
                    <a:pt x="1" y="1274"/>
                  </a:lnTo>
                  <a:cubicBezTo>
                    <a:pt x="1" y="1429"/>
                    <a:pt x="125" y="1554"/>
                    <a:pt x="280" y="1554"/>
                  </a:cubicBezTo>
                  <a:cubicBezTo>
                    <a:pt x="435" y="1554"/>
                    <a:pt x="559" y="1429"/>
                    <a:pt x="559" y="1274"/>
                  </a:cubicBezTo>
                  <a:lnTo>
                    <a:pt x="559" y="1088"/>
                  </a:lnTo>
                  <a:cubicBezTo>
                    <a:pt x="559" y="809"/>
                    <a:pt x="559" y="561"/>
                    <a:pt x="590" y="313"/>
                  </a:cubicBezTo>
                  <a:cubicBezTo>
                    <a:pt x="607" y="111"/>
                    <a:pt x="451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4884675" y="4974513"/>
              <a:ext cx="18975" cy="15725"/>
            </a:xfrm>
            <a:custGeom>
              <a:avLst/>
              <a:gdLst/>
              <a:ahLst/>
              <a:cxnLst/>
              <a:rect l="l" t="t" r="r" b="b"/>
              <a:pathLst>
                <a:path w="759" h="629" extrusionOk="0">
                  <a:moveTo>
                    <a:pt x="390" y="1"/>
                  </a:moveTo>
                  <a:cubicBezTo>
                    <a:pt x="333" y="1"/>
                    <a:pt x="273" y="21"/>
                    <a:pt x="217" y="70"/>
                  </a:cubicBezTo>
                  <a:lnTo>
                    <a:pt x="93" y="163"/>
                  </a:lnTo>
                  <a:cubicBezTo>
                    <a:pt x="0" y="287"/>
                    <a:pt x="31" y="473"/>
                    <a:pt x="124" y="566"/>
                  </a:cubicBezTo>
                  <a:cubicBezTo>
                    <a:pt x="186" y="597"/>
                    <a:pt x="248" y="628"/>
                    <a:pt x="310" y="628"/>
                  </a:cubicBezTo>
                  <a:cubicBezTo>
                    <a:pt x="403" y="628"/>
                    <a:pt x="465" y="566"/>
                    <a:pt x="527" y="504"/>
                  </a:cubicBezTo>
                  <a:cubicBezTo>
                    <a:pt x="559" y="504"/>
                    <a:pt x="559" y="473"/>
                    <a:pt x="590" y="442"/>
                  </a:cubicBezTo>
                  <a:cubicBezTo>
                    <a:pt x="758" y="250"/>
                    <a:pt x="590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4925775" y="5127463"/>
              <a:ext cx="8550" cy="15550"/>
            </a:xfrm>
            <a:custGeom>
              <a:avLst/>
              <a:gdLst/>
              <a:ahLst/>
              <a:cxnLst/>
              <a:rect l="l" t="t" r="r" b="b"/>
              <a:pathLst>
                <a:path w="342" h="622" extrusionOk="0">
                  <a:moveTo>
                    <a:pt x="155" y="1"/>
                  </a:moveTo>
                  <a:cubicBezTo>
                    <a:pt x="62" y="1"/>
                    <a:pt x="0" y="94"/>
                    <a:pt x="0" y="187"/>
                  </a:cubicBezTo>
                  <a:lnTo>
                    <a:pt x="0" y="466"/>
                  </a:lnTo>
                  <a:cubicBezTo>
                    <a:pt x="0" y="559"/>
                    <a:pt x="62" y="621"/>
                    <a:pt x="155" y="621"/>
                  </a:cubicBezTo>
                  <a:cubicBezTo>
                    <a:pt x="248" y="621"/>
                    <a:pt x="341" y="559"/>
                    <a:pt x="341" y="466"/>
                  </a:cubicBezTo>
                  <a:lnTo>
                    <a:pt x="341" y="156"/>
                  </a:lnTo>
                  <a:cubicBezTo>
                    <a:pt x="341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4925775" y="5077063"/>
              <a:ext cx="8550" cy="15525"/>
            </a:xfrm>
            <a:custGeom>
              <a:avLst/>
              <a:gdLst/>
              <a:ahLst/>
              <a:cxnLst/>
              <a:rect l="l" t="t" r="r" b="b"/>
              <a:pathLst>
                <a:path w="342" h="621" extrusionOk="0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lnTo>
                    <a:pt x="0" y="435"/>
                  </a:lnTo>
                  <a:cubicBezTo>
                    <a:pt x="0" y="528"/>
                    <a:pt x="62" y="621"/>
                    <a:pt x="155" y="621"/>
                  </a:cubicBezTo>
                  <a:lnTo>
                    <a:pt x="155" y="590"/>
                  </a:lnTo>
                  <a:cubicBezTo>
                    <a:pt x="248" y="590"/>
                    <a:pt x="341" y="528"/>
                    <a:pt x="341" y="435"/>
                  </a:cubicBezTo>
                  <a:lnTo>
                    <a:pt x="341" y="156"/>
                  </a:lnTo>
                  <a:cubicBezTo>
                    <a:pt x="341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4942825" y="5102513"/>
              <a:ext cx="8550" cy="15675"/>
            </a:xfrm>
            <a:custGeom>
              <a:avLst/>
              <a:gdLst/>
              <a:ahLst/>
              <a:cxnLst/>
              <a:rect l="l" t="t" r="r" b="b"/>
              <a:pathLst>
                <a:path w="342" h="627" extrusionOk="0">
                  <a:moveTo>
                    <a:pt x="193" y="0"/>
                  </a:moveTo>
                  <a:cubicBezTo>
                    <a:pt x="181" y="0"/>
                    <a:pt x="168" y="2"/>
                    <a:pt x="156" y="6"/>
                  </a:cubicBezTo>
                  <a:cubicBezTo>
                    <a:pt x="63" y="6"/>
                    <a:pt x="1" y="68"/>
                    <a:pt x="1" y="161"/>
                  </a:cubicBezTo>
                  <a:lnTo>
                    <a:pt x="1" y="440"/>
                  </a:lnTo>
                  <a:cubicBezTo>
                    <a:pt x="1" y="533"/>
                    <a:pt x="94" y="627"/>
                    <a:pt x="187" y="627"/>
                  </a:cubicBezTo>
                  <a:cubicBezTo>
                    <a:pt x="280" y="627"/>
                    <a:pt x="342" y="533"/>
                    <a:pt x="342" y="471"/>
                  </a:cubicBezTo>
                  <a:lnTo>
                    <a:pt x="342" y="161"/>
                  </a:lnTo>
                  <a:cubicBezTo>
                    <a:pt x="342" y="81"/>
                    <a:pt x="272" y="0"/>
                    <a:pt x="19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4938950" y="5021238"/>
              <a:ext cx="8550" cy="15525"/>
            </a:xfrm>
            <a:custGeom>
              <a:avLst/>
              <a:gdLst/>
              <a:ahLst/>
              <a:cxnLst/>
              <a:rect l="l" t="t" r="r" b="b"/>
              <a:pathLst>
                <a:path w="342" h="621" extrusionOk="0">
                  <a:moveTo>
                    <a:pt x="156" y="0"/>
                  </a:moveTo>
                  <a:cubicBezTo>
                    <a:pt x="63" y="0"/>
                    <a:pt x="1" y="93"/>
                    <a:pt x="1" y="186"/>
                  </a:cubicBezTo>
                  <a:lnTo>
                    <a:pt x="1" y="465"/>
                  </a:lnTo>
                  <a:cubicBezTo>
                    <a:pt x="1" y="558"/>
                    <a:pt x="94" y="621"/>
                    <a:pt x="187" y="621"/>
                  </a:cubicBezTo>
                  <a:cubicBezTo>
                    <a:pt x="249" y="621"/>
                    <a:pt x="342" y="558"/>
                    <a:pt x="342" y="465"/>
                  </a:cubicBezTo>
                  <a:lnTo>
                    <a:pt x="342" y="155"/>
                  </a:lnTo>
                  <a:cubicBezTo>
                    <a:pt x="342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5019600" y="5031313"/>
              <a:ext cx="8550" cy="15525"/>
            </a:xfrm>
            <a:custGeom>
              <a:avLst/>
              <a:gdLst/>
              <a:ahLst/>
              <a:cxnLst/>
              <a:rect l="l" t="t" r="r" b="b"/>
              <a:pathLst>
                <a:path w="342" h="621" extrusionOk="0">
                  <a:moveTo>
                    <a:pt x="156" y="0"/>
                  </a:moveTo>
                  <a:cubicBezTo>
                    <a:pt x="63" y="0"/>
                    <a:pt x="1" y="93"/>
                    <a:pt x="1" y="155"/>
                  </a:cubicBezTo>
                  <a:lnTo>
                    <a:pt x="1" y="466"/>
                  </a:lnTo>
                  <a:cubicBezTo>
                    <a:pt x="1" y="559"/>
                    <a:pt x="63" y="621"/>
                    <a:pt x="156" y="621"/>
                  </a:cubicBezTo>
                  <a:cubicBezTo>
                    <a:pt x="249" y="621"/>
                    <a:pt x="342" y="559"/>
                    <a:pt x="342" y="466"/>
                  </a:cubicBezTo>
                  <a:lnTo>
                    <a:pt x="342" y="155"/>
                  </a:ln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4794700" y="5071638"/>
              <a:ext cx="8575" cy="15525"/>
            </a:xfrm>
            <a:custGeom>
              <a:avLst/>
              <a:gdLst/>
              <a:ahLst/>
              <a:cxnLst/>
              <a:rect l="l" t="t" r="r" b="b"/>
              <a:pathLst>
                <a:path w="343" h="621" extrusionOk="0">
                  <a:moveTo>
                    <a:pt x="156" y="0"/>
                  </a:moveTo>
                  <a:cubicBezTo>
                    <a:pt x="63" y="31"/>
                    <a:pt x="1" y="93"/>
                    <a:pt x="1" y="187"/>
                  </a:cubicBezTo>
                  <a:lnTo>
                    <a:pt x="1" y="466"/>
                  </a:lnTo>
                  <a:cubicBezTo>
                    <a:pt x="1" y="559"/>
                    <a:pt x="94" y="621"/>
                    <a:pt x="187" y="621"/>
                  </a:cubicBezTo>
                  <a:cubicBezTo>
                    <a:pt x="249" y="621"/>
                    <a:pt x="342" y="559"/>
                    <a:pt x="342" y="466"/>
                  </a:cubicBezTo>
                  <a:lnTo>
                    <a:pt x="342" y="187"/>
                  </a:lnTo>
                  <a:cubicBezTo>
                    <a:pt x="342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4821075" y="5095663"/>
              <a:ext cx="8550" cy="15550"/>
            </a:xfrm>
            <a:custGeom>
              <a:avLst/>
              <a:gdLst/>
              <a:ahLst/>
              <a:cxnLst/>
              <a:rect l="l" t="t" r="r" b="b"/>
              <a:pathLst>
                <a:path w="342" h="622" extrusionOk="0">
                  <a:moveTo>
                    <a:pt x="156" y="1"/>
                  </a:moveTo>
                  <a:cubicBezTo>
                    <a:pt x="63" y="1"/>
                    <a:pt x="1" y="94"/>
                    <a:pt x="1" y="156"/>
                  </a:cubicBezTo>
                  <a:lnTo>
                    <a:pt x="1" y="435"/>
                  </a:lnTo>
                  <a:cubicBezTo>
                    <a:pt x="1" y="524"/>
                    <a:pt x="85" y="612"/>
                    <a:pt x="173" y="621"/>
                  </a:cubicBezTo>
                  <a:lnTo>
                    <a:pt x="173" y="621"/>
                  </a:lnTo>
                  <a:cubicBezTo>
                    <a:pt x="260" y="614"/>
                    <a:pt x="342" y="554"/>
                    <a:pt x="342" y="466"/>
                  </a:cubicBezTo>
                  <a:lnTo>
                    <a:pt x="342" y="156"/>
                  </a:lnTo>
                  <a:cubicBezTo>
                    <a:pt x="342" y="63"/>
                    <a:pt x="249" y="1"/>
                    <a:pt x="156" y="1"/>
                  </a:cubicBezTo>
                  <a:close/>
                  <a:moveTo>
                    <a:pt x="173" y="621"/>
                  </a:moveTo>
                  <a:cubicBezTo>
                    <a:pt x="167" y="621"/>
                    <a:pt x="161" y="621"/>
                    <a:pt x="156" y="621"/>
                  </a:cubicBezTo>
                  <a:lnTo>
                    <a:pt x="187" y="621"/>
                  </a:lnTo>
                  <a:cubicBezTo>
                    <a:pt x="182" y="621"/>
                    <a:pt x="177" y="621"/>
                    <a:pt x="173" y="62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4752425" y="4913438"/>
              <a:ext cx="319925" cy="323400"/>
            </a:xfrm>
            <a:custGeom>
              <a:avLst/>
              <a:gdLst/>
              <a:ahLst/>
              <a:cxnLst/>
              <a:rect l="l" t="t" r="r" b="b"/>
              <a:pathLst>
                <a:path w="12797" h="12936" extrusionOk="0">
                  <a:moveTo>
                    <a:pt x="10979" y="3366"/>
                  </a:moveTo>
                  <a:cubicBezTo>
                    <a:pt x="11338" y="3366"/>
                    <a:pt x="11690" y="3652"/>
                    <a:pt x="11711" y="4095"/>
                  </a:cubicBezTo>
                  <a:lnTo>
                    <a:pt x="11711" y="5150"/>
                  </a:lnTo>
                  <a:cubicBezTo>
                    <a:pt x="11711" y="5553"/>
                    <a:pt x="11401" y="5863"/>
                    <a:pt x="10998" y="5863"/>
                  </a:cubicBezTo>
                  <a:lnTo>
                    <a:pt x="9137" y="5863"/>
                  </a:lnTo>
                  <a:lnTo>
                    <a:pt x="9137" y="4467"/>
                  </a:lnTo>
                  <a:lnTo>
                    <a:pt x="10129" y="4467"/>
                  </a:lnTo>
                  <a:cubicBezTo>
                    <a:pt x="10253" y="4467"/>
                    <a:pt x="10315" y="4374"/>
                    <a:pt x="10315" y="4281"/>
                  </a:cubicBezTo>
                  <a:lnTo>
                    <a:pt x="10315" y="3971"/>
                  </a:lnTo>
                  <a:cubicBezTo>
                    <a:pt x="10315" y="3816"/>
                    <a:pt x="10377" y="3661"/>
                    <a:pt x="10501" y="3568"/>
                  </a:cubicBezTo>
                  <a:cubicBezTo>
                    <a:pt x="10640" y="3429"/>
                    <a:pt x="10810" y="3366"/>
                    <a:pt x="10979" y="3366"/>
                  </a:cubicBezTo>
                  <a:close/>
                  <a:moveTo>
                    <a:pt x="1849" y="4801"/>
                  </a:moveTo>
                  <a:cubicBezTo>
                    <a:pt x="2214" y="4801"/>
                    <a:pt x="2529" y="5120"/>
                    <a:pt x="2529" y="5491"/>
                  </a:cubicBezTo>
                  <a:lnTo>
                    <a:pt x="2529" y="6328"/>
                  </a:lnTo>
                  <a:cubicBezTo>
                    <a:pt x="2529" y="6608"/>
                    <a:pt x="2747" y="6825"/>
                    <a:pt x="3026" y="6825"/>
                  </a:cubicBezTo>
                  <a:lnTo>
                    <a:pt x="4018" y="6825"/>
                  </a:lnTo>
                  <a:lnTo>
                    <a:pt x="4018" y="8221"/>
                  </a:lnTo>
                  <a:lnTo>
                    <a:pt x="2250" y="8221"/>
                  </a:lnTo>
                  <a:cubicBezTo>
                    <a:pt x="1630" y="8221"/>
                    <a:pt x="1165" y="7724"/>
                    <a:pt x="1165" y="7104"/>
                  </a:cubicBezTo>
                  <a:lnTo>
                    <a:pt x="1165" y="5522"/>
                  </a:lnTo>
                  <a:cubicBezTo>
                    <a:pt x="1165" y="5181"/>
                    <a:pt x="1413" y="4870"/>
                    <a:pt x="1754" y="4808"/>
                  </a:cubicBezTo>
                  <a:cubicBezTo>
                    <a:pt x="1786" y="4804"/>
                    <a:pt x="1818" y="4801"/>
                    <a:pt x="1849" y="4801"/>
                  </a:cubicBezTo>
                  <a:close/>
                  <a:moveTo>
                    <a:pt x="4639" y="11385"/>
                  </a:moveTo>
                  <a:cubicBezTo>
                    <a:pt x="4980" y="11385"/>
                    <a:pt x="5290" y="11540"/>
                    <a:pt x="5507" y="11788"/>
                  </a:cubicBezTo>
                  <a:cubicBezTo>
                    <a:pt x="5352" y="11974"/>
                    <a:pt x="5259" y="12191"/>
                    <a:pt x="5228" y="12408"/>
                  </a:cubicBezTo>
                  <a:lnTo>
                    <a:pt x="3522" y="12408"/>
                  </a:lnTo>
                  <a:cubicBezTo>
                    <a:pt x="3615" y="11850"/>
                    <a:pt x="4080" y="11416"/>
                    <a:pt x="4639" y="11385"/>
                  </a:cubicBezTo>
                  <a:close/>
                  <a:moveTo>
                    <a:pt x="6422" y="11896"/>
                  </a:moveTo>
                  <a:cubicBezTo>
                    <a:pt x="6702" y="11896"/>
                    <a:pt x="6981" y="12067"/>
                    <a:pt x="7058" y="12408"/>
                  </a:cubicBezTo>
                  <a:lnTo>
                    <a:pt x="5786" y="12408"/>
                  </a:lnTo>
                  <a:cubicBezTo>
                    <a:pt x="5864" y="12067"/>
                    <a:pt x="6143" y="11896"/>
                    <a:pt x="6422" y="11896"/>
                  </a:cubicBezTo>
                  <a:close/>
                  <a:moveTo>
                    <a:pt x="6587" y="1520"/>
                  </a:moveTo>
                  <a:cubicBezTo>
                    <a:pt x="7574" y="1520"/>
                    <a:pt x="8563" y="2180"/>
                    <a:pt x="8578" y="3506"/>
                  </a:cubicBezTo>
                  <a:lnTo>
                    <a:pt x="8578" y="12408"/>
                  </a:lnTo>
                  <a:lnTo>
                    <a:pt x="7648" y="12408"/>
                  </a:lnTo>
                  <a:cubicBezTo>
                    <a:pt x="7555" y="12160"/>
                    <a:pt x="7430" y="11912"/>
                    <a:pt x="7275" y="11726"/>
                  </a:cubicBezTo>
                  <a:lnTo>
                    <a:pt x="7275" y="9896"/>
                  </a:lnTo>
                  <a:cubicBezTo>
                    <a:pt x="7275" y="9815"/>
                    <a:pt x="7229" y="9734"/>
                    <a:pt x="7156" y="9734"/>
                  </a:cubicBezTo>
                  <a:cubicBezTo>
                    <a:pt x="7145" y="9734"/>
                    <a:pt x="7133" y="9736"/>
                    <a:pt x="7120" y="9741"/>
                  </a:cubicBezTo>
                  <a:cubicBezTo>
                    <a:pt x="7027" y="9741"/>
                    <a:pt x="6965" y="9896"/>
                    <a:pt x="6965" y="9896"/>
                  </a:cubicBezTo>
                  <a:lnTo>
                    <a:pt x="6965" y="11447"/>
                  </a:lnTo>
                  <a:cubicBezTo>
                    <a:pt x="6810" y="11354"/>
                    <a:pt x="6624" y="11323"/>
                    <a:pt x="6438" y="11323"/>
                  </a:cubicBezTo>
                  <a:cubicBezTo>
                    <a:pt x="6252" y="11323"/>
                    <a:pt x="6097" y="11354"/>
                    <a:pt x="5942" y="11416"/>
                  </a:cubicBezTo>
                  <a:cubicBezTo>
                    <a:pt x="5880" y="11354"/>
                    <a:pt x="5817" y="11291"/>
                    <a:pt x="5786" y="11229"/>
                  </a:cubicBezTo>
                  <a:lnTo>
                    <a:pt x="5786" y="8624"/>
                  </a:lnTo>
                  <a:cubicBezTo>
                    <a:pt x="5786" y="8531"/>
                    <a:pt x="5693" y="8438"/>
                    <a:pt x="5631" y="8438"/>
                  </a:cubicBezTo>
                  <a:cubicBezTo>
                    <a:pt x="5538" y="8438"/>
                    <a:pt x="5445" y="8500"/>
                    <a:pt x="5445" y="8593"/>
                  </a:cubicBezTo>
                  <a:lnTo>
                    <a:pt x="5445" y="11012"/>
                  </a:lnTo>
                  <a:cubicBezTo>
                    <a:pt x="5197" y="10888"/>
                    <a:pt x="4949" y="10795"/>
                    <a:pt x="4670" y="10795"/>
                  </a:cubicBezTo>
                  <a:lnTo>
                    <a:pt x="4608" y="10795"/>
                  </a:lnTo>
                  <a:lnTo>
                    <a:pt x="4608" y="3537"/>
                  </a:lnTo>
                  <a:cubicBezTo>
                    <a:pt x="4592" y="2195"/>
                    <a:pt x="5589" y="1520"/>
                    <a:pt x="6587" y="1520"/>
                  </a:cubicBezTo>
                  <a:close/>
                  <a:moveTo>
                    <a:pt x="9478" y="11850"/>
                  </a:moveTo>
                  <a:cubicBezTo>
                    <a:pt x="9788" y="11881"/>
                    <a:pt x="10067" y="12098"/>
                    <a:pt x="10160" y="12408"/>
                  </a:cubicBezTo>
                  <a:lnTo>
                    <a:pt x="9137" y="12408"/>
                  </a:lnTo>
                  <a:lnTo>
                    <a:pt x="9137" y="11943"/>
                  </a:lnTo>
                  <a:cubicBezTo>
                    <a:pt x="9230" y="11881"/>
                    <a:pt x="9354" y="11850"/>
                    <a:pt x="9478" y="11850"/>
                  </a:cubicBezTo>
                  <a:close/>
                  <a:moveTo>
                    <a:pt x="6593" y="0"/>
                  </a:moveTo>
                  <a:cubicBezTo>
                    <a:pt x="6438" y="0"/>
                    <a:pt x="6314" y="125"/>
                    <a:pt x="6314" y="280"/>
                  </a:cubicBezTo>
                  <a:lnTo>
                    <a:pt x="6314" y="962"/>
                  </a:lnTo>
                  <a:cubicBezTo>
                    <a:pt x="6128" y="993"/>
                    <a:pt x="5911" y="1024"/>
                    <a:pt x="5755" y="1086"/>
                  </a:cubicBezTo>
                  <a:lnTo>
                    <a:pt x="5445" y="497"/>
                  </a:lnTo>
                  <a:cubicBezTo>
                    <a:pt x="5400" y="406"/>
                    <a:pt x="5288" y="348"/>
                    <a:pt x="5183" y="348"/>
                  </a:cubicBezTo>
                  <a:cubicBezTo>
                    <a:pt x="5144" y="348"/>
                    <a:pt x="5106" y="356"/>
                    <a:pt x="5073" y="373"/>
                  </a:cubicBezTo>
                  <a:cubicBezTo>
                    <a:pt x="4918" y="435"/>
                    <a:pt x="4856" y="621"/>
                    <a:pt x="4949" y="776"/>
                  </a:cubicBezTo>
                  <a:lnTo>
                    <a:pt x="5228" y="1365"/>
                  </a:lnTo>
                  <a:cubicBezTo>
                    <a:pt x="5042" y="1458"/>
                    <a:pt x="4887" y="1582"/>
                    <a:pt x="4732" y="1738"/>
                  </a:cubicBezTo>
                  <a:lnTo>
                    <a:pt x="4329" y="1365"/>
                  </a:lnTo>
                  <a:cubicBezTo>
                    <a:pt x="4267" y="1303"/>
                    <a:pt x="4189" y="1272"/>
                    <a:pt x="4115" y="1272"/>
                  </a:cubicBezTo>
                  <a:cubicBezTo>
                    <a:pt x="4042" y="1272"/>
                    <a:pt x="3972" y="1303"/>
                    <a:pt x="3925" y="1365"/>
                  </a:cubicBezTo>
                  <a:cubicBezTo>
                    <a:pt x="3832" y="1458"/>
                    <a:pt x="3832" y="1644"/>
                    <a:pt x="3925" y="1738"/>
                  </a:cubicBezTo>
                  <a:lnTo>
                    <a:pt x="4391" y="2172"/>
                  </a:lnTo>
                  <a:cubicBezTo>
                    <a:pt x="4142" y="2575"/>
                    <a:pt x="3987" y="3040"/>
                    <a:pt x="3987" y="3506"/>
                  </a:cubicBezTo>
                  <a:lnTo>
                    <a:pt x="3987" y="6297"/>
                  </a:lnTo>
                  <a:lnTo>
                    <a:pt x="3057" y="6297"/>
                  </a:lnTo>
                  <a:lnTo>
                    <a:pt x="3057" y="5522"/>
                  </a:lnTo>
                  <a:cubicBezTo>
                    <a:pt x="3057" y="4870"/>
                    <a:pt x="2591" y="4343"/>
                    <a:pt x="1940" y="4281"/>
                  </a:cubicBezTo>
                  <a:lnTo>
                    <a:pt x="1754" y="3816"/>
                  </a:lnTo>
                  <a:cubicBezTo>
                    <a:pt x="1708" y="3701"/>
                    <a:pt x="1611" y="3637"/>
                    <a:pt x="1500" y="3637"/>
                  </a:cubicBezTo>
                  <a:cubicBezTo>
                    <a:pt x="1462" y="3637"/>
                    <a:pt x="1422" y="3645"/>
                    <a:pt x="1382" y="3661"/>
                  </a:cubicBezTo>
                  <a:cubicBezTo>
                    <a:pt x="1258" y="3723"/>
                    <a:pt x="1165" y="3878"/>
                    <a:pt x="1227" y="4002"/>
                  </a:cubicBezTo>
                  <a:lnTo>
                    <a:pt x="1382" y="4343"/>
                  </a:lnTo>
                  <a:cubicBezTo>
                    <a:pt x="1165" y="4436"/>
                    <a:pt x="978" y="4591"/>
                    <a:pt x="823" y="4808"/>
                  </a:cubicBezTo>
                  <a:lnTo>
                    <a:pt x="606" y="4591"/>
                  </a:lnTo>
                  <a:cubicBezTo>
                    <a:pt x="545" y="4515"/>
                    <a:pt x="473" y="4484"/>
                    <a:pt x="403" y="4484"/>
                  </a:cubicBezTo>
                  <a:cubicBezTo>
                    <a:pt x="189" y="4484"/>
                    <a:pt x="0" y="4776"/>
                    <a:pt x="234" y="4964"/>
                  </a:cubicBezTo>
                  <a:lnTo>
                    <a:pt x="637" y="5367"/>
                  </a:lnTo>
                  <a:cubicBezTo>
                    <a:pt x="637" y="5429"/>
                    <a:pt x="637" y="5460"/>
                    <a:pt x="637" y="5522"/>
                  </a:cubicBezTo>
                  <a:lnTo>
                    <a:pt x="637" y="7104"/>
                  </a:lnTo>
                  <a:cubicBezTo>
                    <a:pt x="637" y="8003"/>
                    <a:pt x="1351" y="8748"/>
                    <a:pt x="2281" y="8748"/>
                  </a:cubicBezTo>
                  <a:lnTo>
                    <a:pt x="4049" y="8748"/>
                  </a:lnTo>
                  <a:lnTo>
                    <a:pt x="4049" y="10919"/>
                  </a:lnTo>
                  <a:cubicBezTo>
                    <a:pt x="3367" y="11229"/>
                    <a:pt x="2933" y="11912"/>
                    <a:pt x="2964" y="12656"/>
                  </a:cubicBezTo>
                  <a:cubicBezTo>
                    <a:pt x="2964" y="12811"/>
                    <a:pt x="3088" y="12936"/>
                    <a:pt x="3243" y="12936"/>
                  </a:cubicBezTo>
                  <a:lnTo>
                    <a:pt x="10501" y="12936"/>
                  </a:lnTo>
                  <a:cubicBezTo>
                    <a:pt x="10656" y="12936"/>
                    <a:pt x="10781" y="12811"/>
                    <a:pt x="10781" y="12656"/>
                  </a:cubicBezTo>
                  <a:cubicBezTo>
                    <a:pt x="10812" y="11912"/>
                    <a:pt x="10222" y="11291"/>
                    <a:pt x="9478" y="11260"/>
                  </a:cubicBezTo>
                  <a:cubicBezTo>
                    <a:pt x="9385" y="11260"/>
                    <a:pt x="9261" y="11291"/>
                    <a:pt x="9137" y="11323"/>
                  </a:cubicBezTo>
                  <a:lnTo>
                    <a:pt x="9137" y="6421"/>
                  </a:lnTo>
                  <a:lnTo>
                    <a:pt x="10625" y="6421"/>
                  </a:lnTo>
                  <a:cubicBezTo>
                    <a:pt x="11525" y="6421"/>
                    <a:pt x="12270" y="5677"/>
                    <a:pt x="12270" y="4777"/>
                  </a:cubicBezTo>
                  <a:lnTo>
                    <a:pt x="12270" y="4095"/>
                  </a:lnTo>
                  <a:cubicBezTo>
                    <a:pt x="12270" y="4064"/>
                    <a:pt x="12270" y="4033"/>
                    <a:pt x="12270" y="4002"/>
                  </a:cubicBezTo>
                  <a:lnTo>
                    <a:pt x="12704" y="3568"/>
                  </a:lnTo>
                  <a:cubicBezTo>
                    <a:pt x="12797" y="3475"/>
                    <a:pt x="12797" y="3289"/>
                    <a:pt x="12704" y="3195"/>
                  </a:cubicBezTo>
                  <a:lnTo>
                    <a:pt x="12673" y="3195"/>
                  </a:lnTo>
                  <a:cubicBezTo>
                    <a:pt x="12626" y="3133"/>
                    <a:pt x="12556" y="3102"/>
                    <a:pt x="12487" y="3102"/>
                  </a:cubicBezTo>
                  <a:cubicBezTo>
                    <a:pt x="12417" y="3102"/>
                    <a:pt x="12347" y="3133"/>
                    <a:pt x="12301" y="3195"/>
                  </a:cubicBezTo>
                  <a:lnTo>
                    <a:pt x="12052" y="3413"/>
                  </a:lnTo>
                  <a:cubicBezTo>
                    <a:pt x="11928" y="3226"/>
                    <a:pt x="11742" y="3040"/>
                    <a:pt x="11525" y="2947"/>
                  </a:cubicBezTo>
                  <a:lnTo>
                    <a:pt x="11649" y="2637"/>
                  </a:lnTo>
                  <a:cubicBezTo>
                    <a:pt x="11711" y="2513"/>
                    <a:pt x="11649" y="2389"/>
                    <a:pt x="11556" y="2296"/>
                  </a:cubicBezTo>
                  <a:cubicBezTo>
                    <a:pt x="11506" y="2266"/>
                    <a:pt x="11453" y="2252"/>
                    <a:pt x="11402" y="2252"/>
                  </a:cubicBezTo>
                  <a:cubicBezTo>
                    <a:pt x="11294" y="2252"/>
                    <a:pt x="11195" y="2315"/>
                    <a:pt x="11153" y="2420"/>
                  </a:cubicBezTo>
                  <a:lnTo>
                    <a:pt x="10936" y="2854"/>
                  </a:lnTo>
                  <a:cubicBezTo>
                    <a:pt x="10346" y="2885"/>
                    <a:pt x="9881" y="3320"/>
                    <a:pt x="9788" y="3909"/>
                  </a:cubicBezTo>
                  <a:lnTo>
                    <a:pt x="9137" y="3909"/>
                  </a:lnTo>
                  <a:lnTo>
                    <a:pt x="9137" y="3506"/>
                  </a:lnTo>
                  <a:cubicBezTo>
                    <a:pt x="9137" y="3009"/>
                    <a:pt x="9012" y="2544"/>
                    <a:pt x="8764" y="2141"/>
                  </a:cubicBezTo>
                  <a:lnTo>
                    <a:pt x="9199" y="1738"/>
                  </a:lnTo>
                  <a:cubicBezTo>
                    <a:pt x="9412" y="1548"/>
                    <a:pt x="9208" y="1231"/>
                    <a:pt x="8990" y="1231"/>
                  </a:cubicBezTo>
                  <a:cubicBezTo>
                    <a:pt x="8923" y="1231"/>
                    <a:pt x="8854" y="1261"/>
                    <a:pt x="8795" y="1334"/>
                  </a:cubicBezTo>
                  <a:lnTo>
                    <a:pt x="8361" y="1738"/>
                  </a:lnTo>
                  <a:cubicBezTo>
                    <a:pt x="8206" y="1582"/>
                    <a:pt x="8051" y="1458"/>
                    <a:pt x="7896" y="1334"/>
                  </a:cubicBezTo>
                  <a:lnTo>
                    <a:pt x="8175" y="745"/>
                  </a:lnTo>
                  <a:cubicBezTo>
                    <a:pt x="8280" y="535"/>
                    <a:pt x="8087" y="354"/>
                    <a:pt x="7904" y="354"/>
                  </a:cubicBezTo>
                  <a:cubicBezTo>
                    <a:pt x="7815" y="354"/>
                    <a:pt x="7729" y="396"/>
                    <a:pt x="7679" y="497"/>
                  </a:cubicBezTo>
                  <a:lnTo>
                    <a:pt x="7399" y="1117"/>
                  </a:lnTo>
                  <a:cubicBezTo>
                    <a:pt x="7213" y="1055"/>
                    <a:pt x="7027" y="993"/>
                    <a:pt x="6872" y="962"/>
                  </a:cubicBezTo>
                  <a:lnTo>
                    <a:pt x="6872" y="311"/>
                  </a:lnTo>
                  <a:cubicBezTo>
                    <a:pt x="6872" y="156"/>
                    <a:pt x="6748" y="31"/>
                    <a:pt x="659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  <p:grpSp>
        <p:nvGrpSpPr>
          <p:cNvPr id="2" name="Google Shape;816;p49">
            <a:extLst>
              <a:ext uri="{FF2B5EF4-FFF2-40B4-BE49-F238E27FC236}">
                <a16:creationId xmlns:a16="http://schemas.microsoft.com/office/drawing/2014/main" id="{EB1BD917-4AAC-9764-5941-41DDD822A9E2}"/>
              </a:ext>
            </a:extLst>
          </p:cNvPr>
          <p:cNvGrpSpPr/>
          <p:nvPr/>
        </p:nvGrpSpPr>
        <p:grpSpPr>
          <a:xfrm>
            <a:off x="8115330" y="5027743"/>
            <a:ext cx="1754322" cy="2232853"/>
            <a:chOff x="802804" y="4584972"/>
            <a:chExt cx="2279075" cy="2332678"/>
          </a:xfrm>
        </p:grpSpPr>
        <p:sp>
          <p:nvSpPr>
            <p:cNvPr id="3" name="Google Shape;817;p49">
              <a:extLst>
                <a:ext uri="{FF2B5EF4-FFF2-40B4-BE49-F238E27FC236}">
                  <a16:creationId xmlns:a16="http://schemas.microsoft.com/office/drawing/2014/main" id="{9120F34A-3D2E-A772-B0D7-4AD14A09E7CF}"/>
                </a:ext>
              </a:extLst>
            </p:cNvPr>
            <p:cNvSpPr/>
            <p:nvPr/>
          </p:nvSpPr>
          <p:spPr>
            <a:xfrm>
              <a:off x="1006937" y="6773650"/>
              <a:ext cx="1870800" cy="144000"/>
            </a:xfrm>
            <a:prstGeom prst="ellipse">
              <a:avLst/>
            </a:prstGeom>
            <a:solidFill>
              <a:srgbClr val="000000">
                <a:alpha val="16760"/>
              </a:srgbClr>
            </a:solidFill>
            <a:ln w="9525" cap="flat" cmpd="sng">
              <a:solidFill>
                <a:srgbClr val="E2D4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grpSp>
          <p:nvGrpSpPr>
            <p:cNvPr id="4" name="Google Shape;818;p49">
              <a:extLst>
                <a:ext uri="{FF2B5EF4-FFF2-40B4-BE49-F238E27FC236}">
                  <a16:creationId xmlns:a16="http://schemas.microsoft.com/office/drawing/2014/main" id="{5ECBA4BB-BC53-C806-F46E-B4A7611D9266}"/>
                </a:ext>
              </a:extLst>
            </p:cNvPr>
            <p:cNvGrpSpPr/>
            <p:nvPr/>
          </p:nvGrpSpPr>
          <p:grpSpPr>
            <a:xfrm>
              <a:off x="802804" y="4584972"/>
              <a:ext cx="2279075" cy="2320967"/>
              <a:chOff x="6143384" y="5858705"/>
              <a:chExt cx="1457955" cy="1639796"/>
            </a:xfrm>
          </p:grpSpPr>
          <p:sp>
            <p:nvSpPr>
              <p:cNvPr id="5" name="Google Shape;819;p49">
                <a:extLst>
                  <a:ext uri="{FF2B5EF4-FFF2-40B4-BE49-F238E27FC236}">
                    <a16:creationId xmlns:a16="http://schemas.microsoft.com/office/drawing/2014/main" id="{3716BC35-DF32-B99C-FADE-8597DCBCA7E9}"/>
                  </a:ext>
                </a:extLst>
              </p:cNvPr>
              <p:cNvSpPr/>
              <p:nvPr/>
            </p:nvSpPr>
            <p:spPr>
              <a:xfrm>
                <a:off x="6564897" y="6913990"/>
                <a:ext cx="12856" cy="1519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10" extrusionOk="0">
                    <a:moveTo>
                      <a:pt x="1" y="0"/>
                    </a:moveTo>
                    <a:cubicBezTo>
                      <a:pt x="21" y="37"/>
                      <a:pt x="46" y="71"/>
                      <a:pt x="69" y="102"/>
                    </a:cubicBezTo>
                    <a:cubicBezTo>
                      <a:pt x="46" y="71"/>
                      <a:pt x="21" y="34"/>
                      <a:pt x="1" y="0"/>
                    </a:cubicBezTo>
                    <a:close/>
                    <a:moveTo>
                      <a:pt x="70" y="103"/>
                    </a:moveTo>
                    <a:cubicBezTo>
                      <a:pt x="140" y="220"/>
                      <a:pt x="232" y="329"/>
                      <a:pt x="346" y="410"/>
                    </a:cubicBezTo>
                    <a:cubicBezTo>
                      <a:pt x="232" y="326"/>
                      <a:pt x="140" y="220"/>
                      <a:pt x="70" y="103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6" name="Google Shape;820;p49">
                <a:extLst>
                  <a:ext uri="{FF2B5EF4-FFF2-40B4-BE49-F238E27FC236}">
                    <a16:creationId xmlns:a16="http://schemas.microsoft.com/office/drawing/2014/main" id="{BB36C376-BBC3-ADDA-C8D3-7897B8ADC95D}"/>
                  </a:ext>
                </a:extLst>
              </p:cNvPr>
              <p:cNvSpPr/>
              <p:nvPr/>
            </p:nvSpPr>
            <p:spPr>
              <a:xfrm>
                <a:off x="6660522" y="6893798"/>
                <a:ext cx="37" cy="25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7" name="Google Shape;821;p49">
                <a:extLst>
                  <a:ext uri="{FF2B5EF4-FFF2-40B4-BE49-F238E27FC236}">
                    <a16:creationId xmlns:a16="http://schemas.microsoft.com/office/drawing/2014/main" id="{6AF47C0B-4DFB-C36E-BB92-ECE76DA55DD7}"/>
                  </a:ext>
                </a:extLst>
              </p:cNvPr>
              <p:cNvSpPr/>
              <p:nvPr/>
            </p:nvSpPr>
            <p:spPr>
              <a:xfrm>
                <a:off x="7205225" y="6243540"/>
                <a:ext cx="11337" cy="17599"/>
              </a:xfrm>
              <a:custGeom>
                <a:avLst/>
                <a:gdLst/>
                <a:ahLst/>
                <a:cxnLst/>
                <a:rect l="l" t="t" r="r" b="b"/>
                <a:pathLst>
                  <a:path w="306" h="4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6" y="143"/>
                      <a:pt x="150" y="285"/>
                      <a:pt x="224" y="427"/>
                    </a:cubicBezTo>
                    <a:cubicBezTo>
                      <a:pt x="228" y="431"/>
                      <a:pt x="231" y="434"/>
                      <a:pt x="231" y="437"/>
                    </a:cubicBezTo>
                    <a:cubicBezTo>
                      <a:pt x="258" y="448"/>
                      <a:pt x="282" y="462"/>
                      <a:pt x="306" y="475"/>
                    </a:cubicBezTo>
                    <a:cubicBezTo>
                      <a:pt x="204" y="315"/>
                      <a:pt x="102" y="157"/>
                      <a:pt x="1" y="1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8" name="Google Shape;822;p49">
                <a:extLst>
                  <a:ext uri="{FF2B5EF4-FFF2-40B4-BE49-F238E27FC236}">
                    <a16:creationId xmlns:a16="http://schemas.microsoft.com/office/drawing/2014/main" id="{631EBEE3-56AB-6D77-1BBB-33D10E959DCB}"/>
                  </a:ext>
                </a:extLst>
              </p:cNvPr>
              <p:cNvSpPr/>
              <p:nvPr/>
            </p:nvSpPr>
            <p:spPr>
              <a:xfrm>
                <a:off x="7302591" y="7000279"/>
                <a:ext cx="3557" cy="2927"/>
              </a:xfrm>
              <a:custGeom>
                <a:avLst/>
                <a:gdLst/>
                <a:ahLst/>
                <a:cxnLst/>
                <a:rect l="l" t="t" r="r" b="b"/>
                <a:pathLst>
                  <a:path w="96" h="79" extrusionOk="0">
                    <a:moveTo>
                      <a:pt x="0" y="0"/>
                    </a:moveTo>
                    <a:cubicBezTo>
                      <a:pt x="3" y="2"/>
                      <a:pt x="5" y="4"/>
                      <a:pt x="7" y="6"/>
                    </a:cubicBezTo>
                    <a:lnTo>
                      <a:pt x="7" y="6"/>
                    </a:lnTo>
                    <a:cubicBezTo>
                      <a:pt x="6" y="4"/>
                      <a:pt x="4" y="3"/>
                      <a:pt x="0" y="0"/>
                    </a:cubicBezTo>
                    <a:close/>
                    <a:moveTo>
                      <a:pt x="7" y="6"/>
                    </a:moveTo>
                    <a:cubicBezTo>
                      <a:pt x="7" y="7"/>
                      <a:pt x="7" y="7"/>
                      <a:pt x="7" y="8"/>
                    </a:cubicBezTo>
                    <a:cubicBezTo>
                      <a:pt x="17" y="18"/>
                      <a:pt x="28" y="31"/>
                      <a:pt x="38" y="41"/>
                    </a:cubicBezTo>
                    <a:cubicBezTo>
                      <a:pt x="58" y="55"/>
                      <a:pt x="75" y="69"/>
                      <a:pt x="95" y="78"/>
                    </a:cubicBezTo>
                    <a:cubicBezTo>
                      <a:pt x="67" y="57"/>
                      <a:pt x="39" y="32"/>
                      <a:pt x="7" y="6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" name="Google Shape;823;p49">
                <a:extLst>
                  <a:ext uri="{FF2B5EF4-FFF2-40B4-BE49-F238E27FC236}">
                    <a16:creationId xmlns:a16="http://schemas.microsoft.com/office/drawing/2014/main" id="{8E44655C-F89B-815F-DDD6-F56CF1940405}"/>
                  </a:ext>
                </a:extLst>
              </p:cNvPr>
              <p:cNvSpPr/>
              <p:nvPr/>
            </p:nvSpPr>
            <p:spPr>
              <a:xfrm>
                <a:off x="6644331" y="6926031"/>
                <a:ext cx="1667" cy="1260"/>
              </a:xfrm>
              <a:custGeom>
                <a:avLst/>
                <a:gdLst/>
                <a:ahLst/>
                <a:cxnLst/>
                <a:rect l="l" t="t" r="r" b="b"/>
                <a:pathLst>
                  <a:path w="45" h="34" extrusionOk="0">
                    <a:moveTo>
                      <a:pt x="45" y="0"/>
                    </a:moveTo>
                    <a:lnTo>
                      <a:pt x="45" y="0"/>
                    </a:lnTo>
                    <a:cubicBezTo>
                      <a:pt x="31" y="10"/>
                      <a:pt x="14" y="21"/>
                      <a:pt x="1" y="34"/>
                    </a:cubicBezTo>
                    <a:cubicBezTo>
                      <a:pt x="18" y="21"/>
                      <a:pt x="31" y="10"/>
                      <a:pt x="45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0" name="Google Shape;824;p49">
                <a:extLst>
                  <a:ext uri="{FF2B5EF4-FFF2-40B4-BE49-F238E27FC236}">
                    <a16:creationId xmlns:a16="http://schemas.microsoft.com/office/drawing/2014/main" id="{5D51B609-8CFB-FA12-66D7-C7E3A06DE9C5}"/>
                  </a:ext>
                </a:extLst>
              </p:cNvPr>
              <p:cNvSpPr/>
              <p:nvPr/>
            </p:nvSpPr>
            <p:spPr>
              <a:xfrm>
                <a:off x="6656743" y="6895613"/>
                <a:ext cx="3557" cy="15894"/>
              </a:xfrm>
              <a:custGeom>
                <a:avLst/>
                <a:gdLst/>
                <a:ahLst/>
                <a:cxnLst/>
                <a:rect l="l" t="t" r="r" b="b"/>
                <a:pathLst>
                  <a:path w="96" h="429" extrusionOk="0">
                    <a:moveTo>
                      <a:pt x="95" y="0"/>
                    </a:moveTo>
                    <a:cubicBezTo>
                      <a:pt x="89" y="94"/>
                      <a:pt x="75" y="186"/>
                      <a:pt x="52" y="279"/>
                    </a:cubicBezTo>
                    <a:cubicBezTo>
                      <a:pt x="38" y="330"/>
                      <a:pt x="21" y="381"/>
                      <a:pt x="1" y="428"/>
                    </a:cubicBezTo>
                    <a:cubicBezTo>
                      <a:pt x="21" y="381"/>
                      <a:pt x="41" y="330"/>
                      <a:pt x="55" y="276"/>
                    </a:cubicBezTo>
                    <a:cubicBezTo>
                      <a:pt x="75" y="186"/>
                      <a:pt x="89" y="94"/>
                      <a:pt x="95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" name="Google Shape;825;p49">
                <a:extLst>
                  <a:ext uri="{FF2B5EF4-FFF2-40B4-BE49-F238E27FC236}">
                    <a16:creationId xmlns:a16="http://schemas.microsoft.com/office/drawing/2014/main" id="{CC30D0EE-FC6E-4DB8-5110-2B5E0817AF4D}"/>
                  </a:ext>
                </a:extLst>
              </p:cNvPr>
              <p:cNvSpPr/>
              <p:nvPr/>
            </p:nvSpPr>
            <p:spPr>
              <a:xfrm>
                <a:off x="7095966" y="6823033"/>
                <a:ext cx="22971" cy="4305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62" extrusionOk="0">
                    <a:moveTo>
                      <a:pt x="1" y="0"/>
                    </a:moveTo>
                    <a:lnTo>
                      <a:pt x="1" y="4"/>
                    </a:lnTo>
                    <a:cubicBezTo>
                      <a:pt x="65" y="41"/>
                      <a:pt x="124" y="86"/>
                      <a:pt x="179" y="136"/>
                    </a:cubicBezTo>
                    <a:lnTo>
                      <a:pt x="179" y="136"/>
                    </a:lnTo>
                    <a:cubicBezTo>
                      <a:pt x="124" y="85"/>
                      <a:pt x="65" y="39"/>
                      <a:pt x="1" y="0"/>
                    </a:cubicBezTo>
                    <a:close/>
                    <a:moveTo>
                      <a:pt x="179" y="136"/>
                    </a:moveTo>
                    <a:lnTo>
                      <a:pt x="179" y="136"/>
                    </a:lnTo>
                    <a:cubicBezTo>
                      <a:pt x="290" y="241"/>
                      <a:pt x="379" y="368"/>
                      <a:pt x="448" y="505"/>
                    </a:cubicBezTo>
                    <a:cubicBezTo>
                      <a:pt x="552" y="708"/>
                      <a:pt x="610" y="935"/>
                      <a:pt x="620" y="1162"/>
                    </a:cubicBezTo>
                    <a:cubicBezTo>
                      <a:pt x="610" y="935"/>
                      <a:pt x="552" y="708"/>
                      <a:pt x="451" y="505"/>
                    </a:cubicBezTo>
                    <a:cubicBezTo>
                      <a:pt x="380" y="366"/>
                      <a:pt x="290" y="239"/>
                      <a:pt x="179" y="136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" name="Google Shape;826;p49">
                <a:extLst>
                  <a:ext uri="{FF2B5EF4-FFF2-40B4-BE49-F238E27FC236}">
                    <a16:creationId xmlns:a16="http://schemas.microsoft.com/office/drawing/2014/main" id="{0FD7954D-3FB9-E9FE-FD34-3DC60E3FF76F}"/>
                  </a:ext>
                </a:extLst>
              </p:cNvPr>
              <p:cNvSpPr/>
              <p:nvPr/>
            </p:nvSpPr>
            <p:spPr>
              <a:xfrm>
                <a:off x="7366094" y="6962006"/>
                <a:ext cx="371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0" h="1" extrusionOk="0">
                    <a:moveTo>
                      <a:pt x="7" y="1"/>
                    </a:moveTo>
                    <a:lnTo>
                      <a:pt x="1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3" name="Google Shape;827;p49">
                <a:extLst>
                  <a:ext uri="{FF2B5EF4-FFF2-40B4-BE49-F238E27FC236}">
                    <a16:creationId xmlns:a16="http://schemas.microsoft.com/office/drawing/2014/main" id="{04C026B5-1CFD-5639-6317-C29ED26CBE0F}"/>
                  </a:ext>
                </a:extLst>
              </p:cNvPr>
              <p:cNvSpPr/>
              <p:nvPr/>
            </p:nvSpPr>
            <p:spPr>
              <a:xfrm>
                <a:off x="7051173" y="6918732"/>
                <a:ext cx="30900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7" y="51"/>
                      <a:pt x="316" y="82"/>
                      <a:pt x="478" y="82"/>
                    </a:cubicBezTo>
                    <a:cubicBezTo>
                      <a:pt x="597" y="82"/>
                      <a:pt x="719" y="65"/>
                      <a:pt x="833" y="38"/>
                    </a:cubicBezTo>
                    <a:lnTo>
                      <a:pt x="833" y="38"/>
                    </a:lnTo>
                    <a:cubicBezTo>
                      <a:pt x="716" y="65"/>
                      <a:pt x="597" y="79"/>
                      <a:pt x="481" y="79"/>
                    </a:cubicBezTo>
                    <a:cubicBezTo>
                      <a:pt x="316" y="79"/>
                      <a:pt x="157" y="51"/>
                      <a:pt x="1" y="1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4" name="Google Shape;828;p49">
                <a:extLst>
                  <a:ext uri="{FF2B5EF4-FFF2-40B4-BE49-F238E27FC236}">
                    <a16:creationId xmlns:a16="http://schemas.microsoft.com/office/drawing/2014/main" id="{967E840E-BB78-3027-3BC6-E64A5DF8826F}"/>
                  </a:ext>
                </a:extLst>
              </p:cNvPr>
              <p:cNvSpPr/>
              <p:nvPr/>
            </p:nvSpPr>
            <p:spPr>
              <a:xfrm>
                <a:off x="6629178" y="6842484"/>
                <a:ext cx="29121" cy="3301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1" y="34"/>
                      <a:pt x="163" y="71"/>
                      <a:pt x="237" y="122"/>
                    </a:cubicBezTo>
                    <a:cubicBezTo>
                      <a:pt x="393" y="224"/>
                      <a:pt x="532" y="359"/>
                      <a:pt x="630" y="518"/>
                    </a:cubicBezTo>
                    <a:cubicBezTo>
                      <a:pt x="704" y="637"/>
                      <a:pt x="749" y="762"/>
                      <a:pt x="785" y="890"/>
                    </a:cubicBezTo>
                    <a:cubicBezTo>
                      <a:pt x="752" y="762"/>
                      <a:pt x="704" y="633"/>
                      <a:pt x="633" y="518"/>
                    </a:cubicBezTo>
                    <a:cubicBezTo>
                      <a:pt x="532" y="359"/>
                      <a:pt x="393" y="224"/>
                      <a:pt x="237" y="118"/>
                    </a:cubicBezTo>
                    <a:cubicBezTo>
                      <a:pt x="163" y="71"/>
                      <a:pt x="81" y="30"/>
                      <a:pt x="0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5" name="Google Shape;829;p49">
                <a:extLst>
                  <a:ext uri="{FF2B5EF4-FFF2-40B4-BE49-F238E27FC236}">
                    <a16:creationId xmlns:a16="http://schemas.microsoft.com/office/drawing/2014/main" id="{0537D62B-32DF-FE08-BA3B-B2F3ADE59E77}"/>
                  </a:ext>
                </a:extLst>
              </p:cNvPr>
              <p:cNvSpPr/>
              <p:nvPr/>
            </p:nvSpPr>
            <p:spPr>
              <a:xfrm>
                <a:off x="6382502" y="7009837"/>
                <a:ext cx="4557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3" y="0"/>
                    </a:moveTo>
                    <a:lnTo>
                      <a:pt x="123" y="0"/>
                    </a:lnTo>
                    <a:cubicBezTo>
                      <a:pt x="82" y="55"/>
                      <a:pt x="41" y="111"/>
                      <a:pt x="1" y="166"/>
                    </a:cubicBezTo>
                    <a:cubicBezTo>
                      <a:pt x="15" y="156"/>
                      <a:pt x="32" y="146"/>
                      <a:pt x="48" y="136"/>
                    </a:cubicBezTo>
                    <a:cubicBezTo>
                      <a:pt x="72" y="91"/>
                      <a:pt x="99" y="47"/>
                      <a:pt x="123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6" name="Google Shape;830;p49">
                <a:extLst>
                  <a:ext uri="{FF2B5EF4-FFF2-40B4-BE49-F238E27FC236}">
                    <a16:creationId xmlns:a16="http://schemas.microsoft.com/office/drawing/2014/main" id="{AC9D7342-F170-C85A-32C9-20F8D2B29AB8}"/>
                  </a:ext>
                </a:extLst>
              </p:cNvPr>
              <p:cNvSpPr/>
              <p:nvPr/>
            </p:nvSpPr>
            <p:spPr>
              <a:xfrm>
                <a:off x="7019199" y="6830147"/>
                <a:ext cx="11671" cy="263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712" extrusionOk="0">
                    <a:moveTo>
                      <a:pt x="315" y="1"/>
                    </a:moveTo>
                    <a:cubicBezTo>
                      <a:pt x="146" y="204"/>
                      <a:pt x="58" y="455"/>
                      <a:pt x="0" y="712"/>
                    </a:cubicBezTo>
                    <a:cubicBezTo>
                      <a:pt x="58" y="455"/>
                      <a:pt x="149" y="204"/>
                      <a:pt x="315" y="1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7" name="Google Shape;831;p49">
                <a:extLst>
                  <a:ext uri="{FF2B5EF4-FFF2-40B4-BE49-F238E27FC236}">
                    <a16:creationId xmlns:a16="http://schemas.microsoft.com/office/drawing/2014/main" id="{4ABF1495-F154-4220-5F75-CAD187B5AC49}"/>
                  </a:ext>
                </a:extLst>
              </p:cNvPr>
              <p:cNvSpPr/>
              <p:nvPr/>
            </p:nvSpPr>
            <p:spPr>
              <a:xfrm>
                <a:off x="6641071" y="5929914"/>
                <a:ext cx="15228" cy="12078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26" extrusionOk="0">
                    <a:moveTo>
                      <a:pt x="411" y="0"/>
                    </a:moveTo>
                    <a:lnTo>
                      <a:pt x="411" y="0"/>
                    </a:lnTo>
                    <a:cubicBezTo>
                      <a:pt x="319" y="61"/>
                      <a:pt x="228" y="119"/>
                      <a:pt x="139" y="183"/>
                    </a:cubicBezTo>
                    <a:cubicBezTo>
                      <a:pt x="92" y="220"/>
                      <a:pt x="48" y="264"/>
                      <a:pt x="1" y="302"/>
                    </a:cubicBezTo>
                    <a:lnTo>
                      <a:pt x="1" y="325"/>
                    </a:lnTo>
                    <a:cubicBezTo>
                      <a:pt x="133" y="214"/>
                      <a:pt x="272" y="105"/>
                      <a:pt x="411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8" name="Google Shape;832;p49">
                <a:extLst>
                  <a:ext uri="{FF2B5EF4-FFF2-40B4-BE49-F238E27FC236}">
                    <a16:creationId xmlns:a16="http://schemas.microsoft.com/office/drawing/2014/main" id="{E62C7149-6398-4AF4-6F9B-575498D9F958}"/>
                  </a:ext>
                </a:extLst>
              </p:cNvPr>
              <p:cNvSpPr/>
              <p:nvPr/>
            </p:nvSpPr>
            <p:spPr>
              <a:xfrm>
                <a:off x="7108007" y="6897429"/>
                <a:ext cx="3557" cy="566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53" extrusionOk="0">
                    <a:moveTo>
                      <a:pt x="96" y="0"/>
                    </a:moveTo>
                    <a:cubicBezTo>
                      <a:pt x="68" y="54"/>
                      <a:pt x="35" y="105"/>
                      <a:pt x="1" y="152"/>
                    </a:cubicBezTo>
                    <a:cubicBezTo>
                      <a:pt x="35" y="105"/>
                      <a:pt x="68" y="54"/>
                      <a:pt x="96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9" name="Google Shape;833;p49">
                <a:extLst>
                  <a:ext uri="{FF2B5EF4-FFF2-40B4-BE49-F238E27FC236}">
                    <a16:creationId xmlns:a16="http://schemas.microsoft.com/office/drawing/2014/main" id="{07701E06-8CB2-1085-7DC6-87E0CB3F64F2}"/>
                  </a:ext>
                </a:extLst>
              </p:cNvPr>
              <p:cNvSpPr/>
              <p:nvPr/>
            </p:nvSpPr>
            <p:spPr>
              <a:xfrm>
                <a:off x="6559006" y="6856785"/>
                <a:ext cx="13338" cy="50944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375" extrusionOk="0">
                    <a:moveTo>
                      <a:pt x="360" y="0"/>
                    </a:moveTo>
                    <a:lnTo>
                      <a:pt x="360" y="0"/>
                    </a:lnTo>
                    <a:cubicBezTo>
                      <a:pt x="212" y="185"/>
                      <a:pt x="92" y="414"/>
                      <a:pt x="36" y="654"/>
                    </a:cubicBezTo>
                    <a:lnTo>
                      <a:pt x="36" y="654"/>
                    </a:lnTo>
                    <a:cubicBezTo>
                      <a:pt x="92" y="416"/>
                      <a:pt x="212" y="187"/>
                      <a:pt x="360" y="0"/>
                    </a:cubicBezTo>
                    <a:close/>
                    <a:moveTo>
                      <a:pt x="36" y="654"/>
                    </a:moveTo>
                    <a:lnTo>
                      <a:pt x="36" y="654"/>
                    </a:lnTo>
                    <a:cubicBezTo>
                      <a:pt x="13" y="751"/>
                      <a:pt x="1" y="849"/>
                      <a:pt x="1" y="946"/>
                    </a:cubicBezTo>
                    <a:lnTo>
                      <a:pt x="1" y="946"/>
                    </a:lnTo>
                    <a:cubicBezTo>
                      <a:pt x="1" y="848"/>
                      <a:pt x="13" y="750"/>
                      <a:pt x="36" y="654"/>
                    </a:cubicBezTo>
                    <a:close/>
                    <a:moveTo>
                      <a:pt x="1" y="946"/>
                    </a:moveTo>
                    <a:cubicBezTo>
                      <a:pt x="1" y="988"/>
                      <a:pt x="3" y="1031"/>
                      <a:pt x="8" y="1073"/>
                    </a:cubicBezTo>
                    <a:cubicBezTo>
                      <a:pt x="13" y="1109"/>
                      <a:pt x="19" y="1145"/>
                      <a:pt x="26" y="1182"/>
                    </a:cubicBezTo>
                    <a:lnTo>
                      <a:pt x="26" y="1182"/>
                    </a:lnTo>
                    <a:cubicBezTo>
                      <a:pt x="19" y="1145"/>
                      <a:pt x="13" y="1107"/>
                      <a:pt x="8" y="1070"/>
                    </a:cubicBezTo>
                    <a:cubicBezTo>
                      <a:pt x="3" y="1029"/>
                      <a:pt x="1" y="987"/>
                      <a:pt x="1" y="946"/>
                    </a:cubicBezTo>
                    <a:close/>
                    <a:moveTo>
                      <a:pt x="26" y="1182"/>
                    </a:moveTo>
                    <a:cubicBezTo>
                      <a:pt x="39" y="1247"/>
                      <a:pt x="55" y="1312"/>
                      <a:pt x="79" y="1375"/>
                    </a:cubicBezTo>
                    <a:cubicBezTo>
                      <a:pt x="55" y="1310"/>
                      <a:pt x="39" y="1246"/>
                      <a:pt x="26" y="1182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0" name="Google Shape;834;p49">
                <a:extLst>
                  <a:ext uri="{FF2B5EF4-FFF2-40B4-BE49-F238E27FC236}">
                    <a16:creationId xmlns:a16="http://schemas.microsoft.com/office/drawing/2014/main" id="{9DAA43C2-1CD6-0C1F-2DD7-439E2F2EF058}"/>
                  </a:ext>
                </a:extLst>
              </p:cNvPr>
              <p:cNvSpPr/>
              <p:nvPr/>
            </p:nvSpPr>
            <p:spPr>
              <a:xfrm>
                <a:off x="6575567" y="6843485"/>
                <a:ext cx="14449" cy="10041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71" extrusionOk="0">
                    <a:moveTo>
                      <a:pt x="389" y="1"/>
                    </a:moveTo>
                    <a:cubicBezTo>
                      <a:pt x="352" y="18"/>
                      <a:pt x="312" y="38"/>
                      <a:pt x="275" y="58"/>
                    </a:cubicBezTo>
                    <a:cubicBezTo>
                      <a:pt x="175" y="118"/>
                      <a:pt x="81" y="191"/>
                      <a:pt x="1" y="270"/>
                    </a:cubicBezTo>
                    <a:lnTo>
                      <a:pt x="1" y="270"/>
                    </a:lnTo>
                    <a:cubicBezTo>
                      <a:pt x="81" y="191"/>
                      <a:pt x="175" y="118"/>
                      <a:pt x="275" y="61"/>
                    </a:cubicBezTo>
                    <a:cubicBezTo>
                      <a:pt x="312" y="38"/>
                      <a:pt x="352" y="18"/>
                      <a:pt x="389" y="1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1" name="Google Shape;835;p49">
                <a:extLst>
                  <a:ext uri="{FF2B5EF4-FFF2-40B4-BE49-F238E27FC236}">
                    <a16:creationId xmlns:a16="http://schemas.microsoft.com/office/drawing/2014/main" id="{9E8B1C13-B4E0-B87F-1242-C4E3E55D6EBA}"/>
                  </a:ext>
                </a:extLst>
              </p:cNvPr>
              <p:cNvSpPr/>
              <p:nvPr/>
            </p:nvSpPr>
            <p:spPr>
              <a:xfrm>
                <a:off x="7084666" y="6817994"/>
                <a:ext cx="3297" cy="1408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1" y="11"/>
                      <a:pt x="59" y="27"/>
                      <a:pt x="89" y="38"/>
                    </a:cubicBezTo>
                    <a:cubicBezTo>
                      <a:pt x="59" y="27"/>
                      <a:pt x="31" y="7"/>
                      <a:pt x="1" y="1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2" name="Google Shape;836;p49">
                <a:extLst>
                  <a:ext uri="{FF2B5EF4-FFF2-40B4-BE49-F238E27FC236}">
                    <a16:creationId xmlns:a16="http://schemas.microsoft.com/office/drawing/2014/main" id="{703F57C1-0670-F765-D0BD-7E2C197D425D}"/>
                  </a:ext>
                </a:extLst>
              </p:cNvPr>
              <p:cNvSpPr/>
              <p:nvPr/>
            </p:nvSpPr>
            <p:spPr>
              <a:xfrm>
                <a:off x="7092446" y="6914990"/>
                <a:ext cx="3335" cy="1667"/>
              </a:xfrm>
              <a:custGeom>
                <a:avLst/>
                <a:gdLst/>
                <a:ahLst/>
                <a:cxnLst/>
                <a:rect l="l" t="t" r="r" b="b"/>
                <a:pathLst>
                  <a:path w="90" h="45" extrusionOk="0">
                    <a:moveTo>
                      <a:pt x="89" y="0"/>
                    </a:moveTo>
                    <a:cubicBezTo>
                      <a:pt x="58" y="17"/>
                      <a:pt x="31" y="30"/>
                      <a:pt x="1" y="44"/>
                    </a:cubicBezTo>
                    <a:cubicBezTo>
                      <a:pt x="31" y="30"/>
                      <a:pt x="58" y="17"/>
                      <a:pt x="89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3" name="Google Shape;837;p49">
                <a:extLst>
                  <a:ext uri="{FF2B5EF4-FFF2-40B4-BE49-F238E27FC236}">
                    <a16:creationId xmlns:a16="http://schemas.microsoft.com/office/drawing/2014/main" id="{3AED6641-0BF8-B263-A189-A8DFAD487973}"/>
                  </a:ext>
                </a:extLst>
              </p:cNvPr>
              <p:cNvSpPr/>
              <p:nvPr/>
            </p:nvSpPr>
            <p:spPr>
              <a:xfrm>
                <a:off x="6630549" y="6936072"/>
                <a:ext cx="259" cy="148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3"/>
                    </a:moveTo>
                    <a:cubicBezTo>
                      <a:pt x="4" y="3"/>
                      <a:pt x="4" y="0"/>
                      <a:pt x="7" y="0"/>
                    </a:cubicBezTo>
                    <a:cubicBezTo>
                      <a:pt x="4" y="0"/>
                      <a:pt x="4" y="3"/>
                      <a:pt x="0" y="3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4" name="Google Shape;838;p49">
                <a:extLst>
                  <a:ext uri="{FF2B5EF4-FFF2-40B4-BE49-F238E27FC236}">
                    <a16:creationId xmlns:a16="http://schemas.microsoft.com/office/drawing/2014/main" id="{5ACAB519-5BEE-9C8F-921F-ED8C1F572DDF}"/>
                  </a:ext>
                </a:extLst>
              </p:cNvPr>
              <p:cNvSpPr/>
              <p:nvPr/>
            </p:nvSpPr>
            <p:spPr>
              <a:xfrm>
                <a:off x="6613580" y="6936590"/>
                <a:ext cx="15709" cy="303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2" extrusionOk="0">
                    <a:moveTo>
                      <a:pt x="424" y="0"/>
                    </a:moveTo>
                    <a:cubicBezTo>
                      <a:pt x="288" y="57"/>
                      <a:pt x="143" y="74"/>
                      <a:pt x="1" y="81"/>
                    </a:cubicBezTo>
                    <a:cubicBezTo>
                      <a:pt x="143" y="77"/>
                      <a:pt x="288" y="57"/>
                      <a:pt x="424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5" name="Google Shape;839;p49">
                <a:extLst>
                  <a:ext uri="{FF2B5EF4-FFF2-40B4-BE49-F238E27FC236}">
                    <a16:creationId xmlns:a16="http://schemas.microsoft.com/office/drawing/2014/main" id="{3621464B-8DAE-C3A1-B90B-DFDF8687FF47}"/>
                  </a:ext>
                </a:extLst>
              </p:cNvPr>
              <p:cNvSpPr/>
              <p:nvPr/>
            </p:nvSpPr>
            <p:spPr>
              <a:xfrm>
                <a:off x="6580865" y="6931144"/>
                <a:ext cx="6928" cy="381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03" extrusionOk="0">
                    <a:moveTo>
                      <a:pt x="187" y="102"/>
                    </a:moveTo>
                    <a:cubicBezTo>
                      <a:pt x="123" y="72"/>
                      <a:pt x="62" y="38"/>
                      <a:pt x="1" y="1"/>
                    </a:cubicBezTo>
                    <a:cubicBezTo>
                      <a:pt x="62" y="38"/>
                      <a:pt x="123" y="72"/>
                      <a:pt x="187" y="102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6" name="Google Shape;840;p49">
                <a:extLst>
                  <a:ext uri="{FF2B5EF4-FFF2-40B4-BE49-F238E27FC236}">
                    <a16:creationId xmlns:a16="http://schemas.microsoft.com/office/drawing/2014/main" id="{0D973E39-3ECD-ED6A-1175-4B0E43FBC7EC}"/>
                  </a:ext>
                </a:extLst>
              </p:cNvPr>
              <p:cNvSpPr/>
              <p:nvPr/>
            </p:nvSpPr>
            <p:spPr>
              <a:xfrm>
                <a:off x="6785231" y="7406269"/>
                <a:ext cx="37" cy="5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0"/>
                    </a:move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AF9A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7" name="Google Shape;841;p49">
                <a:extLst>
                  <a:ext uri="{FF2B5EF4-FFF2-40B4-BE49-F238E27FC236}">
                    <a16:creationId xmlns:a16="http://schemas.microsoft.com/office/drawing/2014/main" id="{C35B1CF9-2845-AFEC-5928-CE7B7CCB0838}"/>
                  </a:ext>
                </a:extLst>
              </p:cNvPr>
              <p:cNvSpPr/>
              <p:nvPr/>
            </p:nvSpPr>
            <p:spPr>
              <a:xfrm>
                <a:off x="6816945" y="6764198"/>
                <a:ext cx="55501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139" extrusionOk="0">
                    <a:moveTo>
                      <a:pt x="712" y="0"/>
                    </a:moveTo>
                    <a:cubicBezTo>
                      <a:pt x="699" y="4"/>
                      <a:pt x="682" y="7"/>
                      <a:pt x="668" y="10"/>
                    </a:cubicBezTo>
                    <a:cubicBezTo>
                      <a:pt x="644" y="16"/>
                      <a:pt x="620" y="19"/>
                      <a:pt x="596" y="19"/>
                    </a:cubicBezTo>
                    <a:cubicBezTo>
                      <a:pt x="576" y="19"/>
                      <a:pt x="556" y="17"/>
                      <a:pt x="536" y="13"/>
                    </a:cubicBezTo>
                    <a:cubicBezTo>
                      <a:pt x="526" y="17"/>
                      <a:pt x="516" y="24"/>
                      <a:pt x="502" y="27"/>
                    </a:cubicBezTo>
                    <a:cubicBezTo>
                      <a:pt x="482" y="37"/>
                      <a:pt x="461" y="44"/>
                      <a:pt x="441" y="54"/>
                    </a:cubicBezTo>
                    <a:cubicBezTo>
                      <a:pt x="424" y="61"/>
                      <a:pt x="407" y="71"/>
                      <a:pt x="390" y="82"/>
                    </a:cubicBezTo>
                    <a:cubicBezTo>
                      <a:pt x="383" y="85"/>
                      <a:pt x="377" y="88"/>
                      <a:pt x="374" y="91"/>
                    </a:cubicBezTo>
                    <a:cubicBezTo>
                      <a:pt x="360" y="98"/>
                      <a:pt x="349" y="105"/>
                      <a:pt x="336" y="115"/>
                    </a:cubicBezTo>
                    <a:cubicBezTo>
                      <a:pt x="319" y="132"/>
                      <a:pt x="302" y="146"/>
                      <a:pt x="285" y="163"/>
                    </a:cubicBezTo>
                    <a:cubicBezTo>
                      <a:pt x="248" y="207"/>
                      <a:pt x="214" y="251"/>
                      <a:pt x="180" y="295"/>
                    </a:cubicBezTo>
                    <a:cubicBezTo>
                      <a:pt x="143" y="352"/>
                      <a:pt x="110" y="407"/>
                      <a:pt x="79" y="464"/>
                    </a:cubicBezTo>
                    <a:cubicBezTo>
                      <a:pt x="69" y="481"/>
                      <a:pt x="62" y="498"/>
                      <a:pt x="55" y="515"/>
                    </a:cubicBezTo>
                    <a:cubicBezTo>
                      <a:pt x="45" y="535"/>
                      <a:pt x="35" y="555"/>
                      <a:pt x="28" y="576"/>
                    </a:cubicBezTo>
                    <a:cubicBezTo>
                      <a:pt x="24" y="582"/>
                      <a:pt x="24" y="593"/>
                      <a:pt x="21" y="599"/>
                    </a:cubicBezTo>
                    <a:cubicBezTo>
                      <a:pt x="18" y="606"/>
                      <a:pt x="18" y="613"/>
                      <a:pt x="15" y="620"/>
                    </a:cubicBezTo>
                    <a:cubicBezTo>
                      <a:pt x="11" y="637"/>
                      <a:pt x="8" y="654"/>
                      <a:pt x="8" y="671"/>
                    </a:cubicBezTo>
                    <a:cubicBezTo>
                      <a:pt x="4" y="677"/>
                      <a:pt x="4" y="684"/>
                      <a:pt x="4" y="691"/>
                    </a:cubicBezTo>
                    <a:cubicBezTo>
                      <a:pt x="1" y="732"/>
                      <a:pt x="1" y="776"/>
                      <a:pt x="4" y="816"/>
                    </a:cubicBezTo>
                    <a:cubicBezTo>
                      <a:pt x="4" y="837"/>
                      <a:pt x="8" y="857"/>
                      <a:pt x="11" y="874"/>
                    </a:cubicBezTo>
                    <a:cubicBezTo>
                      <a:pt x="11" y="880"/>
                      <a:pt x="15" y="890"/>
                      <a:pt x="15" y="898"/>
                    </a:cubicBezTo>
                    <a:cubicBezTo>
                      <a:pt x="18" y="907"/>
                      <a:pt x="18" y="918"/>
                      <a:pt x="21" y="924"/>
                    </a:cubicBezTo>
                    <a:cubicBezTo>
                      <a:pt x="35" y="959"/>
                      <a:pt x="49" y="989"/>
                      <a:pt x="62" y="1019"/>
                    </a:cubicBezTo>
                    <a:cubicBezTo>
                      <a:pt x="65" y="1032"/>
                      <a:pt x="72" y="1043"/>
                      <a:pt x="79" y="1057"/>
                    </a:cubicBezTo>
                    <a:cubicBezTo>
                      <a:pt x="85" y="1063"/>
                      <a:pt x="93" y="1073"/>
                      <a:pt x="99" y="1080"/>
                    </a:cubicBezTo>
                    <a:lnTo>
                      <a:pt x="102" y="1080"/>
                    </a:lnTo>
                    <a:cubicBezTo>
                      <a:pt x="126" y="1016"/>
                      <a:pt x="157" y="955"/>
                      <a:pt x="211" y="907"/>
                    </a:cubicBezTo>
                    <a:cubicBezTo>
                      <a:pt x="333" y="794"/>
                      <a:pt x="474" y="728"/>
                      <a:pt x="638" y="728"/>
                    </a:cubicBezTo>
                    <a:cubicBezTo>
                      <a:pt x="660" y="728"/>
                      <a:pt x="682" y="729"/>
                      <a:pt x="705" y="732"/>
                    </a:cubicBezTo>
                    <a:cubicBezTo>
                      <a:pt x="726" y="735"/>
                      <a:pt x="746" y="738"/>
                      <a:pt x="763" y="742"/>
                    </a:cubicBezTo>
                    <a:cubicBezTo>
                      <a:pt x="885" y="745"/>
                      <a:pt x="999" y="779"/>
                      <a:pt x="1091" y="870"/>
                    </a:cubicBezTo>
                    <a:cubicBezTo>
                      <a:pt x="1166" y="945"/>
                      <a:pt x="1216" y="1040"/>
                      <a:pt x="1240" y="1138"/>
                    </a:cubicBezTo>
                    <a:cubicBezTo>
                      <a:pt x="1247" y="1134"/>
                      <a:pt x="1251" y="1131"/>
                      <a:pt x="1254" y="1128"/>
                    </a:cubicBezTo>
                    <a:cubicBezTo>
                      <a:pt x="1301" y="1070"/>
                      <a:pt x="1345" y="1016"/>
                      <a:pt x="1385" y="962"/>
                    </a:cubicBezTo>
                    <a:cubicBezTo>
                      <a:pt x="1396" y="945"/>
                      <a:pt x="1406" y="928"/>
                      <a:pt x="1416" y="915"/>
                    </a:cubicBezTo>
                    <a:cubicBezTo>
                      <a:pt x="1420" y="907"/>
                      <a:pt x="1423" y="901"/>
                      <a:pt x="1426" y="898"/>
                    </a:cubicBezTo>
                    <a:cubicBezTo>
                      <a:pt x="1433" y="887"/>
                      <a:pt x="1437" y="874"/>
                      <a:pt x="1440" y="863"/>
                    </a:cubicBezTo>
                    <a:cubicBezTo>
                      <a:pt x="1450" y="840"/>
                      <a:pt x="1463" y="816"/>
                      <a:pt x="1471" y="793"/>
                    </a:cubicBezTo>
                    <a:cubicBezTo>
                      <a:pt x="1477" y="779"/>
                      <a:pt x="1481" y="762"/>
                      <a:pt x="1484" y="748"/>
                    </a:cubicBezTo>
                    <a:cubicBezTo>
                      <a:pt x="1484" y="745"/>
                      <a:pt x="1484" y="738"/>
                      <a:pt x="1487" y="732"/>
                    </a:cubicBezTo>
                    <a:cubicBezTo>
                      <a:pt x="1487" y="724"/>
                      <a:pt x="1487" y="715"/>
                      <a:pt x="1491" y="704"/>
                    </a:cubicBezTo>
                    <a:cubicBezTo>
                      <a:pt x="1491" y="677"/>
                      <a:pt x="1491" y="646"/>
                      <a:pt x="1494" y="620"/>
                    </a:cubicBezTo>
                    <a:cubicBezTo>
                      <a:pt x="1494" y="590"/>
                      <a:pt x="1498" y="562"/>
                      <a:pt x="1498" y="532"/>
                    </a:cubicBezTo>
                    <a:cubicBezTo>
                      <a:pt x="1494" y="498"/>
                      <a:pt x="1491" y="468"/>
                      <a:pt x="1484" y="434"/>
                    </a:cubicBezTo>
                    <a:cubicBezTo>
                      <a:pt x="1481" y="420"/>
                      <a:pt x="1477" y="407"/>
                      <a:pt x="1474" y="393"/>
                    </a:cubicBezTo>
                    <a:cubicBezTo>
                      <a:pt x="1467" y="369"/>
                      <a:pt x="1457" y="346"/>
                      <a:pt x="1446" y="325"/>
                    </a:cubicBezTo>
                    <a:cubicBezTo>
                      <a:pt x="1443" y="315"/>
                      <a:pt x="1440" y="305"/>
                      <a:pt x="1433" y="298"/>
                    </a:cubicBezTo>
                    <a:cubicBezTo>
                      <a:pt x="1426" y="288"/>
                      <a:pt x="1420" y="281"/>
                      <a:pt x="1413" y="274"/>
                    </a:cubicBezTo>
                    <a:cubicBezTo>
                      <a:pt x="1396" y="260"/>
                      <a:pt x="1382" y="251"/>
                      <a:pt x="1369" y="237"/>
                    </a:cubicBezTo>
                    <a:cubicBezTo>
                      <a:pt x="1355" y="227"/>
                      <a:pt x="1345" y="220"/>
                      <a:pt x="1335" y="210"/>
                    </a:cubicBezTo>
                    <a:cubicBezTo>
                      <a:pt x="1325" y="204"/>
                      <a:pt x="1318" y="199"/>
                      <a:pt x="1308" y="196"/>
                    </a:cubicBezTo>
                    <a:cubicBezTo>
                      <a:pt x="1298" y="190"/>
                      <a:pt x="1288" y="183"/>
                      <a:pt x="1277" y="179"/>
                    </a:cubicBezTo>
                    <a:cubicBezTo>
                      <a:pt x="1277" y="176"/>
                      <a:pt x="1277" y="176"/>
                      <a:pt x="1274" y="176"/>
                    </a:cubicBezTo>
                    <a:lnTo>
                      <a:pt x="1271" y="176"/>
                    </a:lnTo>
                    <a:cubicBezTo>
                      <a:pt x="1173" y="126"/>
                      <a:pt x="1068" y="74"/>
                      <a:pt x="963" y="30"/>
                    </a:cubicBezTo>
                    <a:lnTo>
                      <a:pt x="956" y="30"/>
                    </a:lnTo>
                    <a:cubicBezTo>
                      <a:pt x="952" y="30"/>
                      <a:pt x="952" y="30"/>
                      <a:pt x="949" y="27"/>
                    </a:cubicBezTo>
                    <a:lnTo>
                      <a:pt x="946" y="27"/>
                    </a:lnTo>
                    <a:cubicBezTo>
                      <a:pt x="935" y="27"/>
                      <a:pt x="932" y="24"/>
                      <a:pt x="929" y="24"/>
                    </a:cubicBezTo>
                    <a:lnTo>
                      <a:pt x="926" y="24"/>
                    </a:lnTo>
                    <a:cubicBezTo>
                      <a:pt x="915" y="24"/>
                      <a:pt x="905" y="21"/>
                      <a:pt x="895" y="21"/>
                    </a:cubicBezTo>
                    <a:cubicBezTo>
                      <a:pt x="881" y="21"/>
                      <a:pt x="866" y="21"/>
                      <a:pt x="852" y="19"/>
                    </a:cubicBezTo>
                    <a:lnTo>
                      <a:pt x="852" y="19"/>
                    </a:lnTo>
                    <a:cubicBezTo>
                      <a:pt x="853" y="19"/>
                      <a:pt x="853" y="20"/>
                      <a:pt x="854" y="21"/>
                    </a:cubicBezTo>
                    <a:cubicBezTo>
                      <a:pt x="852" y="20"/>
                      <a:pt x="851" y="19"/>
                      <a:pt x="850" y="18"/>
                    </a:cubicBezTo>
                    <a:lnTo>
                      <a:pt x="850" y="18"/>
                    </a:lnTo>
                    <a:cubicBezTo>
                      <a:pt x="850" y="18"/>
                      <a:pt x="851" y="19"/>
                      <a:pt x="852" y="19"/>
                    </a:cubicBezTo>
                    <a:lnTo>
                      <a:pt x="852" y="19"/>
                    </a:lnTo>
                    <a:cubicBezTo>
                      <a:pt x="848" y="17"/>
                      <a:pt x="844" y="17"/>
                      <a:pt x="841" y="17"/>
                    </a:cubicBezTo>
                    <a:lnTo>
                      <a:pt x="841" y="17"/>
                    </a:lnTo>
                    <a:cubicBezTo>
                      <a:pt x="843" y="17"/>
                      <a:pt x="846" y="17"/>
                      <a:pt x="850" y="18"/>
                    </a:cubicBezTo>
                    <a:lnTo>
                      <a:pt x="850" y="18"/>
                    </a:lnTo>
                    <a:cubicBezTo>
                      <a:pt x="847" y="18"/>
                      <a:pt x="844" y="17"/>
                      <a:pt x="841" y="17"/>
                    </a:cubicBezTo>
                    <a:cubicBezTo>
                      <a:pt x="796" y="10"/>
                      <a:pt x="752" y="4"/>
                      <a:pt x="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8" name="Google Shape;842;p49">
                <a:extLst>
                  <a:ext uri="{FF2B5EF4-FFF2-40B4-BE49-F238E27FC236}">
                    <a16:creationId xmlns:a16="http://schemas.microsoft.com/office/drawing/2014/main" id="{42A0EE2B-1893-46B9-4060-25F18A4F93BA}"/>
                  </a:ext>
                </a:extLst>
              </p:cNvPr>
              <p:cNvSpPr/>
              <p:nvPr/>
            </p:nvSpPr>
            <p:spPr>
              <a:xfrm>
                <a:off x="6557672" y="6838631"/>
                <a:ext cx="103147" cy="101109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2729" extrusionOk="0">
                    <a:moveTo>
                      <a:pt x="1411" y="0"/>
                    </a:moveTo>
                    <a:cubicBezTo>
                      <a:pt x="1294" y="0"/>
                      <a:pt x="1178" y="16"/>
                      <a:pt x="1066" y="50"/>
                    </a:cubicBezTo>
                    <a:cubicBezTo>
                      <a:pt x="1002" y="70"/>
                      <a:pt x="938" y="97"/>
                      <a:pt x="874" y="131"/>
                    </a:cubicBezTo>
                    <a:cubicBezTo>
                      <a:pt x="836" y="148"/>
                      <a:pt x="796" y="168"/>
                      <a:pt x="758" y="192"/>
                    </a:cubicBezTo>
                    <a:cubicBezTo>
                      <a:pt x="657" y="250"/>
                      <a:pt x="562" y="324"/>
                      <a:pt x="480" y="405"/>
                    </a:cubicBezTo>
                    <a:cubicBezTo>
                      <a:pt x="454" y="429"/>
                      <a:pt x="427" y="453"/>
                      <a:pt x="403" y="480"/>
                    </a:cubicBezTo>
                    <a:cubicBezTo>
                      <a:pt x="399" y="483"/>
                      <a:pt x="399" y="486"/>
                      <a:pt x="396" y="490"/>
                    </a:cubicBezTo>
                    <a:cubicBezTo>
                      <a:pt x="163" y="785"/>
                      <a:pt x="0" y="1184"/>
                      <a:pt x="44" y="1560"/>
                    </a:cubicBezTo>
                    <a:cubicBezTo>
                      <a:pt x="58" y="1661"/>
                      <a:pt x="78" y="1766"/>
                      <a:pt x="115" y="1865"/>
                    </a:cubicBezTo>
                    <a:cubicBezTo>
                      <a:pt x="135" y="1922"/>
                      <a:pt x="166" y="1980"/>
                      <a:pt x="196" y="2034"/>
                    </a:cubicBezTo>
                    <a:cubicBezTo>
                      <a:pt x="216" y="2068"/>
                      <a:pt x="241" y="2105"/>
                      <a:pt x="264" y="2136"/>
                    </a:cubicBezTo>
                    <a:cubicBezTo>
                      <a:pt x="335" y="2254"/>
                      <a:pt x="427" y="2359"/>
                      <a:pt x="541" y="2444"/>
                    </a:cubicBezTo>
                    <a:lnTo>
                      <a:pt x="545" y="2447"/>
                    </a:lnTo>
                    <a:cubicBezTo>
                      <a:pt x="572" y="2468"/>
                      <a:pt x="599" y="2481"/>
                      <a:pt x="627" y="2498"/>
                    </a:cubicBezTo>
                    <a:cubicBezTo>
                      <a:pt x="688" y="2535"/>
                      <a:pt x="749" y="2569"/>
                      <a:pt x="813" y="2599"/>
                    </a:cubicBezTo>
                    <a:cubicBezTo>
                      <a:pt x="880" y="2630"/>
                      <a:pt x="948" y="2657"/>
                      <a:pt x="1022" y="2671"/>
                    </a:cubicBezTo>
                    <a:cubicBezTo>
                      <a:pt x="1165" y="2705"/>
                      <a:pt x="1310" y="2728"/>
                      <a:pt x="1456" y="2728"/>
                    </a:cubicBezTo>
                    <a:cubicBezTo>
                      <a:pt x="1473" y="2728"/>
                      <a:pt x="1493" y="2725"/>
                      <a:pt x="1510" y="2725"/>
                    </a:cubicBezTo>
                    <a:cubicBezTo>
                      <a:pt x="1652" y="2718"/>
                      <a:pt x="1798" y="2701"/>
                      <a:pt x="1933" y="2644"/>
                    </a:cubicBezTo>
                    <a:cubicBezTo>
                      <a:pt x="1943" y="2640"/>
                      <a:pt x="1957" y="2640"/>
                      <a:pt x="1967" y="2633"/>
                    </a:cubicBezTo>
                    <a:cubicBezTo>
                      <a:pt x="1971" y="2633"/>
                      <a:pt x="1971" y="2630"/>
                      <a:pt x="1974" y="2630"/>
                    </a:cubicBezTo>
                    <a:cubicBezTo>
                      <a:pt x="2106" y="2566"/>
                      <a:pt x="2228" y="2488"/>
                      <a:pt x="2340" y="2393"/>
                    </a:cubicBezTo>
                    <a:cubicBezTo>
                      <a:pt x="2354" y="2380"/>
                      <a:pt x="2370" y="2369"/>
                      <a:pt x="2384" y="2359"/>
                    </a:cubicBezTo>
                    <a:cubicBezTo>
                      <a:pt x="2394" y="2349"/>
                      <a:pt x="2401" y="2339"/>
                      <a:pt x="2407" y="2332"/>
                    </a:cubicBezTo>
                    <a:cubicBezTo>
                      <a:pt x="2512" y="2227"/>
                      <a:pt x="2610" y="2105"/>
                      <a:pt x="2675" y="1966"/>
                    </a:cubicBezTo>
                    <a:cubicBezTo>
                      <a:pt x="2695" y="1919"/>
                      <a:pt x="2712" y="1868"/>
                      <a:pt x="2726" y="1817"/>
                    </a:cubicBezTo>
                    <a:cubicBezTo>
                      <a:pt x="2749" y="1722"/>
                      <a:pt x="2763" y="1628"/>
                      <a:pt x="2770" y="1533"/>
                    </a:cubicBezTo>
                    <a:cubicBezTo>
                      <a:pt x="2773" y="1519"/>
                      <a:pt x="2776" y="1509"/>
                      <a:pt x="2776" y="1496"/>
                    </a:cubicBezTo>
                    <a:lnTo>
                      <a:pt x="2776" y="1489"/>
                    </a:lnTo>
                    <a:cubicBezTo>
                      <a:pt x="2783" y="1384"/>
                      <a:pt x="2776" y="1279"/>
                      <a:pt x="2760" y="1174"/>
                    </a:cubicBezTo>
                    <a:cubicBezTo>
                      <a:pt x="2749" y="1113"/>
                      <a:pt x="2729" y="1055"/>
                      <a:pt x="2715" y="994"/>
                    </a:cubicBezTo>
                    <a:cubicBezTo>
                      <a:pt x="2679" y="866"/>
                      <a:pt x="2634" y="741"/>
                      <a:pt x="2560" y="622"/>
                    </a:cubicBezTo>
                    <a:cubicBezTo>
                      <a:pt x="2462" y="463"/>
                      <a:pt x="2323" y="328"/>
                      <a:pt x="2167" y="226"/>
                    </a:cubicBezTo>
                    <a:cubicBezTo>
                      <a:pt x="2093" y="175"/>
                      <a:pt x="2011" y="138"/>
                      <a:pt x="1930" y="104"/>
                    </a:cubicBezTo>
                    <a:cubicBezTo>
                      <a:pt x="1765" y="37"/>
                      <a:pt x="1587" y="0"/>
                      <a:pt x="1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29" name="Google Shape;843;p49">
                <a:extLst>
                  <a:ext uri="{FF2B5EF4-FFF2-40B4-BE49-F238E27FC236}">
                    <a16:creationId xmlns:a16="http://schemas.microsoft.com/office/drawing/2014/main" id="{1F2F966B-BE81-2DEA-7059-289C17580DAF}"/>
                  </a:ext>
                </a:extLst>
              </p:cNvPr>
              <p:cNvSpPr/>
              <p:nvPr/>
            </p:nvSpPr>
            <p:spPr>
              <a:xfrm>
                <a:off x="7015791" y="6815142"/>
                <a:ext cx="103555" cy="106519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2875" extrusionOk="0">
                    <a:moveTo>
                      <a:pt x="1352" y="0"/>
                    </a:moveTo>
                    <a:cubicBezTo>
                      <a:pt x="1218" y="0"/>
                      <a:pt x="1083" y="17"/>
                      <a:pt x="952" y="57"/>
                    </a:cubicBezTo>
                    <a:cubicBezTo>
                      <a:pt x="922" y="64"/>
                      <a:pt x="891" y="71"/>
                      <a:pt x="861" y="84"/>
                    </a:cubicBezTo>
                    <a:cubicBezTo>
                      <a:pt x="685" y="152"/>
                      <a:pt x="529" y="260"/>
                      <a:pt x="407" y="406"/>
                    </a:cubicBezTo>
                    <a:cubicBezTo>
                      <a:pt x="241" y="609"/>
                      <a:pt x="150" y="860"/>
                      <a:pt x="92" y="1117"/>
                    </a:cubicBezTo>
                    <a:cubicBezTo>
                      <a:pt x="79" y="1158"/>
                      <a:pt x="69" y="1198"/>
                      <a:pt x="58" y="1239"/>
                    </a:cubicBezTo>
                    <a:cubicBezTo>
                      <a:pt x="35" y="1327"/>
                      <a:pt x="18" y="1419"/>
                      <a:pt x="18" y="1503"/>
                    </a:cubicBezTo>
                    <a:cubicBezTo>
                      <a:pt x="1" y="1943"/>
                      <a:pt x="231" y="2384"/>
                      <a:pt x="600" y="2624"/>
                    </a:cubicBezTo>
                    <a:cubicBezTo>
                      <a:pt x="712" y="2698"/>
                      <a:pt x="834" y="2753"/>
                      <a:pt x="955" y="2797"/>
                    </a:cubicBezTo>
                    <a:cubicBezTo>
                      <a:pt x="1111" y="2847"/>
                      <a:pt x="1271" y="2875"/>
                      <a:pt x="1436" y="2875"/>
                    </a:cubicBezTo>
                    <a:cubicBezTo>
                      <a:pt x="1552" y="2875"/>
                      <a:pt x="1671" y="2861"/>
                      <a:pt x="1788" y="2834"/>
                    </a:cubicBezTo>
                    <a:lnTo>
                      <a:pt x="1799" y="2834"/>
                    </a:lnTo>
                    <a:cubicBezTo>
                      <a:pt x="1890" y="2811"/>
                      <a:pt x="1982" y="2780"/>
                      <a:pt x="2070" y="2739"/>
                    </a:cubicBezTo>
                    <a:cubicBezTo>
                      <a:pt x="2100" y="2725"/>
                      <a:pt x="2127" y="2712"/>
                      <a:pt x="2158" y="2695"/>
                    </a:cubicBezTo>
                    <a:cubicBezTo>
                      <a:pt x="2235" y="2651"/>
                      <a:pt x="2310" y="2600"/>
                      <a:pt x="2368" y="2533"/>
                    </a:cubicBezTo>
                    <a:cubicBezTo>
                      <a:pt x="2415" y="2481"/>
                      <a:pt x="2452" y="2428"/>
                      <a:pt x="2490" y="2373"/>
                    </a:cubicBezTo>
                    <a:cubicBezTo>
                      <a:pt x="2524" y="2326"/>
                      <a:pt x="2557" y="2275"/>
                      <a:pt x="2585" y="2221"/>
                    </a:cubicBezTo>
                    <a:cubicBezTo>
                      <a:pt x="2615" y="2164"/>
                      <a:pt x="2649" y="2106"/>
                      <a:pt x="2673" y="2045"/>
                    </a:cubicBezTo>
                    <a:cubicBezTo>
                      <a:pt x="2757" y="1831"/>
                      <a:pt x="2794" y="1601"/>
                      <a:pt x="2784" y="1375"/>
                    </a:cubicBezTo>
                    <a:cubicBezTo>
                      <a:pt x="2774" y="1148"/>
                      <a:pt x="2716" y="921"/>
                      <a:pt x="2612" y="718"/>
                    </a:cubicBezTo>
                    <a:cubicBezTo>
                      <a:pt x="2510" y="515"/>
                      <a:pt x="2361" y="332"/>
                      <a:pt x="2165" y="213"/>
                    </a:cubicBezTo>
                    <a:cubicBezTo>
                      <a:pt x="2093" y="173"/>
                      <a:pt x="2019" y="145"/>
                      <a:pt x="1948" y="115"/>
                    </a:cubicBezTo>
                    <a:cubicBezTo>
                      <a:pt x="1918" y="104"/>
                      <a:pt x="1890" y="88"/>
                      <a:pt x="1860" y="78"/>
                    </a:cubicBezTo>
                    <a:cubicBezTo>
                      <a:pt x="1755" y="43"/>
                      <a:pt x="1643" y="20"/>
                      <a:pt x="1532" y="10"/>
                    </a:cubicBezTo>
                    <a:cubicBezTo>
                      <a:pt x="1472" y="4"/>
                      <a:pt x="1412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0" name="Google Shape;844;p49">
                <a:extLst>
                  <a:ext uri="{FF2B5EF4-FFF2-40B4-BE49-F238E27FC236}">
                    <a16:creationId xmlns:a16="http://schemas.microsoft.com/office/drawing/2014/main" id="{8521C4BC-5C8A-32B1-DD59-04B05ED0DA75}"/>
                  </a:ext>
                </a:extLst>
              </p:cNvPr>
              <p:cNvSpPr/>
              <p:nvPr/>
            </p:nvSpPr>
            <p:spPr>
              <a:xfrm>
                <a:off x="6201107" y="6789170"/>
                <a:ext cx="184694" cy="183064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4941" extrusionOk="0">
                    <a:moveTo>
                      <a:pt x="4204" y="3417"/>
                    </a:moveTo>
                    <a:cubicBezTo>
                      <a:pt x="4205" y="3417"/>
                      <a:pt x="4206" y="3417"/>
                      <a:pt x="4207" y="3417"/>
                    </a:cubicBezTo>
                    <a:lnTo>
                      <a:pt x="4207" y="3417"/>
                    </a:lnTo>
                    <a:cubicBezTo>
                      <a:pt x="4204" y="3417"/>
                      <a:pt x="4202" y="3417"/>
                      <a:pt x="4200" y="3417"/>
                    </a:cubicBezTo>
                    <a:close/>
                    <a:moveTo>
                      <a:pt x="549" y="0"/>
                    </a:moveTo>
                    <a:cubicBezTo>
                      <a:pt x="495" y="94"/>
                      <a:pt x="438" y="193"/>
                      <a:pt x="387" y="291"/>
                    </a:cubicBezTo>
                    <a:cubicBezTo>
                      <a:pt x="299" y="491"/>
                      <a:pt x="221" y="697"/>
                      <a:pt x="153" y="904"/>
                    </a:cubicBezTo>
                    <a:cubicBezTo>
                      <a:pt x="136" y="961"/>
                      <a:pt x="119" y="1022"/>
                      <a:pt x="109" y="1083"/>
                    </a:cubicBezTo>
                    <a:cubicBezTo>
                      <a:pt x="96" y="1168"/>
                      <a:pt x="82" y="1256"/>
                      <a:pt x="75" y="1341"/>
                    </a:cubicBezTo>
                    <a:cubicBezTo>
                      <a:pt x="72" y="1510"/>
                      <a:pt x="65" y="1696"/>
                      <a:pt x="0" y="1855"/>
                    </a:cubicBezTo>
                    <a:cubicBezTo>
                      <a:pt x="75" y="1977"/>
                      <a:pt x="149" y="2096"/>
                      <a:pt x="227" y="2215"/>
                    </a:cubicBezTo>
                    <a:cubicBezTo>
                      <a:pt x="332" y="2363"/>
                      <a:pt x="444" y="2506"/>
                      <a:pt x="563" y="2641"/>
                    </a:cubicBezTo>
                    <a:cubicBezTo>
                      <a:pt x="738" y="2831"/>
                      <a:pt x="925" y="3017"/>
                      <a:pt x="1121" y="3187"/>
                    </a:cubicBezTo>
                    <a:cubicBezTo>
                      <a:pt x="1301" y="3329"/>
                      <a:pt x="1487" y="3471"/>
                      <a:pt x="1673" y="3609"/>
                    </a:cubicBezTo>
                    <a:cubicBezTo>
                      <a:pt x="1876" y="3755"/>
                      <a:pt x="2076" y="3907"/>
                      <a:pt x="2279" y="4046"/>
                    </a:cubicBezTo>
                    <a:cubicBezTo>
                      <a:pt x="2537" y="4206"/>
                      <a:pt x="2807" y="4337"/>
                      <a:pt x="3085" y="4466"/>
                    </a:cubicBezTo>
                    <a:cubicBezTo>
                      <a:pt x="3323" y="4578"/>
                      <a:pt x="3559" y="4679"/>
                      <a:pt x="3806" y="4767"/>
                    </a:cubicBezTo>
                    <a:cubicBezTo>
                      <a:pt x="4030" y="4835"/>
                      <a:pt x="4260" y="4889"/>
                      <a:pt x="4487" y="4940"/>
                    </a:cubicBezTo>
                    <a:cubicBezTo>
                      <a:pt x="4511" y="4909"/>
                      <a:pt x="4531" y="4879"/>
                      <a:pt x="4555" y="4848"/>
                    </a:cubicBezTo>
                    <a:cubicBezTo>
                      <a:pt x="4634" y="4737"/>
                      <a:pt x="4716" y="4628"/>
                      <a:pt x="4792" y="4517"/>
                    </a:cubicBezTo>
                    <a:lnTo>
                      <a:pt x="4792" y="4517"/>
                    </a:lnTo>
                    <a:cubicBezTo>
                      <a:pt x="4792" y="4517"/>
                      <a:pt x="4792" y="4517"/>
                      <a:pt x="4792" y="4517"/>
                    </a:cubicBezTo>
                    <a:cubicBezTo>
                      <a:pt x="4793" y="4516"/>
                      <a:pt x="4793" y="4515"/>
                      <a:pt x="4794" y="4514"/>
                    </a:cubicBezTo>
                    <a:lnTo>
                      <a:pt x="4794" y="4514"/>
                    </a:lnTo>
                    <a:cubicBezTo>
                      <a:pt x="4795" y="4511"/>
                      <a:pt x="4797" y="4509"/>
                      <a:pt x="4798" y="4507"/>
                    </a:cubicBezTo>
                    <a:lnTo>
                      <a:pt x="4798" y="4507"/>
                    </a:lnTo>
                    <a:cubicBezTo>
                      <a:pt x="4797" y="4508"/>
                      <a:pt x="4796" y="4509"/>
                      <a:pt x="4795" y="4511"/>
                    </a:cubicBezTo>
                    <a:lnTo>
                      <a:pt x="4795" y="4511"/>
                    </a:lnTo>
                    <a:cubicBezTo>
                      <a:pt x="4796" y="4508"/>
                      <a:pt x="4797" y="4505"/>
                      <a:pt x="4798" y="4503"/>
                    </a:cubicBezTo>
                    <a:cubicBezTo>
                      <a:pt x="4806" y="4497"/>
                      <a:pt x="4812" y="4487"/>
                      <a:pt x="4816" y="4476"/>
                    </a:cubicBezTo>
                    <a:lnTo>
                      <a:pt x="4816" y="4476"/>
                    </a:lnTo>
                    <a:cubicBezTo>
                      <a:pt x="4812" y="4483"/>
                      <a:pt x="4809" y="4490"/>
                      <a:pt x="4802" y="4497"/>
                    </a:cubicBezTo>
                    <a:cubicBezTo>
                      <a:pt x="4836" y="4442"/>
                      <a:pt x="4870" y="4388"/>
                      <a:pt x="4900" y="4331"/>
                    </a:cubicBezTo>
                    <a:cubicBezTo>
                      <a:pt x="4920" y="4284"/>
                      <a:pt x="4941" y="4236"/>
                      <a:pt x="4958" y="4185"/>
                    </a:cubicBezTo>
                    <a:cubicBezTo>
                      <a:pt x="4968" y="4151"/>
                      <a:pt x="4975" y="4117"/>
                      <a:pt x="4981" y="4084"/>
                    </a:cubicBezTo>
                    <a:cubicBezTo>
                      <a:pt x="4985" y="4070"/>
                      <a:pt x="4985" y="4056"/>
                      <a:pt x="4985" y="4046"/>
                    </a:cubicBezTo>
                    <a:lnTo>
                      <a:pt x="4985" y="4012"/>
                    </a:lnTo>
                    <a:cubicBezTo>
                      <a:pt x="4981" y="3989"/>
                      <a:pt x="4978" y="3962"/>
                      <a:pt x="4972" y="3938"/>
                    </a:cubicBezTo>
                    <a:cubicBezTo>
                      <a:pt x="4968" y="3914"/>
                      <a:pt x="4961" y="3894"/>
                      <a:pt x="4954" y="3873"/>
                    </a:cubicBezTo>
                    <a:cubicBezTo>
                      <a:pt x="4944" y="3846"/>
                      <a:pt x="4931" y="3820"/>
                      <a:pt x="4917" y="3792"/>
                    </a:cubicBezTo>
                    <a:cubicBezTo>
                      <a:pt x="4914" y="3785"/>
                      <a:pt x="4911" y="3779"/>
                      <a:pt x="4907" y="3772"/>
                    </a:cubicBezTo>
                    <a:cubicBezTo>
                      <a:pt x="4900" y="3762"/>
                      <a:pt x="4894" y="3755"/>
                      <a:pt x="4887" y="3745"/>
                    </a:cubicBezTo>
                    <a:lnTo>
                      <a:pt x="4867" y="3725"/>
                    </a:lnTo>
                    <a:cubicBezTo>
                      <a:pt x="4829" y="3696"/>
                      <a:pt x="4790" y="3670"/>
                      <a:pt x="4753" y="3645"/>
                    </a:cubicBezTo>
                    <a:lnTo>
                      <a:pt x="4753" y="3645"/>
                    </a:lnTo>
                    <a:cubicBezTo>
                      <a:pt x="4755" y="3645"/>
                      <a:pt x="4756" y="3646"/>
                      <a:pt x="4758" y="3647"/>
                    </a:cubicBezTo>
                    <a:cubicBezTo>
                      <a:pt x="4753" y="3644"/>
                      <a:pt x="4748" y="3641"/>
                      <a:pt x="4743" y="3637"/>
                    </a:cubicBezTo>
                    <a:lnTo>
                      <a:pt x="4743" y="3637"/>
                    </a:lnTo>
                    <a:cubicBezTo>
                      <a:pt x="4739" y="3635"/>
                      <a:pt x="4735" y="3632"/>
                      <a:pt x="4731" y="3629"/>
                    </a:cubicBezTo>
                    <a:lnTo>
                      <a:pt x="4731" y="3629"/>
                    </a:lnTo>
                    <a:cubicBezTo>
                      <a:pt x="4732" y="3630"/>
                      <a:pt x="4733" y="3631"/>
                      <a:pt x="4733" y="3632"/>
                    </a:cubicBezTo>
                    <a:lnTo>
                      <a:pt x="4733" y="3632"/>
                    </a:lnTo>
                    <a:cubicBezTo>
                      <a:pt x="4730" y="3630"/>
                      <a:pt x="4726" y="3627"/>
                      <a:pt x="4722" y="3625"/>
                    </a:cubicBezTo>
                    <a:lnTo>
                      <a:pt x="4722" y="3625"/>
                    </a:lnTo>
                    <a:cubicBezTo>
                      <a:pt x="4723" y="3626"/>
                      <a:pt x="4724" y="3626"/>
                      <a:pt x="4724" y="3626"/>
                    </a:cubicBezTo>
                    <a:cubicBezTo>
                      <a:pt x="4650" y="3582"/>
                      <a:pt x="4572" y="3538"/>
                      <a:pt x="4487" y="3498"/>
                    </a:cubicBezTo>
                    <a:cubicBezTo>
                      <a:pt x="4464" y="3487"/>
                      <a:pt x="4440" y="3481"/>
                      <a:pt x="4412" y="3471"/>
                    </a:cubicBezTo>
                    <a:cubicBezTo>
                      <a:pt x="4351" y="3457"/>
                      <a:pt x="4291" y="3440"/>
                      <a:pt x="4233" y="3423"/>
                    </a:cubicBezTo>
                    <a:lnTo>
                      <a:pt x="4233" y="3423"/>
                    </a:lnTo>
                    <a:cubicBezTo>
                      <a:pt x="4237" y="3426"/>
                      <a:pt x="4240" y="3426"/>
                      <a:pt x="4243" y="3430"/>
                    </a:cubicBezTo>
                    <a:cubicBezTo>
                      <a:pt x="4237" y="3426"/>
                      <a:pt x="4230" y="3423"/>
                      <a:pt x="4223" y="3423"/>
                    </a:cubicBezTo>
                    <a:cubicBezTo>
                      <a:pt x="4220" y="3422"/>
                      <a:pt x="4216" y="3420"/>
                      <a:pt x="4213" y="3419"/>
                    </a:cubicBezTo>
                    <a:lnTo>
                      <a:pt x="4213" y="3419"/>
                    </a:lnTo>
                    <a:cubicBezTo>
                      <a:pt x="4219" y="3420"/>
                      <a:pt x="4224" y="3422"/>
                      <a:pt x="4230" y="3423"/>
                    </a:cubicBezTo>
                    <a:cubicBezTo>
                      <a:pt x="4222" y="3421"/>
                      <a:pt x="4215" y="3419"/>
                      <a:pt x="4207" y="3417"/>
                    </a:cubicBezTo>
                    <a:lnTo>
                      <a:pt x="4209" y="3417"/>
                    </a:lnTo>
                    <a:cubicBezTo>
                      <a:pt x="4209" y="3417"/>
                      <a:pt x="4208" y="3416"/>
                      <a:pt x="4207" y="3416"/>
                    </a:cubicBezTo>
                    <a:lnTo>
                      <a:pt x="4207" y="3416"/>
                    </a:lnTo>
                    <a:cubicBezTo>
                      <a:pt x="4200" y="3415"/>
                      <a:pt x="4194" y="3413"/>
                      <a:pt x="4187" y="3411"/>
                    </a:cubicBezTo>
                    <a:lnTo>
                      <a:pt x="4187" y="3411"/>
                    </a:lnTo>
                    <a:cubicBezTo>
                      <a:pt x="4192" y="3413"/>
                      <a:pt x="4196" y="3414"/>
                      <a:pt x="4200" y="3416"/>
                    </a:cubicBezTo>
                    <a:lnTo>
                      <a:pt x="4200" y="3416"/>
                    </a:lnTo>
                    <a:cubicBezTo>
                      <a:pt x="4195" y="3415"/>
                      <a:pt x="4191" y="3413"/>
                      <a:pt x="4187" y="3411"/>
                    </a:cubicBezTo>
                    <a:lnTo>
                      <a:pt x="4187" y="3411"/>
                    </a:lnTo>
                    <a:cubicBezTo>
                      <a:pt x="4187" y="3411"/>
                      <a:pt x="4187" y="3411"/>
                      <a:pt x="4187" y="3411"/>
                    </a:cubicBezTo>
                    <a:lnTo>
                      <a:pt x="4187" y="3411"/>
                    </a:lnTo>
                    <a:cubicBezTo>
                      <a:pt x="4187" y="3411"/>
                      <a:pt x="4186" y="3410"/>
                      <a:pt x="4186" y="3410"/>
                    </a:cubicBezTo>
                    <a:lnTo>
                      <a:pt x="4186" y="3410"/>
                    </a:lnTo>
                    <a:cubicBezTo>
                      <a:pt x="4186" y="3410"/>
                      <a:pt x="4187" y="3410"/>
                      <a:pt x="4187" y="3411"/>
                    </a:cubicBezTo>
                    <a:lnTo>
                      <a:pt x="4187" y="3411"/>
                    </a:lnTo>
                    <a:cubicBezTo>
                      <a:pt x="4062" y="3375"/>
                      <a:pt x="3935" y="3339"/>
                      <a:pt x="3814" y="3288"/>
                    </a:cubicBezTo>
                    <a:cubicBezTo>
                      <a:pt x="3770" y="3274"/>
                      <a:pt x="3725" y="3264"/>
                      <a:pt x="3681" y="3247"/>
                    </a:cubicBezTo>
                    <a:cubicBezTo>
                      <a:pt x="3651" y="3237"/>
                      <a:pt x="3623" y="3223"/>
                      <a:pt x="3593" y="3213"/>
                    </a:cubicBezTo>
                    <a:lnTo>
                      <a:pt x="3593" y="3213"/>
                    </a:lnTo>
                    <a:cubicBezTo>
                      <a:pt x="3657" y="3243"/>
                      <a:pt x="3725" y="3278"/>
                      <a:pt x="3790" y="3308"/>
                    </a:cubicBezTo>
                    <a:cubicBezTo>
                      <a:pt x="3837" y="3332"/>
                      <a:pt x="3887" y="3352"/>
                      <a:pt x="3932" y="3376"/>
                    </a:cubicBezTo>
                    <a:cubicBezTo>
                      <a:pt x="3827" y="3349"/>
                      <a:pt x="3718" y="3321"/>
                      <a:pt x="3614" y="3284"/>
                    </a:cubicBezTo>
                    <a:cubicBezTo>
                      <a:pt x="3431" y="3223"/>
                      <a:pt x="3251" y="3156"/>
                      <a:pt x="3079" y="3074"/>
                    </a:cubicBezTo>
                    <a:cubicBezTo>
                      <a:pt x="2733" y="2912"/>
                      <a:pt x="2398" y="2732"/>
                      <a:pt x="2073" y="2532"/>
                    </a:cubicBezTo>
                    <a:cubicBezTo>
                      <a:pt x="1754" y="2336"/>
                      <a:pt x="1436" y="2113"/>
                      <a:pt x="1189" y="1829"/>
                    </a:cubicBezTo>
                    <a:cubicBezTo>
                      <a:pt x="1063" y="1683"/>
                      <a:pt x="952" y="1530"/>
                      <a:pt x="860" y="1361"/>
                    </a:cubicBezTo>
                    <a:cubicBezTo>
                      <a:pt x="773" y="1205"/>
                      <a:pt x="705" y="1039"/>
                      <a:pt x="647" y="870"/>
                    </a:cubicBezTo>
                    <a:cubicBezTo>
                      <a:pt x="549" y="593"/>
                      <a:pt x="532" y="294"/>
                      <a:pt x="5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1" name="Google Shape;845;p49">
                <a:extLst>
                  <a:ext uri="{FF2B5EF4-FFF2-40B4-BE49-F238E27FC236}">
                    <a16:creationId xmlns:a16="http://schemas.microsoft.com/office/drawing/2014/main" id="{1566E00E-FA05-2B08-45F2-E909DF209201}"/>
                  </a:ext>
                </a:extLst>
              </p:cNvPr>
              <p:cNvSpPr/>
              <p:nvPr/>
            </p:nvSpPr>
            <p:spPr>
              <a:xfrm>
                <a:off x="7312113" y="6685764"/>
                <a:ext cx="263277" cy="282321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620" extrusionOk="0">
                    <a:moveTo>
                      <a:pt x="6769" y="0"/>
                    </a:moveTo>
                    <a:lnTo>
                      <a:pt x="6769" y="0"/>
                    </a:lnTo>
                    <a:cubicBezTo>
                      <a:pt x="6827" y="333"/>
                      <a:pt x="6871" y="664"/>
                      <a:pt x="6861" y="1003"/>
                    </a:cubicBezTo>
                    <a:cubicBezTo>
                      <a:pt x="6854" y="1372"/>
                      <a:pt x="6773" y="1741"/>
                      <a:pt x="6678" y="2100"/>
                    </a:cubicBezTo>
                    <a:cubicBezTo>
                      <a:pt x="6655" y="2202"/>
                      <a:pt x="6624" y="2303"/>
                      <a:pt x="6590" y="2402"/>
                    </a:cubicBezTo>
                    <a:cubicBezTo>
                      <a:pt x="6543" y="2533"/>
                      <a:pt x="6472" y="2659"/>
                      <a:pt x="6404" y="2781"/>
                    </a:cubicBezTo>
                    <a:cubicBezTo>
                      <a:pt x="6309" y="2943"/>
                      <a:pt x="6201" y="3106"/>
                      <a:pt x="6082" y="3255"/>
                    </a:cubicBezTo>
                    <a:cubicBezTo>
                      <a:pt x="5950" y="3418"/>
                      <a:pt x="5791" y="3546"/>
                      <a:pt x="5615" y="3661"/>
                    </a:cubicBezTo>
                    <a:cubicBezTo>
                      <a:pt x="5432" y="3776"/>
                      <a:pt x="5236" y="3840"/>
                      <a:pt x="5022" y="3865"/>
                    </a:cubicBezTo>
                    <a:cubicBezTo>
                      <a:pt x="4944" y="3874"/>
                      <a:pt x="4863" y="3878"/>
                      <a:pt x="4786" y="3878"/>
                    </a:cubicBezTo>
                    <a:lnTo>
                      <a:pt x="4725" y="3878"/>
                    </a:lnTo>
                    <a:cubicBezTo>
                      <a:pt x="4501" y="3871"/>
                      <a:pt x="4294" y="3810"/>
                      <a:pt x="4101" y="3705"/>
                    </a:cubicBezTo>
                    <a:cubicBezTo>
                      <a:pt x="4034" y="3668"/>
                      <a:pt x="3969" y="3621"/>
                      <a:pt x="3908" y="3570"/>
                    </a:cubicBezTo>
                    <a:cubicBezTo>
                      <a:pt x="3878" y="3857"/>
                      <a:pt x="3803" y="4138"/>
                      <a:pt x="3692" y="4406"/>
                    </a:cubicBezTo>
                    <a:cubicBezTo>
                      <a:pt x="3614" y="4599"/>
                      <a:pt x="3516" y="4789"/>
                      <a:pt x="3397" y="4962"/>
                    </a:cubicBezTo>
                    <a:cubicBezTo>
                      <a:pt x="3282" y="5134"/>
                      <a:pt x="3147" y="5290"/>
                      <a:pt x="2987" y="5429"/>
                    </a:cubicBezTo>
                    <a:cubicBezTo>
                      <a:pt x="2906" y="5496"/>
                      <a:pt x="2822" y="5561"/>
                      <a:pt x="2737" y="5625"/>
                    </a:cubicBezTo>
                    <a:cubicBezTo>
                      <a:pt x="2432" y="5842"/>
                      <a:pt x="2090" y="5984"/>
                      <a:pt x="1741" y="6112"/>
                    </a:cubicBezTo>
                    <a:cubicBezTo>
                      <a:pt x="1698" y="6126"/>
                      <a:pt x="1650" y="6140"/>
                      <a:pt x="1606" y="6156"/>
                    </a:cubicBezTo>
                    <a:cubicBezTo>
                      <a:pt x="1507" y="6208"/>
                      <a:pt x="1409" y="6251"/>
                      <a:pt x="1298" y="6258"/>
                    </a:cubicBezTo>
                    <a:lnTo>
                      <a:pt x="1295" y="6258"/>
                    </a:lnTo>
                    <a:cubicBezTo>
                      <a:pt x="1145" y="6303"/>
                      <a:pt x="993" y="6343"/>
                      <a:pt x="844" y="6377"/>
                    </a:cubicBezTo>
                    <a:cubicBezTo>
                      <a:pt x="743" y="6400"/>
                      <a:pt x="641" y="6424"/>
                      <a:pt x="535" y="6445"/>
                    </a:cubicBezTo>
                    <a:cubicBezTo>
                      <a:pt x="502" y="6458"/>
                      <a:pt x="465" y="6475"/>
                      <a:pt x="431" y="6489"/>
                    </a:cubicBezTo>
                    <a:cubicBezTo>
                      <a:pt x="427" y="6489"/>
                      <a:pt x="424" y="6492"/>
                      <a:pt x="421" y="6492"/>
                    </a:cubicBezTo>
                    <a:cubicBezTo>
                      <a:pt x="353" y="6519"/>
                      <a:pt x="285" y="6542"/>
                      <a:pt x="221" y="6580"/>
                    </a:cubicBezTo>
                    <a:cubicBezTo>
                      <a:pt x="184" y="6600"/>
                      <a:pt x="146" y="6624"/>
                      <a:pt x="116" y="6661"/>
                    </a:cubicBezTo>
                    <a:cubicBezTo>
                      <a:pt x="89" y="6698"/>
                      <a:pt x="65" y="6739"/>
                      <a:pt x="45" y="6783"/>
                    </a:cubicBezTo>
                    <a:cubicBezTo>
                      <a:pt x="1" y="6884"/>
                      <a:pt x="7" y="7000"/>
                      <a:pt x="55" y="7101"/>
                    </a:cubicBezTo>
                    <a:cubicBezTo>
                      <a:pt x="58" y="7108"/>
                      <a:pt x="65" y="7115"/>
                      <a:pt x="68" y="7125"/>
                    </a:cubicBezTo>
                    <a:cubicBezTo>
                      <a:pt x="89" y="7156"/>
                      <a:pt x="106" y="7183"/>
                      <a:pt x="129" y="7210"/>
                    </a:cubicBezTo>
                    <a:cubicBezTo>
                      <a:pt x="154" y="7240"/>
                      <a:pt x="180" y="7270"/>
                      <a:pt x="204" y="7298"/>
                    </a:cubicBezTo>
                    <a:cubicBezTo>
                      <a:pt x="204" y="7298"/>
                      <a:pt x="207" y="7298"/>
                      <a:pt x="207" y="7301"/>
                    </a:cubicBezTo>
                    <a:lnTo>
                      <a:pt x="214" y="7308"/>
                    </a:lnTo>
                    <a:cubicBezTo>
                      <a:pt x="214" y="7308"/>
                      <a:pt x="214" y="7308"/>
                      <a:pt x="214" y="7308"/>
                    </a:cubicBezTo>
                    <a:lnTo>
                      <a:pt x="214" y="7308"/>
                    </a:lnTo>
                    <a:cubicBezTo>
                      <a:pt x="214" y="7310"/>
                      <a:pt x="214" y="7311"/>
                      <a:pt x="215" y="7311"/>
                    </a:cubicBezTo>
                    <a:lnTo>
                      <a:pt x="215" y="7311"/>
                    </a:lnTo>
                    <a:cubicBezTo>
                      <a:pt x="217" y="7313"/>
                      <a:pt x="219" y="7316"/>
                      <a:pt x="221" y="7318"/>
                    </a:cubicBezTo>
                    <a:lnTo>
                      <a:pt x="221" y="7318"/>
                    </a:lnTo>
                    <a:lnTo>
                      <a:pt x="221" y="7318"/>
                    </a:lnTo>
                    <a:cubicBezTo>
                      <a:pt x="237" y="7337"/>
                      <a:pt x="256" y="7356"/>
                      <a:pt x="271" y="7375"/>
                    </a:cubicBezTo>
                    <a:cubicBezTo>
                      <a:pt x="292" y="7403"/>
                      <a:pt x="316" y="7427"/>
                      <a:pt x="340" y="7453"/>
                    </a:cubicBezTo>
                    <a:cubicBezTo>
                      <a:pt x="387" y="7508"/>
                      <a:pt x="441" y="7558"/>
                      <a:pt x="495" y="7606"/>
                    </a:cubicBezTo>
                    <a:lnTo>
                      <a:pt x="492" y="7606"/>
                    </a:lnTo>
                    <a:cubicBezTo>
                      <a:pt x="495" y="7606"/>
                      <a:pt x="495" y="7609"/>
                      <a:pt x="495" y="7609"/>
                    </a:cubicBezTo>
                    <a:cubicBezTo>
                      <a:pt x="502" y="7613"/>
                      <a:pt x="505" y="7616"/>
                      <a:pt x="509" y="7619"/>
                    </a:cubicBezTo>
                    <a:cubicBezTo>
                      <a:pt x="529" y="7619"/>
                      <a:pt x="553" y="7616"/>
                      <a:pt x="573" y="7613"/>
                    </a:cubicBezTo>
                    <a:cubicBezTo>
                      <a:pt x="613" y="7606"/>
                      <a:pt x="654" y="7603"/>
                      <a:pt x="695" y="7596"/>
                    </a:cubicBezTo>
                    <a:lnTo>
                      <a:pt x="712" y="7596"/>
                    </a:lnTo>
                    <a:cubicBezTo>
                      <a:pt x="715" y="7592"/>
                      <a:pt x="722" y="7592"/>
                      <a:pt x="726" y="7592"/>
                    </a:cubicBezTo>
                    <a:cubicBezTo>
                      <a:pt x="973" y="7558"/>
                      <a:pt x="1216" y="7514"/>
                      <a:pt x="1457" y="7457"/>
                    </a:cubicBezTo>
                    <a:lnTo>
                      <a:pt x="1467" y="7457"/>
                    </a:lnTo>
                    <a:cubicBezTo>
                      <a:pt x="1856" y="7345"/>
                      <a:pt x="2239" y="7203"/>
                      <a:pt x="2615" y="7050"/>
                    </a:cubicBezTo>
                    <a:cubicBezTo>
                      <a:pt x="3208" y="6803"/>
                      <a:pt x="3797" y="6546"/>
                      <a:pt x="4352" y="6228"/>
                    </a:cubicBezTo>
                    <a:lnTo>
                      <a:pt x="4348" y="6228"/>
                    </a:lnTo>
                    <a:cubicBezTo>
                      <a:pt x="4464" y="6153"/>
                      <a:pt x="4578" y="6079"/>
                      <a:pt x="4691" y="5998"/>
                    </a:cubicBezTo>
                    <a:cubicBezTo>
                      <a:pt x="4694" y="5994"/>
                      <a:pt x="4697" y="5991"/>
                      <a:pt x="4704" y="5987"/>
                    </a:cubicBezTo>
                    <a:cubicBezTo>
                      <a:pt x="4708" y="5984"/>
                      <a:pt x="4714" y="5981"/>
                      <a:pt x="4721" y="5973"/>
                    </a:cubicBezTo>
                    <a:cubicBezTo>
                      <a:pt x="4745" y="5957"/>
                      <a:pt x="4765" y="5937"/>
                      <a:pt x="4792" y="5920"/>
                    </a:cubicBezTo>
                    <a:cubicBezTo>
                      <a:pt x="4802" y="5906"/>
                      <a:pt x="4816" y="5896"/>
                      <a:pt x="4830" y="5886"/>
                    </a:cubicBezTo>
                    <a:cubicBezTo>
                      <a:pt x="4883" y="5835"/>
                      <a:pt x="4951" y="5791"/>
                      <a:pt x="5009" y="5743"/>
                    </a:cubicBezTo>
                    <a:cubicBezTo>
                      <a:pt x="5090" y="5676"/>
                      <a:pt x="5175" y="5605"/>
                      <a:pt x="5256" y="5537"/>
                    </a:cubicBezTo>
                    <a:cubicBezTo>
                      <a:pt x="5398" y="5412"/>
                      <a:pt x="5533" y="5283"/>
                      <a:pt x="5669" y="5158"/>
                    </a:cubicBezTo>
                    <a:cubicBezTo>
                      <a:pt x="5822" y="5002"/>
                      <a:pt x="5967" y="4846"/>
                      <a:pt x="6102" y="4677"/>
                    </a:cubicBezTo>
                    <a:cubicBezTo>
                      <a:pt x="6333" y="4368"/>
                      <a:pt x="6539" y="4043"/>
                      <a:pt x="6732" y="3712"/>
                    </a:cubicBezTo>
                    <a:cubicBezTo>
                      <a:pt x="6777" y="3634"/>
                      <a:pt x="6813" y="3556"/>
                      <a:pt x="6851" y="3475"/>
                    </a:cubicBezTo>
                    <a:cubicBezTo>
                      <a:pt x="6885" y="3393"/>
                      <a:pt x="6912" y="3305"/>
                      <a:pt x="6939" y="3221"/>
                    </a:cubicBezTo>
                    <a:cubicBezTo>
                      <a:pt x="6990" y="3018"/>
                      <a:pt x="7030" y="2818"/>
                      <a:pt x="7064" y="2611"/>
                    </a:cubicBezTo>
                    <a:cubicBezTo>
                      <a:pt x="7085" y="2422"/>
                      <a:pt x="7098" y="2232"/>
                      <a:pt x="7105" y="2036"/>
                    </a:cubicBezTo>
                    <a:cubicBezTo>
                      <a:pt x="7102" y="1761"/>
                      <a:pt x="7088" y="1488"/>
                      <a:pt x="7057" y="1213"/>
                    </a:cubicBezTo>
                    <a:cubicBezTo>
                      <a:pt x="7010" y="922"/>
                      <a:pt x="6956" y="634"/>
                      <a:pt x="6888" y="350"/>
                    </a:cubicBezTo>
                    <a:cubicBezTo>
                      <a:pt x="6851" y="231"/>
                      <a:pt x="6810" y="116"/>
                      <a:pt x="6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2" name="Google Shape;846;p49">
                <a:extLst>
                  <a:ext uri="{FF2B5EF4-FFF2-40B4-BE49-F238E27FC236}">
                    <a16:creationId xmlns:a16="http://schemas.microsoft.com/office/drawing/2014/main" id="{ED7C6061-FCD9-9881-CBA3-2A5CB128A3A0}"/>
                  </a:ext>
                </a:extLst>
              </p:cNvPr>
              <p:cNvSpPr/>
              <p:nvPr/>
            </p:nvSpPr>
            <p:spPr>
              <a:xfrm>
                <a:off x="6272391" y="6851524"/>
                <a:ext cx="371" cy="519"/>
              </a:xfrm>
              <a:custGeom>
                <a:avLst/>
                <a:gdLst/>
                <a:ahLst/>
                <a:cxnLst/>
                <a:rect l="l" t="t" r="r" b="b"/>
                <a:pathLst>
                  <a:path w="10" h="14" extrusionOk="0">
                    <a:moveTo>
                      <a:pt x="0" y="0"/>
                    </a:moveTo>
                    <a:cubicBezTo>
                      <a:pt x="2" y="2"/>
                      <a:pt x="3" y="3"/>
                      <a:pt x="5" y="5"/>
                    </a:cubicBezTo>
                    <a:lnTo>
                      <a:pt x="5" y="5"/>
                    </a:lnTo>
                    <a:cubicBezTo>
                      <a:pt x="4" y="3"/>
                      <a:pt x="3" y="1"/>
                      <a:pt x="3" y="0"/>
                    </a:cubicBezTo>
                    <a:close/>
                    <a:moveTo>
                      <a:pt x="5" y="5"/>
                    </a:moveTo>
                    <a:cubicBezTo>
                      <a:pt x="6" y="8"/>
                      <a:pt x="8" y="11"/>
                      <a:pt x="10" y="13"/>
                    </a:cubicBezTo>
                    <a:cubicBezTo>
                      <a:pt x="8" y="10"/>
                      <a:pt x="6" y="7"/>
                      <a:pt x="5" y="5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3" name="Google Shape;847;p49">
                <a:extLst>
                  <a:ext uri="{FF2B5EF4-FFF2-40B4-BE49-F238E27FC236}">
                    <a16:creationId xmlns:a16="http://schemas.microsoft.com/office/drawing/2014/main" id="{B756FDD2-BE41-3FC9-8A5F-48B22E88BE7D}"/>
                  </a:ext>
                </a:extLst>
              </p:cNvPr>
              <p:cNvSpPr/>
              <p:nvPr/>
            </p:nvSpPr>
            <p:spPr>
              <a:xfrm>
                <a:off x="6334597" y="6840076"/>
                <a:ext cx="1149" cy="2038"/>
              </a:xfrm>
              <a:custGeom>
                <a:avLst/>
                <a:gdLst/>
                <a:ahLst/>
                <a:cxnLst/>
                <a:rect l="l" t="t" r="r" b="b"/>
                <a:pathLst>
                  <a:path w="31" h="55" extrusionOk="0">
                    <a:moveTo>
                      <a:pt x="20" y="0"/>
                    </a:moveTo>
                    <a:cubicBezTo>
                      <a:pt x="14" y="4"/>
                      <a:pt x="7" y="4"/>
                      <a:pt x="0" y="8"/>
                    </a:cubicBezTo>
                    <a:cubicBezTo>
                      <a:pt x="11" y="25"/>
                      <a:pt x="20" y="38"/>
                      <a:pt x="31" y="55"/>
                    </a:cubicBezTo>
                    <a:cubicBezTo>
                      <a:pt x="28" y="34"/>
                      <a:pt x="20" y="17"/>
                      <a:pt x="20" y="0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4" name="Google Shape;848;p49">
                <a:extLst>
                  <a:ext uri="{FF2B5EF4-FFF2-40B4-BE49-F238E27FC236}">
                    <a16:creationId xmlns:a16="http://schemas.microsoft.com/office/drawing/2014/main" id="{7AF20613-304F-D609-D7F8-95DA4E35658D}"/>
                  </a:ext>
                </a:extLst>
              </p:cNvPr>
              <p:cNvSpPr/>
              <p:nvPr/>
            </p:nvSpPr>
            <p:spPr>
              <a:xfrm>
                <a:off x="6373351" y="6485289"/>
                <a:ext cx="2186" cy="1186"/>
              </a:xfrm>
              <a:custGeom>
                <a:avLst/>
                <a:gdLst/>
                <a:ahLst/>
                <a:cxnLst/>
                <a:rect l="l" t="t" r="r" b="b"/>
                <a:pathLst>
                  <a:path w="59" h="32" extrusionOk="0">
                    <a:moveTo>
                      <a:pt x="58" y="1"/>
                    </a:moveTo>
                    <a:cubicBezTo>
                      <a:pt x="38" y="7"/>
                      <a:pt x="21" y="14"/>
                      <a:pt x="1" y="21"/>
                    </a:cubicBezTo>
                    <a:cubicBezTo>
                      <a:pt x="4" y="24"/>
                      <a:pt x="10" y="27"/>
                      <a:pt x="10" y="32"/>
                    </a:cubicBezTo>
                    <a:cubicBezTo>
                      <a:pt x="28" y="21"/>
                      <a:pt x="41" y="11"/>
                      <a:pt x="58" y="1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5" name="Google Shape;849;p49">
                <a:extLst>
                  <a:ext uri="{FF2B5EF4-FFF2-40B4-BE49-F238E27FC236}">
                    <a16:creationId xmlns:a16="http://schemas.microsoft.com/office/drawing/2014/main" id="{C24A556A-43B8-2686-CDA9-4E4CC76AEC98}"/>
                  </a:ext>
                </a:extLst>
              </p:cNvPr>
              <p:cNvSpPr/>
              <p:nvPr/>
            </p:nvSpPr>
            <p:spPr>
              <a:xfrm>
                <a:off x="6956845" y="6044213"/>
                <a:ext cx="3446" cy="3890"/>
              </a:xfrm>
              <a:custGeom>
                <a:avLst/>
                <a:gdLst/>
                <a:ahLst/>
                <a:cxnLst/>
                <a:rect l="l" t="t" r="r" b="b"/>
                <a:pathLst>
                  <a:path w="93" h="1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4"/>
                      <a:pt x="17" y="47"/>
                      <a:pt x="21" y="72"/>
                    </a:cubicBezTo>
                    <a:cubicBezTo>
                      <a:pt x="44" y="85"/>
                      <a:pt x="68" y="95"/>
                      <a:pt x="92" y="105"/>
                    </a:cubicBezTo>
                    <a:cubicBezTo>
                      <a:pt x="88" y="98"/>
                      <a:pt x="85" y="95"/>
                      <a:pt x="85" y="92"/>
                    </a:cubicBezTo>
                    <a:cubicBezTo>
                      <a:pt x="55" y="61"/>
                      <a:pt x="27" y="31"/>
                      <a:pt x="0" y="0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6" name="Google Shape;850;p49">
                <a:extLst>
                  <a:ext uri="{FF2B5EF4-FFF2-40B4-BE49-F238E27FC236}">
                    <a16:creationId xmlns:a16="http://schemas.microsoft.com/office/drawing/2014/main" id="{4780FF0E-6C20-DAE0-A39C-93AA44CFC1D3}"/>
                  </a:ext>
                </a:extLst>
              </p:cNvPr>
              <p:cNvSpPr/>
              <p:nvPr/>
            </p:nvSpPr>
            <p:spPr>
              <a:xfrm>
                <a:off x="6171616" y="6782390"/>
                <a:ext cx="408" cy="1519"/>
              </a:xfrm>
              <a:custGeom>
                <a:avLst/>
                <a:gdLst/>
                <a:ahLst/>
                <a:cxnLst/>
                <a:rect l="l" t="t" r="r" b="b"/>
                <a:pathLst>
                  <a:path w="11" h="41" extrusionOk="0">
                    <a:moveTo>
                      <a:pt x="1" y="0"/>
                    </a:moveTo>
                    <a:cubicBezTo>
                      <a:pt x="4" y="13"/>
                      <a:pt x="4" y="27"/>
                      <a:pt x="7" y="41"/>
                    </a:cubicBezTo>
                    <a:cubicBezTo>
                      <a:pt x="7" y="27"/>
                      <a:pt x="7" y="13"/>
                      <a:pt x="11" y="0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7" name="Google Shape;851;p49">
                <a:extLst>
                  <a:ext uri="{FF2B5EF4-FFF2-40B4-BE49-F238E27FC236}">
                    <a16:creationId xmlns:a16="http://schemas.microsoft.com/office/drawing/2014/main" id="{6BB35FA3-C109-59DA-EED0-1A26EAB1818F}"/>
                  </a:ext>
                </a:extLst>
              </p:cNvPr>
              <p:cNvSpPr/>
              <p:nvPr/>
            </p:nvSpPr>
            <p:spPr>
              <a:xfrm>
                <a:off x="7459793" y="6546161"/>
                <a:ext cx="2556" cy="2927"/>
              </a:xfrm>
              <a:custGeom>
                <a:avLst/>
                <a:gdLst/>
                <a:ahLst/>
                <a:cxnLst/>
                <a:rect l="l" t="t" r="r" b="b"/>
                <a:pathLst>
                  <a:path w="69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4"/>
                      <a:pt x="41" y="50"/>
                      <a:pt x="61" y="78"/>
                    </a:cubicBezTo>
                    <a:cubicBezTo>
                      <a:pt x="64" y="75"/>
                      <a:pt x="64" y="71"/>
                      <a:pt x="68" y="67"/>
                    </a:cubicBezTo>
                    <a:cubicBezTo>
                      <a:pt x="44" y="44"/>
                      <a:pt x="24" y="20"/>
                      <a:pt x="0" y="0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8" name="Google Shape;852;p49">
                <a:extLst>
                  <a:ext uri="{FF2B5EF4-FFF2-40B4-BE49-F238E27FC236}">
                    <a16:creationId xmlns:a16="http://schemas.microsoft.com/office/drawing/2014/main" id="{C21090C8-640C-D9E9-CDCA-7572ECBE00DB}"/>
                  </a:ext>
                </a:extLst>
              </p:cNvPr>
              <p:cNvSpPr/>
              <p:nvPr/>
            </p:nvSpPr>
            <p:spPr>
              <a:xfrm>
                <a:off x="6514102" y="6084856"/>
                <a:ext cx="19488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973" extrusionOk="0">
                    <a:moveTo>
                      <a:pt x="526" y="0"/>
                    </a:moveTo>
                    <a:cubicBezTo>
                      <a:pt x="465" y="99"/>
                      <a:pt x="407" y="200"/>
                      <a:pt x="346" y="298"/>
                    </a:cubicBezTo>
                    <a:cubicBezTo>
                      <a:pt x="221" y="519"/>
                      <a:pt x="109" y="745"/>
                      <a:pt x="1" y="972"/>
                    </a:cubicBezTo>
                    <a:cubicBezTo>
                      <a:pt x="146" y="718"/>
                      <a:pt x="289" y="467"/>
                      <a:pt x="417" y="207"/>
                    </a:cubicBezTo>
                    <a:cubicBezTo>
                      <a:pt x="454" y="136"/>
                      <a:pt x="492" y="68"/>
                      <a:pt x="526" y="0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39" name="Google Shape;853;p49">
                <a:extLst>
                  <a:ext uri="{FF2B5EF4-FFF2-40B4-BE49-F238E27FC236}">
                    <a16:creationId xmlns:a16="http://schemas.microsoft.com/office/drawing/2014/main" id="{FD287B30-6884-163B-FFA1-76F6F268B2FA}"/>
                  </a:ext>
                </a:extLst>
              </p:cNvPr>
              <p:cNvSpPr/>
              <p:nvPr/>
            </p:nvSpPr>
            <p:spPr>
              <a:xfrm>
                <a:off x="6320666" y="5883973"/>
                <a:ext cx="1043069" cy="772233"/>
              </a:xfrm>
              <a:custGeom>
                <a:avLst/>
                <a:gdLst/>
                <a:ahLst/>
                <a:cxnLst/>
                <a:rect l="l" t="t" r="r" b="b"/>
                <a:pathLst>
                  <a:path w="28153" h="20843" extrusionOk="0">
                    <a:moveTo>
                      <a:pt x="14060" y="1697"/>
                    </a:moveTo>
                    <a:cubicBezTo>
                      <a:pt x="14060" y="1699"/>
                      <a:pt x="14060" y="1700"/>
                      <a:pt x="14060" y="1701"/>
                    </a:cubicBezTo>
                    <a:cubicBezTo>
                      <a:pt x="14060" y="1700"/>
                      <a:pt x="14060" y="1699"/>
                      <a:pt x="14060" y="1697"/>
                    </a:cubicBezTo>
                    <a:close/>
                    <a:moveTo>
                      <a:pt x="8621" y="2747"/>
                    </a:moveTo>
                    <a:lnTo>
                      <a:pt x="8621" y="2747"/>
                    </a:lnTo>
                    <a:cubicBezTo>
                      <a:pt x="8623" y="2755"/>
                      <a:pt x="8627" y="2764"/>
                      <a:pt x="8631" y="2772"/>
                    </a:cubicBezTo>
                    <a:lnTo>
                      <a:pt x="8631" y="2772"/>
                    </a:lnTo>
                    <a:cubicBezTo>
                      <a:pt x="8627" y="2763"/>
                      <a:pt x="8624" y="2755"/>
                      <a:pt x="8621" y="2747"/>
                    </a:cubicBezTo>
                    <a:close/>
                    <a:moveTo>
                      <a:pt x="10928" y="2873"/>
                    </a:moveTo>
                    <a:cubicBezTo>
                      <a:pt x="11117" y="2873"/>
                      <a:pt x="11273" y="3028"/>
                      <a:pt x="11273" y="3218"/>
                    </a:cubicBezTo>
                    <a:cubicBezTo>
                      <a:pt x="11273" y="3408"/>
                      <a:pt x="11117" y="3564"/>
                      <a:pt x="10928" y="3564"/>
                    </a:cubicBezTo>
                    <a:cubicBezTo>
                      <a:pt x="10737" y="3564"/>
                      <a:pt x="10582" y="3408"/>
                      <a:pt x="10582" y="3218"/>
                    </a:cubicBezTo>
                    <a:cubicBezTo>
                      <a:pt x="10582" y="3028"/>
                      <a:pt x="10737" y="2873"/>
                      <a:pt x="10928" y="2873"/>
                    </a:cubicBezTo>
                    <a:close/>
                    <a:moveTo>
                      <a:pt x="21299" y="5778"/>
                    </a:moveTo>
                    <a:cubicBezTo>
                      <a:pt x="21301" y="5778"/>
                      <a:pt x="21303" y="5779"/>
                      <a:pt x="21306" y="5779"/>
                    </a:cubicBezTo>
                    <a:lnTo>
                      <a:pt x="21306" y="5779"/>
                    </a:lnTo>
                    <a:cubicBezTo>
                      <a:pt x="21303" y="5778"/>
                      <a:pt x="21301" y="5778"/>
                      <a:pt x="21299" y="5778"/>
                    </a:cubicBezTo>
                    <a:close/>
                    <a:moveTo>
                      <a:pt x="18715" y="7278"/>
                    </a:moveTo>
                    <a:cubicBezTo>
                      <a:pt x="18905" y="7278"/>
                      <a:pt x="19064" y="7424"/>
                      <a:pt x="19071" y="7613"/>
                    </a:cubicBezTo>
                    <a:cubicBezTo>
                      <a:pt x="19075" y="7799"/>
                      <a:pt x="18922" y="7968"/>
                      <a:pt x="18732" y="7968"/>
                    </a:cubicBezTo>
                    <a:cubicBezTo>
                      <a:pt x="18543" y="7968"/>
                      <a:pt x="18384" y="7826"/>
                      <a:pt x="18377" y="7633"/>
                    </a:cubicBezTo>
                    <a:cubicBezTo>
                      <a:pt x="18373" y="7447"/>
                      <a:pt x="18526" y="7278"/>
                      <a:pt x="18715" y="7278"/>
                    </a:cubicBezTo>
                    <a:close/>
                    <a:moveTo>
                      <a:pt x="19786" y="7396"/>
                    </a:moveTo>
                    <a:cubicBezTo>
                      <a:pt x="19975" y="7396"/>
                      <a:pt x="20138" y="7542"/>
                      <a:pt x="20141" y="7735"/>
                    </a:cubicBezTo>
                    <a:cubicBezTo>
                      <a:pt x="20148" y="7918"/>
                      <a:pt x="19995" y="8087"/>
                      <a:pt x="19806" y="8087"/>
                    </a:cubicBezTo>
                    <a:cubicBezTo>
                      <a:pt x="19616" y="8087"/>
                      <a:pt x="19457" y="7945"/>
                      <a:pt x="19450" y="7752"/>
                    </a:cubicBezTo>
                    <a:cubicBezTo>
                      <a:pt x="19447" y="7566"/>
                      <a:pt x="19600" y="7396"/>
                      <a:pt x="19786" y="7396"/>
                    </a:cubicBezTo>
                    <a:close/>
                    <a:moveTo>
                      <a:pt x="7843" y="10149"/>
                    </a:moveTo>
                    <a:cubicBezTo>
                      <a:pt x="7843" y="10149"/>
                      <a:pt x="7841" y="10149"/>
                      <a:pt x="7838" y="10151"/>
                    </a:cubicBezTo>
                    <a:lnTo>
                      <a:pt x="7838" y="10151"/>
                    </a:lnTo>
                    <a:cubicBezTo>
                      <a:pt x="7840" y="10151"/>
                      <a:pt x="7841" y="10150"/>
                      <a:pt x="7843" y="10149"/>
                    </a:cubicBezTo>
                    <a:close/>
                    <a:moveTo>
                      <a:pt x="2682" y="11752"/>
                    </a:moveTo>
                    <a:cubicBezTo>
                      <a:pt x="2682" y="11754"/>
                      <a:pt x="2682" y="11754"/>
                      <a:pt x="2681" y="11754"/>
                    </a:cubicBezTo>
                    <a:lnTo>
                      <a:pt x="2681" y="11754"/>
                    </a:lnTo>
                    <a:cubicBezTo>
                      <a:pt x="2681" y="11754"/>
                      <a:pt x="2682" y="11753"/>
                      <a:pt x="2682" y="11752"/>
                    </a:cubicBezTo>
                    <a:close/>
                    <a:moveTo>
                      <a:pt x="10267" y="13610"/>
                    </a:moveTo>
                    <a:cubicBezTo>
                      <a:pt x="10457" y="13610"/>
                      <a:pt x="10616" y="13755"/>
                      <a:pt x="10623" y="13949"/>
                    </a:cubicBezTo>
                    <a:cubicBezTo>
                      <a:pt x="10626" y="14132"/>
                      <a:pt x="10473" y="14304"/>
                      <a:pt x="10287" y="14304"/>
                    </a:cubicBezTo>
                    <a:cubicBezTo>
                      <a:pt x="10098" y="14304"/>
                      <a:pt x="9935" y="14158"/>
                      <a:pt x="9932" y="13966"/>
                    </a:cubicBezTo>
                    <a:cubicBezTo>
                      <a:pt x="9925" y="13783"/>
                      <a:pt x="10078" y="13610"/>
                      <a:pt x="10267" y="13610"/>
                    </a:cubicBezTo>
                    <a:close/>
                    <a:moveTo>
                      <a:pt x="11144" y="13880"/>
                    </a:moveTo>
                    <a:cubicBezTo>
                      <a:pt x="11334" y="13880"/>
                      <a:pt x="11493" y="14023"/>
                      <a:pt x="11500" y="14216"/>
                    </a:cubicBezTo>
                    <a:cubicBezTo>
                      <a:pt x="11506" y="14402"/>
                      <a:pt x="11351" y="14571"/>
                      <a:pt x="11164" y="14571"/>
                    </a:cubicBezTo>
                    <a:cubicBezTo>
                      <a:pt x="10975" y="14571"/>
                      <a:pt x="10812" y="14426"/>
                      <a:pt x="10809" y="14236"/>
                    </a:cubicBezTo>
                    <a:cubicBezTo>
                      <a:pt x="10802" y="14050"/>
                      <a:pt x="10958" y="13880"/>
                      <a:pt x="11144" y="13880"/>
                    </a:cubicBezTo>
                    <a:close/>
                    <a:moveTo>
                      <a:pt x="10504" y="14518"/>
                    </a:moveTo>
                    <a:cubicBezTo>
                      <a:pt x="10694" y="14518"/>
                      <a:pt x="10853" y="14663"/>
                      <a:pt x="10859" y="14856"/>
                    </a:cubicBezTo>
                    <a:cubicBezTo>
                      <a:pt x="10863" y="15038"/>
                      <a:pt x="10711" y="15212"/>
                      <a:pt x="10525" y="15212"/>
                    </a:cubicBezTo>
                    <a:cubicBezTo>
                      <a:pt x="10335" y="15212"/>
                      <a:pt x="10173" y="15066"/>
                      <a:pt x="10169" y="14873"/>
                    </a:cubicBezTo>
                    <a:cubicBezTo>
                      <a:pt x="10162" y="14690"/>
                      <a:pt x="10315" y="14518"/>
                      <a:pt x="10504" y="14518"/>
                    </a:cubicBezTo>
                    <a:close/>
                    <a:moveTo>
                      <a:pt x="24001" y="16461"/>
                    </a:moveTo>
                    <a:cubicBezTo>
                      <a:pt x="24191" y="16461"/>
                      <a:pt x="24346" y="16617"/>
                      <a:pt x="24346" y="16806"/>
                    </a:cubicBezTo>
                    <a:cubicBezTo>
                      <a:pt x="24346" y="16996"/>
                      <a:pt x="24191" y="17151"/>
                      <a:pt x="24001" y="17151"/>
                    </a:cubicBezTo>
                    <a:cubicBezTo>
                      <a:pt x="23812" y="17151"/>
                      <a:pt x="23656" y="16996"/>
                      <a:pt x="23656" y="16806"/>
                    </a:cubicBezTo>
                    <a:cubicBezTo>
                      <a:pt x="23656" y="16617"/>
                      <a:pt x="23812" y="16461"/>
                      <a:pt x="24001" y="16461"/>
                    </a:cubicBezTo>
                    <a:close/>
                    <a:moveTo>
                      <a:pt x="17611" y="9421"/>
                    </a:moveTo>
                    <a:cubicBezTo>
                      <a:pt x="17771" y="9421"/>
                      <a:pt x="17932" y="9440"/>
                      <a:pt x="18089" y="9468"/>
                    </a:cubicBezTo>
                    <a:cubicBezTo>
                      <a:pt x="18259" y="9503"/>
                      <a:pt x="18431" y="9529"/>
                      <a:pt x="18597" y="9577"/>
                    </a:cubicBezTo>
                    <a:cubicBezTo>
                      <a:pt x="18763" y="9628"/>
                      <a:pt x="18929" y="9675"/>
                      <a:pt x="19092" y="9740"/>
                    </a:cubicBezTo>
                    <a:cubicBezTo>
                      <a:pt x="19169" y="9770"/>
                      <a:pt x="19244" y="9807"/>
                      <a:pt x="19322" y="9841"/>
                    </a:cubicBezTo>
                    <a:cubicBezTo>
                      <a:pt x="19403" y="9878"/>
                      <a:pt x="19487" y="9906"/>
                      <a:pt x="19569" y="9943"/>
                    </a:cubicBezTo>
                    <a:cubicBezTo>
                      <a:pt x="19908" y="10092"/>
                      <a:pt x="20222" y="10295"/>
                      <a:pt x="20524" y="10508"/>
                    </a:cubicBezTo>
                    <a:cubicBezTo>
                      <a:pt x="20666" y="10606"/>
                      <a:pt x="20781" y="10742"/>
                      <a:pt x="20906" y="10861"/>
                    </a:cubicBezTo>
                    <a:cubicBezTo>
                      <a:pt x="21035" y="10979"/>
                      <a:pt x="21157" y="11104"/>
                      <a:pt x="21279" y="11229"/>
                    </a:cubicBezTo>
                    <a:cubicBezTo>
                      <a:pt x="21414" y="11365"/>
                      <a:pt x="21533" y="11517"/>
                      <a:pt x="21641" y="11676"/>
                    </a:cubicBezTo>
                    <a:cubicBezTo>
                      <a:pt x="21739" y="11825"/>
                      <a:pt x="21841" y="11975"/>
                      <a:pt x="21936" y="12127"/>
                    </a:cubicBezTo>
                    <a:cubicBezTo>
                      <a:pt x="22038" y="12292"/>
                      <a:pt x="22094" y="12489"/>
                      <a:pt x="22163" y="12669"/>
                    </a:cubicBezTo>
                    <a:cubicBezTo>
                      <a:pt x="22216" y="12828"/>
                      <a:pt x="22254" y="12997"/>
                      <a:pt x="22294" y="13160"/>
                    </a:cubicBezTo>
                    <a:cubicBezTo>
                      <a:pt x="22342" y="13349"/>
                      <a:pt x="22383" y="13535"/>
                      <a:pt x="22410" y="13728"/>
                    </a:cubicBezTo>
                    <a:cubicBezTo>
                      <a:pt x="22437" y="13915"/>
                      <a:pt x="22430" y="14108"/>
                      <a:pt x="22420" y="14297"/>
                    </a:cubicBezTo>
                    <a:cubicBezTo>
                      <a:pt x="22407" y="14565"/>
                      <a:pt x="22349" y="14835"/>
                      <a:pt x="22277" y="15096"/>
                    </a:cubicBezTo>
                    <a:cubicBezTo>
                      <a:pt x="22207" y="15357"/>
                      <a:pt x="22105" y="15604"/>
                      <a:pt x="21977" y="15841"/>
                    </a:cubicBezTo>
                    <a:cubicBezTo>
                      <a:pt x="21858" y="16062"/>
                      <a:pt x="21746" y="16285"/>
                      <a:pt x="21600" y="16492"/>
                    </a:cubicBezTo>
                    <a:cubicBezTo>
                      <a:pt x="21452" y="16708"/>
                      <a:pt x="21269" y="16898"/>
                      <a:pt x="21096" y="17098"/>
                    </a:cubicBezTo>
                    <a:cubicBezTo>
                      <a:pt x="20988" y="17229"/>
                      <a:pt x="20880" y="17359"/>
                      <a:pt x="20767" y="17487"/>
                    </a:cubicBezTo>
                    <a:cubicBezTo>
                      <a:pt x="20544" y="17745"/>
                      <a:pt x="20266" y="17954"/>
                      <a:pt x="19955" y="18093"/>
                    </a:cubicBezTo>
                    <a:cubicBezTo>
                      <a:pt x="19603" y="18253"/>
                      <a:pt x="19237" y="18367"/>
                      <a:pt x="18854" y="18408"/>
                    </a:cubicBezTo>
                    <a:cubicBezTo>
                      <a:pt x="18767" y="18415"/>
                      <a:pt x="18678" y="18418"/>
                      <a:pt x="18593" y="18418"/>
                    </a:cubicBezTo>
                    <a:cubicBezTo>
                      <a:pt x="18306" y="18418"/>
                      <a:pt x="18018" y="18374"/>
                      <a:pt x="17751" y="18276"/>
                    </a:cubicBezTo>
                    <a:cubicBezTo>
                      <a:pt x="17415" y="18157"/>
                      <a:pt x="17093" y="17984"/>
                      <a:pt x="16806" y="17771"/>
                    </a:cubicBezTo>
                    <a:cubicBezTo>
                      <a:pt x="16650" y="17656"/>
                      <a:pt x="16504" y="17528"/>
                      <a:pt x="16359" y="17399"/>
                    </a:cubicBezTo>
                    <a:cubicBezTo>
                      <a:pt x="16223" y="17277"/>
                      <a:pt x="16081" y="17159"/>
                      <a:pt x="15959" y="17023"/>
                    </a:cubicBezTo>
                    <a:cubicBezTo>
                      <a:pt x="15712" y="16745"/>
                      <a:pt x="15482" y="16444"/>
                      <a:pt x="15305" y="16112"/>
                    </a:cubicBezTo>
                    <a:cubicBezTo>
                      <a:pt x="15126" y="15774"/>
                      <a:pt x="14967" y="15429"/>
                      <a:pt x="14808" y="15079"/>
                    </a:cubicBezTo>
                    <a:cubicBezTo>
                      <a:pt x="14737" y="14927"/>
                      <a:pt x="14666" y="14771"/>
                      <a:pt x="14605" y="14616"/>
                    </a:cubicBezTo>
                    <a:cubicBezTo>
                      <a:pt x="14533" y="14422"/>
                      <a:pt x="14469" y="14230"/>
                      <a:pt x="14412" y="14030"/>
                    </a:cubicBezTo>
                    <a:cubicBezTo>
                      <a:pt x="14310" y="13674"/>
                      <a:pt x="14225" y="13312"/>
                      <a:pt x="14182" y="12943"/>
                    </a:cubicBezTo>
                    <a:cubicBezTo>
                      <a:pt x="14158" y="12753"/>
                      <a:pt x="14164" y="12560"/>
                      <a:pt x="14168" y="12367"/>
                    </a:cubicBezTo>
                    <a:cubicBezTo>
                      <a:pt x="14171" y="12178"/>
                      <a:pt x="14191" y="11991"/>
                      <a:pt x="14219" y="11802"/>
                    </a:cubicBezTo>
                    <a:cubicBezTo>
                      <a:pt x="14286" y="11381"/>
                      <a:pt x="14412" y="10969"/>
                      <a:pt x="14655" y="10613"/>
                    </a:cubicBezTo>
                    <a:cubicBezTo>
                      <a:pt x="14733" y="10505"/>
                      <a:pt x="14838" y="10410"/>
                      <a:pt x="14940" y="10322"/>
                    </a:cubicBezTo>
                    <a:cubicBezTo>
                      <a:pt x="15008" y="10264"/>
                      <a:pt x="15082" y="10207"/>
                      <a:pt x="15157" y="10153"/>
                    </a:cubicBezTo>
                    <a:cubicBezTo>
                      <a:pt x="15305" y="10048"/>
                      <a:pt x="15458" y="9950"/>
                      <a:pt x="15621" y="9862"/>
                    </a:cubicBezTo>
                    <a:cubicBezTo>
                      <a:pt x="15658" y="9841"/>
                      <a:pt x="15695" y="9824"/>
                      <a:pt x="15732" y="9804"/>
                    </a:cubicBezTo>
                    <a:cubicBezTo>
                      <a:pt x="15756" y="9790"/>
                      <a:pt x="15780" y="9776"/>
                      <a:pt x="15804" y="9767"/>
                    </a:cubicBezTo>
                    <a:cubicBezTo>
                      <a:pt x="15888" y="9723"/>
                      <a:pt x="15969" y="9675"/>
                      <a:pt x="16060" y="9648"/>
                    </a:cubicBezTo>
                    <a:cubicBezTo>
                      <a:pt x="16142" y="9621"/>
                      <a:pt x="16223" y="9607"/>
                      <a:pt x="16308" y="9590"/>
                    </a:cubicBezTo>
                    <a:cubicBezTo>
                      <a:pt x="16444" y="9566"/>
                      <a:pt x="16578" y="9544"/>
                      <a:pt x="16714" y="9535"/>
                    </a:cubicBezTo>
                    <a:lnTo>
                      <a:pt x="16714" y="9535"/>
                    </a:lnTo>
                    <a:cubicBezTo>
                      <a:pt x="16710" y="9535"/>
                      <a:pt x="16707" y="9536"/>
                      <a:pt x="16704" y="9537"/>
                    </a:cubicBezTo>
                    <a:cubicBezTo>
                      <a:pt x="16714" y="9536"/>
                      <a:pt x="16724" y="9535"/>
                      <a:pt x="16734" y="9534"/>
                    </a:cubicBezTo>
                    <a:lnTo>
                      <a:pt x="16734" y="9534"/>
                    </a:lnTo>
                    <a:cubicBezTo>
                      <a:pt x="16740" y="9533"/>
                      <a:pt x="16745" y="9533"/>
                      <a:pt x="16751" y="9533"/>
                    </a:cubicBezTo>
                    <a:cubicBezTo>
                      <a:pt x="16748" y="9533"/>
                      <a:pt x="16745" y="9533"/>
                      <a:pt x="16741" y="9533"/>
                    </a:cubicBezTo>
                    <a:lnTo>
                      <a:pt x="16741" y="9533"/>
                    </a:lnTo>
                    <a:cubicBezTo>
                      <a:pt x="16877" y="9516"/>
                      <a:pt x="17007" y="9481"/>
                      <a:pt x="17141" y="9465"/>
                    </a:cubicBezTo>
                    <a:cubicBezTo>
                      <a:pt x="17195" y="9459"/>
                      <a:pt x="17246" y="9451"/>
                      <a:pt x="17300" y="9442"/>
                    </a:cubicBezTo>
                    <a:cubicBezTo>
                      <a:pt x="17392" y="9425"/>
                      <a:pt x="17483" y="9421"/>
                      <a:pt x="17574" y="9421"/>
                    </a:cubicBezTo>
                    <a:cubicBezTo>
                      <a:pt x="17587" y="9421"/>
                      <a:pt x="17599" y="9421"/>
                      <a:pt x="17611" y="9421"/>
                    </a:cubicBezTo>
                    <a:close/>
                    <a:moveTo>
                      <a:pt x="9246" y="20567"/>
                    </a:moveTo>
                    <a:lnTo>
                      <a:pt x="9246" y="20567"/>
                    </a:lnTo>
                    <a:cubicBezTo>
                      <a:pt x="9247" y="20569"/>
                      <a:pt x="9247" y="20572"/>
                      <a:pt x="9248" y="20575"/>
                    </a:cubicBezTo>
                    <a:cubicBezTo>
                      <a:pt x="9248" y="20572"/>
                      <a:pt x="9248" y="20570"/>
                      <a:pt x="9246" y="20567"/>
                    </a:cubicBezTo>
                    <a:close/>
                    <a:moveTo>
                      <a:pt x="13130" y="1"/>
                    </a:moveTo>
                    <a:cubicBezTo>
                      <a:pt x="13103" y="1"/>
                      <a:pt x="13075" y="4"/>
                      <a:pt x="13047" y="15"/>
                    </a:cubicBezTo>
                    <a:cubicBezTo>
                      <a:pt x="12759" y="15"/>
                      <a:pt x="12475" y="29"/>
                      <a:pt x="12187" y="59"/>
                    </a:cubicBezTo>
                    <a:cubicBezTo>
                      <a:pt x="11925" y="102"/>
                      <a:pt x="11662" y="161"/>
                      <a:pt x="11407" y="231"/>
                    </a:cubicBezTo>
                    <a:lnTo>
                      <a:pt x="11407" y="231"/>
                    </a:lnTo>
                    <a:cubicBezTo>
                      <a:pt x="11415" y="228"/>
                      <a:pt x="11424" y="225"/>
                      <a:pt x="11432" y="221"/>
                    </a:cubicBezTo>
                    <a:lnTo>
                      <a:pt x="11432" y="221"/>
                    </a:lnTo>
                    <a:cubicBezTo>
                      <a:pt x="11378" y="238"/>
                      <a:pt x="11317" y="255"/>
                      <a:pt x="11259" y="268"/>
                    </a:cubicBezTo>
                    <a:lnTo>
                      <a:pt x="11249" y="268"/>
                    </a:lnTo>
                    <a:cubicBezTo>
                      <a:pt x="11245" y="272"/>
                      <a:pt x="11242" y="272"/>
                      <a:pt x="11239" y="276"/>
                    </a:cubicBezTo>
                    <a:cubicBezTo>
                      <a:pt x="11232" y="276"/>
                      <a:pt x="11225" y="279"/>
                      <a:pt x="11219" y="279"/>
                    </a:cubicBezTo>
                    <a:cubicBezTo>
                      <a:pt x="10863" y="380"/>
                      <a:pt x="10518" y="502"/>
                      <a:pt x="10176" y="634"/>
                    </a:cubicBezTo>
                    <a:cubicBezTo>
                      <a:pt x="10047" y="688"/>
                      <a:pt x="9922" y="740"/>
                      <a:pt x="9800" y="801"/>
                    </a:cubicBezTo>
                    <a:cubicBezTo>
                      <a:pt x="9668" y="865"/>
                      <a:pt x="9539" y="935"/>
                      <a:pt x="9410" y="1007"/>
                    </a:cubicBezTo>
                    <a:cubicBezTo>
                      <a:pt x="9288" y="1081"/>
                      <a:pt x="9173" y="1162"/>
                      <a:pt x="9059" y="1240"/>
                    </a:cubicBezTo>
                    <a:cubicBezTo>
                      <a:pt x="8920" y="1345"/>
                      <a:pt x="8781" y="1454"/>
                      <a:pt x="8649" y="1565"/>
                    </a:cubicBezTo>
                    <a:cubicBezTo>
                      <a:pt x="8645" y="1589"/>
                      <a:pt x="8645" y="1613"/>
                      <a:pt x="8638" y="1637"/>
                    </a:cubicBezTo>
                    <a:cubicBezTo>
                      <a:pt x="8632" y="1664"/>
                      <a:pt x="8625" y="1687"/>
                      <a:pt x="8615" y="1711"/>
                    </a:cubicBezTo>
                    <a:cubicBezTo>
                      <a:pt x="8588" y="1799"/>
                      <a:pt x="8571" y="1887"/>
                      <a:pt x="8557" y="1975"/>
                    </a:cubicBezTo>
                    <a:cubicBezTo>
                      <a:pt x="8543" y="2063"/>
                      <a:pt x="8534" y="2148"/>
                      <a:pt x="8527" y="2232"/>
                    </a:cubicBezTo>
                    <a:cubicBezTo>
                      <a:pt x="8527" y="2276"/>
                      <a:pt x="8527" y="2324"/>
                      <a:pt x="8530" y="2368"/>
                    </a:cubicBezTo>
                    <a:cubicBezTo>
                      <a:pt x="8537" y="2415"/>
                      <a:pt x="8543" y="2462"/>
                      <a:pt x="8554" y="2510"/>
                    </a:cubicBezTo>
                    <a:cubicBezTo>
                      <a:pt x="8577" y="2605"/>
                      <a:pt x="8604" y="2697"/>
                      <a:pt x="8638" y="2788"/>
                    </a:cubicBezTo>
                    <a:cubicBezTo>
                      <a:pt x="8636" y="2782"/>
                      <a:pt x="8633" y="2777"/>
                      <a:pt x="8631" y="2772"/>
                    </a:cubicBezTo>
                    <a:lnTo>
                      <a:pt x="8631" y="2772"/>
                    </a:lnTo>
                    <a:cubicBezTo>
                      <a:pt x="8695" y="2946"/>
                      <a:pt x="8758" y="3121"/>
                      <a:pt x="8842" y="3289"/>
                    </a:cubicBezTo>
                    <a:cubicBezTo>
                      <a:pt x="8916" y="3425"/>
                      <a:pt x="8987" y="3564"/>
                      <a:pt x="9062" y="3702"/>
                    </a:cubicBezTo>
                    <a:cubicBezTo>
                      <a:pt x="9146" y="3855"/>
                      <a:pt x="9248" y="4003"/>
                      <a:pt x="9346" y="4145"/>
                    </a:cubicBezTo>
                    <a:cubicBezTo>
                      <a:pt x="9451" y="4302"/>
                      <a:pt x="9546" y="4461"/>
                      <a:pt x="9640" y="4620"/>
                    </a:cubicBezTo>
                    <a:cubicBezTo>
                      <a:pt x="9729" y="4775"/>
                      <a:pt x="9796" y="4941"/>
                      <a:pt x="9874" y="5097"/>
                    </a:cubicBezTo>
                    <a:cubicBezTo>
                      <a:pt x="9952" y="5233"/>
                      <a:pt x="10030" y="5364"/>
                      <a:pt x="10101" y="5503"/>
                    </a:cubicBezTo>
                    <a:cubicBezTo>
                      <a:pt x="10145" y="5581"/>
                      <a:pt x="10182" y="5666"/>
                      <a:pt x="10217" y="5751"/>
                    </a:cubicBezTo>
                    <a:cubicBezTo>
                      <a:pt x="10240" y="5819"/>
                      <a:pt x="10274" y="5889"/>
                      <a:pt x="10295" y="5961"/>
                    </a:cubicBezTo>
                    <a:lnTo>
                      <a:pt x="10325" y="6052"/>
                    </a:lnTo>
                    <a:cubicBezTo>
                      <a:pt x="10382" y="6225"/>
                      <a:pt x="10412" y="6408"/>
                      <a:pt x="10450" y="6583"/>
                    </a:cubicBezTo>
                    <a:cubicBezTo>
                      <a:pt x="10490" y="6780"/>
                      <a:pt x="10501" y="6973"/>
                      <a:pt x="10490" y="7169"/>
                    </a:cubicBezTo>
                    <a:cubicBezTo>
                      <a:pt x="10477" y="7352"/>
                      <a:pt x="10447" y="7538"/>
                      <a:pt x="10409" y="7721"/>
                    </a:cubicBezTo>
                    <a:cubicBezTo>
                      <a:pt x="10376" y="7898"/>
                      <a:pt x="10331" y="8077"/>
                      <a:pt x="10264" y="8243"/>
                    </a:cubicBezTo>
                    <a:cubicBezTo>
                      <a:pt x="10162" y="8490"/>
                      <a:pt x="10037" y="8720"/>
                      <a:pt x="9868" y="8927"/>
                    </a:cubicBezTo>
                    <a:cubicBezTo>
                      <a:pt x="9698" y="9130"/>
                      <a:pt x="9502" y="9316"/>
                      <a:pt x="9288" y="9476"/>
                    </a:cubicBezTo>
                    <a:cubicBezTo>
                      <a:pt x="9173" y="9560"/>
                      <a:pt x="9055" y="9638"/>
                      <a:pt x="8933" y="9709"/>
                    </a:cubicBezTo>
                    <a:cubicBezTo>
                      <a:pt x="8804" y="9781"/>
                      <a:pt x="8676" y="9837"/>
                      <a:pt x="8543" y="9895"/>
                    </a:cubicBezTo>
                    <a:cubicBezTo>
                      <a:pt x="8329" y="9989"/>
                      <a:pt x="8098" y="10059"/>
                      <a:pt x="7877" y="10136"/>
                    </a:cubicBezTo>
                    <a:lnTo>
                      <a:pt x="7877" y="10136"/>
                    </a:lnTo>
                    <a:cubicBezTo>
                      <a:pt x="7877" y="10136"/>
                      <a:pt x="7877" y="10136"/>
                      <a:pt x="7877" y="10136"/>
                    </a:cubicBezTo>
                    <a:lnTo>
                      <a:pt x="7877" y="10136"/>
                    </a:lnTo>
                    <a:cubicBezTo>
                      <a:pt x="7875" y="10137"/>
                      <a:pt x="7873" y="10138"/>
                      <a:pt x="7871" y="10139"/>
                    </a:cubicBezTo>
                    <a:lnTo>
                      <a:pt x="7871" y="10139"/>
                    </a:lnTo>
                    <a:cubicBezTo>
                      <a:pt x="7870" y="10139"/>
                      <a:pt x="7870" y="10139"/>
                      <a:pt x="7870" y="10139"/>
                    </a:cubicBezTo>
                    <a:cubicBezTo>
                      <a:pt x="7870" y="10139"/>
                      <a:pt x="7870" y="10139"/>
                      <a:pt x="7870" y="10139"/>
                    </a:cubicBezTo>
                    <a:lnTo>
                      <a:pt x="7870" y="10139"/>
                    </a:lnTo>
                    <a:cubicBezTo>
                      <a:pt x="7865" y="10141"/>
                      <a:pt x="7861" y="10143"/>
                      <a:pt x="7857" y="10146"/>
                    </a:cubicBezTo>
                    <a:cubicBezTo>
                      <a:pt x="7849" y="10146"/>
                      <a:pt x="7843" y="10149"/>
                      <a:pt x="7836" y="10153"/>
                    </a:cubicBezTo>
                    <a:cubicBezTo>
                      <a:pt x="7837" y="10152"/>
                      <a:pt x="7837" y="10152"/>
                      <a:pt x="7838" y="10151"/>
                    </a:cubicBezTo>
                    <a:lnTo>
                      <a:pt x="7838" y="10151"/>
                    </a:lnTo>
                    <a:cubicBezTo>
                      <a:pt x="7761" y="10181"/>
                      <a:pt x="7682" y="10211"/>
                      <a:pt x="7602" y="10237"/>
                    </a:cubicBezTo>
                    <a:lnTo>
                      <a:pt x="7605" y="10237"/>
                    </a:lnTo>
                    <a:cubicBezTo>
                      <a:pt x="7568" y="10251"/>
                      <a:pt x="7527" y="10264"/>
                      <a:pt x="7491" y="10278"/>
                    </a:cubicBezTo>
                    <a:cubicBezTo>
                      <a:pt x="7494" y="10278"/>
                      <a:pt x="7497" y="10275"/>
                      <a:pt x="7504" y="10275"/>
                    </a:cubicBezTo>
                    <a:cubicBezTo>
                      <a:pt x="7237" y="10373"/>
                      <a:pt x="6969" y="10447"/>
                      <a:pt x="6688" y="10498"/>
                    </a:cubicBezTo>
                    <a:cubicBezTo>
                      <a:pt x="6400" y="10548"/>
                      <a:pt x="6113" y="10600"/>
                      <a:pt x="5821" y="10647"/>
                    </a:cubicBezTo>
                    <a:cubicBezTo>
                      <a:pt x="5293" y="10735"/>
                      <a:pt x="4764" y="10820"/>
                      <a:pt x="4240" y="10925"/>
                    </a:cubicBezTo>
                    <a:cubicBezTo>
                      <a:pt x="4037" y="10972"/>
                      <a:pt x="3837" y="11026"/>
                      <a:pt x="3637" y="11097"/>
                    </a:cubicBezTo>
                    <a:cubicBezTo>
                      <a:pt x="3484" y="11158"/>
                      <a:pt x="3336" y="11219"/>
                      <a:pt x="3187" y="11290"/>
                    </a:cubicBezTo>
                    <a:cubicBezTo>
                      <a:pt x="3136" y="11317"/>
                      <a:pt x="3089" y="11345"/>
                      <a:pt x="3037" y="11378"/>
                    </a:cubicBezTo>
                    <a:cubicBezTo>
                      <a:pt x="3001" y="11406"/>
                      <a:pt x="2967" y="11433"/>
                      <a:pt x="2929" y="11463"/>
                    </a:cubicBezTo>
                    <a:cubicBezTo>
                      <a:pt x="2879" y="11511"/>
                      <a:pt x="2831" y="11561"/>
                      <a:pt x="2787" y="11612"/>
                    </a:cubicBezTo>
                    <a:cubicBezTo>
                      <a:pt x="2750" y="11658"/>
                      <a:pt x="2715" y="11704"/>
                      <a:pt x="2682" y="11752"/>
                    </a:cubicBezTo>
                    <a:lnTo>
                      <a:pt x="2682" y="11752"/>
                    </a:lnTo>
                    <a:cubicBezTo>
                      <a:pt x="2682" y="11752"/>
                      <a:pt x="2682" y="11752"/>
                      <a:pt x="2682" y="11751"/>
                    </a:cubicBezTo>
                    <a:lnTo>
                      <a:pt x="2682" y="11751"/>
                    </a:lnTo>
                    <a:cubicBezTo>
                      <a:pt x="2682" y="11752"/>
                      <a:pt x="2681" y="11753"/>
                      <a:pt x="2680" y="11754"/>
                    </a:cubicBezTo>
                    <a:lnTo>
                      <a:pt x="2680" y="11754"/>
                    </a:lnTo>
                    <a:cubicBezTo>
                      <a:pt x="2681" y="11754"/>
                      <a:pt x="2681" y="11754"/>
                      <a:pt x="2681" y="11754"/>
                    </a:cubicBezTo>
                    <a:lnTo>
                      <a:pt x="2681" y="11754"/>
                    </a:lnTo>
                    <a:cubicBezTo>
                      <a:pt x="2679" y="11757"/>
                      <a:pt x="2678" y="11759"/>
                      <a:pt x="2677" y="11761"/>
                    </a:cubicBezTo>
                    <a:lnTo>
                      <a:pt x="2677" y="11761"/>
                    </a:lnTo>
                    <a:cubicBezTo>
                      <a:pt x="2678" y="11759"/>
                      <a:pt x="2679" y="11757"/>
                      <a:pt x="2680" y="11754"/>
                    </a:cubicBezTo>
                    <a:lnTo>
                      <a:pt x="2680" y="11754"/>
                    </a:lnTo>
                    <a:cubicBezTo>
                      <a:pt x="2680" y="11754"/>
                      <a:pt x="2680" y="11754"/>
                      <a:pt x="2679" y="11754"/>
                    </a:cubicBezTo>
                    <a:cubicBezTo>
                      <a:pt x="2676" y="11764"/>
                      <a:pt x="2669" y="11767"/>
                      <a:pt x="2662" y="11778"/>
                    </a:cubicBezTo>
                    <a:cubicBezTo>
                      <a:pt x="2635" y="11836"/>
                      <a:pt x="2611" y="11893"/>
                      <a:pt x="2584" y="11947"/>
                    </a:cubicBezTo>
                    <a:cubicBezTo>
                      <a:pt x="2506" y="12106"/>
                      <a:pt x="2418" y="12259"/>
                      <a:pt x="2337" y="12414"/>
                    </a:cubicBezTo>
                    <a:cubicBezTo>
                      <a:pt x="2252" y="12574"/>
                      <a:pt x="2174" y="12739"/>
                      <a:pt x="2090" y="12902"/>
                    </a:cubicBezTo>
                    <a:cubicBezTo>
                      <a:pt x="2005" y="13061"/>
                      <a:pt x="1910" y="13217"/>
                      <a:pt x="1812" y="13369"/>
                    </a:cubicBezTo>
                    <a:cubicBezTo>
                      <a:pt x="1626" y="13674"/>
                      <a:pt x="1446" y="13986"/>
                      <a:pt x="1263" y="14294"/>
                    </a:cubicBezTo>
                    <a:cubicBezTo>
                      <a:pt x="1074" y="14609"/>
                      <a:pt x="888" y="14924"/>
                      <a:pt x="681" y="15225"/>
                    </a:cubicBezTo>
                    <a:cubicBezTo>
                      <a:pt x="454" y="15550"/>
                      <a:pt x="224" y="15868"/>
                      <a:pt x="1" y="16193"/>
                    </a:cubicBezTo>
                    <a:cubicBezTo>
                      <a:pt x="126" y="16119"/>
                      <a:pt x="248" y="16048"/>
                      <a:pt x="376" y="15980"/>
                    </a:cubicBezTo>
                    <a:cubicBezTo>
                      <a:pt x="543" y="15889"/>
                      <a:pt x="708" y="15794"/>
                      <a:pt x="881" y="15723"/>
                    </a:cubicBezTo>
                    <a:cubicBezTo>
                      <a:pt x="1233" y="15574"/>
                      <a:pt x="1595" y="15442"/>
                      <a:pt x="1957" y="15327"/>
                    </a:cubicBezTo>
                    <a:cubicBezTo>
                      <a:pt x="2265" y="15229"/>
                      <a:pt x="2595" y="15201"/>
                      <a:pt x="2916" y="15174"/>
                    </a:cubicBezTo>
                    <a:cubicBezTo>
                      <a:pt x="3025" y="15165"/>
                      <a:pt x="3134" y="15159"/>
                      <a:pt x="3241" y="15159"/>
                    </a:cubicBezTo>
                    <a:cubicBezTo>
                      <a:pt x="3440" y="15159"/>
                      <a:pt x="3637" y="15178"/>
                      <a:pt x="3837" y="15221"/>
                    </a:cubicBezTo>
                    <a:cubicBezTo>
                      <a:pt x="4098" y="15282"/>
                      <a:pt x="4362" y="15377"/>
                      <a:pt x="4609" y="15485"/>
                    </a:cubicBezTo>
                    <a:cubicBezTo>
                      <a:pt x="4738" y="15543"/>
                      <a:pt x="4856" y="15611"/>
                      <a:pt x="4975" y="15682"/>
                    </a:cubicBezTo>
                    <a:cubicBezTo>
                      <a:pt x="5086" y="15750"/>
                      <a:pt x="5195" y="15818"/>
                      <a:pt x="5293" y="15899"/>
                    </a:cubicBezTo>
                    <a:cubicBezTo>
                      <a:pt x="5388" y="15977"/>
                      <a:pt x="5459" y="16071"/>
                      <a:pt x="5536" y="16163"/>
                    </a:cubicBezTo>
                    <a:cubicBezTo>
                      <a:pt x="5608" y="16251"/>
                      <a:pt x="5672" y="16332"/>
                      <a:pt x="5733" y="16424"/>
                    </a:cubicBezTo>
                    <a:cubicBezTo>
                      <a:pt x="5791" y="16509"/>
                      <a:pt x="5835" y="16596"/>
                      <a:pt x="5889" y="16681"/>
                    </a:cubicBezTo>
                    <a:cubicBezTo>
                      <a:pt x="5916" y="16725"/>
                      <a:pt x="5940" y="16773"/>
                      <a:pt x="5967" y="16813"/>
                    </a:cubicBezTo>
                    <a:cubicBezTo>
                      <a:pt x="5974" y="16820"/>
                      <a:pt x="5980" y="16823"/>
                      <a:pt x="5983" y="16826"/>
                    </a:cubicBezTo>
                    <a:cubicBezTo>
                      <a:pt x="6035" y="16878"/>
                      <a:pt x="6065" y="16945"/>
                      <a:pt x="6078" y="17013"/>
                    </a:cubicBezTo>
                    <a:cubicBezTo>
                      <a:pt x="6170" y="17196"/>
                      <a:pt x="6261" y="17379"/>
                      <a:pt x="6319" y="17575"/>
                    </a:cubicBezTo>
                    <a:cubicBezTo>
                      <a:pt x="6386" y="17819"/>
                      <a:pt x="6414" y="18070"/>
                      <a:pt x="6455" y="18317"/>
                    </a:cubicBezTo>
                    <a:cubicBezTo>
                      <a:pt x="6478" y="18476"/>
                      <a:pt x="6482" y="18639"/>
                      <a:pt x="6461" y="18801"/>
                    </a:cubicBezTo>
                    <a:cubicBezTo>
                      <a:pt x="6447" y="18923"/>
                      <a:pt x="6424" y="19045"/>
                      <a:pt x="6407" y="19163"/>
                    </a:cubicBezTo>
                    <a:cubicBezTo>
                      <a:pt x="6383" y="19316"/>
                      <a:pt x="6360" y="19464"/>
                      <a:pt x="6316" y="19610"/>
                    </a:cubicBezTo>
                    <a:cubicBezTo>
                      <a:pt x="6261" y="19783"/>
                      <a:pt x="6197" y="19945"/>
                      <a:pt x="6116" y="20105"/>
                    </a:cubicBezTo>
                    <a:cubicBezTo>
                      <a:pt x="5994" y="20348"/>
                      <a:pt x="5841" y="20582"/>
                      <a:pt x="5679" y="20802"/>
                    </a:cubicBezTo>
                    <a:cubicBezTo>
                      <a:pt x="5889" y="20792"/>
                      <a:pt x="6099" y="20785"/>
                      <a:pt x="6313" y="20775"/>
                    </a:cubicBezTo>
                    <a:lnTo>
                      <a:pt x="6299" y="20775"/>
                    </a:lnTo>
                    <a:cubicBezTo>
                      <a:pt x="6556" y="20758"/>
                      <a:pt x="6813" y="20734"/>
                      <a:pt x="7074" y="20717"/>
                    </a:cubicBezTo>
                    <a:cubicBezTo>
                      <a:pt x="7088" y="20717"/>
                      <a:pt x="7101" y="20717"/>
                      <a:pt x="7115" y="20714"/>
                    </a:cubicBezTo>
                    <a:cubicBezTo>
                      <a:pt x="7128" y="20714"/>
                      <a:pt x="7141" y="20711"/>
                      <a:pt x="7155" y="20711"/>
                    </a:cubicBezTo>
                    <a:cubicBezTo>
                      <a:pt x="7176" y="20707"/>
                      <a:pt x="7193" y="20707"/>
                      <a:pt x="7210" y="20707"/>
                    </a:cubicBezTo>
                    <a:cubicBezTo>
                      <a:pt x="7225" y="20705"/>
                      <a:pt x="7239" y="20704"/>
                      <a:pt x="7254" y="20704"/>
                    </a:cubicBezTo>
                    <a:lnTo>
                      <a:pt x="7254" y="20704"/>
                    </a:lnTo>
                    <a:cubicBezTo>
                      <a:pt x="7253" y="20704"/>
                      <a:pt x="7251" y="20704"/>
                      <a:pt x="7250" y="20704"/>
                    </a:cubicBezTo>
                    <a:cubicBezTo>
                      <a:pt x="7264" y="20703"/>
                      <a:pt x="7278" y="20702"/>
                      <a:pt x="7291" y="20701"/>
                    </a:cubicBezTo>
                    <a:lnTo>
                      <a:pt x="7291" y="20701"/>
                    </a:lnTo>
                    <a:cubicBezTo>
                      <a:pt x="7279" y="20702"/>
                      <a:pt x="7266" y="20703"/>
                      <a:pt x="7254" y="20704"/>
                    </a:cubicBezTo>
                    <a:lnTo>
                      <a:pt x="7254" y="20704"/>
                    </a:lnTo>
                    <a:cubicBezTo>
                      <a:pt x="7268" y="20704"/>
                      <a:pt x="7280" y="20703"/>
                      <a:pt x="7296" y="20701"/>
                    </a:cubicBezTo>
                    <a:lnTo>
                      <a:pt x="7296" y="20701"/>
                    </a:lnTo>
                    <a:cubicBezTo>
                      <a:pt x="7294" y="20701"/>
                      <a:pt x="7293" y="20701"/>
                      <a:pt x="7291" y="20701"/>
                    </a:cubicBezTo>
                    <a:lnTo>
                      <a:pt x="7291" y="20701"/>
                    </a:lnTo>
                    <a:cubicBezTo>
                      <a:pt x="7293" y="20701"/>
                      <a:pt x="7295" y="20701"/>
                      <a:pt x="7297" y="20700"/>
                    </a:cubicBezTo>
                    <a:lnTo>
                      <a:pt x="7297" y="20700"/>
                    </a:lnTo>
                    <a:cubicBezTo>
                      <a:pt x="7297" y="20700"/>
                      <a:pt x="7296" y="20701"/>
                      <a:pt x="7296" y="20701"/>
                    </a:cubicBezTo>
                    <a:lnTo>
                      <a:pt x="7296" y="20701"/>
                    </a:lnTo>
                    <a:cubicBezTo>
                      <a:pt x="7832" y="20667"/>
                      <a:pt x="8368" y="20655"/>
                      <a:pt x="8904" y="20655"/>
                    </a:cubicBezTo>
                    <a:cubicBezTo>
                      <a:pt x="9026" y="20655"/>
                      <a:pt x="9149" y="20655"/>
                      <a:pt x="9271" y="20656"/>
                    </a:cubicBezTo>
                    <a:cubicBezTo>
                      <a:pt x="9265" y="20633"/>
                      <a:pt x="9254" y="20609"/>
                      <a:pt x="9248" y="20585"/>
                    </a:cubicBezTo>
                    <a:cubicBezTo>
                      <a:pt x="9248" y="20578"/>
                      <a:pt x="9248" y="20572"/>
                      <a:pt x="9245" y="20565"/>
                    </a:cubicBezTo>
                    <a:lnTo>
                      <a:pt x="9245" y="20565"/>
                    </a:lnTo>
                    <a:cubicBezTo>
                      <a:pt x="9245" y="20565"/>
                      <a:pt x="9246" y="20566"/>
                      <a:pt x="9246" y="20567"/>
                    </a:cubicBezTo>
                    <a:lnTo>
                      <a:pt x="9246" y="20567"/>
                    </a:lnTo>
                    <a:cubicBezTo>
                      <a:pt x="9209" y="20396"/>
                      <a:pt x="9180" y="20224"/>
                      <a:pt x="9163" y="20050"/>
                    </a:cubicBezTo>
                    <a:cubicBezTo>
                      <a:pt x="9153" y="19952"/>
                      <a:pt x="9146" y="19854"/>
                      <a:pt x="9140" y="19756"/>
                    </a:cubicBezTo>
                    <a:cubicBezTo>
                      <a:pt x="9126" y="19515"/>
                      <a:pt x="9187" y="19264"/>
                      <a:pt x="9282" y="19045"/>
                    </a:cubicBezTo>
                    <a:cubicBezTo>
                      <a:pt x="9380" y="18814"/>
                      <a:pt x="9546" y="18625"/>
                      <a:pt x="9715" y="18445"/>
                    </a:cubicBezTo>
                    <a:cubicBezTo>
                      <a:pt x="9820" y="18337"/>
                      <a:pt x="9945" y="18242"/>
                      <a:pt x="10078" y="18164"/>
                    </a:cubicBezTo>
                    <a:cubicBezTo>
                      <a:pt x="10118" y="18137"/>
                      <a:pt x="10162" y="18117"/>
                      <a:pt x="10206" y="18097"/>
                    </a:cubicBezTo>
                    <a:cubicBezTo>
                      <a:pt x="10270" y="18056"/>
                      <a:pt x="10342" y="18029"/>
                      <a:pt x="10409" y="18005"/>
                    </a:cubicBezTo>
                    <a:cubicBezTo>
                      <a:pt x="10611" y="17922"/>
                      <a:pt x="10827" y="17877"/>
                      <a:pt x="11046" y="17877"/>
                    </a:cubicBezTo>
                    <a:cubicBezTo>
                      <a:pt x="11113" y="17877"/>
                      <a:pt x="11181" y="17881"/>
                      <a:pt x="11249" y="17890"/>
                    </a:cubicBezTo>
                    <a:cubicBezTo>
                      <a:pt x="11544" y="17927"/>
                      <a:pt x="11825" y="18039"/>
                      <a:pt x="12065" y="18218"/>
                    </a:cubicBezTo>
                    <a:cubicBezTo>
                      <a:pt x="12282" y="18378"/>
                      <a:pt x="12472" y="18574"/>
                      <a:pt x="12655" y="18770"/>
                    </a:cubicBezTo>
                    <a:cubicBezTo>
                      <a:pt x="12746" y="18872"/>
                      <a:pt x="12841" y="18973"/>
                      <a:pt x="12922" y="19086"/>
                    </a:cubicBezTo>
                    <a:cubicBezTo>
                      <a:pt x="13006" y="19197"/>
                      <a:pt x="13081" y="19322"/>
                      <a:pt x="13152" y="19444"/>
                    </a:cubicBezTo>
                    <a:cubicBezTo>
                      <a:pt x="13288" y="19691"/>
                      <a:pt x="13399" y="19955"/>
                      <a:pt x="13488" y="20223"/>
                    </a:cubicBezTo>
                    <a:cubicBezTo>
                      <a:pt x="13528" y="20348"/>
                      <a:pt x="13561" y="20474"/>
                      <a:pt x="13589" y="20602"/>
                    </a:cubicBezTo>
                    <a:cubicBezTo>
                      <a:pt x="13592" y="20616"/>
                      <a:pt x="13596" y="20633"/>
                      <a:pt x="13599" y="20650"/>
                    </a:cubicBezTo>
                    <a:cubicBezTo>
                      <a:pt x="13606" y="20670"/>
                      <a:pt x="13606" y="20691"/>
                      <a:pt x="13613" y="20707"/>
                    </a:cubicBezTo>
                    <a:cubicBezTo>
                      <a:pt x="13663" y="20709"/>
                      <a:pt x="13714" y="20709"/>
                      <a:pt x="13765" y="20709"/>
                    </a:cubicBezTo>
                    <a:cubicBezTo>
                      <a:pt x="13816" y="20709"/>
                      <a:pt x="13867" y="20709"/>
                      <a:pt x="13917" y="20711"/>
                    </a:cubicBezTo>
                    <a:cubicBezTo>
                      <a:pt x="14300" y="20717"/>
                      <a:pt x="14683" y="20731"/>
                      <a:pt x="15065" y="20744"/>
                    </a:cubicBezTo>
                    <a:cubicBezTo>
                      <a:pt x="15310" y="20756"/>
                      <a:pt x="15556" y="20766"/>
                      <a:pt x="15801" y="20766"/>
                    </a:cubicBezTo>
                    <a:cubicBezTo>
                      <a:pt x="15918" y="20766"/>
                      <a:pt x="16035" y="20764"/>
                      <a:pt x="16152" y="20758"/>
                    </a:cubicBezTo>
                    <a:cubicBezTo>
                      <a:pt x="16196" y="20755"/>
                      <a:pt x="16240" y="20752"/>
                      <a:pt x="16281" y="20752"/>
                    </a:cubicBezTo>
                    <a:cubicBezTo>
                      <a:pt x="16629" y="20717"/>
                      <a:pt x="16975" y="20666"/>
                      <a:pt x="17324" y="20636"/>
                    </a:cubicBezTo>
                    <a:cubicBezTo>
                      <a:pt x="17693" y="20605"/>
                      <a:pt x="18062" y="20578"/>
                      <a:pt x="18431" y="20548"/>
                    </a:cubicBezTo>
                    <a:cubicBezTo>
                      <a:pt x="18793" y="20521"/>
                      <a:pt x="19156" y="20494"/>
                      <a:pt x="19522" y="20494"/>
                    </a:cubicBezTo>
                    <a:cubicBezTo>
                      <a:pt x="19897" y="20491"/>
                      <a:pt x="20277" y="20491"/>
                      <a:pt x="20656" y="20487"/>
                    </a:cubicBezTo>
                    <a:cubicBezTo>
                      <a:pt x="20953" y="20483"/>
                      <a:pt x="21255" y="20474"/>
                      <a:pt x="21553" y="20457"/>
                    </a:cubicBezTo>
                    <a:cubicBezTo>
                      <a:pt x="21912" y="20430"/>
                      <a:pt x="22271" y="20392"/>
                      <a:pt x="22627" y="20365"/>
                    </a:cubicBezTo>
                    <a:cubicBezTo>
                      <a:pt x="22882" y="20343"/>
                      <a:pt x="23138" y="20334"/>
                      <a:pt x="23394" y="20334"/>
                    </a:cubicBezTo>
                    <a:cubicBezTo>
                      <a:pt x="23494" y="20334"/>
                      <a:pt x="23593" y="20335"/>
                      <a:pt x="23693" y="20338"/>
                    </a:cubicBezTo>
                    <a:cubicBezTo>
                      <a:pt x="24448" y="20358"/>
                      <a:pt x="25207" y="20402"/>
                      <a:pt x="25951" y="20538"/>
                    </a:cubicBezTo>
                    <a:cubicBezTo>
                      <a:pt x="26134" y="20572"/>
                      <a:pt x="26324" y="20605"/>
                      <a:pt x="26503" y="20653"/>
                    </a:cubicBezTo>
                    <a:cubicBezTo>
                      <a:pt x="26703" y="20707"/>
                      <a:pt x="26896" y="20765"/>
                      <a:pt x="27092" y="20825"/>
                    </a:cubicBezTo>
                    <a:cubicBezTo>
                      <a:pt x="27106" y="20829"/>
                      <a:pt x="27120" y="20836"/>
                      <a:pt x="27133" y="20843"/>
                    </a:cubicBezTo>
                    <a:cubicBezTo>
                      <a:pt x="27056" y="20747"/>
                      <a:pt x="26978" y="20653"/>
                      <a:pt x="26909" y="20555"/>
                    </a:cubicBezTo>
                    <a:cubicBezTo>
                      <a:pt x="26818" y="20409"/>
                      <a:pt x="26731" y="20260"/>
                      <a:pt x="26639" y="20114"/>
                    </a:cubicBezTo>
                    <a:cubicBezTo>
                      <a:pt x="26450" y="19813"/>
                      <a:pt x="26297" y="19492"/>
                      <a:pt x="26215" y="19142"/>
                    </a:cubicBezTo>
                    <a:cubicBezTo>
                      <a:pt x="26134" y="18794"/>
                      <a:pt x="26128" y="18435"/>
                      <a:pt x="26145" y="18076"/>
                    </a:cubicBezTo>
                    <a:cubicBezTo>
                      <a:pt x="26151" y="17893"/>
                      <a:pt x="26182" y="17711"/>
                      <a:pt x="26209" y="17531"/>
                    </a:cubicBezTo>
                    <a:cubicBezTo>
                      <a:pt x="26239" y="17342"/>
                      <a:pt x="26293" y="17151"/>
                      <a:pt x="26365" y="16973"/>
                    </a:cubicBezTo>
                    <a:cubicBezTo>
                      <a:pt x="26402" y="16884"/>
                      <a:pt x="26436" y="16796"/>
                      <a:pt x="26476" y="16708"/>
                    </a:cubicBezTo>
                    <a:cubicBezTo>
                      <a:pt x="26544" y="16552"/>
                      <a:pt x="26636" y="16410"/>
                      <a:pt x="26734" y="16271"/>
                    </a:cubicBezTo>
                    <a:cubicBezTo>
                      <a:pt x="26845" y="16119"/>
                      <a:pt x="26964" y="15977"/>
                      <a:pt x="27092" y="15835"/>
                    </a:cubicBezTo>
                    <a:cubicBezTo>
                      <a:pt x="27259" y="15655"/>
                      <a:pt x="27455" y="15496"/>
                      <a:pt x="27672" y="15381"/>
                    </a:cubicBezTo>
                    <a:cubicBezTo>
                      <a:pt x="27828" y="15299"/>
                      <a:pt x="27986" y="15232"/>
                      <a:pt x="28149" y="15174"/>
                    </a:cubicBezTo>
                    <a:lnTo>
                      <a:pt x="28153" y="15174"/>
                    </a:lnTo>
                    <a:cubicBezTo>
                      <a:pt x="28041" y="15059"/>
                      <a:pt x="27925" y="14944"/>
                      <a:pt x="27814" y="14832"/>
                    </a:cubicBezTo>
                    <a:cubicBezTo>
                      <a:pt x="27550" y="14565"/>
                      <a:pt x="27292" y="14291"/>
                      <a:pt x="27042" y="14013"/>
                    </a:cubicBezTo>
                    <a:cubicBezTo>
                      <a:pt x="26812" y="13755"/>
                      <a:pt x="26595" y="13481"/>
                      <a:pt x="26378" y="13214"/>
                    </a:cubicBezTo>
                    <a:cubicBezTo>
                      <a:pt x="25911" y="12628"/>
                      <a:pt x="25437" y="12039"/>
                      <a:pt x="25010" y="11426"/>
                    </a:cubicBezTo>
                    <a:cubicBezTo>
                      <a:pt x="24797" y="11117"/>
                      <a:pt x="24590" y="10809"/>
                      <a:pt x="24384" y="10495"/>
                    </a:cubicBezTo>
                    <a:cubicBezTo>
                      <a:pt x="24316" y="10390"/>
                      <a:pt x="24248" y="10284"/>
                      <a:pt x="24181" y="10180"/>
                    </a:cubicBezTo>
                    <a:cubicBezTo>
                      <a:pt x="24157" y="10167"/>
                      <a:pt x="24133" y="10153"/>
                      <a:pt x="24106" y="10142"/>
                    </a:cubicBezTo>
                    <a:cubicBezTo>
                      <a:pt x="24106" y="10139"/>
                      <a:pt x="24103" y="10136"/>
                      <a:pt x="24099" y="10132"/>
                    </a:cubicBezTo>
                    <a:cubicBezTo>
                      <a:pt x="24025" y="9990"/>
                      <a:pt x="23951" y="9848"/>
                      <a:pt x="23876" y="9706"/>
                    </a:cubicBezTo>
                    <a:cubicBezTo>
                      <a:pt x="23842" y="9655"/>
                      <a:pt x="23812" y="9604"/>
                      <a:pt x="23777" y="9553"/>
                    </a:cubicBezTo>
                    <a:cubicBezTo>
                      <a:pt x="23378" y="8954"/>
                      <a:pt x="22927" y="8392"/>
                      <a:pt x="22535" y="7789"/>
                    </a:cubicBezTo>
                    <a:cubicBezTo>
                      <a:pt x="22332" y="7481"/>
                      <a:pt x="22142" y="7163"/>
                      <a:pt x="21966" y="6838"/>
                    </a:cubicBezTo>
                    <a:cubicBezTo>
                      <a:pt x="21794" y="6523"/>
                      <a:pt x="21621" y="6208"/>
                      <a:pt x="21448" y="5896"/>
                    </a:cubicBezTo>
                    <a:cubicBezTo>
                      <a:pt x="21424" y="5855"/>
                      <a:pt x="21397" y="5815"/>
                      <a:pt x="21374" y="5774"/>
                    </a:cubicBezTo>
                    <a:cubicBezTo>
                      <a:pt x="21354" y="5774"/>
                      <a:pt x="21332" y="5779"/>
                      <a:pt x="21312" y="5779"/>
                    </a:cubicBezTo>
                    <a:cubicBezTo>
                      <a:pt x="21310" y="5779"/>
                      <a:pt x="21308" y="5779"/>
                      <a:pt x="21306" y="5779"/>
                    </a:cubicBezTo>
                    <a:lnTo>
                      <a:pt x="21306" y="5779"/>
                    </a:lnTo>
                    <a:cubicBezTo>
                      <a:pt x="21308" y="5779"/>
                      <a:pt x="21310" y="5780"/>
                      <a:pt x="21313" y="5781"/>
                    </a:cubicBezTo>
                    <a:cubicBezTo>
                      <a:pt x="21302" y="5778"/>
                      <a:pt x="21292" y="5778"/>
                      <a:pt x="21282" y="5774"/>
                    </a:cubicBezTo>
                    <a:lnTo>
                      <a:pt x="21275" y="5774"/>
                    </a:lnTo>
                    <a:cubicBezTo>
                      <a:pt x="21201" y="5764"/>
                      <a:pt x="21123" y="5751"/>
                      <a:pt x="21049" y="5741"/>
                    </a:cubicBezTo>
                    <a:cubicBezTo>
                      <a:pt x="20961" y="5730"/>
                      <a:pt x="20869" y="5730"/>
                      <a:pt x="20781" y="5730"/>
                    </a:cubicBezTo>
                    <a:cubicBezTo>
                      <a:pt x="20611" y="5733"/>
                      <a:pt x="20442" y="5744"/>
                      <a:pt x="20277" y="5754"/>
                    </a:cubicBezTo>
                    <a:cubicBezTo>
                      <a:pt x="20141" y="5761"/>
                      <a:pt x="20006" y="5761"/>
                      <a:pt x="19870" y="5761"/>
                    </a:cubicBezTo>
                    <a:cubicBezTo>
                      <a:pt x="19819" y="5758"/>
                      <a:pt x="19765" y="5758"/>
                      <a:pt x="19714" y="5758"/>
                    </a:cubicBezTo>
                    <a:cubicBezTo>
                      <a:pt x="19548" y="5768"/>
                      <a:pt x="19383" y="5794"/>
                      <a:pt x="19217" y="5802"/>
                    </a:cubicBezTo>
                    <a:cubicBezTo>
                      <a:pt x="19118" y="5805"/>
                      <a:pt x="19023" y="5808"/>
                      <a:pt x="18925" y="5808"/>
                    </a:cubicBezTo>
                    <a:cubicBezTo>
                      <a:pt x="18828" y="5808"/>
                      <a:pt x="18732" y="5805"/>
                      <a:pt x="18634" y="5802"/>
                    </a:cubicBezTo>
                    <a:cubicBezTo>
                      <a:pt x="18259" y="5788"/>
                      <a:pt x="17886" y="5727"/>
                      <a:pt x="17517" y="5663"/>
                    </a:cubicBezTo>
                    <a:cubicBezTo>
                      <a:pt x="17344" y="5632"/>
                      <a:pt x="17171" y="5608"/>
                      <a:pt x="17002" y="5578"/>
                    </a:cubicBezTo>
                    <a:cubicBezTo>
                      <a:pt x="16809" y="5544"/>
                      <a:pt x="16626" y="5490"/>
                      <a:pt x="16443" y="5419"/>
                    </a:cubicBezTo>
                    <a:cubicBezTo>
                      <a:pt x="16277" y="5355"/>
                      <a:pt x="16118" y="5270"/>
                      <a:pt x="15959" y="5185"/>
                    </a:cubicBezTo>
                    <a:cubicBezTo>
                      <a:pt x="15712" y="5060"/>
                      <a:pt x="15475" y="4918"/>
                      <a:pt x="15272" y="4728"/>
                    </a:cubicBezTo>
                    <a:cubicBezTo>
                      <a:pt x="15157" y="4616"/>
                      <a:pt x="15052" y="4498"/>
                      <a:pt x="14947" y="4380"/>
                    </a:cubicBezTo>
                    <a:cubicBezTo>
                      <a:pt x="14855" y="4271"/>
                      <a:pt x="14764" y="4153"/>
                      <a:pt x="14693" y="4031"/>
                    </a:cubicBezTo>
                    <a:cubicBezTo>
                      <a:pt x="14547" y="3780"/>
                      <a:pt x="14425" y="3516"/>
                      <a:pt x="14310" y="3248"/>
                    </a:cubicBezTo>
                    <a:cubicBezTo>
                      <a:pt x="14208" y="3005"/>
                      <a:pt x="14147" y="2737"/>
                      <a:pt x="14100" y="2473"/>
                    </a:cubicBezTo>
                    <a:cubicBezTo>
                      <a:pt x="14053" y="2206"/>
                      <a:pt x="14060" y="1932"/>
                      <a:pt x="14056" y="1659"/>
                    </a:cubicBezTo>
                    <a:lnTo>
                      <a:pt x="14056" y="1659"/>
                    </a:lnTo>
                    <a:cubicBezTo>
                      <a:pt x="14057" y="1671"/>
                      <a:pt x="14059" y="1683"/>
                      <a:pt x="14060" y="1697"/>
                    </a:cubicBezTo>
                    <a:lnTo>
                      <a:pt x="14060" y="1697"/>
                    </a:lnTo>
                    <a:cubicBezTo>
                      <a:pt x="14056" y="1448"/>
                      <a:pt x="14043" y="1202"/>
                      <a:pt x="14049" y="953"/>
                    </a:cubicBezTo>
                    <a:cubicBezTo>
                      <a:pt x="14060" y="729"/>
                      <a:pt x="14080" y="506"/>
                      <a:pt x="14080" y="282"/>
                    </a:cubicBezTo>
                    <a:cubicBezTo>
                      <a:pt x="14077" y="232"/>
                      <a:pt x="14073" y="184"/>
                      <a:pt x="14069" y="133"/>
                    </a:cubicBezTo>
                    <a:cubicBezTo>
                      <a:pt x="14066" y="126"/>
                      <a:pt x="14066" y="116"/>
                      <a:pt x="14066" y="110"/>
                    </a:cubicBezTo>
                    <a:cubicBezTo>
                      <a:pt x="13860" y="69"/>
                      <a:pt x="13653" y="52"/>
                      <a:pt x="13447" y="32"/>
                    </a:cubicBezTo>
                    <a:lnTo>
                      <a:pt x="13470" y="32"/>
                    </a:lnTo>
                    <a:cubicBezTo>
                      <a:pt x="13416" y="24"/>
                      <a:pt x="13358" y="18"/>
                      <a:pt x="13305" y="15"/>
                    </a:cubicBezTo>
                    <a:cubicBezTo>
                      <a:pt x="13267" y="8"/>
                      <a:pt x="13236" y="8"/>
                      <a:pt x="13200" y="4"/>
                    </a:cubicBezTo>
                    <a:cubicBezTo>
                      <a:pt x="13177" y="3"/>
                      <a:pt x="13154" y="1"/>
                      <a:pt x="13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0" name="Google Shape;854;p49">
                <a:extLst>
                  <a:ext uri="{FF2B5EF4-FFF2-40B4-BE49-F238E27FC236}">
                    <a16:creationId xmlns:a16="http://schemas.microsoft.com/office/drawing/2014/main" id="{095BB86B-D4EC-BC97-2186-A9D31434CA15}"/>
                  </a:ext>
                </a:extLst>
              </p:cNvPr>
              <p:cNvSpPr/>
              <p:nvPr/>
            </p:nvSpPr>
            <p:spPr>
              <a:xfrm>
                <a:off x="7003268" y="6071703"/>
                <a:ext cx="4557" cy="137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7" extrusionOk="0">
                    <a:moveTo>
                      <a:pt x="41" y="0"/>
                    </a:moveTo>
                    <a:cubicBezTo>
                      <a:pt x="27" y="10"/>
                      <a:pt x="13" y="20"/>
                      <a:pt x="0" y="27"/>
                    </a:cubicBezTo>
                    <a:cubicBezTo>
                      <a:pt x="41" y="30"/>
                      <a:pt x="82" y="33"/>
                      <a:pt x="122" y="37"/>
                    </a:cubicBezTo>
                    <a:cubicBezTo>
                      <a:pt x="95" y="24"/>
                      <a:pt x="68" y="13"/>
                      <a:pt x="41" y="0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1" name="Google Shape;855;p49">
                <a:extLst>
                  <a:ext uri="{FF2B5EF4-FFF2-40B4-BE49-F238E27FC236}">
                    <a16:creationId xmlns:a16="http://schemas.microsoft.com/office/drawing/2014/main" id="{CB882CA5-E361-B1B9-2094-1EB59AC2661F}"/>
                  </a:ext>
                </a:extLst>
              </p:cNvPr>
              <p:cNvSpPr/>
              <p:nvPr/>
            </p:nvSpPr>
            <p:spPr>
              <a:xfrm>
                <a:off x="6820724" y="6791170"/>
                <a:ext cx="42163" cy="24379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658" extrusionOk="0">
                    <a:moveTo>
                      <a:pt x="536" y="0"/>
                    </a:moveTo>
                    <a:cubicBezTo>
                      <a:pt x="372" y="0"/>
                      <a:pt x="231" y="66"/>
                      <a:pt x="109" y="179"/>
                    </a:cubicBezTo>
                    <a:cubicBezTo>
                      <a:pt x="55" y="227"/>
                      <a:pt x="24" y="288"/>
                      <a:pt x="0" y="352"/>
                    </a:cubicBezTo>
                    <a:cubicBezTo>
                      <a:pt x="4" y="359"/>
                      <a:pt x="8" y="362"/>
                      <a:pt x="11" y="365"/>
                    </a:cubicBezTo>
                    <a:cubicBezTo>
                      <a:pt x="28" y="382"/>
                      <a:pt x="44" y="403"/>
                      <a:pt x="64" y="420"/>
                    </a:cubicBezTo>
                    <a:cubicBezTo>
                      <a:pt x="109" y="460"/>
                      <a:pt x="153" y="498"/>
                      <a:pt x="200" y="535"/>
                    </a:cubicBezTo>
                    <a:cubicBezTo>
                      <a:pt x="214" y="545"/>
                      <a:pt x="224" y="548"/>
                      <a:pt x="238" y="559"/>
                    </a:cubicBezTo>
                    <a:cubicBezTo>
                      <a:pt x="258" y="569"/>
                      <a:pt x="275" y="582"/>
                      <a:pt x="295" y="593"/>
                    </a:cubicBezTo>
                    <a:cubicBezTo>
                      <a:pt x="302" y="596"/>
                      <a:pt x="312" y="599"/>
                      <a:pt x="319" y="603"/>
                    </a:cubicBezTo>
                    <a:cubicBezTo>
                      <a:pt x="336" y="609"/>
                      <a:pt x="353" y="620"/>
                      <a:pt x="373" y="626"/>
                    </a:cubicBezTo>
                    <a:cubicBezTo>
                      <a:pt x="390" y="630"/>
                      <a:pt x="407" y="637"/>
                      <a:pt x="424" y="640"/>
                    </a:cubicBezTo>
                    <a:cubicBezTo>
                      <a:pt x="437" y="643"/>
                      <a:pt x="450" y="643"/>
                      <a:pt x="464" y="647"/>
                    </a:cubicBezTo>
                    <a:cubicBezTo>
                      <a:pt x="485" y="650"/>
                      <a:pt x="502" y="654"/>
                      <a:pt x="522" y="654"/>
                    </a:cubicBezTo>
                    <a:cubicBezTo>
                      <a:pt x="559" y="657"/>
                      <a:pt x="597" y="657"/>
                      <a:pt x="633" y="657"/>
                    </a:cubicBezTo>
                    <a:cubicBezTo>
                      <a:pt x="647" y="657"/>
                      <a:pt x="658" y="657"/>
                      <a:pt x="667" y="654"/>
                    </a:cubicBezTo>
                    <a:cubicBezTo>
                      <a:pt x="688" y="654"/>
                      <a:pt x="708" y="650"/>
                      <a:pt x="728" y="647"/>
                    </a:cubicBezTo>
                    <a:cubicBezTo>
                      <a:pt x="752" y="640"/>
                      <a:pt x="780" y="637"/>
                      <a:pt x="803" y="630"/>
                    </a:cubicBezTo>
                    <a:cubicBezTo>
                      <a:pt x="810" y="626"/>
                      <a:pt x="816" y="623"/>
                      <a:pt x="824" y="620"/>
                    </a:cubicBezTo>
                    <a:cubicBezTo>
                      <a:pt x="833" y="617"/>
                      <a:pt x="847" y="613"/>
                      <a:pt x="861" y="606"/>
                    </a:cubicBezTo>
                    <a:cubicBezTo>
                      <a:pt x="897" y="586"/>
                      <a:pt x="935" y="565"/>
                      <a:pt x="969" y="542"/>
                    </a:cubicBezTo>
                    <a:cubicBezTo>
                      <a:pt x="1016" y="512"/>
                      <a:pt x="1060" y="481"/>
                      <a:pt x="1101" y="447"/>
                    </a:cubicBezTo>
                    <a:cubicBezTo>
                      <a:pt x="1114" y="434"/>
                      <a:pt x="1128" y="423"/>
                      <a:pt x="1138" y="410"/>
                    </a:cubicBezTo>
                    <a:cubicBezTo>
                      <a:pt x="1114" y="312"/>
                      <a:pt x="1064" y="217"/>
                      <a:pt x="989" y="142"/>
                    </a:cubicBezTo>
                    <a:cubicBezTo>
                      <a:pt x="897" y="51"/>
                      <a:pt x="783" y="17"/>
                      <a:pt x="661" y="14"/>
                    </a:cubicBezTo>
                    <a:cubicBezTo>
                      <a:pt x="644" y="10"/>
                      <a:pt x="624" y="7"/>
                      <a:pt x="603" y="4"/>
                    </a:cubicBezTo>
                    <a:cubicBezTo>
                      <a:pt x="580" y="1"/>
                      <a:pt x="558" y="0"/>
                      <a:pt x="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2" name="Google Shape;856;p49">
                <a:extLst>
                  <a:ext uri="{FF2B5EF4-FFF2-40B4-BE49-F238E27FC236}">
                    <a16:creationId xmlns:a16="http://schemas.microsoft.com/office/drawing/2014/main" id="{390C4615-B1C6-792C-C2B7-49DB1B8E4A6B}"/>
                  </a:ext>
                </a:extLst>
              </p:cNvPr>
              <p:cNvSpPr/>
              <p:nvPr/>
            </p:nvSpPr>
            <p:spPr>
              <a:xfrm>
                <a:off x="6246789" y="6679725"/>
                <a:ext cx="296733" cy="294881"/>
              </a:xfrm>
              <a:custGeom>
                <a:avLst/>
                <a:gdLst/>
                <a:ahLst/>
                <a:cxnLst/>
                <a:rect l="l" t="t" r="r" b="b"/>
                <a:pathLst>
                  <a:path w="8009" h="7959" extrusionOk="0">
                    <a:moveTo>
                      <a:pt x="7165" y="2226"/>
                    </a:moveTo>
                    <a:cubicBezTo>
                      <a:pt x="7164" y="2228"/>
                      <a:pt x="7163" y="2230"/>
                      <a:pt x="7162" y="2232"/>
                    </a:cubicBezTo>
                    <a:lnTo>
                      <a:pt x="7162" y="2232"/>
                    </a:lnTo>
                    <a:cubicBezTo>
                      <a:pt x="7165" y="2229"/>
                      <a:pt x="7165" y="2229"/>
                      <a:pt x="7165" y="2226"/>
                    </a:cubicBezTo>
                    <a:close/>
                    <a:moveTo>
                      <a:pt x="2390" y="4328"/>
                    </a:moveTo>
                    <a:cubicBezTo>
                      <a:pt x="2390" y="4345"/>
                      <a:pt x="2398" y="4362"/>
                      <a:pt x="2401" y="4383"/>
                    </a:cubicBezTo>
                    <a:cubicBezTo>
                      <a:pt x="2390" y="4366"/>
                      <a:pt x="2381" y="4353"/>
                      <a:pt x="2370" y="4336"/>
                    </a:cubicBezTo>
                    <a:cubicBezTo>
                      <a:pt x="2377" y="4332"/>
                      <a:pt x="2384" y="4332"/>
                      <a:pt x="2390" y="4328"/>
                    </a:cubicBezTo>
                    <a:close/>
                    <a:moveTo>
                      <a:pt x="2967" y="6371"/>
                    </a:moveTo>
                    <a:cubicBezTo>
                      <a:pt x="2969" y="6371"/>
                      <a:pt x="2971" y="6371"/>
                      <a:pt x="2974" y="6371"/>
                    </a:cubicBezTo>
                    <a:lnTo>
                      <a:pt x="2974" y="6371"/>
                    </a:lnTo>
                    <a:cubicBezTo>
                      <a:pt x="2973" y="6371"/>
                      <a:pt x="2972" y="6371"/>
                      <a:pt x="2971" y="6371"/>
                    </a:cubicBezTo>
                    <a:close/>
                    <a:moveTo>
                      <a:pt x="2974" y="6371"/>
                    </a:moveTo>
                    <a:lnTo>
                      <a:pt x="2974" y="6371"/>
                    </a:lnTo>
                    <a:cubicBezTo>
                      <a:pt x="2976" y="6372"/>
                      <a:pt x="2978" y="6372"/>
                      <a:pt x="2980" y="6373"/>
                    </a:cubicBezTo>
                    <a:lnTo>
                      <a:pt x="2980" y="6373"/>
                    </a:lnTo>
                    <a:cubicBezTo>
                      <a:pt x="2978" y="6372"/>
                      <a:pt x="2976" y="6372"/>
                      <a:pt x="2974" y="6371"/>
                    </a:cubicBezTo>
                    <a:close/>
                    <a:moveTo>
                      <a:pt x="3474" y="6570"/>
                    </a:moveTo>
                    <a:cubicBezTo>
                      <a:pt x="3477" y="6573"/>
                      <a:pt x="3483" y="6576"/>
                      <a:pt x="3489" y="6579"/>
                    </a:cubicBezTo>
                    <a:lnTo>
                      <a:pt x="3489" y="6579"/>
                    </a:lnTo>
                    <a:cubicBezTo>
                      <a:pt x="3484" y="6576"/>
                      <a:pt x="3479" y="6573"/>
                      <a:pt x="3474" y="6570"/>
                    </a:cubicBezTo>
                    <a:close/>
                    <a:moveTo>
                      <a:pt x="8008" y="1"/>
                    </a:moveTo>
                    <a:cubicBezTo>
                      <a:pt x="7660" y="21"/>
                      <a:pt x="7314" y="38"/>
                      <a:pt x="6969" y="41"/>
                    </a:cubicBezTo>
                    <a:cubicBezTo>
                      <a:pt x="6600" y="46"/>
                      <a:pt x="6230" y="46"/>
                      <a:pt x="5861" y="49"/>
                    </a:cubicBezTo>
                    <a:cubicBezTo>
                      <a:pt x="5496" y="52"/>
                      <a:pt x="5133" y="69"/>
                      <a:pt x="4764" y="82"/>
                    </a:cubicBezTo>
                    <a:cubicBezTo>
                      <a:pt x="4629" y="89"/>
                      <a:pt x="4490" y="96"/>
                      <a:pt x="4351" y="106"/>
                    </a:cubicBezTo>
                    <a:cubicBezTo>
                      <a:pt x="3914" y="150"/>
                      <a:pt x="3471" y="208"/>
                      <a:pt x="3037" y="285"/>
                    </a:cubicBezTo>
                    <a:cubicBezTo>
                      <a:pt x="2801" y="336"/>
                      <a:pt x="2570" y="401"/>
                      <a:pt x="2340" y="475"/>
                    </a:cubicBezTo>
                    <a:cubicBezTo>
                      <a:pt x="2242" y="516"/>
                      <a:pt x="2143" y="560"/>
                      <a:pt x="2045" y="607"/>
                    </a:cubicBezTo>
                    <a:cubicBezTo>
                      <a:pt x="2045" y="607"/>
                      <a:pt x="2046" y="607"/>
                      <a:pt x="2046" y="607"/>
                    </a:cubicBezTo>
                    <a:lnTo>
                      <a:pt x="2046" y="607"/>
                    </a:lnTo>
                    <a:cubicBezTo>
                      <a:pt x="1679" y="795"/>
                      <a:pt x="1308" y="988"/>
                      <a:pt x="965" y="1217"/>
                    </a:cubicBezTo>
                    <a:cubicBezTo>
                      <a:pt x="891" y="1271"/>
                      <a:pt x="823" y="1329"/>
                      <a:pt x="752" y="1386"/>
                    </a:cubicBezTo>
                    <a:cubicBezTo>
                      <a:pt x="691" y="1443"/>
                      <a:pt x="633" y="1504"/>
                      <a:pt x="572" y="1565"/>
                    </a:cubicBezTo>
                    <a:cubicBezTo>
                      <a:pt x="485" y="1667"/>
                      <a:pt x="407" y="1772"/>
                      <a:pt x="332" y="1881"/>
                    </a:cubicBezTo>
                    <a:cubicBezTo>
                      <a:pt x="291" y="1948"/>
                      <a:pt x="254" y="2012"/>
                      <a:pt x="216" y="2080"/>
                    </a:cubicBezTo>
                    <a:cubicBezTo>
                      <a:pt x="183" y="2158"/>
                      <a:pt x="152" y="2236"/>
                      <a:pt x="122" y="2317"/>
                    </a:cubicBezTo>
                    <a:cubicBezTo>
                      <a:pt x="99" y="2398"/>
                      <a:pt x="78" y="2479"/>
                      <a:pt x="58" y="2561"/>
                    </a:cubicBezTo>
                    <a:cubicBezTo>
                      <a:pt x="34" y="2710"/>
                      <a:pt x="17" y="2859"/>
                      <a:pt x="4" y="3012"/>
                    </a:cubicBezTo>
                    <a:cubicBezTo>
                      <a:pt x="0" y="3076"/>
                      <a:pt x="0" y="3143"/>
                      <a:pt x="0" y="3211"/>
                    </a:cubicBezTo>
                    <a:cubicBezTo>
                      <a:pt x="7" y="3303"/>
                      <a:pt x="17" y="3394"/>
                      <a:pt x="34" y="3489"/>
                    </a:cubicBezTo>
                    <a:cubicBezTo>
                      <a:pt x="41" y="3512"/>
                      <a:pt x="47" y="3540"/>
                      <a:pt x="54" y="3567"/>
                    </a:cubicBezTo>
                    <a:cubicBezTo>
                      <a:pt x="105" y="3703"/>
                      <a:pt x="163" y="3834"/>
                      <a:pt x="224" y="3967"/>
                    </a:cubicBezTo>
                    <a:cubicBezTo>
                      <a:pt x="261" y="4031"/>
                      <a:pt x="298" y="4092"/>
                      <a:pt x="338" y="4156"/>
                    </a:cubicBezTo>
                    <a:cubicBezTo>
                      <a:pt x="383" y="4210"/>
                      <a:pt x="427" y="4267"/>
                      <a:pt x="471" y="4322"/>
                    </a:cubicBezTo>
                    <a:cubicBezTo>
                      <a:pt x="481" y="4336"/>
                      <a:pt x="488" y="4345"/>
                      <a:pt x="498" y="4359"/>
                    </a:cubicBezTo>
                    <a:cubicBezTo>
                      <a:pt x="508" y="4379"/>
                      <a:pt x="521" y="4400"/>
                      <a:pt x="535" y="4420"/>
                    </a:cubicBezTo>
                    <a:cubicBezTo>
                      <a:pt x="579" y="4495"/>
                      <a:pt x="633" y="4566"/>
                      <a:pt x="691" y="4637"/>
                    </a:cubicBezTo>
                    <a:lnTo>
                      <a:pt x="694" y="4637"/>
                    </a:lnTo>
                    <a:cubicBezTo>
                      <a:pt x="694" y="4640"/>
                      <a:pt x="698" y="4647"/>
                      <a:pt x="701" y="4650"/>
                    </a:cubicBezTo>
                    <a:cubicBezTo>
                      <a:pt x="732" y="4687"/>
                      <a:pt x="762" y="4725"/>
                      <a:pt x="793" y="4766"/>
                    </a:cubicBezTo>
                    <a:cubicBezTo>
                      <a:pt x="877" y="4864"/>
                      <a:pt x="962" y="4962"/>
                      <a:pt x="1046" y="5060"/>
                    </a:cubicBezTo>
                    <a:cubicBezTo>
                      <a:pt x="1131" y="5155"/>
                      <a:pt x="1212" y="5253"/>
                      <a:pt x="1301" y="5344"/>
                    </a:cubicBezTo>
                    <a:cubicBezTo>
                      <a:pt x="1534" y="5581"/>
                      <a:pt x="1781" y="5808"/>
                      <a:pt x="2056" y="5994"/>
                    </a:cubicBezTo>
                    <a:cubicBezTo>
                      <a:pt x="2154" y="6059"/>
                      <a:pt x="2255" y="6113"/>
                      <a:pt x="2360" y="6167"/>
                    </a:cubicBezTo>
                    <a:cubicBezTo>
                      <a:pt x="2390" y="6177"/>
                      <a:pt x="2418" y="6191"/>
                      <a:pt x="2448" y="6201"/>
                    </a:cubicBezTo>
                    <a:cubicBezTo>
                      <a:pt x="2492" y="6218"/>
                      <a:pt x="2537" y="6228"/>
                      <a:pt x="2581" y="6242"/>
                    </a:cubicBezTo>
                    <a:cubicBezTo>
                      <a:pt x="2702" y="6293"/>
                      <a:pt x="2829" y="6329"/>
                      <a:pt x="2954" y="6365"/>
                    </a:cubicBezTo>
                    <a:lnTo>
                      <a:pt x="2954" y="6365"/>
                    </a:lnTo>
                    <a:cubicBezTo>
                      <a:pt x="2958" y="6367"/>
                      <a:pt x="2962" y="6369"/>
                      <a:pt x="2967" y="6370"/>
                    </a:cubicBezTo>
                    <a:lnTo>
                      <a:pt x="2967" y="6370"/>
                    </a:lnTo>
                    <a:cubicBezTo>
                      <a:pt x="2963" y="6368"/>
                      <a:pt x="2959" y="6367"/>
                      <a:pt x="2954" y="6365"/>
                    </a:cubicBezTo>
                    <a:lnTo>
                      <a:pt x="2954" y="6365"/>
                    </a:lnTo>
                    <a:cubicBezTo>
                      <a:pt x="2961" y="6367"/>
                      <a:pt x="2967" y="6369"/>
                      <a:pt x="2974" y="6370"/>
                    </a:cubicBezTo>
                    <a:lnTo>
                      <a:pt x="2974" y="6370"/>
                    </a:lnTo>
                    <a:cubicBezTo>
                      <a:pt x="2972" y="6370"/>
                      <a:pt x="2970" y="6370"/>
                      <a:pt x="2967" y="6370"/>
                    </a:cubicBezTo>
                    <a:lnTo>
                      <a:pt x="2967" y="6370"/>
                    </a:lnTo>
                    <a:cubicBezTo>
                      <a:pt x="2968" y="6370"/>
                      <a:pt x="2970" y="6370"/>
                      <a:pt x="2971" y="6371"/>
                    </a:cubicBezTo>
                    <a:lnTo>
                      <a:pt x="2974" y="6371"/>
                    </a:lnTo>
                    <a:cubicBezTo>
                      <a:pt x="2974" y="6370"/>
                      <a:pt x="2974" y="6370"/>
                      <a:pt x="2974" y="6370"/>
                    </a:cubicBezTo>
                    <a:lnTo>
                      <a:pt x="2974" y="6370"/>
                    </a:lnTo>
                    <a:cubicBezTo>
                      <a:pt x="2975" y="6370"/>
                      <a:pt x="2976" y="6371"/>
                      <a:pt x="2976" y="6371"/>
                    </a:cubicBezTo>
                    <a:lnTo>
                      <a:pt x="2974" y="6371"/>
                    </a:lnTo>
                    <a:cubicBezTo>
                      <a:pt x="2982" y="6373"/>
                      <a:pt x="2989" y="6375"/>
                      <a:pt x="2997" y="6377"/>
                    </a:cubicBezTo>
                    <a:cubicBezTo>
                      <a:pt x="2991" y="6376"/>
                      <a:pt x="2986" y="6374"/>
                      <a:pt x="2980" y="6373"/>
                    </a:cubicBezTo>
                    <a:lnTo>
                      <a:pt x="2980" y="6373"/>
                    </a:lnTo>
                    <a:cubicBezTo>
                      <a:pt x="2983" y="6374"/>
                      <a:pt x="2987" y="6376"/>
                      <a:pt x="2990" y="6377"/>
                    </a:cubicBezTo>
                    <a:cubicBezTo>
                      <a:pt x="2997" y="6377"/>
                      <a:pt x="3004" y="6380"/>
                      <a:pt x="3010" y="6384"/>
                    </a:cubicBezTo>
                    <a:cubicBezTo>
                      <a:pt x="3007" y="6380"/>
                      <a:pt x="3004" y="6380"/>
                      <a:pt x="3000" y="6377"/>
                    </a:cubicBezTo>
                    <a:lnTo>
                      <a:pt x="3000" y="6377"/>
                    </a:lnTo>
                    <a:cubicBezTo>
                      <a:pt x="3058" y="6394"/>
                      <a:pt x="3118" y="6411"/>
                      <a:pt x="3179" y="6425"/>
                    </a:cubicBezTo>
                    <a:cubicBezTo>
                      <a:pt x="3207" y="6435"/>
                      <a:pt x="3231" y="6441"/>
                      <a:pt x="3254" y="6452"/>
                    </a:cubicBezTo>
                    <a:cubicBezTo>
                      <a:pt x="3339" y="6492"/>
                      <a:pt x="3417" y="6536"/>
                      <a:pt x="3491" y="6580"/>
                    </a:cubicBezTo>
                    <a:cubicBezTo>
                      <a:pt x="3491" y="6580"/>
                      <a:pt x="3490" y="6580"/>
                      <a:pt x="3489" y="6579"/>
                    </a:cubicBezTo>
                    <a:lnTo>
                      <a:pt x="3489" y="6579"/>
                    </a:lnTo>
                    <a:cubicBezTo>
                      <a:pt x="3493" y="6581"/>
                      <a:pt x="3497" y="6584"/>
                      <a:pt x="3500" y="6586"/>
                    </a:cubicBezTo>
                    <a:lnTo>
                      <a:pt x="3500" y="6586"/>
                    </a:lnTo>
                    <a:cubicBezTo>
                      <a:pt x="3500" y="6585"/>
                      <a:pt x="3499" y="6584"/>
                      <a:pt x="3498" y="6583"/>
                    </a:cubicBezTo>
                    <a:lnTo>
                      <a:pt x="3498" y="6583"/>
                    </a:lnTo>
                    <a:cubicBezTo>
                      <a:pt x="3502" y="6586"/>
                      <a:pt x="3506" y="6589"/>
                      <a:pt x="3510" y="6591"/>
                    </a:cubicBezTo>
                    <a:lnTo>
                      <a:pt x="3510" y="6591"/>
                    </a:lnTo>
                    <a:cubicBezTo>
                      <a:pt x="3507" y="6590"/>
                      <a:pt x="3503" y="6588"/>
                      <a:pt x="3500" y="6586"/>
                    </a:cubicBezTo>
                    <a:lnTo>
                      <a:pt x="3500" y="6586"/>
                    </a:lnTo>
                    <a:cubicBezTo>
                      <a:pt x="3506" y="6591"/>
                      <a:pt x="3513" y="6596"/>
                      <a:pt x="3520" y="6599"/>
                    </a:cubicBezTo>
                    <a:lnTo>
                      <a:pt x="3520" y="6599"/>
                    </a:lnTo>
                    <a:cubicBezTo>
                      <a:pt x="3516" y="6596"/>
                      <a:pt x="3513" y="6594"/>
                      <a:pt x="3510" y="6591"/>
                    </a:cubicBezTo>
                    <a:lnTo>
                      <a:pt x="3510" y="6591"/>
                    </a:lnTo>
                    <a:cubicBezTo>
                      <a:pt x="3515" y="6595"/>
                      <a:pt x="3520" y="6598"/>
                      <a:pt x="3525" y="6601"/>
                    </a:cubicBezTo>
                    <a:cubicBezTo>
                      <a:pt x="3523" y="6600"/>
                      <a:pt x="3522" y="6599"/>
                      <a:pt x="3520" y="6599"/>
                    </a:cubicBezTo>
                    <a:lnTo>
                      <a:pt x="3520" y="6599"/>
                    </a:lnTo>
                    <a:cubicBezTo>
                      <a:pt x="3557" y="6624"/>
                      <a:pt x="3596" y="6650"/>
                      <a:pt x="3634" y="6679"/>
                    </a:cubicBezTo>
                    <a:lnTo>
                      <a:pt x="3654" y="6699"/>
                    </a:lnTo>
                    <a:cubicBezTo>
                      <a:pt x="3661" y="6709"/>
                      <a:pt x="3667" y="6716"/>
                      <a:pt x="3674" y="6726"/>
                    </a:cubicBezTo>
                    <a:cubicBezTo>
                      <a:pt x="3678" y="6733"/>
                      <a:pt x="3681" y="6739"/>
                      <a:pt x="3684" y="6746"/>
                    </a:cubicBezTo>
                    <a:cubicBezTo>
                      <a:pt x="3698" y="6774"/>
                      <a:pt x="3711" y="6800"/>
                      <a:pt x="3721" y="6827"/>
                    </a:cubicBezTo>
                    <a:cubicBezTo>
                      <a:pt x="3728" y="6848"/>
                      <a:pt x="3735" y="6868"/>
                      <a:pt x="3739" y="6892"/>
                    </a:cubicBezTo>
                    <a:cubicBezTo>
                      <a:pt x="3745" y="6916"/>
                      <a:pt x="3748" y="6943"/>
                      <a:pt x="3752" y="6966"/>
                    </a:cubicBezTo>
                    <a:lnTo>
                      <a:pt x="3752" y="7000"/>
                    </a:lnTo>
                    <a:cubicBezTo>
                      <a:pt x="3752" y="7010"/>
                      <a:pt x="3752" y="7024"/>
                      <a:pt x="3748" y="7038"/>
                    </a:cubicBezTo>
                    <a:cubicBezTo>
                      <a:pt x="3742" y="7071"/>
                      <a:pt x="3735" y="7105"/>
                      <a:pt x="3725" y="7139"/>
                    </a:cubicBezTo>
                    <a:cubicBezTo>
                      <a:pt x="3708" y="7190"/>
                      <a:pt x="3687" y="7238"/>
                      <a:pt x="3667" y="7285"/>
                    </a:cubicBezTo>
                    <a:cubicBezTo>
                      <a:pt x="3637" y="7342"/>
                      <a:pt x="3603" y="7396"/>
                      <a:pt x="3569" y="7451"/>
                    </a:cubicBezTo>
                    <a:cubicBezTo>
                      <a:pt x="3576" y="7444"/>
                      <a:pt x="3579" y="7437"/>
                      <a:pt x="3583" y="7430"/>
                    </a:cubicBezTo>
                    <a:lnTo>
                      <a:pt x="3583" y="7430"/>
                    </a:lnTo>
                    <a:cubicBezTo>
                      <a:pt x="3579" y="7441"/>
                      <a:pt x="3573" y="7451"/>
                      <a:pt x="3565" y="7457"/>
                    </a:cubicBezTo>
                    <a:cubicBezTo>
                      <a:pt x="3564" y="7459"/>
                      <a:pt x="3563" y="7462"/>
                      <a:pt x="3562" y="7465"/>
                    </a:cubicBezTo>
                    <a:lnTo>
                      <a:pt x="3562" y="7465"/>
                    </a:lnTo>
                    <a:cubicBezTo>
                      <a:pt x="3563" y="7463"/>
                      <a:pt x="3564" y="7462"/>
                      <a:pt x="3565" y="7461"/>
                    </a:cubicBezTo>
                    <a:lnTo>
                      <a:pt x="3565" y="7461"/>
                    </a:lnTo>
                    <a:cubicBezTo>
                      <a:pt x="3564" y="7463"/>
                      <a:pt x="3562" y="7465"/>
                      <a:pt x="3561" y="7468"/>
                    </a:cubicBezTo>
                    <a:lnTo>
                      <a:pt x="3561" y="7468"/>
                    </a:lnTo>
                    <a:cubicBezTo>
                      <a:pt x="3561" y="7467"/>
                      <a:pt x="3562" y="7466"/>
                      <a:pt x="3562" y="7465"/>
                    </a:cubicBezTo>
                    <a:lnTo>
                      <a:pt x="3562" y="7465"/>
                    </a:lnTo>
                    <a:cubicBezTo>
                      <a:pt x="3560" y="7467"/>
                      <a:pt x="3559" y="7469"/>
                      <a:pt x="3559" y="7471"/>
                    </a:cubicBezTo>
                    <a:lnTo>
                      <a:pt x="3559" y="7471"/>
                    </a:lnTo>
                    <a:cubicBezTo>
                      <a:pt x="3560" y="7470"/>
                      <a:pt x="3560" y="7469"/>
                      <a:pt x="3561" y="7468"/>
                    </a:cubicBezTo>
                    <a:lnTo>
                      <a:pt x="3561" y="7468"/>
                    </a:lnTo>
                    <a:cubicBezTo>
                      <a:pt x="3560" y="7469"/>
                      <a:pt x="3560" y="7470"/>
                      <a:pt x="3559" y="7471"/>
                    </a:cubicBezTo>
                    <a:cubicBezTo>
                      <a:pt x="3559" y="7471"/>
                      <a:pt x="3559" y="7471"/>
                      <a:pt x="3559" y="7471"/>
                    </a:cubicBezTo>
                    <a:lnTo>
                      <a:pt x="3559" y="7471"/>
                    </a:lnTo>
                    <a:cubicBezTo>
                      <a:pt x="3483" y="7582"/>
                      <a:pt x="3401" y="7691"/>
                      <a:pt x="3322" y="7802"/>
                    </a:cubicBezTo>
                    <a:cubicBezTo>
                      <a:pt x="3298" y="7833"/>
                      <a:pt x="3278" y="7863"/>
                      <a:pt x="3254" y="7894"/>
                    </a:cubicBezTo>
                    <a:cubicBezTo>
                      <a:pt x="3349" y="7915"/>
                      <a:pt x="3447" y="7938"/>
                      <a:pt x="3542" y="7955"/>
                    </a:cubicBezTo>
                    <a:cubicBezTo>
                      <a:pt x="3545" y="7955"/>
                      <a:pt x="3548" y="7955"/>
                      <a:pt x="3552" y="7958"/>
                    </a:cubicBezTo>
                    <a:cubicBezTo>
                      <a:pt x="3586" y="7944"/>
                      <a:pt x="3620" y="7937"/>
                      <a:pt x="3656" y="7937"/>
                    </a:cubicBezTo>
                    <a:cubicBezTo>
                      <a:pt x="3663" y="7937"/>
                      <a:pt x="3670" y="7938"/>
                      <a:pt x="3678" y="7938"/>
                    </a:cubicBezTo>
                    <a:cubicBezTo>
                      <a:pt x="3715" y="7891"/>
                      <a:pt x="3752" y="7843"/>
                      <a:pt x="3789" y="7796"/>
                    </a:cubicBezTo>
                    <a:cubicBezTo>
                      <a:pt x="4009" y="7515"/>
                      <a:pt x="4209" y="7224"/>
                      <a:pt x="4398" y="6922"/>
                    </a:cubicBezTo>
                    <a:cubicBezTo>
                      <a:pt x="4592" y="6618"/>
                      <a:pt x="4805" y="6319"/>
                      <a:pt x="5001" y="6015"/>
                    </a:cubicBezTo>
                    <a:cubicBezTo>
                      <a:pt x="5188" y="5724"/>
                      <a:pt x="5357" y="5425"/>
                      <a:pt x="5556" y="5141"/>
                    </a:cubicBezTo>
                    <a:cubicBezTo>
                      <a:pt x="5767" y="4847"/>
                      <a:pt x="5963" y="4545"/>
                      <a:pt x="6153" y="4237"/>
                    </a:cubicBezTo>
                    <a:cubicBezTo>
                      <a:pt x="6186" y="4183"/>
                      <a:pt x="6217" y="4132"/>
                      <a:pt x="6247" y="4081"/>
                    </a:cubicBezTo>
                    <a:cubicBezTo>
                      <a:pt x="6420" y="3797"/>
                      <a:pt x="6583" y="3506"/>
                      <a:pt x="6725" y="3201"/>
                    </a:cubicBezTo>
                    <a:cubicBezTo>
                      <a:pt x="6876" y="2881"/>
                      <a:pt x="7021" y="2558"/>
                      <a:pt x="7162" y="2232"/>
                    </a:cubicBezTo>
                    <a:lnTo>
                      <a:pt x="7162" y="2232"/>
                    </a:lnTo>
                    <a:cubicBezTo>
                      <a:pt x="7162" y="2232"/>
                      <a:pt x="7162" y="2232"/>
                      <a:pt x="7161" y="2232"/>
                    </a:cubicBezTo>
                    <a:cubicBezTo>
                      <a:pt x="7338" y="1820"/>
                      <a:pt x="7500" y="1407"/>
                      <a:pt x="7660" y="990"/>
                    </a:cubicBezTo>
                    <a:cubicBezTo>
                      <a:pt x="7782" y="662"/>
                      <a:pt x="7900" y="333"/>
                      <a:pt x="80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3" name="Google Shape;857;p49">
                <a:extLst>
                  <a:ext uri="{FF2B5EF4-FFF2-40B4-BE49-F238E27FC236}">
                    <a16:creationId xmlns:a16="http://schemas.microsoft.com/office/drawing/2014/main" id="{BC0FDC9A-0F09-A879-3AE9-D75B9893A9BE}"/>
                  </a:ext>
                </a:extLst>
              </p:cNvPr>
              <p:cNvSpPr/>
              <p:nvPr/>
            </p:nvSpPr>
            <p:spPr>
              <a:xfrm>
                <a:off x="7293700" y="6917584"/>
                <a:ext cx="2149" cy="6706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1" extrusionOk="0">
                    <a:moveTo>
                      <a:pt x="57" y="1"/>
                    </a:moveTo>
                    <a:cubicBezTo>
                      <a:pt x="51" y="55"/>
                      <a:pt x="30" y="113"/>
                      <a:pt x="0" y="160"/>
                    </a:cubicBezTo>
                    <a:cubicBezTo>
                      <a:pt x="7" y="167"/>
                      <a:pt x="13" y="174"/>
                      <a:pt x="17" y="181"/>
                    </a:cubicBezTo>
                    <a:cubicBezTo>
                      <a:pt x="41" y="123"/>
                      <a:pt x="54" y="59"/>
                      <a:pt x="57" y="1"/>
                    </a:cubicBezTo>
                    <a:close/>
                  </a:path>
                </a:pathLst>
              </a:custGeom>
              <a:solidFill>
                <a:srgbClr val="E2462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4" name="Google Shape;858;p49">
                <a:extLst>
                  <a:ext uri="{FF2B5EF4-FFF2-40B4-BE49-F238E27FC236}">
                    <a16:creationId xmlns:a16="http://schemas.microsoft.com/office/drawing/2014/main" id="{67D44BAC-D2BC-A9C6-B63B-EBCCD3A09B8F}"/>
                  </a:ext>
                </a:extLst>
              </p:cNvPr>
              <p:cNvSpPr/>
              <p:nvPr/>
            </p:nvSpPr>
            <p:spPr>
              <a:xfrm>
                <a:off x="7128347" y="6662942"/>
                <a:ext cx="303736" cy="308515"/>
              </a:xfrm>
              <a:custGeom>
                <a:avLst/>
                <a:gdLst/>
                <a:ahLst/>
                <a:cxnLst/>
                <a:rect l="l" t="t" r="r" b="b"/>
                <a:pathLst>
                  <a:path w="8198" h="8327" extrusionOk="0">
                    <a:moveTo>
                      <a:pt x="7544" y="2147"/>
                    </a:moveTo>
                    <a:cubicBezTo>
                      <a:pt x="7548" y="2153"/>
                      <a:pt x="7552" y="2158"/>
                      <a:pt x="7555" y="2164"/>
                    </a:cubicBezTo>
                    <a:lnTo>
                      <a:pt x="7555" y="2164"/>
                    </a:lnTo>
                    <a:cubicBezTo>
                      <a:pt x="7552" y="2158"/>
                      <a:pt x="7549" y="2153"/>
                      <a:pt x="7544" y="2147"/>
                    </a:cubicBezTo>
                    <a:close/>
                    <a:moveTo>
                      <a:pt x="1314" y="3884"/>
                    </a:moveTo>
                    <a:cubicBezTo>
                      <a:pt x="1314" y="3887"/>
                      <a:pt x="1314" y="3887"/>
                      <a:pt x="1317" y="3890"/>
                    </a:cubicBezTo>
                    <a:lnTo>
                      <a:pt x="1317" y="3890"/>
                    </a:lnTo>
                    <a:cubicBezTo>
                      <a:pt x="1316" y="3888"/>
                      <a:pt x="1315" y="3886"/>
                      <a:pt x="1314" y="3884"/>
                    </a:cubicBezTo>
                    <a:close/>
                    <a:moveTo>
                      <a:pt x="4520" y="6874"/>
                    </a:moveTo>
                    <a:cubicBezTo>
                      <a:pt x="4517" y="6932"/>
                      <a:pt x="4504" y="6996"/>
                      <a:pt x="4480" y="7054"/>
                    </a:cubicBezTo>
                    <a:cubicBezTo>
                      <a:pt x="4476" y="7047"/>
                      <a:pt x="4470" y="7040"/>
                      <a:pt x="4463" y="7033"/>
                    </a:cubicBezTo>
                    <a:cubicBezTo>
                      <a:pt x="4493" y="6986"/>
                      <a:pt x="4514" y="6928"/>
                      <a:pt x="4520" y="6874"/>
                    </a:cubicBezTo>
                    <a:close/>
                    <a:moveTo>
                      <a:pt x="5174" y="7924"/>
                    </a:moveTo>
                    <a:cubicBezTo>
                      <a:pt x="5174" y="7925"/>
                      <a:pt x="5175" y="7926"/>
                      <a:pt x="5175" y="7927"/>
                    </a:cubicBezTo>
                    <a:lnTo>
                      <a:pt x="5175" y="7927"/>
                    </a:lnTo>
                    <a:cubicBezTo>
                      <a:pt x="5174" y="7927"/>
                      <a:pt x="5174" y="7926"/>
                      <a:pt x="5174" y="7924"/>
                    </a:cubicBezTo>
                    <a:close/>
                    <a:moveTo>
                      <a:pt x="5178" y="7930"/>
                    </a:moveTo>
                    <a:cubicBezTo>
                      <a:pt x="5179" y="7932"/>
                      <a:pt x="5180" y="7933"/>
                      <a:pt x="5181" y="7934"/>
                    </a:cubicBezTo>
                    <a:lnTo>
                      <a:pt x="5181" y="7934"/>
                    </a:lnTo>
                    <a:lnTo>
                      <a:pt x="5181" y="7930"/>
                    </a:lnTo>
                    <a:close/>
                    <a:moveTo>
                      <a:pt x="1822" y="0"/>
                    </a:moveTo>
                    <a:cubicBezTo>
                      <a:pt x="1517" y="0"/>
                      <a:pt x="1216" y="7"/>
                      <a:pt x="915" y="24"/>
                    </a:cubicBezTo>
                    <a:cubicBezTo>
                      <a:pt x="624" y="48"/>
                      <a:pt x="332" y="82"/>
                      <a:pt x="41" y="102"/>
                    </a:cubicBezTo>
                    <a:cubicBezTo>
                      <a:pt x="30" y="105"/>
                      <a:pt x="17" y="105"/>
                      <a:pt x="4" y="105"/>
                    </a:cubicBezTo>
                    <a:lnTo>
                      <a:pt x="4" y="177"/>
                    </a:lnTo>
                    <a:cubicBezTo>
                      <a:pt x="0" y="204"/>
                      <a:pt x="0" y="227"/>
                      <a:pt x="0" y="255"/>
                    </a:cubicBezTo>
                    <a:cubicBezTo>
                      <a:pt x="7" y="319"/>
                      <a:pt x="21" y="383"/>
                      <a:pt x="27" y="451"/>
                    </a:cubicBezTo>
                    <a:cubicBezTo>
                      <a:pt x="41" y="529"/>
                      <a:pt x="38" y="610"/>
                      <a:pt x="41" y="691"/>
                    </a:cubicBezTo>
                    <a:cubicBezTo>
                      <a:pt x="47" y="772"/>
                      <a:pt x="58" y="854"/>
                      <a:pt x="68" y="935"/>
                    </a:cubicBezTo>
                    <a:cubicBezTo>
                      <a:pt x="102" y="1080"/>
                      <a:pt x="132" y="1230"/>
                      <a:pt x="163" y="1375"/>
                    </a:cubicBezTo>
                    <a:cubicBezTo>
                      <a:pt x="210" y="1501"/>
                      <a:pt x="264" y="1626"/>
                      <a:pt x="319" y="1751"/>
                    </a:cubicBezTo>
                    <a:cubicBezTo>
                      <a:pt x="349" y="1822"/>
                      <a:pt x="376" y="1893"/>
                      <a:pt x="407" y="1965"/>
                    </a:cubicBezTo>
                    <a:cubicBezTo>
                      <a:pt x="441" y="2035"/>
                      <a:pt x="474" y="2104"/>
                      <a:pt x="505" y="2174"/>
                    </a:cubicBezTo>
                    <a:cubicBezTo>
                      <a:pt x="620" y="2435"/>
                      <a:pt x="728" y="2702"/>
                      <a:pt x="854" y="2960"/>
                    </a:cubicBezTo>
                    <a:cubicBezTo>
                      <a:pt x="928" y="3102"/>
                      <a:pt x="1010" y="3245"/>
                      <a:pt x="1091" y="3384"/>
                    </a:cubicBezTo>
                    <a:cubicBezTo>
                      <a:pt x="1185" y="3542"/>
                      <a:pt x="1253" y="3715"/>
                      <a:pt x="1318" y="3891"/>
                    </a:cubicBezTo>
                    <a:cubicBezTo>
                      <a:pt x="1317" y="3891"/>
                      <a:pt x="1317" y="3891"/>
                      <a:pt x="1317" y="3890"/>
                    </a:cubicBezTo>
                    <a:lnTo>
                      <a:pt x="1317" y="3890"/>
                    </a:lnTo>
                    <a:cubicBezTo>
                      <a:pt x="1340" y="3952"/>
                      <a:pt x="1366" y="4011"/>
                      <a:pt x="1392" y="4070"/>
                    </a:cubicBezTo>
                    <a:cubicBezTo>
                      <a:pt x="1531" y="4325"/>
                      <a:pt x="1687" y="4572"/>
                      <a:pt x="1849" y="4812"/>
                    </a:cubicBezTo>
                    <a:cubicBezTo>
                      <a:pt x="1937" y="4934"/>
                      <a:pt x="2025" y="5059"/>
                      <a:pt x="2103" y="5188"/>
                    </a:cubicBezTo>
                    <a:cubicBezTo>
                      <a:pt x="2184" y="5320"/>
                      <a:pt x="2269" y="5448"/>
                      <a:pt x="2354" y="5578"/>
                    </a:cubicBezTo>
                    <a:cubicBezTo>
                      <a:pt x="2465" y="5730"/>
                      <a:pt x="2587" y="5878"/>
                      <a:pt x="2712" y="6021"/>
                    </a:cubicBezTo>
                    <a:cubicBezTo>
                      <a:pt x="2818" y="6133"/>
                      <a:pt x="2923" y="6244"/>
                      <a:pt x="3014" y="6363"/>
                    </a:cubicBezTo>
                    <a:cubicBezTo>
                      <a:pt x="3123" y="6502"/>
                      <a:pt x="3220" y="6644"/>
                      <a:pt x="3332" y="6780"/>
                    </a:cubicBezTo>
                    <a:cubicBezTo>
                      <a:pt x="3440" y="6898"/>
                      <a:pt x="3552" y="7016"/>
                      <a:pt x="3667" y="7135"/>
                    </a:cubicBezTo>
                    <a:cubicBezTo>
                      <a:pt x="3803" y="7277"/>
                      <a:pt x="3931" y="7427"/>
                      <a:pt x="4057" y="7572"/>
                    </a:cubicBezTo>
                    <a:cubicBezTo>
                      <a:pt x="4155" y="7680"/>
                      <a:pt x="4256" y="7778"/>
                      <a:pt x="4365" y="7873"/>
                    </a:cubicBezTo>
                    <a:cubicBezTo>
                      <a:pt x="4476" y="7971"/>
                      <a:pt x="4585" y="8073"/>
                      <a:pt x="4693" y="8174"/>
                    </a:cubicBezTo>
                    <a:cubicBezTo>
                      <a:pt x="4748" y="8225"/>
                      <a:pt x="4809" y="8276"/>
                      <a:pt x="4866" y="8327"/>
                    </a:cubicBezTo>
                    <a:cubicBezTo>
                      <a:pt x="4927" y="8313"/>
                      <a:pt x="4988" y="8300"/>
                      <a:pt x="5049" y="8290"/>
                    </a:cubicBezTo>
                    <a:cubicBezTo>
                      <a:pt x="5187" y="8266"/>
                      <a:pt x="5330" y="8252"/>
                      <a:pt x="5469" y="8235"/>
                    </a:cubicBezTo>
                    <a:cubicBezTo>
                      <a:pt x="5465" y="8232"/>
                      <a:pt x="5462" y="8229"/>
                      <a:pt x="5455" y="8225"/>
                    </a:cubicBezTo>
                    <a:cubicBezTo>
                      <a:pt x="5455" y="8225"/>
                      <a:pt x="5455" y="8222"/>
                      <a:pt x="5452" y="8222"/>
                    </a:cubicBezTo>
                    <a:lnTo>
                      <a:pt x="5455" y="8222"/>
                    </a:lnTo>
                    <a:cubicBezTo>
                      <a:pt x="5401" y="8174"/>
                      <a:pt x="5347" y="8124"/>
                      <a:pt x="5300" y="8069"/>
                    </a:cubicBezTo>
                    <a:cubicBezTo>
                      <a:pt x="5276" y="8043"/>
                      <a:pt x="5252" y="8019"/>
                      <a:pt x="5231" y="7991"/>
                    </a:cubicBezTo>
                    <a:cubicBezTo>
                      <a:pt x="5216" y="7972"/>
                      <a:pt x="5197" y="7953"/>
                      <a:pt x="5181" y="7934"/>
                    </a:cubicBezTo>
                    <a:lnTo>
                      <a:pt x="5181" y="7934"/>
                    </a:lnTo>
                    <a:lnTo>
                      <a:pt x="5181" y="7934"/>
                    </a:lnTo>
                    <a:cubicBezTo>
                      <a:pt x="5179" y="7932"/>
                      <a:pt x="5177" y="7929"/>
                      <a:pt x="5175" y="7927"/>
                    </a:cubicBezTo>
                    <a:lnTo>
                      <a:pt x="5175" y="7927"/>
                    </a:lnTo>
                    <a:cubicBezTo>
                      <a:pt x="5176" y="7927"/>
                      <a:pt x="5177" y="7927"/>
                      <a:pt x="5178" y="7927"/>
                    </a:cubicBezTo>
                    <a:cubicBezTo>
                      <a:pt x="5175" y="7927"/>
                      <a:pt x="5174" y="7924"/>
                      <a:pt x="5174" y="7924"/>
                    </a:cubicBezTo>
                    <a:lnTo>
                      <a:pt x="5174" y="7924"/>
                    </a:lnTo>
                    <a:cubicBezTo>
                      <a:pt x="5174" y="7924"/>
                      <a:pt x="5174" y="7924"/>
                      <a:pt x="5174" y="7924"/>
                    </a:cubicBezTo>
                    <a:lnTo>
                      <a:pt x="5167" y="7917"/>
                    </a:lnTo>
                    <a:cubicBezTo>
                      <a:pt x="5167" y="7917"/>
                      <a:pt x="5167" y="7914"/>
                      <a:pt x="5164" y="7914"/>
                    </a:cubicBezTo>
                    <a:cubicBezTo>
                      <a:pt x="5140" y="7886"/>
                      <a:pt x="5114" y="7856"/>
                      <a:pt x="5089" y="7826"/>
                    </a:cubicBezTo>
                    <a:cubicBezTo>
                      <a:pt x="5066" y="7799"/>
                      <a:pt x="5049" y="7772"/>
                      <a:pt x="5028" y="7741"/>
                    </a:cubicBezTo>
                    <a:cubicBezTo>
                      <a:pt x="5025" y="7731"/>
                      <a:pt x="5018" y="7724"/>
                      <a:pt x="5015" y="7717"/>
                    </a:cubicBezTo>
                    <a:cubicBezTo>
                      <a:pt x="4967" y="7616"/>
                      <a:pt x="4961" y="7500"/>
                      <a:pt x="5005" y="7399"/>
                    </a:cubicBezTo>
                    <a:cubicBezTo>
                      <a:pt x="5025" y="7355"/>
                      <a:pt x="5049" y="7314"/>
                      <a:pt x="5076" y="7277"/>
                    </a:cubicBezTo>
                    <a:cubicBezTo>
                      <a:pt x="5106" y="7240"/>
                      <a:pt x="5144" y="7216"/>
                      <a:pt x="5181" y="7196"/>
                    </a:cubicBezTo>
                    <a:cubicBezTo>
                      <a:pt x="5245" y="7158"/>
                      <a:pt x="5313" y="7135"/>
                      <a:pt x="5381" y="7108"/>
                    </a:cubicBezTo>
                    <a:cubicBezTo>
                      <a:pt x="5384" y="7108"/>
                      <a:pt x="5387" y="7105"/>
                      <a:pt x="5391" y="7105"/>
                    </a:cubicBezTo>
                    <a:cubicBezTo>
                      <a:pt x="5425" y="7091"/>
                      <a:pt x="5462" y="7074"/>
                      <a:pt x="5495" y="7061"/>
                    </a:cubicBezTo>
                    <a:lnTo>
                      <a:pt x="5495" y="7061"/>
                    </a:lnTo>
                    <a:cubicBezTo>
                      <a:pt x="5472" y="7064"/>
                      <a:pt x="5448" y="7071"/>
                      <a:pt x="5425" y="7074"/>
                    </a:cubicBezTo>
                    <a:cubicBezTo>
                      <a:pt x="5452" y="7067"/>
                      <a:pt x="5479" y="7057"/>
                      <a:pt x="5506" y="7050"/>
                    </a:cubicBezTo>
                    <a:cubicBezTo>
                      <a:pt x="5594" y="7020"/>
                      <a:pt x="5686" y="6993"/>
                      <a:pt x="5770" y="6959"/>
                    </a:cubicBezTo>
                    <a:cubicBezTo>
                      <a:pt x="5889" y="6919"/>
                      <a:pt x="6003" y="6871"/>
                      <a:pt x="6116" y="6817"/>
                    </a:cubicBezTo>
                    <a:cubicBezTo>
                      <a:pt x="6207" y="6776"/>
                      <a:pt x="6298" y="6739"/>
                      <a:pt x="6386" y="6695"/>
                    </a:cubicBezTo>
                    <a:cubicBezTo>
                      <a:pt x="6498" y="6641"/>
                      <a:pt x="6603" y="6569"/>
                      <a:pt x="6705" y="6498"/>
                    </a:cubicBezTo>
                    <a:cubicBezTo>
                      <a:pt x="6830" y="6407"/>
                      <a:pt x="6955" y="6316"/>
                      <a:pt x="7067" y="6211"/>
                    </a:cubicBezTo>
                    <a:cubicBezTo>
                      <a:pt x="7189" y="6095"/>
                      <a:pt x="7311" y="5980"/>
                      <a:pt x="7422" y="5852"/>
                    </a:cubicBezTo>
                    <a:cubicBezTo>
                      <a:pt x="7483" y="5784"/>
                      <a:pt x="7544" y="5713"/>
                      <a:pt x="7599" y="5639"/>
                    </a:cubicBezTo>
                    <a:cubicBezTo>
                      <a:pt x="7643" y="5578"/>
                      <a:pt x="7683" y="5513"/>
                      <a:pt x="7724" y="5448"/>
                    </a:cubicBezTo>
                    <a:cubicBezTo>
                      <a:pt x="7782" y="5364"/>
                      <a:pt x="7836" y="5279"/>
                      <a:pt x="7886" y="5192"/>
                    </a:cubicBezTo>
                    <a:cubicBezTo>
                      <a:pt x="7930" y="5117"/>
                      <a:pt x="7961" y="5032"/>
                      <a:pt x="7988" y="4951"/>
                    </a:cubicBezTo>
                    <a:cubicBezTo>
                      <a:pt x="8015" y="4863"/>
                      <a:pt x="8042" y="4775"/>
                      <a:pt x="8066" y="4687"/>
                    </a:cubicBezTo>
                    <a:cubicBezTo>
                      <a:pt x="8080" y="4626"/>
                      <a:pt x="8100" y="4565"/>
                      <a:pt x="8107" y="4501"/>
                    </a:cubicBezTo>
                    <a:cubicBezTo>
                      <a:pt x="8124" y="4446"/>
                      <a:pt x="8137" y="4392"/>
                      <a:pt x="8150" y="4338"/>
                    </a:cubicBezTo>
                    <a:cubicBezTo>
                      <a:pt x="8168" y="4237"/>
                      <a:pt x="8181" y="4135"/>
                      <a:pt x="8191" y="4034"/>
                    </a:cubicBezTo>
                    <a:cubicBezTo>
                      <a:pt x="8194" y="3942"/>
                      <a:pt x="8198" y="3851"/>
                      <a:pt x="8191" y="3759"/>
                    </a:cubicBezTo>
                    <a:cubicBezTo>
                      <a:pt x="8185" y="3664"/>
                      <a:pt x="8171" y="3570"/>
                      <a:pt x="8154" y="3478"/>
                    </a:cubicBezTo>
                    <a:cubicBezTo>
                      <a:pt x="8127" y="3356"/>
                      <a:pt x="8093" y="3234"/>
                      <a:pt x="8052" y="3112"/>
                    </a:cubicBezTo>
                    <a:cubicBezTo>
                      <a:pt x="7988" y="2932"/>
                      <a:pt x="7907" y="2763"/>
                      <a:pt x="7822" y="2594"/>
                    </a:cubicBezTo>
                    <a:cubicBezTo>
                      <a:pt x="7782" y="2520"/>
                      <a:pt x="7738" y="2445"/>
                      <a:pt x="7694" y="2371"/>
                    </a:cubicBezTo>
                    <a:cubicBezTo>
                      <a:pt x="7652" y="2299"/>
                      <a:pt x="7603" y="2232"/>
                      <a:pt x="7555" y="2164"/>
                    </a:cubicBezTo>
                    <a:lnTo>
                      <a:pt x="7555" y="2164"/>
                    </a:lnTo>
                    <a:cubicBezTo>
                      <a:pt x="7560" y="2171"/>
                      <a:pt x="7564" y="2179"/>
                      <a:pt x="7568" y="2185"/>
                    </a:cubicBezTo>
                    <a:cubicBezTo>
                      <a:pt x="7521" y="2124"/>
                      <a:pt x="7470" y="2059"/>
                      <a:pt x="7422" y="1995"/>
                    </a:cubicBezTo>
                    <a:cubicBezTo>
                      <a:pt x="7369" y="1937"/>
                      <a:pt x="7317" y="1883"/>
                      <a:pt x="7267" y="1826"/>
                    </a:cubicBezTo>
                    <a:cubicBezTo>
                      <a:pt x="7216" y="1768"/>
                      <a:pt x="7155" y="1718"/>
                      <a:pt x="7100" y="1666"/>
                    </a:cubicBezTo>
                    <a:cubicBezTo>
                      <a:pt x="6881" y="1477"/>
                      <a:pt x="6650" y="1301"/>
                      <a:pt x="6414" y="1132"/>
                    </a:cubicBezTo>
                    <a:cubicBezTo>
                      <a:pt x="6295" y="1057"/>
                      <a:pt x="6180" y="979"/>
                      <a:pt x="6058" y="908"/>
                    </a:cubicBezTo>
                    <a:cubicBezTo>
                      <a:pt x="5939" y="837"/>
                      <a:pt x="5817" y="772"/>
                      <a:pt x="5699" y="708"/>
                    </a:cubicBezTo>
                    <a:cubicBezTo>
                      <a:pt x="5601" y="668"/>
                      <a:pt x="5506" y="624"/>
                      <a:pt x="5411" y="583"/>
                    </a:cubicBezTo>
                    <a:cubicBezTo>
                      <a:pt x="5320" y="539"/>
                      <a:pt x="5222" y="508"/>
                      <a:pt x="5127" y="471"/>
                    </a:cubicBezTo>
                    <a:cubicBezTo>
                      <a:pt x="4978" y="424"/>
                      <a:pt x="4825" y="377"/>
                      <a:pt x="4670" y="336"/>
                    </a:cubicBezTo>
                    <a:cubicBezTo>
                      <a:pt x="4524" y="295"/>
                      <a:pt x="4375" y="264"/>
                      <a:pt x="4229" y="230"/>
                    </a:cubicBezTo>
                    <a:cubicBezTo>
                      <a:pt x="3972" y="183"/>
                      <a:pt x="3718" y="139"/>
                      <a:pt x="3461" y="108"/>
                    </a:cubicBezTo>
                    <a:cubicBezTo>
                      <a:pt x="3204" y="78"/>
                      <a:pt x="2946" y="58"/>
                      <a:pt x="2689" y="38"/>
                    </a:cubicBezTo>
                    <a:cubicBezTo>
                      <a:pt x="2398" y="21"/>
                      <a:pt x="2110" y="4"/>
                      <a:pt x="1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5" name="Google Shape;859;p49">
                <a:extLst>
                  <a:ext uri="{FF2B5EF4-FFF2-40B4-BE49-F238E27FC236}">
                    <a16:creationId xmlns:a16="http://schemas.microsoft.com/office/drawing/2014/main" id="{CEE27293-DE0B-AA9A-1D84-E7552ED3354C}"/>
                  </a:ext>
                </a:extLst>
              </p:cNvPr>
              <p:cNvSpPr/>
              <p:nvPr/>
            </p:nvSpPr>
            <p:spPr>
              <a:xfrm>
                <a:off x="7360055" y="6913842"/>
                <a:ext cx="11560" cy="3779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02" extrusionOk="0">
                    <a:moveTo>
                      <a:pt x="312" y="0"/>
                    </a:moveTo>
                    <a:cubicBezTo>
                      <a:pt x="207" y="34"/>
                      <a:pt x="105" y="72"/>
                      <a:pt x="1" y="102"/>
                    </a:cubicBezTo>
                    <a:lnTo>
                      <a:pt x="4" y="102"/>
                    </a:lnTo>
                    <a:cubicBezTo>
                      <a:pt x="115" y="95"/>
                      <a:pt x="213" y="52"/>
                      <a:pt x="312" y="0"/>
                    </a:cubicBezTo>
                    <a:close/>
                  </a:path>
                </a:pathLst>
              </a:custGeom>
              <a:solidFill>
                <a:srgbClr val="E2462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6" name="Google Shape;860;p49">
                <a:extLst>
                  <a:ext uri="{FF2B5EF4-FFF2-40B4-BE49-F238E27FC236}">
                    <a16:creationId xmlns:a16="http://schemas.microsoft.com/office/drawing/2014/main" id="{FD634136-7F4F-2CAD-57FF-87FC7F79DB64}"/>
                  </a:ext>
                </a:extLst>
              </p:cNvPr>
              <p:cNvSpPr/>
              <p:nvPr/>
            </p:nvSpPr>
            <p:spPr>
              <a:xfrm>
                <a:off x="7319634" y="6956152"/>
                <a:ext cx="185" cy="148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1" y="0"/>
                    </a:moveTo>
                    <a:cubicBezTo>
                      <a:pt x="1" y="0"/>
                      <a:pt x="4" y="0"/>
                      <a:pt x="4" y="3"/>
                    </a:cubicBezTo>
                    <a:cubicBezTo>
                      <a:pt x="4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E2462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7" name="Google Shape;861;p49">
                <a:extLst>
                  <a:ext uri="{FF2B5EF4-FFF2-40B4-BE49-F238E27FC236}">
                    <a16:creationId xmlns:a16="http://schemas.microsoft.com/office/drawing/2014/main" id="{2FA59BCD-75D4-9C11-6B68-7B2DF684DF41}"/>
                  </a:ext>
                </a:extLst>
              </p:cNvPr>
              <p:cNvSpPr/>
              <p:nvPr/>
            </p:nvSpPr>
            <p:spPr>
              <a:xfrm>
                <a:off x="7319634" y="6956152"/>
                <a:ext cx="185" cy="148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1" y="0"/>
                    </a:moveTo>
                    <a:cubicBezTo>
                      <a:pt x="4" y="0"/>
                      <a:pt x="4" y="3"/>
                      <a:pt x="4" y="3"/>
                    </a:cubicBezTo>
                    <a:cubicBezTo>
                      <a:pt x="4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E2462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8" name="Google Shape;862;p49">
                <a:extLst>
                  <a:ext uri="{FF2B5EF4-FFF2-40B4-BE49-F238E27FC236}">
                    <a16:creationId xmlns:a16="http://schemas.microsoft.com/office/drawing/2014/main" id="{FF5F97E5-107E-7265-9A32-9BD3E20F03D9}"/>
                  </a:ext>
                </a:extLst>
              </p:cNvPr>
              <p:cNvSpPr/>
              <p:nvPr/>
            </p:nvSpPr>
            <p:spPr>
              <a:xfrm>
                <a:off x="6688346" y="6388181"/>
                <a:ext cx="26046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95" extrusionOk="0">
                    <a:moveTo>
                      <a:pt x="343" y="1"/>
                    </a:moveTo>
                    <a:cubicBezTo>
                      <a:pt x="154" y="1"/>
                      <a:pt x="1" y="174"/>
                      <a:pt x="8" y="357"/>
                    </a:cubicBezTo>
                    <a:cubicBezTo>
                      <a:pt x="11" y="549"/>
                      <a:pt x="174" y="695"/>
                      <a:pt x="363" y="695"/>
                    </a:cubicBezTo>
                    <a:cubicBezTo>
                      <a:pt x="549" y="695"/>
                      <a:pt x="702" y="523"/>
                      <a:pt x="699" y="340"/>
                    </a:cubicBezTo>
                    <a:cubicBezTo>
                      <a:pt x="692" y="146"/>
                      <a:pt x="533" y="1"/>
                      <a:pt x="343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49" name="Google Shape;863;p49">
                <a:extLst>
                  <a:ext uri="{FF2B5EF4-FFF2-40B4-BE49-F238E27FC236}">
                    <a16:creationId xmlns:a16="http://schemas.microsoft.com/office/drawing/2014/main" id="{39FC9152-B6F6-0759-E19D-B2309FB46F0E}"/>
                  </a:ext>
                </a:extLst>
              </p:cNvPr>
              <p:cNvSpPr/>
              <p:nvPr/>
            </p:nvSpPr>
            <p:spPr>
              <a:xfrm>
                <a:off x="6697164" y="6421823"/>
                <a:ext cx="26009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42" y="1"/>
                    </a:moveTo>
                    <a:cubicBezTo>
                      <a:pt x="153" y="1"/>
                      <a:pt x="0" y="173"/>
                      <a:pt x="7" y="356"/>
                    </a:cubicBezTo>
                    <a:cubicBezTo>
                      <a:pt x="11" y="549"/>
                      <a:pt x="173" y="695"/>
                      <a:pt x="363" y="695"/>
                    </a:cubicBezTo>
                    <a:cubicBezTo>
                      <a:pt x="549" y="695"/>
                      <a:pt x="701" y="521"/>
                      <a:pt x="697" y="339"/>
                    </a:cubicBezTo>
                    <a:cubicBezTo>
                      <a:pt x="691" y="146"/>
                      <a:pt x="532" y="1"/>
                      <a:pt x="342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0" name="Google Shape;864;p49">
                <a:extLst>
                  <a:ext uri="{FF2B5EF4-FFF2-40B4-BE49-F238E27FC236}">
                    <a16:creationId xmlns:a16="http://schemas.microsoft.com/office/drawing/2014/main" id="{CAFB1587-5ED5-399F-107C-B9A42FCEC17C}"/>
                  </a:ext>
                </a:extLst>
              </p:cNvPr>
              <p:cNvSpPr/>
              <p:nvPr/>
            </p:nvSpPr>
            <p:spPr>
              <a:xfrm>
                <a:off x="6720876" y="6398222"/>
                <a:ext cx="26120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92" extrusionOk="0">
                    <a:moveTo>
                      <a:pt x="342" y="0"/>
                    </a:moveTo>
                    <a:cubicBezTo>
                      <a:pt x="156" y="0"/>
                      <a:pt x="0" y="170"/>
                      <a:pt x="7" y="356"/>
                    </a:cubicBezTo>
                    <a:cubicBezTo>
                      <a:pt x="10" y="546"/>
                      <a:pt x="173" y="691"/>
                      <a:pt x="362" y="691"/>
                    </a:cubicBezTo>
                    <a:cubicBezTo>
                      <a:pt x="549" y="691"/>
                      <a:pt x="704" y="522"/>
                      <a:pt x="698" y="336"/>
                    </a:cubicBezTo>
                    <a:cubicBezTo>
                      <a:pt x="691" y="143"/>
                      <a:pt x="532" y="0"/>
                      <a:pt x="342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1" name="Google Shape;865;p49">
                <a:extLst>
                  <a:ext uri="{FF2B5EF4-FFF2-40B4-BE49-F238E27FC236}">
                    <a16:creationId xmlns:a16="http://schemas.microsoft.com/office/drawing/2014/main" id="{71FAFD58-266A-3BB6-0C68-9D6D5335ADAE}"/>
                  </a:ext>
                </a:extLst>
              </p:cNvPr>
              <p:cNvSpPr/>
              <p:nvPr/>
            </p:nvSpPr>
            <p:spPr>
              <a:xfrm>
                <a:off x="7001378" y="6153583"/>
                <a:ext cx="26009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42" y="1"/>
                    </a:moveTo>
                    <a:cubicBezTo>
                      <a:pt x="153" y="1"/>
                      <a:pt x="0" y="170"/>
                      <a:pt x="4" y="356"/>
                    </a:cubicBezTo>
                    <a:cubicBezTo>
                      <a:pt x="11" y="549"/>
                      <a:pt x="170" y="691"/>
                      <a:pt x="359" y="691"/>
                    </a:cubicBezTo>
                    <a:cubicBezTo>
                      <a:pt x="549" y="691"/>
                      <a:pt x="702" y="522"/>
                      <a:pt x="698" y="336"/>
                    </a:cubicBezTo>
                    <a:cubicBezTo>
                      <a:pt x="691" y="147"/>
                      <a:pt x="532" y="1"/>
                      <a:pt x="342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2" name="Google Shape;866;p49">
                <a:extLst>
                  <a:ext uri="{FF2B5EF4-FFF2-40B4-BE49-F238E27FC236}">
                    <a16:creationId xmlns:a16="http://schemas.microsoft.com/office/drawing/2014/main" id="{E0FC841A-41FB-8FCD-E9BC-A45C7834C7C6}"/>
                  </a:ext>
                </a:extLst>
              </p:cNvPr>
              <p:cNvSpPr/>
              <p:nvPr/>
            </p:nvSpPr>
            <p:spPr>
              <a:xfrm>
                <a:off x="7041132" y="6157992"/>
                <a:ext cx="26046" cy="25602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91" extrusionOk="0">
                    <a:moveTo>
                      <a:pt x="340" y="0"/>
                    </a:moveTo>
                    <a:cubicBezTo>
                      <a:pt x="154" y="0"/>
                      <a:pt x="1" y="170"/>
                      <a:pt x="4" y="356"/>
                    </a:cubicBezTo>
                    <a:cubicBezTo>
                      <a:pt x="11" y="549"/>
                      <a:pt x="170" y="691"/>
                      <a:pt x="360" y="691"/>
                    </a:cubicBezTo>
                    <a:cubicBezTo>
                      <a:pt x="549" y="691"/>
                      <a:pt x="702" y="522"/>
                      <a:pt x="695" y="339"/>
                    </a:cubicBezTo>
                    <a:cubicBezTo>
                      <a:pt x="692" y="146"/>
                      <a:pt x="529" y="0"/>
                      <a:pt x="340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3" name="Google Shape;867;p49">
                <a:extLst>
                  <a:ext uri="{FF2B5EF4-FFF2-40B4-BE49-F238E27FC236}">
                    <a16:creationId xmlns:a16="http://schemas.microsoft.com/office/drawing/2014/main" id="{36B7B91F-2C03-2BC6-70EB-5D1B95F02E2E}"/>
                  </a:ext>
                </a:extLst>
              </p:cNvPr>
              <p:cNvSpPr/>
              <p:nvPr/>
            </p:nvSpPr>
            <p:spPr>
              <a:xfrm>
                <a:off x="7197074" y="6493810"/>
                <a:ext cx="25639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346" y="1"/>
                    </a:moveTo>
                    <a:cubicBezTo>
                      <a:pt x="157" y="1"/>
                      <a:pt x="1" y="157"/>
                      <a:pt x="1" y="346"/>
                    </a:cubicBezTo>
                    <a:cubicBezTo>
                      <a:pt x="1" y="536"/>
                      <a:pt x="157" y="691"/>
                      <a:pt x="346" y="691"/>
                    </a:cubicBezTo>
                    <a:cubicBezTo>
                      <a:pt x="536" y="691"/>
                      <a:pt x="691" y="536"/>
                      <a:pt x="691" y="346"/>
                    </a:cubicBezTo>
                    <a:cubicBezTo>
                      <a:pt x="691" y="157"/>
                      <a:pt x="536" y="1"/>
                      <a:pt x="346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4" name="Google Shape;868;p49">
                <a:extLst>
                  <a:ext uri="{FF2B5EF4-FFF2-40B4-BE49-F238E27FC236}">
                    <a16:creationId xmlns:a16="http://schemas.microsoft.com/office/drawing/2014/main" id="{38D25A0B-4CB8-83C9-6B46-757646DE5B12}"/>
                  </a:ext>
                </a:extLst>
              </p:cNvPr>
              <p:cNvSpPr/>
              <p:nvPr/>
            </p:nvSpPr>
            <p:spPr>
              <a:xfrm>
                <a:off x="6712725" y="5990380"/>
                <a:ext cx="25639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346" y="1"/>
                    </a:moveTo>
                    <a:cubicBezTo>
                      <a:pt x="155" y="1"/>
                      <a:pt x="0" y="156"/>
                      <a:pt x="0" y="346"/>
                    </a:cubicBezTo>
                    <a:cubicBezTo>
                      <a:pt x="0" y="536"/>
                      <a:pt x="155" y="692"/>
                      <a:pt x="346" y="692"/>
                    </a:cubicBezTo>
                    <a:cubicBezTo>
                      <a:pt x="535" y="692"/>
                      <a:pt x="691" y="536"/>
                      <a:pt x="691" y="346"/>
                    </a:cubicBezTo>
                    <a:cubicBezTo>
                      <a:pt x="691" y="156"/>
                      <a:pt x="535" y="1"/>
                      <a:pt x="346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5" name="Google Shape;869;p49">
                <a:extLst>
                  <a:ext uri="{FF2B5EF4-FFF2-40B4-BE49-F238E27FC236}">
                    <a16:creationId xmlns:a16="http://schemas.microsoft.com/office/drawing/2014/main" id="{B42C40CC-CC43-7BB5-7AEF-56A75F646C48}"/>
                  </a:ext>
                </a:extLst>
              </p:cNvPr>
              <p:cNvSpPr/>
              <p:nvPr/>
            </p:nvSpPr>
            <p:spPr>
              <a:xfrm>
                <a:off x="6361421" y="6974566"/>
                <a:ext cx="53241" cy="129638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3499" extrusionOk="0">
                    <a:moveTo>
                      <a:pt x="1437" y="0"/>
                    </a:moveTo>
                    <a:lnTo>
                      <a:pt x="1437" y="0"/>
                    </a:lnTo>
                    <a:cubicBezTo>
                      <a:pt x="1417" y="31"/>
                      <a:pt x="1396" y="61"/>
                      <a:pt x="1373" y="92"/>
                    </a:cubicBezTo>
                    <a:cubicBezTo>
                      <a:pt x="1206" y="316"/>
                      <a:pt x="1023" y="525"/>
                      <a:pt x="851" y="742"/>
                    </a:cubicBezTo>
                    <a:cubicBezTo>
                      <a:pt x="857" y="738"/>
                      <a:pt x="861" y="732"/>
                      <a:pt x="865" y="729"/>
                    </a:cubicBezTo>
                    <a:lnTo>
                      <a:pt x="865" y="729"/>
                    </a:lnTo>
                    <a:cubicBezTo>
                      <a:pt x="807" y="803"/>
                      <a:pt x="749" y="877"/>
                      <a:pt x="692" y="952"/>
                    </a:cubicBezTo>
                    <a:cubicBezTo>
                      <a:pt x="668" y="999"/>
                      <a:pt x="641" y="1043"/>
                      <a:pt x="617" y="1088"/>
                    </a:cubicBezTo>
                    <a:cubicBezTo>
                      <a:pt x="601" y="1098"/>
                      <a:pt x="584" y="1108"/>
                      <a:pt x="570" y="1118"/>
                    </a:cubicBezTo>
                    <a:cubicBezTo>
                      <a:pt x="495" y="1216"/>
                      <a:pt x="424" y="1318"/>
                      <a:pt x="360" y="1419"/>
                    </a:cubicBezTo>
                    <a:cubicBezTo>
                      <a:pt x="299" y="1524"/>
                      <a:pt x="241" y="1632"/>
                      <a:pt x="190" y="1741"/>
                    </a:cubicBezTo>
                    <a:cubicBezTo>
                      <a:pt x="137" y="1873"/>
                      <a:pt x="89" y="2005"/>
                      <a:pt x="48" y="2137"/>
                    </a:cubicBezTo>
                    <a:cubicBezTo>
                      <a:pt x="38" y="2191"/>
                      <a:pt x="24" y="2242"/>
                      <a:pt x="15" y="2296"/>
                    </a:cubicBezTo>
                    <a:cubicBezTo>
                      <a:pt x="11" y="2357"/>
                      <a:pt x="4" y="2418"/>
                      <a:pt x="1" y="2479"/>
                    </a:cubicBezTo>
                    <a:cubicBezTo>
                      <a:pt x="1" y="2554"/>
                      <a:pt x="4" y="2625"/>
                      <a:pt x="11" y="2696"/>
                    </a:cubicBezTo>
                    <a:cubicBezTo>
                      <a:pt x="24" y="2757"/>
                      <a:pt x="35" y="2818"/>
                      <a:pt x="48" y="2876"/>
                    </a:cubicBezTo>
                    <a:cubicBezTo>
                      <a:pt x="65" y="2937"/>
                      <a:pt x="85" y="2994"/>
                      <a:pt x="106" y="3051"/>
                    </a:cubicBezTo>
                    <a:cubicBezTo>
                      <a:pt x="116" y="3075"/>
                      <a:pt x="126" y="3099"/>
                      <a:pt x="140" y="3123"/>
                    </a:cubicBezTo>
                    <a:cubicBezTo>
                      <a:pt x="150" y="3140"/>
                      <a:pt x="160" y="3156"/>
                      <a:pt x="174" y="3173"/>
                    </a:cubicBezTo>
                    <a:cubicBezTo>
                      <a:pt x="198" y="3207"/>
                      <a:pt x="224" y="3234"/>
                      <a:pt x="251" y="3265"/>
                    </a:cubicBezTo>
                    <a:cubicBezTo>
                      <a:pt x="285" y="3292"/>
                      <a:pt x="316" y="3323"/>
                      <a:pt x="350" y="3349"/>
                    </a:cubicBezTo>
                    <a:cubicBezTo>
                      <a:pt x="418" y="3400"/>
                      <a:pt x="485" y="3451"/>
                      <a:pt x="560" y="3495"/>
                    </a:cubicBezTo>
                    <a:cubicBezTo>
                      <a:pt x="563" y="3498"/>
                      <a:pt x="563" y="3498"/>
                      <a:pt x="567" y="3498"/>
                    </a:cubicBezTo>
                    <a:cubicBezTo>
                      <a:pt x="610" y="3275"/>
                      <a:pt x="651" y="3051"/>
                      <a:pt x="698" y="2828"/>
                    </a:cubicBezTo>
                    <a:lnTo>
                      <a:pt x="698" y="2824"/>
                    </a:lnTo>
                    <a:cubicBezTo>
                      <a:pt x="702" y="2811"/>
                      <a:pt x="705" y="2798"/>
                      <a:pt x="705" y="2784"/>
                    </a:cubicBezTo>
                    <a:lnTo>
                      <a:pt x="705" y="2790"/>
                    </a:lnTo>
                    <a:cubicBezTo>
                      <a:pt x="779" y="2449"/>
                      <a:pt x="871" y="2110"/>
                      <a:pt x="966" y="1771"/>
                    </a:cubicBezTo>
                    <a:cubicBezTo>
                      <a:pt x="1010" y="1605"/>
                      <a:pt x="1057" y="1440"/>
                      <a:pt x="1098" y="1274"/>
                    </a:cubicBezTo>
                    <a:cubicBezTo>
                      <a:pt x="1139" y="1111"/>
                      <a:pt x="1170" y="949"/>
                      <a:pt x="1210" y="786"/>
                    </a:cubicBezTo>
                    <a:cubicBezTo>
                      <a:pt x="1278" y="522"/>
                      <a:pt x="1356" y="261"/>
                      <a:pt x="1437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6" name="Google Shape;870;p49">
                <a:extLst>
                  <a:ext uri="{FF2B5EF4-FFF2-40B4-BE49-F238E27FC236}">
                    <a16:creationId xmlns:a16="http://schemas.microsoft.com/office/drawing/2014/main" id="{C76B6A80-8EC8-106B-5683-465671D5FDFC}"/>
                  </a:ext>
                </a:extLst>
              </p:cNvPr>
              <p:cNvSpPr/>
              <p:nvPr/>
            </p:nvSpPr>
            <p:spPr>
              <a:xfrm>
                <a:off x="7266950" y="6968045"/>
                <a:ext cx="81214" cy="136529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3685" extrusionOk="0">
                    <a:moveTo>
                      <a:pt x="1525" y="1345"/>
                    </a:moveTo>
                    <a:lnTo>
                      <a:pt x="1525" y="1345"/>
                    </a:lnTo>
                    <a:cubicBezTo>
                      <a:pt x="1525" y="1346"/>
                      <a:pt x="1525" y="1346"/>
                      <a:pt x="1526" y="1346"/>
                    </a:cubicBezTo>
                    <a:lnTo>
                      <a:pt x="1526" y="1346"/>
                    </a:lnTo>
                    <a:cubicBezTo>
                      <a:pt x="1525" y="1346"/>
                      <a:pt x="1525" y="1345"/>
                      <a:pt x="1525" y="1345"/>
                    </a:cubicBezTo>
                    <a:close/>
                    <a:moveTo>
                      <a:pt x="1526" y="1346"/>
                    </a:moveTo>
                    <a:cubicBezTo>
                      <a:pt x="1527" y="1348"/>
                      <a:pt x="1529" y="1349"/>
                      <a:pt x="1531" y="1351"/>
                    </a:cubicBezTo>
                    <a:lnTo>
                      <a:pt x="1531" y="1351"/>
                    </a:lnTo>
                    <a:cubicBezTo>
                      <a:pt x="1530" y="1349"/>
                      <a:pt x="1528" y="1348"/>
                      <a:pt x="1526" y="1346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113" y="336"/>
                      <a:pt x="224" y="667"/>
                      <a:pt x="332" y="1003"/>
                    </a:cubicBezTo>
                    <a:cubicBezTo>
                      <a:pt x="410" y="1236"/>
                      <a:pt x="488" y="1470"/>
                      <a:pt x="580" y="1700"/>
                    </a:cubicBezTo>
                    <a:cubicBezTo>
                      <a:pt x="678" y="1934"/>
                      <a:pt x="773" y="2174"/>
                      <a:pt x="857" y="2415"/>
                    </a:cubicBezTo>
                    <a:cubicBezTo>
                      <a:pt x="946" y="2662"/>
                      <a:pt x="1037" y="2905"/>
                      <a:pt x="1135" y="3149"/>
                    </a:cubicBezTo>
                    <a:cubicBezTo>
                      <a:pt x="1206" y="3326"/>
                      <a:pt x="1287" y="3502"/>
                      <a:pt x="1348" y="3685"/>
                    </a:cubicBezTo>
                    <a:cubicBezTo>
                      <a:pt x="1359" y="3681"/>
                      <a:pt x="1365" y="3681"/>
                      <a:pt x="1376" y="3677"/>
                    </a:cubicBezTo>
                    <a:lnTo>
                      <a:pt x="1382" y="3677"/>
                    </a:lnTo>
                    <a:cubicBezTo>
                      <a:pt x="1437" y="3664"/>
                      <a:pt x="1490" y="3651"/>
                      <a:pt x="1545" y="3634"/>
                    </a:cubicBezTo>
                    <a:cubicBezTo>
                      <a:pt x="1606" y="3610"/>
                      <a:pt x="1663" y="3583"/>
                      <a:pt x="1724" y="3556"/>
                    </a:cubicBezTo>
                    <a:cubicBezTo>
                      <a:pt x="1759" y="3539"/>
                      <a:pt x="1789" y="3522"/>
                      <a:pt x="1823" y="3502"/>
                    </a:cubicBezTo>
                    <a:cubicBezTo>
                      <a:pt x="1843" y="3485"/>
                      <a:pt x="1863" y="3468"/>
                      <a:pt x="1884" y="3451"/>
                    </a:cubicBezTo>
                    <a:cubicBezTo>
                      <a:pt x="1917" y="3421"/>
                      <a:pt x="1948" y="3386"/>
                      <a:pt x="1978" y="3352"/>
                    </a:cubicBezTo>
                    <a:cubicBezTo>
                      <a:pt x="1998" y="3326"/>
                      <a:pt x="2019" y="3302"/>
                      <a:pt x="2039" y="3275"/>
                    </a:cubicBezTo>
                    <a:cubicBezTo>
                      <a:pt x="2063" y="3235"/>
                      <a:pt x="2084" y="3194"/>
                      <a:pt x="2104" y="3153"/>
                    </a:cubicBezTo>
                    <a:cubicBezTo>
                      <a:pt x="2117" y="3119"/>
                      <a:pt x="2131" y="3082"/>
                      <a:pt x="2145" y="3048"/>
                    </a:cubicBezTo>
                    <a:cubicBezTo>
                      <a:pt x="2154" y="3004"/>
                      <a:pt x="2165" y="2963"/>
                      <a:pt x="2171" y="2919"/>
                    </a:cubicBezTo>
                    <a:cubicBezTo>
                      <a:pt x="2178" y="2865"/>
                      <a:pt x="2185" y="2808"/>
                      <a:pt x="2188" y="2750"/>
                    </a:cubicBezTo>
                    <a:cubicBezTo>
                      <a:pt x="2192" y="2672"/>
                      <a:pt x="2192" y="2591"/>
                      <a:pt x="2192" y="2513"/>
                    </a:cubicBezTo>
                    <a:cubicBezTo>
                      <a:pt x="2185" y="2442"/>
                      <a:pt x="2171" y="2374"/>
                      <a:pt x="2158" y="2306"/>
                    </a:cubicBezTo>
                    <a:cubicBezTo>
                      <a:pt x="2145" y="2242"/>
                      <a:pt x="2124" y="2181"/>
                      <a:pt x="2107" y="2120"/>
                    </a:cubicBezTo>
                    <a:cubicBezTo>
                      <a:pt x="2087" y="2063"/>
                      <a:pt x="2063" y="2011"/>
                      <a:pt x="2039" y="1955"/>
                    </a:cubicBezTo>
                    <a:cubicBezTo>
                      <a:pt x="2012" y="1903"/>
                      <a:pt x="1982" y="1856"/>
                      <a:pt x="1951" y="1805"/>
                    </a:cubicBezTo>
                    <a:cubicBezTo>
                      <a:pt x="1901" y="1731"/>
                      <a:pt x="1846" y="1663"/>
                      <a:pt x="1789" y="1595"/>
                    </a:cubicBezTo>
                    <a:cubicBezTo>
                      <a:pt x="1706" y="1510"/>
                      <a:pt x="1620" y="1430"/>
                      <a:pt x="1531" y="1351"/>
                    </a:cubicBezTo>
                    <a:lnTo>
                      <a:pt x="1531" y="1351"/>
                    </a:lnTo>
                    <a:cubicBezTo>
                      <a:pt x="1531" y="1351"/>
                      <a:pt x="1531" y="1351"/>
                      <a:pt x="1531" y="1352"/>
                    </a:cubicBezTo>
                    <a:cubicBezTo>
                      <a:pt x="1373" y="1219"/>
                      <a:pt x="1213" y="1084"/>
                      <a:pt x="1057" y="948"/>
                    </a:cubicBezTo>
                    <a:cubicBezTo>
                      <a:pt x="1037" y="939"/>
                      <a:pt x="1020" y="925"/>
                      <a:pt x="1000" y="911"/>
                    </a:cubicBezTo>
                    <a:cubicBezTo>
                      <a:pt x="990" y="901"/>
                      <a:pt x="979" y="888"/>
                      <a:pt x="969" y="878"/>
                    </a:cubicBezTo>
                    <a:cubicBezTo>
                      <a:pt x="969" y="874"/>
                      <a:pt x="966" y="874"/>
                      <a:pt x="962" y="870"/>
                    </a:cubicBezTo>
                    <a:cubicBezTo>
                      <a:pt x="922" y="833"/>
                      <a:pt x="878" y="800"/>
                      <a:pt x="837" y="762"/>
                    </a:cubicBezTo>
                    <a:cubicBezTo>
                      <a:pt x="810" y="745"/>
                      <a:pt x="787" y="722"/>
                      <a:pt x="763" y="698"/>
                    </a:cubicBezTo>
                    <a:cubicBezTo>
                      <a:pt x="682" y="627"/>
                      <a:pt x="596" y="556"/>
                      <a:pt x="519" y="481"/>
                    </a:cubicBezTo>
                    <a:cubicBezTo>
                      <a:pt x="360" y="336"/>
                      <a:pt x="207" y="190"/>
                      <a:pt x="48" y="51"/>
                    </a:cubicBezTo>
                    <a:cubicBezTo>
                      <a:pt x="32" y="34"/>
                      <a:pt x="18" y="17"/>
                      <a:pt x="1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7" name="Google Shape;871;p49">
                <a:extLst>
                  <a:ext uri="{FF2B5EF4-FFF2-40B4-BE49-F238E27FC236}">
                    <a16:creationId xmlns:a16="http://schemas.microsoft.com/office/drawing/2014/main" id="{CB8E6C73-C4A8-48E2-C839-A444102F3E42}"/>
                  </a:ext>
                </a:extLst>
              </p:cNvPr>
              <p:cNvSpPr/>
              <p:nvPr/>
            </p:nvSpPr>
            <p:spPr>
              <a:xfrm>
                <a:off x="6449747" y="6719961"/>
                <a:ext cx="789795" cy="599136"/>
              </a:xfrm>
              <a:custGeom>
                <a:avLst/>
                <a:gdLst/>
                <a:ahLst/>
                <a:cxnLst/>
                <a:rect l="l" t="t" r="r" b="b"/>
                <a:pathLst>
                  <a:path w="21317" h="16171" extrusionOk="0">
                    <a:moveTo>
                      <a:pt x="11382" y="26"/>
                    </a:moveTo>
                    <a:lnTo>
                      <a:pt x="11382" y="26"/>
                    </a:lnTo>
                    <a:cubicBezTo>
                      <a:pt x="11379" y="26"/>
                      <a:pt x="11376" y="27"/>
                      <a:pt x="11373" y="28"/>
                    </a:cubicBezTo>
                    <a:lnTo>
                      <a:pt x="11373" y="28"/>
                    </a:lnTo>
                    <a:cubicBezTo>
                      <a:pt x="11376" y="27"/>
                      <a:pt x="11378" y="27"/>
                      <a:pt x="11382" y="26"/>
                    </a:cubicBezTo>
                    <a:close/>
                    <a:moveTo>
                      <a:pt x="10988" y="544"/>
                    </a:moveTo>
                    <a:lnTo>
                      <a:pt x="10988" y="544"/>
                    </a:lnTo>
                    <a:cubicBezTo>
                      <a:pt x="10990" y="545"/>
                      <a:pt x="10992" y="545"/>
                      <a:pt x="10994" y="545"/>
                    </a:cubicBezTo>
                    <a:lnTo>
                      <a:pt x="10994" y="545"/>
                    </a:lnTo>
                    <a:cubicBezTo>
                      <a:pt x="10992" y="545"/>
                      <a:pt x="10990" y="544"/>
                      <a:pt x="10988" y="544"/>
                    </a:cubicBezTo>
                    <a:close/>
                    <a:moveTo>
                      <a:pt x="10994" y="545"/>
                    </a:moveTo>
                    <a:cubicBezTo>
                      <a:pt x="10997" y="546"/>
                      <a:pt x="11000" y="547"/>
                      <a:pt x="11002" y="547"/>
                    </a:cubicBezTo>
                    <a:cubicBezTo>
                      <a:pt x="11003" y="547"/>
                      <a:pt x="11003" y="547"/>
                      <a:pt x="11003" y="547"/>
                    </a:cubicBezTo>
                    <a:lnTo>
                      <a:pt x="11003" y="547"/>
                    </a:lnTo>
                    <a:cubicBezTo>
                      <a:pt x="11000" y="547"/>
                      <a:pt x="10997" y="546"/>
                      <a:pt x="10994" y="545"/>
                    </a:cubicBezTo>
                    <a:close/>
                    <a:moveTo>
                      <a:pt x="16979" y="879"/>
                    </a:moveTo>
                    <a:cubicBezTo>
                      <a:pt x="17168" y="879"/>
                      <a:pt x="17327" y="1035"/>
                      <a:pt x="17327" y="1224"/>
                    </a:cubicBezTo>
                    <a:cubicBezTo>
                      <a:pt x="17327" y="1414"/>
                      <a:pt x="17168" y="1570"/>
                      <a:pt x="16979" y="1570"/>
                    </a:cubicBezTo>
                    <a:cubicBezTo>
                      <a:pt x="16793" y="1570"/>
                      <a:pt x="16633" y="1414"/>
                      <a:pt x="16633" y="1224"/>
                    </a:cubicBezTo>
                    <a:cubicBezTo>
                      <a:pt x="16633" y="1035"/>
                      <a:pt x="16793" y="879"/>
                      <a:pt x="16979" y="879"/>
                    </a:cubicBezTo>
                    <a:close/>
                    <a:moveTo>
                      <a:pt x="6054" y="1097"/>
                    </a:moveTo>
                    <a:cubicBezTo>
                      <a:pt x="6180" y="1097"/>
                      <a:pt x="6305" y="1136"/>
                      <a:pt x="6404" y="1221"/>
                    </a:cubicBezTo>
                    <a:cubicBezTo>
                      <a:pt x="6468" y="1276"/>
                      <a:pt x="6522" y="1346"/>
                      <a:pt x="6550" y="1424"/>
                    </a:cubicBezTo>
                    <a:cubicBezTo>
                      <a:pt x="6580" y="1509"/>
                      <a:pt x="6587" y="1590"/>
                      <a:pt x="6587" y="1682"/>
                    </a:cubicBezTo>
                    <a:cubicBezTo>
                      <a:pt x="6583" y="1861"/>
                      <a:pt x="6461" y="2017"/>
                      <a:pt x="6326" y="2125"/>
                    </a:cubicBezTo>
                    <a:cubicBezTo>
                      <a:pt x="6234" y="2196"/>
                      <a:pt x="6112" y="2231"/>
                      <a:pt x="5991" y="2231"/>
                    </a:cubicBezTo>
                    <a:cubicBezTo>
                      <a:pt x="5950" y="2231"/>
                      <a:pt x="5906" y="2223"/>
                      <a:pt x="5865" y="2217"/>
                    </a:cubicBezTo>
                    <a:cubicBezTo>
                      <a:pt x="5693" y="2176"/>
                      <a:pt x="5531" y="2037"/>
                      <a:pt x="5476" y="1868"/>
                    </a:cubicBezTo>
                    <a:cubicBezTo>
                      <a:pt x="5476" y="1861"/>
                      <a:pt x="5473" y="1854"/>
                      <a:pt x="5473" y="1848"/>
                    </a:cubicBezTo>
                    <a:cubicBezTo>
                      <a:pt x="5418" y="1698"/>
                      <a:pt x="5422" y="1529"/>
                      <a:pt x="5506" y="1390"/>
                    </a:cubicBezTo>
                    <a:cubicBezTo>
                      <a:pt x="5557" y="1309"/>
                      <a:pt x="5628" y="1242"/>
                      <a:pt x="5709" y="1194"/>
                    </a:cubicBezTo>
                    <a:cubicBezTo>
                      <a:pt x="5747" y="1167"/>
                      <a:pt x="5791" y="1146"/>
                      <a:pt x="5839" y="1129"/>
                    </a:cubicBezTo>
                    <a:cubicBezTo>
                      <a:pt x="5876" y="1113"/>
                      <a:pt x="5913" y="1106"/>
                      <a:pt x="5950" y="1106"/>
                    </a:cubicBezTo>
                    <a:cubicBezTo>
                      <a:pt x="5984" y="1100"/>
                      <a:pt x="6019" y="1097"/>
                      <a:pt x="6054" y="1097"/>
                    </a:cubicBezTo>
                    <a:close/>
                    <a:moveTo>
                      <a:pt x="14641" y="1132"/>
                    </a:moveTo>
                    <a:cubicBezTo>
                      <a:pt x="14665" y="1132"/>
                      <a:pt x="14689" y="1133"/>
                      <a:pt x="14714" y="1137"/>
                    </a:cubicBezTo>
                    <a:cubicBezTo>
                      <a:pt x="14889" y="1163"/>
                      <a:pt x="15069" y="1276"/>
                      <a:pt x="15150" y="1441"/>
                    </a:cubicBezTo>
                    <a:cubicBezTo>
                      <a:pt x="15218" y="1590"/>
                      <a:pt x="15238" y="1749"/>
                      <a:pt x="15170" y="1901"/>
                    </a:cubicBezTo>
                    <a:cubicBezTo>
                      <a:pt x="15136" y="2014"/>
                      <a:pt x="15059" y="2115"/>
                      <a:pt x="14953" y="2170"/>
                    </a:cubicBezTo>
                    <a:cubicBezTo>
                      <a:pt x="14859" y="2217"/>
                      <a:pt x="14761" y="2244"/>
                      <a:pt x="14659" y="2244"/>
                    </a:cubicBezTo>
                    <a:cubicBezTo>
                      <a:pt x="14575" y="2244"/>
                      <a:pt x="14486" y="2223"/>
                      <a:pt x="14405" y="2183"/>
                    </a:cubicBezTo>
                    <a:cubicBezTo>
                      <a:pt x="14259" y="2112"/>
                      <a:pt x="14131" y="1956"/>
                      <a:pt x="14104" y="1793"/>
                    </a:cubicBezTo>
                    <a:lnTo>
                      <a:pt x="14104" y="1784"/>
                    </a:lnTo>
                    <a:cubicBezTo>
                      <a:pt x="14097" y="1749"/>
                      <a:pt x="14094" y="1715"/>
                      <a:pt x="14094" y="1682"/>
                    </a:cubicBezTo>
                    <a:cubicBezTo>
                      <a:pt x="14090" y="1637"/>
                      <a:pt x="14094" y="1590"/>
                      <a:pt x="14107" y="1543"/>
                    </a:cubicBezTo>
                    <a:cubicBezTo>
                      <a:pt x="14128" y="1448"/>
                      <a:pt x="14178" y="1343"/>
                      <a:pt x="14256" y="1279"/>
                    </a:cubicBezTo>
                    <a:cubicBezTo>
                      <a:pt x="14370" y="1189"/>
                      <a:pt x="14500" y="1132"/>
                      <a:pt x="14641" y="1132"/>
                    </a:cubicBezTo>
                    <a:close/>
                    <a:moveTo>
                      <a:pt x="10707" y="500"/>
                    </a:moveTo>
                    <a:cubicBezTo>
                      <a:pt x="10771" y="500"/>
                      <a:pt x="10836" y="506"/>
                      <a:pt x="10901" y="520"/>
                    </a:cubicBezTo>
                    <a:cubicBezTo>
                      <a:pt x="10935" y="530"/>
                      <a:pt x="10971" y="540"/>
                      <a:pt x="11006" y="547"/>
                    </a:cubicBezTo>
                    <a:cubicBezTo>
                      <a:pt x="11006" y="548"/>
                      <a:pt x="11006" y="548"/>
                      <a:pt x="11006" y="548"/>
                    </a:cubicBezTo>
                    <a:lnTo>
                      <a:pt x="11006" y="548"/>
                    </a:lnTo>
                    <a:cubicBezTo>
                      <a:pt x="11005" y="548"/>
                      <a:pt x="11004" y="548"/>
                      <a:pt x="11003" y="547"/>
                    </a:cubicBezTo>
                    <a:lnTo>
                      <a:pt x="11003" y="547"/>
                    </a:lnTo>
                    <a:cubicBezTo>
                      <a:pt x="11092" y="568"/>
                      <a:pt x="11166" y="600"/>
                      <a:pt x="11249" y="639"/>
                    </a:cubicBezTo>
                    <a:cubicBezTo>
                      <a:pt x="11371" y="693"/>
                      <a:pt x="11493" y="747"/>
                      <a:pt x="11605" y="815"/>
                    </a:cubicBezTo>
                    <a:cubicBezTo>
                      <a:pt x="11723" y="886"/>
                      <a:pt x="11825" y="984"/>
                      <a:pt x="11910" y="1089"/>
                    </a:cubicBezTo>
                    <a:cubicBezTo>
                      <a:pt x="11960" y="1150"/>
                      <a:pt x="11991" y="1235"/>
                      <a:pt x="12021" y="1309"/>
                    </a:cubicBezTo>
                    <a:cubicBezTo>
                      <a:pt x="12056" y="1393"/>
                      <a:pt x="12073" y="1482"/>
                      <a:pt x="12086" y="1570"/>
                    </a:cubicBezTo>
                    <a:cubicBezTo>
                      <a:pt x="12106" y="1692"/>
                      <a:pt x="12099" y="1810"/>
                      <a:pt x="12089" y="1932"/>
                    </a:cubicBezTo>
                    <a:cubicBezTo>
                      <a:pt x="12082" y="2040"/>
                      <a:pt x="12059" y="2142"/>
                      <a:pt x="12025" y="2240"/>
                    </a:cubicBezTo>
                    <a:cubicBezTo>
                      <a:pt x="12025" y="2257"/>
                      <a:pt x="12032" y="2274"/>
                      <a:pt x="12032" y="2291"/>
                    </a:cubicBezTo>
                    <a:cubicBezTo>
                      <a:pt x="12008" y="2677"/>
                      <a:pt x="11873" y="3090"/>
                      <a:pt x="11595" y="3364"/>
                    </a:cubicBezTo>
                    <a:cubicBezTo>
                      <a:pt x="11520" y="3439"/>
                      <a:pt x="11449" y="3510"/>
                      <a:pt x="11368" y="3571"/>
                    </a:cubicBezTo>
                    <a:cubicBezTo>
                      <a:pt x="11293" y="3625"/>
                      <a:pt x="11219" y="3669"/>
                      <a:pt x="11141" y="3714"/>
                    </a:cubicBezTo>
                    <a:cubicBezTo>
                      <a:pt x="10938" y="3825"/>
                      <a:pt x="10701" y="3856"/>
                      <a:pt x="10471" y="3856"/>
                    </a:cubicBezTo>
                    <a:lnTo>
                      <a:pt x="10460" y="3856"/>
                    </a:lnTo>
                    <a:cubicBezTo>
                      <a:pt x="10285" y="3856"/>
                      <a:pt x="10095" y="3811"/>
                      <a:pt x="9935" y="3737"/>
                    </a:cubicBezTo>
                    <a:cubicBezTo>
                      <a:pt x="9817" y="3686"/>
                      <a:pt x="9712" y="3619"/>
                      <a:pt x="9618" y="3531"/>
                    </a:cubicBezTo>
                    <a:cubicBezTo>
                      <a:pt x="9557" y="3476"/>
                      <a:pt x="9492" y="3419"/>
                      <a:pt x="9448" y="3348"/>
                    </a:cubicBezTo>
                    <a:cubicBezTo>
                      <a:pt x="9404" y="3280"/>
                      <a:pt x="9363" y="3209"/>
                      <a:pt x="9326" y="3137"/>
                    </a:cubicBezTo>
                    <a:cubicBezTo>
                      <a:pt x="9249" y="2975"/>
                      <a:pt x="9204" y="2806"/>
                      <a:pt x="9177" y="2626"/>
                    </a:cubicBezTo>
                    <a:cubicBezTo>
                      <a:pt x="9167" y="2545"/>
                      <a:pt x="9157" y="2464"/>
                      <a:pt x="9153" y="2382"/>
                    </a:cubicBezTo>
                    <a:cubicBezTo>
                      <a:pt x="9150" y="2287"/>
                      <a:pt x="9160" y="2190"/>
                      <a:pt x="9167" y="2098"/>
                    </a:cubicBezTo>
                    <a:cubicBezTo>
                      <a:pt x="9171" y="2034"/>
                      <a:pt x="9194" y="1979"/>
                      <a:pt x="9228" y="1932"/>
                    </a:cubicBezTo>
                    <a:cubicBezTo>
                      <a:pt x="9231" y="1851"/>
                      <a:pt x="9228" y="1773"/>
                      <a:pt x="9244" y="1698"/>
                    </a:cubicBezTo>
                    <a:cubicBezTo>
                      <a:pt x="9282" y="1523"/>
                      <a:pt x="9353" y="1360"/>
                      <a:pt x="9448" y="1207"/>
                    </a:cubicBezTo>
                    <a:cubicBezTo>
                      <a:pt x="9563" y="1025"/>
                      <a:pt x="9702" y="845"/>
                      <a:pt x="9882" y="720"/>
                    </a:cubicBezTo>
                    <a:cubicBezTo>
                      <a:pt x="10082" y="585"/>
                      <a:pt x="10322" y="502"/>
                      <a:pt x="10564" y="502"/>
                    </a:cubicBezTo>
                    <a:cubicBezTo>
                      <a:pt x="10582" y="502"/>
                      <a:pt x="10601" y="503"/>
                      <a:pt x="10620" y="504"/>
                    </a:cubicBezTo>
                    <a:cubicBezTo>
                      <a:pt x="10648" y="501"/>
                      <a:pt x="10678" y="500"/>
                      <a:pt x="10707" y="500"/>
                    </a:cubicBezTo>
                    <a:close/>
                    <a:moveTo>
                      <a:pt x="13420" y="2467"/>
                    </a:moveTo>
                    <a:cubicBezTo>
                      <a:pt x="13444" y="2525"/>
                      <a:pt x="13454" y="2589"/>
                      <a:pt x="13444" y="2653"/>
                    </a:cubicBezTo>
                    <a:cubicBezTo>
                      <a:pt x="13406" y="2840"/>
                      <a:pt x="13308" y="2998"/>
                      <a:pt x="13217" y="3161"/>
                    </a:cubicBezTo>
                    <a:cubicBezTo>
                      <a:pt x="13132" y="3311"/>
                      <a:pt x="13040" y="3456"/>
                      <a:pt x="12936" y="3592"/>
                    </a:cubicBezTo>
                    <a:cubicBezTo>
                      <a:pt x="12831" y="3730"/>
                      <a:pt x="12726" y="3869"/>
                      <a:pt x="12601" y="3991"/>
                    </a:cubicBezTo>
                    <a:cubicBezTo>
                      <a:pt x="12536" y="4052"/>
                      <a:pt x="12462" y="4103"/>
                      <a:pt x="12394" y="4153"/>
                    </a:cubicBezTo>
                    <a:cubicBezTo>
                      <a:pt x="12326" y="4204"/>
                      <a:pt x="12262" y="4255"/>
                      <a:pt x="12194" y="4303"/>
                    </a:cubicBezTo>
                    <a:cubicBezTo>
                      <a:pt x="12056" y="4400"/>
                      <a:pt x="11903" y="4489"/>
                      <a:pt x="11743" y="4553"/>
                    </a:cubicBezTo>
                    <a:cubicBezTo>
                      <a:pt x="11581" y="4621"/>
                      <a:pt x="11422" y="4678"/>
                      <a:pt x="11256" y="4729"/>
                    </a:cubicBezTo>
                    <a:cubicBezTo>
                      <a:pt x="11097" y="4777"/>
                      <a:pt x="10931" y="4800"/>
                      <a:pt x="10768" y="4814"/>
                    </a:cubicBezTo>
                    <a:cubicBezTo>
                      <a:pt x="10630" y="4824"/>
                      <a:pt x="10494" y="4827"/>
                      <a:pt x="10355" y="4827"/>
                    </a:cubicBezTo>
                    <a:lnTo>
                      <a:pt x="10301" y="4827"/>
                    </a:lnTo>
                    <a:cubicBezTo>
                      <a:pt x="10230" y="4827"/>
                      <a:pt x="10152" y="4827"/>
                      <a:pt x="10082" y="4814"/>
                    </a:cubicBezTo>
                    <a:cubicBezTo>
                      <a:pt x="10057" y="4811"/>
                      <a:pt x="10034" y="4811"/>
                      <a:pt x="10010" y="4807"/>
                    </a:cubicBezTo>
                    <a:cubicBezTo>
                      <a:pt x="9705" y="4770"/>
                      <a:pt x="9418" y="4661"/>
                      <a:pt x="9147" y="4516"/>
                    </a:cubicBezTo>
                    <a:cubicBezTo>
                      <a:pt x="9015" y="4441"/>
                      <a:pt x="8896" y="4343"/>
                      <a:pt x="8785" y="4245"/>
                    </a:cubicBezTo>
                    <a:cubicBezTo>
                      <a:pt x="8672" y="4147"/>
                      <a:pt x="8588" y="4028"/>
                      <a:pt x="8497" y="3913"/>
                    </a:cubicBezTo>
                    <a:cubicBezTo>
                      <a:pt x="8436" y="3849"/>
                      <a:pt x="8371" y="3788"/>
                      <a:pt x="8314" y="3720"/>
                    </a:cubicBezTo>
                    <a:cubicBezTo>
                      <a:pt x="8225" y="3615"/>
                      <a:pt x="8151" y="3506"/>
                      <a:pt x="8080" y="3392"/>
                    </a:cubicBezTo>
                    <a:cubicBezTo>
                      <a:pt x="8019" y="3293"/>
                      <a:pt x="7969" y="3192"/>
                      <a:pt x="7924" y="3087"/>
                    </a:cubicBezTo>
                    <a:cubicBezTo>
                      <a:pt x="7877" y="2972"/>
                      <a:pt x="7822" y="2853"/>
                      <a:pt x="7836" y="2725"/>
                    </a:cubicBezTo>
                    <a:cubicBezTo>
                      <a:pt x="7836" y="2714"/>
                      <a:pt x="7836" y="2704"/>
                      <a:pt x="7839" y="2694"/>
                    </a:cubicBezTo>
                    <a:cubicBezTo>
                      <a:pt x="7883" y="2755"/>
                      <a:pt x="7931" y="2812"/>
                      <a:pt x="7978" y="2870"/>
                    </a:cubicBezTo>
                    <a:cubicBezTo>
                      <a:pt x="8096" y="3005"/>
                      <a:pt x="8208" y="3148"/>
                      <a:pt x="8341" y="3271"/>
                    </a:cubicBezTo>
                    <a:lnTo>
                      <a:pt x="8341" y="3271"/>
                    </a:lnTo>
                    <a:cubicBezTo>
                      <a:pt x="8340" y="3270"/>
                      <a:pt x="8339" y="3268"/>
                      <a:pt x="8338" y="3267"/>
                    </a:cubicBezTo>
                    <a:lnTo>
                      <a:pt x="8338" y="3267"/>
                    </a:lnTo>
                    <a:cubicBezTo>
                      <a:pt x="8341" y="3270"/>
                      <a:pt x="8344" y="3273"/>
                      <a:pt x="8347" y="3276"/>
                    </a:cubicBezTo>
                    <a:lnTo>
                      <a:pt x="8347" y="3276"/>
                    </a:lnTo>
                    <a:cubicBezTo>
                      <a:pt x="8345" y="3274"/>
                      <a:pt x="8343" y="3273"/>
                      <a:pt x="8341" y="3271"/>
                    </a:cubicBezTo>
                    <a:lnTo>
                      <a:pt x="8341" y="3271"/>
                    </a:lnTo>
                    <a:cubicBezTo>
                      <a:pt x="8345" y="3276"/>
                      <a:pt x="8349" y="3280"/>
                      <a:pt x="8354" y="3282"/>
                    </a:cubicBezTo>
                    <a:lnTo>
                      <a:pt x="8354" y="3282"/>
                    </a:lnTo>
                    <a:cubicBezTo>
                      <a:pt x="8351" y="3280"/>
                      <a:pt x="8349" y="3278"/>
                      <a:pt x="8347" y="3276"/>
                    </a:cubicBezTo>
                    <a:lnTo>
                      <a:pt x="8347" y="3276"/>
                    </a:lnTo>
                    <a:cubicBezTo>
                      <a:pt x="8350" y="3278"/>
                      <a:pt x="8352" y="3281"/>
                      <a:pt x="8355" y="3283"/>
                    </a:cubicBezTo>
                    <a:cubicBezTo>
                      <a:pt x="8354" y="3283"/>
                      <a:pt x="8354" y="3283"/>
                      <a:pt x="8354" y="3282"/>
                    </a:cubicBezTo>
                    <a:lnTo>
                      <a:pt x="8354" y="3282"/>
                    </a:lnTo>
                    <a:cubicBezTo>
                      <a:pt x="8396" y="3324"/>
                      <a:pt x="8442" y="3362"/>
                      <a:pt x="8486" y="3398"/>
                    </a:cubicBezTo>
                    <a:lnTo>
                      <a:pt x="8483" y="3398"/>
                    </a:lnTo>
                    <a:cubicBezTo>
                      <a:pt x="8588" y="3486"/>
                      <a:pt x="8700" y="3571"/>
                      <a:pt x="8815" y="3645"/>
                    </a:cubicBezTo>
                    <a:cubicBezTo>
                      <a:pt x="8886" y="3689"/>
                      <a:pt x="8954" y="3730"/>
                      <a:pt x="9025" y="3775"/>
                    </a:cubicBezTo>
                    <a:cubicBezTo>
                      <a:pt x="9086" y="3808"/>
                      <a:pt x="9147" y="3845"/>
                      <a:pt x="9214" y="3872"/>
                    </a:cubicBezTo>
                    <a:cubicBezTo>
                      <a:pt x="9262" y="3892"/>
                      <a:pt x="9313" y="3913"/>
                      <a:pt x="9360" y="3933"/>
                    </a:cubicBezTo>
                    <a:cubicBezTo>
                      <a:pt x="9397" y="3950"/>
                      <a:pt x="9435" y="3964"/>
                      <a:pt x="9468" y="3978"/>
                    </a:cubicBezTo>
                    <a:cubicBezTo>
                      <a:pt x="9549" y="4018"/>
                      <a:pt x="9635" y="4048"/>
                      <a:pt x="9719" y="4075"/>
                    </a:cubicBezTo>
                    <a:cubicBezTo>
                      <a:pt x="9769" y="4089"/>
                      <a:pt x="9824" y="4100"/>
                      <a:pt x="9874" y="4109"/>
                    </a:cubicBezTo>
                    <a:cubicBezTo>
                      <a:pt x="9888" y="4109"/>
                      <a:pt x="9902" y="4113"/>
                      <a:pt x="9915" y="4113"/>
                    </a:cubicBezTo>
                    <a:cubicBezTo>
                      <a:pt x="9949" y="4120"/>
                      <a:pt x="9983" y="4123"/>
                      <a:pt x="10021" y="4130"/>
                    </a:cubicBezTo>
                    <a:cubicBezTo>
                      <a:pt x="10024" y="4133"/>
                      <a:pt x="10030" y="4133"/>
                      <a:pt x="10034" y="4133"/>
                    </a:cubicBezTo>
                    <a:lnTo>
                      <a:pt x="10041" y="4133"/>
                    </a:lnTo>
                    <a:cubicBezTo>
                      <a:pt x="10051" y="4136"/>
                      <a:pt x="10064" y="4140"/>
                      <a:pt x="10074" y="4140"/>
                    </a:cubicBezTo>
                    <a:cubicBezTo>
                      <a:pt x="10142" y="4155"/>
                      <a:pt x="10212" y="4157"/>
                      <a:pt x="10282" y="4157"/>
                    </a:cubicBezTo>
                    <a:cubicBezTo>
                      <a:pt x="10310" y="4157"/>
                      <a:pt x="10338" y="4157"/>
                      <a:pt x="10366" y="4157"/>
                    </a:cubicBezTo>
                    <a:cubicBezTo>
                      <a:pt x="10399" y="4157"/>
                      <a:pt x="10433" y="4161"/>
                      <a:pt x="10471" y="4161"/>
                    </a:cubicBezTo>
                    <a:lnTo>
                      <a:pt x="10515" y="4161"/>
                    </a:lnTo>
                    <a:cubicBezTo>
                      <a:pt x="10565" y="4161"/>
                      <a:pt x="10613" y="4157"/>
                      <a:pt x="10663" y="4153"/>
                    </a:cubicBezTo>
                    <a:cubicBezTo>
                      <a:pt x="10677" y="4150"/>
                      <a:pt x="10691" y="4147"/>
                      <a:pt x="10704" y="4144"/>
                    </a:cubicBezTo>
                    <a:cubicBezTo>
                      <a:pt x="10816" y="4136"/>
                      <a:pt x="10928" y="4120"/>
                      <a:pt x="11036" y="4096"/>
                    </a:cubicBezTo>
                    <a:lnTo>
                      <a:pt x="11090" y="4096"/>
                    </a:lnTo>
                    <a:cubicBezTo>
                      <a:pt x="11158" y="4089"/>
                      <a:pt x="11226" y="4072"/>
                      <a:pt x="11293" y="4055"/>
                    </a:cubicBezTo>
                    <a:cubicBezTo>
                      <a:pt x="11365" y="4039"/>
                      <a:pt x="11439" y="4022"/>
                      <a:pt x="11513" y="4001"/>
                    </a:cubicBezTo>
                    <a:cubicBezTo>
                      <a:pt x="11666" y="3964"/>
                      <a:pt x="11808" y="3900"/>
                      <a:pt x="11947" y="3828"/>
                    </a:cubicBezTo>
                    <a:cubicBezTo>
                      <a:pt x="12028" y="3791"/>
                      <a:pt x="12099" y="3740"/>
                      <a:pt x="12174" y="3693"/>
                    </a:cubicBezTo>
                    <a:cubicBezTo>
                      <a:pt x="12242" y="3653"/>
                      <a:pt x="12309" y="3608"/>
                      <a:pt x="12377" y="3564"/>
                    </a:cubicBezTo>
                    <a:cubicBezTo>
                      <a:pt x="12523" y="3466"/>
                      <a:pt x="12671" y="3364"/>
                      <a:pt x="12800" y="3246"/>
                    </a:cubicBezTo>
                    <a:cubicBezTo>
                      <a:pt x="12912" y="3141"/>
                      <a:pt x="13014" y="3033"/>
                      <a:pt x="13112" y="2914"/>
                    </a:cubicBezTo>
                    <a:cubicBezTo>
                      <a:pt x="13227" y="2775"/>
                      <a:pt x="13332" y="2630"/>
                      <a:pt x="13420" y="2467"/>
                    </a:cubicBezTo>
                    <a:close/>
                    <a:moveTo>
                      <a:pt x="16630" y="2569"/>
                    </a:moveTo>
                    <a:cubicBezTo>
                      <a:pt x="16690" y="2569"/>
                      <a:pt x="16750" y="2573"/>
                      <a:pt x="16810" y="2579"/>
                    </a:cubicBezTo>
                    <a:cubicBezTo>
                      <a:pt x="16921" y="2589"/>
                      <a:pt x="17033" y="2612"/>
                      <a:pt x="17138" y="2647"/>
                    </a:cubicBezTo>
                    <a:cubicBezTo>
                      <a:pt x="17168" y="2653"/>
                      <a:pt x="17196" y="2673"/>
                      <a:pt x="17226" y="2684"/>
                    </a:cubicBezTo>
                    <a:cubicBezTo>
                      <a:pt x="17283" y="2708"/>
                      <a:pt x="17344" y="2731"/>
                      <a:pt x="17402" y="2762"/>
                    </a:cubicBezTo>
                    <a:cubicBezTo>
                      <a:pt x="17416" y="2769"/>
                      <a:pt x="17429" y="2775"/>
                      <a:pt x="17443" y="2782"/>
                    </a:cubicBezTo>
                    <a:lnTo>
                      <a:pt x="17443" y="2786"/>
                    </a:lnTo>
                    <a:cubicBezTo>
                      <a:pt x="17639" y="2901"/>
                      <a:pt x="17788" y="3080"/>
                      <a:pt x="17893" y="3287"/>
                    </a:cubicBezTo>
                    <a:cubicBezTo>
                      <a:pt x="17994" y="3490"/>
                      <a:pt x="18052" y="3717"/>
                      <a:pt x="18062" y="3944"/>
                    </a:cubicBezTo>
                    <a:cubicBezTo>
                      <a:pt x="18072" y="4170"/>
                      <a:pt x="18035" y="4400"/>
                      <a:pt x="17951" y="4614"/>
                    </a:cubicBezTo>
                    <a:cubicBezTo>
                      <a:pt x="17927" y="4675"/>
                      <a:pt x="17893" y="4733"/>
                      <a:pt x="17863" y="4790"/>
                    </a:cubicBezTo>
                    <a:cubicBezTo>
                      <a:pt x="17835" y="4844"/>
                      <a:pt x="17802" y="4895"/>
                      <a:pt x="17768" y="4942"/>
                    </a:cubicBezTo>
                    <a:cubicBezTo>
                      <a:pt x="17730" y="4997"/>
                      <a:pt x="17693" y="5050"/>
                      <a:pt x="17646" y="5102"/>
                    </a:cubicBezTo>
                    <a:cubicBezTo>
                      <a:pt x="17588" y="5169"/>
                      <a:pt x="17513" y="5220"/>
                      <a:pt x="17436" y="5264"/>
                    </a:cubicBezTo>
                    <a:cubicBezTo>
                      <a:pt x="17405" y="5281"/>
                      <a:pt x="17378" y="5294"/>
                      <a:pt x="17348" y="5308"/>
                    </a:cubicBezTo>
                    <a:cubicBezTo>
                      <a:pt x="17260" y="5349"/>
                      <a:pt x="17168" y="5380"/>
                      <a:pt x="17077" y="5403"/>
                    </a:cubicBezTo>
                    <a:lnTo>
                      <a:pt x="17066" y="5403"/>
                    </a:lnTo>
                    <a:cubicBezTo>
                      <a:pt x="16952" y="5430"/>
                      <a:pt x="16830" y="5447"/>
                      <a:pt x="16711" y="5447"/>
                    </a:cubicBezTo>
                    <a:cubicBezTo>
                      <a:pt x="16549" y="5447"/>
                      <a:pt x="16389" y="5416"/>
                      <a:pt x="16233" y="5366"/>
                    </a:cubicBezTo>
                    <a:cubicBezTo>
                      <a:pt x="16112" y="5322"/>
                      <a:pt x="15990" y="5267"/>
                      <a:pt x="15878" y="5193"/>
                    </a:cubicBezTo>
                    <a:cubicBezTo>
                      <a:pt x="15509" y="4953"/>
                      <a:pt x="15279" y="4512"/>
                      <a:pt x="15296" y="4072"/>
                    </a:cubicBezTo>
                    <a:cubicBezTo>
                      <a:pt x="15296" y="3988"/>
                      <a:pt x="15313" y="3896"/>
                      <a:pt x="15336" y="3808"/>
                    </a:cubicBezTo>
                    <a:cubicBezTo>
                      <a:pt x="15347" y="3767"/>
                      <a:pt x="15357" y="3727"/>
                      <a:pt x="15370" y="3686"/>
                    </a:cubicBezTo>
                    <a:cubicBezTo>
                      <a:pt x="15428" y="3429"/>
                      <a:pt x="15516" y="3178"/>
                      <a:pt x="15685" y="2975"/>
                    </a:cubicBezTo>
                    <a:cubicBezTo>
                      <a:pt x="15807" y="2829"/>
                      <a:pt x="15963" y="2721"/>
                      <a:pt x="16139" y="2653"/>
                    </a:cubicBezTo>
                    <a:cubicBezTo>
                      <a:pt x="16169" y="2640"/>
                      <a:pt x="16200" y="2633"/>
                      <a:pt x="16230" y="2626"/>
                    </a:cubicBezTo>
                    <a:cubicBezTo>
                      <a:pt x="16361" y="2586"/>
                      <a:pt x="16496" y="2569"/>
                      <a:pt x="16630" y="2569"/>
                    </a:cubicBezTo>
                    <a:close/>
                    <a:moveTo>
                      <a:pt x="4324" y="3203"/>
                    </a:moveTo>
                    <a:cubicBezTo>
                      <a:pt x="4500" y="3203"/>
                      <a:pt x="4678" y="3240"/>
                      <a:pt x="4843" y="3307"/>
                    </a:cubicBezTo>
                    <a:cubicBezTo>
                      <a:pt x="4924" y="3337"/>
                      <a:pt x="5006" y="3378"/>
                      <a:pt x="5080" y="3425"/>
                    </a:cubicBezTo>
                    <a:cubicBezTo>
                      <a:pt x="5236" y="3531"/>
                      <a:pt x="5375" y="3666"/>
                      <a:pt x="5476" y="3825"/>
                    </a:cubicBezTo>
                    <a:cubicBezTo>
                      <a:pt x="5547" y="3940"/>
                      <a:pt x="5595" y="4069"/>
                      <a:pt x="5628" y="4197"/>
                    </a:cubicBezTo>
                    <a:cubicBezTo>
                      <a:pt x="5642" y="4258"/>
                      <a:pt x="5662" y="4316"/>
                      <a:pt x="5673" y="4377"/>
                    </a:cubicBezTo>
                    <a:cubicBezTo>
                      <a:pt x="5689" y="4482"/>
                      <a:pt x="5696" y="4587"/>
                      <a:pt x="5689" y="4692"/>
                    </a:cubicBezTo>
                    <a:lnTo>
                      <a:pt x="5689" y="4699"/>
                    </a:lnTo>
                    <a:cubicBezTo>
                      <a:pt x="5689" y="4705"/>
                      <a:pt x="5689" y="4712"/>
                      <a:pt x="5686" y="4719"/>
                    </a:cubicBezTo>
                    <a:cubicBezTo>
                      <a:pt x="5686" y="4722"/>
                      <a:pt x="5686" y="4729"/>
                      <a:pt x="5683" y="4736"/>
                    </a:cubicBezTo>
                    <a:cubicBezTo>
                      <a:pt x="5676" y="4831"/>
                      <a:pt x="5662" y="4925"/>
                      <a:pt x="5642" y="5017"/>
                    </a:cubicBezTo>
                    <a:cubicBezTo>
                      <a:pt x="5628" y="5071"/>
                      <a:pt x="5608" y="5122"/>
                      <a:pt x="5588" y="5169"/>
                    </a:cubicBezTo>
                    <a:cubicBezTo>
                      <a:pt x="5523" y="5308"/>
                      <a:pt x="5425" y="5430"/>
                      <a:pt x="5320" y="5535"/>
                    </a:cubicBezTo>
                    <a:cubicBezTo>
                      <a:pt x="5314" y="5542"/>
                      <a:pt x="5307" y="5552"/>
                      <a:pt x="5297" y="5562"/>
                    </a:cubicBezTo>
                    <a:cubicBezTo>
                      <a:pt x="5283" y="5572"/>
                      <a:pt x="5270" y="5583"/>
                      <a:pt x="5253" y="5596"/>
                    </a:cubicBezTo>
                    <a:cubicBezTo>
                      <a:pt x="5141" y="5691"/>
                      <a:pt x="5019" y="5769"/>
                      <a:pt x="4887" y="5833"/>
                    </a:cubicBezTo>
                    <a:cubicBezTo>
                      <a:pt x="4884" y="5833"/>
                      <a:pt x="4884" y="5836"/>
                      <a:pt x="4880" y="5836"/>
                    </a:cubicBezTo>
                    <a:cubicBezTo>
                      <a:pt x="4870" y="5843"/>
                      <a:pt x="4856" y="5843"/>
                      <a:pt x="4846" y="5847"/>
                    </a:cubicBezTo>
                    <a:cubicBezTo>
                      <a:pt x="4711" y="5904"/>
                      <a:pt x="4565" y="5924"/>
                      <a:pt x="4423" y="5928"/>
                    </a:cubicBezTo>
                    <a:cubicBezTo>
                      <a:pt x="4406" y="5928"/>
                      <a:pt x="4386" y="5931"/>
                      <a:pt x="4369" y="5931"/>
                    </a:cubicBezTo>
                    <a:cubicBezTo>
                      <a:pt x="4223" y="5931"/>
                      <a:pt x="4078" y="5908"/>
                      <a:pt x="3935" y="5874"/>
                    </a:cubicBezTo>
                    <a:cubicBezTo>
                      <a:pt x="3861" y="5860"/>
                      <a:pt x="3793" y="5833"/>
                      <a:pt x="3726" y="5802"/>
                    </a:cubicBezTo>
                    <a:cubicBezTo>
                      <a:pt x="3662" y="5772"/>
                      <a:pt x="3601" y="5738"/>
                      <a:pt x="3540" y="5701"/>
                    </a:cubicBezTo>
                    <a:cubicBezTo>
                      <a:pt x="3512" y="5684"/>
                      <a:pt x="3485" y="5671"/>
                      <a:pt x="3458" y="5650"/>
                    </a:cubicBezTo>
                    <a:lnTo>
                      <a:pt x="3454" y="5647"/>
                    </a:lnTo>
                    <a:cubicBezTo>
                      <a:pt x="3340" y="5566"/>
                      <a:pt x="3248" y="5457"/>
                      <a:pt x="3177" y="5339"/>
                    </a:cubicBezTo>
                    <a:cubicBezTo>
                      <a:pt x="3154" y="5308"/>
                      <a:pt x="3129" y="5274"/>
                      <a:pt x="3109" y="5237"/>
                    </a:cubicBezTo>
                    <a:cubicBezTo>
                      <a:pt x="3079" y="5183"/>
                      <a:pt x="3048" y="5125"/>
                      <a:pt x="3028" y="5068"/>
                    </a:cubicBezTo>
                    <a:cubicBezTo>
                      <a:pt x="2991" y="4966"/>
                      <a:pt x="2971" y="4864"/>
                      <a:pt x="2957" y="4766"/>
                    </a:cubicBezTo>
                    <a:cubicBezTo>
                      <a:pt x="2913" y="4387"/>
                      <a:pt x="3076" y="3984"/>
                      <a:pt x="3309" y="3693"/>
                    </a:cubicBezTo>
                    <a:cubicBezTo>
                      <a:pt x="3312" y="3689"/>
                      <a:pt x="3312" y="3686"/>
                      <a:pt x="3316" y="3683"/>
                    </a:cubicBezTo>
                    <a:cubicBezTo>
                      <a:pt x="3340" y="3656"/>
                      <a:pt x="3367" y="3632"/>
                      <a:pt x="3393" y="3608"/>
                    </a:cubicBezTo>
                    <a:cubicBezTo>
                      <a:pt x="3475" y="3527"/>
                      <a:pt x="3570" y="3453"/>
                      <a:pt x="3671" y="3392"/>
                    </a:cubicBezTo>
                    <a:cubicBezTo>
                      <a:pt x="3709" y="3371"/>
                      <a:pt x="3749" y="3351"/>
                      <a:pt x="3787" y="3334"/>
                    </a:cubicBezTo>
                    <a:cubicBezTo>
                      <a:pt x="3851" y="3300"/>
                      <a:pt x="3915" y="3273"/>
                      <a:pt x="3979" y="3253"/>
                    </a:cubicBezTo>
                    <a:cubicBezTo>
                      <a:pt x="4091" y="3219"/>
                      <a:pt x="4207" y="3203"/>
                      <a:pt x="4324" y="3203"/>
                    </a:cubicBezTo>
                    <a:close/>
                    <a:moveTo>
                      <a:pt x="10602" y="5591"/>
                    </a:moveTo>
                    <a:cubicBezTo>
                      <a:pt x="10612" y="5591"/>
                      <a:pt x="10623" y="5592"/>
                      <a:pt x="10633" y="5593"/>
                    </a:cubicBezTo>
                    <a:cubicBezTo>
                      <a:pt x="10752" y="5606"/>
                      <a:pt x="10843" y="5657"/>
                      <a:pt x="10924" y="5735"/>
                    </a:cubicBezTo>
                    <a:cubicBezTo>
                      <a:pt x="11006" y="5799"/>
                      <a:pt x="11073" y="5877"/>
                      <a:pt x="11121" y="5972"/>
                    </a:cubicBezTo>
                    <a:cubicBezTo>
                      <a:pt x="11192" y="6131"/>
                      <a:pt x="11179" y="6324"/>
                      <a:pt x="11087" y="6469"/>
                    </a:cubicBezTo>
                    <a:cubicBezTo>
                      <a:pt x="11036" y="6554"/>
                      <a:pt x="10965" y="6622"/>
                      <a:pt x="10880" y="6669"/>
                    </a:cubicBezTo>
                    <a:cubicBezTo>
                      <a:pt x="10846" y="6693"/>
                      <a:pt x="10809" y="6710"/>
                      <a:pt x="10772" y="6724"/>
                    </a:cubicBezTo>
                    <a:cubicBezTo>
                      <a:pt x="10715" y="6744"/>
                      <a:pt x="10654" y="6751"/>
                      <a:pt x="10599" y="6751"/>
                    </a:cubicBezTo>
                    <a:cubicBezTo>
                      <a:pt x="10477" y="6751"/>
                      <a:pt x="10359" y="6710"/>
                      <a:pt x="10254" y="6629"/>
                    </a:cubicBezTo>
                    <a:cubicBezTo>
                      <a:pt x="10115" y="6524"/>
                      <a:pt x="10021" y="6361"/>
                      <a:pt x="10007" y="6185"/>
                    </a:cubicBezTo>
                    <a:cubicBezTo>
                      <a:pt x="9993" y="5999"/>
                      <a:pt x="10091" y="5816"/>
                      <a:pt x="10237" y="5705"/>
                    </a:cubicBezTo>
                    <a:cubicBezTo>
                      <a:pt x="10321" y="5644"/>
                      <a:pt x="10416" y="5610"/>
                      <a:pt x="10511" y="5603"/>
                    </a:cubicBezTo>
                    <a:cubicBezTo>
                      <a:pt x="10542" y="5595"/>
                      <a:pt x="10571" y="5591"/>
                      <a:pt x="10602" y="5591"/>
                    </a:cubicBezTo>
                    <a:close/>
                    <a:moveTo>
                      <a:pt x="228" y="12985"/>
                    </a:moveTo>
                    <a:cubicBezTo>
                      <a:pt x="228" y="12985"/>
                      <a:pt x="228" y="12986"/>
                      <a:pt x="229" y="12987"/>
                    </a:cubicBezTo>
                    <a:lnTo>
                      <a:pt x="229" y="12987"/>
                    </a:lnTo>
                    <a:cubicBezTo>
                      <a:pt x="228" y="12986"/>
                      <a:pt x="228" y="12985"/>
                      <a:pt x="228" y="12985"/>
                    </a:cubicBezTo>
                    <a:close/>
                    <a:moveTo>
                      <a:pt x="20199" y="12612"/>
                    </a:moveTo>
                    <a:cubicBezTo>
                      <a:pt x="20389" y="12612"/>
                      <a:pt x="20534" y="12795"/>
                      <a:pt x="20528" y="12978"/>
                    </a:cubicBezTo>
                    <a:cubicBezTo>
                      <a:pt x="20517" y="13171"/>
                      <a:pt x="20351" y="13303"/>
                      <a:pt x="20165" y="13303"/>
                    </a:cubicBezTo>
                    <a:cubicBezTo>
                      <a:pt x="19976" y="13303"/>
                      <a:pt x="19826" y="13123"/>
                      <a:pt x="19837" y="12941"/>
                    </a:cubicBezTo>
                    <a:cubicBezTo>
                      <a:pt x="19847" y="12744"/>
                      <a:pt x="20012" y="12612"/>
                      <a:pt x="20199" y="12612"/>
                    </a:cubicBezTo>
                    <a:close/>
                    <a:moveTo>
                      <a:pt x="2713" y="13008"/>
                    </a:moveTo>
                    <a:cubicBezTo>
                      <a:pt x="2902" y="13008"/>
                      <a:pt x="3048" y="13191"/>
                      <a:pt x="3041" y="13371"/>
                    </a:cubicBezTo>
                    <a:cubicBezTo>
                      <a:pt x="3028" y="13567"/>
                      <a:pt x="2865" y="13699"/>
                      <a:pt x="2676" y="13699"/>
                    </a:cubicBezTo>
                    <a:cubicBezTo>
                      <a:pt x="2486" y="13699"/>
                      <a:pt x="2341" y="13516"/>
                      <a:pt x="2347" y="13336"/>
                    </a:cubicBezTo>
                    <a:cubicBezTo>
                      <a:pt x="2361" y="13141"/>
                      <a:pt x="2524" y="13008"/>
                      <a:pt x="2713" y="13008"/>
                    </a:cubicBezTo>
                    <a:close/>
                    <a:moveTo>
                      <a:pt x="19400" y="13171"/>
                    </a:moveTo>
                    <a:cubicBezTo>
                      <a:pt x="19590" y="13171"/>
                      <a:pt x="19735" y="13350"/>
                      <a:pt x="19728" y="13533"/>
                    </a:cubicBezTo>
                    <a:cubicBezTo>
                      <a:pt x="19718" y="13730"/>
                      <a:pt x="19552" y="13861"/>
                      <a:pt x="19362" y="13861"/>
                    </a:cubicBezTo>
                    <a:cubicBezTo>
                      <a:pt x="19176" y="13861"/>
                      <a:pt x="19027" y="13679"/>
                      <a:pt x="19037" y="13499"/>
                    </a:cubicBezTo>
                    <a:cubicBezTo>
                      <a:pt x="19048" y="13303"/>
                      <a:pt x="19210" y="13171"/>
                      <a:pt x="19400" y="13171"/>
                    </a:cubicBezTo>
                    <a:close/>
                    <a:moveTo>
                      <a:pt x="1951" y="13557"/>
                    </a:moveTo>
                    <a:cubicBezTo>
                      <a:pt x="2141" y="13557"/>
                      <a:pt x="2290" y="13736"/>
                      <a:pt x="2280" y="13919"/>
                    </a:cubicBezTo>
                    <a:cubicBezTo>
                      <a:pt x="2269" y="14116"/>
                      <a:pt x="2104" y="14247"/>
                      <a:pt x="1918" y="14247"/>
                    </a:cubicBezTo>
                    <a:cubicBezTo>
                      <a:pt x="1727" y="14247"/>
                      <a:pt x="1582" y="14065"/>
                      <a:pt x="1589" y="13885"/>
                    </a:cubicBezTo>
                    <a:cubicBezTo>
                      <a:pt x="1599" y="13689"/>
                      <a:pt x="1765" y="13557"/>
                      <a:pt x="1951" y="13557"/>
                    </a:cubicBezTo>
                    <a:close/>
                    <a:moveTo>
                      <a:pt x="2791" y="13946"/>
                    </a:moveTo>
                    <a:cubicBezTo>
                      <a:pt x="2980" y="13946"/>
                      <a:pt x="3126" y="14129"/>
                      <a:pt x="3119" y="14312"/>
                    </a:cubicBezTo>
                    <a:cubicBezTo>
                      <a:pt x="3109" y="14505"/>
                      <a:pt x="2943" y="14640"/>
                      <a:pt x="2757" y="14640"/>
                    </a:cubicBezTo>
                    <a:cubicBezTo>
                      <a:pt x="2568" y="14640"/>
                      <a:pt x="2418" y="14457"/>
                      <a:pt x="2429" y="14274"/>
                    </a:cubicBezTo>
                    <a:cubicBezTo>
                      <a:pt x="2438" y="14078"/>
                      <a:pt x="2605" y="13946"/>
                      <a:pt x="2791" y="13946"/>
                    </a:cubicBezTo>
                    <a:close/>
                    <a:moveTo>
                      <a:pt x="2526" y="15197"/>
                    </a:moveTo>
                    <a:lnTo>
                      <a:pt x="2526" y="15197"/>
                    </a:lnTo>
                    <a:cubicBezTo>
                      <a:pt x="2528" y="15199"/>
                      <a:pt x="2530" y="15199"/>
                      <a:pt x="2532" y="15200"/>
                    </a:cubicBezTo>
                    <a:lnTo>
                      <a:pt x="2532" y="15200"/>
                    </a:lnTo>
                    <a:cubicBezTo>
                      <a:pt x="2530" y="15199"/>
                      <a:pt x="2528" y="15198"/>
                      <a:pt x="2526" y="15197"/>
                    </a:cubicBezTo>
                    <a:close/>
                    <a:moveTo>
                      <a:pt x="2532" y="15200"/>
                    </a:moveTo>
                    <a:cubicBezTo>
                      <a:pt x="2534" y="15201"/>
                      <a:pt x="2535" y="15202"/>
                      <a:pt x="2537" y="15202"/>
                    </a:cubicBezTo>
                    <a:cubicBezTo>
                      <a:pt x="2535" y="15201"/>
                      <a:pt x="2534" y="15201"/>
                      <a:pt x="2532" y="15200"/>
                    </a:cubicBezTo>
                    <a:close/>
                    <a:moveTo>
                      <a:pt x="12387" y="16102"/>
                    </a:moveTo>
                    <a:lnTo>
                      <a:pt x="12387" y="16102"/>
                    </a:lnTo>
                    <a:cubicBezTo>
                      <a:pt x="12386" y="16102"/>
                      <a:pt x="12385" y="16102"/>
                      <a:pt x="12384" y="16103"/>
                    </a:cubicBezTo>
                    <a:cubicBezTo>
                      <a:pt x="12385" y="16103"/>
                      <a:pt x="12386" y="16102"/>
                      <a:pt x="12387" y="16102"/>
                    </a:cubicBezTo>
                    <a:close/>
                    <a:moveTo>
                      <a:pt x="14230" y="0"/>
                    </a:moveTo>
                    <a:cubicBezTo>
                      <a:pt x="14143" y="0"/>
                      <a:pt x="14055" y="2"/>
                      <a:pt x="13969" y="5"/>
                    </a:cubicBezTo>
                    <a:cubicBezTo>
                      <a:pt x="13725" y="12"/>
                      <a:pt x="13484" y="12"/>
                      <a:pt x="13244" y="12"/>
                    </a:cubicBezTo>
                    <a:cubicBezTo>
                      <a:pt x="13048" y="12"/>
                      <a:pt x="12851" y="12"/>
                      <a:pt x="12654" y="19"/>
                    </a:cubicBezTo>
                    <a:cubicBezTo>
                      <a:pt x="12561" y="21"/>
                      <a:pt x="12468" y="22"/>
                      <a:pt x="12375" y="22"/>
                    </a:cubicBezTo>
                    <a:cubicBezTo>
                      <a:pt x="12282" y="22"/>
                      <a:pt x="12189" y="21"/>
                      <a:pt x="12096" y="19"/>
                    </a:cubicBezTo>
                    <a:cubicBezTo>
                      <a:pt x="12015" y="19"/>
                      <a:pt x="11934" y="19"/>
                      <a:pt x="11852" y="19"/>
                    </a:cubicBezTo>
                    <a:cubicBezTo>
                      <a:pt x="11690" y="19"/>
                      <a:pt x="11529" y="20"/>
                      <a:pt x="11369" y="29"/>
                    </a:cubicBezTo>
                    <a:lnTo>
                      <a:pt x="11369" y="29"/>
                    </a:lnTo>
                    <a:cubicBezTo>
                      <a:pt x="11370" y="29"/>
                      <a:pt x="11371" y="28"/>
                      <a:pt x="11373" y="28"/>
                    </a:cubicBezTo>
                    <a:lnTo>
                      <a:pt x="11373" y="28"/>
                    </a:lnTo>
                    <a:cubicBezTo>
                      <a:pt x="11367" y="29"/>
                      <a:pt x="11361" y="29"/>
                      <a:pt x="11354" y="29"/>
                    </a:cubicBezTo>
                    <a:lnTo>
                      <a:pt x="11344" y="29"/>
                    </a:lnTo>
                    <a:cubicBezTo>
                      <a:pt x="11148" y="43"/>
                      <a:pt x="10951" y="53"/>
                      <a:pt x="10752" y="60"/>
                    </a:cubicBezTo>
                    <a:cubicBezTo>
                      <a:pt x="10555" y="63"/>
                      <a:pt x="10359" y="63"/>
                      <a:pt x="10163" y="70"/>
                    </a:cubicBezTo>
                    <a:cubicBezTo>
                      <a:pt x="9773" y="83"/>
                      <a:pt x="9383" y="90"/>
                      <a:pt x="8994" y="104"/>
                    </a:cubicBezTo>
                    <a:cubicBezTo>
                      <a:pt x="8737" y="121"/>
                      <a:pt x="8480" y="144"/>
                      <a:pt x="8222" y="161"/>
                    </a:cubicBezTo>
                    <a:cubicBezTo>
                      <a:pt x="7958" y="179"/>
                      <a:pt x="7691" y="185"/>
                      <a:pt x="7427" y="195"/>
                    </a:cubicBezTo>
                    <a:cubicBezTo>
                      <a:pt x="7230" y="205"/>
                      <a:pt x="7037" y="222"/>
                      <a:pt x="6841" y="232"/>
                    </a:cubicBezTo>
                    <a:lnTo>
                      <a:pt x="6814" y="232"/>
                    </a:lnTo>
                    <a:cubicBezTo>
                      <a:pt x="6685" y="239"/>
                      <a:pt x="6559" y="246"/>
                      <a:pt x="6431" y="249"/>
                    </a:cubicBezTo>
                    <a:cubicBezTo>
                      <a:pt x="6082" y="260"/>
                      <a:pt x="5734" y="266"/>
                      <a:pt x="5384" y="287"/>
                    </a:cubicBezTo>
                    <a:cubicBezTo>
                      <a:pt x="5351" y="287"/>
                      <a:pt x="5320" y="290"/>
                      <a:pt x="5290" y="290"/>
                    </a:cubicBezTo>
                    <a:cubicBezTo>
                      <a:pt x="5100" y="300"/>
                      <a:pt x="4911" y="307"/>
                      <a:pt x="4721" y="317"/>
                    </a:cubicBezTo>
                    <a:cubicBezTo>
                      <a:pt x="4592" y="341"/>
                      <a:pt x="4460" y="365"/>
                      <a:pt x="4335" y="395"/>
                    </a:cubicBezTo>
                    <a:cubicBezTo>
                      <a:pt x="4186" y="429"/>
                      <a:pt x="4037" y="449"/>
                      <a:pt x="3885" y="473"/>
                    </a:cubicBezTo>
                    <a:cubicBezTo>
                      <a:pt x="3848" y="483"/>
                      <a:pt x="3813" y="490"/>
                      <a:pt x="3776" y="500"/>
                    </a:cubicBezTo>
                    <a:cubicBezTo>
                      <a:pt x="3699" y="527"/>
                      <a:pt x="3623" y="553"/>
                      <a:pt x="3546" y="576"/>
                    </a:cubicBezTo>
                    <a:lnTo>
                      <a:pt x="3546" y="576"/>
                    </a:lnTo>
                    <a:cubicBezTo>
                      <a:pt x="3547" y="576"/>
                      <a:pt x="3548" y="575"/>
                      <a:pt x="3549" y="574"/>
                    </a:cubicBezTo>
                    <a:lnTo>
                      <a:pt x="3549" y="574"/>
                    </a:lnTo>
                    <a:cubicBezTo>
                      <a:pt x="3482" y="598"/>
                      <a:pt x="3418" y="621"/>
                      <a:pt x="3353" y="652"/>
                    </a:cubicBezTo>
                    <a:cubicBezTo>
                      <a:pt x="3292" y="682"/>
                      <a:pt x="3235" y="713"/>
                      <a:pt x="3174" y="747"/>
                    </a:cubicBezTo>
                    <a:cubicBezTo>
                      <a:pt x="3150" y="764"/>
                      <a:pt x="3129" y="781"/>
                      <a:pt x="3106" y="798"/>
                    </a:cubicBezTo>
                    <a:cubicBezTo>
                      <a:pt x="3068" y="832"/>
                      <a:pt x="3028" y="869"/>
                      <a:pt x="2991" y="906"/>
                    </a:cubicBezTo>
                    <a:cubicBezTo>
                      <a:pt x="2913" y="998"/>
                      <a:pt x="2838" y="1089"/>
                      <a:pt x="2771" y="1187"/>
                    </a:cubicBezTo>
                    <a:cubicBezTo>
                      <a:pt x="2743" y="1231"/>
                      <a:pt x="2716" y="1272"/>
                      <a:pt x="2690" y="1316"/>
                    </a:cubicBezTo>
                    <a:cubicBezTo>
                      <a:pt x="2676" y="1350"/>
                      <a:pt x="2662" y="1384"/>
                      <a:pt x="2649" y="1414"/>
                    </a:cubicBezTo>
                    <a:cubicBezTo>
                      <a:pt x="2615" y="1515"/>
                      <a:pt x="2585" y="1617"/>
                      <a:pt x="2557" y="1723"/>
                    </a:cubicBezTo>
                    <a:lnTo>
                      <a:pt x="2560" y="1719"/>
                    </a:lnTo>
                    <a:lnTo>
                      <a:pt x="2560" y="1719"/>
                    </a:lnTo>
                    <a:cubicBezTo>
                      <a:pt x="2524" y="1885"/>
                      <a:pt x="2496" y="2051"/>
                      <a:pt x="2452" y="2213"/>
                    </a:cubicBezTo>
                    <a:cubicBezTo>
                      <a:pt x="2408" y="2359"/>
                      <a:pt x="2361" y="2501"/>
                      <a:pt x="2310" y="2647"/>
                    </a:cubicBezTo>
                    <a:cubicBezTo>
                      <a:pt x="2208" y="2942"/>
                      <a:pt x="2117" y="3236"/>
                      <a:pt x="2046" y="3541"/>
                    </a:cubicBezTo>
                    <a:lnTo>
                      <a:pt x="2046" y="3531"/>
                    </a:lnTo>
                    <a:cubicBezTo>
                      <a:pt x="1991" y="3788"/>
                      <a:pt x="1935" y="4045"/>
                      <a:pt x="1853" y="4296"/>
                    </a:cubicBezTo>
                    <a:cubicBezTo>
                      <a:pt x="1768" y="4560"/>
                      <a:pt x="1677" y="4824"/>
                      <a:pt x="1582" y="5085"/>
                    </a:cubicBezTo>
                    <a:cubicBezTo>
                      <a:pt x="1585" y="5081"/>
                      <a:pt x="1585" y="5075"/>
                      <a:pt x="1589" y="5071"/>
                    </a:cubicBezTo>
                    <a:lnTo>
                      <a:pt x="1589" y="5071"/>
                    </a:lnTo>
                    <a:cubicBezTo>
                      <a:pt x="1504" y="5302"/>
                      <a:pt x="1427" y="5535"/>
                      <a:pt x="1362" y="5772"/>
                    </a:cubicBezTo>
                    <a:cubicBezTo>
                      <a:pt x="1294" y="6019"/>
                      <a:pt x="1237" y="6266"/>
                      <a:pt x="1169" y="6513"/>
                    </a:cubicBezTo>
                    <a:cubicBezTo>
                      <a:pt x="1102" y="6764"/>
                      <a:pt x="1044" y="7021"/>
                      <a:pt x="980" y="7276"/>
                    </a:cubicBezTo>
                    <a:cubicBezTo>
                      <a:pt x="908" y="7557"/>
                      <a:pt x="810" y="7827"/>
                      <a:pt x="708" y="8098"/>
                    </a:cubicBezTo>
                    <a:cubicBezTo>
                      <a:pt x="627" y="8339"/>
                      <a:pt x="553" y="8579"/>
                      <a:pt x="475" y="8816"/>
                    </a:cubicBezTo>
                    <a:cubicBezTo>
                      <a:pt x="397" y="9053"/>
                      <a:pt x="326" y="9287"/>
                      <a:pt x="265" y="9527"/>
                    </a:cubicBezTo>
                    <a:cubicBezTo>
                      <a:pt x="160" y="10028"/>
                      <a:pt x="89" y="10540"/>
                      <a:pt x="35" y="11048"/>
                    </a:cubicBezTo>
                    <a:cubicBezTo>
                      <a:pt x="11" y="11332"/>
                      <a:pt x="0" y="11613"/>
                      <a:pt x="8" y="11901"/>
                    </a:cubicBezTo>
                    <a:cubicBezTo>
                      <a:pt x="18" y="12036"/>
                      <a:pt x="35" y="12169"/>
                      <a:pt x="55" y="12300"/>
                    </a:cubicBezTo>
                    <a:cubicBezTo>
                      <a:pt x="102" y="12534"/>
                      <a:pt x="163" y="12761"/>
                      <a:pt x="231" y="12988"/>
                    </a:cubicBezTo>
                    <a:cubicBezTo>
                      <a:pt x="230" y="12988"/>
                      <a:pt x="229" y="12987"/>
                      <a:pt x="229" y="12987"/>
                    </a:cubicBezTo>
                    <a:lnTo>
                      <a:pt x="229" y="12987"/>
                    </a:lnTo>
                    <a:cubicBezTo>
                      <a:pt x="313" y="13239"/>
                      <a:pt x="418" y="13483"/>
                      <a:pt x="529" y="13730"/>
                    </a:cubicBezTo>
                    <a:cubicBezTo>
                      <a:pt x="573" y="13824"/>
                      <a:pt x="630" y="13913"/>
                      <a:pt x="681" y="14004"/>
                    </a:cubicBezTo>
                    <a:cubicBezTo>
                      <a:pt x="705" y="14030"/>
                      <a:pt x="725" y="14058"/>
                      <a:pt x="749" y="14082"/>
                    </a:cubicBezTo>
                    <a:cubicBezTo>
                      <a:pt x="922" y="14254"/>
                      <a:pt x="1108" y="14410"/>
                      <a:pt x="1294" y="14563"/>
                    </a:cubicBezTo>
                    <a:cubicBezTo>
                      <a:pt x="1379" y="14624"/>
                      <a:pt x="1463" y="14685"/>
                      <a:pt x="1552" y="14742"/>
                    </a:cubicBezTo>
                    <a:cubicBezTo>
                      <a:pt x="1779" y="14871"/>
                      <a:pt x="2016" y="14979"/>
                      <a:pt x="2256" y="15084"/>
                    </a:cubicBezTo>
                    <a:cubicBezTo>
                      <a:pt x="2252" y="15084"/>
                      <a:pt x="2246" y="15080"/>
                      <a:pt x="2243" y="15080"/>
                    </a:cubicBezTo>
                    <a:lnTo>
                      <a:pt x="2243" y="15080"/>
                    </a:lnTo>
                    <a:cubicBezTo>
                      <a:pt x="2337" y="15120"/>
                      <a:pt x="2431" y="15156"/>
                      <a:pt x="2526" y="15197"/>
                    </a:cubicBezTo>
                    <a:lnTo>
                      <a:pt x="2526" y="15197"/>
                    </a:lnTo>
                    <a:cubicBezTo>
                      <a:pt x="2525" y="15197"/>
                      <a:pt x="2524" y="15196"/>
                      <a:pt x="2524" y="15196"/>
                    </a:cubicBezTo>
                    <a:lnTo>
                      <a:pt x="2524" y="15196"/>
                    </a:lnTo>
                    <a:cubicBezTo>
                      <a:pt x="2707" y="15270"/>
                      <a:pt x="2899" y="15331"/>
                      <a:pt x="3085" y="15399"/>
                    </a:cubicBezTo>
                    <a:cubicBezTo>
                      <a:pt x="3258" y="15460"/>
                      <a:pt x="3427" y="15527"/>
                      <a:pt x="3604" y="15579"/>
                    </a:cubicBezTo>
                    <a:cubicBezTo>
                      <a:pt x="3807" y="15632"/>
                      <a:pt x="4013" y="15673"/>
                      <a:pt x="4213" y="15724"/>
                    </a:cubicBezTo>
                    <a:cubicBezTo>
                      <a:pt x="4423" y="15774"/>
                      <a:pt x="4637" y="15818"/>
                      <a:pt x="4850" y="15852"/>
                    </a:cubicBezTo>
                    <a:cubicBezTo>
                      <a:pt x="5100" y="15887"/>
                      <a:pt x="5354" y="15904"/>
                      <a:pt x="5605" y="15934"/>
                    </a:cubicBezTo>
                    <a:cubicBezTo>
                      <a:pt x="5835" y="15959"/>
                      <a:pt x="6066" y="15994"/>
                      <a:pt x="6300" y="16027"/>
                    </a:cubicBezTo>
                    <a:lnTo>
                      <a:pt x="6300" y="16027"/>
                    </a:lnTo>
                    <a:cubicBezTo>
                      <a:pt x="6298" y="16026"/>
                      <a:pt x="6297" y="16026"/>
                      <a:pt x="6295" y="16026"/>
                    </a:cubicBezTo>
                    <a:lnTo>
                      <a:pt x="6295" y="16026"/>
                    </a:lnTo>
                    <a:cubicBezTo>
                      <a:pt x="6301" y="16026"/>
                      <a:pt x="6307" y="16027"/>
                      <a:pt x="6312" y="16028"/>
                    </a:cubicBezTo>
                    <a:lnTo>
                      <a:pt x="6312" y="16028"/>
                    </a:lnTo>
                    <a:cubicBezTo>
                      <a:pt x="6308" y="16028"/>
                      <a:pt x="6304" y="16027"/>
                      <a:pt x="6300" y="16027"/>
                    </a:cubicBezTo>
                    <a:lnTo>
                      <a:pt x="6300" y="16027"/>
                    </a:lnTo>
                    <a:cubicBezTo>
                      <a:pt x="6312" y="16029"/>
                      <a:pt x="6325" y="16032"/>
                      <a:pt x="6337" y="16032"/>
                    </a:cubicBezTo>
                    <a:lnTo>
                      <a:pt x="6337" y="16032"/>
                    </a:lnTo>
                    <a:cubicBezTo>
                      <a:pt x="6329" y="16031"/>
                      <a:pt x="6320" y="16030"/>
                      <a:pt x="6312" y="16028"/>
                    </a:cubicBezTo>
                    <a:lnTo>
                      <a:pt x="6312" y="16028"/>
                    </a:lnTo>
                    <a:cubicBezTo>
                      <a:pt x="6321" y="16030"/>
                      <a:pt x="6330" y="16031"/>
                      <a:pt x="6339" y="16032"/>
                    </a:cubicBezTo>
                    <a:cubicBezTo>
                      <a:pt x="6338" y="16032"/>
                      <a:pt x="6338" y="16032"/>
                      <a:pt x="6337" y="16032"/>
                    </a:cubicBezTo>
                    <a:lnTo>
                      <a:pt x="6337" y="16032"/>
                    </a:lnTo>
                    <a:cubicBezTo>
                      <a:pt x="6382" y="16039"/>
                      <a:pt x="6428" y="16044"/>
                      <a:pt x="6472" y="16052"/>
                    </a:cubicBezTo>
                    <a:cubicBezTo>
                      <a:pt x="6831" y="16099"/>
                      <a:pt x="7186" y="16110"/>
                      <a:pt x="7545" y="16134"/>
                    </a:cubicBezTo>
                    <a:cubicBezTo>
                      <a:pt x="7735" y="16147"/>
                      <a:pt x="7928" y="16140"/>
                      <a:pt x="8117" y="16147"/>
                    </a:cubicBezTo>
                    <a:cubicBezTo>
                      <a:pt x="8307" y="16154"/>
                      <a:pt x="8497" y="16168"/>
                      <a:pt x="8686" y="16171"/>
                    </a:cubicBezTo>
                    <a:cubicBezTo>
                      <a:pt x="9150" y="16168"/>
                      <a:pt x="9618" y="16154"/>
                      <a:pt x="10082" y="16134"/>
                    </a:cubicBezTo>
                    <a:cubicBezTo>
                      <a:pt x="10266" y="16123"/>
                      <a:pt x="10451" y="16119"/>
                      <a:pt x="10636" y="16119"/>
                    </a:cubicBezTo>
                    <a:cubicBezTo>
                      <a:pt x="10987" y="16119"/>
                      <a:pt x="11340" y="16133"/>
                      <a:pt x="11693" y="16137"/>
                    </a:cubicBezTo>
                    <a:cubicBezTo>
                      <a:pt x="11926" y="16137"/>
                      <a:pt x="12157" y="16123"/>
                      <a:pt x="12390" y="16099"/>
                    </a:cubicBezTo>
                    <a:lnTo>
                      <a:pt x="12390" y="16099"/>
                    </a:lnTo>
                    <a:cubicBezTo>
                      <a:pt x="12390" y="16099"/>
                      <a:pt x="12389" y="16101"/>
                      <a:pt x="12387" y="16102"/>
                    </a:cubicBezTo>
                    <a:lnTo>
                      <a:pt x="12387" y="16102"/>
                    </a:lnTo>
                    <a:cubicBezTo>
                      <a:pt x="12396" y="16099"/>
                      <a:pt x="12405" y="16099"/>
                      <a:pt x="12411" y="16099"/>
                    </a:cubicBezTo>
                    <a:cubicBezTo>
                      <a:pt x="12418" y="16096"/>
                      <a:pt x="12421" y="16096"/>
                      <a:pt x="12428" y="16096"/>
                    </a:cubicBezTo>
                    <a:lnTo>
                      <a:pt x="12418" y="16096"/>
                    </a:lnTo>
                    <a:cubicBezTo>
                      <a:pt x="12563" y="16079"/>
                      <a:pt x="12709" y="16059"/>
                      <a:pt x="12854" y="16049"/>
                    </a:cubicBezTo>
                    <a:cubicBezTo>
                      <a:pt x="13014" y="16039"/>
                      <a:pt x="13173" y="16032"/>
                      <a:pt x="13328" y="16026"/>
                    </a:cubicBezTo>
                    <a:cubicBezTo>
                      <a:pt x="13617" y="16015"/>
                      <a:pt x="13904" y="16005"/>
                      <a:pt x="14189" y="15974"/>
                    </a:cubicBezTo>
                    <a:cubicBezTo>
                      <a:pt x="14422" y="15940"/>
                      <a:pt x="14653" y="15893"/>
                      <a:pt x="14886" y="15856"/>
                    </a:cubicBezTo>
                    <a:cubicBezTo>
                      <a:pt x="15103" y="15818"/>
                      <a:pt x="15319" y="15798"/>
                      <a:pt x="15536" y="15774"/>
                    </a:cubicBezTo>
                    <a:cubicBezTo>
                      <a:pt x="15834" y="15731"/>
                      <a:pt x="16129" y="15670"/>
                      <a:pt x="16420" y="15599"/>
                    </a:cubicBezTo>
                    <a:cubicBezTo>
                      <a:pt x="16576" y="15554"/>
                      <a:pt x="16725" y="15510"/>
                      <a:pt x="16880" y="15470"/>
                    </a:cubicBezTo>
                    <a:cubicBezTo>
                      <a:pt x="17053" y="15426"/>
                      <a:pt x="17229" y="15385"/>
                      <a:pt x="17402" y="15345"/>
                    </a:cubicBezTo>
                    <a:cubicBezTo>
                      <a:pt x="17690" y="15270"/>
                      <a:pt x="17971" y="15179"/>
                      <a:pt x="18252" y="15091"/>
                    </a:cubicBezTo>
                    <a:cubicBezTo>
                      <a:pt x="18407" y="15043"/>
                      <a:pt x="18557" y="14989"/>
                      <a:pt x="18709" y="14935"/>
                    </a:cubicBezTo>
                    <a:cubicBezTo>
                      <a:pt x="18838" y="14891"/>
                      <a:pt x="18966" y="14850"/>
                      <a:pt x="19095" y="14802"/>
                    </a:cubicBezTo>
                    <a:cubicBezTo>
                      <a:pt x="19356" y="14694"/>
                      <a:pt x="19610" y="14576"/>
                      <a:pt x="19860" y="14444"/>
                    </a:cubicBezTo>
                    <a:cubicBezTo>
                      <a:pt x="19942" y="14393"/>
                      <a:pt x="20023" y="14339"/>
                      <a:pt x="20101" y="14282"/>
                    </a:cubicBezTo>
                    <a:cubicBezTo>
                      <a:pt x="20226" y="14183"/>
                      <a:pt x="20348" y="14078"/>
                      <a:pt x="20467" y="13966"/>
                    </a:cubicBezTo>
                    <a:cubicBezTo>
                      <a:pt x="20578" y="13858"/>
                      <a:pt x="20683" y="13746"/>
                      <a:pt x="20788" y="13628"/>
                    </a:cubicBezTo>
                    <a:cubicBezTo>
                      <a:pt x="20910" y="13486"/>
                      <a:pt x="21018" y="13336"/>
                      <a:pt x="21140" y="13194"/>
                    </a:cubicBezTo>
                    <a:cubicBezTo>
                      <a:pt x="21164" y="13164"/>
                      <a:pt x="21198" y="13144"/>
                      <a:pt x="21228" y="13127"/>
                    </a:cubicBezTo>
                    <a:cubicBezTo>
                      <a:pt x="21256" y="12964"/>
                      <a:pt x="21282" y="12802"/>
                      <a:pt x="21296" y="12639"/>
                    </a:cubicBezTo>
                    <a:cubicBezTo>
                      <a:pt x="21317" y="12172"/>
                      <a:pt x="21303" y="11698"/>
                      <a:pt x="21279" y="11227"/>
                    </a:cubicBezTo>
                    <a:cubicBezTo>
                      <a:pt x="21252" y="10834"/>
                      <a:pt x="21204" y="10442"/>
                      <a:pt x="21130" y="10052"/>
                    </a:cubicBezTo>
                    <a:cubicBezTo>
                      <a:pt x="21001" y="9453"/>
                      <a:pt x="20812" y="8860"/>
                      <a:pt x="20609" y="8281"/>
                    </a:cubicBezTo>
                    <a:cubicBezTo>
                      <a:pt x="20493" y="7949"/>
                      <a:pt x="20371" y="7621"/>
                      <a:pt x="20236" y="7299"/>
                    </a:cubicBezTo>
                    <a:cubicBezTo>
                      <a:pt x="20101" y="6968"/>
                      <a:pt x="19979" y="6632"/>
                      <a:pt x="19833" y="6304"/>
                    </a:cubicBezTo>
                    <a:cubicBezTo>
                      <a:pt x="19695" y="5975"/>
                      <a:pt x="19573" y="5636"/>
                      <a:pt x="19440" y="5305"/>
                    </a:cubicBezTo>
                    <a:cubicBezTo>
                      <a:pt x="19309" y="4966"/>
                      <a:pt x="19170" y="4628"/>
                      <a:pt x="19057" y="4282"/>
                    </a:cubicBezTo>
                    <a:cubicBezTo>
                      <a:pt x="18949" y="3940"/>
                      <a:pt x="18838" y="3598"/>
                      <a:pt x="18719" y="3259"/>
                    </a:cubicBezTo>
                    <a:cubicBezTo>
                      <a:pt x="18631" y="2998"/>
                      <a:pt x="18533" y="2745"/>
                      <a:pt x="18441" y="2487"/>
                    </a:cubicBezTo>
                    <a:cubicBezTo>
                      <a:pt x="18350" y="2231"/>
                      <a:pt x="18269" y="1970"/>
                      <a:pt x="18184" y="1709"/>
                    </a:cubicBezTo>
                    <a:cubicBezTo>
                      <a:pt x="18107" y="1462"/>
                      <a:pt x="18032" y="1211"/>
                      <a:pt x="17985" y="957"/>
                    </a:cubicBezTo>
                    <a:cubicBezTo>
                      <a:pt x="17977" y="906"/>
                      <a:pt x="17968" y="859"/>
                      <a:pt x="17957" y="812"/>
                    </a:cubicBezTo>
                    <a:cubicBezTo>
                      <a:pt x="17903" y="720"/>
                      <a:pt x="17852" y="626"/>
                      <a:pt x="17795" y="537"/>
                    </a:cubicBezTo>
                    <a:lnTo>
                      <a:pt x="17795" y="537"/>
                    </a:lnTo>
                    <a:cubicBezTo>
                      <a:pt x="17795" y="540"/>
                      <a:pt x="17798" y="540"/>
                      <a:pt x="17798" y="544"/>
                    </a:cubicBezTo>
                    <a:cubicBezTo>
                      <a:pt x="17791" y="534"/>
                      <a:pt x="17785" y="524"/>
                      <a:pt x="17782" y="517"/>
                    </a:cubicBezTo>
                    <a:cubicBezTo>
                      <a:pt x="17777" y="513"/>
                      <a:pt x="17774" y="510"/>
                      <a:pt x="17774" y="507"/>
                    </a:cubicBezTo>
                    <a:lnTo>
                      <a:pt x="17774" y="510"/>
                    </a:lnTo>
                    <a:cubicBezTo>
                      <a:pt x="17751" y="473"/>
                      <a:pt x="17727" y="439"/>
                      <a:pt x="17700" y="405"/>
                    </a:cubicBezTo>
                    <a:cubicBezTo>
                      <a:pt x="17652" y="365"/>
                      <a:pt x="17599" y="327"/>
                      <a:pt x="17547" y="293"/>
                    </a:cubicBezTo>
                    <a:cubicBezTo>
                      <a:pt x="17524" y="280"/>
                      <a:pt x="17504" y="266"/>
                      <a:pt x="17480" y="256"/>
                    </a:cubicBezTo>
                    <a:cubicBezTo>
                      <a:pt x="17446" y="239"/>
                      <a:pt x="17416" y="226"/>
                      <a:pt x="17378" y="215"/>
                    </a:cubicBezTo>
                    <a:cubicBezTo>
                      <a:pt x="17260" y="174"/>
                      <a:pt x="17138" y="141"/>
                      <a:pt x="17013" y="114"/>
                    </a:cubicBezTo>
                    <a:cubicBezTo>
                      <a:pt x="16863" y="83"/>
                      <a:pt x="16711" y="63"/>
                      <a:pt x="16555" y="49"/>
                    </a:cubicBezTo>
                    <a:cubicBezTo>
                      <a:pt x="16454" y="46"/>
                      <a:pt x="16349" y="46"/>
                      <a:pt x="16244" y="46"/>
                    </a:cubicBezTo>
                    <a:lnTo>
                      <a:pt x="15960" y="46"/>
                    </a:lnTo>
                    <a:cubicBezTo>
                      <a:pt x="15891" y="47"/>
                      <a:pt x="15823" y="48"/>
                      <a:pt x="15754" y="48"/>
                    </a:cubicBezTo>
                    <a:cubicBezTo>
                      <a:pt x="15500" y="48"/>
                      <a:pt x="15244" y="39"/>
                      <a:pt x="14991" y="26"/>
                    </a:cubicBezTo>
                    <a:cubicBezTo>
                      <a:pt x="14737" y="13"/>
                      <a:pt x="14483" y="0"/>
                      <a:pt x="1423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8" name="Google Shape;872;p49">
                <a:extLst>
                  <a:ext uri="{FF2B5EF4-FFF2-40B4-BE49-F238E27FC236}">
                    <a16:creationId xmlns:a16="http://schemas.microsoft.com/office/drawing/2014/main" id="{42FB4641-63DE-28EB-AD34-69A14417AC3E}"/>
                  </a:ext>
                </a:extLst>
              </p:cNvPr>
              <p:cNvSpPr/>
              <p:nvPr/>
            </p:nvSpPr>
            <p:spPr>
              <a:xfrm>
                <a:off x="6688013" y="7314422"/>
                <a:ext cx="3260" cy="519"/>
              </a:xfrm>
              <a:custGeom>
                <a:avLst/>
                <a:gdLst/>
                <a:ahLst/>
                <a:cxnLst/>
                <a:rect l="l" t="t" r="r" b="b"/>
                <a:pathLst>
                  <a:path w="88" h="14" extrusionOk="0">
                    <a:moveTo>
                      <a:pt x="0" y="1"/>
                    </a:moveTo>
                    <a:cubicBezTo>
                      <a:pt x="8" y="2"/>
                      <a:pt x="17" y="3"/>
                      <a:pt x="26" y="4"/>
                    </a:cubicBezTo>
                    <a:lnTo>
                      <a:pt x="26" y="4"/>
                    </a:lnTo>
                    <a:cubicBezTo>
                      <a:pt x="17" y="2"/>
                      <a:pt x="9" y="1"/>
                      <a:pt x="0" y="1"/>
                    </a:cubicBezTo>
                    <a:close/>
                    <a:moveTo>
                      <a:pt x="26" y="4"/>
                    </a:moveTo>
                    <a:cubicBezTo>
                      <a:pt x="31" y="5"/>
                      <a:pt x="36" y="6"/>
                      <a:pt x="41" y="7"/>
                    </a:cubicBezTo>
                    <a:cubicBezTo>
                      <a:pt x="58" y="7"/>
                      <a:pt x="71" y="11"/>
                      <a:pt x="88" y="14"/>
                    </a:cubicBezTo>
                    <a:cubicBezTo>
                      <a:pt x="67" y="9"/>
                      <a:pt x="46" y="6"/>
                      <a:pt x="26" y="4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59" name="Google Shape;873;p49">
                <a:extLst>
                  <a:ext uri="{FF2B5EF4-FFF2-40B4-BE49-F238E27FC236}">
                    <a16:creationId xmlns:a16="http://schemas.microsoft.com/office/drawing/2014/main" id="{A7DF2849-7017-A3DC-2496-7E610073C318}"/>
                  </a:ext>
                </a:extLst>
              </p:cNvPr>
              <p:cNvSpPr/>
              <p:nvPr/>
            </p:nvSpPr>
            <p:spPr>
              <a:xfrm>
                <a:off x="7004157" y="7424460"/>
                <a:ext cx="79287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2140" h="1204" extrusionOk="0">
                    <a:moveTo>
                      <a:pt x="2140" y="0"/>
                    </a:moveTo>
                    <a:lnTo>
                      <a:pt x="2140" y="0"/>
                    </a:lnTo>
                    <a:cubicBezTo>
                      <a:pt x="1944" y="91"/>
                      <a:pt x="1744" y="169"/>
                      <a:pt x="1541" y="237"/>
                    </a:cubicBezTo>
                    <a:cubicBezTo>
                      <a:pt x="1554" y="234"/>
                      <a:pt x="1568" y="227"/>
                      <a:pt x="1581" y="224"/>
                    </a:cubicBezTo>
                    <a:lnTo>
                      <a:pt x="1581" y="224"/>
                    </a:lnTo>
                    <a:cubicBezTo>
                      <a:pt x="1436" y="271"/>
                      <a:pt x="1294" y="329"/>
                      <a:pt x="1148" y="379"/>
                    </a:cubicBezTo>
                    <a:cubicBezTo>
                      <a:pt x="952" y="447"/>
                      <a:pt x="748" y="501"/>
                      <a:pt x="545" y="542"/>
                    </a:cubicBezTo>
                    <a:cubicBezTo>
                      <a:pt x="366" y="579"/>
                      <a:pt x="183" y="610"/>
                      <a:pt x="0" y="640"/>
                    </a:cubicBezTo>
                    <a:cubicBezTo>
                      <a:pt x="27" y="691"/>
                      <a:pt x="50" y="741"/>
                      <a:pt x="85" y="793"/>
                    </a:cubicBezTo>
                    <a:cubicBezTo>
                      <a:pt x="95" y="810"/>
                      <a:pt x="108" y="826"/>
                      <a:pt x="122" y="843"/>
                    </a:cubicBezTo>
                    <a:lnTo>
                      <a:pt x="213" y="935"/>
                    </a:lnTo>
                    <a:cubicBezTo>
                      <a:pt x="247" y="958"/>
                      <a:pt x="278" y="985"/>
                      <a:pt x="311" y="1009"/>
                    </a:cubicBezTo>
                    <a:cubicBezTo>
                      <a:pt x="335" y="1026"/>
                      <a:pt x="362" y="1040"/>
                      <a:pt x="389" y="1057"/>
                    </a:cubicBezTo>
                    <a:cubicBezTo>
                      <a:pt x="416" y="1067"/>
                      <a:pt x="447" y="1080"/>
                      <a:pt x="477" y="1094"/>
                    </a:cubicBezTo>
                    <a:cubicBezTo>
                      <a:pt x="532" y="1110"/>
                      <a:pt x="586" y="1124"/>
                      <a:pt x="640" y="1138"/>
                    </a:cubicBezTo>
                    <a:cubicBezTo>
                      <a:pt x="775" y="1165"/>
                      <a:pt x="914" y="1188"/>
                      <a:pt x="1053" y="1202"/>
                    </a:cubicBezTo>
                    <a:cubicBezTo>
                      <a:pt x="1075" y="1202"/>
                      <a:pt x="1098" y="1204"/>
                      <a:pt x="1121" y="1204"/>
                    </a:cubicBezTo>
                    <a:cubicBezTo>
                      <a:pt x="1132" y="1204"/>
                      <a:pt x="1143" y="1203"/>
                      <a:pt x="1155" y="1202"/>
                    </a:cubicBezTo>
                    <a:cubicBezTo>
                      <a:pt x="1182" y="1199"/>
                      <a:pt x="1208" y="1196"/>
                      <a:pt x="1236" y="1192"/>
                    </a:cubicBezTo>
                    <a:cubicBezTo>
                      <a:pt x="1253" y="1188"/>
                      <a:pt x="1273" y="1182"/>
                      <a:pt x="1290" y="1179"/>
                    </a:cubicBezTo>
                    <a:cubicBezTo>
                      <a:pt x="1285" y="1179"/>
                      <a:pt x="1281" y="1179"/>
                      <a:pt x="1277" y="1181"/>
                    </a:cubicBezTo>
                    <a:lnTo>
                      <a:pt x="1277" y="1181"/>
                    </a:lnTo>
                    <a:cubicBezTo>
                      <a:pt x="1282" y="1179"/>
                      <a:pt x="1286" y="1177"/>
                      <a:pt x="1290" y="1175"/>
                    </a:cubicBezTo>
                    <a:cubicBezTo>
                      <a:pt x="1327" y="1162"/>
                      <a:pt x="1364" y="1148"/>
                      <a:pt x="1402" y="1131"/>
                    </a:cubicBezTo>
                    <a:cubicBezTo>
                      <a:pt x="1436" y="1114"/>
                      <a:pt x="1466" y="1094"/>
                      <a:pt x="1500" y="1077"/>
                    </a:cubicBezTo>
                    <a:cubicBezTo>
                      <a:pt x="1578" y="1023"/>
                      <a:pt x="1655" y="965"/>
                      <a:pt x="1730" y="904"/>
                    </a:cubicBezTo>
                    <a:cubicBezTo>
                      <a:pt x="1747" y="887"/>
                      <a:pt x="1764" y="871"/>
                      <a:pt x="1781" y="854"/>
                    </a:cubicBezTo>
                    <a:cubicBezTo>
                      <a:pt x="1811" y="816"/>
                      <a:pt x="1842" y="782"/>
                      <a:pt x="1869" y="745"/>
                    </a:cubicBezTo>
                    <a:cubicBezTo>
                      <a:pt x="1907" y="688"/>
                      <a:pt x="1940" y="627"/>
                      <a:pt x="1974" y="566"/>
                    </a:cubicBezTo>
                    <a:cubicBezTo>
                      <a:pt x="2008" y="491"/>
                      <a:pt x="2041" y="416"/>
                      <a:pt x="2072" y="338"/>
                    </a:cubicBezTo>
                    <a:cubicBezTo>
                      <a:pt x="2089" y="295"/>
                      <a:pt x="2102" y="247"/>
                      <a:pt x="2113" y="203"/>
                    </a:cubicBezTo>
                    <a:cubicBezTo>
                      <a:pt x="2127" y="135"/>
                      <a:pt x="2130" y="68"/>
                      <a:pt x="214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60" name="Google Shape;874;p49">
                <a:extLst>
                  <a:ext uri="{FF2B5EF4-FFF2-40B4-BE49-F238E27FC236}">
                    <a16:creationId xmlns:a16="http://schemas.microsoft.com/office/drawing/2014/main" id="{143F3B42-AB88-E38E-1950-2471E7BE6581}"/>
                  </a:ext>
                </a:extLst>
              </p:cNvPr>
              <p:cNvSpPr/>
              <p:nvPr/>
            </p:nvSpPr>
            <p:spPr>
              <a:xfrm>
                <a:off x="7051914" y="7467845"/>
                <a:ext cx="667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18" h="5" extrusionOk="0">
                    <a:moveTo>
                      <a:pt x="18" y="0"/>
                    </a:moveTo>
                    <a:cubicBezTo>
                      <a:pt x="11" y="0"/>
                      <a:pt x="8" y="4"/>
                      <a:pt x="1" y="4"/>
                    </a:cubicBezTo>
                    <a:lnTo>
                      <a:pt x="1" y="4"/>
                    </a:lnTo>
                    <a:cubicBezTo>
                      <a:pt x="8" y="4"/>
                      <a:pt x="11" y="0"/>
                      <a:pt x="18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61" name="Google Shape;875;p49">
                <a:extLst>
                  <a:ext uri="{FF2B5EF4-FFF2-40B4-BE49-F238E27FC236}">
                    <a16:creationId xmlns:a16="http://schemas.microsoft.com/office/drawing/2014/main" id="{C0C733A5-4344-58D0-2BCB-B8A82AFA180A}"/>
                  </a:ext>
                </a:extLst>
              </p:cNvPr>
              <p:cNvSpPr/>
              <p:nvPr/>
            </p:nvSpPr>
            <p:spPr>
              <a:xfrm>
                <a:off x="6663041" y="7435130"/>
                <a:ext cx="91736" cy="37791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020" extrusionOk="0">
                    <a:moveTo>
                      <a:pt x="0" y="0"/>
                    </a:moveTo>
                    <a:cubicBezTo>
                      <a:pt x="10" y="27"/>
                      <a:pt x="17" y="54"/>
                      <a:pt x="27" y="81"/>
                    </a:cubicBezTo>
                    <a:cubicBezTo>
                      <a:pt x="44" y="122"/>
                      <a:pt x="61" y="163"/>
                      <a:pt x="82" y="203"/>
                    </a:cubicBezTo>
                    <a:cubicBezTo>
                      <a:pt x="102" y="233"/>
                      <a:pt x="122" y="267"/>
                      <a:pt x="143" y="298"/>
                    </a:cubicBezTo>
                    <a:cubicBezTo>
                      <a:pt x="230" y="413"/>
                      <a:pt x="325" y="525"/>
                      <a:pt x="424" y="630"/>
                    </a:cubicBezTo>
                    <a:cubicBezTo>
                      <a:pt x="451" y="660"/>
                      <a:pt x="481" y="688"/>
                      <a:pt x="512" y="714"/>
                    </a:cubicBezTo>
                    <a:cubicBezTo>
                      <a:pt x="555" y="745"/>
                      <a:pt x="599" y="779"/>
                      <a:pt x="647" y="809"/>
                    </a:cubicBezTo>
                    <a:cubicBezTo>
                      <a:pt x="694" y="833"/>
                      <a:pt x="742" y="860"/>
                      <a:pt x="789" y="880"/>
                    </a:cubicBezTo>
                    <a:cubicBezTo>
                      <a:pt x="863" y="911"/>
                      <a:pt x="941" y="935"/>
                      <a:pt x="1023" y="958"/>
                    </a:cubicBezTo>
                    <a:cubicBezTo>
                      <a:pt x="1067" y="969"/>
                      <a:pt x="1115" y="978"/>
                      <a:pt x="1162" y="989"/>
                    </a:cubicBezTo>
                    <a:cubicBezTo>
                      <a:pt x="1270" y="1002"/>
                      <a:pt x="1379" y="1013"/>
                      <a:pt x="1490" y="1019"/>
                    </a:cubicBezTo>
                    <a:cubicBezTo>
                      <a:pt x="1557" y="1016"/>
                      <a:pt x="1626" y="1013"/>
                      <a:pt x="1693" y="1005"/>
                    </a:cubicBezTo>
                    <a:cubicBezTo>
                      <a:pt x="1720" y="1002"/>
                      <a:pt x="1748" y="996"/>
                      <a:pt x="1774" y="992"/>
                    </a:cubicBezTo>
                    <a:cubicBezTo>
                      <a:pt x="1801" y="982"/>
                      <a:pt x="1829" y="975"/>
                      <a:pt x="1856" y="965"/>
                    </a:cubicBezTo>
                    <a:cubicBezTo>
                      <a:pt x="1882" y="952"/>
                      <a:pt x="1910" y="941"/>
                      <a:pt x="1937" y="928"/>
                    </a:cubicBezTo>
                    <a:cubicBezTo>
                      <a:pt x="1964" y="911"/>
                      <a:pt x="1988" y="897"/>
                      <a:pt x="2012" y="880"/>
                    </a:cubicBezTo>
                    <a:cubicBezTo>
                      <a:pt x="2035" y="863"/>
                      <a:pt x="2056" y="847"/>
                      <a:pt x="2076" y="826"/>
                    </a:cubicBezTo>
                    <a:cubicBezTo>
                      <a:pt x="2154" y="752"/>
                      <a:pt x="2225" y="670"/>
                      <a:pt x="2296" y="586"/>
                    </a:cubicBezTo>
                    <a:cubicBezTo>
                      <a:pt x="2326" y="545"/>
                      <a:pt x="2357" y="505"/>
                      <a:pt x="2387" y="461"/>
                    </a:cubicBezTo>
                    <a:cubicBezTo>
                      <a:pt x="2415" y="410"/>
                      <a:pt x="2442" y="355"/>
                      <a:pt x="2468" y="302"/>
                    </a:cubicBezTo>
                    <a:cubicBezTo>
                      <a:pt x="2472" y="294"/>
                      <a:pt x="2472" y="284"/>
                      <a:pt x="2476" y="278"/>
                    </a:cubicBezTo>
                    <a:lnTo>
                      <a:pt x="2069" y="278"/>
                    </a:lnTo>
                    <a:cubicBezTo>
                      <a:pt x="1991" y="281"/>
                      <a:pt x="1917" y="281"/>
                      <a:pt x="1839" y="281"/>
                    </a:cubicBezTo>
                    <a:cubicBezTo>
                      <a:pt x="1598" y="281"/>
                      <a:pt x="1358" y="274"/>
                      <a:pt x="1118" y="244"/>
                    </a:cubicBezTo>
                    <a:cubicBezTo>
                      <a:pt x="955" y="223"/>
                      <a:pt x="796" y="193"/>
                      <a:pt x="637" y="156"/>
                    </a:cubicBezTo>
                    <a:cubicBezTo>
                      <a:pt x="477" y="119"/>
                      <a:pt x="315" y="88"/>
                      <a:pt x="156" y="44"/>
                    </a:cubicBezTo>
                    <a:cubicBezTo>
                      <a:pt x="105" y="30"/>
                      <a:pt x="51" y="14"/>
                      <a:pt x="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62" name="Google Shape;876;p49">
                <a:extLst>
                  <a:ext uri="{FF2B5EF4-FFF2-40B4-BE49-F238E27FC236}">
                    <a16:creationId xmlns:a16="http://schemas.microsoft.com/office/drawing/2014/main" id="{5419BCB3-FBE8-FD35-4518-D816E0F9EB40}"/>
                  </a:ext>
                </a:extLst>
              </p:cNvPr>
              <p:cNvSpPr/>
              <p:nvPr/>
            </p:nvSpPr>
            <p:spPr>
              <a:xfrm>
                <a:off x="6845548" y="6764050"/>
                <a:ext cx="2408" cy="778"/>
              </a:xfrm>
              <a:custGeom>
                <a:avLst/>
                <a:gdLst/>
                <a:ahLst/>
                <a:cxnLst/>
                <a:rect l="l" t="t" r="r" b="b"/>
                <a:pathLst>
                  <a:path w="65" h="21" extrusionOk="0">
                    <a:moveTo>
                      <a:pt x="1" y="0"/>
                    </a:moveTo>
                    <a:cubicBezTo>
                      <a:pt x="7" y="3"/>
                      <a:pt x="13" y="6"/>
                      <a:pt x="20" y="8"/>
                    </a:cubicBezTo>
                    <a:lnTo>
                      <a:pt x="20" y="8"/>
                    </a:lnTo>
                    <a:cubicBezTo>
                      <a:pt x="13" y="5"/>
                      <a:pt x="6" y="2"/>
                      <a:pt x="1" y="0"/>
                    </a:cubicBezTo>
                    <a:close/>
                    <a:moveTo>
                      <a:pt x="20" y="8"/>
                    </a:moveTo>
                    <a:lnTo>
                      <a:pt x="20" y="8"/>
                    </a:lnTo>
                    <a:cubicBezTo>
                      <a:pt x="26" y="10"/>
                      <a:pt x="32" y="13"/>
                      <a:pt x="38" y="14"/>
                    </a:cubicBezTo>
                    <a:cubicBezTo>
                      <a:pt x="45" y="17"/>
                      <a:pt x="55" y="17"/>
                      <a:pt x="62" y="21"/>
                    </a:cubicBezTo>
                    <a:lnTo>
                      <a:pt x="65" y="21"/>
                    </a:lnTo>
                    <a:cubicBezTo>
                      <a:pt x="51" y="16"/>
                      <a:pt x="35" y="13"/>
                      <a:pt x="20" y="8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63" name="Google Shape;877;p49">
                <a:extLst>
                  <a:ext uri="{FF2B5EF4-FFF2-40B4-BE49-F238E27FC236}">
                    <a16:creationId xmlns:a16="http://schemas.microsoft.com/office/drawing/2014/main" id="{DC6AD2F7-6C15-5AC5-3DC1-E9055022255F}"/>
                  </a:ext>
                </a:extLst>
              </p:cNvPr>
              <p:cNvSpPr/>
              <p:nvPr/>
            </p:nvSpPr>
            <p:spPr>
              <a:xfrm>
                <a:off x="6850068" y="6764939"/>
                <a:ext cx="1074" cy="148"/>
              </a:xfrm>
              <a:custGeom>
                <a:avLst/>
                <a:gdLst/>
                <a:ahLst/>
                <a:cxnLst/>
                <a:rect l="l" t="t" r="r" b="b"/>
                <a:pathLst>
                  <a:path w="29" h="4" extrusionOk="0">
                    <a:moveTo>
                      <a:pt x="28" y="4"/>
                    </a:moveTo>
                    <a:cubicBezTo>
                      <a:pt x="18" y="4"/>
                      <a:pt x="11" y="1"/>
                      <a:pt x="1" y="1"/>
                    </a:cubicBezTo>
                    <a:cubicBezTo>
                      <a:pt x="11" y="1"/>
                      <a:pt x="18" y="4"/>
                      <a:pt x="28" y="4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896" name="Google Shape;878;p49">
                <a:extLst>
                  <a:ext uri="{FF2B5EF4-FFF2-40B4-BE49-F238E27FC236}">
                    <a16:creationId xmlns:a16="http://schemas.microsoft.com/office/drawing/2014/main" id="{D7AD5F3D-CA3D-6864-84E3-63F713662630}"/>
                  </a:ext>
                </a:extLst>
              </p:cNvPr>
              <p:cNvSpPr/>
              <p:nvPr/>
            </p:nvSpPr>
            <p:spPr>
              <a:xfrm>
                <a:off x="6850809" y="6764939"/>
                <a:ext cx="1186" cy="296"/>
              </a:xfrm>
              <a:custGeom>
                <a:avLst/>
                <a:gdLst/>
                <a:ahLst/>
                <a:cxnLst/>
                <a:rect l="l" t="t" r="r" b="b"/>
                <a:pathLst>
                  <a:path w="32" h="8" extrusionOk="0">
                    <a:moveTo>
                      <a:pt x="1" y="1"/>
                    </a:moveTo>
                    <a:cubicBezTo>
                      <a:pt x="4" y="1"/>
                      <a:pt x="8" y="4"/>
                      <a:pt x="12" y="4"/>
                    </a:cubicBezTo>
                    <a:lnTo>
                      <a:pt x="15" y="4"/>
                    </a:lnTo>
                    <a:cubicBezTo>
                      <a:pt x="12" y="4"/>
                      <a:pt x="4" y="1"/>
                      <a:pt x="1" y="1"/>
                    </a:cubicBezTo>
                    <a:close/>
                    <a:moveTo>
                      <a:pt x="15" y="4"/>
                    </a:moveTo>
                    <a:lnTo>
                      <a:pt x="15" y="4"/>
                    </a:lnTo>
                    <a:cubicBezTo>
                      <a:pt x="18" y="4"/>
                      <a:pt x="21" y="7"/>
                      <a:pt x="32" y="7"/>
                    </a:cubicBezTo>
                    <a:cubicBezTo>
                      <a:pt x="25" y="7"/>
                      <a:pt x="21" y="4"/>
                      <a:pt x="15" y="4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897" name="Google Shape;879;p49">
                <a:extLst>
                  <a:ext uri="{FF2B5EF4-FFF2-40B4-BE49-F238E27FC236}">
                    <a16:creationId xmlns:a16="http://schemas.microsoft.com/office/drawing/2014/main" id="{EA2D1FD1-1DE9-0029-0D05-A6206059FE34}"/>
                  </a:ext>
                </a:extLst>
              </p:cNvPr>
              <p:cNvSpPr/>
              <p:nvPr/>
            </p:nvSpPr>
            <p:spPr>
              <a:xfrm>
                <a:off x="6816945" y="6792801"/>
                <a:ext cx="445" cy="3779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2" extrusionOk="0">
                    <a:moveTo>
                      <a:pt x="1" y="0"/>
                    </a:moveTo>
                    <a:lnTo>
                      <a:pt x="1" y="44"/>
                    </a:lnTo>
                    <a:cubicBezTo>
                      <a:pt x="4" y="65"/>
                      <a:pt x="8" y="85"/>
                      <a:pt x="11" y="102"/>
                    </a:cubicBezTo>
                    <a:cubicBezTo>
                      <a:pt x="8" y="85"/>
                      <a:pt x="4" y="65"/>
                      <a:pt x="4" y="44"/>
                    </a:cubicBezTo>
                    <a:cubicBezTo>
                      <a:pt x="1" y="30"/>
                      <a:pt x="1" y="13"/>
                      <a:pt x="1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898" name="Google Shape;880;p49">
                <a:extLst>
                  <a:ext uri="{FF2B5EF4-FFF2-40B4-BE49-F238E27FC236}">
                    <a16:creationId xmlns:a16="http://schemas.microsoft.com/office/drawing/2014/main" id="{694E1347-B6FA-8D49-7A84-83A1CF697255}"/>
                  </a:ext>
                </a:extLst>
              </p:cNvPr>
              <p:cNvSpPr/>
              <p:nvPr/>
            </p:nvSpPr>
            <p:spPr>
              <a:xfrm>
                <a:off x="6816945" y="6790133"/>
                <a:ext cx="148" cy="2705"/>
              </a:xfrm>
              <a:custGeom>
                <a:avLst/>
                <a:gdLst/>
                <a:ahLst/>
                <a:cxnLst/>
                <a:rect l="l" t="t" r="r" b="b"/>
                <a:pathLst>
                  <a:path w="4" h="73" extrusionOk="0">
                    <a:moveTo>
                      <a:pt x="4" y="1"/>
                    </a:moveTo>
                    <a:cubicBezTo>
                      <a:pt x="1" y="24"/>
                      <a:pt x="1" y="48"/>
                      <a:pt x="1" y="72"/>
                    </a:cubicBezTo>
                    <a:cubicBezTo>
                      <a:pt x="1" y="48"/>
                      <a:pt x="1" y="24"/>
                      <a:pt x="4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899" name="Google Shape;881;p49">
                <a:extLst>
                  <a:ext uri="{FF2B5EF4-FFF2-40B4-BE49-F238E27FC236}">
                    <a16:creationId xmlns:a16="http://schemas.microsoft.com/office/drawing/2014/main" id="{309DB747-37C1-5235-AFA5-F98E9F62E503}"/>
                  </a:ext>
                </a:extLst>
              </p:cNvPr>
              <p:cNvSpPr/>
              <p:nvPr/>
            </p:nvSpPr>
            <p:spPr>
              <a:xfrm>
                <a:off x="6817057" y="6789022"/>
                <a:ext cx="185" cy="1149"/>
              </a:xfrm>
              <a:custGeom>
                <a:avLst/>
                <a:gdLst/>
                <a:ahLst/>
                <a:cxnLst/>
                <a:rect l="l" t="t" r="r" b="b"/>
                <a:pathLst>
                  <a:path w="5" h="31" extrusionOk="0">
                    <a:moveTo>
                      <a:pt x="5" y="1"/>
                    </a:moveTo>
                    <a:cubicBezTo>
                      <a:pt x="1" y="7"/>
                      <a:pt x="1" y="14"/>
                      <a:pt x="1" y="21"/>
                    </a:cubicBezTo>
                    <a:lnTo>
                      <a:pt x="1" y="31"/>
                    </a:lnTo>
                    <a:lnTo>
                      <a:pt x="1" y="21"/>
                    </a:lnTo>
                    <a:cubicBezTo>
                      <a:pt x="1" y="14"/>
                      <a:pt x="1" y="7"/>
                      <a:pt x="5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0" name="Google Shape;882;p49">
                <a:extLst>
                  <a:ext uri="{FF2B5EF4-FFF2-40B4-BE49-F238E27FC236}">
                    <a16:creationId xmlns:a16="http://schemas.microsoft.com/office/drawing/2014/main" id="{97B8B047-2DEA-7904-5176-D3E3C94494C8}"/>
                  </a:ext>
                </a:extLst>
              </p:cNvPr>
              <p:cNvSpPr/>
              <p:nvPr/>
            </p:nvSpPr>
            <p:spPr>
              <a:xfrm>
                <a:off x="6852105" y="6765199"/>
                <a:ext cx="148" cy="37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1" name="Google Shape;883;p49">
                <a:extLst>
                  <a:ext uri="{FF2B5EF4-FFF2-40B4-BE49-F238E27FC236}">
                    <a16:creationId xmlns:a16="http://schemas.microsoft.com/office/drawing/2014/main" id="{85EB1DB6-7BEA-B44A-9684-A799EA2B8D02}"/>
                  </a:ext>
                </a:extLst>
              </p:cNvPr>
              <p:cNvSpPr/>
              <p:nvPr/>
            </p:nvSpPr>
            <p:spPr>
              <a:xfrm>
                <a:off x="6818205" y="6783242"/>
                <a:ext cx="815" cy="1778"/>
              </a:xfrm>
              <a:custGeom>
                <a:avLst/>
                <a:gdLst/>
                <a:ahLst/>
                <a:cxnLst/>
                <a:rect l="l" t="t" r="r" b="b"/>
                <a:pathLst>
                  <a:path w="22" h="48" extrusionOk="0">
                    <a:moveTo>
                      <a:pt x="1" y="48"/>
                    </a:moveTo>
                    <a:cubicBezTo>
                      <a:pt x="7" y="31"/>
                      <a:pt x="15" y="15"/>
                      <a:pt x="21" y="1"/>
                    </a:cubicBezTo>
                    <a:cubicBezTo>
                      <a:pt x="15" y="15"/>
                      <a:pt x="7" y="31"/>
                      <a:pt x="1" y="48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2" name="Google Shape;884;p49">
                <a:extLst>
                  <a:ext uri="{FF2B5EF4-FFF2-40B4-BE49-F238E27FC236}">
                    <a16:creationId xmlns:a16="http://schemas.microsoft.com/office/drawing/2014/main" id="{CC25803E-78FB-FFB6-2E10-F5ECC2C5D241}"/>
                  </a:ext>
                </a:extLst>
              </p:cNvPr>
              <p:cNvSpPr/>
              <p:nvPr/>
            </p:nvSpPr>
            <p:spPr>
              <a:xfrm>
                <a:off x="6817723" y="6785020"/>
                <a:ext cx="519" cy="1408"/>
              </a:xfrm>
              <a:custGeom>
                <a:avLst/>
                <a:gdLst/>
                <a:ahLst/>
                <a:cxnLst/>
                <a:rect l="l" t="t" r="r" b="b"/>
                <a:pathLst>
                  <a:path w="14" h="38" extrusionOk="0">
                    <a:moveTo>
                      <a:pt x="14" y="0"/>
                    </a:moveTo>
                    <a:lnTo>
                      <a:pt x="14" y="0"/>
                    </a:lnTo>
                    <a:cubicBezTo>
                      <a:pt x="10" y="3"/>
                      <a:pt x="7" y="11"/>
                      <a:pt x="7" y="14"/>
                    </a:cubicBezTo>
                    <a:cubicBezTo>
                      <a:pt x="6" y="16"/>
                      <a:pt x="5" y="20"/>
                      <a:pt x="4" y="23"/>
                    </a:cubicBezTo>
                    <a:lnTo>
                      <a:pt x="4" y="23"/>
                    </a:lnTo>
                    <a:cubicBezTo>
                      <a:pt x="5" y="21"/>
                      <a:pt x="6" y="19"/>
                      <a:pt x="7" y="17"/>
                    </a:cubicBezTo>
                    <a:cubicBezTo>
                      <a:pt x="7" y="11"/>
                      <a:pt x="10" y="3"/>
                      <a:pt x="14" y="0"/>
                    </a:cubicBezTo>
                    <a:close/>
                    <a:moveTo>
                      <a:pt x="4" y="23"/>
                    </a:moveTo>
                    <a:cubicBezTo>
                      <a:pt x="2" y="28"/>
                      <a:pt x="0" y="33"/>
                      <a:pt x="0" y="37"/>
                    </a:cubicBezTo>
                    <a:cubicBezTo>
                      <a:pt x="2" y="33"/>
                      <a:pt x="3" y="28"/>
                      <a:pt x="4" y="23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3" name="Google Shape;885;p49">
                <a:extLst>
                  <a:ext uri="{FF2B5EF4-FFF2-40B4-BE49-F238E27FC236}">
                    <a16:creationId xmlns:a16="http://schemas.microsoft.com/office/drawing/2014/main" id="{2525B84E-D694-7096-5663-4E007DB21579}"/>
                  </a:ext>
                </a:extLst>
              </p:cNvPr>
              <p:cNvSpPr/>
              <p:nvPr/>
            </p:nvSpPr>
            <p:spPr>
              <a:xfrm>
                <a:off x="6831358" y="6765199"/>
                <a:ext cx="4224" cy="203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55" extrusionOk="0">
                    <a:moveTo>
                      <a:pt x="113" y="0"/>
                    </a:moveTo>
                    <a:cubicBezTo>
                      <a:pt x="93" y="10"/>
                      <a:pt x="72" y="17"/>
                      <a:pt x="52" y="27"/>
                    </a:cubicBezTo>
                    <a:cubicBezTo>
                      <a:pt x="35" y="34"/>
                      <a:pt x="18" y="44"/>
                      <a:pt x="1" y="55"/>
                    </a:cubicBezTo>
                    <a:cubicBezTo>
                      <a:pt x="18" y="44"/>
                      <a:pt x="35" y="34"/>
                      <a:pt x="52" y="27"/>
                    </a:cubicBezTo>
                    <a:cubicBezTo>
                      <a:pt x="72" y="17"/>
                      <a:pt x="93" y="10"/>
                      <a:pt x="113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4" name="Google Shape;886;p49">
                <a:extLst>
                  <a:ext uri="{FF2B5EF4-FFF2-40B4-BE49-F238E27FC236}">
                    <a16:creationId xmlns:a16="http://schemas.microsoft.com/office/drawing/2014/main" id="{B50E7C13-B885-0F92-C204-A770C950D34D}"/>
                  </a:ext>
                </a:extLst>
              </p:cNvPr>
              <p:cNvSpPr/>
              <p:nvPr/>
            </p:nvSpPr>
            <p:spPr>
              <a:xfrm>
                <a:off x="6852105" y="6765199"/>
                <a:ext cx="371" cy="148"/>
              </a:xfrm>
              <a:custGeom>
                <a:avLst/>
                <a:gdLst/>
                <a:ahLst/>
                <a:cxnLst/>
                <a:rect l="l" t="t" r="r" b="b"/>
                <a:pathLst>
                  <a:path w="10" h="4" extrusionOk="0">
                    <a:moveTo>
                      <a:pt x="7" y="3"/>
                    </a:moveTo>
                    <a:lnTo>
                      <a:pt x="10" y="3"/>
                    </a:lnTo>
                    <a:lnTo>
                      <a:pt x="7" y="3"/>
                    </a:lnTo>
                    <a:cubicBezTo>
                      <a:pt x="3" y="3"/>
                      <a:pt x="3" y="3"/>
                      <a:pt x="0" y="0"/>
                    </a:cubicBezTo>
                    <a:cubicBezTo>
                      <a:pt x="3" y="3"/>
                      <a:pt x="3" y="3"/>
                      <a:pt x="7" y="3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5" name="Google Shape;887;p49">
                <a:extLst>
                  <a:ext uri="{FF2B5EF4-FFF2-40B4-BE49-F238E27FC236}">
                    <a16:creationId xmlns:a16="http://schemas.microsoft.com/office/drawing/2014/main" id="{C062D245-7A0E-C6D8-F737-D3FABFF99955}"/>
                  </a:ext>
                </a:extLst>
              </p:cNvPr>
              <p:cNvSpPr/>
              <p:nvPr/>
            </p:nvSpPr>
            <p:spPr>
              <a:xfrm>
                <a:off x="6871779" y="6791282"/>
                <a:ext cx="296" cy="1037"/>
              </a:xfrm>
              <a:custGeom>
                <a:avLst/>
                <a:gdLst/>
                <a:ahLst/>
                <a:cxnLst/>
                <a:rect l="l" t="t" r="r" b="b"/>
                <a:pathLst>
                  <a:path w="8" h="28" extrusionOk="0">
                    <a:moveTo>
                      <a:pt x="7" y="1"/>
                    </a:moveTo>
                    <a:cubicBezTo>
                      <a:pt x="4" y="7"/>
                      <a:pt x="4" y="14"/>
                      <a:pt x="4" y="17"/>
                    </a:cubicBezTo>
                    <a:cubicBezTo>
                      <a:pt x="4" y="21"/>
                      <a:pt x="1" y="24"/>
                      <a:pt x="1" y="28"/>
                    </a:cubicBezTo>
                    <a:cubicBezTo>
                      <a:pt x="1" y="24"/>
                      <a:pt x="4" y="21"/>
                      <a:pt x="4" y="17"/>
                    </a:cubicBezTo>
                    <a:cubicBezTo>
                      <a:pt x="4" y="14"/>
                      <a:pt x="4" y="7"/>
                      <a:pt x="7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6" name="Google Shape;888;p49">
                <a:extLst>
                  <a:ext uri="{FF2B5EF4-FFF2-40B4-BE49-F238E27FC236}">
                    <a16:creationId xmlns:a16="http://schemas.microsoft.com/office/drawing/2014/main" id="{A457EA55-13DB-FF59-83E1-850428D4319E}"/>
                  </a:ext>
                </a:extLst>
              </p:cNvPr>
              <p:cNvSpPr/>
              <p:nvPr/>
            </p:nvSpPr>
            <p:spPr>
              <a:xfrm>
                <a:off x="6871038" y="6793023"/>
                <a:ext cx="556" cy="1297"/>
              </a:xfrm>
              <a:custGeom>
                <a:avLst/>
                <a:gdLst/>
                <a:ahLst/>
                <a:cxnLst/>
                <a:rect l="l" t="t" r="r" b="b"/>
                <a:pathLst>
                  <a:path w="15" h="35" extrusionOk="0">
                    <a:moveTo>
                      <a:pt x="14" y="1"/>
                    </a:moveTo>
                    <a:cubicBezTo>
                      <a:pt x="14" y="3"/>
                      <a:pt x="13" y="6"/>
                      <a:pt x="12" y="10"/>
                    </a:cubicBezTo>
                    <a:lnTo>
                      <a:pt x="12" y="10"/>
                    </a:lnTo>
                    <a:cubicBezTo>
                      <a:pt x="14" y="7"/>
                      <a:pt x="14" y="4"/>
                      <a:pt x="14" y="1"/>
                    </a:cubicBezTo>
                    <a:close/>
                    <a:moveTo>
                      <a:pt x="12" y="10"/>
                    </a:moveTo>
                    <a:lnTo>
                      <a:pt x="12" y="10"/>
                    </a:lnTo>
                    <a:cubicBezTo>
                      <a:pt x="12" y="10"/>
                      <a:pt x="11" y="10"/>
                      <a:pt x="11" y="11"/>
                    </a:cubicBezTo>
                    <a:cubicBezTo>
                      <a:pt x="7" y="21"/>
                      <a:pt x="4" y="28"/>
                      <a:pt x="0" y="35"/>
                    </a:cubicBezTo>
                    <a:lnTo>
                      <a:pt x="0" y="35"/>
                    </a:lnTo>
                    <a:cubicBezTo>
                      <a:pt x="4" y="28"/>
                      <a:pt x="7" y="21"/>
                      <a:pt x="11" y="15"/>
                    </a:cubicBezTo>
                    <a:cubicBezTo>
                      <a:pt x="11" y="13"/>
                      <a:pt x="11" y="11"/>
                      <a:pt x="12" y="1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7" name="Google Shape;889;p49">
                <a:extLst>
                  <a:ext uri="{FF2B5EF4-FFF2-40B4-BE49-F238E27FC236}">
                    <a16:creationId xmlns:a16="http://schemas.microsoft.com/office/drawing/2014/main" id="{8FAA917B-112D-850D-FB17-54FA0B39E408}"/>
                  </a:ext>
                </a:extLst>
              </p:cNvPr>
              <p:cNvSpPr/>
              <p:nvPr/>
            </p:nvSpPr>
            <p:spPr>
              <a:xfrm>
                <a:off x="6871557" y="6792282"/>
                <a:ext cx="259" cy="778"/>
              </a:xfrm>
              <a:custGeom>
                <a:avLst/>
                <a:gdLst/>
                <a:ahLst/>
                <a:cxnLst/>
                <a:rect l="l" t="t" r="r" b="b"/>
                <a:pathLst>
                  <a:path w="7" h="21" extrusionOk="0">
                    <a:moveTo>
                      <a:pt x="7" y="1"/>
                    </a:moveTo>
                    <a:lnTo>
                      <a:pt x="7" y="1"/>
                    </a:lnTo>
                    <a:cubicBezTo>
                      <a:pt x="3" y="7"/>
                      <a:pt x="3" y="14"/>
                      <a:pt x="0" y="21"/>
                    </a:cubicBezTo>
                    <a:cubicBezTo>
                      <a:pt x="3" y="14"/>
                      <a:pt x="7" y="7"/>
                      <a:pt x="7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8" name="Google Shape;890;p49">
                <a:extLst>
                  <a:ext uri="{FF2B5EF4-FFF2-40B4-BE49-F238E27FC236}">
                    <a16:creationId xmlns:a16="http://schemas.microsoft.com/office/drawing/2014/main" id="{E2C8A3D6-A544-BAA9-06A2-5B79CD5D29A3}"/>
                  </a:ext>
                </a:extLst>
              </p:cNvPr>
              <p:cNvSpPr/>
              <p:nvPr/>
            </p:nvSpPr>
            <p:spPr>
              <a:xfrm>
                <a:off x="6870260" y="6794320"/>
                <a:ext cx="815" cy="1890"/>
              </a:xfrm>
              <a:custGeom>
                <a:avLst/>
                <a:gdLst/>
                <a:ahLst/>
                <a:cxnLst/>
                <a:rect l="l" t="t" r="r" b="b"/>
                <a:pathLst>
                  <a:path w="22" h="51" extrusionOk="0">
                    <a:moveTo>
                      <a:pt x="1" y="50"/>
                    </a:moveTo>
                    <a:cubicBezTo>
                      <a:pt x="7" y="33"/>
                      <a:pt x="15" y="16"/>
                      <a:pt x="21" y="0"/>
                    </a:cubicBezTo>
                    <a:cubicBezTo>
                      <a:pt x="15" y="16"/>
                      <a:pt x="7" y="33"/>
                      <a:pt x="1" y="5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09" name="Google Shape;891;p49">
                <a:extLst>
                  <a:ext uri="{FF2B5EF4-FFF2-40B4-BE49-F238E27FC236}">
                    <a16:creationId xmlns:a16="http://schemas.microsoft.com/office/drawing/2014/main" id="{AF4316E8-3E85-E339-6082-04FF7BDCEB64}"/>
                  </a:ext>
                </a:extLst>
              </p:cNvPr>
              <p:cNvSpPr/>
              <p:nvPr/>
            </p:nvSpPr>
            <p:spPr>
              <a:xfrm>
                <a:off x="6864147" y="6770682"/>
                <a:ext cx="3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0" name="Google Shape;892;p49">
                <a:extLst>
                  <a:ext uri="{FF2B5EF4-FFF2-40B4-BE49-F238E27FC236}">
                    <a16:creationId xmlns:a16="http://schemas.microsoft.com/office/drawing/2014/main" id="{880C8433-4321-4B1D-EA31-1EBBAF62A34A}"/>
                  </a:ext>
                </a:extLst>
              </p:cNvPr>
              <p:cNvSpPr/>
              <p:nvPr/>
            </p:nvSpPr>
            <p:spPr>
              <a:xfrm>
                <a:off x="6864258" y="6770830"/>
                <a:ext cx="408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11" h="5" extrusionOk="0">
                    <a:moveTo>
                      <a:pt x="0" y="0"/>
                    </a:moveTo>
                    <a:cubicBezTo>
                      <a:pt x="4" y="0"/>
                      <a:pt x="7" y="4"/>
                      <a:pt x="11" y="4"/>
                    </a:cubicBezTo>
                    <a:cubicBezTo>
                      <a:pt x="7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1" name="Google Shape;893;p49">
                <a:extLst>
                  <a:ext uri="{FF2B5EF4-FFF2-40B4-BE49-F238E27FC236}">
                    <a16:creationId xmlns:a16="http://schemas.microsoft.com/office/drawing/2014/main" id="{99957E75-5641-538D-0D62-E7BC81956777}"/>
                  </a:ext>
                </a:extLst>
              </p:cNvPr>
              <p:cNvSpPr/>
              <p:nvPr/>
            </p:nvSpPr>
            <p:spPr>
              <a:xfrm>
                <a:off x="6864147" y="6770682"/>
                <a:ext cx="148" cy="37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2" name="Google Shape;894;p49">
                <a:extLst>
                  <a:ext uri="{FF2B5EF4-FFF2-40B4-BE49-F238E27FC236}">
                    <a16:creationId xmlns:a16="http://schemas.microsoft.com/office/drawing/2014/main" id="{C05E71D0-CD80-09C1-89C0-602F0341BA17}"/>
                  </a:ext>
                </a:extLst>
              </p:cNvPr>
              <p:cNvSpPr/>
              <p:nvPr/>
            </p:nvSpPr>
            <p:spPr>
              <a:xfrm>
                <a:off x="6864999" y="6771201"/>
                <a:ext cx="556" cy="296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1" y="1"/>
                    </a:moveTo>
                    <a:cubicBezTo>
                      <a:pt x="4" y="1"/>
                      <a:pt x="7" y="4"/>
                      <a:pt x="15" y="7"/>
                    </a:cubicBezTo>
                    <a:cubicBezTo>
                      <a:pt x="11" y="4"/>
                      <a:pt x="7" y="4"/>
                      <a:pt x="4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3" name="Google Shape;895;p49">
                <a:extLst>
                  <a:ext uri="{FF2B5EF4-FFF2-40B4-BE49-F238E27FC236}">
                    <a16:creationId xmlns:a16="http://schemas.microsoft.com/office/drawing/2014/main" id="{E4FC8AFF-4243-8DB0-6C62-3DA45CE542B6}"/>
                  </a:ext>
                </a:extLst>
              </p:cNvPr>
              <p:cNvSpPr/>
              <p:nvPr/>
            </p:nvSpPr>
            <p:spPr>
              <a:xfrm>
                <a:off x="6863998" y="6770682"/>
                <a:ext cx="185" cy="37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4" y="1"/>
                    </a:moveTo>
                    <a:lnTo>
                      <a:pt x="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4" name="Google Shape;896;p49">
                <a:extLst>
                  <a:ext uri="{FF2B5EF4-FFF2-40B4-BE49-F238E27FC236}">
                    <a16:creationId xmlns:a16="http://schemas.microsoft.com/office/drawing/2014/main" id="{B0B90643-94E5-ABFC-BADB-F8684FB06F01}"/>
                  </a:ext>
                </a:extLst>
              </p:cNvPr>
              <p:cNvSpPr/>
              <p:nvPr/>
            </p:nvSpPr>
            <p:spPr>
              <a:xfrm>
                <a:off x="6863887" y="6770571"/>
                <a:ext cx="296" cy="148"/>
              </a:xfrm>
              <a:custGeom>
                <a:avLst/>
                <a:gdLst/>
                <a:ahLst/>
                <a:cxnLst/>
                <a:rect l="l" t="t" r="r" b="b"/>
                <a:pathLst>
                  <a:path w="8" h="4" extrusionOk="0">
                    <a:moveTo>
                      <a:pt x="7" y="4"/>
                    </a:moveTo>
                    <a:cubicBezTo>
                      <a:pt x="4" y="4"/>
                      <a:pt x="4" y="1"/>
                      <a:pt x="1" y="1"/>
                    </a:cubicBezTo>
                    <a:cubicBezTo>
                      <a:pt x="4" y="1"/>
                      <a:pt x="4" y="4"/>
                      <a:pt x="7" y="4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5" name="Google Shape;897;p49">
                <a:extLst>
                  <a:ext uri="{FF2B5EF4-FFF2-40B4-BE49-F238E27FC236}">
                    <a16:creationId xmlns:a16="http://schemas.microsoft.com/office/drawing/2014/main" id="{8B007D83-39B3-E393-2DB0-2510737A1362}"/>
                  </a:ext>
                </a:extLst>
              </p:cNvPr>
              <p:cNvSpPr/>
              <p:nvPr/>
            </p:nvSpPr>
            <p:spPr>
              <a:xfrm>
                <a:off x="6864888" y="6771090"/>
                <a:ext cx="556" cy="40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" extrusionOk="0">
                    <a:moveTo>
                      <a:pt x="0" y="0"/>
                    </a:moveTo>
                    <a:cubicBezTo>
                      <a:pt x="0" y="3"/>
                      <a:pt x="2" y="4"/>
                      <a:pt x="4" y="4"/>
                    </a:cubicBezTo>
                    <a:lnTo>
                      <a:pt x="4" y="4"/>
                    </a:lnTo>
                    <a:cubicBezTo>
                      <a:pt x="3" y="3"/>
                      <a:pt x="2" y="2"/>
                      <a:pt x="0" y="0"/>
                    </a:cubicBezTo>
                    <a:close/>
                    <a:moveTo>
                      <a:pt x="4" y="4"/>
                    </a:moveTo>
                    <a:lnTo>
                      <a:pt x="4" y="4"/>
                    </a:lnTo>
                    <a:cubicBezTo>
                      <a:pt x="8" y="6"/>
                      <a:pt x="12" y="8"/>
                      <a:pt x="14" y="10"/>
                    </a:cubicBezTo>
                    <a:cubicBezTo>
                      <a:pt x="10" y="7"/>
                      <a:pt x="10" y="7"/>
                      <a:pt x="7" y="4"/>
                    </a:cubicBezTo>
                    <a:cubicBezTo>
                      <a:pt x="6" y="4"/>
                      <a:pt x="5" y="4"/>
                      <a:pt x="4" y="4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6" name="Google Shape;898;p49">
                <a:extLst>
                  <a:ext uri="{FF2B5EF4-FFF2-40B4-BE49-F238E27FC236}">
                    <a16:creationId xmlns:a16="http://schemas.microsoft.com/office/drawing/2014/main" id="{157D00C4-F309-7156-CF18-4CEB4DC9994D}"/>
                  </a:ext>
                </a:extLst>
              </p:cNvPr>
              <p:cNvSpPr/>
              <p:nvPr/>
            </p:nvSpPr>
            <p:spPr>
              <a:xfrm>
                <a:off x="6872298" y="6783909"/>
                <a:ext cx="148" cy="3260"/>
              </a:xfrm>
              <a:custGeom>
                <a:avLst/>
                <a:gdLst/>
                <a:ahLst/>
                <a:cxnLst/>
                <a:rect l="l" t="t" r="r" b="b"/>
                <a:pathLst>
                  <a:path w="4" h="88" extrusionOk="0">
                    <a:moveTo>
                      <a:pt x="4" y="0"/>
                    </a:moveTo>
                    <a:lnTo>
                      <a:pt x="4" y="0"/>
                    </a:lnTo>
                    <a:cubicBezTo>
                      <a:pt x="4" y="27"/>
                      <a:pt x="0" y="58"/>
                      <a:pt x="0" y="88"/>
                    </a:cubicBezTo>
                    <a:lnTo>
                      <a:pt x="0" y="88"/>
                    </a:lnTo>
                    <a:cubicBezTo>
                      <a:pt x="0" y="58"/>
                      <a:pt x="4" y="30"/>
                      <a:pt x="4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7" name="Google Shape;899;p49">
                <a:extLst>
                  <a:ext uri="{FF2B5EF4-FFF2-40B4-BE49-F238E27FC236}">
                    <a16:creationId xmlns:a16="http://schemas.microsoft.com/office/drawing/2014/main" id="{E2FA42DF-E0DE-C93D-147F-4D627C872922}"/>
                  </a:ext>
                </a:extLst>
              </p:cNvPr>
              <p:cNvSpPr/>
              <p:nvPr/>
            </p:nvSpPr>
            <p:spPr>
              <a:xfrm>
                <a:off x="6866407" y="6771979"/>
                <a:ext cx="1297" cy="10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7" extrusionOk="0">
                    <a:moveTo>
                      <a:pt x="0" y="0"/>
                    </a:moveTo>
                    <a:cubicBezTo>
                      <a:pt x="8" y="8"/>
                      <a:pt x="16" y="14"/>
                      <a:pt x="27" y="21"/>
                    </a:cubicBezTo>
                    <a:lnTo>
                      <a:pt x="27" y="21"/>
                    </a:lnTo>
                    <a:cubicBezTo>
                      <a:pt x="19" y="15"/>
                      <a:pt x="11" y="7"/>
                      <a:pt x="0" y="0"/>
                    </a:cubicBezTo>
                    <a:close/>
                    <a:moveTo>
                      <a:pt x="27" y="21"/>
                    </a:moveTo>
                    <a:cubicBezTo>
                      <a:pt x="29" y="23"/>
                      <a:pt x="32" y="25"/>
                      <a:pt x="34" y="27"/>
                    </a:cubicBezTo>
                    <a:cubicBezTo>
                      <a:pt x="32" y="25"/>
                      <a:pt x="29" y="23"/>
                      <a:pt x="27" y="2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8" name="Google Shape;900;p49">
                <a:extLst>
                  <a:ext uri="{FF2B5EF4-FFF2-40B4-BE49-F238E27FC236}">
                    <a16:creationId xmlns:a16="http://schemas.microsoft.com/office/drawing/2014/main" id="{F1D47BF9-9F72-6B2E-265A-E77514241B9A}"/>
                  </a:ext>
                </a:extLst>
              </p:cNvPr>
              <p:cNvSpPr/>
              <p:nvPr/>
            </p:nvSpPr>
            <p:spPr>
              <a:xfrm>
                <a:off x="6866407" y="6771979"/>
                <a:ext cx="37" cy="3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19" name="Google Shape;901;p49">
                <a:extLst>
                  <a:ext uri="{FF2B5EF4-FFF2-40B4-BE49-F238E27FC236}">
                    <a16:creationId xmlns:a16="http://schemas.microsoft.com/office/drawing/2014/main" id="{4C3CDACD-EB7C-BD36-D7A1-F2E3B73ED84A}"/>
                  </a:ext>
                </a:extLst>
              </p:cNvPr>
              <p:cNvSpPr/>
              <p:nvPr/>
            </p:nvSpPr>
            <p:spPr>
              <a:xfrm>
                <a:off x="6830506" y="6812474"/>
                <a:ext cx="1297" cy="81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2" extrusionOk="0">
                    <a:moveTo>
                      <a:pt x="35" y="21"/>
                    </a:moveTo>
                    <a:cubicBezTo>
                      <a:pt x="35" y="18"/>
                      <a:pt x="35" y="18"/>
                      <a:pt x="31" y="18"/>
                    </a:cubicBezTo>
                    <a:cubicBezTo>
                      <a:pt x="21" y="11"/>
                      <a:pt x="11" y="7"/>
                      <a:pt x="0" y="1"/>
                    </a:cubicBezTo>
                    <a:cubicBezTo>
                      <a:pt x="11" y="7"/>
                      <a:pt x="21" y="11"/>
                      <a:pt x="31" y="18"/>
                    </a:cubicBezTo>
                    <a:cubicBezTo>
                      <a:pt x="35" y="18"/>
                      <a:pt x="35" y="18"/>
                      <a:pt x="35" y="2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0" name="Google Shape;902;p49">
                <a:extLst>
                  <a:ext uri="{FF2B5EF4-FFF2-40B4-BE49-F238E27FC236}">
                    <a16:creationId xmlns:a16="http://schemas.microsoft.com/office/drawing/2014/main" id="{930CCE35-EA44-4EF8-2E96-3D678523675D}"/>
                  </a:ext>
                </a:extLst>
              </p:cNvPr>
              <p:cNvSpPr/>
              <p:nvPr/>
            </p:nvSpPr>
            <p:spPr>
              <a:xfrm>
                <a:off x="6852328" y="6809732"/>
                <a:ext cx="6410" cy="4038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09" extrusionOk="0">
                    <a:moveTo>
                      <a:pt x="173" y="1"/>
                    </a:moveTo>
                    <a:cubicBezTo>
                      <a:pt x="156" y="14"/>
                      <a:pt x="136" y="27"/>
                      <a:pt x="116" y="41"/>
                    </a:cubicBezTo>
                    <a:cubicBezTo>
                      <a:pt x="100" y="52"/>
                      <a:pt x="82" y="63"/>
                      <a:pt x="65" y="73"/>
                    </a:cubicBezTo>
                    <a:lnTo>
                      <a:pt x="65" y="73"/>
                    </a:lnTo>
                    <a:cubicBezTo>
                      <a:pt x="83" y="63"/>
                      <a:pt x="101" y="52"/>
                      <a:pt x="119" y="41"/>
                    </a:cubicBezTo>
                    <a:cubicBezTo>
                      <a:pt x="136" y="27"/>
                      <a:pt x="156" y="14"/>
                      <a:pt x="173" y="1"/>
                    </a:cubicBezTo>
                    <a:close/>
                    <a:moveTo>
                      <a:pt x="65" y="73"/>
                    </a:moveTo>
                    <a:cubicBezTo>
                      <a:pt x="45" y="84"/>
                      <a:pt x="25" y="94"/>
                      <a:pt x="4" y="105"/>
                    </a:cubicBezTo>
                    <a:lnTo>
                      <a:pt x="1" y="108"/>
                    </a:lnTo>
                    <a:cubicBezTo>
                      <a:pt x="1" y="108"/>
                      <a:pt x="4" y="105"/>
                      <a:pt x="8" y="105"/>
                    </a:cubicBezTo>
                    <a:cubicBezTo>
                      <a:pt x="27" y="94"/>
                      <a:pt x="46" y="84"/>
                      <a:pt x="65" y="73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1" name="Google Shape;903;p49">
                <a:extLst>
                  <a:ext uri="{FF2B5EF4-FFF2-40B4-BE49-F238E27FC236}">
                    <a16:creationId xmlns:a16="http://schemas.microsoft.com/office/drawing/2014/main" id="{1B8D3154-2278-AADE-D9C2-C6C74D69B303}"/>
                  </a:ext>
                </a:extLst>
              </p:cNvPr>
              <p:cNvSpPr/>
              <p:nvPr/>
            </p:nvSpPr>
            <p:spPr>
              <a:xfrm>
                <a:off x="6851216" y="6813734"/>
                <a:ext cx="1149" cy="408"/>
              </a:xfrm>
              <a:custGeom>
                <a:avLst/>
                <a:gdLst/>
                <a:ahLst/>
                <a:cxnLst/>
                <a:rect l="l" t="t" r="r" b="b"/>
                <a:pathLst>
                  <a:path w="31" h="11" extrusionOk="0">
                    <a:moveTo>
                      <a:pt x="31" y="0"/>
                    </a:moveTo>
                    <a:cubicBezTo>
                      <a:pt x="21" y="4"/>
                      <a:pt x="10" y="8"/>
                      <a:pt x="1" y="11"/>
                    </a:cubicBezTo>
                    <a:cubicBezTo>
                      <a:pt x="10" y="8"/>
                      <a:pt x="21" y="4"/>
                      <a:pt x="31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2" name="Google Shape;904;p49">
                <a:extLst>
                  <a:ext uri="{FF2B5EF4-FFF2-40B4-BE49-F238E27FC236}">
                    <a16:creationId xmlns:a16="http://schemas.microsoft.com/office/drawing/2014/main" id="{1BBA4435-61D9-F16F-1621-D3C7CE294674}"/>
                  </a:ext>
                </a:extLst>
              </p:cNvPr>
              <p:cNvSpPr/>
              <p:nvPr/>
            </p:nvSpPr>
            <p:spPr>
              <a:xfrm>
                <a:off x="6861479" y="6798062"/>
                <a:ext cx="7966" cy="967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61" extrusionOk="0">
                    <a:moveTo>
                      <a:pt x="214" y="1"/>
                    </a:moveTo>
                    <a:cubicBezTo>
                      <a:pt x="204" y="14"/>
                      <a:pt x="194" y="31"/>
                      <a:pt x="183" y="48"/>
                    </a:cubicBezTo>
                    <a:cubicBezTo>
                      <a:pt x="143" y="102"/>
                      <a:pt x="99" y="156"/>
                      <a:pt x="52" y="214"/>
                    </a:cubicBezTo>
                    <a:cubicBezTo>
                      <a:pt x="49" y="217"/>
                      <a:pt x="45" y="220"/>
                      <a:pt x="38" y="224"/>
                    </a:cubicBezTo>
                    <a:cubicBezTo>
                      <a:pt x="28" y="237"/>
                      <a:pt x="14" y="248"/>
                      <a:pt x="1" y="261"/>
                    </a:cubicBezTo>
                    <a:cubicBezTo>
                      <a:pt x="14" y="251"/>
                      <a:pt x="28" y="237"/>
                      <a:pt x="38" y="227"/>
                    </a:cubicBezTo>
                    <a:cubicBezTo>
                      <a:pt x="45" y="220"/>
                      <a:pt x="49" y="217"/>
                      <a:pt x="55" y="214"/>
                    </a:cubicBezTo>
                    <a:cubicBezTo>
                      <a:pt x="99" y="159"/>
                      <a:pt x="143" y="102"/>
                      <a:pt x="188" y="45"/>
                    </a:cubicBezTo>
                    <a:cubicBezTo>
                      <a:pt x="197" y="31"/>
                      <a:pt x="204" y="14"/>
                      <a:pt x="214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3" name="Google Shape;905;p49">
                <a:extLst>
                  <a:ext uri="{FF2B5EF4-FFF2-40B4-BE49-F238E27FC236}">
                    <a16:creationId xmlns:a16="http://schemas.microsoft.com/office/drawing/2014/main" id="{A0817D69-E936-1613-AAF6-BA6345DC3F8B}"/>
                  </a:ext>
                </a:extLst>
              </p:cNvPr>
              <p:cNvSpPr/>
              <p:nvPr/>
            </p:nvSpPr>
            <p:spPr>
              <a:xfrm>
                <a:off x="6858737" y="6808436"/>
                <a:ext cx="1927" cy="1334"/>
              </a:xfrm>
              <a:custGeom>
                <a:avLst/>
                <a:gdLst/>
                <a:ahLst/>
                <a:cxnLst/>
                <a:rect l="l" t="t" r="r" b="b"/>
                <a:pathLst>
                  <a:path w="52" h="36" extrusionOk="0">
                    <a:moveTo>
                      <a:pt x="1" y="35"/>
                    </a:moveTo>
                    <a:cubicBezTo>
                      <a:pt x="18" y="25"/>
                      <a:pt x="34" y="12"/>
                      <a:pt x="51" y="1"/>
                    </a:cubicBezTo>
                    <a:cubicBezTo>
                      <a:pt x="34" y="12"/>
                      <a:pt x="18" y="25"/>
                      <a:pt x="1" y="35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4" name="Google Shape;906;p49">
                <a:extLst>
                  <a:ext uri="{FF2B5EF4-FFF2-40B4-BE49-F238E27FC236}">
                    <a16:creationId xmlns:a16="http://schemas.microsoft.com/office/drawing/2014/main" id="{E48441B0-8F9B-0EE0-9B4F-DF0F84C6754D}"/>
                  </a:ext>
                </a:extLst>
              </p:cNvPr>
              <p:cNvSpPr/>
              <p:nvPr/>
            </p:nvSpPr>
            <p:spPr>
              <a:xfrm>
                <a:off x="6821132" y="6804731"/>
                <a:ext cx="7040" cy="629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" y="17"/>
                      <a:pt x="33" y="37"/>
                      <a:pt x="50" y="54"/>
                    </a:cubicBezTo>
                    <a:cubicBezTo>
                      <a:pt x="98" y="94"/>
                      <a:pt x="142" y="132"/>
                      <a:pt x="189" y="169"/>
                    </a:cubicBezTo>
                    <a:cubicBezTo>
                      <a:pt x="142" y="132"/>
                      <a:pt x="98" y="94"/>
                      <a:pt x="53" y="54"/>
                    </a:cubicBezTo>
                    <a:cubicBezTo>
                      <a:pt x="34" y="37"/>
                      <a:pt x="18" y="17"/>
                      <a:pt x="1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5" name="Google Shape;907;p49">
                <a:extLst>
                  <a:ext uri="{FF2B5EF4-FFF2-40B4-BE49-F238E27FC236}">
                    <a16:creationId xmlns:a16="http://schemas.microsoft.com/office/drawing/2014/main" id="{0860BF1F-10E7-35AA-61DB-073F32ED6FF7}"/>
                  </a:ext>
                </a:extLst>
              </p:cNvPr>
              <p:cNvSpPr/>
              <p:nvPr/>
            </p:nvSpPr>
            <p:spPr>
              <a:xfrm>
                <a:off x="6837915" y="6815104"/>
                <a:ext cx="6299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" y="4"/>
                      <a:pt x="38" y="8"/>
                      <a:pt x="55" y="8"/>
                    </a:cubicBezTo>
                    <a:cubicBezTo>
                      <a:pt x="83" y="10"/>
                      <a:pt x="111" y="12"/>
                      <a:pt x="137" y="12"/>
                    </a:cubicBezTo>
                    <a:cubicBezTo>
                      <a:pt x="148" y="12"/>
                      <a:pt x="159" y="12"/>
                      <a:pt x="169" y="11"/>
                    </a:cubicBezTo>
                    <a:cubicBezTo>
                      <a:pt x="133" y="11"/>
                      <a:pt x="95" y="11"/>
                      <a:pt x="58" y="8"/>
                    </a:cubicBezTo>
                    <a:cubicBezTo>
                      <a:pt x="38" y="8"/>
                      <a:pt x="21" y="4"/>
                      <a:pt x="0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6" name="Google Shape;908;p49">
                <a:extLst>
                  <a:ext uri="{FF2B5EF4-FFF2-40B4-BE49-F238E27FC236}">
                    <a16:creationId xmlns:a16="http://schemas.microsoft.com/office/drawing/2014/main" id="{625A2959-2960-5D14-4767-92CE93B06880}"/>
                  </a:ext>
                </a:extLst>
              </p:cNvPr>
              <p:cNvSpPr/>
              <p:nvPr/>
            </p:nvSpPr>
            <p:spPr>
              <a:xfrm>
                <a:off x="6419292" y="5941066"/>
                <a:ext cx="290435" cy="379318"/>
              </a:xfrm>
              <a:custGeom>
                <a:avLst/>
                <a:gdLst/>
                <a:ahLst/>
                <a:cxnLst/>
                <a:rect l="l" t="t" r="r" b="b"/>
                <a:pathLst>
                  <a:path w="7839" h="10238" extrusionOk="0">
                    <a:moveTo>
                      <a:pt x="5459" y="2453"/>
                    </a:moveTo>
                    <a:cubicBezTo>
                      <a:pt x="5648" y="2453"/>
                      <a:pt x="5804" y="2612"/>
                      <a:pt x="5804" y="2801"/>
                    </a:cubicBezTo>
                    <a:cubicBezTo>
                      <a:pt x="5804" y="2987"/>
                      <a:pt x="5648" y="3147"/>
                      <a:pt x="5459" y="3147"/>
                    </a:cubicBezTo>
                    <a:cubicBezTo>
                      <a:pt x="5269" y="3147"/>
                      <a:pt x="5113" y="2987"/>
                      <a:pt x="5113" y="2801"/>
                    </a:cubicBezTo>
                    <a:cubicBezTo>
                      <a:pt x="5113" y="2612"/>
                      <a:pt x="5269" y="2453"/>
                      <a:pt x="5459" y="2453"/>
                    </a:cubicBezTo>
                    <a:close/>
                    <a:moveTo>
                      <a:pt x="5980" y="3329"/>
                    </a:moveTo>
                    <a:cubicBezTo>
                      <a:pt x="6166" y="3329"/>
                      <a:pt x="6325" y="3485"/>
                      <a:pt x="6325" y="3675"/>
                    </a:cubicBezTo>
                    <a:cubicBezTo>
                      <a:pt x="6325" y="3864"/>
                      <a:pt x="6166" y="4020"/>
                      <a:pt x="5980" y="4020"/>
                    </a:cubicBezTo>
                    <a:cubicBezTo>
                      <a:pt x="5790" y="4020"/>
                      <a:pt x="5634" y="3864"/>
                      <a:pt x="5634" y="3675"/>
                    </a:cubicBezTo>
                    <a:cubicBezTo>
                      <a:pt x="5634" y="3485"/>
                      <a:pt x="5790" y="3329"/>
                      <a:pt x="5980" y="3329"/>
                    </a:cubicBezTo>
                    <a:close/>
                    <a:moveTo>
                      <a:pt x="5012" y="3397"/>
                    </a:moveTo>
                    <a:cubicBezTo>
                      <a:pt x="5198" y="3397"/>
                      <a:pt x="5357" y="3553"/>
                      <a:pt x="5357" y="3742"/>
                    </a:cubicBezTo>
                    <a:cubicBezTo>
                      <a:pt x="5357" y="3932"/>
                      <a:pt x="5198" y="4088"/>
                      <a:pt x="5012" y="4088"/>
                    </a:cubicBezTo>
                    <a:cubicBezTo>
                      <a:pt x="4822" y="4088"/>
                      <a:pt x="4666" y="3932"/>
                      <a:pt x="4666" y="3742"/>
                    </a:cubicBezTo>
                    <a:cubicBezTo>
                      <a:pt x="4666" y="3553"/>
                      <a:pt x="4822" y="3397"/>
                      <a:pt x="5012" y="3397"/>
                    </a:cubicBezTo>
                    <a:close/>
                    <a:moveTo>
                      <a:pt x="5987" y="1"/>
                    </a:moveTo>
                    <a:cubicBezTo>
                      <a:pt x="5854" y="109"/>
                      <a:pt x="5726" y="218"/>
                      <a:pt x="5601" y="336"/>
                    </a:cubicBezTo>
                    <a:cubicBezTo>
                      <a:pt x="5567" y="366"/>
                      <a:pt x="5540" y="401"/>
                      <a:pt x="5509" y="434"/>
                    </a:cubicBezTo>
                    <a:cubicBezTo>
                      <a:pt x="5262" y="691"/>
                      <a:pt x="5028" y="959"/>
                      <a:pt x="4805" y="1237"/>
                    </a:cubicBezTo>
                    <a:cubicBezTo>
                      <a:pt x="4327" y="1867"/>
                      <a:pt x="3890" y="2531"/>
                      <a:pt x="3484" y="3207"/>
                    </a:cubicBezTo>
                    <a:cubicBezTo>
                      <a:pt x="3352" y="3431"/>
                      <a:pt x="3217" y="3654"/>
                      <a:pt x="3085" y="3881"/>
                    </a:cubicBezTo>
                    <a:cubicBezTo>
                      <a:pt x="3051" y="3949"/>
                      <a:pt x="3013" y="4017"/>
                      <a:pt x="2976" y="4088"/>
                    </a:cubicBezTo>
                    <a:cubicBezTo>
                      <a:pt x="2848" y="4348"/>
                      <a:pt x="2705" y="4599"/>
                      <a:pt x="2560" y="4853"/>
                    </a:cubicBezTo>
                    <a:cubicBezTo>
                      <a:pt x="2543" y="4897"/>
                      <a:pt x="2519" y="4938"/>
                      <a:pt x="2502" y="4982"/>
                    </a:cubicBezTo>
                    <a:cubicBezTo>
                      <a:pt x="2401" y="5216"/>
                      <a:pt x="2316" y="5456"/>
                      <a:pt x="2208" y="5689"/>
                    </a:cubicBezTo>
                    <a:cubicBezTo>
                      <a:pt x="2113" y="5896"/>
                      <a:pt x="2008" y="6096"/>
                      <a:pt x="1916" y="6305"/>
                    </a:cubicBezTo>
                    <a:cubicBezTo>
                      <a:pt x="1829" y="6509"/>
                      <a:pt x="1733" y="6705"/>
                      <a:pt x="1646" y="6905"/>
                    </a:cubicBezTo>
                    <a:cubicBezTo>
                      <a:pt x="1527" y="7207"/>
                      <a:pt x="1432" y="7518"/>
                      <a:pt x="1294" y="7813"/>
                    </a:cubicBezTo>
                    <a:cubicBezTo>
                      <a:pt x="1269" y="7866"/>
                      <a:pt x="1229" y="7910"/>
                      <a:pt x="1182" y="7941"/>
                    </a:cubicBezTo>
                    <a:cubicBezTo>
                      <a:pt x="1165" y="7975"/>
                      <a:pt x="1148" y="8012"/>
                      <a:pt x="1131" y="8046"/>
                    </a:cubicBezTo>
                    <a:cubicBezTo>
                      <a:pt x="1016" y="8256"/>
                      <a:pt x="904" y="8469"/>
                      <a:pt x="799" y="8686"/>
                    </a:cubicBezTo>
                    <a:cubicBezTo>
                      <a:pt x="701" y="8890"/>
                      <a:pt x="606" y="9103"/>
                      <a:pt x="491" y="9299"/>
                    </a:cubicBezTo>
                    <a:cubicBezTo>
                      <a:pt x="372" y="9506"/>
                      <a:pt x="250" y="9709"/>
                      <a:pt x="142" y="9922"/>
                    </a:cubicBezTo>
                    <a:cubicBezTo>
                      <a:pt x="95" y="10027"/>
                      <a:pt x="47" y="10132"/>
                      <a:pt x="0" y="10237"/>
                    </a:cubicBezTo>
                    <a:cubicBezTo>
                      <a:pt x="7" y="10226"/>
                      <a:pt x="14" y="10223"/>
                      <a:pt x="17" y="10213"/>
                    </a:cubicBezTo>
                    <a:cubicBezTo>
                      <a:pt x="18" y="10213"/>
                      <a:pt x="18" y="10213"/>
                      <a:pt x="18" y="10213"/>
                    </a:cubicBezTo>
                    <a:lnTo>
                      <a:pt x="18" y="10213"/>
                    </a:lnTo>
                    <a:cubicBezTo>
                      <a:pt x="17" y="10216"/>
                      <a:pt x="16" y="10218"/>
                      <a:pt x="15" y="10220"/>
                    </a:cubicBezTo>
                    <a:lnTo>
                      <a:pt x="15" y="10220"/>
                    </a:lnTo>
                    <a:cubicBezTo>
                      <a:pt x="16" y="10218"/>
                      <a:pt x="17" y="10216"/>
                      <a:pt x="19" y="10213"/>
                    </a:cubicBezTo>
                    <a:lnTo>
                      <a:pt x="19" y="10213"/>
                    </a:lnTo>
                    <a:cubicBezTo>
                      <a:pt x="20" y="10213"/>
                      <a:pt x="20" y="10213"/>
                      <a:pt x="20" y="10211"/>
                    </a:cubicBezTo>
                    <a:lnTo>
                      <a:pt x="20" y="10211"/>
                    </a:lnTo>
                    <a:cubicBezTo>
                      <a:pt x="53" y="10163"/>
                      <a:pt x="88" y="10117"/>
                      <a:pt x="125" y="10071"/>
                    </a:cubicBezTo>
                    <a:cubicBezTo>
                      <a:pt x="169" y="10020"/>
                      <a:pt x="217" y="9970"/>
                      <a:pt x="267" y="9922"/>
                    </a:cubicBezTo>
                    <a:cubicBezTo>
                      <a:pt x="305" y="9892"/>
                      <a:pt x="339" y="9865"/>
                      <a:pt x="375" y="9837"/>
                    </a:cubicBezTo>
                    <a:cubicBezTo>
                      <a:pt x="427" y="9804"/>
                      <a:pt x="474" y="9776"/>
                      <a:pt x="525" y="9749"/>
                    </a:cubicBezTo>
                    <a:cubicBezTo>
                      <a:pt x="674" y="9678"/>
                      <a:pt x="822" y="9617"/>
                      <a:pt x="975" y="9556"/>
                    </a:cubicBezTo>
                    <a:cubicBezTo>
                      <a:pt x="1175" y="9485"/>
                      <a:pt x="1375" y="9431"/>
                      <a:pt x="1578" y="9384"/>
                    </a:cubicBezTo>
                    <a:cubicBezTo>
                      <a:pt x="2102" y="9279"/>
                      <a:pt x="2631" y="9194"/>
                      <a:pt x="3159" y="9106"/>
                    </a:cubicBezTo>
                    <a:cubicBezTo>
                      <a:pt x="3451" y="9059"/>
                      <a:pt x="3738" y="9007"/>
                      <a:pt x="4026" y="8957"/>
                    </a:cubicBezTo>
                    <a:cubicBezTo>
                      <a:pt x="4307" y="8906"/>
                      <a:pt x="4575" y="8832"/>
                      <a:pt x="4842" y="8734"/>
                    </a:cubicBezTo>
                    <a:cubicBezTo>
                      <a:pt x="4835" y="8734"/>
                      <a:pt x="4832" y="8737"/>
                      <a:pt x="4829" y="8737"/>
                    </a:cubicBezTo>
                    <a:cubicBezTo>
                      <a:pt x="4865" y="8723"/>
                      <a:pt x="4906" y="8710"/>
                      <a:pt x="4943" y="8696"/>
                    </a:cubicBezTo>
                    <a:lnTo>
                      <a:pt x="4940" y="8696"/>
                    </a:lnTo>
                    <a:cubicBezTo>
                      <a:pt x="5020" y="8670"/>
                      <a:pt x="5099" y="8640"/>
                      <a:pt x="5176" y="8610"/>
                    </a:cubicBezTo>
                    <a:lnTo>
                      <a:pt x="5176" y="8610"/>
                    </a:lnTo>
                    <a:cubicBezTo>
                      <a:pt x="5175" y="8611"/>
                      <a:pt x="5175" y="8611"/>
                      <a:pt x="5174" y="8612"/>
                    </a:cubicBezTo>
                    <a:cubicBezTo>
                      <a:pt x="5181" y="8608"/>
                      <a:pt x="5187" y="8605"/>
                      <a:pt x="5195" y="8605"/>
                    </a:cubicBezTo>
                    <a:cubicBezTo>
                      <a:pt x="5199" y="8602"/>
                      <a:pt x="5203" y="8600"/>
                      <a:pt x="5208" y="8598"/>
                    </a:cubicBezTo>
                    <a:lnTo>
                      <a:pt x="5208" y="8598"/>
                    </a:lnTo>
                    <a:cubicBezTo>
                      <a:pt x="5208" y="8598"/>
                      <a:pt x="5208" y="8598"/>
                      <a:pt x="5208" y="8598"/>
                    </a:cubicBezTo>
                    <a:cubicBezTo>
                      <a:pt x="5208" y="8598"/>
                      <a:pt x="5208" y="8598"/>
                      <a:pt x="5209" y="8598"/>
                    </a:cubicBezTo>
                    <a:lnTo>
                      <a:pt x="5209" y="8598"/>
                    </a:lnTo>
                    <a:cubicBezTo>
                      <a:pt x="5208" y="8598"/>
                      <a:pt x="5208" y="8598"/>
                      <a:pt x="5208" y="8598"/>
                    </a:cubicBezTo>
                    <a:lnTo>
                      <a:pt x="5208" y="8598"/>
                    </a:lnTo>
                    <a:cubicBezTo>
                      <a:pt x="5211" y="8598"/>
                      <a:pt x="5214" y="8598"/>
                      <a:pt x="5215" y="8595"/>
                    </a:cubicBezTo>
                    <a:lnTo>
                      <a:pt x="5215" y="8595"/>
                    </a:lnTo>
                    <a:cubicBezTo>
                      <a:pt x="5213" y="8596"/>
                      <a:pt x="5211" y="8597"/>
                      <a:pt x="5209" y="8598"/>
                    </a:cubicBezTo>
                    <a:lnTo>
                      <a:pt x="5209" y="8598"/>
                    </a:lnTo>
                    <a:cubicBezTo>
                      <a:pt x="5211" y="8597"/>
                      <a:pt x="5213" y="8596"/>
                      <a:pt x="5215" y="8595"/>
                    </a:cubicBezTo>
                    <a:lnTo>
                      <a:pt x="5215" y="8595"/>
                    </a:lnTo>
                    <a:cubicBezTo>
                      <a:pt x="5215" y="8595"/>
                      <a:pt x="5215" y="8595"/>
                      <a:pt x="5215" y="8595"/>
                    </a:cubicBezTo>
                    <a:lnTo>
                      <a:pt x="5215" y="8595"/>
                    </a:lnTo>
                    <a:cubicBezTo>
                      <a:pt x="5436" y="8518"/>
                      <a:pt x="5667" y="8448"/>
                      <a:pt x="5881" y="8354"/>
                    </a:cubicBezTo>
                    <a:cubicBezTo>
                      <a:pt x="6014" y="8296"/>
                      <a:pt x="6142" y="8240"/>
                      <a:pt x="6271" y="8168"/>
                    </a:cubicBezTo>
                    <a:cubicBezTo>
                      <a:pt x="6393" y="8097"/>
                      <a:pt x="6511" y="8019"/>
                      <a:pt x="6626" y="7935"/>
                    </a:cubicBezTo>
                    <a:cubicBezTo>
                      <a:pt x="6840" y="7775"/>
                      <a:pt x="7036" y="7589"/>
                      <a:pt x="7206" y="7386"/>
                    </a:cubicBezTo>
                    <a:cubicBezTo>
                      <a:pt x="7375" y="7179"/>
                      <a:pt x="7500" y="6949"/>
                      <a:pt x="7602" y="6702"/>
                    </a:cubicBezTo>
                    <a:cubicBezTo>
                      <a:pt x="7669" y="6536"/>
                      <a:pt x="7714" y="6357"/>
                      <a:pt x="7747" y="6180"/>
                    </a:cubicBezTo>
                    <a:cubicBezTo>
                      <a:pt x="7785" y="5997"/>
                      <a:pt x="7815" y="5811"/>
                      <a:pt x="7828" y="5628"/>
                    </a:cubicBezTo>
                    <a:cubicBezTo>
                      <a:pt x="7839" y="5432"/>
                      <a:pt x="7828" y="5239"/>
                      <a:pt x="7788" y="5042"/>
                    </a:cubicBezTo>
                    <a:cubicBezTo>
                      <a:pt x="7750" y="4867"/>
                      <a:pt x="7720" y="4684"/>
                      <a:pt x="7663" y="4511"/>
                    </a:cubicBezTo>
                    <a:lnTo>
                      <a:pt x="7633" y="4420"/>
                    </a:lnTo>
                    <a:cubicBezTo>
                      <a:pt x="7612" y="4348"/>
                      <a:pt x="7578" y="4278"/>
                      <a:pt x="7555" y="4210"/>
                    </a:cubicBezTo>
                    <a:cubicBezTo>
                      <a:pt x="7520" y="4125"/>
                      <a:pt x="7483" y="4040"/>
                      <a:pt x="7439" y="3962"/>
                    </a:cubicBezTo>
                    <a:cubicBezTo>
                      <a:pt x="7368" y="3823"/>
                      <a:pt x="7290" y="3692"/>
                      <a:pt x="7212" y="3556"/>
                    </a:cubicBezTo>
                    <a:cubicBezTo>
                      <a:pt x="7134" y="3400"/>
                      <a:pt x="7067" y="3234"/>
                      <a:pt x="6978" y="3079"/>
                    </a:cubicBezTo>
                    <a:cubicBezTo>
                      <a:pt x="6884" y="2920"/>
                      <a:pt x="6789" y="2761"/>
                      <a:pt x="6684" y="2604"/>
                    </a:cubicBezTo>
                    <a:cubicBezTo>
                      <a:pt x="6586" y="2462"/>
                      <a:pt x="6484" y="2314"/>
                      <a:pt x="6400" y="2161"/>
                    </a:cubicBezTo>
                    <a:cubicBezTo>
                      <a:pt x="6325" y="2023"/>
                      <a:pt x="6254" y="1884"/>
                      <a:pt x="6180" y="1748"/>
                    </a:cubicBezTo>
                    <a:cubicBezTo>
                      <a:pt x="6096" y="1580"/>
                      <a:pt x="6033" y="1405"/>
                      <a:pt x="5969" y="1231"/>
                    </a:cubicBezTo>
                    <a:lnTo>
                      <a:pt x="5969" y="1231"/>
                    </a:lnTo>
                    <a:cubicBezTo>
                      <a:pt x="5971" y="1236"/>
                      <a:pt x="5974" y="1241"/>
                      <a:pt x="5976" y="1247"/>
                    </a:cubicBezTo>
                    <a:cubicBezTo>
                      <a:pt x="5942" y="1156"/>
                      <a:pt x="5915" y="1064"/>
                      <a:pt x="5892" y="969"/>
                    </a:cubicBezTo>
                    <a:cubicBezTo>
                      <a:pt x="5881" y="921"/>
                      <a:pt x="5875" y="874"/>
                      <a:pt x="5868" y="827"/>
                    </a:cubicBezTo>
                    <a:cubicBezTo>
                      <a:pt x="5865" y="783"/>
                      <a:pt x="5865" y="735"/>
                      <a:pt x="5865" y="691"/>
                    </a:cubicBezTo>
                    <a:cubicBezTo>
                      <a:pt x="5872" y="607"/>
                      <a:pt x="5881" y="522"/>
                      <a:pt x="5895" y="434"/>
                    </a:cubicBezTo>
                    <a:cubicBezTo>
                      <a:pt x="5909" y="346"/>
                      <a:pt x="5926" y="258"/>
                      <a:pt x="5953" y="170"/>
                    </a:cubicBezTo>
                    <a:cubicBezTo>
                      <a:pt x="5963" y="146"/>
                      <a:pt x="5970" y="123"/>
                      <a:pt x="5976" y="96"/>
                    </a:cubicBezTo>
                    <a:cubicBezTo>
                      <a:pt x="5983" y="72"/>
                      <a:pt x="5983" y="48"/>
                      <a:pt x="5987" y="24"/>
                    </a:cubicBezTo>
                    <a:lnTo>
                      <a:pt x="5987" y="1"/>
                    </a:lnTo>
                    <a:close/>
                    <a:moveTo>
                      <a:pt x="15" y="10220"/>
                    </a:moveTo>
                    <a:cubicBezTo>
                      <a:pt x="11" y="10225"/>
                      <a:pt x="7" y="10231"/>
                      <a:pt x="3" y="10237"/>
                    </a:cubicBezTo>
                    <a:cubicBezTo>
                      <a:pt x="8" y="10233"/>
                      <a:pt x="11" y="10226"/>
                      <a:pt x="15" y="1022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7" name="Google Shape;909;p49">
                <a:extLst>
                  <a:ext uri="{FF2B5EF4-FFF2-40B4-BE49-F238E27FC236}">
                    <a16:creationId xmlns:a16="http://schemas.microsoft.com/office/drawing/2014/main" id="{8F26EA4C-7164-B1CD-42AF-1615B36D5D3E}"/>
                  </a:ext>
                </a:extLst>
              </p:cNvPr>
              <p:cNvSpPr/>
              <p:nvPr/>
            </p:nvSpPr>
            <p:spPr>
              <a:xfrm>
                <a:off x="6840916" y="5888011"/>
                <a:ext cx="271651" cy="211185"/>
              </a:xfrm>
              <a:custGeom>
                <a:avLst/>
                <a:gdLst/>
                <a:ahLst/>
                <a:cxnLst/>
                <a:rect l="l" t="t" r="r" b="b"/>
                <a:pathLst>
                  <a:path w="7332" h="5700" extrusionOk="0">
                    <a:moveTo>
                      <a:pt x="14" y="1548"/>
                    </a:moveTo>
                    <a:cubicBezTo>
                      <a:pt x="14" y="1549"/>
                      <a:pt x="14" y="1549"/>
                      <a:pt x="14" y="1550"/>
                    </a:cubicBezTo>
                    <a:lnTo>
                      <a:pt x="14" y="1550"/>
                    </a:lnTo>
                    <a:cubicBezTo>
                      <a:pt x="14" y="1549"/>
                      <a:pt x="14" y="1549"/>
                      <a:pt x="14" y="1548"/>
                    </a:cubicBezTo>
                    <a:close/>
                    <a:moveTo>
                      <a:pt x="2388" y="3485"/>
                    </a:moveTo>
                    <a:cubicBezTo>
                      <a:pt x="2578" y="3485"/>
                      <a:pt x="2737" y="3641"/>
                      <a:pt x="2737" y="3830"/>
                    </a:cubicBezTo>
                    <a:cubicBezTo>
                      <a:pt x="2737" y="4019"/>
                      <a:pt x="2578" y="4175"/>
                      <a:pt x="2388" y="4175"/>
                    </a:cubicBezTo>
                    <a:cubicBezTo>
                      <a:pt x="2201" y="4175"/>
                      <a:pt x="2043" y="4019"/>
                      <a:pt x="2043" y="3830"/>
                    </a:cubicBezTo>
                    <a:cubicBezTo>
                      <a:pt x="2043" y="3641"/>
                      <a:pt x="2201" y="3485"/>
                      <a:pt x="2388" y="3485"/>
                    </a:cubicBezTo>
                    <a:close/>
                    <a:moveTo>
                      <a:pt x="3129" y="4216"/>
                    </a:moveTo>
                    <a:cubicBezTo>
                      <a:pt x="3156" y="4247"/>
                      <a:pt x="3184" y="4277"/>
                      <a:pt x="3214" y="4308"/>
                    </a:cubicBezTo>
                    <a:cubicBezTo>
                      <a:pt x="3214" y="4311"/>
                      <a:pt x="3217" y="4314"/>
                      <a:pt x="3221" y="4321"/>
                    </a:cubicBezTo>
                    <a:cubicBezTo>
                      <a:pt x="3197" y="4311"/>
                      <a:pt x="3173" y="4301"/>
                      <a:pt x="3150" y="4288"/>
                    </a:cubicBezTo>
                    <a:cubicBezTo>
                      <a:pt x="3146" y="4263"/>
                      <a:pt x="3140" y="4240"/>
                      <a:pt x="3129" y="4216"/>
                    </a:cubicBezTo>
                    <a:close/>
                    <a:moveTo>
                      <a:pt x="4423" y="4958"/>
                    </a:moveTo>
                    <a:cubicBezTo>
                      <a:pt x="4450" y="4971"/>
                      <a:pt x="4477" y="4982"/>
                      <a:pt x="4504" y="4995"/>
                    </a:cubicBezTo>
                    <a:cubicBezTo>
                      <a:pt x="4464" y="4991"/>
                      <a:pt x="4423" y="4988"/>
                      <a:pt x="4382" y="4985"/>
                    </a:cubicBezTo>
                    <a:cubicBezTo>
                      <a:pt x="4395" y="4978"/>
                      <a:pt x="4409" y="4968"/>
                      <a:pt x="4423" y="4958"/>
                    </a:cubicBezTo>
                    <a:close/>
                    <a:moveTo>
                      <a:pt x="24" y="1"/>
                    </a:moveTo>
                    <a:cubicBezTo>
                      <a:pt x="24" y="7"/>
                      <a:pt x="24" y="17"/>
                      <a:pt x="27" y="24"/>
                    </a:cubicBezTo>
                    <a:cubicBezTo>
                      <a:pt x="31" y="75"/>
                      <a:pt x="35" y="123"/>
                      <a:pt x="38" y="173"/>
                    </a:cubicBezTo>
                    <a:cubicBezTo>
                      <a:pt x="38" y="397"/>
                      <a:pt x="18" y="620"/>
                      <a:pt x="7" y="844"/>
                    </a:cubicBezTo>
                    <a:cubicBezTo>
                      <a:pt x="1" y="1093"/>
                      <a:pt x="14" y="1339"/>
                      <a:pt x="18" y="1588"/>
                    </a:cubicBezTo>
                    <a:lnTo>
                      <a:pt x="18" y="1588"/>
                    </a:lnTo>
                    <a:cubicBezTo>
                      <a:pt x="17" y="1574"/>
                      <a:pt x="15" y="1562"/>
                      <a:pt x="14" y="1550"/>
                    </a:cubicBezTo>
                    <a:lnTo>
                      <a:pt x="14" y="1550"/>
                    </a:lnTo>
                    <a:cubicBezTo>
                      <a:pt x="18" y="1823"/>
                      <a:pt x="11" y="2097"/>
                      <a:pt x="58" y="2364"/>
                    </a:cubicBezTo>
                    <a:cubicBezTo>
                      <a:pt x="105" y="2628"/>
                      <a:pt x="166" y="2896"/>
                      <a:pt x="268" y="3139"/>
                    </a:cubicBezTo>
                    <a:cubicBezTo>
                      <a:pt x="383" y="3407"/>
                      <a:pt x="505" y="3671"/>
                      <a:pt x="651" y="3922"/>
                    </a:cubicBezTo>
                    <a:cubicBezTo>
                      <a:pt x="722" y="4044"/>
                      <a:pt x="813" y="4162"/>
                      <a:pt x="905" y="4271"/>
                    </a:cubicBezTo>
                    <a:cubicBezTo>
                      <a:pt x="1010" y="4389"/>
                      <a:pt x="1115" y="4507"/>
                      <a:pt x="1230" y="4619"/>
                    </a:cubicBezTo>
                    <a:cubicBezTo>
                      <a:pt x="1433" y="4809"/>
                      <a:pt x="1670" y="4951"/>
                      <a:pt x="1917" y="5076"/>
                    </a:cubicBezTo>
                    <a:cubicBezTo>
                      <a:pt x="2076" y="5161"/>
                      <a:pt x="2235" y="5246"/>
                      <a:pt x="2401" y="5310"/>
                    </a:cubicBezTo>
                    <a:cubicBezTo>
                      <a:pt x="2584" y="5381"/>
                      <a:pt x="2767" y="5435"/>
                      <a:pt x="2960" y="5469"/>
                    </a:cubicBezTo>
                    <a:cubicBezTo>
                      <a:pt x="3129" y="5499"/>
                      <a:pt x="3302" y="5523"/>
                      <a:pt x="3475" y="5554"/>
                    </a:cubicBezTo>
                    <a:cubicBezTo>
                      <a:pt x="3844" y="5618"/>
                      <a:pt x="4217" y="5679"/>
                      <a:pt x="4592" y="5693"/>
                    </a:cubicBezTo>
                    <a:cubicBezTo>
                      <a:pt x="4690" y="5696"/>
                      <a:pt x="4786" y="5699"/>
                      <a:pt x="4883" y="5699"/>
                    </a:cubicBezTo>
                    <a:cubicBezTo>
                      <a:pt x="4981" y="5699"/>
                      <a:pt x="5076" y="5696"/>
                      <a:pt x="5175" y="5693"/>
                    </a:cubicBezTo>
                    <a:cubicBezTo>
                      <a:pt x="5341" y="5685"/>
                      <a:pt x="5506" y="5659"/>
                      <a:pt x="5672" y="5649"/>
                    </a:cubicBezTo>
                    <a:cubicBezTo>
                      <a:pt x="5723" y="5649"/>
                      <a:pt x="5777" y="5649"/>
                      <a:pt x="5828" y="5652"/>
                    </a:cubicBezTo>
                    <a:cubicBezTo>
                      <a:pt x="5964" y="5652"/>
                      <a:pt x="6099" y="5652"/>
                      <a:pt x="6235" y="5645"/>
                    </a:cubicBezTo>
                    <a:cubicBezTo>
                      <a:pt x="6400" y="5635"/>
                      <a:pt x="6569" y="5624"/>
                      <a:pt x="6739" y="5621"/>
                    </a:cubicBezTo>
                    <a:cubicBezTo>
                      <a:pt x="6827" y="5621"/>
                      <a:pt x="6919" y="5621"/>
                      <a:pt x="7007" y="5632"/>
                    </a:cubicBezTo>
                    <a:cubicBezTo>
                      <a:pt x="7081" y="5642"/>
                      <a:pt x="7159" y="5655"/>
                      <a:pt x="7233" y="5665"/>
                    </a:cubicBezTo>
                    <a:lnTo>
                      <a:pt x="7240" y="5665"/>
                    </a:lnTo>
                    <a:cubicBezTo>
                      <a:pt x="7250" y="5669"/>
                      <a:pt x="7260" y="5669"/>
                      <a:pt x="7271" y="5672"/>
                    </a:cubicBezTo>
                    <a:cubicBezTo>
                      <a:pt x="7268" y="5671"/>
                      <a:pt x="7266" y="5670"/>
                      <a:pt x="7264" y="5670"/>
                    </a:cubicBezTo>
                    <a:lnTo>
                      <a:pt x="7264" y="5670"/>
                    </a:lnTo>
                    <a:cubicBezTo>
                      <a:pt x="7266" y="5670"/>
                      <a:pt x="7268" y="5670"/>
                      <a:pt x="7270" y="5670"/>
                    </a:cubicBezTo>
                    <a:cubicBezTo>
                      <a:pt x="7290" y="5670"/>
                      <a:pt x="7312" y="5665"/>
                      <a:pt x="7332" y="5665"/>
                    </a:cubicBezTo>
                    <a:cubicBezTo>
                      <a:pt x="7135" y="5337"/>
                      <a:pt x="6929" y="5015"/>
                      <a:pt x="6712" y="4700"/>
                    </a:cubicBezTo>
                    <a:cubicBezTo>
                      <a:pt x="6472" y="4344"/>
                      <a:pt x="6208" y="4006"/>
                      <a:pt x="5944" y="3668"/>
                    </a:cubicBezTo>
                    <a:cubicBezTo>
                      <a:pt x="5639" y="3278"/>
                      <a:pt x="5337" y="2878"/>
                      <a:pt x="4989" y="2523"/>
                    </a:cubicBezTo>
                    <a:lnTo>
                      <a:pt x="4989" y="2520"/>
                    </a:lnTo>
                    <a:cubicBezTo>
                      <a:pt x="4890" y="2425"/>
                      <a:pt x="4789" y="2340"/>
                      <a:pt x="4680" y="2256"/>
                    </a:cubicBezTo>
                    <a:cubicBezTo>
                      <a:pt x="4497" y="2117"/>
                      <a:pt x="4308" y="1985"/>
                      <a:pt x="4125" y="1850"/>
                    </a:cubicBezTo>
                    <a:cubicBezTo>
                      <a:pt x="3942" y="1711"/>
                      <a:pt x="3759" y="1575"/>
                      <a:pt x="3567" y="1453"/>
                    </a:cubicBezTo>
                    <a:cubicBezTo>
                      <a:pt x="3559" y="1443"/>
                      <a:pt x="3546" y="1433"/>
                      <a:pt x="3536" y="1426"/>
                    </a:cubicBezTo>
                    <a:cubicBezTo>
                      <a:pt x="3390" y="1308"/>
                      <a:pt x="3224" y="1216"/>
                      <a:pt x="3065" y="1118"/>
                    </a:cubicBezTo>
                    <a:cubicBezTo>
                      <a:pt x="2908" y="1023"/>
                      <a:pt x="2742" y="957"/>
                      <a:pt x="2579" y="879"/>
                    </a:cubicBezTo>
                    <a:lnTo>
                      <a:pt x="2579" y="879"/>
                    </a:lnTo>
                    <a:cubicBezTo>
                      <a:pt x="2580" y="880"/>
                      <a:pt x="2582" y="880"/>
                      <a:pt x="2584" y="881"/>
                    </a:cubicBezTo>
                    <a:cubicBezTo>
                      <a:pt x="2343" y="766"/>
                      <a:pt x="2104" y="654"/>
                      <a:pt x="1863" y="549"/>
                    </a:cubicBezTo>
                    <a:cubicBezTo>
                      <a:pt x="1619" y="440"/>
                      <a:pt x="1362" y="376"/>
                      <a:pt x="1104" y="301"/>
                    </a:cubicBezTo>
                    <a:cubicBezTo>
                      <a:pt x="946" y="254"/>
                      <a:pt x="790" y="200"/>
                      <a:pt x="627" y="156"/>
                    </a:cubicBezTo>
                    <a:cubicBezTo>
                      <a:pt x="465" y="115"/>
                      <a:pt x="302" y="65"/>
                      <a:pt x="140" y="17"/>
                    </a:cubicBezTo>
                    <a:lnTo>
                      <a:pt x="140" y="17"/>
                    </a:lnTo>
                    <a:cubicBezTo>
                      <a:pt x="142" y="19"/>
                      <a:pt x="144" y="20"/>
                      <a:pt x="147" y="21"/>
                    </a:cubicBezTo>
                    <a:lnTo>
                      <a:pt x="147" y="21"/>
                    </a:lnTo>
                    <a:cubicBezTo>
                      <a:pt x="105" y="13"/>
                      <a:pt x="63" y="9"/>
                      <a:pt x="24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8" name="Google Shape;910;p49">
                <a:extLst>
                  <a:ext uri="{FF2B5EF4-FFF2-40B4-BE49-F238E27FC236}">
                    <a16:creationId xmlns:a16="http://schemas.microsoft.com/office/drawing/2014/main" id="{63F803AB-B181-21F9-57DB-1EFA26CEBC85}"/>
                  </a:ext>
                </a:extLst>
              </p:cNvPr>
              <p:cNvSpPr/>
              <p:nvPr/>
            </p:nvSpPr>
            <p:spPr>
              <a:xfrm>
                <a:off x="6169615" y="6445608"/>
                <a:ext cx="391211" cy="412329"/>
              </a:xfrm>
              <a:custGeom>
                <a:avLst/>
                <a:gdLst/>
                <a:ahLst/>
                <a:cxnLst/>
                <a:rect l="l" t="t" r="r" b="b"/>
                <a:pathLst>
                  <a:path w="10559" h="11129" extrusionOk="0">
                    <a:moveTo>
                      <a:pt x="5557" y="1072"/>
                    </a:moveTo>
                    <a:cubicBezTo>
                      <a:pt x="5540" y="1082"/>
                      <a:pt x="5527" y="1092"/>
                      <a:pt x="5509" y="1103"/>
                    </a:cubicBezTo>
                    <a:cubicBezTo>
                      <a:pt x="5509" y="1098"/>
                      <a:pt x="5503" y="1095"/>
                      <a:pt x="5500" y="1092"/>
                    </a:cubicBezTo>
                    <a:cubicBezTo>
                      <a:pt x="5520" y="1085"/>
                      <a:pt x="5537" y="1078"/>
                      <a:pt x="5557" y="1072"/>
                    </a:cubicBezTo>
                    <a:close/>
                    <a:moveTo>
                      <a:pt x="3827" y="1400"/>
                    </a:moveTo>
                    <a:cubicBezTo>
                      <a:pt x="3827" y="1401"/>
                      <a:pt x="3826" y="1402"/>
                      <a:pt x="3825" y="1403"/>
                    </a:cubicBezTo>
                    <a:lnTo>
                      <a:pt x="3825" y="1403"/>
                    </a:lnTo>
                    <a:cubicBezTo>
                      <a:pt x="3826" y="1402"/>
                      <a:pt x="3827" y="1402"/>
                      <a:pt x="3827" y="1400"/>
                    </a:cubicBezTo>
                    <a:close/>
                    <a:moveTo>
                      <a:pt x="3825" y="1403"/>
                    </a:moveTo>
                    <a:cubicBezTo>
                      <a:pt x="3824" y="1404"/>
                      <a:pt x="3824" y="1405"/>
                      <a:pt x="3823" y="1406"/>
                    </a:cubicBezTo>
                    <a:lnTo>
                      <a:pt x="3823" y="1406"/>
                    </a:lnTo>
                    <a:cubicBezTo>
                      <a:pt x="3824" y="1405"/>
                      <a:pt x="3825" y="1404"/>
                      <a:pt x="3825" y="1403"/>
                    </a:cubicBezTo>
                    <a:close/>
                    <a:moveTo>
                      <a:pt x="8219" y="1204"/>
                    </a:moveTo>
                    <a:cubicBezTo>
                      <a:pt x="8405" y="1204"/>
                      <a:pt x="8564" y="1363"/>
                      <a:pt x="8564" y="1553"/>
                    </a:cubicBezTo>
                    <a:cubicBezTo>
                      <a:pt x="8564" y="1739"/>
                      <a:pt x="8405" y="1898"/>
                      <a:pt x="8219" y="1898"/>
                    </a:cubicBezTo>
                    <a:cubicBezTo>
                      <a:pt x="8029" y="1898"/>
                      <a:pt x="7870" y="1739"/>
                      <a:pt x="7870" y="1553"/>
                    </a:cubicBezTo>
                    <a:cubicBezTo>
                      <a:pt x="7870" y="1363"/>
                      <a:pt x="8029" y="1204"/>
                      <a:pt x="8219" y="1204"/>
                    </a:cubicBezTo>
                    <a:close/>
                    <a:moveTo>
                      <a:pt x="8910" y="1956"/>
                    </a:moveTo>
                    <a:cubicBezTo>
                      <a:pt x="9099" y="1956"/>
                      <a:pt x="9255" y="2111"/>
                      <a:pt x="9255" y="2301"/>
                    </a:cubicBezTo>
                    <a:cubicBezTo>
                      <a:pt x="9255" y="2491"/>
                      <a:pt x="9099" y="2647"/>
                      <a:pt x="8910" y="2647"/>
                    </a:cubicBezTo>
                    <a:cubicBezTo>
                      <a:pt x="8724" y="2647"/>
                      <a:pt x="8564" y="2491"/>
                      <a:pt x="8564" y="2301"/>
                    </a:cubicBezTo>
                    <a:cubicBezTo>
                      <a:pt x="8564" y="2111"/>
                      <a:pt x="8724" y="1956"/>
                      <a:pt x="8910" y="1956"/>
                    </a:cubicBezTo>
                    <a:close/>
                    <a:moveTo>
                      <a:pt x="1775" y="4126"/>
                    </a:moveTo>
                    <a:cubicBezTo>
                      <a:pt x="1773" y="4126"/>
                      <a:pt x="1771" y="4127"/>
                      <a:pt x="1771" y="4130"/>
                    </a:cubicBezTo>
                    <a:cubicBezTo>
                      <a:pt x="1772" y="4128"/>
                      <a:pt x="1773" y="4127"/>
                      <a:pt x="1775" y="4126"/>
                    </a:cubicBezTo>
                    <a:close/>
                    <a:moveTo>
                      <a:pt x="7318" y="0"/>
                    </a:moveTo>
                    <a:cubicBezTo>
                      <a:pt x="7211" y="0"/>
                      <a:pt x="7102" y="6"/>
                      <a:pt x="6993" y="15"/>
                    </a:cubicBezTo>
                    <a:cubicBezTo>
                      <a:pt x="6672" y="42"/>
                      <a:pt x="6342" y="70"/>
                      <a:pt x="6034" y="168"/>
                    </a:cubicBezTo>
                    <a:cubicBezTo>
                      <a:pt x="5672" y="283"/>
                      <a:pt x="5310" y="415"/>
                      <a:pt x="4958" y="564"/>
                    </a:cubicBezTo>
                    <a:cubicBezTo>
                      <a:pt x="4785" y="635"/>
                      <a:pt x="4620" y="730"/>
                      <a:pt x="4453" y="821"/>
                    </a:cubicBezTo>
                    <a:cubicBezTo>
                      <a:pt x="4325" y="889"/>
                      <a:pt x="4203" y="960"/>
                      <a:pt x="4078" y="1034"/>
                    </a:cubicBezTo>
                    <a:cubicBezTo>
                      <a:pt x="3993" y="1156"/>
                      <a:pt x="3904" y="1281"/>
                      <a:pt x="3823" y="1407"/>
                    </a:cubicBezTo>
                    <a:cubicBezTo>
                      <a:pt x="3823" y="1407"/>
                      <a:pt x="3823" y="1407"/>
                      <a:pt x="3823" y="1406"/>
                    </a:cubicBezTo>
                    <a:lnTo>
                      <a:pt x="3823" y="1406"/>
                    </a:lnTo>
                    <a:cubicBezTo>
                      <a:pt x="3821" y="1410"/>
                      <a:pt x="3819" y="1413"/>
                      <a:pt x="3817" y="1417"/>
                    </a:cubicBezTo>
                    <a:cubicBezTo>
                      <a:pt x="3810" y="1424"/>
                      <a:pt x="3807" y="1431"/>
                      <a:pt x="3803" y="1437"/>
                    </a:cubicBezTo>
                    <a:cubicBezTo>
                      <a:pt x="3807" y="1434"/>
                      <a:pt x="3807" y="1431"/>
                      <a:pt x="3810" y="1428"/>
                    </a:cubicBezTo>
                    <a:lnTo>
                      <a:pt x="3810" y="1428"/>
                    </a:lnTo>
                    <a:cubicBezTo>
                      <a:pt x="3651" y="1678"/>
                      <a:pt x="3488" y="1928"/>
                      <a:pt x="3319" y="2172"/>
                    </a:cubicBezTo>
                    <a:cubicBezTo>
                      <a:pt x="3160" y="2399"/>
                      <a:pt x="2980" y="2616"/>
                      <a:pt x="2815" y="2836"/>
                    </a:cubicBezTo>
                    <a:cubicBezTo>
                      <a:pt x="2726" y="2951"/>
                      <a:pt x="2638" y="3069"/>
                      <a:pt x="2551" y="3181"/>
                    </a:cubicBezTo>
                    <a:cubicBezTo>
                      <a:pt x="2473" y="3283"/>
                      <a:pt x="2388" y="3381"/>
                      <a:pt x="2307" y="3480"/>
                    </a:cubicBezTo>
                    <a:cubicBezTo>
                      <a:pt x="2135" y="3698"/>
                      <a:pt x="1953" y="3910"/>
                      <a:pt x="1775" y="4126"/>
                    </a:cubicBezTo>
                    <a:lnTo>
                      <a:pt x="1775" y="4126"/>
                    </a:lnTo>
                    <a:cubicBezTo>
                      <a:pt x="1775" y="4126"/>
                      <a:pt x="1775" y="4126"/>
                      <a:pt x="1775" y="4126"/>
                    </a:cubicBezTo>
                    <a:lnTo>
                      <a:pt x="1775" y="4126"/>
                    </a:lnTo>
                    <a:cubicBezTo>
                      <a:pt x="1771" y="4130"/>
                      <a:pt x="1765" y="4136"/>
                      <a:pt x="1761" y="4143"/>
                    </a:cubicBezTo>
                    <a:lnTo>
                      <a:pt x="1761" y="4139"/>
                    </a:lnTo>
                    <a:cubicBezTo>
                      <a:pt x="1761" y="4143"/>
                      <a:pt x="1758" y="4143"/>
                      <a:pt x="1758" y="4146"/>
                    </a:cubicBezTo>
                    <a:cubicBezTo>
                      <a:pt x="1633" y="4292"/>
                      <a:pt x="1507" y="4441"/>
                      <a:pt x="1379" y="4586"/>
                    </a:cubicBezTo>
                    <a:cubicBezTo>
                      <a:pt x="1213" y="4793"/>
                      <a:pt x="1071" y="5016"/>
                      <a:pt x="925" y="5240"/>
                    </a:cubicBezTo>
                    <a:cubicBezTo>
                      <a:pt x="790" y="5457"/>
                      <a:pt x="668" y="5680"/>
                      <a:pt x="556" y="5910"/>
                    </a:cubicBezTo>
                    <a:cubicBezTo>
                      <a:pt x="499" y="6035"/>
                      <a:pt x="441" y="6161"/>
                      <a:pt x="380" y="6283"/>
                    </a:cubicBezTo>
                    <a:cubicBezTo>
                      <a:pt x="333" y="6388"/>
                      <a:pt x="288" y="6493"/>
                      <a:pt x="252" y="6601"/>
                    </a:cubicBezTo>
                    <a:cubicBezTo>
                      <a:pt x="211" y="6737"/>
                      <a:pt x="177" y="6876"/>
                      <a:pt x="150" y="7018"/>
                    </a:cubicBezTo>
                    <a:cubicBezTo>
                      <a:pt x="92" y="7336"/>
                      <a:pt x="41" y="7657"/>
                      <a:pt x="14" y="7983"/>
                    </a:cubicBezTo>
                    <a:cubicBezTo>
                      <a:pt x="0" y="8260"/>
                      <a:pt x="0" y="8534"/>
                      <a:pt x="18" y="8812"/>
                    </a:cubicBezTo>
                    <a:cubicBezTo>
                      <a:pt x="24" y="8907"/>
                      <a:pt x="44" y="8998"/>
                      <a:pt x="55" y="9090"/>
                    </a:cubicBezTo>
                    <a:lnTo>
                      <a:pt x="65" y="9090"/>
                    </a:lnTo>
                    <a:cubicBezTo>
                      <a:pt x="61" y="9103"/>
                      <a:pt x="61" y="9117"/>
                      <a:pt x="61" y="9131"/>
                    </a:cubicBezTo>
                    <a:cubicBezTo>
                      <a:pt x="75" y="9222"/>
                      <a:pt x="82" y="9317"/>
                      <a:pt x="99" y="9408"/>
                    </a:cubicBezTo>
                    <a:cubicBezTo>
                      <a:pt x="143" y="9605"/>
                      <a:pt x="197" y="9794"/>
                      <a:pt x="261" y="9984"/>
                    </a:cubicBezTo>
                    <a:cubicBezTo>
                      <a:pt x="319" y="10143"/>
                      <a:pt x="383" y="10302"/>
                      <a:pt x="458" y="10455"/>
                    </a:cubicBezTo>
                    <a:cubicBezTo>
                      <a:pt x="577" y="10685"/>
                      <a:pt x="712" y="10908"/>
                      <a:pt x="850" y="11128"/>
                    </a:cubicBezTo>
                    <a:cubicBezTo>
                      <a:pt x="915" y="10969"/>
                      <a:pt x="922" y="10783"/>
                      <a:pt x="925" y="10614"/>
                    </a:cubicBezTo>
                    <a:cubicBezTo>
                      <a:pt x="932" y="10529"/>
                      <a:pt x="946" y="10441"/>
                      <a:pt x="959" y="10356"/>
                    </a:cubicBezTo>
                    <a:cubicBezTo>
                      <a:pt x="969" y="10295"/>
                      <a:pt x="986" y="10234"/>
                      <a:pt x="1003" y="10177"/>
                    </a:cubicBezTo>
                    <a:cubicBezTo>
                      <a:pt x="1071" y="9970"/>
                      <a:pt x="1149" y="9764"/>
                      <a:pt x="1237" y="9564"/>
                    </a:cubicBezTo>
                    <a:cubicBezTo>
                      <a:pt x="1288" y="9466"/>
                      <a:pt x="1345" y="9367"/>
                      <a:pt x="1399" y="9273"/>
                    </a:cubicBezTo>
                    <a:cubicBezTo>
                      <a:pt x="1410" y="9128"/>
                      <a:pt x="1423" y="8978"/>
                      <a:pt x="1446" y="8836"/>
                    </a:cubicBezTo>
                    <a:cubicBezTo>
                      <a:pt x="1511" y="8464"/>
                      <a:pt x="1643" y="8104"/>
                      <a:pt x="1857" y="7790"/>
                    </a:cubicBezTo>
                    <a:cubicBezTo>
                      <a:pt x="1965" y="7631"/>
                      <a:pt x="2083" y="7485"/>
                      <a:pt x="2215" y="7346"/>
                    </a:cubicBezTo>
                    <a:cubicBezTo>
                      <a:pt x="2344" y="7211"/>
                      <a:pt x="2493" y="7089"/>
                      <a:pt x="2642" y="6977"/>
                    </a:cubicBezTo>
                    <a:cubicBezTo>
                      <a:pt x="2787" y="6868"/>
                      <a:pt x="2950" y="6777"/>
                      <a:pt x="3106" y="6690"/>
                    </a:cubicBezTo>
                    <a:cubicBezTo>
                      <a:pt x="3271" y="6598"/>
                      <a:pt x="3441" y="6507"/>
                      <a:pt x="3607" y="6418"/>
                    </a:cubicBezTo>
                    <a:cubicBezTo>
                      <a:pt x="3779" y="6327"/>
                      <a:pt x="3952" y="6243"/>
                      <a:pt x="4128" y="6168"/>
                    </a:cubicBezTo>
                    <a:cubicBezTo>
                      <a:pt x="4301" y="6100"/>
                      <a:pt x="4481" y="6052"/>
                      <a:pt x="4656" y="6005"/>
                    </a:cubicBezTo>
                    <a:cubicBezTo>
                      <a:pt x="5009" y="5907"/>
                      <a:pt x="5367" y="5863"/>
                      <a:pt x="5726" y="5812"/>
                    </a:cubicBezTo>
                    <a:cubicBezTo>
                      <a:pt x="6441" y="5714"/>
                      <a:pt x="7162" y="5684"/>
                      <a:pt x="7877" y="5677"/>
                    </a:cubicBezTo>
                    <a:cubicBezTo>
                      <a:pt x="8300" y="5674"/>
                      <a:pt x="8724" y="5674"/>
                      <a:pt x="9146" y="5666"/>
                    </a:cubicBezTo>
                    <a:cubicBezTo>
                      <a:pt x="9349" y="5663"/>
                      <a:pt x="9552" y="5649"/>
                      <a:pt x="9756" y="5643"/>
                    </a:cubicBezTo>
                    <a:cubicBezTo>
                      <a:pt x="9918" y="5423"/>
                      <a:pt x="10071" y="5189"/>
                      <a:pt x="10193" y="4946"/>
                    </a:cubicBezTo>
                    <a:cubicBezTo>
                      <a:pt x="10274" y="4786"/>
                      <a:pt x="10338" y="4624"/>
                      <a:pt x="10393" y="4451"/>
                    </a:cubicBezTo>
                    <a:cubicBezTo>
                      <a:pt x="10437" y="4305"/>
                      <a:pt x="10460" y="4157"/>
                      <a:pt x="10484" y="4004"/>
                    </a:cubicBezTo>
                    <a:cubicBezTo>
                      <a:pt x="10501" y="3886"/>
                      <a:pt x="10524" y="3764"/>
                      <a:pt x="10538" y="3642"/>
                    </a:cubicBezTo>
                    <a:cubicBezTo>
                      <a:pt x="10559" y="3480"/>
                      <a:pt x="10555" y="3317"/>
                      <a:pt x="10532" y="3158"/>
                    </a:cubicBezTo>
                    <a:cubicBezTo>
                      <a:pt x="10491" y="2911"/>
                      <a:pt x="10463" y="2660"/>
                      <a:pt x="10396" y="2416"/>
                    </a:cubicBezTo>
                    <a:cubicBezTo>
                      <a:pt x="10338" y="2220"/>
                      <a:pt x="10247" y="2037"/>
                      <a:pt x="10155" y="1854"/>
                    </a:cubicBezTo>
                    <a:cubicBezTo>
                      <a:pt x="10142" y="1786"/>
                      <a:pt x="10112" y="1719"/>
                      <a:pt x="10060" y="1667"/>
                    </a:cubicBezTo>
                    <a:cubicBezTo>
                      <a:pt x="10057" y="1664"/>
                      <a:pt x="10051" y="1661"/>
                      <a:pt x="10044" y="1654"/>
                    </a:cubicBezTo>
                    <a:cubicBezTo>
                      <a:pt x="10017" y="1614"/>
                      <a:pt x="9993" y="1566"/>
                      <a:pt x="9966" y="1522"/>
                    </a:cubicBezTo>
                    <a:cubicBezTo>
                      <a:pt x="9912" y="1437"/>
                      <a:pt x="9868" y="1350"/>
                      <a:pt x="9810" y="1265"/>
                    </a:cubicBezTo>
                    <a:cubicBezTo>
                      <a:pt x="9749" y="1173"/>
                      <a:pt x="9685" y="1092"/>
                      <a:pt x="9613" y="1004"/>
                    </a:cubicBezTo>
                    <a:cubicBezTo>
                      <a:pt x="9536" y="912"/>
                      <a:pt x="9465" y="818"/>
                      <a:pt x="9370" y="740"/>
                    </a:cubicBezTo>
                    <a:cubicBezTo>
                      <a:pt x="9272" y="659"/>
                      <a:pt x="9163" y="591"/>
                      <a:pt x="9052" y="523"/>
                    </a:cubicBezTo>
                    <a:cubicBezTo>
                      <a:pt x="8933" y="452"/>
                      <a:pt x="8815" y="384"/>
                      <a:pt x="8686" y="326"/>
                    </a:cubicBezTo>
                    <a:cubicBezTo>
                      <a:pt x="8439" y="218"/>
                      <a:pt x="8175" y="123"/>
                      <a:pt x="7914" y="62"/>
                    </a:cubicBezTo>
                    <a:cubicBezTo>
                      <a:pt x="7714" y="19"/>
                      <a:pt x="7517" y="0"/>
                      <a:pt x="7318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29" name="Google Shape;911;p49">
                <a:extLst>
                  <a:ext uri="{FF2B5EF4-FFF2-40B4-BE49-F238E27FC236}">
                    <a16:creationId xmlns:a16="http://schemas.microsoft.com/office/drawing/2014/main" id="{68D90AA8-D030-3A46-804F-5ACE4B42DE83}"/>
                  </a:ext>
                </a:extLst>
              </p:cNvPr>
              <p:cNvSpPr/>
              <p:nvPr/>
            </p:nvSpPr>
            <p:spPr>
              <a:xfrm>
                <a:off x="6658744" y="6546272"/>
                <a:ext cx="166280" cy="104889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2831" extrusionOk="0">
                    <a:moveTo>
                      <a:pt x="1921" y="1"/>
                    </a:moveTo>
                    <a:cubicBezTo>
                      <a:pt x="1702" y="1"/>
                      <a:pt x="1486" y="46"/>
                      <a:pt x="1284" y="129"/>
                    </a:cubicBezTo>
                    <a:cubicBezTo>
                      <a:pt x="1217" y="153"/>
                      <a:pt x="1145" y="180"/>
                      <a:pt x="1081" y="221"/>
                    </a:cubicBezTo>
                    <a:cubicBezTo>
                      <a:pt x="1037" y="241"/>
                      <a:pt x="993" y="261"/>
                      <a:pt x="953" y="288"/>
                    </a:cubicBezTo>
                    <a:cubicBezTo>
                      <a:pt x="820" y="366"/>
                      <a:pt x="695" y="461"/>
                      <a:pt x="590" y="569"/>
                    </a:cubicBezTo>
                    <a:cubicBezTo>
                      <a:pt x="421" y="749"/>
                      <a:pt x="255" y="938"/>
                      <a:pt x="157" y="1169"/>
                    </a:cubicBezTo>
                    <a:cubicBezTo>
                      <a:pt x="62" y="1388"/>
                      <a:pt x="1" y="1639"/>
                      <a:pt x="15" y="1880"/>
                    </a:cubicBezTo>
                    <a:cubicBezTo>
                      <a:pt x="21" y="1978"/>
                      <a:pt x="28" y="2076"/>
                      <a:pt x="38" y="2174"/>
                    </a:cubicBezTo>
                    <a:cubicBezTo>
                      <a:pt x="55" y="2348"/>
                      <a:pt x="84" y="2520"/>
                      <a:pt x="121" y="2691"/>
                    </a:cubicBezTo>
                    <a:lnTo>
                      <a:pt x="121" y="2691"/>
                    </a:lnTo>
                    <a:cubicBezTo>
                      <a:pt x="121" y="2690"/>
                      <a:pt x="120" y="2689"/>
                      <a:pt x="120" y="2689"/>
                    </a:cubicBezTo>
                    <a:lnTo>
                      <a:pt x="120" y="2689"/>
                    </a:lnTo>
                    <a:cubicBezTo>
                      <a:pt x="123" y="2696"/>
                      <a:pt x="123" y="2702"/>
                      <a:pt x="123" y="2709"/>
                    </a:cubicBezTo>
                    <a:cubicBezTo>
                      <a:pt x="129" y="2733"/>
                      <a:pt x="140" y="2757"/>
                      <a:pt x="146" y="2780"/>
                    </a:cubicBezTo>
                    <a:cubicBezTo>
                      <a:pt x="194" y="2780"/>
                      <a:pt x="243" y="2779"/>
                      <a:pt x="291" y="2779"/>
                    </a:cubicBezTo>
                    <a:cubicBezTo>
                      <a:pt x="315" y="2779"/>
                      <a:pt x="340" y="2779"/>
                      <a:pt x="363" y="2780"/>
                    </a:cubicBezTo>
                    <a:cubicBezTo>
                      <a:pt x="1095" y="2787"/>
                      <a:pt x="1823" y="2821"/>
                      <a:pt x="2551" y="2824"/>
                    </a:cubicBezTo>
                    <a:cubicBezTo>
                      <a:pt x="3194" y="2824"/>
                      <a:pt x="3841" y="2824"/>
                      <a:pt x="4488" y="2831"/>
                    </a:cubicBezTo>
                    <a:cubicBezTo>
                      <a:pt x="4481" y="2815"/>
                      <a:pt x="4481" y="2794"/>
                      <a:pt x="4474" y="2774"/>
                    </a:cubicBezTo>
                    <a:cubicBezTo>
                      <a:pt x="4471" y="2757"/>
                      <a:pt x="4467" y="2740"/>
                      <a:pt x="4464" y="2726"/>
                    </a:cubicBezTo>
                    <a:cubicBezTo>
                      <a:pt x="4436" y="2598"/>
                      <a:pt x="4403" y="2472"/>
                      <a:pt x="4363" y="2347"/>
                    </a:cubicBezTo>
                    <a:cubicBezTo>
                      <a:pt x="4274" y="2079"/>
                      <a:pt x="4163" y="1815"/>
                      <a:pt x="4027" y="1568"/>
                    </a:cubicBezTo>
                    <a:cubicBezTo>
                      <a:pt x="3956" y="1446"/>
                      <a:pt x="3881" y="1321"/>
                      <a:pt x="3797" y="1210"/>
                    </a:cubicBezTo>
                    <a:cubicBezTo>
                      <a:pt x="3716" y="1097"/>
                      <a:pt x="3621" y="996"/>
                      <a:pt x="3530" y="894"/>
                    </a:cubicBezTo>
                    <a:cubicBezTo>
                      <a:pt x="3347" y="698"/>
                      <a:pt x="3157" y="502"/>
                      <a:pt x="2940" y="342"/>
                    </a:cubicBezTo>
                    <a:cubicBezTo>
                      <a:pt x="2700" y="163"/>
                      <a:pt x="2419" y="51"/>
                      <a:pt x="2124" y="14"/>
                    </a:cubicBezTo>
                    <a:cubicBezTo>
                      <a:pt x="2056" y="5"/>
                      <a:pt x="1988" y="1"/>
                      <a:pt x="1921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0" name="Google Shape;912;p49">
                <a:extLst>
                  <a:ext uri="{FF2B5EF4-FFF2-40B4-BE49-F238E27FC236}">
                    <a16:creationId xmlns:a16="http://schemas.microsoft.com/office/drawing/2014/main" id="{DDEF842B-207B-FE88-15EB-5789C06986C6}"/>
                  </a:ext>
                </a:extLst>
              </p:cNvPr>
              <p:cNvSpPr/>
              <p:nvPr/>
            </p:nvSpPr>
            <p:spPr>
              <a:xfrm>
                <a:off x="6663264" y="6646603"/>
                <a:ext cx="185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4" y="5"/>
                    </a:moveTo>
                    <a:cubicBezTo>
                      <a:pt x="4" y="1"/>
                      <a:pt x="4" y="1"/>
                      <a:pt x="1" y="1"/>
                    </a:cubicBezTo>
                    <a:lnTo>
                      <a:pt x="1" y="1"/>
                    </a:lnTo>
                    <a:cubicBezTo>
                      <a:pt x="4" y="1"/>
                      <a:pt x="4" y="1"/>
                      <a:pt x="4" y="5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1" name="Google Shape;913;p49">
                <a:extLst>
                  <a:ext uri="{FF2B5EF4-FFF2-40B4-BE49-F238E27FC236}">
                    <a16:creationId xmlns:a16="http://schemas.microsoft.com/office/drawing/2014/main" id="{85D4C752-0B74-B720-A9B1-EBAFD80FCE6B}"/>
                  </a:ext>
                </a:extLst>
              </p:cNvPr>
              <p:cNvSpPr/>
              <p:nvPr/>
            </p:nvSpPr>
            <p:spPr>
              <a:xfrm>
                <a:off x="6845177" y="6232981"/>
                <a:ext cx="306774" cy="333413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999" extrusionOk="0">
                    <a:moveTo>
                      <a:pt x="2584" y="113"/>
                    </a:moveTo>
                    <a:cubicBezTo>
                      <a:pt x="2576" y="113"/>
                      <a:pt x="2566" y="113"/>
                      <a:pt x="2557" y="115"/>
                    </a:cubicBezTo>
                    <a:lnTo>
                      <a:pt x="2557" y="115"/>
                    </a:lnTo>
                    <a:cubicBezTo>
                      <a:pt x="2563" y="114"/>
                      <a:pt x="2570" y="114"/>
                      <a:pt x="2577" y="114"/>
                    </a:cubicBezTo>
                    <a:lnTo>
                      <a:pt x="2577" y="114"/>
                    </a:lnTo>
                    <a:cubicBezTo>
                      <a:pt x="2580" y="113"/>
                      <a:pt x="2582" y="113"/>
                      <a:pt x="2584" y="113"/>
                    </a:cubicBezTo>
                    <a:close/>
                    <a:moveTo>
                      <a:pt x="3899" y="950"/>
                    </a:moveTo>
                    <a:cubicBezTo>
                      <a:pt x="4088" y="950"/>
                      <a:pt x="4244" y="1105"/>
                      <a:pt x="4244" y="1295"/>
                    </a:cubicBezTo>
                    <a:cubicBezTo>
                      <a:pt x="4244" y="1484"/>
                      <a:pt x="4088" y="1640"/>
                      <a:pt x="3899" y="1640"/>
                    </a:cubicBezTo>
                    <a:cubicBezTo>
                      <a:pt x="3708" y="1640"/>
                      <a:pt x="3553" y="1484"/>
                      <a:pt x="3553" y="1295"/>
                    </a:cubicBezTo>
                    <a:cubicBezTo>
                      <a:pt x="3553" y="1105"/>
                      <a:pt x="3708" y="950"/>
                      <a:pt x="3899" y="950"/>
                    </a:cubicBezTo>
                    <a:close/>
                    <a:moveTo>
                      <a:pt x="4619" y="6442"/>
                    </a:moveTo>
                    <a:cubicBezTo>
                      <a:pt x="4809" y="6442"/>
                      <a:pt x="4965" y="6598"/>
                      <a:pt x="4965" y="6787"/>
                    </a:cubicBezTo>
                    <a:cubicBezTo>
                      <a:pt x="4965" y="6976"/>
                      <a:pt x="4809" y="7132"/>
                      <a:pt x="4619" y="7132"/>
                    </a:cubicBezTo>
                    <a:cubicBezTo>
                      <a:pt x="4430" y="7132"/>
                      <a:pt x="4274" y="6976"/>
                      <a:pt x="4274" y="6787"/>
                    </a:cubicBezTo>
                    <a:cubicBezTo>
                      <a:pt x="4274" y="6598"/>
                      <a:pt x="4430" y="6442"/>
                      <a:pt x="4619" y="6442"/>
                    </a:cubicBezTo>
                    <a:close/>
                    <a:moveTo>
                      <a:pt x="5174" y="7200"/>
                    </a:moveTo>
                    <a:cubicBezTo>
                      <a:pt x="5365" y="7200"/>
                      <a:pt x="5520" y="7359"/>
                      <a:pt x="5520" y="7545"/>
                    </a:cubicBezTo>
                    <a:cubicBezTo>
                      <a:pt x="5520" y="7735"/>
                      <a:pt x="5365" y="7894"/>
                      <a:pt x="5174" y="7894"/>
                    </a:cubicBezTo>
                    <a:cubicBezTo>
                      <a:pt x="4985" y="7894"/>
                      <a:pt x="4829" y="7735"/>
                      <a:pt x="4829" y="7545"/>
                    </a:cubicBezTo>
                    <a:cubicBezTo>
                      <a:pt x="4829" y="7359"/>
                      <a:pt x="4985" y="7200"/>
                      <a:pt x="5174" y="7200"/>
                    </a:cubicBezTo>
                    <a:close/>
                    <a:moveTo>
                      <a:pt x="4179" y="7322"/>
                    </a:moveTo>
                    <a:cubicBezTo>
                      <a:pt x="4369" y="7322"/>
                      <a:pt x="4524" y="7478"/>
                      <a:pt x="4524" y="7667"/>
                    </a:cubicBezTo>
                    <a:cubicBezTo>
                      <a:pt x="4524" y="7857"/>
                      <a:pt x="4369" y="8013"/>
                      <a:pt x="4179" y="8013"/>
                    </a:cubicBezTo>
                    <a:cubicBezTo>
                      <a:pt x="3990" y="8013"/>
                      <a:pt x="3833" y="7857"/>
                      <a:pt x="3833" y="7667"/>
                    </a:cubicBezTo>
                    <a:cubicBezTo>
                      <a:pt x="3833" y="7478"/>
                      <a:pt x="3990" y="7322"/>
                      <a:pt x="4179" y="7322"/>
                    </a:cubicBezTo>
                    <a:close/>
                    <a:moveTo>
                      <a:pt x="3454" y="1"/>
                    </a:moveTo>
                    <a:cubicBezTo>
                      <a:pt x="3442" y="1"/>
                      <a:pt x="3430" y="1"/>
                      <a:pt x="3417" y="1"/>
                    </a:cubicBezTo>
                    <a:cubicBezTo>
                      <a:pt x="3326" y="1"/>
                      <a:pt x="3235" y="5"/>
                      <a:pt x="3143" y="22"/>
                    </a:cubicBezTo>
                    <a:cubicBezTo>
                      <a:pt x="3089" y="31"/>
                      <a:pt x="3038" y="39"/>
                      <a:pt x="2984" y="45"/>
                    </a:cubicBezTo>
                    <a:cubicBezTo>
                      <a:pt x="2850" y="61"/>
                      <a:pt x="2720" y="96"/>
                      <a:pt x="2584" y="113"/>
                    </a:cubicBezTo>
                    <a:lnTo>
                      <a:pt x="2584" y="113"/>
                    </a:lnTo>
                    <a:cubicBezTo>
                      <a:pt x="2588" y="113"/>
                      <a:pt x="2591" y="113"/>
                      <a:pt x="2594" y="113"/>
                    </a:cubicBezTo>
                    <a:cubicBezTo>
                      <a:pt x="2588" y="113"/>
                      <a:pt x="2583" y="113"/>
                      <a:pt x="2577" y="114"/>
                    </a:cubicBezTo>
                    <a:lnTo>
                      <a:pt x="2577" y="114"/>
                    </a:lnTo>
                    <a:cubicBezTo>
                      <a:pt x="2567" y="115"/>
                      <a:pt x="2557" y="116"/>
                      <a:pt x="2547" y="117"/>
                    </a:cubicBezTo>
                    <a:cubicBezTo>
                      <a:pt x="2550" y="116"/>
                      <a:pt x="2553" y="115"/>
                      <a:pt x="2557" y="115"/>
                    </a:cubicBezTo>
                    <a:lnTo>
                      <a:pt x="2557" y="115"/>
                    </a:lnTo>
                    <a:cubicBezTo>
                      <a:pt x="2421" y="124"/>
                      <a:pt x="2287" y="146"/>
                      <a:pt x="2151" y="170"/>
                    </a:cubicBezTo>
                    <a:cubicBezTo>
                      <a:pt x="2066" y="187"/>
                      <a:pt x="1985" y="201"/>
                      <a:pt x="1903" y="228"/>
                    </a:cubicBezTo>
                    <a:cubicBezTo>
                      <a:pt x="1812" y="255"/>
                      <a:pt x="1731" y="303"/>
                      <a:pt x="1647" y="347"/>
                    </a:cubicBezTo>
                    <a:cubicBezTo>
                      <a:pt x="1623" y="356"/>
                      <a:pt x="1599" y="370"/>
                      <a:pt x="1575" y="384"/>
                    </a:cubicBezTo>
                    <a:cubicBezTo>
                      <a:pt x="1538" y="404"/>
                      <a:pt x="1501" y="421"/>
                      <a:pt x="1464" y="442"/>
                    </a:cubicBezTo>
                    <a:cubicBezTo>
                      <a:pt x="1301" y="530"/>
                      <a:pt x="1148" y="628"/>
                      <a:pt x="1000" y="733"/>
                    </a:cubicBezTo>
                    <a:cubicBezTo>
                      <a:pt x="925" y="787"/>
                      <a:pt x="851" y="844"/>
                      <a:pt x="783" y="902"/>
                    </a:cubicBezTo>
                    <a:cubicBezTo>
                      <a:pt x="681" y="990"/>
                      <a:pt x="576" y="1085"/>
                      <a:pt x="498" y="1193"/>
                    </a:cubicBezTo>
                    <a:cubicBezTo>
                      <a:pt x="255" y="1549"/>
                      <a:pt x="129" y="1961"/>
                      <a:pt x="62" y="2382"/>
                    </a:cubicBezTo>
                    <a:cubicBezTo>
                      <a:pt x="34" y="2571"/>
                      <a:pt x="14" y="2758"/>
                      <a:pt x="11" y="2947"/>
                    </a:cubicBezTo>
                    <a:cubicBezTo>
                      <a:pt x="7" y="3140"/>
                      <a:pt x="1" y="3333"/>
                      <a:pt x="25" y="3523"/>
                    </a:cubicBezTo>
                    <a:cubicBezTo>
                      <a:pt x="68" y="3892"/>
                      <a:pt x="153" y="4254"/>
                      <a:pt x="255" y="4610"/>
                    </a:cubicBezTo>
                    <a:cubicBezTo>
                      <a:pt x="312" y="4810"/>
                      <a:pt x="376" y="5002"/>
                      <a:pt x="448" y="5196"/>
                    </a:cubicBezTo>
                    <a:cubicBezTo>
                      <a:pt x="509" y="5351"/>
                      <a:pt x="580" y="5507"/>
                      <a:pt x="651" y="5659"/>
                    </a:cubicBezTo>
                    <a:cubicBezTo>
                      <a:pt x="810" y="6009"/>
                      <a:pt x="969" y="6354"/>
                      <a:pt x="1148" y="6692"/>
                    </a:cubicBezTo>
                    <a:cubicBezTo>
                      <a:pt x="1325" y="7024"/>
                      <a:pt x="1555" y="7325"/>
                      <a:pt x="1802" y="7603"/>
                    </a:cubicBezTo>
                    <a:cubicBezTo>
                      <a:pt x="1924" y="7739"/>
                      <a:pt x="2066" y="7857"/>
                      <a:pt x="2202" y="7979"/>
                    </a:cubicBezTo>
                    <a:cubicBezTo>
                      <a:pt x="2347" y="8108"/>
                      <a:pt x="2493" y="8236"/>
                      <a:pt x="2649" y="8351"/>
                    </a:cubicBezTo>
                    <a:cubicBezTo>
                      <a:pt x="2936" y="8564"/>
                      <a:pt x="3258" y="8737"/>
                      <a:pt x="3594" y="8856"/>
                    </a:cubicBezTo>
                    <a:cubicBezTo>
                      <a:pt x="3861" y="8954"/>
                      <a:pt x="4149" y="8998"/>
                      <a:pt x="4436" y="8998"/>
                    </a:cubicBezTo>
                    <a:cubicBezTo>
                      <a:pt x="4521" y="8998"/>
                      <a:pt x="4610" y="8995"/>
                      <a:pt x="4697" y="8988"/>
                    </a:cubicBezTo>
                    <a:cubicBezTo>
                      <a:pt x="5080" y="8947"/>
                      <a:pt x="5446" y="8833"/>
                      <a:pt x="5798" y="8673"/>
                    </a:cubicBezTo>
                    <a:cubicBezTo>
                      <a:pt x="6109" y="8534"/>
                      <a:pt x="6387" y="8325"/>
                      <a:pt x="6610" y="8067"/>
                    </a:cubicBezTo>
                    <a:cubicBezTo>
                      <a:pt x="6723" y="7939"/>
                      <a:pt x="6831" y="7809"/>
                      <a:pt x="6939" y="7678"/>
                    </a:cubicBezTo>
                    <a:cubicBezTo>
                      <a:pt x="7112" y="7478"/>
                      <a:pt x="7295" y="7288"/>
                      <a:pt x="7443" y="7072"/>
                    </a:cubicBezTo>
                    <a:cubicBezTo>
                      <a:pt x="7589" y="6865"/>
                      <a:pt x="7701" y="6642"/>
                      <a:pt x="7820" y="6421"/>
                    </a:cubicBezTo>
                    <a:cubicBezTo>
                      <a:pt x="7948" y="6184"/>
                      <a:pt x="8050" y="5937"/>
                      <a:pt x="8120" y="5676"/>
                    </a:cubicBezTo>
                    <a:cubicBezTo>
                      <a:pt x="8192" y="5415"/>
                      <a:pt x="8250" y="5145"/>
                      <a:pt x="8263" y="4877"/>
                    </a:cubicBezTo>
                    <a:cubicBezTo>
                      <a:pt x="8273" y="4688"/>
                      <a:pt x="8280" y="4495"/>
                      <a:pt x="8253" y="4308"/>
                    </a:cubicBezTo>
                    <a:cubicBezTo>
                      <a:pt x="8226" y="4115"/>
                      <a:pt x="8185" y="3929"/>
                      <a:pt x="8137" y="3740"/>
                    </a:cubicBezTo>
                    <a:cubicBezTo>
                      <a:pt x="8097" y="3577"/>
                      <a:pt x="8059" y="3408"/>
                      <a:pt x="8006" y="3249"/>
                    </a:cubicBezTo>
                    <a:cubicBezTo>
                      <a:pt x="7937" y="3069"/>
                      <a:pt x="7881" y="2872"/>
                      <a:pt x="7779" y="2707"/>
                    </a:cubicBezTo>
                    <a:cubicBezTo>
                      <a:pt x="7684" y="2555"/>
                      <a:pt x="7582" y="2405"/>
                      <a:pt x="7484" y="2256"/>
                    </a:cubicBezTo>
                    <a:cubicBezTo>
                      <a:pt x="7376" y="2097"/>
                      <a:pt x="7257" y="1945"/>
                      <a:pt x="7122" y="1809"/>
                    </a:cubicBezTo>
                    <a:cubicBezTo>
                      <a:pt x="7000" y="1684"/>
                      <a:pt x="6878" y="1559"/>
                      <a:pt x="6749" y="1441"/>
                    </a:cubicBezTo>
                    <a:cubicBezTo>
                      <a:pt x="6624" y="1322"/>
                      <a:pt x="6509" y="1186"/>
                      <a:pt x="6367" y="1088"/>
                    </a:cubicBezTo>
                    <a:cubicBezTo>
                      <a:pt x="6065" y="875"/>
                      <a:pt x="5751" y="672"/>
                      <a:pt x="5412" y="523"/>
                    </a:cubicBezTo>
                    <a:cubicBezTo>
                      <a:pt x="5330" y="486"/>
                      <a:pt x="5246" y="458"/>
                      <a:pt x="5165" y="421"/>
                    </a:cubicBezTo>
                    <a:cubicBezTo>
                      <a:pt x="5087" y="387"/>
                      <a:pt x="5012" y="350"/>
                      <a:pt x="4935" y="320"/>
                    </a:cubicBezTo>
                    <a:cubicBezTo>
                      <a:pt x="4772" y="255"/>
                      <a:pt x="4606" y="208"/>
                      <a:pt x="4440" y="157"/>
                    </a:cubicBezTo>
                    <a:cubicBezTo>
                      <a:pt x="4274" y="109"/>
                      <a:pt x="4102" y="83"/>
                      <a:pt x="3932" y="48"/>
                    </a:cubicBezTo>
                    <a:cubicBezTo>
                      <a:pt x="3775" y="20"/>
                      <a:pt x="3614" y="1"/>
                      <a:pt x="3454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2" name="Google Shape;914;p49">
                <a:extLst>
                  <a:ext uri="{FF2B5EF4-FFF2-40B4-BE49-F238E27FC236}">
                    <a16:creationId xmlns:a16="http://schemas.microsoft.com/office/drawing/2014/main" id="{1E43DA11-8473-4944-F712-075F42F913A8}"/>
                  </a:ext>
                </a:extLst>
              </p:cNvPr>
              <p:cNvSpPr/>
              <p:nvPr/>
            </p:nvSpPr>
            <p:spPr>
              <a:xfrm>
                <a:off x="7288661" y="6446164"/>
                <a:ext cx="278023" cy="383282"/>
              </a:xfrm>
              <a:custGeom>
                <a:avLst/>
                <a:gdLst/>
                <a:ahLst/>
                <a:cxnLst/>
                <a:rect l="l" t="t" r="r" b="b"/>
                <a:pathLst>
                  <a:path w="7504" h="10345" extrusionOk="0">
                    <a:moveTo>
                      <a:pt x="1823" y="1863"/>
                    </a:moveTo>
                    <a:cubicBezTo>
                      <a:pt x="2012" y="1863"/>
                      <a:pt x="2164" y="2032"/>
                      <a:pt x="2157" y="2218"/>
                    </a:cubicBezTo>
                    <a:cubicBezTo>
                      <a:pt x="2154" y="2411"/>
                      <a:pt x="1992" y="2554"/>
                      <a:pt x="1802" y="2554"/>
                    </a:cubicBezTo>
                    <a:cubicBezTo>
                      <a:pt x="1615" y="2554"/>
                      <a:pt x="1460" y="2380"/>
                      <a:pt x="1467" y="2198"/>
                    </a:cubicBezTo>
                    <a:cubicBezTo>
                      <a:pt x="1473" y="2005"/>
                      <a:pt x="1633" y="1863"/>
                      <a:pt x="1823" y="1863"/>
                    </a:cubicBezTo>
                    <a:close/>
                    <a:moveTo>
                      <a:pt x="2022" y="0"/>
                    </a:moveTo>
                    <a:cubicBezTo>
                      <a:pt x="1859" y="58"/>
                      <a:pt x="1701" y="125"/>
                      <a:pt x="1545" y="207"/>
                    </a:cubicBezTo>
                    <a:cubicBezTo>
                      <a:pt x="1328" y="322"/>
                      <a:pt x="1132" y="481"/>
                      <a:pt x="965" y="661"/>
                    </a:cubicBezTo>
                    <a:cubicBezTo>
                      <a:pt x="837" y="803"/>
                      <a:pt x="718" y="945"/>
                      <a:pt x="607" y="1097"/>
                    </a:cubicBezTo>
                    <a:cubicBezTo>
                      <a:pt x="509" y="1236"/>
                      <a:pt x="417" y="1378"/>
                      <a:pt x="349" y="1534"/>
                    </a:cubicBezTo>
                    <a:cubicBezTo>
                      <a:pt x="309" y="1622"/>
                      <a:pt x="275" y="1710"/>
                      <a:pt x="238" y="1799"/>
                    </a:cubicBezTo>
                    <a:cubicBezTo>
                      <a:pt x="166" y="1977"/>
                      <a:pt x="112" y="2168"/>
                      <a:pt x="82" y="2357"/>
                    </a:cubicBezTo>
                    <a:cubicBezTo>
                      <a:pt x="55" y="2537"/>
                      <a:pt x="24" y="2719"/>
                      <a:pt x="18" y="2902"/>
                    </a:cubicBezTo>
                    <a:cubicBezTo>
                      <a:pt x="1" y="3261"/>
                      <a:pt x="7" y="3620"/>
                      <a:pt x="88" y="3968"/>
                    </a:cubicBezTo>
                    <a:cubicBezTo>
                      <a:pt x="170" y="4318"/>
                      <a:pt x="323" y="4639"/>
                      <a:pt x="512" y="4940"/>
                    </a:cubicBezTo>
                    <a:cubicBezTo>
                      <a:pt x="604" y="5086"/>
                      <a:pt x="691" y="5235"/>
                      <a:pt x="782" y="5381"/>
                    </a:cubicBezTo>
                    <a:cubicBezTo>
                      <a:pt x="851" y="5479"/>
                      <a:pt x="929" y="5573"/>
                      <a:pt x="1006" y="5669"/>
                    </a:cubicBezTo>
                    <a:cubicBezTo>
                      <a:pt x="1162" y="5720"/>
                      <a:pt x="1315" y="5781"/>
                      <a:pt x="1467" y="5845"/>
                    </a:cubicBezTo>
                    <a:cubicBezTo>
                      <a:pt x="1636" y="5923"/>
                      <a:pt x="1806" y="6000"/>
                      <a:pt x="1965" y="6095"/>
                    </a:cubicBezTo>
                    <a:cubicBezTo>
                      <a:pt x="2303" y="6295"/>
                      <a:pt x="2628" y="6512"/>
                      <a:pt x="2936" y="6752"/>
                    </a:cubicBezTo>
                    <a:cubicBezTo>
                      <a:pt x="3234" y="6983"/>
                      <a:pt x="3498" y="7243"/>
                      <a:pt x="3728" y="7538"/>
                    </a:cubicBezTo>
                    <a:cubicBezTo>
                      <a:pt x="3969" y="7839"/>
                      <a:pt x="4155" y="8181"/>
                      <a:pt x="4297" y="8536"/>
                    </a:cubicBezTo>
                    <a:cubicBezTo>
                      <a:pt x="4450" y="8909"/>
                      <a:pt x="4552" y="9291"/>
                      <a:pt x="4558" y="9698"/>
                    </a:cubicBezTo>
                    <a:cubicBezTo>
                      <a:pt x="4561" y="9813"/>
                      <a:pt x="4555" y="9925"/>
                      <a:pt x="4541" y="10037"/>
                    </a:cubicBezTo>
                    <a:cubicBezTo>
                      <a:pt x="4602" y="10088"/>
                      <a:pt x="4667" y="10135"/>
                      <a:pt x="4734" y="10172"/>
                    </a:cubicBezTo>
                    <a:cubicBezTo>
                      <a:pt x="4927" y="10277"/>
                      <a:pt x="5134" y="10338"/>
                      <a:pt x="5358" y="10345"/>
                    </a:cubicBezTo>
                    <a:lnTo>
                      <a:pt x="5419" y="10345"/>
                    </a:lnTo>
                    <a:cubicBezTo>
                      <a:pt x="5496" y="10345"/>
                      <a:pt x="5577" y="10341"/>
                      <a:pt x="5655" y="10332"/>
                    </a:cubicBezTo>
                    <a:cubicBezTo>
                      <a:pt x="5869" y="10307"/>
                      <a:pt x="6065" y="10243"/>
                      <a:pt x="6248" y="10128"/>
                    </a:cubicBezTo>
                    <a:cubicBezTo>
                      <a:pt x="6424" y="10013"/>
                      <a:pt x="6583" y="9885"/>
                      <a:pt x="6715" y="9722"/>
                    </a:cubicBezTo>
                    <a:cubicBezTo>
                      <a:pt x="6834" y="9573"/>
                      <a:pt x="6942" y="9410"/>
                      <a:pt x="7037" y="9248"/>
                    </a:cubicBezTo>
                    <a:cubicBezTo>
                      <a:pt x="7105" y="9126"/>
                      <a:pt x="7176" y="9000"/>
                      <a:pt x="7223" y="8869"/>
                    </a:cubicBezTo>
                    <a:cubicBezTo>
                      <a:pt x="7257" y="8770"/>
                      <a:pt x="7288" y="8669"/>
                      <a:pt x="7311" y="8567"/>
                    </a:cubicBezTo>
                    <a:cubicBezTo>
                      <a:pt x="7406" y="8208"/>
                      <a:pt x="7487" y="7839"/>
                      <a:pt x="7494" y="7470"/>
                    </a:cubicBezTo>
                    <a:cubicBezTo>
                      <a:pt x="7504" y="7131"/>
                      <a:pt x="7460" y="6800"/>
                      <a:pt x="7402" y="6467"/>
                    </a:cubicBezTo>
                    <a:cubicBezTo>
                      <a:pt x="7393" y="6444"/>
                      <a:pt x="7385" y="6420"/>
                      <a:pt x="7379" y="6397"/>
                    </a:cubicBezTo>
                    <a:cubicBezTo>
                      <a:pt x="7260" y="6119"/>
                      <a:pt x="7129" y="5851"/>
                      <a:pt x="6986" y="5584"/>
                    </a:cubicBezTo>
                    <a:cubicBezTo>
                      <a:pt x="6861" y="5378"/>
                      <a:pt x="6729" y="5174"/>
                      <a:pt x="6597" y="4971"/>
                    </a:cubicBezTo>
                    <a:cubicBezTo>
                      <a:pt x="6468" y="4778"/>
                      <a:pt x="6346" y="4582"/>
                      <a:pt x="6204" y="4399"/>
                    </a:cubicBezTo>
                    <a:cubicBezTo>
                      <a:pt x="6001" y="4142"/>
                      <a:pt x="5774" y="3907"/>
                      <a:pt x="5550" y="3668"/>
                    </a:cubicBezTo>
                    <a:cubicBezTo>
                      <a:pt x="5307" y="3410"/>
                      <a:pt x="5060" y="3160"/>
                      <a:pt x="4816" y="2902"/>
                    </a:cubicBezTo>
                    <a:cubicBezTo>
                      <a:pt x="4772" y="2858"/>
                      <a:pt x="4731" y="2810"/>
                      <a:pt x="4687" y="2766"/>
                    </a:cubicBezTo>
                    <a:cubicBezTo>
                      <a:pt x="4683" y="2770"/>
                      <a:pt x="4683" y="2774"/>
                      <a:pt x="4680" y="2777"/>
                    </a:cubicBezTo>
                    <a:cubicBezTo>
                      <a:pt x="4660" y="2749"/>
                      <a:pt x="4639" y="2723"/>
                      <a:pt x="4619" y="2699"/>
                    </a:cubicBezTo>
                    <a:cubicBezTo>
                      <a:pt x="4419" y="2489"/>
                      <a:pt x="4216" y="2279"/>
                      <a:pt x="4017" y="2069"/>
                    </a:cubicBezTo>
                    <a:cubicBezTo>
                      <a:pt x="3759" y="1802"/>
                      <a:pt x="3512" y="1527"/>
                      <a:pt x="3258" y="1257"/>
                    </a:cubicBezTo>
                    <a:cubicBezTo>
                      <a:pt x="2855" y="830"/>
                      <a:pt x="2442" y="413"/>
                      <a:pt x="2026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3" name="Google Shape;915;p49">
                <a:extLst>
                  <a:ext uri="{FF2B5EF4-FFF2-40B4-BE49-F238E27FC236}">
                    <a16:creationId xmlns:a16="http://schemas.microsoft.com/office/drawing/2014/main" id="{3A1866DD-E2BD-21E3-A448-9EF5F8FE4889}"/>
                  </a:ext>
                </a:extLst>
              </p:cNvPr>
              <p:cNvSpPr/>
              <p:nvPr/>
            </p:nvSpPr>
            <p:spPr>
              <a:xfrm>
                <a:off x="6547854" y="6690432"/>
                <a:ext cx="567235" cy="81918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2211" extrusionOk="0">
                    <a:moveTo>
                      <a:pt x="14774" y="24"/>
                    </a:moveTo>
                    <a:cubicBezTo>
                      <a:pt x="14776" y="25"/>
                      <a:pt x="14779" y="25"/>
                      <a:pt x="14781" y="26"/>
                    </a:cubicBezTo>
                    <a:lnTo>
                      <a:pt x="14781" y="26"/>
                    </a:lnTo>
                    <a:cubicBezTo>
                      <a:pt x="14780" y="24"/>
                      <a:pt x="14777" y="24"/>
                      <a:pt x="14774" y="24"/>
                    </a:cubicBezTo>
                    <a:close/>
                    <a:moveTo>
                      <a:pt x="8721" y="826"/>
                    </a:moveTo>
                    <a:lnTo>
                      <a:pt x="8721" y="826"/>
                    </a:lnTo>
                    <a:cubicBezTo>
                      <a:pt x="8720" y="826"/>
                      <a:pt x="8720" y="826"/>
                      <a:pt x="8720" y="826"/>
                    </a:cubicBezTo>
                    <a:cubicBezTo>
                      <a:pt x="8720" y="826"/>
                      <a:pt x="8720" y="826"/>
                      <a:pt x="8721" y="826"/>
                    </a:cubicBezTo>
                    <a:close/>
                    <a:moveTo>
                      <a:pt x="898" y="1373"/>
                    </a:moveTo>
                    <a:lnTo>
                      <a:pt x="898" y="1373"/>
                    </a:lnTo>
                    <a:cubicBezTo>
                      <a:pt x="897" y="1374"/>
                      <a:pt x="896" y="1374"/>
                      <a:pt x="895" y="1375"/>
                    </a:cubicBezTo>
                    <a:cubicBezTo>
                      <a:pt x="895" y="1375"/>
                      <a:pt x="896" y="1375"/>
                      <a:pt x="898" y="1373"/>
                    </a:cubicBezTo>
                    <a:close/>
                    <a:moveTo>
                      <a:pt x="14662" y="0"/>
                    </a:moveTo>
                    <a:cubicBezTo>
                      <a:pt x="14642" y="0"/>
                      <a:pt x="14618" y="0"/>
                      <a:pt x="14598" y="4"/>
                    </a:cubicBezTo>
                    <a:cubicBezTo>
                      <a:pt x="14476" y="17"/>
                      <a:pt x="14357" y="34"/>
                      <a:pt x="14236" y="44"/>
                    </a:cubicBezTo>
                    <a:cubicBezTo>
                      <a:pt x="14095" y="55"/>
                      <a:pt x="13955" y="58"/>
                      <a:pt x="13815" y="58"/>
                    </a:cubicBezTo>
                    <a:cubicBezTo>
                      <a:pt x="13690" y="58"/>
                      <a:pt x="13565" y="56"/>
                      <a:pt x="13440" y="54"/>
                    </a:cubicBezTo>
                    <a:cubicBezTo>
                      <a:pt x="13044" y="71"/>
                      <a:pt x="12648" y="115"/>
                      <a:pt x="12252" y="156"/>
                    </a:cubicBezTo>
                    <a:cubicBezTo>
                      <a:pt x="12052" y="176"/>
                      <a:pt x="11855" y="193"/>
                      <a:pt x="11659" y="207"/>
                    </a:cubicBezTo>
                    <a:cubicBezTo>
                      <a:pt x="11513" y="213"/>
                      <a:pt x="11364" y="213"/>
                      <a:pt x="11216" y="213"/>
                    </a:cubicBezTo>
                    <a:lnTo>
                      <a:pt x="11030" y="213"/>
                    </a:lnTo>
                    <a:cubicBezTo>
                      <a:pt x="10528" y="224"/>
                      <a:pt x="10030" y="220"/>
                      <a:pt x="9529" y="230"/>
                    </a:cubicBezTo>
                    <a:lnTo>
                      <a:pt x="9536" y="230"/>
                    </a:lnTo>
                    <a:cubicBezTo>
                      <a:pt x="9291" y="236"/>
                      <a:pt x="9044" y="250"/>
                      <a:pt x="8798" y="250"/>
                    </a:cubicBezTo>
                    <a:cubicBezTo>
                      <a:pt x="8742" y="250"/>
                      <a:pt x="8685" y="249"/>
                      <a:pt x="8628" y="247"/>
                    </a:cubicBezTo>
                    <a:cubicBezTo>
                      <a:pt x="8314" y="240"/>
                      <a:pt x="7998" y="237"/>
                      <a:pt x="7684" y="213"/>
                    </a:cubicBezTo>
                    <a:cubicBezTo>
                      <a:pt x="7359" y="193"/>
                      <a:pt x="7034" y="199"/>
                      <a:pt x="6705" y="193"/>
                    </a:cubicBezTo>
                    <a:cubicBezTo>
                      <a:pt x="6401" y="190"/>
                      <a:pt x="6093" y="176"/>
                      <a:pt x="5784" y="176"/>
                    </a:cubicBezTo>
                    <a:cubicBezTo>
                      <a:pt x="5652" y="183"/>
                      <a:pt x="5520" y="186"/>
                      <a:pt x="5388" y="190"/>
                    </a:cubicBezTo>
                    <a:cubicBezTo>
                      <a:pt x="5330" y="193"/>
                      <a:pt x="5276" y="193"/>
                      <a:pt x="5222" y="196"/>
                    </a:cubicBezTo>
                    <a:cubicBezTo>
                      <a:pt x="5186" y="197"/>
                      <a:pt x="5151" y="198"/>
                      <a:pt x="5115" y="198"/>
                    </a:cubicBezTo>
                    <a:cubicBezTo>
                      <a:pt x="4948" y="198"/>
                      <a:pt x="4783" y="186"/>
                      <a:pt x="4616" y="186"/>
                    </a:cubicBezTo>
                    <a:cubicBezTo>
                      <a:pt x="4538" y="186"/>
                      <a:pt x="4457" y="190"/>
                      <a:pt x="4379" y="190"/>
                    </a:cubicBezTo>
                    <a:cubicBezTo>
                      <a:pt x="4063" y="190"/>
                      <a:pt x="3747" y="190"/>
                      <a:pt x="3428" y="196"/>
                    </a:cubicBezTo>
                    <a:lnTo>
                      <a:pt x="3428" y="196"/>
                    </a:lnTo>
                    <a:cubicBezTo>
                      <a:pt x="3432" y="196"/>
                      <a:pt x="3436" y="195"/>
                      <a:pt x="3438" y="193"/>
                    </a:cubicBezTo>
                    <a:lnTo>
                      <a:pt x="3438" y="193"/>
                    </a:lnTo>
                    <a:cubicBezTo>
                      <a:pt x="3424" y="196"/>
                      <a:pt x="3414" y="196"/>
                      <a:pt x="3400" y="196"/>
                    </a:cubicBezTo>
                    <a:lnTo>
                      <a:pt x="3397" y="196"/>
                    </a:lnTo>
                    <a:cubicBezTo>
                      <a:pt x="3078" y="207"/>
                      <a:pt x="2761" y="220"/>
                      <a:pt x="2442" y="240"/>
                    </a:cubicBezTo>
                    <a:cubicBezTo>
                      <a:pt x="2289" y="251"/>
                      <a:pt x="2134" y="264"/>
                      <a:pt x="1981" y="271"/>
                    </a:cubicBezTo>
                    <a:cubicBezTo>
                      <a:pt x="1911" y="277"/>
                      <a:pt x="1839" y="281"/>
                      <a:pt x="1768" y="281"/>
                    </a:cubicBezTo>
                    <a:cubicBezTo>
                      <a:pt x="1741" y="285"/>
                      <a:pt x="1714" y="285"/>
                      <a:pt x="1687" y="285"/>
                    </a:cubicBezTo>
                    <a:lnTo>
                      <a:pt x="1603" y="285"/>
                    </a:lnTo>
                    <a:cubicBezTo>
                      <a:pt x="1589" y="288"/>
                      <a:pt x="1575" y="288"/>
                      <a:pt x="1558" y="288"/>
                    </a:cubicBezTo>
                    <a:cubicBezTo>
                      <a:pt x="1565" y="285"/>
                      <a:pt x="1572" y="285"/>
                      <a:pt x="1582" y="285"/>
                    </a:cubicBezTo>
                    <a:lnTo>
                      <a:pt x="1545" y="285"/>
                    </a:lnTo>
                    <a:cubicBezTo>
                      <a:pt x="1453" y="288"/>
                      <a:pt x="1362" y="288"/>
                      <a:pt x="1270" y="288"/>
                    </a:cubicBezTo>
                    <a:lnTo>
                      <a:pt x="1250" y="288"/>
                    </a:lnTo>
                    <a:cubicBezTo>
                      <a:pt x="1247" y="288"/>
                      <a:pt x="1243" y="291"/>
                      <a:pt x="1240" y="291"/>
                    </a:cubicBezTo>
                    <a:cubicBezTo>
                      <a:pt x="1162" y="308"/>
                      <a:pt x="1084" y="318"/>
                      <a:pt x="1006" y="335"/>
                    </a:cubicBezTo>
                    <a:cubicBezTo>
                      <a:pt x="969" y="338"/>
                      <a:pt x="932" y="346"/>
                      <a:pt x="898" y="355"/>
                    </a:cubicBezTo>
                    <a:cubicBezTo>
                      <a:pt x="851" y="373"/>
                      <a:pt x="806" y="399"/>
                      <a:pt x="762" y="423"/>
                    </a:cubicBezTo>
                    <a:cubicBezTo>
                      <a:pt x="773" y="420"/>
                      <a:pt x="776" y="416"/>
                      <a:pt x="783" y="413"/>
                    </a:cubicBezTo>
                    <a:lnTo>
                      <a:pt x="783" y="413"/>
                    </a:lnTo>
                    <a:cubicBezTo>
                      <a:pt x="719" y="451"/>
                      <a:pt x="654" y="488"/>
                      <a:pt x="610" y="552"/>
                    </a:cubicBezTo>
                    <a:cubicBezTo>
                      <a:pt x="576" y="599"/>
                      <a:pt x="549" y="654"/>
                      <a:pt x="519" y="707"/>
                    </a:cubicBezTo>
                    <a:cubicBezTo>
                      <a:pt x="509" y="724"/>
                      <a:pt x="506" y="741"/>
                      <a:pt x="495" y="759"/>
                    </a:cubicBezTo>
                    <a:cubicBezTo>
                      <a:pt x="468" y="813"/>
                      <a:pt x="441" y="870"/>
                      <a:pt x="417" y="928"/>
                    </a:cubicBezTo>
                    <a:cubicBezTo>
                      <a:pt x="407" y="955"/>
                      <a:pt x="397" y="985"/>
                      <a:pt x="387" y="1012"/>
                    </a:cubicBezTo>
                    <a:cubicBezTo>
                      <a:pt x="370" y="1063"/>
                      <a:pt x="353" y="1114"/>
                      <a:pt x="336" y="1165"/>
                    </a:cubicBezTo>
                    <a:cubicBezTo>
                      <a:pt x="329" y="1195"/>
                      <a:pt x="319" y="1229"/>
                      <a:pt x="309" y="1260"/>
                    </a:cubicBezTo>
                    <a:cubicBezTo>
                      <a:pt x="302" y="1280"/>
                      <a:pt x="298" y="1297"/>
                      <a:pt x="292" y="1317"/>
                    </a:cubicBezTo>
                    <a:cubicBezTo>
                      <a:pt x="289" y="1324"/>
                      <a:pt x="285" y="1334"/>
                      <a:pt x="282" y="1341"/>
                    </a:cubicBezTo>
                    <a:lnTo>
                      <a:pt x="278" y="1341"/>
                    </a:lnTo>
                    <a:cubicBezTo>
                      <a:pt x="234" y="1479"/>
                      <a:pt x="187" y="1615"/>
                      <a:pt x="146" y="1754"/>
                    </a:cubicBezTo>
                    <a:lnTo>
                      <a:pt x="143" y="1757"/>
                    </a:lnTo>
                    <a:cubicBezTo>
                      <a:pt x="95" y="1910"/>
                      <a:pt x="48" y="2062"/>
                      <a:pt x="1" y="2211"/>
                    </a:cubicBezTo>
                    <a:cubicBezTo>
                      <a:pt x="14" y="2181"/>
                      <a:pt x="28" y="2147"/>
                      <a:pt x="42" y="2113"/>
                    </a:cubicBezTo>
                    <a:cubicBezTo>
                      <a:pt x="68" y="2069"/>
                      <a:pt x="95" y="2028"/>
                      <a:pt x="123" y="1984"/>
                    </a:cubicBezTo>
                    <a:cubicBezTo>
                      <a:pt x="190" y="1886"/>
                      <a:pt x="265" y="1795"/>
                      <a:pt x="343" y="1703"/>
                    </a:cubicBezTo>
                    <a:cubicBezTo>
                      <a:pt x="380" y="1666"/>
                      <a:pt x="420" y="1629"/>
                      <a:pt x="458" y="1595"/>
                    </a:cubicBezTo>
                    <a:cubicBezTo>
                      <a:pt x="481" y="1578"/>
                      <a:pt x="502" y="1561"/>
                      <a:pt x="526" y="1544"/>
                    </a:cubicBezTo>
                    <a:cubicBezTo>
                      <a:pt x="587" y="1510"/>
                      <a:pt x="644" y="1479"/>
                      <a:pt x="705" y="1449"/>
                    </a:cubicBezTo>
                    <a:cubicBezTo>
                      <a:pt x="770" y="1418"/>
                      <a:pt x="834" y="1395"/>
                      <a:pt x="901" y="1371"/>
                    </a:cubicBezTo>
                    <a:lnTo>
                      <a:pt x="901" y="1371"/>
                    </a:lnTo>
                    <a:cubicBezTo>
                      <a:pt x="900" y="1372"/>
                      <a:pt x="899" y="1373"/>
                      <a:pt x="898" y="1373"/>
                    </a:cubicBezTo>
                    <a:lnTo>
                      <a:pt x="898" y="1373"/>
                    </a:lnTo>
                    <a:cubicBezTo>
                      <a:pt x="975" y="1350"/>
                      <a:pt x="1051" y="1324"/>
                      <a:pt x="1128" y="1297"/>
                    </a:cubicBezTo>
                    <a:cubicBezTo>
                      <a:pt x="1165" y="1287"/>
                      <a:pt x="1200" y="1280"/>
                      <a:pt x="1237" y="1270"/>
                    </a:cubicBezTo>
                    <a:cubicBezTo>
                      <a:pt x="1389" y="1246"/>
                      <a:pt x="1538" y="1226"/>
                      <a:pt x="1687" y="1192"/>
                    </a:cubicBezTo>
                    <a:cubicBezTo>
                      <a:pt x="1812" y="1162"/>
                      <a:pt x="1944" y="1138"/>
                      <a:pt x="2073" y="1114"/>
                    </a:cubicBezTo>
                    <a:cubicBezTo>
                      <a:pt x="2263" y="1104"/>
                      <a:pt x="2452" y="1097"/>
                      <a:pt x="2642" y="1087"/>
                    </a:cubicBezTo>
                    <a:cubicBezTo>
                      <a:pt x="2672" y="1087"/>
                      <a:pt x="2703" y="1084"/>
                      <a:pt x="2736" y="1084"/>
                    </a:cubicBezTo>
                    <a:cubicBezTo>
                      <a:pt x="3086" y="1063"/>
                      <a:pt x="3434" y="1057"/>
                      <a:pt x="3783" y="1046"/>
                    </a:cubicBezTo>
                    <a:cubicBezTo>
                      <a:pt x="3911" y="1043"/>
                      <a:pt x="4037" y="1036"/>
                      <a:pt x="4166" y="1029"/>
                    </a:cubicBezTo>
                    <a:lnTo>
                      <a:pt x="4193" y="1029"/>
                    </a:lnTo>
                    <a:cubicBezTo>
                      <a:pt x="4389" y="1019"/>
                      <a:pt x="4582" y="1002"/>
                      <a:pt x="4779" y="992"/>
                    </a:cubicBezTo>
                    <a:cubicBezTo>
                      <a:pt x="5043" y="982"/>
                      <a:pt x="5310" y="976"/>
                      <a:pt x="5574" y="958"/>
                    </a:cubicBezTo>
                    <a:cubicBezTo>
                      <a:pt x="5832" y="941"/>
                      <a:pt x="6089" y="918"/>
                      <a:pt x="6346" y="901"/>
                    </a:cubicBezTo>
                    <a:cubicBezTo>
                      <a:pt x="6735" y="887"/>
                      <a:pt x="7125" y="880"/>
                      <a:pt x="7515" y="867"/>
                    </a:cubicBezTo>
                    <a:cubicBezTo>
                      <a:pt x="7711" y="860"/>
                      <a:pt x="7907" y="860"/>
                      <a:pt x="8104" y="857"/>
                    </a:cubicBezTo>
                    <a:cubicBezTo>
                      <a:pt x="8303" y="850"/>
                      <a:pt x="8500" y="840"/>
                      <a:pt x="8696" y="826"/>
                    </a:cubicBezTo>
                    <a:lnTo>
                      <a:pt x="8706" y="826"/>
                    </a:lnTo>
                    <a:cubicBezTo>
                      <a:pt x="8713" y="826"/>
                      <a:pt x="8719" y="826"/>
                      <a:pt x="8725" y="825"/>
                    </a:cubicBezTo>
                    <a:lnTo>
                      <a:pt x="8725" y="825"/>
                    </a:lnTo>
                    <a:cubicBezTo>
                      <a:pt x="8723" y="825"/>
                      <a:pt x="8722" y="826"/>
                      <a:pt x="8721" y="826"/>
                    </a:cubicBezTo>
                    <a:lnTo>
                      <a:pt x="8721" y="826"/>
                    </a:lnTo>
                    <a:cubicBezTo>
                      <a:pt x="8881" y="817"/>
                      <a:pt x="9042" y="816"/>
                      <a:pt x="9204" y="816"/>
                    </a:cubicBezTo>
                    <a:cubicBezTo>
                      <a:pt x="9286" y="816"/>
                      <a:pt x="9367" y="816"/>
                      <a:pt x="9448" y="816"/>
                    </a:cubicBezTo>
                    <a:cubicBezTo>
                      <a:pt x="9541" y="818"/>
                      <a:pt x="9634" y="819"/>
                      <a:pt x="9727" y="819"/>
                    </a:cubicBezTo>
                    <a:cubicBezTo>
                      <a:pt x="9820" y="819"/>
                      <a:pt x="9913" y="818"/>
                      <a:pt x="10006" y="816"/>
                    </a:cubicBezTo>
                    <a:cubicBezTo>
                      <a:pt x="10203" y="809"/>
                      <a:pt x="10400" y="809"/>
                      <a:pt x="10596" y="809"/>
                    </a:cubicBezTo>
                    <a:cubicBezTo>
                      <a:pt x="10836" y="809"/>
                      <a:pt x="11077" y="809"/>
                      <a:pt x="11321" y="802"/>
                    </a:cubicBezTo>
                    <a:cubicBezTo>
                      <a:pt x="11407" y="799"/>
                      <a:pt x="11495" y="797"/>
                      <a:pt x="11582" y="797"/>
                    </a:cubicBezTo>
                    <a:cubicBezTo>
                      <a:pt x="11835" y="797"/>
                      <a:pt x="12089" y="810"/>
                      <a:pt x="12343" y="823"/>
                    </a:cubicBezTo>
                    <a:cubicBezTo>
                      <a:pt x="12596" y="836"/>
                      <a:pt x="12852" y="845"/>
                      <a:pt x="13106" y="845"/>
                    </a:cubicBezTo>
                    <a:cubicBezTo>
                      <a:pt x="13175" y="845"/>
                      <a:pt x="13243" y="844"/>
                      <a:pt x="13312" y="843"/>
                    </a:cubicBezTo>
                    <a:lnTo>
                      <a:pt x="13596" y="843"/>
                    </a:lnTo>
                    <a:cubicBezTo>
                      <a:pt x="13701" y="843"/>
                      <a:pt x="13806" y="843"/>
                      <a:pt x="13907" y="846"/>
                    </a:cubicBezTo>
                    <a:cubicBezTo>
                      <a:pt x="14063" y="860"/>
                      <a:pt x="14215" y="880"/>
                      <a:pt x="14365" y="911"/>
                    </a:cubicBezTo>
                    <a:cubicBezTo>
                      <a:pt x="14490" y="938"/>
                      <a:pt x="14612" y="971"/>
                      <a:pt x="14730" y="1012"/>
                    </a:cubicBezTo>
                    <a:cubicBezTo>
                      <a:pt x="14768" y="1023"/>
                      <a:pt x="14798" y="1036"/>
                      <a:pt x="14832" y="1053"/>
                    </a:cubicBezTo>
                    <a:cubicBezTo>
                      <a:pt x="14856" y="1063"/>
                      <a:pt x="14876" y="1077"/>
                      <a:pt x="14899" y="1090"/>
                    </a:cubicBezTo>
                    <a:cubicBezTo>
                      <a:pt x="14951" y="1124"/>
                      <a:pt x="15004" y="1162"/>
                      <a:pt x="15052" y="1202"/>
                    </a:cubicBezTo>
                    <a:cubicBezTo>
                      <a:pt x="15079" y="1236"/>
                      <a:pt x="15103" y="1270"/>
                      <a:pt x="15126" y="1307"/>
                    </a:cubicBezTo>
                    <a:lnTo>
                      <a:pt x="15126" y="1304"/>
                    </a:lnTo>
                    <a:cubicBezTo>
                      <a:pt x="15126" y="1307"/>
                      <a:pt x="15129" y="1310"/>
                      <a:pt x="15134" y="1314"/>
                    </a:cubicBezTo>
                    <a:cubicBezTo>
                      <a:pt x="15137" y="1321"/>
                      <a:pt x="15143" y="1331"/>
                      <a:pt x="15150" y="1341"/>
                    </a:cubicBezTo>
                    <a:cubicBezTo>
                      <a:pt x="15150" y="1337"/>
                      <a:pt x="15147" y="1337"/>
                      <a:pt x="15147" y="1334"/>
                    </a:cubicBezTo>
                    <a:lnTo>
                      <a:pt x="15147" y="1334"/>
                    </a:lnTo>
                    <a:cubicBezTo>
                      <a:pt x="15204" y="1423"/>
                      <a:pt x="15255" y="1517"/>
                      <a:pt x="15309" y="1609"/>
                    </a:cubicBezTo>
                    <a:cubicBezTo>
                      <a:pt x="15276" y="1409"/>
                      <a:pt x="15243" y="1210"/>
                      <a:pt x="15203" y="1011"/>
                    </a:cubicBezTo>
                    <a:lnTo>
                      <a:pt x="15203" y="1011"/>
                    </a:lnTo>
                    <a:cubicBezTo>
                      <a:pt x="15204" y="1011"/>
                      <a:pt x="15204" y="1012"/>
                      <a:pt x="15204" y="1012"/>
                    </a:cubicBezTo>
                    <a:cubicBezTo>
                      <a:pt x="15201" y="999"/>
                      <a:pt x="15198" y="982"/>
                      <a:pt x="15194" y="968"/>
                    </a:cubicBezTo>
                    <a:cubicBezTo>
                      <a:pt x="15181" y="904"/>
                      <a:pt x="15167" y="840"/>
                      <a:pt x="15154" y="772"/>
                    </a:cubicBezTo>
                    <a:cubicBezTo>
                      <a:pt x="15129" y="691"/>
                      <a:pt x="15103" y="610"/>
                      <a:pt x="15086" y="525"/>
                    </a:cubicBezTo>
                    <a:cubicBezTo>
                      <a:pt x="15086" y="498"/>
                      <a:pt x="15082" y="474"/>
                      <a:pt x="15076" y="447"/>
                    </a:cubicBezTo>
                    <a:lnTo>
                      <a:pt x="15076" y="443"/>
                    </a:lnTo>
                    <a:lnTo>
                      <a:pt x="15073" y="443"/>
                    </a:lnTo>
                    <a:lnTo>
                      <a:pt x="15073" y="440"/>
                    </a:lnTo>
                    <a:cubicBezTo>
                      <a:pt x="15065" y="369"/>
                      <a:pt x="15021" y="298"/>
                      <a:pt x="14991" y="234"/>
                    </a:cubicBezTo>
                    <a:cubicBezTo>
                      <a:pt x="14977" y="210"/>
                      <a:pt x="14967" y="183"/>
                      <a:pt x="14954" y="159"/>
                    </a:cubicBezTo>
                    <a:cubicBezTo>
                      <a:pt x="14930" y="122"/>
                      <a:pt x="14899" y="91"/>
                      <a:pt x="14862" y="68"/>
                    </a:cubicBezTo>
                    <a:cubicBezTo>
                      <a:pt x="14837" y="49"/>
                      <a:pt x="14812" y="35"/>
                      <a:pt x="14781" y="26"/>
                    </a:cubicBezTo>
                    <a:lnTo>
                      <a:pt x="14781" y="26"/>
                    </a:lnTo>
                    <a:cubicBezTo>
                      <a:pt x="14781" y="26"/>
                      <a:pt x="14781" y="27"/>
                      <a:pt x="14781" y="27"/>
                    </a:cubicBezTo>
                    <a:cubicBezTo>
                      <a:pt x="14774" y="24"/>
                      <a:pt x="14768" y="21"/>
                      <a:pt x="14757" y="17"/>
                    </a:cubicBezTo>
                    <a:cubicBezTo>
                      <a:pt x="14723" y="4"/>
                      <a:pt x="14696" y="0"/>
                      <a:pt x="14662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4" name="Google Shape;916;p49">
                <a:extLst>
                  <a:ext uri="{FF2B5EF4-FFF2-40B4-BE49-F238E27FC236}">
                    <a16:creationId xmlns:a16="http://schemas.microsoft.com/office/drawing/2014/main" id="{CF466BB4-90DC-D8C8-7945-905F59472A6E}"/>
                  </a:ext>
                </a:extLst>
              </p:cNvPr>
              <p:cNvSpPr/>
              <p:nvPr/>
            </p:nvSpPr>
            <p:spPr>
              <a:xfrm>
                <a:off x="6788751" y="6791541"/>
                <a:ext cx="106778" cy="71284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924" extrusionOk="0">
                    <a:moveTo>
                      <a:pt x="78" y="0"/>
                    </a:moveTo>
                    <a:lnTo>
                      <a:pt x="78" y="0"/>
                    </a:lnTo>
                    <a:cubicBezTo>
                      <a:pt x="44" y="47"/>
                      <a:pt x="21" y="102"/>
                      <a:pt x="17" y="166"/>
                    </a:cubicBezTo>
                    <a:cubicBezTo>
                      <a:pt x="10" y="258"/>
                      <a:pt x="0" y="355"/>
                      <a:pt x="3" y="450"/>
                    </a:cubicBezTo>
                    <a:cubicBezTo>
                      <a:pt x="7" y="532"/>
                      <a:pt x="17" y="613"/>
                      <a:pt x="27" y="694"/>
                    </a:cubicBezTo>
                    <a:cubicBezTo>
                      <a:pt x="54" y="874"/>
                      <a:pt x="99" y="1043"/>
                      <a:pt x="176" y="1205"/>
                    </a:cubicBezTo>
                    <a:cubicBezTo>
                      <a:pt x="213" y="1277"/>
                      <a:pt x="254" y="1348"/>
                      <a:pt x="298" y="1416"/>
                    </a:cubicBezTo>
                    <a:cubicBezTo>
                      <a:pt x="342" y="1487"/>
                      <a:pt x="407" y="1544"/>
                      <a:pt x="468" y="1599"/>
                    </a:cubicBezTo>
                    <a:cubicBezTo>
                      <a:pt x="562" y="1687"/>
                      <a:pt x="667" y="1754"/>
                      <a:pt x="785" y="1805"/>
                    </a:cubicBezTo>
                    <a:cubicBezTo>
                      <a:pt x="945" y="1879"/>
                      <a:pt x="1135" y="1924"/>
                      <a:pt x="1310" y="1924"/>
                    </a:cubicBezTo>
                    <a:lnTo>
                      <a:pt x="1321" y="1924"/>
                    </a:lnTo>
                    <a:cubicBezTo>
                      <a:pt x="1551" y="1924"/>
                      <a:pt x="1788" y="1893"/>
                      <a:pt x="1991" y="1782"/>
                    </a:cubicBezTo>
                    <a:cubicBezTo>
                      <a:pt x="2069" y="1737"/>
                      <a:pt x="2143" y="1693"/>
                      <a:pt x="2218" y="1639"/>
                    </a:cubicBezTo>
                    <a:cubicBezTo>
                      <a:pt x="2299" y="1578"/>
                      <a:pt x="2370" y="1507"/>
                      <a:pt x="2445" y="1432"/>
                    </a:cubicBezTo>
                    <a:cubicBezTo>
                      <a:pt x="2723" y="1158"/>
                      <a:pt x="2858" y="745"/>
                      <a:pt x="2882" y="359"/>
                    </a:cubicBezTo>
                    <a:cubicBezTo>
                      <a:pt x="2882" y="342"/>
                      <a:pt x="2875" y="325"/>
                      <a:pt x="2875" y="308"/>
                    </a:cubicBezTo>
                    <a:cubicBezTo>
                      <a:pt x="2841" y="407"/>
                      <a:pt x="2793" y="498"/>
                      <a:pt x="2736" y="586"/>
                    </a:cubicBezTo>
                    <a:cubicBezTo>
                      <a:pt x="2641" y="738"/>
                      <a:pt x="2516" y="891"/>
                      <a:pt x="2370" y="999"/>
                    </a:cubicBezTo>
                    <a:cubicBezTo>
                      <a:pt x="2194" y="1135"/>
                      <a:pt x="1995" y="1260"/>
                      <a:pt x="1778" y="1304"/>
                    </a:cubicBezTo>
                    <a:cubicBezTo>
                      <a:pt x="1669" y="1327"/>
                      <a:pt x="1561" y="1338"/>
                      <a:pt x="1452" y="1338"/>
                    </a:cubicBezTo>
                    <a:cubicBezTo>
                      <a:pt x="1348" y="1338"/>
                      <a:pt x="1246" y="1327"/>
                      <a:pt x="1138" y="1304"/>
                    </a:cubicBezTo>
                    <a:cubicBezTo>
                      <a:pt x="918" y="1257"/>
                      <a:pt x="711" y="1141"/>
                      <a:pt x="538" y="993"/>
                    </a:cubicBezTo>
                    <a:cubicBezTo>
                      <a:pt x="474" y="935"/>
                      <a:pt x="410" y="877"/>
                      <a:pt x="355" y="813"/>
                    </a:cubicBezTo>
                    <a:cubicBezTo>
                      <a:pt x="261" y="708"/>
                      <a:pt x="193" y="583"/>
                      <a:pt x="142" y="450"/>
                    </a:cubicBezTo>
                    <a:cubicBezTo>
                      <a:pt x="91" y="308"/>
                      <a:pt x="74" y="152"/>
                      <a:pt x="78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5" name="Google Shape;917;p49">
                <a:extLst>
                  <a:ext uri="{FF2B5EF4-FFF2-40B4-BE49-F238E27FC236}">
                    <a16:creationId xmlns:a16="http://schemas.microsoft.com/office/drawing/2014/main" id="{DFFFB0B2-2F28-0EF5-C8A2-346BF084C466}"/>
                  </a:ext>
                </a:extLst>
              </p:cNvPr>
              <p:cNvSpPr/>
              <p:nvPr/>
            </p:nvSpPr>
            <p:spPr>
              <a:xfrm>
                <a:off x="6819946" y="6927106"/>
                <a:ext cx="44460" cy="4297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160" extrusionOk="0">
                    <a:moveTo>
                      <a:pt x="610" y="0"/>
                    </a:moveTo>
                    <a:cubicBezTo>
                      <a:pt x="579" y="0"/>
                      <a:pt x="550" y="4"/>
                      <a:pt x="519" y="12"/>
                    </a:cubicBezTo>
                    <a:cubicBezTo>
                      <a:pt x="424" y="19"/>
                      <a:pt x="329" y="53"/>
                      <a:pt x="245" y="114"/>
                    </a:cubicBezTo>
                    <a:cubicBezTo>
                      <a:pt x="99" y="225"/>
                      <a:pt x="1" y="408"/>
                      <a:pt x="15" y="594"/>
                    </a:cubicBezTo>
                    <a:cubicBezTo>
                      <a:pt x="29" y="770"/>
                      <a:pt x="123" y="933"/>
                      <a:pt x="262" y="1038"/>
                    </a:cubicBezTo>
                    <a:cubicBezTo>
                      <a:pt x="367" y="1119"/>
                      <a:pt x="485" y="1160"/>
                      <a:pt x="607" y="1160"/>
                    </a:cubicBezTo>
                    <a:cubicBezTo>
                      <a:pt x="662" y="1160"/>
                      <a:pt x="723" y="1153"/>
                      <a:pt x="780" y="1133"/>
                    </a:cubicBezTo>
                    <a:cubicBezTo>
                      <a:pt x="817" y="1119"/>
                      <a:pt x="854" y="1102"/>
                      <a:pt x="888" y="1078"/>
                    </a:cubicBezTo>
                    <a:cubicBezTo>
                      <a:pt x="973" y="1031"/>
                      <a:pt x="1044" y="963"/>
                      <a:pt x="1095" y="878"/>
                    </a:cubicBezTo>
                    <a:cubicBezTo>
                      <a:pt x="1187" y="733"/>
                      <a:pt x="1200" y="540"/>
                      <a:pt x="1129" y="381"/>
                    </a:cubicBezTo>
                    <a:cubicBezTo>
                      <a:pt x="1081" y="286"/>
                      <a:pt x="1014" y="208"/>
                      <a:pt x="932" y="144"/>
                    </a:cubicBezTo>
                    <a:cubicBezTo>
                      <a:pt x="851" y="66"/>
                      <a:pt x="760" y="15"/>
                      <a:pt x="641" y="2"/>
                    </a:cubicBezTo>
                    <a:cubicBezTo>
                      <a:pt x="631" y="1"/>
                      <a:pt x="620" y="0"/>
                      <a:pt x="610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6" name="Google Shape;918;p49">
                <a:extLst>
                  <a:ext uri="{FF2B5EF4-FFF2-40B4-BE49-F238E27FC236}">
                    <a16:creationId xmlns:a16="http://schemas.microsoft.com/office/drawing/2014/main" id="{9CFDA846-75DC-E920-4A63-0C35AD11E888}"/>
                  </a:ext>
                </a:extLst>
              </p:cNvPr>
              <p:cNvSpPr/>
              <p:nvPr/>
            </p:nvSpPr>
            <p:spPr>
              <a:xfrm>
                <a:off x="6382391" y="6920881"/>
                <a:ext cx="68283" cy="18832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5083" extrusionOk="0">
                    <a:moveTo>
                      <a:pt x="1843" y="0"/>
                    </a:moveTo>
                    <a:lnTo>
                      <a:pt x="1843" y="0"/>
                    </a:lnTo>
                    <a:cubicBezTo>
                      <a:pt x="1751" y="143"/>
                      <a:pt x="1656" y="278"/>
                      <a:pt x="1562" y="417"/>
                    </a:cubicBezTo>
                    <a:cubicBezTo>
                      <a:pt x="1548" y="440"/>
                      <a:pt x="1531" y="465"/>
                      <a:pt x="1514" y="488"/>
                    </a:cubicBezTo>
                    <a:cubicBezTo>
                      <a:pt x="1426" y="627"/>
                      <a:pt x="1338" y="762"/>
                      <a:pt x="1250" y="901"/>
                    </a:cubicBezTo>
                    <a:cubicBezTo>
                      <a:pt x="1132" y="1090"/>
                      <a:pt x="1003" y="1270"/>
                      <a:pt x="871" y="1449"/>
                    </a:cubicBezTo>
                    <a:cubicBezTo>
                      <a:pt x="790" y="1710"/>
                      <a:pt x="712" y="1971"/>
                      <a:pt x="644" y="2235"/>
                    </a:cubicBezTo>
                    <a:cubicBezTo>
                      <a:pt x="604" y="2398"/>
                      <a:pt x="573" y="2560"/>
                      <a:pt x="532" y="2723"/>
                    </a:cubicBezTo>
                    <a:cubicBezTo>
                      <a:pt x="491" y="2889"/>
                      <a:pt x="444" y="3054"/>
                      <a:pt x="400" y="3220"/>
                    </a:cubicBezTo>
                    <a:cubicBezTo>
                      <a:pt x="305" y="3559"/>
                      <a:pt x="213" y="3898"/>
                      <a:pt x="139" y="4239"/>
                    </a:cubicBezTo>
                    <a:lnTo>
                      <a:pt x="139" y="4233"/>
                    </a:lnTo>
                    <a:cubicBezTo>
                      <a:pt x="139" y="4247"/>
                      <a:pt x="136" y="4260"/>
                      <a:pt x="132" y="4273"/>
                    </a:cubicBezTo>
                    <a:lnTo>
                      <a:pt x="132" y="4277"/>
                    </a:lnTo>
                    <a:cubicBezTo>
                      <a:pt x="85" y="4500"/>
                      <a:pt x="44" y="4724"/>
                      <a:pt x="1" y="4947"/>
                    </a:cubicBezTo>
                    <a:cubicBezTo>
                      <a:pt x="31" y="4964"/>
                      <a:pt x="61" y="4981"/>
                      <a:pt x="92" y="4995"/>
                    </a:cubicBezTo>
                    <a:cubicBezTo>
                      <a:pt x="149" y="5019"/>
                      <a:pt x="207" y="5039"/>
                      <a:pt x="265" y="5056"/>
                    </a:cubicBezTo>
                    <a:cubicBezTo>
                      <a:pt x="299" y="5063"/>
                      <a:pt x="329" y="5069"/>
                      <a:pt x="363" y="5076"/>
                    </a:cubicBezTo>
                    <a:cubicBezTo>
                      <a:pt x="383" y="5080"/>
                      <a:pt x="400" y="5080"/>
                      <a:pt x="417" y="5080"/>
                    </a:cubicBezTo>
                    <a:cubicBezTo>
                      <a:pt x="427" y="5080"/>
                      <a:pt x="434" y="5083"/>
                      <a:pt x="444" y="5083"/>
                    </a:cubicBezTo>
                    <a:cubicBezTo>
                      <a:pt x="447" y="5069"/>
                      <a:pt x="451" y="5059"/>
                      <a:pt x="451" y="5049"/>
                    </a:cubicBezTo>
                    <a:cubicBezTo>
                      <a:pt x="573" y="4392"/>
                      <a:pt x="755" y="3745"/>
                      <a:pt x="935" y="3102"/>
                    </a:cubicBezTo>
                    <a:cubicBezTo>
                      <a:pt x="1033" y="2746"/>
                      <a:pt x="1128" y="2391"/>
                      <a:pt x="1229" y="2035"/>
                    </a:cubicBezTo>
                    <a:cubicBezTo>
                      <a:pt x="1331" y="1697"/>
                      <a:pt x="1437" y="1354"/>
                      <a:pt x="1538" y="1013"/>
                    </a:cubicBezTo>
                    <a:cubicBezTo>
                      <a:pt x="1632" y="694"/>
                      <a:pt x="1727" y="376"/>
                      <a:pt x="1826" y="58"/>
                    </a:cubicBezTo>
                    <a:cubicBezTo>
                      <a:pt x="1832" y="41"/>
                      <a:pt x="1836" y="21"/>
                      <a:pt x="1843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7" name="Google Shape;919;p49">
                <a:extLst>
                  <a:ext uri="{FF2B5EF4-FFF2-40B4-BE49-F238E27FC236}">
                    <a16:creationId xmlns:a16="http://schemas.microsoft.com/office/drawing/2014/main" id="{8C812646-5E1E-F190-C985-15EA230F99A6}"/>
                  </a:ext>
                </a:extLst>
              </p:cNvPr>
              <p:cNvSpPr/>
              <p:nvPr/>
            </p:nvSpPr>
            <p:spPr>
              <a:xfrm>
                <a:off x="7242127" y="6941221"/>
                <a:ext cx="74804" cy="16461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4443" extrusionOk="0">
                    <a:moveTo>
                      <a:pt x="1131" y="3534"/>
                    </a:moveTo>
                    <a:cubicBezTo>
                      <a:pt x="1134" y="3544"/>
                      <a:pt x="1137" y="3556"/>
                      <a:pt x="1141" y="3565"/>
                    </a:cubicBezTo>
                    <a:cubicBezTo>
                      <a:pt x="1138" y="3555"/>
                      <a:pt x="1135" y="3544"/>
                      <a:pt x="1131" y="3534"/>
                    </a:cubicBezTo>
                    <a:close/>
                    <a:moveTo>
                      <a:pt x="0" y="0"/>
                    </a:moveTo>
                    <a:cubicBezTo>
                      <a:pt x="44" y="132"/>
                      <a:pt x="92" y="264"/>
                      <a:pt x="136" y="399"/>
                    </a:cubicBezTo>
                    <a:cubicBezTo>
                      <a:pt x="139" y="403"/>
                      <a:pt x="143" y="406"/>
                      <a:pt x="143" y="413"/>
                    </a:cubicBezTo>
                    <a:cubicBezTo>
                      <a:pt x="149" y="430"/>
                      <a:pt x="156" y="450"/>
                      <a:pt x="160" y="467"/>
                    </a:cubicBezTo>
                    <a:cubicBezTo>
                      <a:pt x="180" y="532"/>
                      <a:pt x="200" y="592"/>
                      <a:pt x="224" y="657"/>
                    </a:cubicBezTo>
                    <a:cubicBezTo>
                      <a:pt x="224" y="660"/>
                      <a:pt x="227" y="667"/>
                      <a:pt x="227" y="670"/>
                    </a:cubicBezTo>
                    <a:cubicBezTo>
                      <a:pt x="339" y="1016"/>
                      <a:pt x="438" y="1364"/>
                      <a:pt x="549" y="1707"/>
                    </a:cubicBezTo>
                    <a:cubicBezTo>
                      <a:pt x="752" y="2312"/>
                      <a:pt x="935" y="2925"/>
                      <a:pt x="1131" y="3534"/>
                    </a:cubicBezTo>
                    <a:lnTo>
                      <a:pt x="1131" y="3534"/>
                    </a:lnTo>
                    <a:cubicBezTo>
                      <a:pt x="1130" y="3529"/>
                      <a:pt x="1129" y="3525"/>
                      <a:pt x="1128" y="3521"/>
                    </a:cubicBezTo>
                    <a:lnTo>
                      <a:pt x="1128" y="3521"/>
                    </a:lnTo>
                    <a:cubicBezTo>
                      <a:pt x="1219" y="3802"/>
                      <a:pt x="1318" y="4084"/>
                      <a:pt x="1436" y="4354"/>
                    </a:cubicBezTo>
                    <a:cubicBezTo>
                      <a:pt x="1440" y="4368"/>
                      <a:pt x="1440" y="4381"/>
                      <a:pt x="1443" y="4398"/>
                    </a:cubicBezTo>
                    <a:cubicBezTo>
                      <a:pt x="1443" y="4401"/>
                      <a:pt x="1443" y="4405"/>
                      <a:pt x="1446" y="4409"/>
                    </a:cubicBezTo>
                    <a:cubicBezTo>
                      <a:pt x="1457" y="4412"/>
                      <a:pt x="1466" y="4415"/>
                      <a:pt x="1477" y="4415"/>
                    </a:cubicBezTo>
                    <a:cubicBezTo>
                      <a:pt x="1555" y="4429"/>
                      <a:pt x="1629" y="4439"/>
                      <a:pt x="1704" y="4442"/>
                    </a:cubicBezTo>
                    <a:lnTo>
                      <a:pt x="1741" y="4442"/>
                    </a:lnTo>
                    <a:cubicBezTo>
                      <a:pt x="1768" y="4442"/>
                      <a:pt x="1799" y="4442"/>
                      <a:pt x="1826" y="4439"/>
                    </a:cubicBezTo>
                    <a:cubicBezTo>
                      <a:pt x="1890" y="4432"/>
                      <a:pt x="1954" y="4418"/>
                      <a:pt x="2018" y="4409"/>
                    </a:cubicBezTo>
                    <a:cubicBezTo>
                      <a:pt x="1957" y="4226"/>
                      <a:pt x="1876" y="4050"/>
                      <a:pt x="1805" y="3873"/>
                    </a:cubicBezTo>
                    <a:cubicBezTo>
                      <a:pt x="1707" y="3629"/>
                      <a:pt x="1616" y="3386"/>
                      <a:pt x="1527" y="3139"/>
                    </a:cubicBezTo>
                    <a:cubicBezTo>
                      <a:pt x="1443" y="2898"/>
                      <a:pt x="1348" y="2658"/>
                      <a:pt x="1250" y="2424"/>
                    </a:cubicBezTo>
                    <a:cubicBezTo>
                      <a:pt x="1158" y="2194"/>
                      <a:pt x="1080" y="1960"/>
                      <a:pt x="1002" y="1727"/>
                    </a:cubicBezTo>
                    <a:cubicBezTo>
                      <a:pt x="894" y="1391"/>
                      <a:pt x="783" y="1060"/>
                      <a:pt x="671" y="724"/>
                    </a:cubicBezTo>
                    <a:cubicBezTo>
                      <a:pt x="522" y="586"/>
                      <a:pt x="390" y="427"/>
                      <a:pt x="258" y="271"/>
                    </a:cubicBezTo>
                    <a:cubicBezTo>
                      <a:pt x="173" y="180"/>
                      <a:pt x="85" y="88"/>
                      <a:pt x="0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8" name="Google Shape;920;p49">
                <a:extLst>
                  <a:ext uri="{FF2B5EF4-FFF2-40B4-BE49-F238E27FC236}">
                    <a16:creationId xmlns:a16="http://schemas.microsoft.com/office/drawing/2014/main" id="{CCEFA52F-BBC5-9794-7677-6BC40D023C2D}"/>
                  </a:ext>
                </a:extLst>
              </p:cNvPr>
              <p:cNvSpPr/>
              <p:nvPr/>
            </p:nvSpPr>
            <p:spPr>
              <a:xfrm>
                <a:off x="6659411" y="7417050"/>
                <a:ext cx="99998" cy="28529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7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36"/>
                      <a:pt x="44" y="271"/>
                      <a:pt x="71" y="407"/>
                    </a:cubicBezTo>
                    <a:cubicBezTo>
                      <a:pt x="81" y="434"/>
                      <a:pt x="91" y="461"/>
                      <a:pt x="98" y="488"/>
                    </a:cubicBezTo>
                    <a:cubicBezTo>
                      <a:pt x="149" y="502"/>
                      <a:pt x="203" y="518"/>
                      <a:pt x="254" y="532"/>
                    </a:cubicBezTo>
                    <a:cubicBezTo>
                      <a:pt x="413" y="576"/>
                      <a:pt x="575" y="607"/>
                      <a:pt x="735" y="644"/>
                    </a:cubicBezTo>
                    <a:cubicBezTo>
                      <a:pt x="894" y="681"/>
                      <a:pt x="1053" y="711"/>
                      <a:pt x="1216" y="732"/>
                    </a:cubicBezTo>
                    <a:cubicBezTo>
                      <a:pt x="1456" y="762"/>
                      <a:pt x="1696" y="769"/>
                      <a:pt x="1937" y="769"/>
                    </a:cubicBezTo>
                    <a:cubicBezTo>
                      <a:pt x="2015" y="769"/>
                      <a:pt x="2089" y="769"/>
                      <a:pt x="2167" y="766"/>
                    </a:cubicBezTo>
                    <a:lnTo>
                      <a:pt x="2574" y="766"/>
                    </a:lnTo>
                    <a:cubicBezTo>
                      <a:pt x="2610" y="668"/>
                      <a:pt x="2644" y="573"/>
                      <a:pt x="2675" y="474"/>
                    </a:cubicBezTo>
                    <a:cubicBezTo>
                      <a:pt x="2682" y="437"/>
                      <a:pt x="2692" y="400"/>
                      <a:pt x="2699" y="363"/>
                    </a:cubicBezTo>
                    <a:lnTo>
                      <a:pt x="2699" y="352"/>
                    </a:lnTo>
                    <a:cubicBezTo>
                      <a:pt x="2566" y="356"/>
                      <a:pt x="2438" y="366"/>
                      <a:pt x="2306" y="366"/>
                    </a:cubicBezTo>
                    <a:cubicBezTo>
                      <a:pt x="2258" y="366"/>
                      <a:pt x="2211" y="363"/>
                      <a:pt x="2163" y="360"/>
                    </a:cubicBezTo>
                    <a:cubicBezTo>
                      <a:pt x="1977" y="343"/>
                      <a:pt x="1798" y="305"/>
                      <a:pt x="1615" y="278"/>
                    </a:cubicBezTo>
                    <a:lnTo>
                      <a:pt x="1622" y="278"/>
                    </a:lnTo>
                    <a:cubicBezTo>
                      <a:pt x="1452" y="258"/>
                      <a:pt x="1280" y="241"/>
                      <a:pt x="1111" y="217"/>
                    </a:cubicBezTo>
                    <a:cubicBezTo>
                      <a:pt x="928" y="193"/>
                      <a:pt x="748" y="160"/>
                      <a:pt x="569" y="129"/>
                    </a:cubicBezTo>
                    <a:cubicBezTo>
                      <a:pt x="393" y="102"/>
                      <a:pt x="220" y="65"/>
                      <a:pt x="47" y="17"/>
                    </a:cubicBezTo>
                    <a:cubicBezTo>
                      <a:pt x="30" y="10"/>
                      <a:pt x="17" y="4"/>
                      <a:pt x="0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39" name="Google Shape;921;p49">
                <a:extLst>
                  <a:ext uri="{FF2B5EF4-FFF2-40B4-BE49-F238E27FC236}">
                    <a16:creationId xmlns:a16="http://schemas.microsoft.com/office/drawing/2014/main" id="{6FB6DEB8-709F-9C88-EF80-F751A7098845}"/>
                  </a:ext>
                </a:extLst>
              </p:cNvPr>
              <p:cNvSpPr/>
              <p:nvPr/>
            </p:nvSpPr>
            <p:spPr>
              <a:xfrm>
                <a:off x="6996377" y="7408121"/>
                <a:ext cx="88957" cy="40051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081" extrusionOk="0">
                    <a:moveTo>
                      <a:pt x="2401" y="1"/>
                    </a:moveTo>
                    <a:cubicBezTo>
                      <a:pt x="2364" y="18"/>
                      <a:pt x="2323" y="35"/>
                      <a:pt x="2282" y="48"/>
                    </a:cubicBezTo>
                    <a:cubicBezTo>
                      <a:pt x="2167" y="93"/>
                      <a:pt x="2056" y="137"/>
                      <a:pt x="1937" y="170"/>
                    </a:cubicBezTo>
                    <a:cubicBezTo>
                      <a:pt x="1690" y="248"/>
                      <a:pt x="1436" y="309"/>
                      <a:pt x="1179" y="360"/>
                    </a:cubicBezTo>
                    <a:cubicBezTo>
                      <a:pt x="785" y="431"/>
                      <a:pt x="393" y="488"/>
                      <a:pt x="0" y="553"/>
                    </a:cubicBezTo>
                    <a:cubicBezTo>
                      <a:pt x="0" y="556"/>
                      <a:pt x="0" y="560"/>
                      <a:pt x="4" y="563"/>
                    </a:cubicBezTo>
                    <a:cubicBezTo>
                      <a:pt x="13" y="617"/>
                      <a:pt x="30" y="668"/>
                      <a:pt x="47" y="718"/>
                    </a:cubicBezTo>
                    <a:cubicBezTo>
                      <a:pt x="91" y="831"/>
                      <a:pt x="139" y="939"/>
                      <a:pt x="190" y="1048"/>
                    </a:cubicBezTo>
                    <a:cubicBezTo>
                      <a:pt x="196" y="1057"/>
                      <a:pt x="204" y="1068"/>
                      <a:pt x="210" y="1081"/>
                    </a:cubicBezTo>
                    <a:cubicBezTo>
                      <a:pt x="393" y="1051"/>
                      <a:pt x="576" y="1020"/>
                      <a:pt x="755" y="983"/>
                    </a:cubicBezTo>
                    <a:cubicBezTo>
                      <a:pt x="958" y="942"/>
                      <a:pt x="1162" y="888"/>
                      <a:pt x="1358" y="820"/>
                    </a:cubicBezTo>
                    <a:cubicBezTo>
                      <a:pt x="1504" y="770"/>
                      <a:pt x="1646" y="712"/>
                      <a:pt x="1791" y="665"/>
                    </a:cubicBezTo>
                    <a:lnTo>
                      <a:pt x="1791" y="665"/>
                    </a:lnTo>
                    <a:cubicBezTo>
                      <a:pt x="1778" y="668"/>
                      <a:pt x="1764" y="675"/>
                      <a:pt x="1751" y="678"/>
                    </a:cubicBezTo>
                    <a:cubicBezTo>
                      <a:pt x="1954" y="610"/>
                      <a:pt x="2154" y="532"/>
                      <a:pt x="2350" y="441"/>
                    </a:cubicBezTo>
                    <a:cubicBezTo>
                      <a:pt x="2370" y="299"/>
                      <a:pt x="2390" y="157"/>
                      <a:pt x="2401" y="15"/>
                    </a:cubicBezTo>
                    <a:lnTo>
                      <a:pt x="2401" y="1"/>
                    </a:ln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0" name="Google Shape;922;p49">
                <a:extLst>
                  <a:ext uri="{FF2B5EF4-FFF2-40B4-BE49-F238E27FC236}">
                    <a16:creationId xmlns:a16="http://schemas.microsoft.com/office/drawing/2014/main" id="{0477EF2A-2540-9EB4-0F72-C6BA1C03D39A}"/>
                  </a:ext>
                </a:extLst>
              </p:cNvPr>
              <p:cNvSpPr/>
              <p:nvPr/>
            </p:nvSpPr>
            <p:spPr>
              <a:xfrm>
                <a:off x="6474978" y="7206275"/>
                <a:ext cx="761303" cy="176988"/>
              </a:xfrm>
              <a:custGeom>
                <a:avLst/>
                <a:gdLst/>
                <a:ahLst/>
                <a:cxnLst/>
                <a:rect l="l" t="t" r="r" b="b"/>
                <a:pathLst>
                  <a:path w="20548" h="4777" extrusionOk="0">
                    <a:moveTo>
                      <a:pt x="19765" y="1904"/>
                    </a:moveTo>
                    <a:lnTo>
                      <a:pt x="19765" y="1904"/>
                    </a:lnTo>
                    <a:cubicBezTo>
                      <a:pt x="19754" y="1912"/>
                      <a:pt x="19746" y="1920"/>
                      <a:pt x="19738" y="1928"/>
                    </a:cubicBezTo>
                    <a:lnTo>
                      <a:pt x="19738" y="1928"/>
                    </a:lnTo>
                    <a:cubicBezTo>
                      <a:pt x="19747" y="1920"/>
                      <a:pt x="19756" y="1912"/>
                      <a:pt x="19765" y="1904"/>
                    </a:cubicBezTo>
                    <a:close/>
                    <a:moveTo>
                      <a:pt x="1851" y="2074"/>
                    </a:moveTo>
                    <a:cubicBezTo>
                      <a:pt x="1853" y="2075"/>
                      <a:pt x="1854" y="2075"/>
                      <a:pt x="1856" y="2076"/>
                    </a:cubicBezTo>
                    <a:cubicBezTo>
                      <a:pt x="1854" y="2076"/>
                      <a:pt x="1853" y="2075"/>
                      <a:pt x="1851" y="2074"/>
                    </a:cubicBezTo>
                    <a:close/>
                    <a:moveTo>
                      <a:pt x="16247" y="3983"/>
                    </a:moveTo>
                    <a:lnTo>
                      <a:pt x="16247" y="3983"/>
                    </a:lnTo>
                    <a:cubicBezTo>
                      <a:pt x="16238" y="3985"/>
                      <a:pt x="16228" y="3989"/>
                      <a:pt x="16217" y="3992"/>
                    </a:cubicBezTo>
                    <a:lnTo>
                      <a:pt x="16217" y="3992"/>
                    </a:lnTo>
                    <a:cubicBezTo>
                      <a:pt x="16227" y="3989"/>
                      <a:pt x="16237" y="3986"/>
                      <a:pt x="16247" y="3983"/>
                    </a:cubicBezTo>
                    <a:close/>
                    <a:moveTo>
                      <a:pt x="16217" y="3992"/>
                    </a:moveTo>
                    <a:cubicBezTo>
                      <a:pt x="16216" y="3993"/>
                      <a:pt x="16215" y="3993"/>
                      <a:pt x="16215" y="3993"/>
                    </a:cubicBezTo>
                    <a:lnTo>
                      <a:pt x="16215" y="3993"/>
                    </a:lnTo>
                    <a:cubicBezTo>
                      <a:pt x="16215" y="3993"/>
                      <a:pt x="16216" y="3993"/>
                      <a:pt x="16217" y="3992"/>
                    </a:cubicBezTo>
                    <a:close/>
                    <a:moveTo>
                      <a:pt x="15749" y="4142"/>
                    </a:moveTo>
                    <a:cubicBezTo>
                      <a:pt x="15746" y="4143"/>
                      <a:pt x="15743" y="4144"/>
                      <a:pt x="15739" y="4145"/>
                    </a:cubicBezTo>
                    <a:cubicBezTo>
                      <a:pt x="15743" y="4145"/>
                      <a:pt x="15746" y="4145"/>
                      <a:pt x="15749" y="4142"/>
                    </a:cubicBezTo>
                    <a:close/>
                    <a:moveTo>
                      <a:pt x="20547" y="1"/>
                    </a:moveTo>
                    <a:cubicBezTo>
                      <a:pt x="20517" y="18"/>
                      <a:pt x="20483" y="38"/>
                      <a:pt x="20459" y="68"/>
                    </a:cubicBezTo>
                    <a:cubicBezTo>
                      <a:pt x="20337" y="210"/>
                      <a:pt x="20229" y="360"/>
                      <a:pt x="20107" y="502"/>
                    </a:cubicBezTo>
                    <a:cubicBezTo>
                      <a:pt x="20002" y="620"/>
                      <a:pt x="19897" y="732"/>
                      <a:pt x="19786" y="840"/>
                    </a:cubicBezTo>
                    <a:cubicBezTo>
                      <a:pt x="19667" y="952"/>
                      <a:pt x="19545" y="1057"/>
                      <a:pt x="19420" y="1156"/>
                    </a:cubicBezTo>
                    <a:cubicBezTo>
                      <a:pt x="19342" y="1213"/>
                      <a:pt x="19261" y="1267"/>
                      <a:pt x="19179" y="1318"/>
                    </a:cubicBezTo>
                    <a:cubicBezTo>
                      <a:pt x="18929" y="1450"/>
                      <a:pt x="18675" y="1568"/>
                      <a:pt x="18414" y="1676"/>
                    </a:cubicBezTo>
                    <a:cubicBezTo>
                      <a:pt x="18285" y="1724"/>
                      <a:pt x="18157" y="1765"/>
                      <a:pt x="18028" y="1809"/>
                    </a:cubicBezTo>
                    <a:cubicBezTo>
                      <a:pt x="17876" y="1863"/>
                      <a:pt x="17726" y="1917"/>
                      <a:pt x="17571" y="1965"/>
                    </a:cubicBezTo>
                    <a:cubicBezTo>
                      <a:pt x="17290" y="2053"/>
                      <a:pt x="17009" y="2144"/>
                      <a:pt x="16721" y="2219"/>
                    </a:cubicBezTo>
                    <a:cubicBezTo>
                      <a:pt x="16548" y="2259"/>
                      <a:pt x="16372" y="2300"/>
                      <a:pt x="16199" y="2344"/>
                    </a:cubicBezTo>
                    <a:cubicBezTo>
                      <a:pt x="16044" y="2384"/>
                      <a:pt x="15895" y="2428"/>
                      <a:pt x="15739" y="2473"/>
                    </a:cubicBezTo>
                    <a:cubicBezTo>
                      <a:pt x="15448" y="2544"/>
                      <a:pt x="15153" y="2605"/>
                      <a:pt x="14855" y="2648"/>
                    </a:cubicBezTo>
                    <a:cubicBezTo>
                      <a:pt x="14638" y="2672"/>
                      <a:pt x="14422" y="2692"/>
                      <a:pt x="14205" y="2730"/>
                    </a:cubicBezTo>
                    <a:cubicBezTo>
                      <a:pt x="13972" y="2767"/>
                      <a:pt x="13741" y="2814"/>
                      <a:pt x="13508" y="2848"/>
                    </a:cubicBezTo>
                    <a:cubicBezTo>
                      <a:pt x="13223" y="2879"/>
                      <a:pt x="12936" y="2889"/>
                      <a:pt x="12647" y="2900"/>
                    </a:cubicBezTo>
                    <a:cubicBezTo>
                      <a:pt x="12492" y="2906"/>
                      <a:pt x="12333" y="2913"/>
                      <a:pt x="12173" y="2923"/>
                    </a:cubicBezTo>
                    <a:cubicBezTo>
                      <a:pt x="12028" y="2933"/>
                      <a:pt x="11882" y="2953"/>
                      <a:pt x="11737" y="2970"/>
                    </a:cubicBezTo>
                    <a:lnTo>
                      <a:pt x="11747" y="2970"/>
                    </a:lnTo>
                    <a:cubicBezTo>
                      <a:pt x="11740" y="2970"/>
                      <a:pt x="11737" y="2970"/>
                      <a:pt x="11730" y="2973"/>
                    </a:cubicBezTo>
                    <a:cubicBezTo>
                      <a:pt x="11724" y="2973"/>
                      <a:pt x="11715" y="2973"/>
                      <a:pt x="11706" y="2976"/>
                    </a:cubicBezTo>
                    <a:lnTo>
                      <a:pt x="11706" y="2976"/>
                    </a:lnTo>
                    <a:cubicBezTo>
                      <a:pt x="11708" y="2975"/>
                      <a:pt x="11709" y="2973"/>
                      <a:pt x="11709" y="2973"/>
                    </a:cubicBezTo>
                    <a:lnTo>
                      <a:pt x="11709" y="2973"/>
                    </a:lnTo>
                    <a:cubicBezTo>
                      <a:pt x="11476" y="2997"/>
                      <a:pt x="11245" y="3011"/>
                      <a:pt x="11012" y="3011"/>
                    </a:cubicBezTo>
                    <a:cubicBezTo>
                      <a:pt x="10659" y="3007"/>
                      <a:pt x="10306" y="2993"/>
                      <a:pt x="9955" y="2993"/>
                    </a:cubicBezTo>
                    <a:cubicBezTo>
                      <a:pt x="9770" y="2993"/>
                      <a:pt x="9585" y="2997"/>
                      <a:pt x="9401" y="3008"/>
                    </a:cubicBezTo>
                    <a:cubicBezTo>
                      <a:pt x="8937" y="3028"/>
                      <a:pt x="8469" y="3042"/>
                      <a:pt x="8005" y="3045"/>
                    </a:cubicBezTo>
                    <a:cubicBezTo>
                      <a:pt x="7816" y="3042"/>
                      <a:pt x="7626" y="3028"/>
                      <a:pt x="7436" y="3021"/>
                    </a:cubicBezTo>
                    <a:cubicBezTo>
                      <a:pt x="7247" y="3014"/>
                      <a:pt x="7054" y="3021"/>
                      <a:pt x="6864" y="3008"/>
                    </a:cubicBezTo>
                    <a:cubicBezTo>
                      <a:pt x="6519" y="2985"/>
                      <a:pt x="6177" y="2974"/>
                      <a:pt x="5832" y="2932"/>
                    </a:cubicBezTo>
                    <a:lnTo>
                      <a:pt x="5832" y="2932"/>
                    </a:lnTo>
                    <a:cubicBezTo>
                      <a:pt x="5813" y="2928"/>
                      <a:pt x="5794" y="2925"/>
                      <a:pt x="5776" y="2923"/>
                    </a:cubicBezTo>
                    <a:lnTo>
                      <a:pt x="5776" y="2923"/>
                    </a:lnTo>
                    <a:cubicBezTo>
                      <a:pt x="5781" y="2924"/>
                      <a:pt x="5786" y="2925"/>
                      <a:pt x="5791" y="2926"/>
                    </a:cubicBezTo>
                    <a:cubicBezTo>
                      <a:pt x="5805" y="2926"/>
                      <a:pt x="5817" y="2929"/>
                      <a:pt x="5831" y="2931"/>
                    </a:cubicBezTo>
                    <a:lnTo>
                      <a:pt x="5831" y="2931"/>
                    </a:lnTo>
                    <a:cubicBezTo>
                      <a:pt x="5817" y="2930"/>
                      <a:pt x="5804" y="2928"/>
                      <a:pt x="5791" y="2926"/>
                    </a:cubicBezTo>
                    <a:cubicBezTo>
                      <a:pt x="5780" y="2924"/>
                      <a:pt x="5769" y="2923"/>
                      <a:pt x="5758" y="2921"/>
                    </a:cubicBezTo>
                    <a:lnTo>
                      <a:pt x="5758" y="2921"/>
                    </a:lnTo>
                    <a:cubicBezTo>
                      <a:pt x="5764" y="2921"/>
                      <a:pt x="5770" y="2922"/>
                      <a:pt x="5776" y="2923"/>
                    </a:cubicBezTo>
                    <a:lnTo>
                      <a:pt x="5776" y="2923"/>
                    </a:lnTo>
                    <a:cubicBezTo>
                      <a:pt x="5768" y="2921"/>
                      <a:pt x="5760" y="2920"/>
                      <a:pt x="5752" y="2920"/>
                    </a:cubicBezTo>
                    <a:lnTo>
                      <a:pt x="5752" y="2920"/>
                    </a:lnTo>
                    <a:cubicBezTo>
                      <a:pt x="5754" y="2920"/>
                      <a:pt x="5756" y="2920"/>
                      <a:pt x="5758" y="2921"/>
                    </a:cubicBezTo>
                    <a:lnTo>
                      <a:pt x="5758" y="2921"/>
                    </a:lnTo>
                    <a:cubicBezTo>
                      <a:pt x="5755" y="2920"/>
                      <a:pt x="5753" y="2920"/>
                      <a:pt x="5750" y="2920"/>
                    </a:cubicBezTo>
                    <a:cubicBezTo>
                      <a:pt x="5751" y="2920"/>
                      <a:pt x="5751" y="2920"/>
                      <a:pt x="5752" y="2920"/>
                    </a:cubicBezTo>
                    <a:lnTo>
                      <a:pt x="5752" y="2920"/>
                    </a:lnTo>
                    <a:cubicBezTo>
                      <a:pt x="5720" y="2915"/>
                      <a:pt x="5688" y="2911"/>
                      <a:pt x="5656" y="2906"/>
                    </a:cubicBezTo>
                    <a:lnTo>
                      <a:pt x="5656" y="2906"/>
                    </a:lnTo>
                    <a:cubicBezTo>
                      <a:pt x="5657" y="2906"/>
                      <a:pt x="5657" y="2906"/>
                      <a:pt x="5658" y="2906"/>
                    </a:cubicBezTo>
                    <a:cubicBezTo>
                      <a:pt x="5649" y="2905"/>
                      <a:pt x="5640" y="2904"/>
                      <a:pt x="5631" y="2902"/>
                    </a:cubicBezTo>
                    <a:lnTo>
                      <a:pt x="5631" y="2902"/>
                    </a:lnTo>
                    <a:cubicBezTo>
                      <a:pt x="5626" y="2901"/>
                      <a:pt x="5620" y="2900"/>
                      <a:pt x="5614" y="2900"/>
                    </a:cubicBezTo>
                    <a:lnTo>
                      <a:pt x="5614" y="2900"/>
                    </a:lnTo>
                    <a:cubicBezTo>
                      <a:pt x="5616" y="2900"/>
                      <a:pt x="5617" y="2900"/>
                      <a:pt x="5619" y="2901"/>
                    </a:cubicBezTo>
                    <a:lnTo>
                      <a:pt x="5619" y="2901"/>
                    </a:lnTo>
                    <a:cubicBezTo>
                      <a:pt x="5385" y="2868"/>
                      <a:pt x="5154" y="2833"/>
                      <a:pt x="4924" y="2808"/>
                    </a:cubicBezTo>
                    <a:cubicBezTo>
                      <a:pt x="4673" y="2778"/>
                      <a:pt x="4419" y="2761"/>
                      <a:pt x="4169" y="2726"/>
                    </a:cubicBezTo>
                    <a:cubicBezTo>
                      <a:pt x="3956" y="2692"/>
                      <a:pt x="3742" y="2648"/>
                      <a:pt x="3532" y="2598"/>
                    </a:cubicBezTo>
                    <a:cubicBezTo>
                      <a:pt x="3332" y="2547"/>
                      <a:pt x="3126" y="2506"/>
                      <a:pt x="2923" y="2453"/>
                    </a:cubicBezTo>
                    <a:cubicBezTo>
                      <a:pt x="2746" y="2401"/>
                      <a:pt x="2577" y="2334"/>
                      <a:pt x="2404" y="2273"/>
                    </a:cubicBezTo>
                    <a:cubicBezTo>
                      <a:pt x="2218" y="2205"/>
                      <a:pt x="2026" y="2144"/>
                      <a:pt x="1843" y="2070"/>
                    </a:cubicBezTo>
                    <a:lnTo>
                      <a:pt x="1843" y="2070"/>
                    </a:lnTo>
                    <a:cubicBezTo>
                      <a:pt x="1843" y="2070"/>
                      <a:pt x="1844" y="2071"/>
                      <a:pt x="1845" y="2071"/>
                    </a:cubicBezTo>
                    <a:lnTo>
                      <a:pt x="1845" y="2071"/>
                    </a:lnTo>
                    <a:cubicBezTo>
                      <a:pt x="1750" y="2030"/>
                      <a:pt x="1656" y="1994"/>
                      <a:pt x="1562" y="1954"/>
                    </a:cubicBezTo>
                    <a:lnTo>
                      <a:pt x="1562" y="1954"/>
                    </a:lnTo>
                    <a:cubicBezTo>
                      <a:pt x="1565" y="1954"/>
                      <a:pt x="1571" y="1958"/>
                      <a:pt x="1575" y="1958"/>
                    </a:cubicBezTo>
                    <a:cubicBezTo>
                      <a:pt x="1335" y="1853"/>
                      <a:pt x="1098" y="1745"/>
                      <a:pt x="871" y="1616"/>
                    </a:cubicBezTo>
                    <a:cubicBezTo>
                      <a:pt x="782" y="1559"/>
                      <a:pt x="698" y="1498"/>
                      <a:pt x="613" y="1437"/>
                    </a:cubicBezTo>
                    <a:cubicBezTo>
                      <a:pt x="427" y="1284"/>
                      <a:pt x="241" y="1128"/>
                      <a:pt x="68" y="956"/>
                    </a:cubicBezTo>
                    <a:cubicBezTo>
                      <a:pt x="44" y="932"/>
                      <a:pt x="24" y="904"/>
                      <a:pt x="0" y="878"/>
                    </a:cubicBezTo>
                    <a:lnTo>
                      <a:pt x="0" y="878"/>
                    </a:lnTo>
                    <a:cubicBezTo>
                      <a:pt x="44" y="952"/>
                      <a:pt x="82" y="1030"/>
                      <a:pt x="129" y="1104"/>
                    </a:cubicBezTo>
                    <a:cubicBezTo>
                      <a:pt x="210" y="1223"/>
                      <a:pt x="288" y="1345"/>
                      <a:pt x="376" y="1464"/>
                    </a:cubicBezTo>
                    <a:cubicBezTo>
                      <a:pt x="454" y="1572"/>
                      <a:pt x="543" y="1673"/>
                      <a:pt x="627" y="1772"/>
                    </a:cubicBezTo>
                    <a:cubicBezTo>
                      <a:pt x="793" y="1965"/>
                      <a:pt x="965" y="2144"/>
                      <a:pt x="1148" y="2317"/>
                    </a:cubicBezTo>
                    <a:cubicBezTo>
                      <a:pt x="1419" y="2550"/>
                      <a:pt x="1701" y="2774"/>
                      <a:pt x="1998" y="2981"/>
                    </a:cubicBezTo>
                    <a:cubicBezTo>
                      <a:pt x="2218" y="3126"/>
                      <a:pt x="2445" y="3265"/>
                      <a:pt x="2679" y="3394"/>
                    </a:cubicBezTo>
                    <a:cubicBezTo>
                      <a:pt x="2794" y="3451"/>
                      <a:pt x="2906" y="3505"/>
                      <a:pt x="3021" y="3559"/>
                    </a:cubicBezTo>
                    <a:cubicBezTo>
                      <a:pt x="3132" y="3611"/>
                      <a:pt x="3245" y="3654"/>
                      <a:pt x="3356" y="3698"/>
                    </a:cubicBezTo>
                    <a:cubicBezTo>
                      <a:pt x="3525" y="3756"/>
                      <a:pt x="3695" y="3810"/>
                      <a:pt x="3867" y="3854"/>
                    </a:cubicBezTo>
                    <a:cubicBezTo>
                      <a:pt x="3939" y="3875"/>
                      <a:pt x="4009" y="3891"/>
                      <a:pt x="4081" y="3911"/>
                    </a:cubicBezTo>
                    <a:cubicBezTo>
                      <a:pt x="4108" y="3922"/>
                      <a:pt x="4139" y="3932"/>
                      <a:pt x="4165" y="3945"/>
                    </a:cubicBezTo>
                    <a:cubicBezTo>
                      <a:pt x="4243" y="3972"/>
                      <a:pt x="4317" y="4003"/>
                      <a:pt x="4395" y="4027"/>
                    </a:cubicBezTo>
                    <a:cubicBezTo>
                      <a:pt x="4456" y="4047"/>
                      <a:pt x="4520" y="4067"/>
                      <a:pt x="4581" y="4088"/>
                    </a:cubicBezTo>
                    <a:lnTo>
                      <a:pt x="4586" y="4088"/>
                    </a:lnTo>
                    <a:cubicBezTo>
                      <a:pt x="4781" y="4142"/>
                      <a:pt x="4978" y="4192"/>
                      <a:pt x="5175" y="4236"/>
                    </a:cubicBezTo>
                    <a:cubicBezTo>
                      <a:pt x="5679" y="4349"/>
                      <a:pt x="6186" y="4423"/>
                      <a:pt x="6698" y="4500"/>
                    </a:cubicBezTo>
                    <a:cubicBezTo>
                      <a:pt x="6793" y="4518"/>
                      <a:pt x="6888" y="4528"/>
                      <a:pt x="6979" y="4538"/>
                    </a:cubicBezTo>
                    <a:cubicBezTo>
                      <a:pt x="7135" y="4558"/>
                      <a:pt x="7291" y="4578"/>
                      <a:pt x="7446" y="4599"/>
                    </a:cubicBezTo>
                    <a:cubicBezTo>
                      <a:pt x="7710" y="4636"/>
                      <a:pt x="7971" y="4667"/>
                      <a:pt x="8235" y="4694"/>
                    </a:cubicBezTo>
                    <a:cubicBezTo>
                      <a:pt x="8540" y="4721"/>
                      <a:pt x="8841" y="4738"/>
                      <a:pt x="9143" y="4755"/>
                    </a:cubicBezTo>
                    <a:cubicBezTo>
                      <a:pt x="9381" y="4766"/>
                      <a:pt x="9616" y="4777"/>
                      <a:pt x="9852" y="4777"/>
                    </a:cubicBezTo>
                    <a:cubicBezTo>
                      <a:pt x="9905" y="4777"/>
                      <a:pt x="9957" y="4776"/>
                      <a:pt x="10010" y="4775"/>
                    </a:cubicBezTo>
                    <a:cubicBezTo>
                      <a:pt x="10325" y="4769"/>
                      <a:pt x="10640" y="4761"/>
                      <a:pt x="10951" y="4758"/>
                    </a:cubicBezTo>
                    <a:cubicBezTo>
                      <a:pt x="11232" y="4758"/>
                      <a:pt x="11509" y="4758"/>
                      <a:pt x="11787" y="4752"/>
                    </a:cubicBezTo>
                    <a:cubicBezTo>
                      <a:pt x="12204" y="4728"/>
                      <a:pt x="12624" y="4694"/>
                      <a:pt x="13040" y="4653"/>
                    </a:cubicBezTo>
                    <a:cubicBezTo>
                      <a:pt x="13436" y="4616"/>
                      <a:pt x="13833" y="4578"/>
                      <a:pt x="14225" y="4514"/>
                    </a:cubicBezTo>
                    <a:cubicBezTo>
                      <a:pt x="14252" y="4511"/>
                      <a:pt x="14283" y="4508"/>
                      <a:pt x="14313" y="4505"/>
                    </a:cubicBezTo>
                    <a:cubicBezTo>
                      <a:pt x="14797" y="4406"/>
                      <a:pt x="15282" y="4294"/>
                      <a:pt x="15749" y="4142"/>
                    </a:cubicBezTo>
                    <a:lnTo>
                      <a:pt x="15749" y="4142"/>
                    </a:lnTo>
                    <a:cubicBezTo>
                      <a:pt x="15749" y="4142"/>
                      <a:pt x="15749" y="4142"/>
                      <a:pt x="15749" y="4142"/>
                    </a:cubicBezTo>
                    <a:lnTo>
                      <a:pt x="15749" y="4142"/>
                    </a:lnTo>
                    <a:cubicBezTo>
                      <a:pt x="15904" y="4092"/>
                      <a:pt x="16059" y="4043"/>
                      <a:pt x="16215" y="3993"/>
                    </a:cubicBezTo>
                    <a:lnTo>
                      <a:pt x="16215" y="3993"/>
                    </a:lnTo>
                    <a:cubicBezTo>
                      <a:pt x="16211" y="3994"/>
                      <a:pt x="16207" y="3996"/>
                      <a:pt x="16203" y="3997"/>
                    </a:cubicBezTo>
                    <a:cubicBezTo>
                      <a:pt x="16518" y="3888"/>
                      <a:pt x="16826" y="3763"/>
                      <a:pt x="17131" y="3624"/>
                    </a:cubicBezTo>
                    <a:cubicBezTo>
                      <a:pt x="17452" y="3468"/>
                      <a:pt x="17764" y="3299"/>
                      <a:pt x="18079" y="3126"/>
                    </a:cubicBezTo>
                    <a:cubicBezTo>
                      <a:pt x="18272" y="3021"/>
                      <a:pt x="18462" y="2913"/>
                      <a:pt x="18651" y="2804"/>
                    </a:cubicBezTo>
                    <a:cubicBezTo>
                      <a:pt x="18678" y="2798"/>
                      <a:pt x="18706" y="2784"/>
                      <a:pt x="18736" y="2767"/>
                    </a:cubicBezTo>
                    <a:lnTo>
                      <a:pt x="18827" y="2706"/>
                    </a:lnTo>
                    <a:cubicBezTo>
                      <a:pt x="18840" y="2696"/>
                      <a:pt x="18858" y="2686"/>
                      <a:pt x="18875" y="2676"/>
                    </a:cubicBezTo>
                    <a:cubicBezTo>
                      <a:pt x="18970" y="2611"/>
                      <a:pt x="19057" y="2534"/>
                      <a:pt x="19145" y="2459"/>
                    </a:cubicBezTo>
                    <a:cubicBezTo>
                      <a:pt x="19295" y="2340"/>
                      <a:pt x="19440" y="2222"/>
                      <a:pt x="19575" y="2087"/>
                    </a:cubicBezTo>
                    <a:cubicBezTo>
                      <a:pt x="19586" y="2073"/>
                      <a:pt x="19595" y="2059"/>
                      <a:pt x="19603" y="2046"/>
                    </a:cubicBezTo>
                    <a:cubicBezTo>
                      <a:pt x="19646" y="2007"/>
                      <a:pt x="19691" y="1969"/>
                      <a:pt x="19735" y="1930"/>
                    </a:cubicBezTo>
                    <a:lnTo>
                      <a:pt x="19735" y="1930"/>
                    </a:lnTo>
                    <a:cubicBezTo>
                      <a:pt x="19734" y="1931"/>
                      <a:pt x="19732" y="1933"/>
                      <a:pt x="19731" y="1934"/>
                    </a:cubicBezTo>
                    <a:cubicBezTo>
                      <a:pt x="19733" y="1932"/>
                      <a:pt x="19735" y="1930"/>
                      <a:pt x="19738" y="1928"/>
                    </a:cubicBezTo>
                    <a:lnTo>
                      <a:pt x="19738" y="1928"/>
                    </a:lnTo>
                    <a:cubicBezTo>
                      <a:pt x="19737" y="1929"/>
                      <a:pt x="19736" y="1929"/>
                      <a:pt x="19735" y="1930"/>
                    </a:cubicBezTo>
                    <a:lnTo>
                      <a:pt x="19735" y="1930"/>
                    </a:lnTo>
                    <a:cubicBezTo>
                      <a:pt x="19771" y="1894"/>
                      <a:pt x="19810" y="1858"/>
                      <a:pt x="19847" y="1819"/>
                    </a:cubicBezTo>
                    <a:cubicBezTo>
                      <a:pt x="19873" y="1789"/>
                      <a:pt x="19897" y="1754"/>
                      <a:pt x="19920" y="1721"/>
                    </a:cubicBezTo>
                    <a:lnTo>
                      <a:pt x="19920" y="1721"/>
                    </a:lnTo>
                    <a:cubicBezTo>
                      <a:pt x="19914" y="1731"/>
                      <a:pt x="19908" y="1744"/>
                      <a:pt x="19897" y="1757"/>
                    </a:cubicBezTo>
                    <a:lnTo>
                      <a:pt x="19897" y="1757"/>
                    </a:lnTo>
                    <a:cubicBezTo>
                      <a:pt x="19908" y="1744"/>
                      <a:pt x="19914" y="1731"/>
                      <a:pt x="19925" y="1717"/>
                    </a:cubicBezTo>
                    <a:cubicBezTo>
                      <a:pt x="19928" y="1714"/>
                      <a:pt x="19931" y="1707"/>
                      <a:pt x="19934" y="1704"/>
                    </a:cubicBezTo>
                    <a:cubicBezTo>
                      <a:pt x="19995" y="1612"/>
                      <a:pt x="20053" y="1521"/>
                      <a:pt x="20103" y="1423"/>
                    </a:cubicBezTo>
                    <a:cubicBezTo>
                      <a:pt x="20175" y="1277"/>
                      <a:pt x="20239" y="1128"/>
                      <a:pt x="20297" y="976"/>
                    </a:cubicBezTo>
                    <a:cubicBezTo>
                      <a:pt x="20375" y="752"/>
                      <a:pt x="20442" y="526"/>
                      <a:pt x="20493" y="295"/>
                    </a:cubicBezTo>
                    <a:cubicBezTo>
                      <a:pt x="20514" y="197"/>
                      <a:pt x="20530" y="99"/>
                      <a:pt x="20547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1" name="Google Shape;923;p49">
                <a:extLst>
                  <a:ext uri="{FF2B5EF4-FFF2-40B4-BE49-F238E27FC236}">
                    <a16:creationId xmlns:a16="http://schemas.microsoft.com/office/drawing/2014/main" id="{11B5E91C-B7B6-ABC5-98E8-4C53BADA5851}"/>
                  </a:ext>
                </a:extLst>
              </p:cNvPr>
              <p:cNvSpPr/>
              <p:nvPr/>
            </p:nvSpPr>
            <p:spPr>
              <a:xfrm>
                <a:off x="6508322" y="7222206"/>
                <a:ext cx="26268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92" extrusionOk="0">
                    <a:moveTo>
                      <a:pt x="370" y="1"/>
                    </a:moveTo>
                    <a:cubicBezTo>
                      <a:pt x="184" y="1"/>
                      <a:pt x="18" y="133"/>
                      <a:pt x="8" y="329"/>
                    </a:cubicBezTo>
                    <a:cubicBezTo>
                      <a:pt x="1" y="509"/>
                      <a:pt x="146" y="691"/>
                      <a:pt x="337" y="691"/>
                    </a:cubicBezTo>
                    <a:cubicBezTo>
                      <a:pt x="523" y="691"/>
                      <a:pt x="688" y="560"/>
                      <a:pt x="699" y="363"/>
                    </a:cubicBezTo>
                    <a:cubicBezTo>
                      <a:pt x="709" y="180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2" name="Google Shape;924;p49">
                <a:extLst>
                  <a:ext uri="{FF2B5EF4-FFF2-40B4-BE49-F238E27FC236}">
                    <a16:creationId xmlns:a16="http://schemas.microsoft.com/office/drawing/2014/main" id="{3AB99AFE-427D-F962-704E-9AA9D54DE4FA}"/>
                  </a:ext>
                </a:extLst>
              </p:cNvPr>
              <p:cNvSpPr/>
              <p:nvPr/>
            </p:nvSpPr>
            <p:spPr>
              <a:xfrm>
                <a:off x="6539333" y="7236618"/>
                <a:ext cx="26231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695" extrusionOk="0">
                    <a:moveTo>
                      <a:pt x="373" y="1"/>
                    </a:moveTo>
                    <a:cubicBezTo>
                      <a:pt x="187" y="1"/>
                      <a:pt x="20" y="133"/>
                      <a:pt x="11" y="329"/>
                    </a:cubicBezTo>
                    <a:cubicBezTo>
                      <a:pt x="0" y="512"/>
                      <a:pt x="150" y="695"/>
                      <a:pt x="339" y="695"/>
                    </a:cubicBezTo>
                    <a:cubicBezTo>
                      <a:pt x="525" y="695"/>
                      <a:pt x="691" y="560"/>
                      <a:pt x="701" y="367"/>
                    </a:cubicBezTo>
                    <a:cubicBezTo>
                      <a:pt x="708" y="184"/>
                      <a:pt x="562" y="1"/>
                      <a:pt x="373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3" name="Google Shape;925;p49">
                <a:extLst>
                  <a:ext uri="{FF2B5EF4-FFF2-40B4-BE49-F238E27FC236}">
                    <a16:creationId xmlns:a16="http://schemas.microsoft.com/office/drawing/2014/main" id="{1AD56E71-204B-F63A-610B-12BC8A55249C}"/>
                  </a:ext>
                </a:extLst>
              </p:cNvPr>
              <p:cNvSpPr/>
              <p:nvPr/>
            </p:nvSpPr>
            <p:spPr>
              <a:xfrm>
                <a:off x="6536443" y="7201903"/>
                <a:ext cx="26231" cy="25602"/>
              </a:xfrm>
              <a:custGeom>
                <a:avLst/>
                <a:gdLst/>
                <a:ahLst/>
                <a:cxnLst/>
                <a:rect l="l" t="t" r="r" b="b"/>
                <a:pathLst>
                  <a:path w="708" h="691" extrusionOk="0">
                    <a:moveTo>
                      <a:pt x="373" y="0"/>
                    </a:moveTo>
                    <a:cubicBezTo>
                      <a:pt x="184" y="0"/>
                      <a:pt x="21" y="133"/>
                      <a:pt x="7" y="328"/>
                    </a:cubicBezTo>
                    <a:cubicBezTo>
                      <a:pt x="1" y="508"/>
                      <a:pt x="146" y="691"/>
                      <a:pt x="336" y="691"/>
                    </a:cubicBezTo>
                    <a:cubicBezTo>
                      <a:pt x="525" y="691"/>
                      <a:pt x="688" y="559"/>
                      <a:pt x="701" y="363"/>
                    </a:cubicBezTo>
                    <a:cubicBezTo>
                      <a:pt x="708" y="183"/>
                      <a:pt x="562" y="0"/>
                      <a:pt x="373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4" name="Google Shape;926;p49">
                <a:extLst>
                  <a:ext uri="{FF2B5EF4-FFF2-40B4-BE49-F238E27FC236}">
                    <a16:creationId xmlns:a16="http://schemas.microsoft.com/office/drawing/2014/main" id="{18501E6F-D805-5B0C-F5A3-768F98598C42}"/>
                  </a:ext>
                </a:extLst>
              </p:cNvPr>
              <p:cNvSpPr/>
              <p:nvPr/>
            </p:nvSpPr>
            <p:spPr>
              <a:xfrm>
                <a:off x="7154689" y="7207905"/>
                <a:ext cx="26268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92" extrusionOk="0">
                    <a:moveTo>
                      <a:pt x="373" y="1"/>
                    </a:moveTo>
                    <a:cubicBezTo>
                      <a:pt x="183" y="1"/>
                      <a:pt x="21" y="133"/>
                      <a:pt x="10" y="329"/>
                    </a:cubicBezTo>
                    <a:cubicBezTo>
                      <a:pt x="0" y="509"/>
                      <a:pt x="149" y="691"/>
                      <a:pt x="335" y="691"/>
                    </a:cubicBezTo>
                    <a:cubicBezTo>
                      <a:pt x="525" y="691"/>
                      <a:pt x="691" y="560"/>
                      <a:pt x="701" y="363"/>
                    </a:cubicBezTo>
                    <a:cubicBezTo>
                      <a:pt x="708" y="180"/>
                      <a:pt x="563" y="1"/>
                      <a:pt x="373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5" name="Google Shape;927;p49">
                <a:extLst>
                  <a:ext uri="{FF2B5EF4-FFF2-40B4-BE49-F238E27FC236}">
                    <a16:creationId xmlns:a16="http://schemas.microsoft.com/office/drawing/2014/main" id="{1AF0A924-01E5-6E29-679D-6A3DFED46CD2}"/>
                  </a:ext>
                </a:extLst>
              </p:cNvPr>
              <p:cNvSpPr/>
              <p:nvPr/>
            </p:nvSpPr>
            <p:spPr>
              <a:xfrm>
                <a:off x="7184292" y="7187231"/>
                <a:ext cx="26231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708" h="692" extrusionOk="0">
                    <a:moveTo>
                      <a:pt x="373" y="0"/>
                    </a:moveTo>
                    <a:cubicBezTo>
                      <a:pt x="186" y="0"/>
                      <a:pt x="21" y="132"/>
                      <a:pt x="11" y="329"/>
                    </a:cubicBezTo>
                    <a:cubicBezTo>
                      <a:pt x="0" y="511"/>
                      <a:pt x="150" y="691"/>
                      <a:pt x="339" y="691"/>
                    </a:cubicBezTo>
                    <a:cubicBezTo>
                      <a:pt x="525" y="691"/>
                      <a:pt x="691" y="559"/>
                      <a:pt x="702" y="366"/>
                    </a:cubicBezTo>
                    <a:cubicBezTo>
                      <a:pt x="708" y="183"/>
                      <a:pt x="563" y="0"/>
                      <a:pt x="373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6" name="Google Shape;928;p49">
                <a:extLst>
                  <a:ext uri="{FF2B5EF4-FFF2-40B4-BE49-F238E27FC236}">
                    <a16:creationId xmlns:a16="http://schemas.microsoft.com/office/drawing/2014/main" id="{ED2129DB-98F8-0854-C244-F0D2464ED2BA}"/>
                  </a:ext>
                </a:extLst>
              </p:cNvPr>
              <p:cNvSpPr/>
              <p:nvPr/>
            </p:nvSpPr>
            <p:spPr>
              <a:xfrm>
                <a:off x="7065993" y="6752528"/>
                <a:ext cx="25750" cy="25602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91" extrusionOk="0">
                    <a:moveTo>
                      <a:pt x="346" y="0"/>
                    </a:moveTo>
                    <a:cubicBezTo>
                      <a:pt x="160" y="0"/>
                      <a:pt x="0" y="156"/>
                      <a:pt x="0" y="345"/>
                    </a:cubicBezTo>
                    <a:cubicBezTo>
                      <a:pt x="0" y="535"/>
                      <a:pt x="160" y="691"/>
                      <a:pt x="346" y="691"/>
                    </a:cubicBezTo>
                    <a:cubicBezTo>
                      <a:pt x="535" y="691"/>
                      <a:pt x="694" y="535"/>
                      <a:pt x="694" y="345"/>
                    </a:cubicBezTo>
                    <a:cubicBezTo>
                      <a:pt x="694" y="156"/>
                      <a:pt x="535" y="0"/>
                      <a:pt x="346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7" name="Google Shape;929;p49">
                <a:extLst>
                  <a:ext uri="{FF2B5EF4-FFF2-40B4-BE49-F238E27FC236}">
                    <a16:creationId xmlns:a16="http://schemas.microsoft.com/office/drawing/2014/main" id="{9DE2F306-AB45-2A16-DB73-BC1BFAAB7F65}"/>
                  </a:ext>
                </a:extLst>
              </p:cNvPr>
              <p:cNvSpPr/>
              <p:nvPr/>
            </p:nvSpPr>
            <p:spPr>
              <a:xfrm>
                <a:off x="6461195" y="6490216"/>
                <a:ext cx="2575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95" extrusionOk="0">
                    <a:moveTo>
                      <a:pt x="349" y="0"/>
                    </a:moveTo>
                    <a:cubicBezTo>
                      <a:pt x="159" y="0"/>
                      <a:pt x="0" y="159"/>
                      <a:pt x="0" y="349"/>
                    </a:cubicBezTo>
                    <a:cubicBezTo>
                      <a:pt x="0" y="535"/>
                      <a:pt x="159" y="694"/>
                      <a:pt x="349" y="694"/>
                    </a:cubicBezTo>
                    <a:cubicBezTo>
                      <a:pt x="535" y="694"/>
                      <a:pt x="694" y="535"/>
                      <a:pt x="694" y="349"/>
                    </a:cubicBezTo>
                    <a:cubicBezTo>
                      <a:pt x="694" y="159"/>
                      <a:pt x="535" y="0"/>
                      <a:pt x="349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8" name="Google Shape;930;p49">
                <a:extLst>
                  <a:ext uri="{FF2B5EF4-FFF2-40B4-BE49-F238E27FC236}">
                    <a16:creationId xmlns:a16="http://schemas.microsoft.com/office/drawing/2014/main" id="{260094BD-A239-B1B2-CDB9-B2BFA64B940E}"/>
                  </a:ext>
                </a:extLst>
              </p:cNvPr>
              <p:cNvSpPr/>
              <p:nvPr/>
            </p:nvSpPr>
            <p:spPr>
              <a:xfrm>
                <a:off x="6486908" y="6518040"/>
                <a:ext cx="25639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346" y="1"/>
                    </a:moveTo>
                    <a:cubicBezTo>
                      <a:pt x="160" y="1"/>
                      <a:pt x="0" y="156"/>
                      <a:pt x="0" y="346"/>
                    </a:cubicBezTo>
                    <a:cubicBezTo>
                      <a:pt x="0" y="536"/>
                      <a:pt x="160" y="692"/>
                      <a:pt x="346" y="692"/>
                    </a:cubicBezTo>
                    <a:cubicBezTo>
                      <a:pt x="535" y="692"/>
                      <a:pt x="691" y="536"/>
                      <a:pt x="691" y="346"/>
                    </a:cubicBezTo>
                    <a:cubicBezTo>
                      <a:pt x="691" y="156"/>
                      <a:pt x="535" y="1"/>
                      <a:pt x="346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49" name="Google Shape;931;p49">
                <a:extLst>
                  <a:ext uri="{FF2B5EF4-FFF2-40B4-BE49-F238E27FC236}">
                    <a16:creationId xmlns:a16="http://schemas.microsoft.com/office/drawing/2014/main" id="{10A2AE03-10E3-E125-D87E-2DD041CE1153}"/>
                  </a:ext>
                </a:extLst>
              </p:cNvPr>
              <p:cNvSpPr/>
              <p:nvPr/>
            </p:nvSpPr>
            <p:spPr>
              <a:xfrm>
                <a:off x="6916572" y="6017092"/>
                <a:ext cx="25750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92" extrusionOk="0">
                    <a:moveTo>
                      <a:pt x="346" y="1"/>
                    </a:moveTo>
                    <a:cubicBezTo>
                      <a:pt x="159" y="1"/>
                      <a:pt x="1" y="157"/>
                      <a:pt x="1" y="346"/>
                    </a:cubicBezTo>
                    <a:cubicBezTo>
                      <a:pt x="1" y="535"/>
                      <a:pt x="159" y="691"/>
                      <a:pt x="346" y="691"/>
                    </a:cubicBezTo>
                    <a:cubicBezTo>
                      <a:pt x="536" y="691"/>
                      <a:pt x="695" y="535"/>
                      <a:pt x="695" y="346"/>
                    </a:cubicBezTo>
                    <a:cubicBezTo>
                      <a:pt x="695" y="157"/>
                      <a:pt x="536" y="1"/>
                      <a:pt x="346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50" name="Google Shape;932;p49">
                <a:extLst>
                  <a:ext uri="{FF2B5EF4-FFF2-40B4-BE49-F238E27FC236}">
                    <a16:creationId xmlns:a16="http://schemas.microsoft.com/office/drawing/2014/main" id="{A02EAA91-0348-A193-F280-CF77A65EE864}"/>
                  </a:ext>
                </a:extLst>
              </p:cNvPr>
              <p:cNvSpPr/>
              <p:nvPr/>
            </p:nvSpPr>
            <p:spPr>
              <a:xfrm>
                <a:off x="6608727" y="6031912"/>
                <a:ext cx="25639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5" extrusionOk="0">
                    <a:moveTo>
                      <a:pt x="346" y="1"/>
                    </a:moveTo>
                    <a:cubicBezTo>
                      <a:pt x="156" y="1"/>
                      <a:pt x="0" y="160"/>
                      <a:pt x="0" y="349"/>
                    </a:cubicBezTo>
                    <a:cubicBezTo>
                      <a:pt x="0" y="535"/>
                      <a:pt x="156" y="695"/>
                      <a:pt x="346" y="695"/>
                    </a:cubicBezTo>
                    <a:cubicBezTo>
                      <a:pt x="535" y="695"/>
                      <a:pt x="691" y="535"/>
                      <a:pt x="691" y="349"/>
                    </a:cubicBezTo>
                    <a:cubicBezTo>
                      <a:pt x="691" y="160"/>
                      <a:pt x="535" y="1"/>
                      <a:pt x="346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51" name="Google Shape;933;p49">
                <a:extLst>
                  <a:ext uri="{FF2B5EF4-FFF2-40B4-BE49-F238E27FC236}">
                    <a16:creationId xmlns:a16="http://schemas.microsoft.com/office/drawing/2014/main" id="{BF7459FD-BCF8-6B67-A0BE-6E0F22AA925B}"/>
                  </a:ext>
                </a:extLst>
              </p:cNvPr>
              <p:cNvSpPr/>
              <p:nvPr/>
            </p:nvSpPr>
            <p:spPr>
              <a:xfrm>
                <a:off x="6628030" y="6064405"/>
                <a:ext cx="25602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2" extrusionOk="0">
                    <a:moveTo>
                      <a:pt x="346" y="0"/>
                    </a:moveTo>
                    <a:cubicBezTo>
                      <a:pt x="156" y="0"/>
                      <a:pt x="0" y="156"/>
                      <a:pt x="0" y="346"/>
                    </a:cubicBezTo>
                    <a:cubicBezTo>
                      <a:pt x="0" y="535"/>
                      <a:pt x="156" y="691"/>
                      <a:pt x="346" y="691"/>
                    </a:cubicBezTo>
                    <a:cubicBezTo>
                      <a:pt x="532" y="691"/>
                      <a:pt x="691" y="535"/>
                      <a:pt x="691" y="346"/>
                    </a:cubicBezTo>
                    <a:cubicBezTo>
                      <a:pt x="691" y="156"/>
                      <a:pt x="532" y="0"/>
                      <a:pt x="346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52" name="Google Shape;934;p49">
                <a:extLst>
                  <a:ext uri="{FF2B5EF4-FFF2-40B4-BE49-F238E27FC236}">
                    <a16:creationId xmlns:a16="http://schemas.microsoft.com/office/drawing/2014/main" id="{1AF9885E-F0C3-C4A0-2404-CC6CB3DF8B07}"/>
                  </a:ext>
                </a:extLst>
              </p:cNvPr>
              <p:cNvSpPr/>
              <p:nvPr/>
            </p:nvSpPr>
            <p:spPr>
              <a:xfrm>
                <a:off x="6592166" y="6066887"/>
                <a:ext cx="25639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346" y="1"/>
                    </a:moveTo>
                    <a:cubicBezTo>
                      <a:pt x="156" y="1"/>
                      <a:pt x="0" y="157"/>
                      <a:pt x="0" y="346"/>
                    </a:cubicBezTo>
                    <a:cubicBezTo>
                      <a:pt x="0" y="536"/>
                      <a:pt x="156" y="692"/>
                      <a:pt x="346" y="692"/>
                    </a:cubicBezTo>
                    <a:cubicBezTo>
                      <a:pt x="532" y="692"/>
                      <a:pt x="691" y="536"/>
                      <a:pt x="691" y="346"/>
                    </a:cubicBezTo>
                    <a:cubicBezTo>
                      <a:pt x="691" y="157"/>
                      <a:pt x="532" y="1"/>
                      <a:pt x="346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53" name="Google Shape;935;p49">
                <a:extLst>
                  <a:ext uri="{FF2B5EF4-FFF2-40B4-BE49-F238E27FC236}">
                    <a16:creationId xmlns:a16="http://schemas.microsoft.com/office/drawing/2014/main" id="{DD1911D0-0349-FC3D-5F15-7801B1782C2A}"/>
                  </a:ext>
                </a:extLst>
              </p:cNvPr>
              <p:cNvSpPr/>
              <p:nvPr/>
            </p:nvSpPr>
            <p:spPr>
              <a:xfrm>
                <a:off x="6987188" y="6504221"/>
                <a:ext cx="25639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346" y="1"/>
                    </a:moveTo>
                    <a:cubicBezTo>
                      <a:pt x="157" y="1"/>
                      <a:pt x="0" y="157"/>
                      <a:pt x="0" y="346"/>
                    </a:cubicBezTo>
                    <a:cubicBezTo>
                      <a:pt x="0" y="536"/>
                      <a:pt x="157" y="692"/>
                      <a:pt x="346" y="692"/>
                    </a:cubicBezTo>
                    <a:cubicBezTo>
                      <a:pt x="536" y="692"/>
                      <a:pt x="691" y="536"/>
                      <a:pt x="691" y="346"/>
                    </a:cubicBezTo>
                    <a:cubicBezTo>
                      <a:pt x="691" y="157"/>
                      <a:pt x="536" y="1"/>
                      <a:pt x="346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54" name="Google Shape;936;p49">
                <a:extLst>
                  <a:ext uri="{FF2B5EF4-FFF2-40B4-BE49-F238E27FC236}">
                    <a16:creationId xmlns:a16="http://schemas.microsoft.com/office/drawing/2014/main" id="{51740809-90F8-654E-6504-DECE8F1F2C73}"/>
                  </a:ext>
                </a:extLst>
              </p:cNvPr>
              <p:cNvSpPr/>
              <p:nvPr/>
            </p:nvSpPr>
            <p:spPr>
              <a:xfrm>
                <a:off x="7024090" y="6499701"/>
                <a:ext cx="25602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5" extrusionOk="0">
                    <a:moveTo>
                      <a:pt x="345" y="1"/>
                    </a:moveTo>
                    <a:cubicBezTo>
                      <a:pt x="156" y="1"/>
                      <a:pt x="0" y="160"/>
                      <a:pt x="0" y="346"/>
                    </a:cubicBezTo>
                    <a:cubicBezTo>
                      <a:pt x="0" y="536"/>
                      <a:pt x="156" y="695"/>
                      <a:pt x="345" y="695"/>
                    </a:cubicBezTo>
                    <a:cubicBezTo>
                      <a:pt x="536" y="695"/>
                      <a:pt x="691" y="536"/>
                      <a:pt x="691" y="346"/>
                    </a:cubicBezTo>
                    <a:cubicBezTo>
                      <a:pt x="691" y="160"/>
                      <a:pt x="536" y="1"/>
                      <a:pt x="345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55" name="Google Shape;937;p49">
                <a:extLst>
                  <a:ext uri="{FF2B5EF4-FFF2-40B4-BE49-F238E27FC236}">
                    <a16:creationId xmlns:a16="http://schemas.microsoft.com/office/drawing/2014/main" id="{33772600-47DB-5DC0-FCF7-0D87BCBC9329}"/>
                  </a:ext>
                </a:extLst>
              </p:cNvPr>
              <p:cNvSpPr/>
              <p:nvPr/>
            </p:nvSpPr>
            <p:spPr>
              <a:xfrm>
                <a:off x="7003490" y="6471617"/>
                <a:ext cx="25639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346" y="1"/>
                    </a:moveTo>
                    <a:cubicBezTo>
                      <a:pt x="157" y="1"/>
                      <a:pt x="1" y="157"/>
                      <a:pt x="1" y="346"/>
                    </a:cubicBezTo>
                    <a:cubicBezTo>
                      <a:pt x="1" y="535"/>
                      <a:pt x="157" y="691"/>
                      <a:pt x="346" y="691"/>
                    </a:cubicBezTo>
                    <a:cubicBezTo>
                      <a:pt x="536" y="691"/>
                      <a:pt x="692" y="535"/>
                      <a:pt x="692" y="346"/>
                    </a:cubicBezTo>
                    <a:cubicBezTo>
                      <a:pt x="692" y="157"/>
                      <a:pt x="536" y="1"/>
                      <a:pt x="346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956" name="Google Shape;938;p49">
                <a:extLst>
                  <a:ext uri="{FF2B5EF4-FFF2-40B4-BE49-F238E27FC236}">
                    <a16:creationId xmlns:a16="http://schemas.microsoft.com/office/drawing/2014/main" id="{51758ADD-722E-16AE-D306-94458497AE05}"/>
                  </a:ext>
                </a:extLst>
              </p:cNvPr>
              <p:cNvSpPr/>
              <p:nvPr/>
            </p:nvSpPr>
            <p:spPr>
              <a:xfrm>
                <a:off x="6976814" y="6268141"/>
                <a:ext cx="25602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2" extrusionOk="0">
                    <a:moveTo>
                      <a:pt x="346" y="1"/>
                    </a:moveTo>
                    <a:cubicBezTo>
                      <a:pt x="155" y="1"/>
                      <a:pt x="0" y="156"/>
                      <a:pt x="0" y="346"/>
                    </a:cubicBezTo>
                    <a:cubicBezTo>
                      <a:pt x="0" y="535"/>
                      <a:pt x="155" y="691"/>
                      <a:pt x="346" y="691"/>
                    </a:cubicBezTo>
                    <a:cubicBezTo>
                      <a:pt x="535" y="691"/>
                      <a:pt x="691" y="535"/>
                      <a:pt x="691" y="346"/>
                    </a:cubicBezTo>
                    <a:cubicBezTo>
                      <a:pt x="691" y="156"/>
                      <a:pt x="535" y="1"/>
                      <a:pt x="346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048" name="Google Shape;939;p49">
                <a:extLst>
                  <a:ext uri="{FF2B5EF4-FFF2-40B4-BE49-F238E27FC236}">
                    <a16:creationId xmlns:a16="http://schemas.microsoft.com/office/drawing/2014/main" id="{CF014001-742D-911C-D1AB-DCD4A5D27ABD}"/>
                  </a:ext>
                </a:extLst>
              </p:cNvPr>
              <p:cNvSpPr/>
              <p:nvPr/>
            </p:nvSpPr>
            <p:spPr>
              <a:xfrm>
                <a:off x="7342753" y="6515151"/>
                <a:ext cx="26083" cy="2563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92" extrusionOk="0">
                    <a:moveTo>
                      <a:pt x="363" y="1"/>
                    </a:moveTo>
                    <a:cubicBezTo>
                      <a:pt x="173" y="1"/>
                      <a:pt x="13" y="143"/>
                      <a:pt x="7" y="336"/>
                    </a:cubicBezTo>
                    <a:cubicBezTo>
                      <a:pt x="0" y="518"/>
                      <a:pt x="155" y="692"/>
                      <a:pt x="342" y="692"/>
                    </a:cubicBezTo>
                    <a:cubicBezTo>
                      <a:pt x="532" y="692"/>
                      <a:pt x="694" y="549"/>
                      <a:pt x="697" y="356"/>
                    </a:cubicBezTo>
                    <a:cubicBezTo>
                      <a:pt x="704" y="170"/>
                      <a:pt x="552" y="1"/>
                      <a:pt x="363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049" name="Google Shape;940;p49">
                <a:extLst>
                  <a:ext uri="{FF2B5EF4-FFF2-40B4-BE49-F238E27FC236}">
                    <a16:creationId xmlns:a16="http://schemas.microsoft.com/office/drawing/2014/main" id="{E7A65AB2-5903-0CA7-8FA6-FC92E51D0E0A}"/>
                  </a:ext>
                </a:extLst>
              </p:cNvPr>
              <p:cNvSpPr/>
              <p:nvPr/>
            </p:nvSpPr>
            <p:spPr>
              <a:xfrm>
                <a:off x="6650482" y="6760604"/>
                <a:ext cx="43349" cy="4201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134" extrusionOk="0">
                    <a:moveTo>
                      <a:pt x="636" y="0"/>
                    </a:moveTo>
                    <a:cubicBezTo>
                      <a:pt x="601" y="0"/>
                      <a:pt x="566" y="3"/>
                      <a:pt x="532" y="9"/>
                    </a:cubicBezTo>
                    <a:cubicBezTo>
                      <a:pt x="495" y="9"/>
                      <a:pt x="458" y="16"/>
                      <a:pt x="421" y="32"/>
                    </a:cubicBezTo>
                    <a:cubicBezTo>
                      <a:pt x="373" y="49"/>
                      <a:pt x="329" y="70"/>
                      <a:pt x="291" y="97"/>
                    </a:cubicBezTo>
                    <a:cubicBezTo>
                      <a:pt x="210" y="145"/>
                      <a:pt x="139" y="212"/>
                      <a:pt x="88" y="293"/>
                    </a:cubicBezTo>
                    <a:cubicBezTo>
                      <a:pt x="4" y="432"/>
                      <a:pt x="0" y="601"/>
                      <a:pt x="55" y="751"/>
                    </a:cubicBezTo>
                    <a:cubicBezTo>
                      <a:pt x="55" y="757"/>
                      <a:pt x="58" y="764"/>
                      <a:pt x="58" y="771"/>
                    </a:cubicBezTo>
                    <a:cubicBezTo>
                      <a:pt x="113" y="940"/>
                      <a:pt x="275" y="1079"/>
                      <a:pt x="447" y="1120"/>
                    </a:cubicBezTo>
                    <a:cubicBezTo>
                      <a:pt x="488" y="1126"/>
                      <a:pt x="532" y="1134"/>
                      <a:pt x="573" y="1134"/>
                    </a:cubicBezTo>
                    <a:cubicBezTo>
                      <a:pt x="694" y="1134"/>
                      <a:pt x="816" y="1099"/>
                      <a:pt x="908" y="1028"/>
                    </a:cubicBezTo>
                    <a:cubicBezTo>
                      <a:pt x="1043" y="920"/>
                      <a:pt x="1165" y="764"/>
                      <a:pt x="1169" y="585"/>
                    </a:cubicBezTo>
                    <a:cubicBezTo>
                      <a:pt x="1169" y="493"/>
                      <a:pt x="1162" y="412"/>
                      <a:pt x="1132" y="327"/>
                    </a:cubicBezTo>
                    <a:cubicBezTo>
                      <a:pt x="1104" y="249"/>
                      <a:pt x="1050" y="179"/>
                      <a:pt x="986" y="124"/>
                    </a:cubicBezTo>
                    <a:cubicBezTo>
                      <a:pt x="887" y="39"/>
                      <a:pt x="762" y="0"/>
                      <a:pt x="6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050" name="Google Shape;941;p49">
                <a:extLst>
                  <a:ext uri="{FF2B5EF4-FFF2-40B4-BE49-F238E27FC236}">
                    <a16:creationId xmlns:a16="http://schemas.microsoft.com/office/drawing/2014/main" id="{8FD547BD-7554-D9DE-3676-E92F00A27568}"/>
                  </a:ext>
                </a:extLst>
              </p:cNvPr>
              <p:cNvSpPr/>
              <p:nvPr/>
            </p:nvSpPr>
            <p:spPr>
              <a:xfrm>
                <a:off x="6971776" y="6761864"/>
                <a:ext cx="42533" cy="41237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113" extrusionOk="0">
                    <a:moveTo>
                      <a:pt x="551" y="1"/>
                    </a:moveTo>
                    <a:cubicBezTo>
                      <a:pt x="410" y="1"/>
                      <a:pt x="280" y="58"/>
                      <a:pt x="166" y="148"/>
                    </a:cubicBezTo>
                    <a:cubicBezTo>
                      <a:pt x="88" y="212"/>
                      <a:pt x="38" y="317"/>
                      <a:pt x="17" y="412"/>
                    </a:cubicBezTo>
                    <a:cubicBezTo>
                      <a:pt x="4" y="459"/>
                      <a:pt x="0" y="506"/>
                      <a:pt x="4" y="551"/>
                    </a:cubicBezTo>
                    <a:cubicBezTo>
                      <a:pt x="4" y="584"/>
                      <a:pt x="7" y="618"/>
                      <a:pt x="14" y="653"/>
                    </a:cubicBezTo>
                    <a:lnTo>
                      <a:pt x="14" y="662"/>
                    </a:lnTo>
                    <a:cubicBezTo>
                      <a:pt x="41" y="825"/>
                      <a:pt x="169" y="981"/>
                      <a:pt x="315" y="1052"/>
                    </a:cubicBezTo>
                    <a:cubicBezTo>
                      <a:pt x="396" y="1092"/>
                      <a:pt x="485" y="1113"/>
                      <a:pt x="569" y="1113"/>
                    </a:cubicBezTo>
                    <a:cubicBezTo>
                      <a:pt x="671" y="1113"/>
                      <a:pt x="769" y="1086"/>
                      <a:pt x="863" y="1039"/>
                    </a:cubicBezTo>
                    <a:cubicBezTo>
                      <a:pt x="969" y="984"/>
                      <a:pt x="1046" y="883"/>
                      <a:pt x="1080" y="770"/>
                    </a:cubicBezTo>
                    <a:cubicBezTo>
                      <a:pt x="1148" y="618"/>
                      <a:pt x="1128" y="459"/>
                      <a:pt x="1060" y="310"/>
                    </a:cubicBezTo>
                    <a:cubicBezTo>
                      <a:pt x="979" y="145"/>
                      <a:pt x="799" y="32"/>
                      <a:pt x="624" y="6"/>
                    </a:cubicBezTo>
                    <a:cubicBezTo>
                      <a:pt x="599" y="2"/>
                      <a:pt x="575" y="1"/>
                      <a:pt x="5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051" name="Google Shape;942;p49">
                <a:extLst>
                  <a:ext uri="{FF2B5EF4-FFF2-40B4-BE49-F238E27FC236}">
                    <a16:creationId xmlns:a16="http://schemas.microsoft.com/office/drawing/2014/main" id="{0F5F3A4E-6F0F-27ED-F58A-6AB8F0FEBC68}"/>
                  </a:ext>
                </a:extLst>
              </p:cNvPr>
              <p:cNvSpPr/>
              <p:nvPr/>
            </p:nvSpPr>
            <p:spPr>
              <a:xfrm>
                <a:off x="6791492" y="6738486"/>
                <a:ext cx="106778" cy="102629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2770" extrusionOk="0">
                    <a:moveTo>
                      <a:pt x="1764" y="44"/>
                    </a:moveTo>
                    <a:lnTo>
                      <a:pt x="1764" y="44"/>
                    </a:lnTo>
                    <a:cubicBezTo>
                      <a:pt x="1766" y="44"/>
                      <a:pt x="1768" y="45"/>
                      <a:pt x="1770" y="45"/>
                    </a:cubicBezTo>
                    <a:lnTo>
                      <a:pt x="1770" y="45"/>
                    </a:lnTo>
                    <a:cubicBezTo>
                      <a:pt x="1768" y="45"/>
                      <a:pt x="1766" y="45"/>
                      <a:pt x="1764" y="44"/>
                    </a:cubicBezTo>
                    <a:close/>
                    <a:moveTo>
                      <a:pt x="1782" y="48"/>
                    </a:moveTo>
                    <a:cubicBezTo>
                      <a:pt x="1792" y="51"/>
                      <a:pt x="1799" y="51"/>
                      <a:pt x="1808" y="54"/>
                    </a:cubicBezTo>
                    <a:cubicBezTo>
                      <a:pt x="1800" y="51"/>
                      <a:pt x="1791" y="48"/>
                      <a:pt x="1782" y="48"/>
                    </a:cubicBezTo>
                    <a:close/>
                    <a:moveTo>
                      <a:pt x="1986" y="884"/>
                    </a:moveTo>
                    <a:cubicBezTo>
                      <a:pt x="1990" y="886"/>
                      <a:pt x="1994" y="888"/>
                      <a:pt x="1999" y="890"/>
                    </a:cubicBezTo>
                    <a:cubicBezTo>
                      <a:pt x="1994" y="888"/>
                      <a:pt x="1989" y="886"/>
                      <a:pt x="1986" y="884"/>
                    </a:cubicBezTo>
                    <a:close/>
                    <a:moveTo>
                      <a:pt x="1399" y="694"/>
                    </a:moveTo>
                    <a:cubicBezTo>
                      <a:pt x="1409" y="694"/>
                      <a:pt x="1419" y="698"/>
                      <a:pt x="1430" y="698"/>
                    </a:cubicBezTo>
                    <a:cubicBezTo>
                      <a:pt x="1455" y="701"/>
                      <a:pt x="1480" y="704"/>
                      <a:pt x="1506" y="707"/>
                    </a:cubicBezTo>
                    <a:lnTo>
                      <a:pt x="1506" y="707"/>
                    </a:lnTo>
                    <a:cubicBezTo>
                      <a:pt x="1503" y="706"/>
                      <a:pt x="1500" y="705"/>
                      <a:pt x="1497" y="704"/>
                    </a:cubicBezTo>
                    <a:cubicBezTo>
                      <a:pt x="1491" y="703"/>
                      <a:pt x="1485" y="700"/>
                      <a:pt x="1479" y="698"/>
                    </a:cubicBezTo>
                    <a:lnTo>
                      <a:pt x="1479" y="698"/>
                    </a:lnTo>
                    <a:cubicBezTo>
                      <a:pt x="1490" y="702"/>
                      <a:pt x="1502" y="704"/>
                      <a:pt x="1513" y="708"/>
                    </a:cubicBezTo>
                    <a:lnTo>
                      <a:pt x="1513" y="708"/>
                    </a:lnTo>
                    <a:cubicBezTo>
                      <a:pt x="1512" y="707"/>
                      <a:pt x="1512" y="707"/>
                      <a:pt x="1511" y="707"/>
                    </a:cubicBezTo>
                    <a:cubicBezTo>
                      <a:pt x="1509" y="707"/>
                      <a:pt x="1507" y="707"/>
                      <a:pt x="1506" y="707"/>
                    </a:cubicBezTo>
                    <a:lnTo>
                      <a:pt x="1506" y="707"/>
                    </a:lnTo>
                    <a:cubicBezTo>
                      <a:pt x="1511" y="708"/>
                      <a:pt x="1517" y="709"/>
                      <a:pt x="1521" y="711"/>
                    </a:cubicBezTo>
                    <a:lnTo>
                      <a:pt x="1524" y="711"/>
                    </a:lnTo>
                    <a:cubicBezTo>
                      <a:pt x="1520" y="710"/>
                      <a:pt x="1517" y="708"/>
                      <a:pt x="1513" y="708"/>
                    </a:cubicBezTo>
                    <a:lnTo>
                      <a:pt x="1513" y="708"/>
                    </a:lnTo>
                    <a:cubicBezTo>
                      <a:pt x="1518" y="708"/>
                      <a:pt x="1522" y="711"/>
                      <a:pt x="1528" y="711"/>
                    </a:cubicBezTo>
                    <a:lnTo>
                      <a:pt x="1538" y="711"/>
                    </a:lnTo>
                    <a:cubicBezTo>
                      <a:pt x="1552" y="715"/>
                      <a:pt x="1569" y="715"/>
                      <a:pt x="1582" y="715"/>
                    </a:cubicBezTo>
                    <a:cubicBezTo>
                      <a:pt x="1592" y="715"/>
                      <a:pt x="1602" y="718"/>
                      <a:pt x="1613" y="718"/>
                    </a:cubicBezTo>
                    <a:cubicBezTo>
                      <a:pt x="1609" y="718"/>
                      <a:pt x="1605" y="715"/>
                      <a:pt x="1602" y="715"/>
                    </a:cubicBezTo>
                    <a:lnTo>
                      <a:pt x="1602" y="715"/>
                    </a:lnTo>
                    <a:cubicBezTo>
                      <a:pt x="1605" y="715"/>
                      <a:pt x="1613" y="718"/>
                      <a:pt x="1616" y="718"/>
                    </a:cubicBezTo>
                    <a:cubicBezTo>
                      <a:pt x="1622" y="718"/>
                      <a:pt x="1626" y="721"/>
                      <a:pt x="1633" y="721"/>
                    </a:cubicBezTo>
                    <a:lnTo>
                      <a:pt x="1636" y="721"/>
                    </a:lnTo>
                    <a:cubicBezTo>
                      <a:pt x="1639" y="724"/>
                      <a:pt x="1639" y="724"/>
                      <a:pt x="1643" y="724"/>
                    </a:cubicBezTo>
                    <a:lnTo>
                      <a:pt x="1650" y="724"/>
                    </a:lnTo>
                    <a:cubicBezTo>
                      <a:pt x="1663" y="731"/>
                      <a:pt x="1673" y="735"/>
                      <a:pt x="1686" y="742"/>
                    </a:cubicBezTo>
                    <a:cubicBezTo>
                      <a:pt x="1744" y="765"/>
                      <a:pt x="1805" y="792"/>
                      <a:pt x="1863" y="823"/>
                    </a:cubicBezTo>
                    <a:cubicBezTo>
                      <a:pt x="1880" y="829"/>
                      <a:pt x="1897" y="840"/>
                      <a:pt x="1914" y="846"/>
                    </a:cubicBezTo>
                    <a:cubicBezTo>
                      <a:pt x="1930" y="853"/>
                      <a:pt x="1944" y="863"/>
                      <a:pt x="1958" y="870"/>
                    </a:cubicBezTo>
                    <a:lnTo>
                      <a:pt x="1960" y="870"/>
                    </a:lnTo>
                    <a:cubicBezTo>
                      <a:pt x="1961" y="871"/>
                      <a:pt x="1963" y="872"/>
                      <a:pt x="1964" y="873"/>
                    </a:cubicBezTo>
                    <a:cubicBezTo>
                      <a:pt x="1971" y="876"/>
                      <a:pt x="1978" y="879"/>
                      <a:pt x="1985" y="883"/>
                    </a:cubicBezTo>
                    <a:lnTo>
                      <a:pt x="1985" y="883"/>
                    </a:lnTo>
                    <a:cubicBezTo>
                      <a:pt x="1988" y="886"/>
                      <a:pt x="1992" y="888"/>
                      <a:pt x="1995" y="890"/>
                    </a:cubicBezTo>
                    <a:cubicBezTo>
                      <a:pt x="2002" y="893"/>
                      <a:pt x="2008" y="898"/>
                      <a:pt x="2012" y="901"/>
                    </a:cubicBezTo>
                    <a:cubicBezTo>
                      <a:pt x="2016" y="901"/>
                      <a:pt x="2019" y="904"/>
                      <a:pt x="2022" y="904"/>
                    </a:cubicBezTo>
                    <a:cubicBezTo>
                      <a:pt x="2036" y="914"/>
                      <a:pt x="2046" y="924"/>
                      <a:pt x="2056" y="931"/>
                    </a:cubicBezTo>
                    <a:cubicBezTo>
                      <a:pt x="2069" y="945"/>
                      <a:pt x="2083" y="954"/>
                      <a:pt x="2100" y="968"/>
                    </a:cubicBezTo>
                    <a:cubicBezTo>
                      <a:pt x="2103" y="975"/>
                      <a:pt x="2110" y="979"/>
                      <a:pt x="2113" y="982"/>
                    </a:cubicBezTo>
                    <a:cubicBezTo>
                      <a:pt x="2117" y="985"/>
                      <a:pt x="2120" y="989"/>
                      <a:pt x="2120" y="992"/>
                    </a:cubicBezTo>
                    <a:cubicBezTo>
                      <a:pt x="2127" y="999"/>
                      <a:pt x="2130" y="1009"/>
                      <a:pt x="2133" y="1019"/>
                    </a:cubicBezTo>
                    <a:cubicBezTo>
                      <a:pt x="2144" y="1040"/>
                      <a:pt x="2154" y="1063"/>
                      <a:pt x="2161" y="1087"/>
                    </a:cubicBezTo>
                    <a:cubicBezTo>
                      <a:pt x="2164" y="1101"/>
                      <a:pt x="2168" y="1114"/>
                      <a:pt x="2171" y="1128"/>
                    </a:cubicBezTo>
                    <a:cubicBezTo>
                      <a:pt x="2178" y="1162"/>
                      <a:pt x="2181" y="1192"/>
                      <a:pt x="2185" y="1226"/>
                    </a:cubicBezTo>
                    <a:cubicBezTo>
                      <a:pt x="2185" y="1253"/>
                      <a:pt x="2181" y="1284"/>
                      <a:pt x="2181" y="1314"/>
                    </a:cubicBezTo>
                    <a:cubicBezTo>
                      <a:pt x="2178" y="1340"/>
                      <a:pt x="2178" y="1371"/>
                      <a:pt x="2178" y="1398"/>
                    </a:cubicBezTo>
                    <a:cubicBezTo>
                      <a:pt x="2174" y="1409"/>
                      <a:pt x="2174" y="1418"/>
                      <a:pt x="2174" y="1426"/>
                    </a:cubicBezTo>
                    <a:cubicBezTo>
                      <a:pt x="2171" y="1432"/>
                      <a:pt x="2171" y="1439"/>
                      <a:pt x="2171" y="1442"/>
                    </a:cubicBezTo>
                    <a:cubicBezTo>
                      <a:pt x="2168" y="1456"/>
                      <a:pt x="2164" y="1470"/>
                      <a:pt x="2158" y="1483"/>
                    </a:cubicBezTo>
                    <a:cubicBezTo>
                      <a:pt x="2147" y="1510"/>
                      <a:pt x="2137" y="1534"/>
                      <a:pt x="2127" y="1557"/>
                    </a:cubicBezTo>
                    <a:cubicBezTo>
                      <a:pt x="2124" y="1568"/>
                      <a:pt x="2120" y="1581"/>
                      <a:pt x="2113" y="1592"/>
                    </a:cubicBezTo>
                    <a:cubicBezTo>
                      <a:pt x="2110" y="1595"/>
                      <a:pt x="2107" y="1601"/>
                      <a:pt x="2103" y="1609"/>
                    </a:cubicBezTo>
                    <a:cubicBezTo>
                      <a:pt x="2093" y="1622"/>
                      <a:pt x="2086" y="1639"/>
                      <a:pt x="2077" y="1653"/>
                    </a:cubicBezTo>
                    <a:cubicBezTo>
                      <a:pt x="2032" y="1710"/>
                      <a:pt x="1988" y="1767"/>
                      <a:pt x="1944" y="1822"/>
                    </a:cubicBezTo>
                    <a:cubicBezTo>
                      <a:pt x="1938" y="1825"/>
                      <a:pt x="1934" y="1828"/>
                      <a:pt x="1927" y="1835"/>
                    </a:cubicBezTo>
                    <a:cubicBezTo>
                      <a:pt x="1917" y="1845"/>
                      <a:pt x="1903" y="1859"/>
                      <a:pt x="1890" y="1869"/>
                    </a:cubicBezTo>
                    <a:cubicBezTo>
                      <a:pt x="1849" y="1903"/>
                      <a:pt x="1805" y="1934"/>
                      <a:pt x="1761" y="1964"/>
                    </a:cubicBezTo>
                    <a:cubicBezTo>
                      <a:pt x="1724" y="1987"/>
                      <a:pt x="1686" y="2008"/>
                      <a:pt x="1646" y="2028"/>
                    </a:cubicBezTo>
                    <a:cubicBezTo>
                      <a:pt x="1636" y="2035"/>
                      <a:pt x="1622" y="2039"/>
                      <a:pt x="1613" y="2042"/>
                    </a:cubicBezTo>
                    <a:cubicBezTo>
                      <a:pt x="1605" y="2045"/>
                      <a:pt x="1599" y="2048"/>
                      <a:pt x="1592" y="2052"/>
                    </a:cubicBezTo>
                    <a:cubicBezTo>
                      <a:pt x="1578" y="2056"/>
                      <a:pt x="1569" y="2059"/>
                      <a:pt x="1558" y="2059"/>
                    </a:cubicBezTo>
                    <a:cubicBezTo>
                      <a:pt x="1548" y="2062"/>
                      <a:pt x="1541" y="2062"/>
                      <a:pt x="1534" y="2065"/>
                    </a:cubicBezTo>
                    <a:cubicBezTo>
                      <a:pt x="1528" y="2065"/>
                      <a:pt x="1524" y="2069"/>
                      <a:pt x="1517" y="2069"/>
                    </a:cubicBezTo>
                    <a:cubicBezTo>
                      <a:pt x="1497" y="2072"/>
                      <a:pt x="1477" y="2076"/>
                      <a:pt x="1456" y="2076"/>
                    </a:cubicBezTo>
                    <a:cubicBezTo>
                      <a:pt x="1447" y="2079"/>
                      <a:pt x="1436" y="2079"/>
                      <a:pt x="1422" y="2079"/>
                    </a:cubicBezTo>
                    <a:cubicBezTo>
                      <a:pt x="1412" y="2080"/>
                      <a:pt x="1401" y="2080"/>
                      <a:pt x="1390" y="2080"/>
                    </a:cubicBezTo>
                    <a:cubicBezTo>
                      <a:pt x="1364" y="2080"/>
                      <a:pt x="1336" y="2078"/>
                      <a:pt x="1308" y="2076"/>
                    </a:cubicBezTo>
                    <a:cubicBezTo>
                      <a:pt x="1291" y="2076"/>
                      <a:pt x="1270" y="2072"/>
                      <a:pt x="1253" y="2069"/>
                    </a:cubicBezTo>
                    <a:cubicBezTo>
                      <a:pt x="1247" y="2069"/>
                      <a:pt x="1239" y="2065"/>
                      <a:pt x="1233" y="2065"/>
                    </a:cubicBezTo>
                    <a:cubicBezTo>
                      <a:pt x="1226" y="2065"/>
                      <a:pt x="1219" y="2062"/>
                      <a:pt x="1213" y="2062"/>
                    </a:cubicBezTo>
                    <a:cubicBezTo>
                      <a:pt x="1196" y="2059"/>
                      <a:pt x="1179" y="2052"/>
                      <a:pt x="1162" y="2048"/>
                    </a:cubicBezTo>
                    <a:cubicBezTo>
                      <a:pt x="1142" y="2042"/>
                      <a:pt x="1125" y="2031"/>
                      <a:pt x="1108" y="2025"/>
                    </a:cubicBezTo>
                    <a:cubicBezTo>
                      <a:pt x="1101" y="2021"/>
                      <a:pt x="1091" y="2018"/>
                      <a:pt x="1084" y="2015"/>
                    </a:cubicBezTo>
                    <a:cubicBezTo>
                      <a:pt x="1064" y="2004"/>
                      <a:pt x="1047" y="1991"/>
                      <a:pt x="1027" y="1981"/>
                    </a:cubicBezTo>
                    <a:cubicBezTo>
                      <a:pt x="1013" y="1970"/>
                      <a:pt x="1003" y="1967"/>
                      <a:pt x="989" y="1957"/>
                    </a:cubicBezTo>
                    <a:cubicBezTo>
                      <a:pt x="942" y="1920"/>
                      <a:pt x="898" y="1882"/>
                      <a:pt x="850" y="1842"/>
                    </a:cubicBezTo>
                    <a:cubicBezTo>
                      <a:pt x="833" y="1825"/>
                      <a:pt x="817" y="1804"/>
                      <a:pt x="800" y="1787"/>
                    </a:cubicBezTo>
                    <a:cubicBezTo>
                      <a:pt x="797" y="1784"/>
                      <a:pt x="793" y="1781"/>
                      <a:pt x="789" y="1774"/>
                    </a:cubicBezTo>
                    <a:lnTo>
                      <a:pt x="786" y="1774"/>
                    </a:lnTo>
                    <a:lnTo>
                      <a:pt x="783" y="1771"/>
                    </a:lnTo>
                    <a:cubicBezTo>
                      <a:pt x="783" y="1767"/>
                      <a:pt x="780" y="1767"/>
                      <a:pt x="780" y="1764"/>
                    </a:cubicBezTo>
                    <a:cubicBezTo>
                      <a:pt x="776" y="1761"/>
                      <a:pt x="772" y="1754"/>
                      <a:pt x="766" y="1751"/>
                    </a:cubicBezTo>
                    <a:cubicBezTo>
                      <a:pt x="759" y="1737"/>
                      <a:pt x="752" y="1726"/>
                      <a:pt x="749" y="1713"/>
                    </a:cubicBezTo>
                    <a:cubicBezTo>
                      <a:pt x="745" y="1706"/>
                      <a:pt x="742" y="1696"/>
                      <a:pt x="736" y="1690"/>
                    </a:cubicBezTo>
                    <a:cubicBezTo>
                      <a:pt x="732" y="1676"/>
                      <a:pt x="725" y="1662"/>
                      <a:pt x="722" y="1649"/>
                    </a:cubicBezTo>
                    <a:cubicBezTo>
                      <a:pt x="719" y="1639"/>
                      <a:pt x="711" y="1629"/>
                      <a:pt x="708" y="1618"/>
                    </a:cubicBezTo>
                    <a:cubicBezTo>
                      <a:pt x="705" y="1612"/>
                      <a:pt x="705" y="1601"/>
                      <a:pt x="702" y="1592"/>
                    </a:cubicBezTo>
                    <a:cubicBezTo>
                      <a:pt x="702" y="1584"/>
                      <a:pt x="698" y="1574"/>
                      <a:pt x="698" y="1568"/>
                    </a:cubicBezTo>
                    <a:cubicBezTo>
                      <a:pt x="695" y="1551"/>
                      <a:pt x="691" y="1531"/>
                      <a:pt x="688" y="1510"/>
                    </a:cubicBezTo>
                    <a:cubicBezTo>
                      <a:pt x="688" y="1470"/>
                      <a:pt x="688" y="1426"/>
                      <a:pt x="691" y="1385"/>
                    </a:cubicBezTo>
                    <a:cubicBezTo>
                      <a:pt x="691" y="1378"/>
                      <a:pt x="691" y="1371"/>
                      <a:pt x="695" y="1365"/>
                    </a:cubicBezTo>
                    <a:cubicBezTo>
                      <a:pt x="695" y="1348"/>
                      <a:pt x="698" y="1331"/>
                      <a:pt x="702" y="1314"/>
                    </a:cubicBezTo>
                    <a:cubicBezTo>
                      <a:pt x="705" y="1307"/>
                      <a:pt x="705" y="1300"/>
                      <a:pt x="708" y="1293"/>
                    </a:cubicBezTo>
                    <a:cubicBezTo>
                      <a:pt x="708" y="1287"/>
                      <a:pt x="711" y="1279"/>
                      <a:pt x="715" y="1273"/>
                    </a:cubicBezTo>
                    <a:cubicBezTo>
                      <a:pt x="722" y="1249"/>
                      <a:pt x="732" y="1229"/>
                      <a:pt x="742" y="1209"/>
                    </a:cubicBezTo>
                    <a:cubicBezTo>
                      <a:pt x="749" y="1192"/>
                      <a:pt x="756" y="1175"/>
                      <a:pt x="766" y="1158"/>
                    </a:cubicBezTo>
                    <a:cubicBezTo>
                      <a:pt x="766" y="1154"/>
                      <a:pt x="769" y="1148"/>
                      <a:pt x="772" y="1145"/>
                    </a:cubicBezTo>
                    <a:cubicBezTo>
                      <a:pt x="803" y="1093"/>
                      <a:pt x="830" y="1046"/>
                      <a:pt x="861" y="999"/>
                    </a:cubicBezTo>
                    <a:cubicBezTo>
                      <a:pt x="864" y="995"/>
                      <a:pt x="864" y="992"/>
                      <a:pt x="867" y="989"/>
                    </a:cubicBezTo>
                    <a:cubicBezTo>
                      <a:pt x="901" y="945"/>
                      <a:pt x="935" y="901"/>
                      <a:pt x="972" y="857"/>
                    </a:cubicBezTo>
                    <a:cubicBezTo>
                      <a:pt x="975" y="857"/>
                      <a:pt x="975" y="853"/>
                      <a:pt x="979" y="850"/>
                    </a:cubicBezTo>
                    <a:cubicBezTo>
                      <a:pt x="996" y="840"/>
                      <a:pt x="1010" y="823"/>
                      <a:pt x="1023" y="809"/>
                    </a:cubicBezTo>
                    <a:cubicBezTo>
                      <a:pt x="1027" y="806"/>
                      <a:pt x="1030" y="806"/>
                      <a:pt x="1033" y="802"/>
                    </a:cubicBezTo>
                    <a:cubicBezTo>
                      <a:pt x="1040" y="799"/>
                      <a:pt x="1047" y="796"/>
                      <a:pt x="1053" y="789"/>
                    </a:cubicBezTo>
                    <a:cubicBezTo>
                      <a:pt x="1053" y="789"/>
                      <a:pt x="1057" y="785"/>
                      <a:pt x="1061" y="785"/>
                    </a:cubicBezTo>
                    <a:cubicBezTo>
                      <a:pt x="1064" y="782"/>
                      <a:pt x="1070" y="779"/>
                      <a:pt x="1077" y="776"/>
                    </a:cubicBezTo>
                    <a:cubicBezTo>
                      <a:pt x="1094" y="765"/>
                      <a:pt x="1111" y="755"/>
                      <a:pt x="1128" y="748"/>
                    </a:cubicBezTo>
                    <a:cubicBezTo>
                      <a:pt x="1148" y="738"/>
                      <a:pt x="1169" y="731"/>
                      <a:pt x="1189" y="721"/>
                    </a:cubicBezTo>
                    <a:cubicBezTo>
                      <a:pt x="1203" y="718"/>
                      <a:pt x="1213" y="711"/>
                      <a:pt x="1223" y="707"/>
                    </a:cubicBezTo>
                    <a:cubicBezTo>
                      <a:pt x="1242" y="710"/>
                      <a:pt x="1259" y="712"/>
                      <a:pt x="1277" y="712"/>
                    </a:cubicBezTo>
                    <a:cubicBezTo>
                      <a:pt x="1285" y="712"/>
                      <a:pt x="1292" y="712"/>
                      <a:pt x="1300" y="711"/>
                    </a:cubicBezTo>
                    <a:lnTo>
                      <a:pt x="1305" y="711"/>
                    </a:lnTo>
                    <a:cubicBezTo>
                      <a:pt x="1321" y="711"/>
                      <a:pt x="1338" y="707"/>
                      <a:pt x="1355" y="704"/>
                    </a:cubicBezTo>
                    <a:cubicBezTo>
                      <a:pt x="1369" y="701"/>
                      <a:pt x="1386" y="698"/>
                      <a:pt x="1399" y="694"/>
                    </a:cubicBezTo>
                    <a:close/>
                    <a:moveTo>
                      <a:pt x="1483" y="0"/>
                    </a:moveTo>
                    <a:cubicBezTo>
                      <a:pt x="1454" y="0"/>
                      <a:pt x="1424" y="1"/>
                      <a:pt x="1396" y="4"/>
                    </a:cubicBezTo>
                    <a:cubicBezTo>
                      <a:pt x="1377" y="3"/>
                      <a:pt x="1358" y="2"/>
                      <a:pt x="1340" y="2"/>
                    </a:cubicBezTo>
                    <a:cubicBezTo>
                      <a:pt x="1098" y="2"/>
                      <a:pt x="858" y="85"/>
                      <a:pt x="658" y="220"/>
                    </a:cubicBezTo>
                    <a:cubicBezTo>
                      <a:pt x="478" y="345"/>
                      <a:pt x="339" y="525"/>
                      <a:pt x="224" y="707"/>
                    </a:cubicBezTo>
                    <a:cubicBezTo>
                      <a:pt x="129" y="860"/>
                      <a:pt x="58" y="1023"/>
                      <a:pt x="20" y="1198"/>
                    </a:cubicBezTo>
                    <a:cubicBezTo>
                      <a:pt x="4" y="1273"/>
                      <a:pt x="7" y="1351"/>
                      <a:pt x="4" y="1432"/>
                    </a:cubicBezTo>
                    <a:cubicBezTo>
                      <a:pt x="0" y="1584"/>
                      <a:pt x="17" y="1740"/>
                      <a:pt x="68" y="1882"/>
                    </a:cubicBezTo>
                    <a:cubicBezTo>
                      <a:pt x="119" y="2015"/>
                      <a:pt x="187" y="2140"/>
                      <a:pt x="281" y="2245"/>
                    </a:cubicBezTo>
                    <a:cubicBezTo>
                      <a:pt x="336" y="2309"/>
                      <a:pt x="400" y="2367"/>
                      <a:pt x="464" y="2425"/>
                    </a:cubicBezTo>
                    <a:cubicBezTo>
                      <a:pt x="637" y="2573"/>
                      <a:pt x="844" y="2689"/>
                      <a:pt x="1064" y="2736"/>
                    </a:cubicBezTo>
                    <a:cubicBezTo>
                      <a:pt x="1172" y="2759"/>
                      <a:pt x="1274" y="2770"/>
                      <a:pt x="1378" y="2770"/>
                    </a:cubicBezTo>
                    <a:cubicBezTo>
                      <a:pt x="1487" y="2770"/>
                      <a:pt x="1595" y="2759"/>
                      <a:pt x="1704" y="2736"/>
                    </a:cubicBezTo>
                    <a:cubicBezTo>
                      <a:pt x="1921" y="2692"/>
                      <a:pt x="2120" y="2567"/>
                      <a:pt x="2296" y="2431"/>
                    </a:cubicBezTo>
                    <a:cubicBezTo>
                      <a:pt x="2442" y="2323"/>
                      <a:pt x="2567" y="2170"/>
                      <a:pt x="2662" y="2018"/>
                    </a:cubicBezTo>
                    <a:cubicBezTo>
                      <a:pt x="2719" y="1930"/>
                      <a:pt x="2767" y="1839"/>
                      <a:pt x="2801" y="1740"/>
                    </a:cubicBezTo>
                    <a:cubicBezTo>
                      <a:pt x="2835" y="1642"/>
                      <a:pt x="2858" y="1540"/>
                      <a:pt x="2865" y="1432"/>
                    </a:cubicBezTo>
                    <a:cubicBezTo>
                      <a:pt x="2875" y="1310"/>
                      <a:pt x="2882" y="1192"/>
                      <a:pt x="2862" y="1070"/>
                    </a:cubicBezTo>
                    <a:cubicBezTo>
                      <a:pt x="2849" y="982"/>
                      <a:pt x="2832" y="893"/>
                      <a:pt x="2797" y="809"/>
                    </a:cubicBezTo>
                    <a:cubicBezTo>
                      <a:pt x="2767" y="735"/>
                      <a:pt x="2736" y="650"/>
                      <a:pt x="2686" y="589"/>
                    </a:cubicBezTo>
                    <a:cubicBezTo>
                      <a:pt x="2601" y="484"/>
                      <a:pt x="2499" y="386"/>
                      <a:pt x="2381" y="315"/>
                    </a:cubicBezTo>
                    <a:cubicBezTo>
                      <a:pt x="2269" y="247"/>
                      <a:pt x="2147" y="193"/>
                      <a:pt x="2025" y="139"/>
                    </a:cubicBezTo>
                    <a:cubicBezTo>
                      <a:pt x="1942" y="100"/>
                      <a:pt x="1868" y="68"/>
                      <a:pt x="1779" y="47"/>
                    </a:cubicBezTo>
                    <a:lnTo>
                      <a:pt x="1779" y="47"/>
                    </a:lnTo>
                    <a:cubicBezTo>
                      <a:pt x="1780" y="48"/>
                      <a:pt x="1781" y="48"/>
                      <a:pt x="1782" y="48"/>
                    </a:cubicBezTo>
                    <a:lnTo>
                      <a:pt x="1782" y="48"/>
                    </a:lnTo>
                    <a:cubicBezTo>
                      <a:pt x="1782" y="48"/>
                      <a:pt x="1782" y="48"/>
                      <a:pt x="1782" y="47"/>
                    </a:cubicBezTo>
                    <a:cubicBezTo>
                      <a:pt x="1744" y="40"/>
                      <a:pt x="1711" y="30"/>
                      <a:pt x="1677" y="20"/>
                    </a:cubicBezTo>
                    <a:cubicBezTo>
                      <a:pt x="1612" y="6"/>
                      <a:pt x="1547" y="0"/>
                      <a:pt x="14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052" name="Google Shape;943;p49">
                <a:extLst>
                  <a:ext uri="{FF2B5EF4-FFF2-40B4-BE49-F238E27FC236}">
                    <a16:creationId xmlns:a16="http://schemas.microsoft.com/office/drawing/2014/main" id="{952915D5-F770-0BF1-86C5-9AA89BF1BCFF}"/>
                  </a:ext>
                </a:extLst>
              </p:cNvPr>
              <p:cNvSpPr/>
              <p:nvPr/>
            </p:nvSpPr>
            <p:spPr>
              <a:xfrm>
                <a:off x="6848104" y="6764791"/>
                <a:ext cx="482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13" h="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1"/>
                      <a:pt x="6" y="1"/>
                      <a:pt x="13" y="5"/>
                    </a:cubicBezTo>
                    <a:cubicBezTo>
                      <a:pt x="10" y="1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053" name="Google Shape;944;p49">
                <a:extLst>
                  <a:ext uri="{FF2B5EF4-FFF2-40B4-BE49-F238E27FC236}">
                    <a16:creationId xmlns:a16="http://schemas.microsoft.com/office/drawing/2014/main" id="{3F73F28B-31BC-DC10-D9FB-F82BC11E4622}"/>
                  </a:ext>
                </a:extLst>
              </p:cNvPr>
              <p:cNvSpPr/>
              <p:nvPr/>
            </p:nvSpPr>
            <p:spPr>
              <a:xfrm>
                <a:off x="6739549" y="6811362"/>
                <a:ext cx="208703" cy="87438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2360" extrusionOk="0">
                    <a:moveTo>
                      <a:pt x="5598" y="0"/>
                    </a:moveTo>
                    <a:cubicBezTo>
                      <a:pt x="5510" y="163"/>
                      <a:pt x="5405" y="308"/>
                      <a:pt x="5290" y="447"/>
                    </a:cubicBezTo>
                    <a:cubicBezTo>
                      <a:pt x="5192" y="566"/>
                      <a:pt x="5090" y="674"/>
                      <a:pt x="4978" y="779"/>
                    </a:cubicBezTo>
                    <a:cubicBezTo>
                      <a:pt x="4849" y="897"/>
                      <a:pt x="4701" y="999"/>
                      <a:pt x="4555" y="1097"/>
                    </a:cubicBezTo>
                    <a:cubicBezTo>
                      <a:pt x="4487" y="1141"/>
                      <a:pt x="4420" y="1186"/>
                      <a:pt x="4352" y="1226"/>
                    </a:cubicBezTo>
                    <a:cubicBezTo>
                      <a:pt x="4277" y="1273"/>
                      <a:pt x="4206" y="1324"/>
                      <a:pt x="4125" y="1361"/>
                    </a:cubicBezTo>
                    <a:cubicBezTo>
                      <a:pt x="3986" y="1433"/>
                      <a:pt x="3844" y="1497"/>
                      <a:pt x="3691" y="1534"/>
                    </a:cubicBezTo>
                    <a:cubicBezTo>
                      <a:pt x="3617" y="1555"/>
                      <a:pt x="3543" y="1572"/>
                      <a:pt x="3471" y="1588"/>
                    </a:cubicBezTo>
                    <a:cubicBezTo>
                      <a:pt x="3404" y="1605"/>
                      <a:pt x="3336" y="1622"/>
                      <a:pt x="3268" y="1629"/>
                    </a:cubicBezTo>
                    <a:lnTo>
                      <a:pt x="3214" y="1629"/>
                    </a:lnTo>
                    <a:cubicBezTo>
                      <a:pt x="3106" y="1653"/>
                      <a:pt x="2994" y="1669"/>
                      <a:pt x="2882" y="1677"/>
                    </a:cubicBezTo>
                    <a:cubicBezTo>
                      <a:pt x="2869" y="1680"/>
                      <a:pt x="2855" y="1683"/>
                      <a:pt x="2841" y="1686"/>
                    </a:cubicBezTo>
                    <a:cubicBezTo>
                      <a:pt x="2791" y="1690"/>
                      <a:pt x="2743" y="1694"/>
                      <a:pt x="2693" y="1694"/>
                    </a:cubicBezTo>
                    <a:lnTo>
                      <a:pt x="2649" y="1694"/>
                    </a:lnTo>
                    <a:cubicBezTo>
                      <a:pt x="2611" y="1694"/>
                      <a:pt x="2577" y="1690"/>
                      <a:pt x="2544" y="1690"/>
                    </a:cubicBezTo>
                    <a:cubicBezTo>
                      <a:pt x="2516" y="1690"/>
                      <a:pt x="2488" y="1690"/>
                      <a:pt x="2460" y="1690"/>
                    </a:cubicBezTo>
                    <a:cubicBezTo>
                      <a:pt x="2390" y="1690"/>
                      <a:pt x="2320" y="1688"/>
                      <a:pt x="2252" y="1673"/>
                    </a:cubicBezTo>
                    <a:cubicBezTo>
                      <a:pt x="2242" y="1673"/>
                      <a:pt x="2229" y="1669"/>
                      <a:pt x="2219" y="1666"/>
                    </a:cubicBezTo>
                    <a:lnTo>
                      <a:pt x="2212" y="1666"/>
                    </a:lnTo>
                    <a:cubicBezTo>
                      <a:pt x="2208" y="1666"/>
                      <a:pt x="2202" y="1666"/>
                      <a:pt x="2199" y="1663"/>
                    </a:cubicBezTo>
                    <a:cubicBezTo>
                      <a:pt x="2161" y="1656"/>
                      <a:pt x="2127" y="1653"/>
                      <a:pt x="2093" y="1646"/>
                    </a:cubicBezTo>
                    <a:cubicBezTo>
                      <a:pt x="2080" y="1646"/>
                      <a:pt x="2066" y="1642"/>
                      <a:pt x="2052" y="1642"/>
                    </a:cubicBezTo>
                    <a:cubicBezTo>
                      <a:pt x="2002" y="1633"/>
                      <a:pt x="1947" y="1622"/>
                      <a:pt x="1897" y="1608"/>
                    </a:cubicBezTo>
                    <a:cubicBezTo>
                      <a:pt x="1813" y="1581"/>
                      <a:pt x="1727" y="1551"/>
                      <a:pt x="1646" y="1511"/>
                    </a:cubicBezTo>
                    <a:cubicBezTo>
                      <a:pt x="1613" y="1497"/>
                      <a:pt x="1575" y="1483"/>
                      <a:pt x="1538" y="1466"/>
                    </a:cubicBezTo>
                    <a:cubicBezTo>
                      <a:pt x="1491" y="1446"/>
                      <a:pt x="1440" y="1425"/>
                      <a:pt x="1392" y="1405"/>
                    </a:cubicBezTo>
                    <a:cubicBezTo>
                      <a:pt x="1325" y="1378"/>
                      <a:pt x="1264" y="1341"/>
                      <a:pt x="1203" y="1308"/>
                    </a:cubicBezTo>
                    <a:cubicBezTo>
                      <a:pt x="1132" y="1263"/>
                      <a:pt x="1064" y="1222"/>
                      <a:pt x="993" y="1178"/>
                    </a:cubicBezTo>
                    <a:cubicBezTo>
                      <a:pt x="878" y="1104"/>
                      <a:pt x="766" y="1019"/>
                      <a:pt x="661" y="931"/>
                    </a:cubicBezTo>
                    <a:lnTo>
                      <a:pt x="664" y="931"/>
                    </a:lnTo>
                    <a:cubicBezTo>
                      <a:pt x="620" y="895"/>
                      <a:pt x="574" y="857"/>
                      <a:pt x="532" y="815"/>
                    </a:cubicBezTo>
                    <a:lnTo>
                      <a:pt x="532" y="815"/>
                    </a:lnTo>
                    <a:cubicBezTo>
                      <a:pt x="532" y="816"/>
                      <a:pt x="532" y="816"/>
                      <a:pt x="533" y="816"/>
                    </a:cubicBezTo>
                    <a:cubicBezTo>
                      <a:pt x="530" y="814"/>
                      <a:pt x="528" y="811"/>
                      <a:pt x="525" y="809"/>
                    </a:cubicBezTo>
                    <a:lnTo>
                      <a:pt x="525" y="809"/>
                    </a:lnTo>
                    <a:cubicBezTo>
                      <a:pt x="522" y="806"/>
                      <a:pt x="519" y="803"/>
                      <a:pt x="516" y="800"/>
                    </a:cubicBezTo>
                    <a:lnTo>
                      <a:pt x="516" y="800"/>
                    </a:lnTo>
                    <a:cubicBezTo>
                      <a:pt x="517" y="801"/>
                      <a:pt x="518" y="803"/>
                      <a:pt x="519" y="804"/>
                    </a:cubicBezTo>
                    <a:lnTo>
                      <a:pt x="519" y="804"/>
                    </a:lnTo>
                    <a:cubicBezTo>
                      <a:pt x="386" y="681"/>
                      <a:pt x="274" y="538"/>
                      <a:pt x="156" y="403"/>
                    </a:cubicBezTo>
                    <a:cubicBezTo>
                      <a:pt x="109" y="345"/>
                      <a:pt x="61" y="288"/>
                      <a:pt x="17" y="227"/>
                    </a:cubicBezTo>
                    <a:cubicBezTo>
                      <a:pt x="14" y="237"/>
                      <a:pt x="14" y="247"/>
                      <a:pt x="14" y="258"/>
                    </a:cubicBezTo>
                    <a:cubicBezTo>
                      <a:pt x="0" y="386"/>
                      <a:pt x="55" y="505"/>
                      <a:pt x="102" y="620"/>
                    </a:cubicBezTo>
                    <a:cubicBezTo>
                      <a:pt x="147" y="725"/>
                      <a:pt x="197" y="826"/>
                      <a:pt x="258" y="925"/>
                    </a:cubicBezTo>
                    <a:cubicBezTo>
                      <a:pt x="329" y="1039"/>
                      <a:pt x="403" y="1148"/>
                      <a:pt x="492" y="1253"/>
                    </a:cubicBezTo>
                    <a:cubicBezTo>
                      <a:pt x="549" y="1321"/>
                      <a:pt x="614" y="1382"/>
                      <a:pt x="675" y="1446"/>
                    </a:cubicBezTo>
                    <a:cubicBezTo>
                      <a:pt x="766" y="1561"/>
                      <a:pt x="850" y="1680"/>
                      <a:pt x="963" y="1778"/>
                    </a:cubicBezTo>
                    <a:cubicBezTo>
                      <a:pt x="1074" y="1876"/>
                      <a:pt x="1193" y="1974"/>
                      <a:pt x="1325" y="2049"/>
                    </a:cubicBezTo>
                    <a:cubicBezTo>
                      <a:pt x="1596" y="2194"/>
                      <a:pt x="1883" y="2303"/>
                      <a:pt x="2188" y="2340"/>
                    </a:cubicBezTo>
                    <a:cubicBezTo>
                      <a:pt x="2212" y="2344"/>
                      <a:pt x="2235" y="2344"/>
                      <a:pt x="2260" y="2347"/>
                    </a:cubicBezTo>
                    <a:cubicBezTo>
                      <a:pt x="2330" y="2360"/>
                      <a:pt x="2408" y="2360"/>
                      <a:pt x="2479" y="2360"/>
                    </a:cubicBezTo>
                    <a:lnTo>
                      <a:pt x="2533" y="2360"/>
                    </a:lnTo>
                    <a:cubicBezTo>
                      <a:pt x="2672" y="2360"/>
                      <a:pt x="2808" y="2357"/>
                      <a:pt x="2946" y="2347"/>
                    </a:cubicBezTo>
                    <a:cubicBezTo>
                      <a:pt x="3109" y="2333"/>
                      <a:pt x="3275" y="2310"/>
                      <a:pt x="3434" y="2262"/>
                    </a:cubicBezTo>
                    <a:cubicBezTo>
                      <a:pt x="3600" y="2211"/>
                      <a:pt x="3759" y="2154"/>
                      <a:pt x="3921" y="2086"/>
                    </a:cubicBezTo>
                    <a:cubicBezTo>
                      <a:pt x="4081" y="2022"/>
                      <a:pt x="4234" y="1933"/>
                      <a:pt x="4372" y="1836"/>
                    </a:cubicBezTo>
                    <a:cubicBezTo>
                      <a:pt x="4440" y="1788"/>
                      <a:pt x="4504" y="1737"/>
                      <a:pt x="4572" y="1686"/>
                    </a:cubicBezTo>
                    <a:cubicBezTo>
                      <a:pt x="4640" y="1636"/>
                      <a:pt x="4714" y="1585"/>
                      <a:pt x="4779" y="1524"/>
                    </a:cubicBezTo>
                    <a:cubicBezTo>
                      <a:pt x="4904" y="1402"/>
                      <a:pt x="5009" y="1263"/>
                      <a:pt x="5114" y="1125"/>
                    </a:cubicBezTo>
                    <a:cubicBezTo>
                      <a:pt x="5218" y="989"/>
                      <a:pt x="5310" y="844"/>
                      <a:pt x="5395" y="694"/>
                    </a:cubicBezTo>
                    <a:cubicBezTo>
                      <a:pt x="5486" y="531"/>
                      <a:pt x="5584" y="373"/>
                      <a:pt x="5622" y="186"/>
                    </a:cubicBezTo>
                    <a:cubicBezTo>
                      <a:pt x="5632" y="122"/>
                      <a:pt x="5622" y="58"/>
                      <a:pt x="55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054" name="Google Shape;945;p49">
                <a:extLst>
                  <a:ext uri="{FF2B5EF4-FFF2-40B4-BE49-F238E27FC236}">
                    <a16:creationId xmlns:a16="http://schemas.microsoft.com/office/drawing/2014/main" id="{BE4D414E-ADA0-AD80-4D3F-D5B6D2E045DE}"/>
                  </a:ext>
                </a:extLst>
              </p:cNvPr>
              <p:cNvSpPr/>
              <p:nvPr/>
            </p:nvSpPr>
            <p:spPr>
              <a:xfrm>
                <a:off x="6143384" y="5858705"/>
                <a:ext cx="1457955" cy="1639796"/>
              </a:xfrm>
              <a:custGeom>
                <a:avLst/>
                <a:gdLst/>
                <a:ahLst/>
                <a:cxnLst/>
                <a:rect l="l" t="t" r="r" b="b"/>
                <a:pathLst>
                  <a:path w="39351" h="44259" extrusionOk="0">
                    <a:moveTo>
                      <a:pt x="15862" y="285"/>
                    </a:moveTo>
                    <a:lnTo>
                      <a:pt x="15862" y="285"/>
                    </a:lnTo>
                    <a:cubicBezTo>
                      <a:pt x="15852" y="288"/>
                      <a:pt x="15843" y="291"/>
                      <a:pt x="15835" y="294"/>
                    </a:cubicBezTo>
                    <a:cubicBezTo>
                      <a:pt x="15843" y="289"/>
                      <a:pt x="15852" y="288"/>
                      <a:pt x="15862" y="285"/>
                    </a:cubicBezTo>
                    <a:close/>
                    <a:moveTo>
                      <a:pt x="18974" y="812"/>
                    </a:moveTo>
                    <a:cubicBezTo>
                      <a:pt x="18979" y="814"/>
                      <a:pt x="18984" y="815"/>
                      <a:pt x="18990" y="815"/>
                    </a:cubicBezTo>
                    <a:cubicBezTo>
                      <a:pt x="18985" y="814"/>
                      <a:pt x="18979" y="813"/>
                      <a:pt x="18974" y="812"/>
                    </a:cubicBezTo>
                    <a:close/>
                    <a:moveTo>
                      <a:pt x="16192" y="913"/>
                    </a:moveTo>
                    <a:cubicBezTo>
                      <a:pt x="16187" y="914"/>
                      <a:pt x="16182" y="916"/>
                      <a:pt x="16177" y="917"/>
                    </a:cubicBezTo>
                    <a:cubicBezTo>
                      <a:pt x="16182" y="916"/>
                      <a:pt x="16187" y="914"/>
                      <a:pt x="16192" y="913"/>
                    </a:cubicBezTo>
                    <a:close/>
                    <a:moveTo>
                      <a:pt x="21387" y="1661"/>
                    </a:moveTo>
                    <a:lnTo>
                      <a:pt x="21387" y="1661"/>
                    </a:lnTo>
                    <a:cubicBezTo>
                      <a:pt x="21393" y="1665"/>
                      <a:pt x="21398" y="1667"/>
                      <a:pt x="21406" y="1670"/>
                    </a:cubicBezTo>
                    <a:lnTo>
                      <a:pt x="21406" y="1670"/>
                    </a:lnTo>
                    <a:cubicBezTo>
                      <a:pt x="21400" y="1667"/>
                      <a:pt x="21393" y="1664"/>
                      <a:pt x="21387" y="1661"/>
                    </a:cubicBezTo>
                    <a:close/>
                    <a:moveTo>
                      <a:pt x="3820" y="17081"/>
                    </a:moveTo>
                    <a:cubicBezTo>
                      <a:pt x="3820" y="17081"/>
                      <a:pt x="3820" y="17082"/>
                      <a:pt x="3820" y="17082"/>
                    </a:cubicBezTo>
                    <a:cubicBezTo>
                      <a:pt x="3820" y="17082"/>
                      <a:pt x="3820" y="17081"/>
                      <a:pt x="3820" y="17081"/>
                    </a:cubicBezTo>
                    <a:close/>
                    <a:moveTo>
                      <a:pt x="4535" y="17241"/>
                    </a:moveTo>
                    <a:cubicBezTo>
                      <a:pt x="4535" y="17243"/>
                      <a:pt x="4534" y="17243"/>
                      <a:pt x="4533" y="17244"/>
                    </a:cubicBezTo>
                    <a:lnTo>
                      <a:pt x="4533" y="17244"/>
                    </a:lnTo>
                    <a:cubicBezTo>
                      <a:pt x="4534" y="17243"/>
                      <a:pt x="4535" y="17242"/>
                      <a:pt x="4535" y="17241"/>
                    </a:cubicBezTo>
                    <a:close/>
                    <a:moveTo>
                      <a:pt x="14345" y="22645"/>
                    </a:moveTo>
                    <a:lnTo>
                      <a:pt x="14345" y="22645"/>
                    </a:lnTo>
                    <a:cubicBezTo>
                      <a:pt x="14342" y="22645"/>
                      <a:pt x="14340" y="22645"/>
                      <a:pt x="14338" y="22645"/>
                    </a:cubicBezTo>
                    <a:cubicBezTo>
                      <a:pt x="14340" y="22645"/>
                      <a:pt x="14342" y="22645"/>
                      <a:pt x="14345" y="22645"/>
                    </a:cubicBezTo>
                    <a:close/>
                    <a:moveTo>
                      <a:pt x="4843" y="22764"/>
                    </a:moveTo>
                    <a:lnTo>
                      <a:pt x="4843" y="22764"/>
                    </a:lnTo>
                    <a:cubicBezTo>
                      <a:pt x="4841" y="22765"/>
                      <a:pt x="4839" y="22766"/>
                      <a:pt x="4837" y="22767"/>
                    </a:cubicBezTo>
                    <a:lnTo>
                      <a:pt x="4837" y="22767"/>
                    </a:lnTo>
                    <a:cubicBezTo>
                      <a:pt x="4841" y="22766"/>
                      <a:pt x="4843" y="22764"/>
                      <a:pt x="4843" y="22764"/>
                    </a:cubicBezTo>
                    <a:close/>
                    <a:moveTo>
                      <a:pt x="26118" y="23448"/>
                    </a:moveTo>
                    <a:cubicBezTo>
                      <a:pt x="26118" y="23451"/>
                      <a:pt x="26118" y="23457"/>
                      <a:pt x="26120" y="23460"/>
                    </a:cubicBezTo>
                    <a:lnTo>
                      <a:pt x="26120" y="23460"/>
                    </a:lnTo>
                    <a:cubicBezTo>
                      <a:pt x="26120" y="23456"/>
                      <a:pt x="26119" y="23452"/>
                      <a:pt x="26118" y="23448"/>
                    </a:cubicBezTo>
                    <a:close/>
                    <a:moveTo>
                      <a:pt x="17915" y="683"/>
                    </a:moveTo>
                    <a:cubicBezTo>
                      <a:pt x="17939" y="683"/>
                      <a:pt x="17962" y="685"/>
                      <a:pt x="17985" y="686"/>
                    </a:cubicBezTo>
                    <a:cubicBezTo>
                      <a:pt x="18021" y="690"/>
                      <a:pt x="18052" y="690"/>
                      <a:pt x="18090" y="697"/>
                    </a:cubicBezTo>
                    <a:cubicBezTo>
                      <a:pt x="18143" y="700"/>
                      <a:pt x="18201" y="706"/>
                      <a:pt x="18255" y="714"/>
                    </a:cubicBezTo>
                    <a:lnTo>
                      <a:pt x="18232" y="714"/>
                    </a:lnTo>
                    <a:cubicBezTo>
                      <a:pt x="18438" y="734"/>
                      <a:pt x="18645" y="751"/>
                      <a:pt x="18851" y="792"/>
                    </a:cubicBezTo>
                    <a:cubicBezTo>
                      <a:pt x="18890" y="800"/>
                      <a:pt x="18932" y="804"/>
                      <a:pt x="18974" y="812"/>
                    </a:cubicBezTo>
                    <a:lnTo>
                      <a:pt x="18974" y="812"/>
                    </a:lnTo>
                    <a:cubicBezTo>
                      <a:pt x="18971" y="811"/>
                      <a:pt x="18969" y="810"/>
                      <a:pt x="18967" y="808"/>
                    </a:cubicBezTo>
                    <a:lnTo>
                      <a:pt x="18967" y="808"/>
                    </a:lnTo>
                    <a:cubicBezTo>
                      <a:pt x="19129" y="856"/>
                      <a:pt x="19292" y="906"/>
                      <a:pt x="19454" y="947"/>
                    </a:cubicBezTo>
                    <a:cubicBezTo>
                      <a:pt x="19617" y="991"/>
                      <a:pt x="19773" y="1045"/>
                      <a:pt x="19931" y="1092"/>
                    </a:cubicBezTo>
                    <a:cubicBezTo>
                      <a:pt x="20189" y="1167"/>
                      <a:pt x="20446" y="1231"/>
                      <a:pt x="20690" y="1340"/>
                    </a:cubicBezTo>
                    <a:cubicBezTo>
                      <a:pt x="20931" y="1445"/>
                      <a:pt x="21170" y="1557"/>
                      <a:pt x="21411" y="1672"/>
                    </a:cubicBezTo>
                    <a:cubicBezTo>
                      <a:pt x="21409" y="1671"/>
                      <a:pt x="21407" y="1671"/>
                      <a:pt x="21406" y="1670"/>
                    </a:cubicBezTo>
                    <a:lnTo>
                      <a:pt x="21406" y="1670"/>
                    </a:lnTo>
                    <a:cubicBezTo>
                      <a:pt x="21569" y="1748"/>
                      <a:pt x="21735" y="1814"/>
                      <a:pt x="21892" y="1909"/>
                    </a:cubicBezTo>
                    <a:cubicBezTo>
                      <a:pt x="22051" y="2007"/>
                      <a:pt x="22217" y="2099"/>
                      <a:pt x="22363" y="2217"/>
                    </a:cubicBezTo>
                    <a:cubicBezTo>
                      <a:pt x="22373" y="2224"/>
                      <a:pt x="22386" y="2234"/>
                      <a:pt x="22394" y="2244"/>
                    </a:cubicBezTo>
                    <a:cubicBezTo>
                      <a:pt x="22586" y="2366"/>
                      <a:pt x="22769" y="2502"/>
                      <a:pt x="22952" y="2641"/>
                    </a:cubicBezTo>
                    <a:cubicBezTo>
                      <a:pt x="23135" y="2776"/>
                      <a:pt x="23324" y="2908"/>
                      <a:pt x="23507" y="3047"/>
                    </a:cubicBezTo>
                    <a:cubicBezTo>
                      <a:pt x="23616" y="3131"/>
                      <a:pt x="23717" y="3216"/>
                      <a:pt x="23816" y="3311"/>
                    </a:cubicBezTo>
                    <a:lnTo>
                      <a:pt x="23816" y="3314"/>
                    </a:lnTo>
                    <a:cubicBezTo>
                      <a:pt x="24164" y="3669"/>
                      <a:pt x="24466" y="4069"/>
                      <a:pt x="24771" y="4459"/>
                    </a:cubicBezTo>
                    <a:cubicBezTo>
                      <a:pt x="25035" y="4797"/>
                      <a:pt x="25299" y="5135"/>
                      <a:pt x="25539" y="5491"/>
                    </a:cubicBezTo>
                    <a:cubicBezTo>
                      <a:pt x="25756" y="5806"/>
                      <a:pt x="25962" y="6128"/>
                      <a:pt x="26159" y="6456"/>
                    </a:cubicBezTo>
                    <a:cubicBezTo>
                      <a:pt x="26182" y="6497"/>
                      <a:pt x="26209" y="6537"/>
                      <a:pt x="26233" y="6578"/>
                    </a:cubicBezTo>
                    <a:cubicBezTo>
                      <a:pt x="26406" y="6890"/>
                      <a:pt x="26579" y="7205"/>
                      <a:pt x="26751" y="7520"/>
                    </a:cubicBezTo>
                    <a:cubicBezTo>
                      <a:pt x="26927" y="7845"/>
                      <a:pt x="27117" y="8163"/>
                      <a:pt x="27320" y="8471"/>
                    </a:cubicBezTo>
                    <a:cubicBezTo>
                      <a:pt x="27712" y="9074"/>
                      <a:pt x="28163" y="9636"/>
                      <a:pt x="28562" y="10235"/>
                    </a:cubicBezTo>
                    <a:cubicBezTo>
                      <a:pt x="28597" y="10286"/>
                      <a:pt x="28627" y="10337"/>
                      <a:pt x="28661" y="10388"/>
                    </a:cubicBezTo>
                    <a:cubicBezTo>
                      <a:pt x="28762" y="10544"/>
                      <a:pt x="28864" y="10702"/>
                      <a:pt x="28966" y="10862"/>
                    </a:cubicBezTo>
                    <a:cubicBezTo>
                      <a:pt x="29033" y="10966"/>
                      <a:pt x="29101" y="11072"/>
                      <a:pt x="29169" y="11177"/>
                    </a:cubicBezTo>
                    <a:cubicBezTo>
                      <a:pt x="29375" y="11491"/>
                      <a:pt x="29582" y="11799"/>
                      <a:pt x="29795" y="12108"/>
                    </a:cubicBezTo>
                    <a:cubicBezTo>
                      <a:pt x="30222" y="12721"/>
                      <a:pt x="30696" y="13310"/>
                      <a:pt x="31163" y="13896"/>
                    </a:cubicBezTo>
                    <a:cubicBezTo>
                      <a:pt x="31380" y="14163"/>
                      <a:pt x="31597" y="14437"/>
                      <a:pt x="31827" y="14695"/>
                    </a:cubicBezTo>
                    <a:cubicBezTo>
                      <a:pt x="32077" y="14973"/>
                      <a:pt x="32335" y="15247"/>
                      <a:pt x="32599" y="15514"/>
                    </a:cubicBezTo>
                    <a:cubicBezTo>
                      <a:pt x="32710" y="15626"/>
                      <a:pt x="32826" y="15741"/>
                      <a:pt x="32938" y="15856"/>
                    </a:cubicBezTo>
                    <a:cubicBezTo>
                      <a:pt x="33354" y="16269"/>
                      <a:pt x="33767" y="16686"/>
                      <a:pt x="34170" y="17113"/>
                    </a:cubicBezTo>
                    <a:cubicBezTo>
                      <a:pt x="34424" y="17383"/>
                      <a:pt x="34671" y="17658"/>
                      <a:pt x="34929" y="17925"/>
                    </a:cubicBezTo>
                    <a:cubicBezTo>
                      <a:pt x="35128" y="18135"/>
                      <a:pt x="35331" y="18345"/>
                      <a:pt x="35531" y="18555"/>
                    </a:cubicBezTo>
                    <a:cubicBezTo>
                      <a:pt x="35555" y="18575"/>
                      <a:pt x="35575" y="18599"/>
                      <a:pt x="35599" y="18622"/>
                    </a:cubicBezTo>
                    <a:cubicBezTo>
                      <a:pt x="35643" y="18666"/>
                      <a:pt x="35684" y="18714"/>
                      <a:pt x="35728" y="18758"/>
                    </a:cubicBezTo>
                    <a:cubicBezTo>
                      <a:pt x="35972" y="19016"/>
                      <a:pt x="36219" y="19266"/>
                      <a:pt x="36462" y="19524"/>
                    </a:cubicBezTo>
                    <a:cubicBezTo>
                      <a:pt x="36686" y="19763"/>
                      <a:pt x="36913" y="19998"/>
                      <a:pt x="37116" y="20255"/>
                    </a:cubicBezTo>
                    <a:cubicBezTo>
                      <a:pt x="37258" y="20438"/>
                      <a:pt x="37380" y="20634"/>
                      <a:pt x="37509" y="20827"/>
                    </a:cubicBezTo>
                    <a:cubicBezTo>
                      <a:pt x="37641" y="21030"/>
                      <a:pt x="37773" y="21234"/>
                      <a:pt x="37898" y="21440"/>
                    </a:cubicBezTo>
                    <a:cubicBezTo>
                      <a:pt x="38041" y="21707"/>
                      <a:pt x="38172" y="21975"/>
                      <a:pt x="38291" y="22253"/>
                    </a:cubicBezTo>
                    <a:cubicBezTo>
                      <a:pt x="38297" y="22276"/>
                      <a:pt x="38305" y="22300"/>
                      <a:pt x="38314" y="22323"/>
                    </a:cubicBezTo>
                    <a:cubicBezTo>
                      <a:pt x="38355" y="22439"/>
                      <a:pt x="38396" y="22554"/>
                      <a:pt x="38433" y="22673"/>
                    </a:cubicBezTo>
                    <a:cubicBezTo>
                      <a:pt x="38501" y="22957"/>
                      <a:pt x="38555" y="23245"/>
                      <a:pt x="38602" y="23536"/>
                    </a:cubicBezTo>
                    <a:cubicBezTo>
                      <a:pt x="38633" y="23811"/>
                      <a:pt x="38647" y="24084"/>
                      <a:pt x="38650" y="24359"/>
                    </a:cubicBezTo>
                    <a:cubicBezTo>
                      <a:pt x="38643" y="24555"/>
                      <a:pt x="38630" y="24745"/>
                      <a:pt x="38609" y="24934"/>
                    </a:cubicBezTo>
                    <a:cubicBezTo>
                      <a:pt x="38575" y="25141"/>
                      <a:pt x="38535" y="25341"/>
                      <a:pt x="38484" y="25544"/>
                    </a:cubicBezTo>
                    <a:cubicBezTo>
                      <a:pt x="38457" y="25628"/>
                      <a:pt x="38430" y="25716"/>
                      <a:pt x="38396" y="25798"/>
                    </a:cubicBezTo>
                    <a:cubicBezTo>
                      <a:pt x="38358" y="25879"/>
                      <a:pt x="38322" y="25957"/>
                      <a:pt x="38277" y="26035"/>
                    </a:cubicBezTo>
                    <a:cubicBezTo>
                      <a:pt x="38084" y="26366"/>
                      <a:pt x="37878" y="26691"/>
                      <a:pt x="37647" y="27000"/>
                    </a:cubicBezTo>
                    <a:cubicBezTo>
                      <a:pt x="37512" y="27169"/>
                      <a:pt x="37367" y="27325"/>
                      <a:pt x="37214" y="27481"/>
                    </a:cubicBezTo>
                    <a:cubicBezTo>
                      <a:pt x="37078" y="27606"/>
                      <a:pt x="36943" y="27735"/>
                      <a:pt x="36801" y="27860"/>
                    </a:cubicBezTo>
                    <a:cubicBezTo>
                      <a:pt x="36720" y="27928"/>
                      <a:pt x="36635" y="27999"/>
                      <a:pt x="36554" y="28066"/>
                    </a:cubicBezTo>
                    <a:cubicBezTo>
                      <a:pt x="36496" y="28114"/>
                      <a:pt x="36428" y="28158"/>
                      <a:pt x="36375" y="28209"/>
                    </a:cubicBezTo>
                    <a:cubicBezTo>
                      <a:pt x="36361" y="28219"/>
                      <a:pt x="36347" y="28229"/>
                      <a:pt x="36337" y="28243"/>
                    </a:cubicBezTo>
                    <a:cubicBezTo>
                      <a:pt x="36310" y="28260"/>
                      <a:pt x="36290" y="28280"/>
                      <a:pt x="36266" y="28296"/>
                    </a:cubicBezTo>
                    <a:cubicBezTo>
                      <a:pt x="36259" y="28304"/>
                      <a:pt x="36253" y="28307"/>
                      <a:pt x="36249" y="28310"/>
                    </a:cubicBezTo>
                    <a:cubicBezTo>
                      <a:pt x="36242" y="28314"/>
                      <a:pt x="36239" y="28317"/>
                      <a:pt x="36236" y="28321"/>
                    </a:cubicBezTo>
                    <a:cubicBezTo>
                      <a:pt x="36123" y="28402"/>
                      <a:pt x="36009" y="28476"/>
                      <a:pt x="35893" y="28551"/>
                    </a:cubicBezTo>
                    <a:lnTo>
                      <a:pt x="35897" y="28551"/>
                    </a:lnTo>
                    <a:cubicBezTo>
                      <a:pt x="35342" y="28869"/>
                      <a:pt x="34753" y="29126"/>
                      <a:pt x="34160" y="29373"/>
                    </a:cubicBezTo>
                    <a:cubicBezTo>
                      <a:pt x="33784" y="29526"/>
                      <a:pt x="33401" y="29668"/>
                      <a:pt x="33012" y="29780"/>
                    </a:cubicBezTo>
                    <a:lnTo>
                      <a:pt x="33002" y="29780"/>
                    </a:lnTo>
                    <a:cubicBezTo>
                      <a:pt x="32954" y="29790"/>
                      <a:pt x="32907" y="29804"/>
                      <a:pt x="32860" y="29810"/>
                    </a:cubicBezTo>
                    <a:cubicBezTo>
                      <a:pt x="32799" y="29824"/>
                      <a:pt x="32741" y="29837"/>
                      <a:pt x="32680" y="29845"/>
                    </a:cubicBezTo>
                    <a:cubicBezTo>
                      <a:pt x="32680" y="29848"/>
                      <a:pt x="32677" y="29848"/>
                      <a:pt x="32677" y="29851"/>
                    </a:cubicBezTo>
                    <a:cubicBezTo>
                      <a:pt x="32541" y="29875"/>
                      <a:pt x="32406" y="29898"/>
                      <a:pt x="32271" y="29915"/>
                    </a:cubicBezTo>
                    <a:cubicBezTo>
                      <a:pt x="32267" y="29915"/>
                      <a:pt x="32260" y="29915"/>
                      <a:pt x="32257" y="29919"/>
                    </a:cubicBezTo>
                    <a:lnTo>
                      <a:pt x="32240" y="29919"/>
                    </a:lnTo>
                    <a:cubicBezTo>
                      <a:pt x="32199" y="29926"/>
                      <a:pt x="32158" y="29929"/>
                      <a:pt x="32118" y="29936"/>
                    </a:cubicBezTo>
                    <a:cubicBezTo>
                      <a:pt x="32098" y="29939"/>
                      <a:pt x="32074" y="29942"/>
                      <a:pt x="32054" y="29942"/>
                    </a:cubicBezTo>
                    <a:cubicBezTo>
                      <a:pt x="31915" y="29959"/>
                      <a:pt x="31772" y="29973"/>
                      <a:pt x="31634" y="29997"/>
                    </a:cubicBezTo>
                    <a:cubicBezTo>
                      <a:pt x="31573" y="30007"/>
                      <a:pt x="31512" y="30020"/>
                      <a:pt x="31451" y="30034"/>
                    </a:cubicBezTo>
                    <a:cubicBezTo>
                      <a:pt x="31394" y="29983"/>
                      <a:pt x="31333" y="29932"/>
                      <a:pt x="31278" y="29881"/>
                    </a:cubicBezTo>
                    <a:cubicBezTo>
                      <a:pt x="31170" y="29780"/>
                      <a:pt x="31061" y="29678"/>
                      <a:pt x="30950" y="29580"/>
                    </a:cubicBezTo>
                    <a:cubicBezTo>
                      <a:pt x="30841" y="29485"/>
                      <a:pt x="30740" y="29387"/>
                      <a:pt x="30642" y="29279"/>
                    </a:cubicBezTo>
                    <a:cubicBezTo>
                      <a:pt x="30516" y="29134"/>
                      <a:pt x="30388" y="28984"/>
                      <a:pt x="30252" y="28842"/>
                    </a:cubicBezTo>
                    <a:cubicBezTo>
                      <a:pt x="30137" y="28723"/>
                      <a:pt x="30025" y="28605"/>
                      <a:pt x="29917" y="28487"/>
                    </a:cubicBezTo>
                    <a:cubicBezTo>
                      <a:pt x="29805" y="28351"/>
                      <a:pt x="29708" y="28209"/>
                      <a:pt x="29599" y="28070"/>
                    </a:cubicBezTo>
                    <a:cubicBezTo>
                      <a:pt x="29508" y="27951"/>
                      <a:pt x="29403" y="27840"/>
                      <a:pt x="29297" y="27728"/>
                    </a:cubicBezTo>
                    <a:cubicBezTo>
                      <a:pt x="29172" y="27585"/>
                      <a:pt x="29050" y="27437"/>
                      <a:pt x="28939" y="27285"/>
                    </a:cubicBezTo>
                    <a:cubicBezTo>
                      <a:pt x="28854" y="27155"/>
                      <a:pt x="28769" y="27027"/>
                      <a:pt x="28688" y="26895"/>
                    </a:cubicBezTo>
                    <a:cubicBezTo>
                      <a:pt x="28610" y="26766"/>
                      <a:pt x="28522" y="26641"/>
                      <a:pt x="28434" y="26519"/>
                    </a:cubicBezTo>
                    <a:cubicBezTo>
                      <a:pt x="28272" y="26279"/>
                      <a:pt x="28116" y="26032"/>
                      <a:pt x="27977" y="25777"/>
                    </a:cubicBezTo>
                    <a:cubicBezTo>
                      <a:pt x="27951" y="25718"/>
                      <a:pt x="27925" y="25659"/>
                      <a:pt x="27902" y="25597"/>
                    </a:cubicBezTo>
                    <a:lnTo>
                      <a:pt x="27902" y="25597"/>
                    </a:lnTo>
                    <a:cubicBezTo>
                      <a:pt x="27902" y="25598"/>
                      <a:pt x="27902" y="25598"/>
                      <a:pt x="27903" y="25598"/>
                    </a:cubicBezTo>
                    <a:cubicBezTo>
                      <a:pt x="27838" y="25422"/>
                      <a:pt x="27770" y="25249"/>
                      <a:pt x="27676" y="25091"/>
                    </a:cubicBezTo>
                    <a:cubicBezTo>
                      <a:pt x="27595" y="24952"/>
                      <a:pt x="27513" y="24809"/>
                      <a:pt x="27439" y="24667"/>
                    </a:cubicBezTo>
                    <a:cubicBezTo>
                      <a:pt x="27313" y="24409"/>
                      <a:pt x="27205" y="24142"/>
                      <a:pt x="27090" y="23881"/>
                    </a:cubicBezTo>
                    <a:cubicBezTo>
                      <a:pt x="27059" y="23811"/>
                      <a:pt x="27026" y="23742"/>
                      <a:pt x="26992" y="23672"/>
                    </a:cubicBezTo>
                    <a:cubicBezTo>
                      <a:pt x="26961" y="23600"/>
                      <a:pt x="26934" y="23529"/>
                      <a:pt x="26904" y="23458"/>
                    </a:cubicBezTo>
                    <a:cubicBezTo>
                      <a:pt x="26849" y="23333"/>
                      <a:pt x="26795" y="23208"/>
                      <a:pt x="26748" y="23082"/>
                    </a:cubicBezTo>
                    <a:cubicBezTo>
                      <a:pt x="26717" y="22937"/>
                      <a:pt x="26687" y="22787"/>
                      <a:pt x="26653" y="22642"/>
                    </a:cubicBezTo>
                    <a:cubicBezTo>
                      <a:pt x="26643" y="22561"/>
                      <a:pt x="26632" y="22479"/>
                      <a:pt x="26626" y="22398"/>
                    </a:cubicBezTo>
                    <a:cubicBezTo>
                      <a:pt x="26623" y="22317"/>
                      <a:pt x="26626" y="22236"/>
                      <a:pt x="26612" y="22158"/>
                    </a:cubicBezTo>
                    <a:cubicBezTo>
                      <a:pt x="26606" y="22090"/>
                      <a:pt x="26592" y="22026"/>
                      <a:pt x="26585" y="21962"/>
                    </a:cubicBezTo>
                    <a:cubicBezTo>
                      <a:pt x="26585" y="21934"/>
                      <a:pt x="26585" y="21911"/>
                      <a:pt x="26589" y="21884"/>
                    </a:cubicBezTo>
                    <a:lnTo>
                      <a:pt x="26589" y="21812"/>
                    </a:lnTo>
                    <a:cubicBezTo>
                      <a:pt x="26602" y="21812"/>
                      <a:pt x="26615" y="21812"/>
                      <a:pt x="26626" y="21809"/>
                    </a:cubicBezTo>
                    <a:cubicBezTo>
                      <a:pt x="26917" y="21789"/>
                      <a:pt x="27209" y="21755"/>
                      <a:pt x="27500" y="21731"/>
                    </a:cubicBezTo>
                    <a:cubicBezTo>
                      <a:pt x="27801" y="21714"/>
                      <a:pt x="28102" y="21707"/>
                      <a:pt x="28407" y="21707"/>
                    </a:cubicBezTo>
                    <a:cubicBezTo>
                      <a:pt x="28695" y="21711"/>
                      <a:pt x="28983" y="21728"/>
                      <a:pt x="29274" y="21745"/>
                    </a:cubicBezTo>
                    <a:cubicBezTo>
                      <a:pt x="29531" y="21765"/>
                      <a:pt x="29789" y="21785"/>
                      <a:pt x="30046" y="21815"/>
                    </a:cubicBezTo>
                    <a:cubicBezTo>
                      <a:pt x="30303" y="21846"/>
                      <a:pt x="30557" y="21890"/>
                      <a:pt x="30814" y="21937"/>
                    </a:cubicBezTo>
                    <a:cubicBezTo>
                      <a:pt x="30960" y="21971"/>
                      <a:pt x="31109" y="22002"/>
                      <a:pt x="31255" y="22043"/>
                    </a:cubicBezTo>
                    <a:cubicBezTo>
                      <a:pt x="31410" y="22084"/>
                      <a:pt x="31563" y="22131"/>
                      <a:pt x="31712" y="22178"/>
                    </a:cubicBezTo>
                    <a:cubicBezTo>
                      <a:pt x="31807" y="22215"/>
                      <a:pt x="31905" y="22246"/>
                      <a:pt x="31996" y="22290"/>
                    </a:cubicBezTo>
                    <a:cubicBezTo>
                      <a:pt x="32091" y="22331"/>
                      <a:pt x="32186" y="22375"/>
                      <a:pt x="32284" y="22415"/>
                    </a:cubicBezTo>
                    <a:cubicBezTo>
                      <a:pt x="32402" y="22479"/>
                      <a:pt x="32524" y="22544"/>
                      <a:pt x="32643" y="22615"/>
                    </a:cubicBezTo>
                    <a:cubicBezTo>
                      <a:pt x="32765" y="22686"/>
                      <a:pt x="32880" y="22764"/>
                      <a:pt x="32999" y="22839"/>
                    </a:cubicBezTo>
                    <a:cubicBezTo>
                      <a:pt x="33235" y="23008"/>
                      <a:pt x="33466" y="23184"/>
                      <a:pt x="33685" y="23373"/>
                    </a:cubicBezTo>
                    <a:cubicBezTo>
                      <a:pt x="33740" y="23425"/>
                      <a:pt x="33801" y="23475"/>
                      <a:pt x="33852" y="23533"/>
                    </a:cubicBezTo>
                    <a:cubicBezTo>
                      <a:pt x="33902" y="23590"/>
                      <a:pt x="33954" y="23644"/>
                      <a:pt x="34007" y="23702"/>
                    </a:cubicBezTo>
                    <a:cubicBezTo>
                      <a:pt x="34055" y="23766"/>
                      <a:pt x="34106" y="23831"/>
                      <a:pt x="34153" y="23892"/>
                    </a:cubicBezTo>
                    <a:cubicBezTo>
                      <a:pt x="34149" y="23886"/>
                      <a:pt x="34145" y="23878"/>
                      <a:pt x="34140" y="23871"/>
                    </a:cubicBezTo>
                    <a:lnTo>
                      <a:pt x="34140" y="23871"/>
                    </a:lnTo>
                    <a:cubicBezTo>
                      <a:pt x="34188" y="23939"/>
                      <a:pt x="34237" y="24006"/>
                      <a:pt x="34279" y="24078"/>
                    </a:cubicBezTo>
                    <a:cubicBezTo>
                      <a:pt x="34323" y="24152"/>
                      <a:pt x="34367" y="24227"/>
                      <a:pt x="34407" y="24301"/>
                    </a:cubicBezTo>
                    <a:cubicBezTo>
                      <a:pt x="34492" y="24470"/>
                      <a:pt x="34573" y="24639"/>
                      <a:pt x="34637" y="24819"/>
                    </a:cubicBezTo>
                    <a:cubicBezTo>
                      <a:pt x="34678" y="24941"/>
                      <a:pt x="34712" y="25063"/>
                      <a:pt x="34739" y="25185"/>
                    </a:cubicBezTo>
                    <a:cubicBezTo>
                      <a:pt x="34756" y="25277"/>
                      <a:pt x="34770" y="25371"/>
                      <a:pt x="34776" y="25466"/>
                    </a:cubicBezTo>
                    <a:cubicBezTo>
                      <a:pt x="34783" y="25558"/>
                      <a:pt x="34779" y="25649"/>
                      <a:pt x="34776" y="25741"/>
                    </a:cubicBezTo>
                    <a:cubicBezTo>
                      <a:pt x="34766" y="25842"/>
                      <a:pt x="34753" y="25944"/>
                      <a:pt x="34735" y="26045"/>
                    </a:cubicBezTo>
                    <a:cubicBezTo>
                      <a:pt x="34722" y="26099"/>
                      <a:pt x="34709" y="26153"/>
                      <a:pt x="34692" y="26208"/>
                    </a:cubicBezTo>
                    <a:cubicBezTo>
                      <a:pt x="34685" y="26272"/>
                      <a:pt x="34665" y="26333"/>
                      <a:pt x="34651" y="26394"/>
                    </a:cubicBezTo>
                    <a:cubicBezTo>
                      <a:pt x="34627" y="26482"/>
                      <a:pt x="34600" y="26570"/>
                      <a:pt x="34573" y="26658"/>
                    </a:cubicBezTo>
                    <a:cubicBezTo>
                      <a:pt x="34546" y="26739"/>
                      <a:pt x="34515" y="26824"/>
                      <a:pt x="34471" y="26899"/>
                    </a:cubicBezTo>
                    <a:cubicBezTo>
                      <a:pt x="34421" y="26986"/>
                      <a:pt x="34367" y="27071"/>
                      <a:pt x="34309" y="27155"/>
                    </a:cubicBezTo>
                    <a:cubicBezTo>
                      <a:pt x="34268" y="27220"/>
                      <a:pt x="34228" y="27285"/>
                      <a:pt x="34184" y="27346"/>
                    </a:cubicBezTo>
                    <a:cubicBezTo>
                      <a:pt x="34129" y="27420"/>
                      <a:pt x="34068" y="27491"/>
                      <a:pt x="34007" y="27559"/>
                    </a:cubicBezTo>
                    <a:cubicBezTo>
                      <a:pt x="33896" y="27687"/>
                      <a:pt x="33774" y="27802"/>
                      <a:pt x="33652" y="27918"/>
                    </a:cubicBezTo>
                    <a:cubicBezTo>
                      <a:pt x="33540" y="28023"/>
                      <a:pt x="33415" y="28114"/>
                      <a:pt x="33290" y="28205"/>
                    </a:cubicBezTo>
                    <a:cubicBezTo>
                      <a:pt x="33188" y="28276"/>
                      <a:pt x="33083" y="28348"/>
                      <a:pt x="32971" y="28402"/>
                    </a:cubicBezTo>
                    <a:cubicBezTo>
                      <a:pt x="32883" y="28446"/>
                      <a:pt x="32792" y="28483"/>
                      <a:pt x="32701" y="28524"/>
                    </a:cubicBezTo>
                    <a:cubicBezTo>
                      <a:pt x="32588" y="28578"/>
                      <a:pt x="32474" y="28626"/>
                      <a:pt x="32355" y="28666"/>
                    </a:cubicBezTo>
                    <a:cubicBezTo>
                      <a:pt x="32271" y="28700"/>
                      <a:pt x="32179" y="28727"/>
                      <a:pt x="32091" y="28757"/>
                    </a:cubicBezTo>
                    <a:cubicBezTo>
                      <a:pt x="32064" y="28764"/>
                      <a:pt x="32037" y="28774"/>
                      <a:pt x="32010" y="28781"/>
                    </a:cubicBezTo>
                    <a:cubicBezTo>
                      <a:pt x="32033" y="28778"/>
                      <a:pt x="32057" y="28771"/>
                      <a:pt x="32080" y="28768"/>
                    </a:cubicBezTo>
                    <a:cubicBezTo>
                      <a:pt x="32186" y="28747"/>
                      <a:pt x="32288" y="28723"/>
                      <a:pt x="32389" y="28700"/>
                    </a:cubicBezTo>
                    <a:cubicBezTo>
                      <a:pt x="32538" y="28666"/>
                      <a:pt x="32690" y="28626"/>
                      <a:pt x="32840" y="28581"/>
                    </a:cubicBezTo>
                    <a:cubicBezTo>
                      <a:pt x="32944" y="28551"/>
                      <a:pt x="33046" y="28513"/>
                      <a:pt x="33151" y="28479"/>
                    </a:cubicBezTo>
                    <a:cubicBezTo>
                      <a:pt x="33195" y="28463"/>
                      <a:pt x="33243" y="28449"/>
                      <a:pt x="33286" y="28435"/>
                    </a:cubicBezTo>
                    <a:cubicBezTo>
                      <a:pt x="33635" y="28307"/>
                      <a:pt x="33977" y="28165"/>
                      <a:pt x="34282" y="27948"/>
                    </a:cubicBezTo>
                    <a:cubicBezTo>
                      <a:pt x="34367" y="27884"/>
                      <a:pt x="34451" y="27819"/>
                      <a:pt x="34532" y="27752"/>
                    </a:cubicBezTo>
                    <a:cubicBezTo>
                      <a:pt x="34692" y="27613"/>
                      <a:pt x="34827" y="27457"/>
                      <a:pt x="34942" y="27285"/>
                    </a:cubicBezTo>
                    <a:cubicBezTo>
                      <a:pt x="35061" y="27112"/>
                      <a:pt x="35159" y="26922"/>
                      <a:pt x="35237" y="26729"/>
                    </a:cubicBezTo>
                    <a:cubicBezTo>
                      <a:pt x="35348" y="26461"/>
                      <a:pt x="35423" y="26180"/>
                      <a:pt x="35453" y="25893"/>
                    </a:cubicBezTo>
                    <a:cubicBezTo>
                      <a:pt x="35467" y="25781"/>
                      <a:pt x="35473" y="25669"/>
                      <a:pt x="35470" y="25554"/>
                    </a:cubicBezTo>
                    <a:cubicBezTo>
                      <a:pt x="35464" y="25147"/>
                      <a:pt x="35362" y="24765"/>
                      <a:pt x="35209" y="24392"/>
                    </a:cubicBezTo>
                    <a:cubicBezTo>
                      <a:pt x="35067" y="24037"/>
                      <a:pt x="34881" y="23695"/>
                      <a:pt x="34640" y="23394"/>
                    </a:cubicBezTo>
                    <a:cubicBezTo>
                      <a:pt x="34410" y="23099"/>
                      <a:pt x="34146" y="22839"/>
                      <a:pt x="33848" y="22608"/>
                    </a:cubicBezTo>
                    <a:cubicBezTo>
                      <a:pt x="33540" y="22368"/>
                      <a:pt x="33215" y="22151"/>
                      <a:pt x="32877" y="21951"/>
                    </a:cubicBezTo>
                    <a:cubicBezTo>
                      <a:pt x="32718" y="21856"/>
                      <a:pt x="32548" y="21779"/>
                      <a:pt x="32379" y="21701"/>
                    </a:cubicBezTo>
                    <a:cubicBezTo>
                      <a:pt x="32227" y="21637"/>
                      <a:pt x="32074" y="21576"/>
                      <a:pt x="31918" y="21525"/>
                    </a:cubicBezTo>
                    <a:cubicBezTo>
                      <a:pt x="31905" y="21518"/>
                      <a:pt x="31891" y="21511"/>
                      <a:pt x="31877" y="21507"/>
                    </a:cubicBezTo>
                    <a:cubicBezTo>
                      <a:pt x="31681" y="21447"/>
                      <a:pt x="31488" y="21389"/>
                      <a:pt x="31288" y="21335"/>
                    </a:cubicBezTo>
                    <a:cubicBezTo>
                      <a:pt x="31109" y="21287"/>
                      <a:pt x="30919" y="21254"/>
                      <a:pt x="30736" y="21220"/>
                    </a:cubicBezTo>
                    <a:cubicBezTo>
                      <a:pt x="29992" y="21084"/>
                      <a:pt x="29233" y="21040"/>
                      <a:pt x="28478" y="21020"/>
                    </a:cubicBezTo>
                    <a:cubicBezTo>
                      <a:pt x="28378" y="21017"/>
                      <a:pt x="28279" y="21016"/>
                      <a:pt x="28179" y="21016"/>
                    </a:cubicBezTo>
                    <a:cubicBezTo>
                      <a:pt x="27923" y="21016"/>
                      <a:pt x="27667" y="21025"/>
                      <a:pt x="27412" y="21047"/>
                    </a:cubicBezTo>
                    <a:cubicBezTo>
                      <a:pt x="27056" y="21074"/>
                      <a:pt x="26697" y="21112"/>
                      <a:pt x="26338" y="21139"/>
                    </a:cubicBezTo>
                    <a:cubicBezTo>
                      <a:pt x="26040" y="21156"/>
                      <a:pt x="25738" y="21165"/>
                      <a:pt x="25441" y="21169"/>
                    </a:cubicBezTo>
                    <a:cubicBezTo>
                      <a:pt x="25062" y="21173"/>
                      <a:pt x="24682" y="21173"/>
                      <a:pt x="24307" y="21176"/>
                    </a:cubicBezTo>
                    <a:cubicBezTo>
                      <a:pt x="23941" y="21176"/>
                      <a:pt x="23578" y="21203"/>
                      <a:pt x="23216" y="21230"/>
                    </a:cubicBezTo>
                    <a:cubicBezTo>
                      <a:pt x="22847" y="21260"/>
                      <a:pt x="22478" y="21287"/>
                      <a:pt x="22109" y="21318"/>
                    </a:cubicBezTo>
                    <a:cubicBezTo>
                      <a:pt x="21760" y="21348"/>
                      <a:pt x="21414" y="21399"/>
                      <a:pt x="21066" y="21434"/>
                    </a:cubicBezTo>
                    <a:cubicBezTo>
                      <a:pt x="21025" y="21434"/>
                      <a:pt x="20981" y="21437"/>
                      <a:pt x="20937" y="21440"/>
                    </a:cubicBezTo>
                    <a:cubicBezTo>
                      <a:pt x="20820" y="21446"/>
                      <a:pt x="20703" y="21448"/>
                      <a:pt x="20586" y="21448"/>
                    </a:cubicBezTo>
                    <a:cubicBezTo>
                      <a:pt x="20341" y="21448"/>
                      <a:pt x="20095" y="21438"/>
                      <a:pt x="19850" y="21426"/>
                    </a:cubicBezTo>
                    <a:cubicBezTo>
                      <a:pt x="19468" y="21413"/>
                      <a:pt x="19085" y="21399"/>
                      <a:pt x="18702" y="21393"/>
                    </a:cubicBezTo>
                    <a:cubicBezTo>
                      <a:pt x="18652" y="21391"/>
                      <a:pt x="18601" y="21391"/>
                      <a:pt x="18550" y="21391"/>
                    </a:cubicBezTo>
                    <a:cubicBezTo>
                      <a:pt x="18499" y="21391"/>
                      <a:pt x="18448" y="21391"/>
                      <a:pt x="18398" y="21389"/>
                    </a:cubicBezTo>
                    <a:cubicBezTo>
                      <a:pt x="17751" y="21382"/>
                      <a:pt x="17104" y="21382"/>
                      <a:pt x="16461" y="21382"/>
                    </a:cubicBezTo>
                    <a:cubicBezTo>
                      <a:pt x="15733" y="21379"/>
                      <a:pt x="15005" y="21345"/>
                      <a:pt x="14273" y="21338"/>
                    </a:cubicBezTo>
                    <a:cubicBezTo>
                      <a:pt x="14250" y="21337"/>
                      <a:pt x="14225" y="21337"/>
                      <a:pt x="14201" y="21337"/>
                    </a:cubicBezTo>
                    <a:cubicBezTo>
                      <a:pt x="14153" y="21337"/>
                      <a:pt x="14104" y="21338"/>
                      <a:pt x="14056" y="21338"/>
                    </a:cubicBezTo>
                    <a:cubicBezTo>
                      <a:pt x="13934" y="21337"/>
                      <a:pt x="13811" y="21337"/>
                      <a:pt x="13689" y="21337"/>
                    </a:cubicBezTo>
                    <a:cubicBezTo>
                      <a:pt x="13153" y="21337"/>
                      <a:pt x="12617" y="21349"/>
                      <a:pt x="12081" y="21383"/>
                    </a:cubicBezTo>
                    <a:lnTo>
                      <a:pt x="12081" y="21383"/>
                    </a:lnTo>
                    <a:cubicBezTo>
                      <a:pt x="12081" y="21383"/>
                      <a:pt x="12082" y="21382"/>
                      <a:pt x="12082" y="21382"/>
                    </a:cubicBezTo>
                    <a:lnTo>
                      <a:pt x="12082" y="21382"/>
                    </a:lnTo>
                    <a:cubicBezTo>
                      <a:pt x="12080" y="21383"/>
                      <a:pt x="12078" y="21383"/>
                      <a:pt x="12076" y="21383"/>
                    </a:cubicBezTo>
                    <a:lnTo>
                      <a:pt x="12076" y="21383"/>
                    </a:lnTo>
                    <a:cubicBezTo>
                      <a:pt x="12063" y="21384"/>
                      <a:pt x="12049" y="21385"/>
                      <a:pt x="12035" y="21386"/>
                    </a:cubicBezTo>
                    <a:cubicBezTo>
                      <a:pt x="12036" y="21386"/>
                      <a:pt x="12038" y="21386"/>
                      <a:pt x="12039" y="21386"/>
                    </a:cubicBezTo>
                    <a:lnTo>
                      <a:pt x="12039" y="21386"/>
                    </a:lnTo>
                    <a:cubicBezTo>
                      <a:pt x="12024" y="21386"/>
                      <a:pt x="12010" y="21387"/>
                      <a:pt x="11995" y="21389"/>
                    </a:cubicBezTo>
                    <a:cubicBezTo>
                      <a:pt x="11978" y="21389"/>
                      <a:pt x="11961" y="21389"/>
                      <a:pt x="11940" y="21393"/>
                    </a:cubicBezTo>
                    <a:cubicBezTo>
                      <a:pt x="11926" y="21393"/>
                      <a:pt x="11913" y="21396"/>
                      <a:pt x="11900" y="21396"/>
                    </a:cubicBezTo>
                    <a:cubicBezTo>
                      <a:pt x="11886" y="21399"/>
                      <a:pt x="11873" y="21399"/>
                      <a:pt x="11859" y="21399"/>
                    </a:cubicBezTo>
                    <a:cubicBezTo>
                      <a:pt x="11598" y="21416"/>
                      <a:pt x="11341" y="21440"/>
                      <a:pt x="11084" y="21457"/>
                    </a:cubicBezTo>
                    <a:lnTo>
                      <a:pt x="11098" y="21457"/>
                    </a:lnTo>
                    <a:cubicBezTo>
                      <a:pt x="10884" y="21467"/>
                      <a:pt x="10674" y="21474"/>
                      <a:pt x="10464" y="21484"/>
                    </a:cubicBezTo>
                    <a:cubicBezTo>
                      <a:pt x="10260" y="21490"/>
                      <a:pt x="10057" y="21504"/>
                      <a:pt x="9854" y="21507"/>
                    </a:cubicBezTo>
                    <a:cubicBezTo>
                      <a:pt x="9432" y="21515"/>
                      <a:pt x="9008" y="21515"/>
                      <a:pt x="8585" y="21518"/>
                    </a:cubicBezTo>
                    <a:cubicBezTo>
                      <a:pt x="7870" y="21525"/>
                      <a:pt x="7149" y="21555"/>
                      <a:pt x="6434" y="21653"/>
                    </a:cubicBezTo>
                    <a:cubicBezTo>
                      <a:pt x="6075" y="21704"/>
                      <a:pt x="5717" y="21748"/>
                      <a:pt x="5364" y="21846"/>
                    </a:cubicBezTo>
                    <a:cubicBezTo>
                      <a:pt x="5189" y="21893"/>
                      <a:pt x="5009" y="21941"/>
                      <a:pt x="4836" y="22009"/>
                    </a:cubicBezTo>
                    <a:cubicBezTo>
                      <a:pt x="4660" y="22084"/>
                      <a:pt x="4487" y="22168"/>
                      <a:pt x="4315" y="22259"/>
                    </a:cubicBezTo>
                    <a:cubicBezTo>
                      <a:pt x="4149" y="22348"/>
                      <a:pt x="3979" y="22439"/>
                      <a:pt x="3814" y="22531"/>
                    </a:cubicBezTo>
                    <a:cubicBezTo>
                      <a:pt x="3658" y="22618"/>
                      <a:pt x="3495" y="22709"/>
                      <a:pt x="3350" y="22818"/>
                    </a:cubicBezTo>
                    <a:cubicBezTo>
                      <a:pt x="3201" y="22930"/>
                      <a:pt x="3052" y="23052"/>
                      <a:pt x="2923" y="23187"/>
                    </a:cubicBezTo>
                    <a:cubicBezTo>
                      <a:pt x="2791" y="23326"/>
                      <a:pt x="2673" y="23472"/>
                      <a:pt x="2565" y="23631"/>
                    </a:cubicBezTo>
                    <a:cubicBezTo>
                      <a:pt x="2351" y="23945"/>
                      <a:pt x="2219" y="24305"/>
                      <a:pt x="2154" y="24677"/>
                    </a:cubicBezTo>
                    <a:cubicBezTo>
                      <a:pt x="2131" y="24819"/>
                      <a:pt x="2118" y="24969"/>
                      <a:pt x="2107" y="25114"/>
                    </a:cubicBezTo>
                    <a:cubicBezTo>
                      <a:pt x="2090" y="25408"/>
                      <a:pt x="2107" y="25707"/>
                      <a:pt x="2205" y="25984"/>
                    </a:cubicBezTo>
                    <a:cubicBezTo>
                      <a:pt x="2263" y="26153"/>
                      <a:pt x="2331" y="26319"/>
                      <a:pt x="2418" y="26475"/>
                    </a:cubicBezTo>
                    <a:cubicBezTo>
                      <a:pt x="2510" y="26644"/>
                      <a:pt x="2621" y="26797"/>
                      <a:pt x="2747" y="26943"/>
                    </a:cubicBezTo>
                    <a:cubicBezTo>
                      <a:pt x="2994" y="27227"/>
                      <a:pt x="3312" y="27450"/>
                      <a:pt x="3631" y="27646"/>
                    </a:cubicBezTo>
                    <a:cubicBezTo>
                      <a:pt x="3956" y="27846"/>
                      <a:pt x="4291" y="28026"/>
                      <a:pt x="4637" y="28188"/>
                    </a:cubicBezTo>
                    <a:cubicBezTo>
                      <a:pt x="4809" y="28270"/>
                      <a:pt x="4989" y="28337"/>
                      <a:pt x="5172" y="28398"/>
                    </a:cubicBezTo>
                    <a:cubicBezTo>
                      <a:pt x="5276" y="28435"/>
                      <a:pt x="5385" y="28463"/>
                      <a:pt x="5490" y="28490"/>
                    </a:cubicBezTo>
                    <a:cubicBezTo>
                      <a:pt x="5445" y="28466"/>
                      <a:pt x="5395" y="28446"/>
                      <a:pt x="5348" y="28422"/>
                    </a:cubicBezTo>
                    <a:cubicBezTo>
                      <a:pt x="5283" y="28392"/>
                      <a:pt x="5215" y="28357"/>
                      <a:pt x="5151" y="28327"/>
                    </a:cubicBezTo>
                    <a:cubicBezTo>
                      <a:pt x="5046" y="28273"/>
                      <a:pt x="4945" y="28219"/>
                      <a:pt x="4847" y="28154"/>
                    </a:cubicBezTo>
                    <a:cubicBezTo>
                      <a:pt x="4572" y="27968"/>
                      <a:pt x="4325" y="27741"/>
                      <a:pt x="4092" y="27504"/>
                    </a:cubicBezTo>
                    <a:cubicBezTo>
                      <a:pt x="4003" y="27413"/>
                      <a:pt x="3922" y="27315"/>
                      <a:pt x="3837" y="27220"/>
                    </a:cubicBezTo>
                    <a:cubicBezTo>
                      <a:pt x="3753" y="27122"/>
                      <a:pt x="3668" y="27024"/>
                      <a:pt x="3584" y="26926"/>
                    </a:cubicBezTo>
                    <a:cubicBezTo>
                      <a:pt x="3553" y="26885"/>
                      <a:pt x="3523" y="26847"/>
                      <a:pt x="3492" y="26810"/>
                    </a:cubicBezTo>
                    <a:cubicBezTo>
                      <a:pt x="3489" y="26804"/>
                      <a:pt x="3485" y="26800"/>
                      <a:pt x="3482" y="26797"/>
                    </a:cubicBezTo>
                    <a:cubicBezTo>
                      <a:pt x="3424" y="26726"/>
                      <a:pt x="3370" y="26655"/>
                      <a:pt x="3326" y="26580"/>
                    </a:cubicBezTo>
                    <a:cubicBezTo>
                      <a:pt x="3312" y="26560"/>
                      <a:pt x="3299" y="26539"/>
                      <a:pt x="3289" y="26519"/>
                    </a:cubicBezTo>
                    <a:cubicBezTo>
                      <a:pt x="3279" y="26505"/>
                      <a:pt x="3272" y="26496"/>
                      <a:pt x="3262" y="26482"/>
                    </a:cubicBezTo>
                    <a:cubicBezTo>
                      <a:pt x="3218" y="26427"/>
                      <a:pt x="3174" y="26370"/>
                      <a:pt x="3129" y="26316"/>
                    </a:cubicBezTo>
                    <a:cubicBezTo>
                      <a:pt x="3089" y="26252"/>
                      <a:pt x="3052" y="26191"/>
                      <a:pt x="3015" y="26127"/>
                    </a:cubicBezTo>
                    <a:cubicBezTo>
                      <a:pt x="2954" y="25994"/>
                      <a:pt x="2896" y="25863"/>
                      <a:pt x="2845" y="25727"/>
                    </a:cubicBezTo>
                    <a:cubicBezTo>
                      <a:pt x="2838" y="25700"/>
                      <a:pt x="2832" y="25672"/>
                      <a:pt x="2825" y="25649"/>
                    </a:cubicBezTo>
                    <a:cubicBezTo>
                      <a:pt x="2808" y="25554"/>
                      <a:pt x="2798" y="25463"/>
                      <a:pt x="2791" y="25371"/>
                    </a:cubicBezTo>
                    <a:cubicBezTo>
                      <a:pt x="2791" y="25303"/>
                      <a:pt x="2791" y="25236"/>
                      <a:pt x="2795" y="25172"/>
                    </a:cubicBezTo>
                    <a:cubicBezTo>
                      <a:pt x="2808" y="25019"/>
                      <a:pt x="2825" y="24870"/>
                      <a:pt x="2849" y="24721"/>
                    </a:cubicBezTo>
                    <a:cubicBezTo>
                      <a:pt x="2869" y="24639"/>
                      <a:pt x="2890" y="24558"/>
                      <a:pt x="2913" y="24477"/>
                    </a:cubicBezTo>
                    <a:cubicBezTo>
                      <a:pt x="2943" y="24396"/>
                      <a:pt x="2974" y="24318"/>
                      <a:pt x="3007" y="24240"/>
                    </a:cubicBezTo>
                    <a:cubicBezTo>
                      <a:pt x="3045" y="24172"/>
                      <a:pt x="3082" y="24108"/>
                      <a:pt x="3123" y="24041"/>
                    </a:cubicBezTo>
                    <a:cubicBezTo>
                      <a:pt x="3198" y="23932"/>
                      <a:pt x="3276" y="23827"/>
                      <a:pt x="3363" y="23725"/>
                    </a:cubicBezTo>
                    <a:cubicBezTo>
                      <a:pt x="3424" y="23664"/>
                      <a:pt x="3482" y="23603"/>
                      <a:pt x="3543" y="23546"/>
                    </a:cubicBezTo>
                    <a:cubicBezTo>
                      <a:pt x="3614" y="23489"/>
                      <a:pt x="3682" y="23431"/>
                      <a:pt x="3756" y="23377"/>
                    </a:cubicBezTo>
                    <a:cubicBezTo>
                      <a:pt x="4099" y="23148"/>
                      <a:pt x="4470" y="22955"/>
                      <a:pt x="4837" y="22767"/>
                    </a:cubicBezTo>
                    <a:lnTo>
                      <a:pt x="4837" y="22767"/>
                    </a:lnTo>
                    <a:cubicBezTo>
                      <a:pt x="4837" y="22767"/>
                      <a:pt x="4836" y="22767"/>
                      <a:pt x="4836" y="22767"/>
                    </a:cubicBezTo>
                    <a:cubicBezTo>
                      <a:pt x="4934" y="22720"/>
                      <a:pt x="5033" y="22676"/>
                      <a:pt x="5131" y="22635"/>
                    </a:cubicBezTo>
                    <a:cubicBezTo>
                      <a:pt x="5361" y="22561"/>
                      <a:pt x="5592" y="22496"/>
                      <a:pt x="5828" y="22445"/>
                    </a:cubicBezTo>
                    <a:cubicBezTo>
                      <a:pt x="6262" y="22368"/>
                      <a:pt x="6705" y="22310"/>
                      <a:pt x="7142" y="22266"/>
                    </a:cubicBezTo>
                    <a:cubicBezTo>
                      <a:pt x="7281" y="22256"/>
                      <a:pt x="7420" y="22249"/>
                      <a:pt x="7555" y="22242"/>
                    </a:cubicBezTo>
                    <a:cubicBezTo>
                      <a:pt x="7924" y="22229"/>
                      <a:pt x="8287" y="22212"/>
                      <a:pt x="8652" y="22209"/>
                    </a:cubicBezTo>
                    <a:cubicBezTo>
                      <a:pt x="9021" y="22206"/>
                      <a:pt x="9391" y="22206"/>
                      <a:pt x="9760" y="22201"/>
                    </a:cubicBezTo>
                    <a:cubicBezTo>
                      <a:pt x="10105" y="22198"/>
                      <a:pt x="10451" y="22181"/>
                      <a:pt x="10799" y="22161"/>
                    </a:cubicBezTo>
                    <a:lnTo>
                      <a:pt x="10799" y="22161"/>
                    </a:lnTo>
                    <a:cubicBezTo>
                      <a:pt x="10691" y="22493"/>
                      <a:pt x="10573" y="22822"/>
                      <a:pt x="10451" y="23150"/>
                    </a:cubicBezTo>
                    <a:cubicBezTo>
                      <a:pt x="10291" y="23567"/>
                      <a:pt x="10129" y="23980"/>
                      <a:pt x="9952" y="24392"/>
                    </a:cubicBezTo>
                    <a:cubicBezTo>
                      <a:pt x="9953" y="24392"/>
                      <a:pt x="9953" y="24392"/>
                      <a:pt x="9953" y="24392"/>
                    </a:cubicBezTo>
                    <a:lnTo>
                      <a:pt x="9953" y="24392"/>
                    </a:lnTo>
                    <a:cubicBezTo>
                      <a:pt x="9812" y="24718"/>
                      <a:pt x="9667" y="25041"/>
                      <a:pt x="9516" y="25361"/>
                    </a:cubicBezTo>
                    <a:cubicBezTo>
                      <a:pt x="9374" y="25666"/>
                      <a:pt x="9211" y="25957"/>
                      <a:pt x="9038" y="26241"/>
                    </a:cubicBezTo>
                    <a:cubicBezTo>
                      <a:pt x="9008" y="26292"/>
                      <a:pt x="8977" y="26343"/>
                      <a:pt x="8944" y="26397"/>
                    </a:cubicBezTo>
                    <a:cubicBezTo>
                      <a:pt x="8754" y="26705"/>
                      <a:pt x="8558" y="27007"/>
                      <a:pt x="8347" y="27301"/>
                    </a:cubicBezTo>
                    <a:cubicBezTo>
                      <a:pt x="8148" y="27585"/>
                      <a:pt x="7979" y="27884"/>
                      <a:pt x="7792" y="28175"/>
                    </a:cubicBezTo>
                    <a:cubicBezTo>
                      <a:pt x="7596" y="28479"/>
                      <a:pt x="7383" y="28778"/>
                      <a:pt x="7189" y="29082"/>
                    </a:cubicBezTo>
                    <a:cubicBezTo>
                      <a:pt x="7000" y="29384"/>
                      <a:pt x="6800" y="29675"/>
                      <a:pt x="6580" y="29956"/>
                    </a:cubicBezTo>
                    <a:cubicBezTo>
                      <a:pt x="6543" y="30003"/>
                      <a:pt x="6506" y="30051"/>
                      <a:pt x="6469" y="30098"/>
                    </a:cubicBezTo>
                    <a:cubicBezTo>
                      <a:pt x="6461" y="30098"/>
                      <a:pt x="6454" y="30097"/>
                      <a:pt x="6447" y="30097"/>
                    </a:cubicBezTo>
                    <a:cubicBezTo>
                      <a:pt x="6411" y="30097"/>
                      <a:pt x="6377" y="30104"/>
                      <a:pt x="6343" y="30118"/>
                    </a:cubicBezTo>
                    <a:cubicBezTo>
                      <a:pt x="6339" y="30115"/>
                      <a:pt x="6336" y="30115"/>
                      <a:pt x="6333" y="30115"/>
                    </a:cubicBezTo>
                    <a:cubicBezTo>
                      <a:pt x="6238" y="30098"/>
                      <a:pt x="6140" y="30075"/>
                      <a:pt x="6045" y="30054"/>
                    </a:cubicBezTo>
                    <a:cubicBezTo>
                      <a:pt x="5818" y="30003"/>
                      <a:pt x="5588" y="29949"/>
                      <a:pt x="5364" y="29881"/>
                    </a:cubicBezTo>
                    <a:cubicBezTo>
                      <a:pt x="5117" y="29793"/>
                      <a:pt x="4881" y="29692"/>
                      <a:pt x="4643" y="29580"/>
                    </a:cubicBezTo>
                    <a:cubicBezTo>
                      <a:pt x="4365" y="29451"/>
                      <a:pt x="4095" y="29320"/>
                      <a:pt x="3837" y="29160"/>
                    </a:cubicBezTo>
                    <a:cubicBezTo>
                      <a:pt x="3634" y="29021"/>
                      <a:pt x="3434" y="28869"/>
                      <a:pt x="3231" y="28723"/>
                    </a:cubicBezTo>
                    <a:cubicBezTo>
                      <a:pt x="3045" y="28585"/>
                      <a:pt x="2859" y="28443"/>
                      <a:pt x="2679" y="28301"/>
                    </a:cubicBezTo>
                    <a:cubicBezTo>
                      <a:pt x="2483" y="28131"/>
                      <a:pt x="2296" y="27945"/>
                      <a:pt x="2121" y="27755"/>
                    </a:cubicBezTo>
                    <a:cubicBezTo>
                      <a:pt x="2002" y="27620"/>
                      <a:pt x="1890" y="27477"/>
                      <a:pt x="1785" y="27329"/>
                    </a:cubicBezTo>
                    <a:cubicBezTo>
                      <a:pt x="1707" y="27210"/>
                      <a:pt x="1633" y="27091"/>
                      <a:pt x="1558" y="26969"/>
                    </a:cubicBezTo>
                    <a:cubicBezTo>
                      <a:pt x="1420" y="26749"/>
                      <a:pt x="1285" y="26526"/>
                      <a:pt x="1166" y="26296"/>
                    </a:cubicBezTo>
                    <a:cubicBezTo>
                      <a:pt x="1091" y="26143"/>
                      <a:pt x="1027" y="25984"/>
                      <a:pt x="969" y="25825"/>
                    </a:cubicBezTo>
                    <a:cubicBezTo>
                      <a:pt x="905" y="25635"/>
                      <a:pt x="851" y="25446"/>
                      <a:pt x="807" y="25249"/>
                    </a:cubicBezTo>
                    <a:cubicBezTo>
                      <a:pt x="790" y="25158"/>
                      <a:pt x="783" y="25063"/>
                      <a:pt x="769" y="24972"/>
                    </a:cubicBezTo>
                    <a:cubicBezTo>
                      <a:pt x="766" y="24958"/>
                      <a:pt x="766" y="24944"/>
                      <a:pt x="763" y="24931"/>
                    </a:cubicBezTo>
                    <a:cubicBezTo>
                      <a:pt x="752" y="24839"/>
                      <a:pt x="732" y="24748"/>
                      <a:pt x="726" y="24653"/>
                    </a:cubicBezTo>
                    <a:cubicBezTo>
                      <a:pt x="708" y="24375"/>
                      <a:pt x="708" y="24101"/>
                      <a:pt x="722" y="23824"/>
                    </a:cubicBezTo>
                    <a:cubicBezTo>
                      <a:pt x="749" y="23498"/>
                      <a:pt x="800" y="23177"/>
                      <a:pt x="858" y="22859"/>
                    </a:cubicBezTo>
                    <a:cubicBezTo>
                      <a:pt x="885" y="22717"/>
                      <a:pt x="919" y="22578"/>
                      <a:pt x="960" y="22442"/>
                    </a:cubicBezTo>
                    <a:cubicBezTo>
                      <a:pt x="996" y="22334"/>
                      <a:pt x="1041" y="22229"/>
                      <a:pt x="1088" y="22124"/>
                    </a:cubicBezTo>
                    <a:cubicBezTo>
                      <a:pt x="1149" y="22002"/>
                      <a:pt x="1207" y="21876"/>
                      <a:pt x="1264" y="21751"/>
                    </a:cubicBezTo>
                    <a:cubicBezTo>
                      <a:pt x="1376" y="21521"/>
                      <a:pt x="1498" y="21298"/>
                      <a:pt x="1633" y="21081"/>
                    </a:cubicBezTo>
                    <a:cubicBezTo>
                      <a:pt x="1779" y="20857"/>
                      <a:pt x="1921" y="20634"/>
                      <a:pt x="2087" y="20427"/>
                    </a:cubicBezTo>
                    <a:cubicBezTo>
                      <a:pt x="2215" y="20282"/>
                      <a:pt x="2341" y="20133"/>
                      <a:pt x="2466" y="19987"/>
                    </a:cubicBezTo>
                    <a:cubicBezTo>
                      <a:pt x="2466" y="19984"/>
                      <a:pt x="2469" y="19984"/>
                      <a:pt x="2469" y="19980"/>
                    </a:cubicBezTo>
                    <a:lnTo>
                      <a:pt x="2469" y="19984"/>
                    </a:lnTo>
                    <a:cubicBezTo>
                      <a:pt x="2473" y="19977"/>
                      <a:pt x="2479" y="19971"/>
                      <a:pt x="2483" y="19967"/>
                    </a:cubicBezTo>
                    <a:lnTo>
                      <a:pt x="2483" y="19967"/>
                    </a:lnTo>
                    <a:cubicBezTo>
                      <a:pt x="2483" y="19967"/>
                      <a:pt x="2483" y="19967"/>
                      <a:pt x="2483" y="19967"/>
                    </a:cubicBezTo>
                    <a:lnTo>
                      <a:pt x="2483" y="19967"/>
                    </a:lnTo>
                    <a:cubicBezTo>
                      <a:pt x="2661" y="19751"/>
                      <a:pt x="2843" y="19539"/>
                      <a:pt x="3015" y="19321"/>
                    </a:cubicBezTo>
                    <a:cubicBezTo>
                      <a:pt x="3096" y="19222"/>
                      <a:pt x="3181" y="19124"/>
                      <a:pt x="3259" y="19022"/>
                    </a:cubicBezTo>
                    <a:cubicBezTo>
                      <a:pt x="3346" y="18910"/>
                      <a:pt x="3434" y="18792"/>
                      <a:pt x="3523" y="18677"/>
                    </a:cubicBezTo>
                    <a:cubicBezTo>
                      <a:pt x="3688" y="18457"/>
                      <a:pt x="3868" y="18240"/>
                      <a:pt x="4027" y="18013"/>
                    </a:cubicBezTo>
                    <a:cubicBezTo>
                      <a:pt x="4196" y="17769"/>
                      <a:pt x="4359" y="17519"/>
                      <a:pt x="4518" y="17269"/>
                    </a:cubicBezTo>
                    <a:lnTo>
                      <a:pt x="4518" y="17269"/>
                    </a:lnTo>
                    <a:cubicBezTo>
                      <a:pt x="4515" y="17272"/>
                      <a:pt x="4515" y="17275"/>
                      <a:pt x="4511" y="17278"/>
                    </a:cubicBezTo>
                    <a:cubicBezTo>
                      <a:pt x="4515" y="17272"/>
                      <a:pt x="4518" y="17265"/>
                      <a:pt x="4525" y="17258"/>
                    </a:cubicBezTo>
                    <a:cubicBezTo>
                      <a:pt x="4527" y="17254"/>
                      <a:pt x="4529" y="17251"/>
                      <a:pt x="4531" y="17247"/>
                    </a:cubicBezTo>
                    <a:lnTo>
                      <a:pt x="4531" y="17247"/>
                    </a:lnTo>
                    <a:cubicBezTo>
                      <a:pt x="4531" y="17248"/>
                      <a:pt x="4531" y="17248"/>
                      <a:pt x="4531" y="17248"/>
                    </a:cubicBezTo>
                    <a:cubicBezTo>
                      <a:pt x="4612" y="17122"/>
                      <a:pt x="4701" y="16997"/>
                      <a:pt x="4786" y="16875"/>
                    </a:cubicBezTo>
                    <a:cubicBezTo>
                      <a:pt x="5009" y="16550"/>
                      <a:pt x="5239" y="16232"/>
                      <a:pt x="5466" y="15907"/>
                    </a:cubicBezTo>
                    <a:cubicBezTo>
                      <a:pt x="5673" y="15606"/>
                      <a:pt x="5859" y="15291"/>
                      <a:pt x="6048" y="14976"/>
                    </a:cubicBezTo>
                    <a:cubicBezTo>
                      <a:pt x="6231" y="14668"/>
                      <a:pt x="6411" y="14356"/>
                      <a:pt x="6597" y="14051"/>
                    </a:cubicBezTo>
                    <a:cubicBezTo>
                      <a:pt x="6695" y="13899"/>
                      <a:pt x="6790" y="13743"/>
                      <a:pt x="6875" y="13584"/>
                    </a:cubicBezTo>
                    <a:cubicBezTo>
                      <a:pt x="6959" y="13421"/>
                      <a:pt x="7037" y="13256"/>
                      <a:pt x="7122" y="13096"/>
                    </a:cubicBezTo>
                    <a:cubicBezTo>
                      <a:pt x="7203" y="12941"/>
                      <a:pt x="7291" y="12788"/>
                      <a:pt x="7369" y="12629"/>
                    </a:cubicBezTo>
                    <a:cubicBezTo>
                      <a:pt x="7396" y="12575"/>
                      <a:pt x="7420" y="12518"/>
                      <a:pt x="7447" y="12460"/>
                    </a:cubicBezTo>
                    <a:cubicBezTo>
                      <a:pt x="7494" y="12355"/>
                      <a:pt x="7542" y="12250"/>
                      <a:pt x="7589" y="12145"/>
                    </a:cubicBezTo>
                    <a:cubicBezTo>
                      <a:pt x="7697" y="11932"/>
                      <a:pt x="7819" y="11729"/>
                      <a:pt x="7938" y="11522"/>
                    </a:cubicBezTo>
                    <a:cubicBezTo>
                      <a:pt x="8053" y="11326"/>
                      <a:pt x="8148" y="11113"/>
                      <a:pt x="8246" y="10909"/>
                    </a:cubicBezTo>
                    <a:cubicBezTo>
                      <a:pt x="8351" y="10692"/>
                      <a:pt x="8463" y="10479"/>
                      <a:pt x="8578" y="10269"/>
                    </a:cubicBezTo>
                    <a:cubicBezTo>
                      <a:pt x="8595" y="10235"/>
                      <a:pt x="8612" y="10198"/>
                      <a:pt x="8629" y="10164"/>
                    </a:cubicBezTo>
                    <a:cubicBezTo>
                      <a:pt x="8676" y="10133"/>
                      <a:pt x="8716" y="10089"/>
                      <a:pt x="8741" y="10036"/>
                    </a:cubicBezTo>
                    <a:cubicBezTo>
                      <a:pt x="8879" y="9741"/>
                      <a:pt x="8974" y="9430"/>
                      <a:pt x="9093" y="9128"/>
                    </a:cubicBezTo>
                    <a:cubicBezTo>
                      <a:pt x="9180" y="8928"/>
                      <a:pt x="9276" y="8732"/>
                      <a:pt x="9363" y="8528"/>
                    </a:cubicBezTo>
                    <a:cubicBezTo>
                      <a:pt x="9455" y="8319"/>
                      <a:pt x="9560" y="8119"/>
                      <a:pt x="9655" y="7912"/>
                    </a:cubicBezTo>
                    <a:cubicBezTo>
                      <a:pt x="9763" y="7679"/>
                      <a:pt x="9848" y="7439"/>
                      <a:pt x="9949" y="7205"/>
                    </a:cubicBezTo>
                    <a:cubicBezTo>
                      <a:pt x="9966" y="7161"/>
                      <a:pt x="9990" y="7120"/>
                      <a:pt x="10007" y="7076"/>
                    </a:cubicBezTo>
                    <a:cubicBezTo>
                      <a:pt x="10115" y="6849"/>
                      <a:pt x="10227" y="6623"/>
                      <a:pt x="10352" y="6402"/>
                    </a:cubicBezTo>
                    <a:cubicBezTo>
                      <a:pt x="10413" y="6304"/>
                      <a:pt x="10471" y="6203"/>
                      <a:pt x="10532" y="6104"/>
                    </a:cubicBezTo>
                    <a:cubicBezTo>
                      <a:pt x="10664" y="5877"/>
                      <a:pt x="10799" y="5654"/>
                      <a:pt x="10931" y="5430"/>
                    </a:cubicBezTo>
                    <a:cubicBezTo>
                      <a:pt x="11337" y="4754"/>
                      <a:pt x="11774" y="4090"/>
                      <a:pt x="12252" y="3460"/>
                    </a:cubicBezTo>
                    <a:cubicBezTo>
                      <a:pt x="12475" y="3182"/>
                      <a:pt x="12709" y="2914"/>
                      <a:pt x="12956" y="2657"/>
                    </a:cubicBezTo>
                    <a:cubicBezTo>
                      <a:pt x="12987" y="2624"/>
                      <a:pt x="13014" y="2589"/>
                      <a:pt x="13048" y="2559"/>
                    </a:cubicBezTo>
                    <a:cubicBezTo>
                      <a:pt x="13173" y="2441"/>
                      <a:pt x="13301" y="2332"/>
                      <a:pt x="13434" y="2224"/>
                    </a:cubicBezTo>
                    <a:cubicBezTo>
                      <a:pt x="13481" y="2186"/>
                      <a:pt x="13525" y="2142"/>
                      <a:pt x="13572" y="2105"/>
                    </a:cubicBezTo>
                    <a:cubicBezTo>
                      <a:pt x="13661" y="2041"/>
                      <a:pt x="13752" y="1983"/>
                      <a:pt x="13844" y="1922"/>
                    </a:cubicBezTo>
                    <a:cubicBezTo>
                      <a:pt x="13958" y="1844"/>
                      <a:pt x="14073" y="1763"/>
                      <a:pt x="14195" y="1689"/>
                    </a:cubicBezTo>
                    <a:cubicBezTo>
                      <a:pt x="14324" y="1617"/>
                      <a:pt x="14453" y="1547"/>
                      <a:pt x="14585" y="1483"/>
                    </a:cubicBezTo>
                    <a:cubicBezTo>
                      <a:pt x="14707" y="1422"/>
                      <a:pt x="14832" y="1370"/>
                      <a:pt x="14961" y="1316"/>
                    </a:cubicBezTo>
                    <a:cubicBezTo>
                      <a:pt x="15303" y="1184"/>
                      <a:pt x="15648" y="1062"/>
                      <a:pt x="16004" y="961"/>
                    </a:cubicBezTo>
                    <a:cubicBezTo>
                      <a:pt x="16010" y="961"/>
                      <a:pt x="16017" y="958"/>
                      <a:pt x="16024" y="958"/>
                    </a:cubicBezTo>
                    <a:cubicBezTo>
                      <a:pt x="16027" y="954"/>
                      <a:pt x="16030" y="954"/>
                      <a:pt x="16034" y="950"/>
                    </a:cubicBezTo>
                    <a:lnTo>
                      <a:pt x="16044" y="950"/>
                    </a:lnTo>
                    <a:cubicBezTo>
                      <a:pt x="16102" y="937"/>
                      <a:pt x="16163" y="920"/>
                      <a:pt x="16217" y="903"/>
                    </a:cubicBezTo>
                    <a:lnTo>
                      <a:pt x="16217" y="903"/>
                    </a:lnTo>
                    <a:cubicBezTo>
                      <a:pt x="16209" y="907"/>
                      <a:pt x="16200" y="910"/>
                      <a:pt x="16192" y="913"/>
                    </a:cubicBezTo>
                    <a:lnTo>
                      <a:pt x="16192" y="913"/>
                    </a:lnTo>
                    <a:cubicBezTo>
                      <a:pt x="16447" y="843"/>
                      <a:pt x="16710" y="784"/>
                      <a:pt x="16972" y="741"/>
                    </a:cubicBezTo>
                    <a:cubicBezTo>
                      <a:pt x="17260" y="711"/>
                      <a:pt x="17544" y="697"/>
                      <a:pt x="17832" y="697"/>
                    </a:cubicBezTo>
                    <a:cubicBezTo>
                      <a:pt x="17860" y="686"/>
                      <a:pt x="17888" y="683"/>
                      <a:pt x="17915" y="683"/>
                    </a:cubicBezTo>
                    <a:close/>
                    <a:moveTo>
                      <a:pt x="31851" y="31287"/>
                    </a:moveTo>
                    <a:cubicBezTo>
                      <a:pt x="31851" y="31287"/>
                      <a:pt x="31851" y="31288"/>
                      <a:pt x="31852" y="31288"/>
                    </a:cubicBezTo>
                    <a:lnTo>
                      <a:pt x="31852" y="31288"/>
                    </a:lnTo>
                    <a:cubicBezTo>
                      <a:pt x="31851" y="31288"/>
                      <a:pt x="31851" y="31288"/>
                      <a:pt x="31851" y="31287"/>
                    </a:cubicBezTo>
                    <a:close/>
                    <a:moveTo>
                      <a:pt x="29656" y="29218"/>
                    </a:moveTo>
                    <a:lnTo>
                      <a:pt x="29656" y="29218"/>
                    </a:lnTo>
                    <a:cubicBezTo>
                      <a:pt x="29741" y="29306"/>
                      <a:pt x="29829" y="29398"/>
                      <a:pt x="29914" y="29489"/>
                    </a:cubicBezTo>
                    <a:cubicBezTo>
                      <a:pt x="30046" y="29645"/>
                      <a:pt x="30178" y="29804"/>
                      <a:pt x="30327" y="29942"/>
                    </a:cubicBezTo>
                    <a:cubicBezTo>
                      <a:pt x="30344" y="29959"/>
                      <a:pt x="30358" y="29976"/>
                      <a:pt x="30374" y="29993"/>
                    </a:cubicBezTo>
                    <a:cubicBezTo>
                      <a:pt x="30533" y="30132"/>
                      <a:pt x="30686" y="30278"/>
                      <a:pt x="30845" y="30423"/>
                    </a:cubicBezTo>
                    <a:cubicBezTo>
                      <a:pt x="30922" y="30498"/>
                      <a:pt x="31008" y="30569"/>
                      <a:pt x="31089" y="30640"/>
                    </a:cubicBezTo>
                    <a:cubicBezTo>
                      <a:pt x="31113" y="30664"/>
                      <a:pt x="31136" y="30687"/>
                      <a:pt x="31163" y="30704"/>
                    </a:cubicBezTo>
                    <a:cubicBezTo>
                      <a:pt x="31204" y="30742"/>
                      <a:pt x="31248" y="30775"/>
                      <a:pt x="31288" y="30812"/>
                    </a:cubicBezTo>
                    <a:cubicBezTo>
                      <a:pt x="31322" y="30840"/>
                      <a:pt x="31353" y="30867"/>
                      <a:pt x="31383" y="30890"/>
                    </a:cubicBezTo>
                    <a:cubicBezTo>
                      <a:pt x="31539" y="31026"/>
                      <a:pt x="31699" y="31161"/>
                      <a:pt x="31857" y="31294"/>
                    </a:cubicBezTo>
                    <a:cubicBezTo>
                      <a:pt x="31857" y="31293"/>
                      <a:pt x="31857" y="31293"/>
                      <a:pt x="31857" y="31293"/>
                    </a:cubicBezTo>
                    <a:lnTo>
                      <a:pt x="31857" y="31293"/>
                    </a:lnTo>
                    <a:cubicBezTo>
                      <a:pt x="31946" y="31372"/>
                      <a:pt x="32032" y="31452"/>
                      <a:pt x="32115" y="31537"/>
                    </a:cubicBezTo>
                    <a:cubicBezTo>
                      <a:pt x="32172" y="31605"/>
                      <a:pt x="32227" y="31673"/>
                      <a:pt x="32277" y="31747"/>
                    </a:cubicBezTo>
                    <a:cubicBezTo>
                      <a:pt x="32308" y="31798"/>
                      <a:pt x="32338" y="31845"/>
                      <a:pt x="32365" y="31897"/>
                    </a:cubicBezTo>
                    <a:cubicBezTo>
                      <a:pt x="32389" y="31953"/>
                      <a:pt x="32413" y="32005"/>
                      <a:pt x="32433" y="32062"/>
                    </a:cubicBezTo>
                    <a:cubicBezTo>
                      <a:pt x="32450" y="32123"/>
                      <a:pt x="32471" y="32184"/>
                      <a:pt x="32484" y="32248"/>
                    </a:cubicBezTo>
                    <a:cubicBezTo>
                      <a:pt x="32497" y="32316"/>
                      <a:pt x="32511" y="32384"/>
                      <a:pt x="32518" y="32455"/>
                    </a:cubicBezTo>
                    <a:cubicBezTo>
                      <a:pt x="32518" y="32533"/>
                      <a:pt x="32518" y="32614"/>
                      <a:pt x="32514" y="32692"/>
                    </a:cubicBezTo>
                    <a:cubicBezTo>
                      <a:pt x="32511" y="32750"/>
                      <a:pt x="32504" y="32807"/>
                      <a:pt x="32497" y="32861"/>
                    </a:cubicBezTo>
                    <a:cubicBezTo>
                      <a:pt x="32491" y="32905"/>
                      <a:pt x="32480" y="32946"/>
                      <a:pt x="32471" y="32990"/>
                    </a:cubicBezTo>
                    <a:cubicBezTo>
                      <a:pt x="32457" y="33024"/>
                      <a:pt x="32443" y="33061"/>
                      <a:pt x="32430" y="33095"/>
                    </a:cubicBezTo>
                    <a:cubicBezTo>
                      <a:pt x="32410" y="33136"/>
                      <a:pt x="32389" y="33177"/>
                      <a:pt x="32365" y="33217"/>
                    </a:cubicBezTo>
                    <a:cubicBezTo>
                      <a:pt x="32345" y="33244"/>
                      <a:pt x="32324" y="33268"/>
                      <a:pt x="32304" y="33294"/>
                    </a:cubicBezTo>
                    <a:cubicBezTo>
                      <a:pt x="32274" y="33328"/>
                      <a:pt x="32243" y="33363"/>
                      <a:pt x="32210" y="33393"/>
                    </a:cubicBezTo>
                    <a:cubicBezTo>
                      <a:pt x="32189" y="33410"/>
                      <a:pt x="32169" y="33427"/>
                      <a:pt x="32149" y="33444"/>
                    </a:cubicBezTo>
                    <a:cubicBezTo>
                      <a:pt x="32115" y="33464"/>
                      <a:pt x="32085" y="33481"/>
                      <a:pt x="32050" y="33498"/>
                    </a:cubicBezTo>
                    <a:cubicBezTo>
                      <a:pt x="31989" y="33525"/>
                      <a:pt x="31932" y="33552"/>
                      <a:pt x="31871" y="33576"/>
                    </a:cubicBezTo>
                    <a:cubicBezTo>
                      <a:pt x="31816" y="33593"/>
                      <a:pt x="31763" y="33606"/>
                      <a:pt x="31708" y="33619"/>
                    </a:cubicBezTo>
                    <a:lnTo>
                      <a:pt x="31702" y="33619"/>
                    </a:lnTo>
                    <a:cubicBezTo>
                      <a:pt x="31691" y="33623"/>
                      <a:pt x="31685" y="33623"/>
                      <a:pt x="31674" y="33627"/>
                    </a:cubicBezTo>
                    <a:cubicBezTo>
                      <a:pt x="31610" y="33636"/>
                      <a:pt x="31546" y="33650"/>
                      <a:pt x="31482" y="33657"/>
                    </a:cubicBezTo>
                    <a:cubicBezTo>
                      <a:pt x="31455" y="33660"/>
                      <a:pt x="31424" y="33660"/>
                      <a:pt x="31397" y="33660"/>
                    </a:cubicBezTo>
                    <a:lnTo>
                      <a:pt x="31360" y="33660"/>
                    </a:lnTo>
                    <a:cubicBezTo>
                      <a:pt x="31285" y="33657"/>
                      <a:pt x="31211" y="33647"/>
                      <a:pt x="31133" y="33633"/>
                    </a:cubicBezTo>
                    <a:cubicBezTo>
                      <a:pt x="31122" y="33633"/>
                      <a:pt x="31113" y="33630"/>
                      <a:pt x="31102" y="33627"/>
                    </a:cubicBezTo>
                    <a:cubicBezTo>
                      <a:pt x="31099" y="33623"/>
                      <a:pt x="31099" y="33619"/>
                      <a:pt x="31099" y="33616"/>
                    </a:cubicBezTo>
                    <a:cubicBezTo>
                      <a:pt x="31096" y="33599"/>
                      <a:pt x="31096" y="33586"/>
                      <a:pt x="31092" y="33572"/>
                    </a:cubicBezTo>
                    <a:cubicBezTo>
                      <a:pt x="30974" y="33302"/>
                      <a:pt x="30875" y="33020"/>
                      <a:pt x="30784" y="32739"/>
                    </a:cubicBezTo>
                    <a:lnTo>
                      <a:pt x="30784" y="32739"/>
                    </a:lnTo>
                    <a:cubicBezTo>
                      <a:pt x="30785" y="32743"/>
                      <a:pt x="30786" y="32747"/>
                      <a:pt x="30787" y="32752"/>
                    </a:cubicBezTo>
                    <a:lnTo>
                      <a:pt x="30787" y="32752"/>
                    </a:lnTo>
                    <a:cubicBezTo>
                      <a:pt x="30591" y="32143"/>
                      <a:pt x="30408" y="31530"/>
                      <a:pt x="30205" y="30925"/>
                    </a:cubicBezTo>
                    <a:cubicBezTo>
                      <a:pt x="30094" y="30582"/>
                      <a:pt x="29995" y="30234"/>
                      <a:pt x="29883" y="29888"/>
                    </a:cubicBezTo>
                    <a:cubicBezTo>
                      <a:pt x="29883" y="29885"/>
                      <a:pt x="29880" y="29878"/>
                      <a:pt x="29880" y="29875"/>
                    </a:cubicBezTo>
                    <a:cubicBezTo>
                      <a:pt x="29856" y="29810"/>
                      <a:pt x="29836" y="29750"/>
                      <a:pt x="29816" y="29685"/>
                    </a:cubicBezTo>
                    <a:cubicBezTo>
                      <a:pt x="29812" y="29668"/>
                      <a:pt x="29805" y="29648"/>
                      <a:pt x="29799" y="29631"/>
                    </a:cubicBezTo>
                    <a:cubicBezTo>
                      <a:pt x="29799" y="29624"/>
                      <a:pt x="29795" y="29621"/>
                      <a:pt x="29792" y="29617"/>
                    </a:cubicBezTo>
                    <a:cubicBezTo>
                      <a:pt x="29748" y="29482"/>
                      <a:pt x="29700" y="29350"/>
                      <a:pt x="29656" y="29218"/>
                    </a:cubicBezTo>
                    <a:close/>
                    <a:moveTo>
                      <a:pt x="8294" y="28669"/>
                    </a:moveTo>
                    <a:cubicBezTo>
                      <a:pt x="8287" y="28690"/>
                      <a:pt x="8283" y="28710"/>
                      <a:pt x="8277" y="28727"/>
                    </a:cubicBezTo>
                    <a:cubicBezTo>
                      <a:pt x="8178" y="29045"/>
                      <a:pt x="8083" y="29363"/>
                      <a:pt x="7989" y="29682"/>
                    </a:cubicBezTo>
                    <a:cubicBezTo>
                      <a:pt x="7888" y="30023"/>
                      <a:pt x="7782" y="30366"/>
                      <a:pt x="7680" y="30704"/>
                    </a:cubicBezTo>
                    <a:cubicBezTo>
                      <a:pt x="7579" y="31060"/>
                      <a:pt x="7484" y="31415"/>
                      <a:pt x="7386" y="31771"/>
                    </a:cubicBezTo>
                    <a:cubicBezTo>
                      <a:pt x="7206" y="32414"/>
                      <a:pt x="7024" y="33061"/>
                      <a:pt x="6902" y="33718"/>
                    </a:cubicBezTo>
                    <a:cubicBezTo>
                      <a:pt x="6902" y="33728"/>
                      <a:pt x="6898" y="33738"/>
                      <a:pt x="6895" y="33752"/>
                    </a:cubicBezTo>
                    <a:cubicBezTo>
                      <a:pt x="6885" y="33752"/>
                      <a:pt x="6878" y="33749"/>
                      <a:pt x="6868" y="33749"/>
                    </a:cubicBezTo>
                    <a:cubicBezTo>
                      <a:pt x="6851" y="33749"/>
                      <a:pt x="6834" y="33749"/>
                      <a:pt x="6814" y="33745"/>
                    </a:cubicBezTo>
                    <a:cubicBezTo>
                      <a:pt x="6780" y="33738"/>
                      <a:pt x="6750" y="33732"/>
                      <a:pt x="6716" y="33725"/>
                    </a:cubicBezTo>
                    <a:cubicBezTo>
                      <a:pt x="6658" y="33708"/>
                      <a:pt x="6600" y="33688"/>
                      <a:pt x="6543" y="33664"/>
                    </a:cubicBezTo>
                    <a:cubicBezTo>
                      <a:pt x="6512" y="33650"/>
                      <a:pt x="6482" y="33633"/>
                      <a:pt x="6452" y="33616"/>
                    </a:cubicBezTo>
                    <a:cubicBezTo>
                      <a:pt x="6448" y="33616"/>
                      <a:pt x="6448" y="33616"/>
                      <a:pt x="6445" y="33613"/>
                    </a:cubicBezTo>
                    <a:cubicBezTo>
                      <a:pt x="6370" y="33569"/>
                      <a:pt x="6303" y="33518"/>
                      <a:pt x="6235" y="33467"/>
                    </a:cubicBezTo>
                    <a:cubicBezTo>
                      <a:pt x="6201" y="33441"/>
                      <a:pt x="6170" y="33410"/>
                      <a:pt x="6136" y="33383"/>
                    </a:cubicBezTo>
                    <a:cubicBezTo>
                      <a:pt x="6109" y="33352"/>
                      <a:pt x="6083" y="33325"/>
                      <a:pt x="6059" y="33291"/>
                    </a:cubicBezTo>
                    <a:cubicBezTo>
                      <a:pt x="6045" y="33274"/>
                      <a:pt x="6035" y="33258"/>
                      <a:pt x="6025" y="33241"/>
                    </a:cubicBezTo>
                    <a:cubicBezTo>
                      <a:pt x="6011" y="33217"/>
                      <a:pt x="6001" y="33193"/>
                      <a:pt x="5991" y="33169"/>
                    </a:cubicBezTo>
                    <a:cubicBezTo>
                      <a:pt x="5970" y="33112"/>
                      <a:pt x="5950" y="33055"/>
                      <a:pt x="5933" y="32994"/>
                    </a:cubicBezTo>
                    <a:cubicBezTo>
                      <a:pt x="5920" y="32936"/>
                      <a:pt x="5909" y="32875"/>
                      <a:pt x="5896" y="32814"/>
                    </a:cubicBezTo>
                    <a:cubicBezTo>
                      <a:pt x="5889" y="32743"/>
                      <a:pt x="5886" y="32672"/>
                      <a:pt x="5886" y="32597"/>
                    </a:cubicBezTo>
                    <a:cubicBezTo>
                      <a:pt x="5889" y="32536"/>
                      <a:pt x="5896" y="32475"/>
                      <a:pt x="5900" y="32414"/>
                    </a:cubicBezTo>
                    <a:cubicBezTo>
                      <a:pt x="5909" y="32360"/>
                      <a:pt x="5923" y="32309"/>
                      <a:pt x="5933" y="32255"/>
                    </a:cubicBezTo>
                    <a:cubicBezTo>
                      <a:pt x="5974" y="32123"/>
                      <a:pt x="6022" y="31991"/>
                      <a:pt x="6075" y="31859"/>
                    </a:cubicBezTo>
                    <a:cubicBezTo>
                      <a:pt x="6126" y="31750"/>
                      <a:pt x="6184" y="31642"/>
                      <a:pt x="6245" y="31537"/>
                    </a:cubicBezTo>
                    <a:cubicBezTo>
                      <a:pt x="6309" y="31436"/>
                      <a:pt x="6380" y="31334"/>
                      <a:pt x="6455" y="31236"/>
                    </a:cubicBezTo>
                    <a:cubicBezTo>
                      <a:pt x="6495" y="31181"/>
                      <a:pt x="6536" y="31125"/>
                      <a:pt x="6577" y="31070"/>
                    </a:cubicBezTo>
                    <a:cubicBezTo>
                      <a:pt x="6634" y="30995"/>
                      <a:pt x="6692" y="30921"/>
                      <a:pt x="6750" y="30847"/>
                    </a:cubicBezTo>
                    <a:lnTo>
                      <a:pt x="6750" y="30847"/>
                    </a:lnTo>
                    <a:cubicBezTo>
                      <a:pt x="6746" y="30850"/>
                      <a:pt x="6742" y="30856"/>
                      <a:pt x="6736" y="30860"/>
                    </a:cubicBezTo>
                    <a:cubicBezTo>
                      <a:pt x="6908" y="30643"/>
                      <a:pt x="7091" y="30434"/>
                      <a:pt x="7258" y="30210"/>
                    </a:cubicBezTo>
                    <a:cubicBezTo>
                      <a:pt x="7281" y="30179"/>
                      <a:pt x="7302" y="30149"/>
                      <a:pt x="7322" y="30118"/>
                    </a:cubicBezTo>
                    <a:cubicBezTo>
                      <a:pt x="7454" y="29939"/>
                      <a:pt x="7583" y="29759"/>
                      <a:pt x="7701" y="29570"/>
                    </a:cubicBezTo>
                    <a:cubicBezTo>
                      <a:pt x="7789" y="29431"/>
                      <a:pt x="7877" y="29296"/>
                      <a:pt x="7965" y="29157"/>
                    </a:cubicBezTo>
                    <a:cubicBezTo>
                      <a:pt x="7982" y="29134"/>
                      <a:pt x="7999" y="29109"/>
                      <a:pt x="8013" y="29086"/>
                    </a:cubicBezTo>
                    <a:cubicBezTo>
                      <a:pt x="8107" y="28947"/>
                      <a:pt x="8202" y="28812"/>
                      <a:pt x="8294" y="28669"/>
                    </a:cubicBezTo>
                    <a:close/>
                    <a:moveTo>
                      <a:pt x="28715" y="38276"/>
                    </a:moveTo>
                    <a:lnTo>
                      <a:pt x="28715" y="38276"/>
                    </a:lnTo>
                    <a:cubicBezTo>
                      <a:pt x="28706" y="38284"/>
                      <a:pt x="28697" y="38292"/>
                      <a:pt x="28688" y="38300"/>
                    </a:cubicBezTo>
                    <a:lnTo>
                      <a:pt x="28688" y="38300"/>
                    </a:lnTo>
                    <a:cubicBezTo>
                      <a:pt x="28696" y="38292"/>
                      <a:pt x="28704" y="38284"/>
                      <a:pt x="28715" y="38276"/>
                    </a:cubicBezTo>
                    <a:close/>
                    <a:moveTo>
                      <a:pt x="25197" y="40355"/>
                    </a:moveTo>
                    <a:lnTo>
                      <a:pt x="25197" y="40355"/>
                    </a:lnTo>
                    <a:cubicBezTo>
                      <a:pt x="25187" y="40358"/>
                      <a:pt x="25177" y="40361"/>
                      <a:pt x="25167" y="40364"/>
                    </a:cubicBezTo>
                    <a:lnTo>
                      <a:pt x="25167" y="40364"/>
                    </a:lnTo>
                    <a:cubicBezTo>
                      <a:pt x="25178" y="40361"/>
                      <a:pt x="25188" y="40357"/>
                      <a:pt x="25197" y="40355"/>
                    </a:cubicBezTo>
                    <a:close/>
                    <a:moveTo>
                      <a:pt x="25579" y="22449"/>
                    </a:moveTo>
                    <a:cubicBezTo>
                      <a:pt x="25613" y="22449"/>
                      <a:pt x="25640" y="22453"/>
                      <a:pt x="25674" y="22466"/>
                    </a:cubicBezTo>
                    <a:cubicBezTo>
                      <a:pt x="25685" y="22470"/>
                      <a:pt x="25691" y="22473"/>
                      <a:pt x="25698" y="22476"/>
                    </a:cubicBezTo>
                    <a:cubicBezTo>
                      <a:pt x="25698" y="22476"/>
                      <a:pt x="25698" y="22475"/>
                      <a:pt x="25698" y="22475"/>
                    </a:cubicBezTo>
                    <a:lnTo>
                      <a:pt x="25698" y="22475"/>
                    </a:lnTo>
                    <a:cubicBezTo>
                      <a:pt x="25729" y="22484"/>
                      <a:pt x="25754" y="22498"/>
                      <a:pt x="25779" y="22517"/>
                    </a:cubicBezTo>
                    <a:cubicBezTo>
                      <a:pt x="25816" y="22540"/>
                      <a:pt x="25847" y="22571"/>
                      <a:pt x="25871" y="22608"/>
                    </a:cubicBezTo>
                    <a:cubicBezTo>
                      <a:pt x="25884" y="22632"/>
                      <a:pt x="25894" y="22659"/>
                      <a:pt x="25908" y="22683"/>
                    </a:cubicBezTo>
                    <a:cubicBezTo>
                      <a:pt x="25938" y="22747"/>
                      <a:pt x="25982" y="22818"/>
                      <a:pt x="25990" y="22889"/>
                    </a:cubicBezTo>
                    <a:lnTo>
                      <a:pt x="25990" y="22892"/>
                    </a:lnTo>
                    <a:lnTo>
                      <a:pt x="25993" y="22892"/>
                    </a:lnTo>
                    <a:lnTo>
                      <a:pt x="25993" y="22896"/>
                    </a:lnTo>
                    <a:cubicBezTo>
                      <a:pt x="25999" y="22923"/>
                      <a:pt x="26003" y="22947"/>
                      <a:pt x="26003" y="22974"/>
                    </a:cubicBezTo>
                    <a:cubicBezTo>
                      <a:pt x="26020" y="23059"/>
                      <a:pt x="26046" y="23140"/>
                      <a:pt x="26071" y="23221"/>
                    </a:cubicBezTo>
                    <a:cubicBezTo>
                      <a:pt x="26084" y="23289"/>
                      <a:pt x="26098" y="23353"/>
                      <a:pt x="26111" y="23417"/>
                    </a:cubicBezTo>
                    <a:cubicBezTo>
                      <a:pt x="26115" y="23431"/>
                      <a:pt x="26118" y="23448"/>
                      <a:pt x="26121" y="23461"/>
                    </a:cubicBezTo>
                    <a:cubicBezTo>
                      <a:pt x="26121" y="23461"/>
                      <a:pt x="26121" y="23460"/>
                      <a:pt x="26120" y="23460"/>
                    </a:cubicBezTo>
                    <a:lnTo>
                      <a:pt x="26120" y="23460"/>
                    </a:lnTo>
                    <a:cubicBezTo>
                      <a:pt x="26160" y="23659"/>
                      <a:pt x="26193" y="23858"/>
                      <a:pt x="26226" y="24058"/>
                    </a:cubicBezTo>
                    <a:cubicBezTo>
                      <a:pt x="26237" y="24105"/>
                      <a:pt x="26246" y="24152"/>
                      <a:pt x="26254" y="24203"/>
                    </a:cubicBezTo>
                    <a:cubicBezTo>
                      <a:pt x="26301" y="24457"/>
                      <a:pt x="26376" y="24708"/>
                      <a:pt x="26453" y="24955"/>
                    </a:cubicBezTo>
                    <a:cubicBezTo>
                      <a:pt x="26538" y="25216"/>
                      <a:pt x="26619" y="25477"/>
                      <a:pt x="26710" y="25733"/>
                    </a:cubicBezTo>
                    <a:cubicBezTo>
                      <a:pt x="26802" y="25991"/>
                      <a:pt x="26900" y="26244"/>
                      <a:pt x="26988" y="26505"/>
                    </a:cubicBezTo>
                    <a:cubicBezTo>
                      <a:pt x="27107" y="26844"/>
                      <a:pt x="27218" y="27186"/>
                      <a:pt x="27326" y="27528"/>
                    </a:cubicBezTo>
                    <a:cubicBezTo>
                      <a:pt x="27439" y="27874"/>
                      <a:pt x="27578" y="28212"/>
                      <a:pt x="27709" y="28551"/>
                    </a:cubicBezTo>
                    <a:cubicBezTo>
                      <a:pt x="27842" y="28882"/>
                      <a:pt x="27964" y="29221"/>
                      <a:pt x="28102" y="29550"/>
                    </a:cubicBezTo>
                    <a:cubicBezTo>
                      <a:pt x="28248" y="29878"/>
                      <a:pt x="28370" y="30214"/>
                      <a:pt x="28505" y="30545"/>
                    </a:cubicBezTo>
                    <a:cubicBezTo>
                      <a:pt x="28640" y="30867"/>
                      <a:pt x="28762" y="31195"/>
                      <a:pt x="28878" y="31527"/>
                    </a:cubicBezTo>
                    <a:cubicBezTo>
                      <a:pt x="29081" y="32106"/>
                      <a:pt x="29270" y="32699"/>
                      <a:pt x="29399" y="33298"/>
                    </a:cubicBezTo>
                    <a:cubicBezTo>
                      <a:pt x="29473" y="33688"/>
                      <a:pt x="29521" y="34080"/>
                      <a:pt x="29548" y="34473"/>
                    </a:cubicBezTo>
                    <a:cubicBezTo>
                      <a:pt x="29572" y="34944"/>
                      <a:pt x="29586" y="35418"/>
                      <a:pt x="29565" y="35885"/>
                    </a:cubicBezTo>
                    <a:cubicBezTo>
                      <a:pt x="29551" y="36048"/>
                      <a:pt x="29525" y="36210"/>
                      <a:pt x="29497" y="36373"/>
                    </a:cubicBezTo>
                    <a:cubicBezTo>
                      <a:pt x="29480" y="36471"/>
                      <a:pt x="29464" y="36569"/>
                      <a:pt x="29443" y="36667"/>
                    </a:cubicBezTo>
                    <a:cubicBezTo>
                      <a:pt x="29392" y="36898"/>
                      <a:pt x="29325" y="37124"/>
                      <a:pt x="29247" y="37348"/>
                    </a:cubicBezTo>
                    <a:cubicBezTo>
                      <a:pt x="29189" y="37500"/>
                      <a:pt x="29125" y="37649"/>
                      <a:pt x="29053" y="37795"/>
                    </a:cubicBezTo>
                    <a:cubicBezTo>
                      <a:pt x="29003" y="37893"/>
                      <a:pt x="28945" y="37984"/>
                      <a:pt x="28884" y="38076"/>
                    </a:cubicBezTo>
                    <a:cubicBezTo>
                      <a:pt x="28881" y="38079"/>
                      <a:pt x="28878" y="38086"/>
                      <a:pt x="28875" y="38089"/>
                    </a:cubicBezTo>
                    <a:cubicBezTo>
                      <a:pt x="28864" y="38103"/>
                      <a:pt x="28858" y="38116"/>
                      <a:pt x="28847" y="38129"/>
                    </a:cubicBezTo>
                    <a:lnTo>
                      <a:pt x="28847" y="38129"/>
                    </a:lnTo>
                    <a:cubicBezTo>
                      <a:pt x="28858" y="38116"/>
                      <a:pt x="28864" y="38103"/>
                      <a:pt x="28870" y="38093"/>
                    </a:cubicBezTo>
                    <a:lnTo>
                      <a:pt x="28870" y="38093"/>
                    </a:lnTo>
                    <a:cubicBezTo>
                      <a:pt x="28847" y="38126"/>
                      <a:pt x="28823" y="38161"/>
                      <a:pt x="28797" y="38191"/>
                    </a:cubicBezTo>
                    <a:cubicBezTo>
                      <a:pt x="28760" y="38230"/>
                      <a:pt x="28721" y="38266"/>
                      <a:pt x="28685" y="38302"/>
                    </a:cubicBezTo>
                    <a:lnTo>
                      <a:pt x="28685" y="38302"/>
                    </a:lnTo>
                    <a:cubicBezTo>
                      <a:pt x="28641" y="38341"/>
                      <a:pt x="28596" y="38379"/>
                      <a:pt x="28553" y="38418"/>
                    </a:cubicBezTo>
                    <a:cubicBezTo>
                      <a:pt x="28545" y="38431"/>
                      <a:pt x="28536" y="38445"/>
                      <a:pt x="28525" y="38459"/>
                    </a:cubicBezTo>
                    <a:cubicBezTo>
                      <a:pt x="28390" y="38594"/>
                      <a:pt x="28245" y="38712"/>
                      <a:pt x="28095" y="38831"/>
                    </a:cubicBezTo>
                    <a:cubicBezTo>
                      <a:pt x="28007" y="38906"/>
                      <a:pt x="27920" y="38983"/>
                      <a:pt x="27825" y="39048"/>
                    </a:cubicBezTo>
                    <a:cubicBezTo>
                      <a:pt x="27808" y="39058"/>
                      <a:pt x="27790" y="39068"/>
                      <a:pt x="27777" y="39078"/>
                    </a:cubicBezTo>
                    <a:lnTo>
                      <a:pt x="27686" y="39139"/>
                    </a:lnTo>
                    <a:cubicBezTo>
                      <a:pt x="27656" y="39156"/>
                      <a:pt x="27628" y="39170"/>
                      <a:pt x="27601" y="39176"/>
                    </a:cubicBezTo>
                    <a:cubicBezTo>
                      <a:pt x="27412" y="39285"/>
                      <a:pt x="27222" y="39393"/>
                      <a:pt x="27029" y="39498"/>
                    </a:cubicBezTo>
                    <a:cubicBezTo>
                      <a:pt x="26714" y="39671"/>
                      <a:pt x="26402" y="39840"/>
                      <a:pt x="26081" y="39996"/>
                    </a:cubicBezTo>
                    <a:cubicBezTo>
                      <a:pt x="25776" y="40135"/>
                      <a:pt x="25468" y="40260"/>
                      <a:pt x="25153" y="40369"/>
                    </a:cubicBezTo>
                    <a:cubicBezTo>
                      <a:pt x="25157" y="40368"/>
                      <a:pt x="25161" y="40366"/>
                      <a:pt x="25165" y="40365"/>
                    </a:cubicBezTo>
                    <a:lnTo>
                      <a:pt x="25165" y="40365"/>
                    </a:lnTo>
                    <a:cubicBezTo>
                      <a:pt x="25009" y="40415"/>
                      <a:pt x="24854" y="40464"/>
                      <a:pt x="24699" y="40514"/>
                    </a:cubicBezTo>
                    <a:lnTo>
                      <a:pt x="24699" y="40514"/>
                    </a:lnTo>
                    <a:cubicBezTo>
                      <a:pt x="24699" y="40514"/>
                      <a:pt x="24699" y="40514"/>
                      <a:pt x="24699" y="40514"/>
                    </a:cubicBezTo>
                    <a:lnTo>
                      <a:pt x="24699" y="40514"/>
                    </a:lnTo>
                    <a:cubicBezTo>
                      <a:pt x="24232" y="40666"/>
                      <a:pt x="23747" y="40778"/>
                      <a:pt x="23263" y="40877"/>
                    </a:cubicBezTo>
                    <a:cubicBezTo>
                      <a:pt x="23233" y="40880"/>
                      <a:pt x="23202" y="40883"/>
                      <a:pt x="23175" y="40886"/>
                    </a:cubicBezTo>
                    <a:cubicBezTo>
                      <a:pt x="22783" y="40950"/>
                      <a:pt x="22386" y="40988"/>
                      <a:pt x="21990" y="41025"/>
                    </a:cubicBezTo>
                    <a:cubicBezTo>
                      <a:pt x="21574" y="41066"/>
                      <a:pt x="21154" y="41100"/>
                      <a:pt x="20737" y="41124"/>
                    </a:cubicBezTo>
                    <a:cubicBezTo>
                      <a:pt x="20459" y="41130"/>
                      <a:pt x="20182" y="41130"/>
                      <a:pt x="19901" y="41130"/>
                    </a:cubicBezTo>
                    <a:cubicBezTo>
                      <a:pt x="19590" y="41133"/>
                      <a:pt x="19275" y="41141"/>
                      <a:pt x="18960" y="41147"/>
                    </a:cubicBezTo>
                    <a:cubicBezTo>
                      <a:pt x="18907" y="41148"/>
                      <a:pt x="18855" y="41149"/>
                      <a:pt x="18802" y="41149"/>
                    </a:cubicBezTo>
                    <a:cubicBezTo>
                      <a:pt x="18566" y="41149"/>
                      <a:pt x="18331" y="41138"/>
                      <a:pt x="18093" y="41127"/>
                    </a:cubicBezTo>
                    <a:cubicBezTo>
                      <a:pt x="17791" y="41110"/>
                      <a:pt x="17490" y="41093"/>
                      <a:pt x="17185" y="41066"/>
                    </a:cubicBezTo>
                    <a:cubicBezTo>
                      <a:pt x="16921" y="41039"/>
                      <a:pt x="16660" y="41008"/>
                      <a:pt x="16396" y="40971"/>
                    </a:cubicBezTo>
                    <a:cubicBezTo>
                      <a:pt x="16241" y="40950"/>
                      <a:pt x="16085" y="40930"/>
                      <a:pt x="15929" y="40910"/>
                    </a:cubicBezTo>
                    <a:cubicBezTo>
                      <a:pt x="15838" y="40900"/>
                      <a:pt x="15743" y="40890"/>
                      <a:pt x="15648" y="40872"/>
                    </a:cubicBezTo>
                    <a:cubicBezTo>
                      <a:pt x="15136" y="40795"/>
                      <a:pt x="14629" y="40721"/>
                      <a:pt x="14125" y="40608"/>
                    </a:cubicBezTo>
                    <a:cubicBezTo>
                      <a:pt x="13928" y="40564"/>
                      <a:pt x="13731" y="40514"/>
                      <a:pt x="13536" y="40460"/>
                    </a:cubicBezTo>
                    <a:lnTo>
                      <a:pt x="13531" y="40460"/>
                    </a:lnTo>
                    <a:cubicBezTo>
                      <a:pt x="13470" y="40439"/>
                      <a:pt x="13406" y="40419"/>
                      <a:pt x="13345" y="40399"/>
                    </a:cubicBezTo>
                    <a:cubicBezTo>
                      <a:pt x="13267" y="40375"/>
                      <a:pt x="13193" y="40344"/>
                      <a:pt x="13115" y="40317"/>
                    </a:cubicBezTo>
                    <a:cubicBezTo>
                      <a:pt x="13089" y="40304"/>
                      <a:pt x="13058" y="40294"/>
                      <a:pt x="13031" y="40283"/>
                    </a:cubicBezTo>
                    <a:cubicBezTo>
                      <a:pt x="12959" y="40263"/>
                      <a:pt x="12889" y="40247"/>
                      <a:pt x="12817" y="40226"/>
                    </a:cubicBezTo>
                    <a:cubicBezTo>
                      <a:pt x="12645" y="40182"/>
                      <a:pt x="12475" y="40128"/>
                      <a:pt x="12306" y="40070"/>
                    </a:cubicBezTo>
                    <a:cubicBezTo>
                      <a:pt x="12195" y="40026"/>
                      <a:pt x="12082" y="39983"/>
                      <a:pt x="11971" y="39931"/>
                    </a:cubicBezTo>
                    <a:cubicBezTo>
                      <a:pt x="11856" y="39877"/>
                      <a:pt x="11744" y="39823"/>
                      <a:pt x="11629" y="39766"/>
                    </a:cubicBezTo>
                    <a:cubicBezTo>
                      <a:pt x="11395" y="39637"/>
                      <a:pt x="11168" y="39498"/>
                      <a:pt x="10948" y="39353"/>
                    </a:cubicBezTo>
                    <a:cubicBezTo>
                      <a:pt x="10651" y="39146"/>
                      <a:pt x="10369" y="38922"/>
                      <a:pt x="10098" y="38689"/>
                    </a:cubicBezTo>
                    <a:cubicBezTo>
                      <a:pt x="9915" y="38516"/>
                      <a:pt x="9743" y="38337"/>
                      <a:pt x="9577" y="38144"/>
                    </a:cubicBezTo>
                    <a:cubicBezTo>
                      <a:pt x="9493" y="38045"/>
                      <a:pt x="9404" y="37944"/>
                      <a:pt x="9326" y="37836"/>
                    </a:cubicBezTo>
                    <a:cubicBezTo>
                      <a:pt x="9238" y="37717"/>
                      <a:pt x="9160" y="37595"/>
                      <a:pt x="9079" y="37476"/>
                    </a:cubicBezTo>
                    <a:cubicBezTo>
                      <a:pt x="9032" y="37402"/>
                      <a:pt x="8994" y="37324"/>
                      <a:pt x="8950" y="37250"/>
                    </a:cubicBezTo>
                    <a:cubicBezTo>
                      <a:pt x="8899" y="37159"/>
                      <a:pt x="8842" y="37070"/>
                      <a:pt x="8798" y="36976"/>
                    </a:cubicBezTo>
                    <a:cubicBezTo>
                      <a:pt x="8687" y="36729"/>
                      <a:pt x="8582" y="36485"/>
                      <a:pt x="8498" y="36233"/>
                    </a:cubicBezTo>
                    <a:lnTo>
                      <a:pt x="8498" y="36233"/>
                    </a:lnTo>
                    <a:cubicBezTo>
                      <a:pt x="8498" y="36233"/>
                      <a:pt x="8499" y="36234"/>
                      <a:pt x="8500" y="36234"/>
                    </a:cubicBezTo>
                    <a:cubicBezTo>
                      <a:pt x="8432" y="36007"/>
                      <a:pt x="8371" y="35780"/>
                      <a:pt x="8324" y="35546"/>
                    </a:cubicBezTo>
                    <a:cubicBezTo>
                      <a:pt x="8304" y="35415"/>
                      <a:pt x="8287" y="35282"/>
                      <a:pt x="8277" y="35147"/>
                    </a:cubicBezTo>
                    <a:cubicBezTo>
                      <a:pt x="8269" y="34859"/>
                      <a:pt x="8280" y="34578"/>
                      <a:pt x="8304" y="34294"/>
                    </a:cubicBezTo>
                    <a:cubicBezTo>
                      <a:pt x="8358" y="33786"/>
                      <a:pt x="8429" y="33274"/>
                      <a:pt x="8534" y="32773"/>
                    </a:cubicBezTo>
                    <a:cubicBezTo>
                      <a:pt x="8595" y="32533"/>
                      <a:pt x="8666" y="32299"/>
                      <a:pt x="8744" y="32062"/>
                    </a:cubicBezTo>
                    <a:cubicBezTo>
                      <a:pt x="8822" y="31825"/>
                      <a:pt x="8896" y="31585"/>
                      <a:pt x="8977" y="31344"/>
                    </a:cubicBezTo>
                    <a:cubicBezTo>
                      <a:pt x="9079" y="31073"/>
                      <a:pt x="9177" y="30803"/>
                      <a:pt x="9249" y="30522"/>
                    </a:cubicBezTo>
                    <a:cubicBezTo>
                      <a:pt x="9313" y="30267"/>
                      <a:pt x="9371" y="30010"/>
                      <a:pt x="9438" y="29759"/>
                    </a:cubicBezTo>
                    <a:cubicBezTo>
                      <a:pt x="9506" y="29512"/>
                      <a:pt x="9563" y="29265"/>
                      <a:pt x="9631" y="29018"/>
                    </a:cubicBezTo>
                    <a:cubicBezTo>
                      <a:pt x="9696" y="28781"/>
                      <a:pt x="9773" y="28548"/>
                      <a:pt x="9858" y="28317"/>
                    </a:cubicBezTo>
                    <a:lnTo>
                      <a:pt x="9858" y="28317"/>
                    </a:lnTo>
                    <a:cubicBezTo>
                      <a:pt x="9854" y="28321"/>
                      <a:pt x="9854" y="28327"/>
                      <a:pt x="9851" y="28331"/>
                    </a:cubicBezTo>
                    <a:cubicBezTo>
                      <a:pt x="9946" y="28070"/>
                      <a:pt x="10037" y="27806"/>
                      <a:pt x="10122" y="27542"/>
                    </a:cubicBezTo>
                    <a:cubicBezTo>
                      <a:pt x="10204" y="27291"/>
                      <a:pt x="10260" y="27034"/>
                      <a:pt x="10315" y="26777"/>
                    </a:cubicBezTo>
                    <a:lnTo>
                      <a:pt x="10315" y="26787"/>
                    </a:lnTo>
                    <a:cubicBezTo>
                      <a:pt x="10386" y="26482"/>
                      <a:pt x="10477" y="26188"/>
                      <a:pt x="10579" y="25893"/>
                    </a:cubicBezTo>
                    <a:cubicBezTo>
                      <a:pt x="10630" y="25747"/>
                      <a:pt x="10677" y="25605"/>
                      <a:pt x="10721" y="25459"/>
                    </a:cubicBezTo>
                    <a:cubicBezTo>
                      <a:pt x="10765" y="25297"/>
                      <a:pt x="10793" y="25131"/>
                      <a:pt x="10829" y="24965"/>
                    </a:cubicBezTo>
                    <a:lnTo>
                      <a:pt x="10829" y="24965"/>
                    </a:lnTo>
                    <a:lnTo>
                      <a:pt x="10826" y="24969"/>
                    </a:lnTo>
                    <a:cubicBezTo>
                      <a:pt x="10854" y="24863"/>
                      <a:pt x="10884" y="24761"/>
                      <a:pt x="10918" y="24660"/>
                    </a:cubicBezTo>
                    <a:cubicBezTo>
                      <a:pt x="10965" y="24511"/>
                      <a:pt x="11012" y="24359"/>
                      <a:pt x="11060" y="24206"/>
                    </a:cubicBezTo>
                    <a:lnTo>
                      <a:pt x="11063" y="24203"/>
                    </a:lnTo>
                    <a:cubicBezTo>
                      <a:pt x="11104" y="24064"/>
                      <a:pt x="11151" y="23928"/>
                      <a:pt x="11195" y="23790"/>
                    </a:cubicBezTo>
                    <a:lnTo>
                      <a:pt x="11199" y="23790"/>
                    </a:lnTo>
                    <a:cubicBezTo>
                      <a:pt x="11202" y="23783"/>
                      <a:pt x="11206" y="23773"/>
                      <a:pt x="11209" y="23766"/>
                    </a:cubicBezTo>
                    <a:cubicBezTo>
                      <a:pt x="11215" y="23746"/>
                      <a:pt x="11219" y="23729"/>
                      <a:pt x="11226" y="23709"/>
                    </a:cubicBezTo>
                    <a:cubicBezTo>
                      <a:pt x="11236" y="23678"/>
                      <a:pt x="11246" y="23644"/>
                      <a:pt x="11253" y="23614"/>
                    </a:cubicBezTo>
                    <a:cubicBezTo>
                      <a:pt x="11270" y="23563"/>
                      <a:pt x="11287" y="23512"/>
                      <a:pt x="11304" y="23461"/>
                    </a:cubicBezTo>
                    <a:cubicBezTo>
                      <a:pt x="11314" y="23434"/>
                      <a:pt x="11324" y="23404"/>
                      <a:pt x="11334" y="23377"/>
                    </a:cubicBezTo>
                    <a:cubicBezTo>
                      <a:pt x="11358" y="23319"/>
                      <a:pt x="11385" y="23262"/>
                      <a:pt x="11412" y="23208"/>
                    </a:cubicBezTo>
                    <a:cubicBezTo>
                      <a:pt x="11423" y="23190"/>
                      <a:pt x="11426" y="23173"/>
                      <a:pt x="11436" y="23156"/>
                    </a:cubicBezTo>
                    <a:cubicBezTo>
                      <a:pt x="11466" y="23103"/>
                      <a:pt x="11493" y="23048"/>
                      <a:pt x="11527" y="23001"/>
                    </a:cubicBezTo>
                    <a:cubicBezTo>
                      <a:pt x="11571" y="22937"/>
                      <a:pt x="11636" y="22900"/>
                      <a:pt x="11700" y="22862"/>
                    </a:cubicBezTo>
                    <a:lnTo>
                      <a:pt x="11700" y="22862"/>
                    </a:lnTo>
                    <a:cubicBezTo>
                      <a:pt x="11693" y="22865"/>
                      <a:pt x="11690" y="22869"/>
                      <a:pt x="11679" y="22872"/>
                    </a:cubicBezTo>
                    <a:cubicBezTo>
                      <a:pt x="11723" y="22848"/>
                      <a:pt x="11768" y="22822"/>
                      <a:pt x="11815" y="22804"/>
                    </a:cubicBezTo>
                    <a:cubicBezTo>
                      <a:pt x="11849" y="22795"/>
                      <a:pt x="11886" y="22787"/>
                      <a:pt x="11923" y="22784"/>
                    </a:cubicBezTo>
                    <a:cubicBezTo>
                      <a:pt x="12001" y="22767"/>
                      <a:pt x="12079" y="22757"/>
                      <a:pt x="12157" y="22740"/>
                    </a:cubicBezTo>
                    <a:cubicBezTo>
                      <a:pt x="12160" y="22740"/>
                      <a:pt x="12164" y="22737"/>
                      <a:pt x="12167" y="22737"/>
                    </a:cubicBezTo>
                    <a:lnTo>
                      <a:pt x="12187" y="22737"/>
                    </a:lnTo>
                    <a:cubicBezTo>
                      <a:pt x="12279" y="22737"/>
                      <a:pt x="12370" y="22737"/>
                      <a:pt x="12462" y="22734"/>
                    </a:cubicBezTo>
                    <a:lnTo>
                      <a:pt x="12499" y="22734"/>
                    </a:lnTo>
                    <a:cubicBezTo>
                      <a:pt x="12489" y="22734"/>
                      <a:pt x="12482" y="22734"/>
                      <a:pt x="12475" y="22737"/>
                    </a:cubicBezTo>
                    <a:cubicBezTo>
                      <a:pt x="12492" y="22737"/>
                      <a:pt x="12506" y="22737"/>
                      <a:pt x="12520" y="22734"/>
                    </a:cubicBezTo>
                    <a:lnTo>
                      <a:pt x="12604" y="22734"/>
                    </a:lnTo>
                    <a:cubicBezTo>
                      <a:pt x="12631" y="22734"/>
                      <a:pt x="12658" y="22734"/>
                      <a:pt x="12685" y="22730"/>
                    </a:cubicBezTo>
                    <a:cubicBezTo>
                      <a:pt x="12756" y="22730"/>
                      <a:pt x="12828" y="22726"/>
                      <a:pt x="12898" y="22720"/>
                    </a:cubicBezTo>
                    <a:cubicBezTo>
                      <a:pt x="13051" y="22713"/>
                      <a:pt x="13206" y="22700"/>
                      <a:pt x="13359" y="22689"/>
                    </a:cubicBezTo>
                    <a:cubicBezTo>
                      <a:pt x="13678" y="22669"/>
                      <a:pt x="13995" y="22656"/>
                      <a:pt x="14314" y="22645"/>
                    </a:cubicBezTo>
                    <a:lnTo>
                      <a:pt x="14317" y="22645"/>
                    </a:lnTo>
                    <a:cubicBezTo>
                      <a:pt x="14331" y="22645"/>
                      <a:pt x="14341" y="22645"/>
                      <a:pt x="14355" y="22642"/>
                    </a:cubicBezTo>
                    <a:lnTo>
                      <a:pt x="14355" y="22642"/>
                    </a:lnTo>
                    <a:cubicBezTo>
                      <a:pt x="14353" y="22644"/>
                      <a:pt x="14349" y="22645"/>
                      <a:pt x="14345" y="22645"/>
                    </a:cubicBezTo>
                    <a:lnTo>
                      <a:pt x="14345" y="22645"/>
                    </a:lnTo>
                    <a:cubicBezTo>
                      <a:pt x="14664" y="22639"/>
                      <a:pt x="14980" y="22639"/>
                      <a:pt x="15296" y="22639"/>
                    </a:cubicBezTo>
                    <a:cubicBezTo>
                      <a:pt x="15374" y="22639"/>
                      <a:pt x="15455" y="22635"/>
                      <a:pt x="15533" y="22635"/>
                    </a:cubicBezTo>
                    <a:cubicBezTo>
                      <a:pt x="15700" y="22635"/>
                      <a:pt x="15865" y="22647"/>
                      <a:pt x="16032" y="22647"/>
                    </a:cubicBezTo>
                    <a:cubicBezTo>
                      <a:pt x="16068" y="22647"/>
                      <a:pt x="16103" y="22646"/>
                      <a:pt x="16139" y="22645"/>
                    </a:cubicBezTo>
                    <a:cubicBezTo>
                      <a:pt x="16193" y="22642"/>
                      <a:pt x="16247" y="22642"/>
                      <a:pt x="16305" y="22639"/>
                    </a:cubicBezTo>
                    <a:cubicBezTo>
                      <a:pt x="16437" y="22635"/>
                      <a:pt x="16569" y="22632"/>
                      <a:pt x="16701" y="22625"/>
                    </a:cubicBezTo>
                    <a:cubicBezTo>
                      <a:pt x="17010" y="22625"/>
                      <a:pt x="17318" y="22639"/>
                      <a:pt x="17622" y="22642"/>
                    </a:cubicBezTo>
                    <a:cubicBezTo>
                      <a:pt x="17951" y="22648"/>
                      <a:pt x="18276" y="22642"/>
                      <a:pt x="18601" y="22662"/>
                    </a:cubicBezTo>
                    <a:cubicBezTo>
                      <a:pt x="18915" y="22686"/>
                      <a:pt x="19231" y="22689"/>
                      <a:pt x="19545" y="22696"/>
                    </a:cubicBezTo>
                    <a:cubicBezTo>
                      <a:pt x="19602" y="22698"/>
                      <a:pt x="19659" y="22699"/>
                      <a:pt x="19715" y="22699"/>
                    </a:cubicBezTo>
                    <a:cubicBezTo>
                      <a:pt x="19961" y="22699"/>
                      <a:pt x="20208" y="22685"/>
                      <a:pt x="20453" y="22679"/>
                    </a:cubicBezTo>
                    <a:lnTo>
                      <a:pt x="20446" y="22679"/>
                    </a:lnTo>
                    <a:cubicBezTo>
                      <a:pt x="20947" y="22669"/>
                      <a:pt x="21445" y="22673"/>
                      <a:pt x="21947" y="22662"/>
                    </a:cubicBezTo>
                    <a:lnTo>
                      <a:pt x="22133" y="22662"/>
                    </a:lnTo>
                    <a:cubicBezTo>
                      <a:pt x="22281" y="22662"/>
                      <a:pt x="22430" y="22662"/>
                      <a:pt x="22576" y="22656"/>
                    </a:cubicBezTo>
                    <a:cubicBezTo>
                      <a:pt x="22772" y="22642"/>
                      <a:pt x="22969" y="22625"/>
                      <a:pt x="23169" y="22605"/>
                    </a:cubicBezTo>
                    <a:cubicBezTo>
                      <a:pt x="23565" y="22564"/>
                      <a:pt x="23961" y="22520"/>
                      <a:pt x="24357" y="22503"/>
                    </a:cubicBezTo>
                    <a:cubicBezTo>
                      <a:pt x="24482" y="22505"/>
                      <a:pt x="24607" y="22507"/>
                      <a:pt x="24732" y="22507"/>
                    </a:cubicBezTo>
                    <a:cubicBezTo>
                      <a:pt x="24872" y="22507"/>
                      <a:pt x="25012" y="22504"/>
                      <a:pt x="25153" y="22493"/>
                    </a:cubicBezTo>
                    <a:cubicBezTo>
                      <a:pt x="25274" y="22483"/>
                      <a:pt x="25393" y="22466"/>
                      <a:pt x="25515" y="22453"/>
                    </a:cubicBezTo>
                    <a:cubicBezTo>
                      <a:pt x="25535" y="22449"/>
                      <a:pt x="25559" y="22449"/>
                      <a:pt x="25579" y="22449"/>
                    </a:cubicBezTo>
                    <a:close/>
                    <a:moveTo>
                      <a:pt x="24510" y="43442"/>
                    </a:moveTo>
                    <a:cubicBezTo>
                      <a:pt x="24506" y="43443"/>
                      <a:pt x="24501" y="43445"/>
                      <a:pt x="24496" y="43446"/>
                    </a:cubicBezTo>
                    <a:cubicBezTo>
                      <a:pt x="24501" y="43445"/>
                      <a:pt x="24506" y="43443"/>
                      <a:pt x="24510" y="43442"/>
                    </a:cubicBezTo>
                    <a:close/>
                    <a:moveTo>
                      <a:pt x="25424" y="41821"/>
                    </a:moveTo>
                    <a:lnTo>
                      <a:pt x="25424" y="41835"/>
                    </a:lnTo>
                    <a:cubicBezTo>
                      <a:pt x="25413" y="41977"/>
                      <a:pt x="25393" y="42119"/>
                      <a:pt x="25373" y="42261"/>
                    </a:cubicBezTo>
                    <a:cubicBezTo>
                      <a:pt x="25363" y="42329"/>
                      <a:pt x="25360" y="42396"/>
                      <a:pt x="25346" y="42464"/>
                    </a:cubicBezTo>
                    <a:cubicBezTo>
                      <a:pt x="25335" y="42508"/>
                      <a:pt x="25322" y="42556"/>
                      <a:pt x="25305" y="42599"/>
                    </a:cubicBezTo>
                    <a:cubicBezTo>
                      <a:pt x="25274" y="42677"/>
                      <a:pt x="25241" y="42752"/>
                      <a:pt x="25207" y="42827"/>
                    </a:cubicBezTo>
                    <a:cubicBezTo>
                      <a:pt x="25173" y="42888"/>
                      <a:pt x="25140" y="42949"/>
                      <a:pt x="25102" y="43006"/>
                    </a:cubicBezTo>
                    <a:cubicBezTo>
                      <a:pt x="25075" y="43043"/>
                      <a:pt x="25044" y="43077"/>
                      <a:pt x="25014" y="43115"/>
                    </a:cubicBezTo>
                    <a:cubicBezTo>
                      <a:pt x="24997" y="43132"/>
                      <a:pt x="24980" y="43148"/>
                      <a:pt x="24963" y="43165"/>
                    </a:cubicBezTo>
                    <a:cubicBezTo>
                      <a:pt x="24888" y="43226"/>
                      <a:pt x="24811" y="43284"/>
                      <a:pt x="24733" y="43338"/>
                    </a:cubicBezTo>
                    <a:cubicBezTo>
                      <a:pt x="24699" y="43355"/>
                      <a:pt x="24669" y="43375"/>
                      <a:pt x="24635" y="43392"/>
                    </a:cubicBezTo>
                    <a:cubicBezTo>
                      <a:pt x="24597" y="43409"/>
                      <a:pt x="24560" y="43423"/>
                      <a:pt x="24523" y="43436"/>
                    </a:cubicBezTo>
                    <a:cubicBezTo>
                      <a:pt x="24519" y="43438"/>
                      <a:pt x="24515" y="43440"/>
                      <a:pt x="24510" y="43442"/>
                    </a:cubicBezTo>
                    <a:lnTo>
                      <a:pt x="24510" y="43442"/>
                    </a:lnTo>
                    <a:cubicBezTo>
                      <a:pt x="24514" y="43440"/>
                      <a:pt x="24518" y="43440"/>
                      <a:pt x="24523" y="43440"/>
                    </a:cubicBezTo>
                    <a:cubicBezTo>
                      <a:pt x="24506" y="43443"/>
                      <a:pt x="24486" y="43449"/>
                      <a:pt x="24469" y="43453"/>
                    </a:cubicBezTo>
                    <a:cubicBezTo>
                      <a:pt x="24441" y="43457"/>
                      <a:pt x="24415" y="43460"/>
                      <a:pt x="24388" y="43463"/>
                    </a:cubicBezTo>
                    <a:cubicBezTo>
                      <a:pt x="24376" y="43464"/>
                      <a:pt x="24365" y="43465"/>
                      <a:pt x="24354" y="43465"/>
                    </a:cubicBezTo>
                    <a:cubicBezTo>
                      <a:pt x="24331" y="43465"/>
                      <a:pt x="24308" y="43463"/>
                      <a:pt x="24286" y="43463"/>
                    </a:cubicBezTo>
                    <a:cubicBezTo>
                      <a:pt x="24147" y="43449"/>
                      <a:pt x="24008" y="43426"/>
                      <a:pt x="23873" y="43399"/>
                    </a:cubicBezTo>
                    <a:cubicBezTo>
                      <a:pt x="23819" y="43385"/>
                      <a:pt x="23765" y="43371"/>
                      <a:pt x="23710" y="43355"/>
                    </a:cubicBezTo>
                    <a:cubicBezTo>
                      <a:pt x="23680" y="43341"/>
                      <a:pt x="23649" y="43328"/>
                      <a:pt x="23622" y="43318"/>
                    </a:cubicBezTo>
                    <a:cubicBezTo>
                      <a:pt x="23595" y="43301"/>
                      <a:pt x="23568" y="43287"/>
                      <a:pt x="23544" y="43270"/>
                    </a:cubicBezTo>
                    <a:cubicBezTo>
                      <a:pt x="23511" y="43246"/>
                      <a:pt x="23480" y="43219"/>
                      <a:pt x="23446" y="43196"/>
                    </a:cubicBezTo>
                    <a:lnTo>
                      <a:pt x="23355" y="43104"/>
                    </a:lnTo>
                    <a:cubicBezTo>
                      <a:pt x="23341" y="43087"/>
                      <a:pt x="23328" y="43071"/>
                      <a:pt x="23318" y="43054"/>
                    </a:cubicBezTo>
                    <a:cubicBezTo>
                      <a:pt x="23283" y="43002"/>
                      <a:pt x="23260" y="42952"/>
                      <a:pt x="23233" y="42901"/>
                    </a:cubicBezTo>
                    <a:cubicBezTo>
                      <a:pt x="23227" y="42888"/>
                      <a:pt x="23219" y="42877"/>
                      <a:pt x="23213" y="42868"/>
                    </a:cubicBezTo>
                    <a:cubicBezTo>
                      <a:pt x="23162" y="42759"/>
                      <a:pt x="23114" y="42651"/>
                      <a:pt x="23070" y="42538"/>
                    </a:cubicBezTo>
                    <a:cubicBezTo>
                      <a:pt x="23053" y="42488"/>
                      <a:pt x="23036" y="42437"/>
                      <a:pt x="23027" y="42383"/>
                    </a:cubicBezTo>
                    <a:cubicBezTo>
                      <a:pt x="23023" y="42380"/>
                      <a:pt x="23023" y="42376"/>
                      <a:pt x="23023" y="42373"/>
                    </a:cubicBezTo>
                    <a:cubicBezTo>
                      <a:pt x="23416" y="42308"/>
                      <a:pt x="23808" y="42251"/>
                      <a:pt x="24202" y="42180"/>
                    </a:cubicBezTo>
                    <a:cubicBezTo>
                      <a:pt x="24459" y="42129"/>
                      <a:pt x="24713" y="42068"/>
                      <a:pt x="24960" y="41990"/>
                    </a:cubicBezTo>
                    <a:cubicBezTo>
                      <a:pt x="25079" y="41957"/>
                      <a:pt x="25190" y="41913"/>
                      <a:pt x="25305" y="41868"/>
                    </a:cubicBezTo>
                    <a:cubicBezTo>
                      <a:pt x="25346" y="41855"/>
                      <a:pt x="25387" y="41838"/>
                      <a:pt x="25424" y="41821"/>
                    </a:cubicBezTo>
                    <a:close/>
                    <a:moveTo>
                      <a:pt x="13928" y="42061"/>
                    </a:moveTo>
                    <a:lnTo>
                      <a:pt x="13928" y="42061"/>
                    </a:lnTo>
                    <a:cubicBezTo>
                      <a:pt x="13945" y="42065"/>
                      <a:pt x="13958" y="42071"/>
                      <a:pt x="13975" y="42078"/>
                    </a:cubicBezTo>
                    <a:cubicBezTo>
                      <a:pt x="14148" y="42126"/>
                      <a:pt x="14321" y="42163"/>
                      <a:pt x="14497" y="42190"/>
                    </a:cubicBezTo>
                    <a:cubicBezTo>
                      <a:pt x="14676" y="42221"/>
                      <a:pt x="14856" y="42254"/>
                      <a:pt x="15039" y="42278"/>
                    </a:cubicBezTo>
                    <a:cubicBezTo>
                      <a:pt x="15208" y="42302"/>
                      <a:pt x="15380" y="42319"/>
                      <a:pt x="15550" y="42339"/>
                    </a:cubicBezTo>
                    <a:lnTo>
                      <a:pt x="15543" y="42339"/>
                    </a:lnTo>
                    <a:cubicBezTo>
                      <a:pt x="15726" y="42366"/>
                      <a:pt x="15905" y="42404"/>
                      <a:pt x="16091" y="42421"/>
                    </a:cubicBezTo>
                    <a:cubicBezTo>
                      <a:pt x="16139" y="42424"/>
                      <a:pt x="16186" y="42427"/>
                      <a:pt x="16234" y="42427"/>
                    </a:cubicBezTo>
                    <a:cubicBezTo>
                      <a:pt x="16366" y="42427"/>
                      <a:pt x="16494" y="42417"/>
                      <a:pt x="16627" y="42413"/>
                    </a:cubicBezTo>
                    <a:lnTo>
                      <a:pt x="16627" y="42424"/>
                    </a:lnTo>
                    <a:cubicBezTo>
                      <a:pt x="16620" y="42461"/>
                      <a:pt x="16610" y="42498"/>
                      <a:pt x="16603" y="42535"/>
                    </a:cubicBezTo>
                    <a:cubicBezTo>
                      <a:pt x="16572" y="42634"/>
                      <a:pt x="16538" y="42729"/>
                      <a:pt x="16502" y="42827"/>
                    </a:cubicBezTo>
                    <a:cubicBezTo>
                      <a:pt x="16498" y="42833"/>
                      <a:pt x="16498" y="42843"/>
                      <a:pt x="16494" y="42851"/>
                    </a:cubicBezTo>
                    <a:cubicBezTo>
                      <a:pt x="16468" y="42904"/>
                      <a:pt x="16441" y="42959"/>
                      <a:pt x="16413" y="43010"/>
                    </a:cubicBezTo>
                    <a:cubicBezTo>
                      <a:pt x="16383" y="43054"/>
                      <a:pt x="16352" y="43094"/>
                      <a:pt x="16322" y="43135"/>
                    </a:cubicBezTo>
                    <a:cubicBezTo>
                      <a:pt x="16251" y="43219"/>
                      <a:pt x="16180" y="43301"/>
                      <a:pt x="16102" y="43375"/>
                    </a:cubicBezTo>
                    <a:cubicBezTo>
                      <a:pt x="16082" y="43396"/>
                      <a:pt x="16061" y="43412"/>
                      <a:pt x="16038" y="43429"/>
                    </a:cubicBezTo>
                    <a:cubicBezTo>
                      <a:pt x="16014" y="43446"/>
                      <a:pt x="15990" y="43460"/>
                      <a:pt x="15963" y="43477"/>
                    </a:cubicBezTo>
                    <a:cubicBezTo>
                      <a:pt x="15936" y="43490"/>
                      <a:pt x="15908" y="43501"/>
                      <a:pt x="15882" y="43514"/>
                    </a:cubicBezTo>
                    <a:cubicBezTo>
                      <a:pt x="15855" y="43524"/>
                      <a:pt x="15827" y="43531"/>
                      <a:pt x="15800" y="43541"/>
                    </a:cubicBezTo>
                    <a:cubicBezTo>
                      <a:pt x="15774" y="43545"/>
                      <a:pt x="15746" y="43551"/>
                      <a:pt x="15719" y="43554"/>
                    </a:cubicBezTo>
                    <a:cubicBezTo>
                      <a:pt x="15652" y="43562"/>
                      <a:pt x="15583" y="43565"/>
                      <a:pt x="15516" y="43568"/>
                    </a:cubicBezTo>
                    <a:cubicBezTo>
                      <a:pt x="15405" y="43562"/>
                      <a:pt x="15296" y="43551"/>
                      <a:pt x="15188" y="43538"/>
                    </a:cubicBezTo>
                    <a:cubicBezTo>
                      <a:pt x="15141" y="43527"/>
                      <a:pt x="15093" y="43518"/>
                      <a:pt x="15049" y="43507"/>
                    </a:cubicBezTo>
                    <a:cubicBezTo>
                      <a:pt x="14967" y="43484"/>
                      <a:pt x="14889" y="43460"/>
                      <a:pt x="14815" y="43429"/>
                    </a:cubicBezTo>
                    <a:cubicBezTo>
                      <a:pt x="14768" y="43409"/>
                      <a:pt x="14720" y="43382"/>
                      <a:pt x="14673" y="43358"/>
                    </a:cubicBezTo>
                    <a:cubicBezTo>
                      <a:pt x="14625" y="43328"/>
                      <a:pt x="14581" y="43294"/>
                      <a:pt x="14538" y="43263"/>
                    </a:cubicBezTo>
                    <a:cubicBezTo>
                      <a:pt x="14507" y="43237"/>
                      <a:pt x="14477" y="43209"/>
                      <a:pt x="14450" y="43179"/>
                    </a:cubicBezTo>
                    <a:cubicBezTo>
                      <a:pt x="14351" y="43074"/>
                      <a:pt x="14256" y="42962"/>
                      <a:pt x="14169" y="42847"/>
                    </a:cubicBezTo>
                    <a:cubicBezTo>
                      <a:pt x="14148" y="42816"/>
                      <a:pt x="14128" y="42782"/>
                      <a:pt x="14108" y="42752"/>
                    </a:cubicBezTo>
                    <a:cubicBezTo>
                      <a:pt x="14087" y="42712"/>
                      <a:pt x="14070" y="42671"/>
                      <a:pt x="14053" y="42630"/>
                    </a:cubicBezTo>
                    <a:cubicBezTo>
                      <a:pt x="14043" y="42603"/>
                      <a:pt x="14036" y="42576"/>
                      <a:pt x="14026" y="42549"/>
                    </a:cubicBezTo>
                    <a:cubicBezTo>
                      <a:pt x="14019" y="42522"/>
                      <a:pt x="14009" y="42495"/>
                      <a:pt x="13999" y="42468"/>
                    </a:cubicBezTo>
                    <a:cubicBezTo>
                      <a:pt x="13972" y="42332"/>
                      <a:pt x="13948" y="42197"/>
                      <a:pt x="13928" y="42061"/>
                    </a:cubicBezTo>
                    <a:close/>
                    <a:moveTo>
                      <a:pt x="17859" y="0"/>
                    </a:moveTo>
                    <a:cubicBezTo>
                      <a:pt x="17576" y="0"/>
                      <a:pt x="17290" y="11"/>
                      <a:pt x="17006" y="40"/>
                    </a:cubicBezTo>
                    <a:cubicBezTo>
                      <a:pt x="16816" y="60"/>
                      <a:pt x="16630" y="94"/>
                      <a:pt x="16444" y="138"/>
                    </a:cubicBezTo>
                    <a:cubicBezTo>
                      <a:pt x="16349" y="162"/>
                      <a:pt x="16254" y="182"/>
                      <a:pt x="16160" y="209"/>
                    </a:cubicBezTo>
                    <a:cubicBezTo>
                      <a:pt x="16105" y="219"/>
                      <a:pt x="16055" y="233"/>
                      <a:pt x="16004" y="246"/>
                    </a:cubicBezTo>
                    <a:cubicBezTo>
                      <a:pt x="15957" y="257"/>
                      <a:pt x="15910" y="270"/>
                      <a:pt x="15865" y="284"/>
                    </a:cubicBezTo>
                    <a:lnTo>
                      <a:pt x="15865" y="284"/>
                    </a:lnTo>
                    <a:cubicBezTo>
                      <a:pt x="15868" y="283"/>
                      <a:pt x="15872" y="282"/>
                      <a:pt x="15875" y="280"/>
                    </a:cubicBezTo>
                    <a:lnTo>
                      <a:pt x="15875" y="280"/>
                    </a:lnTo>
                    <a:cubicBezTo>
                      <a:pt x="15266" y="442"/>
                      <a:pt x="14663" y="670"/>
                      <a:pt x="14097" y="950"/>
                    </a:cubicBezTo>
                    <a:cubicBezTo>
                      <a:pt x="13823" y="1089"/>
                      <a:pt x="13559" y="1262"/>
                      <a:pt x="13308" y="1442"/>
                    </a:cubicBezTo>
                    <a:cubicBezTo>
                      <a:pt x="13186" y="1530"/>
                      <a:pt x="13058" y="1617"/>
                      <a:pt x="12942" y="1719"/>
                    </a:cubicBezTo>
                    <a:cubicBezTo>
                      <a:pt x="12820" y="1828"/>
                      <a:pt x="12698" y="1939"/>
                      <a:pt x="12581" y="2051"/>
                    </a:cubicBezTo>
                    <a:cubicBezTo>
                      <a:pt x="12042" y="2563"/>
                      <a:pt x="11588" y="3165"/>
                      <a:pt x="11171" y="3774"/>
                    </a:cubicBezTo>
                    <a:cubicBezTo>
                      <a:pt x="10972" y="4073"/>
                      <a:pt x="10772" y="4371"/>
                      <a:pt x="10582" y="4676"/>
                    </a:cubicBezTo>
                    <a:cubicBezTo>
                      <a:pt x="10390" y="4980"/>
                      <a:pt x="10210" y="5295"/>
                      <a:pt x="10027" y="5610"/>
                    </a:cubicBezTo>
                    <a:cubicBezTo>
                      <a:pt x="9851" y="5901"/>
                      <a:pt x="9671" y="6185"/>
                      <a:pt x="9519" y="6490"/>
                    </a:cubicBezTo>
                    <a:cubicBezTo>
                      <a:pt x="9360" y="6806"/>
                      <a:pt x="9235" y="7134"/>
                      <a:pt x="9102" y="7459"/>
                    </a:cubicBezTo>
                    <a:lnTo>
                      <a:pt x="9102" y="7456"/>
                    </a:lnTo>
                    <a:cubicBezTo>
                      <a:pt x="9102" y="7456"/>
                      <a:pt x="9099" y="7459"/>
                      <a:pt x="9099" y="7462"/>
                    </a:cubicBezTo>
                    <a:lnTo>
                      <a:pt x="9099" y="7465"/>
                    </a:lnTo>
                    <a:cubicBezTo>
                      <a:pt x="8964" y="7767"/>
                      <a:pt x="8812" y="8058"/>
                      <a:pt x="8686" y="8363"/>
                    </a:cubicBezTo>
                    <a:lnTo>
                      <a:pt x="8686" y="8353"/>
                    </a:lnTo>
                    <a:cubicBezTo>
                      <a:pt x="8599" y="8559"/>
                      <a:pt x="8497" y="8756"/>
                      <a:pt x="8416" y="8962"/>
                    </a:cubicBezTo>
                    <a:cubicBezTo>
                      <a:pt x="8391" y="9030"/>
                      <a:pt x="8368" y="9094"/>
                      <a:pt x="8344" y="9162"/>
                    </a:cubicBezTo>
                    <a:cubicBezTo>
                      <a:pt x="8314" y="9192"/>
                      <a:pt x="8287" y="9230"/>
                      <a:pt x="8269" y="9274"/>
                    </a:cubicBezTo>
                    <a:cubicBezTo>
                      <a:pt x="8199" y="9450"/>
                      <a:pt x="8124" y="9625"/>
                      <a:pt x="8043" y="9802"/>
                    </a:cubicBezTo>
                    <a:cubicBezTo>
                      <a:pt x="7928" y="10016"/>
                      <a:pt x="7809" y="10225"/>
                      <a:pt x="7705" y="10442"/>
                    </a:cubicBezTo>
                    <a:cubicBezTo>
                      <a:pt x="7606" y="10645"/>
                      <a:pt x="7511" y="10852"/>
                      <a:pt x="7406" y="11052"/>
                    </a:cubicBezTo>
                    <a:cubicBezTo>
                      <a:pt x="7294" y="11261"/>
                      <a:pt x="7159" y="11458"/>
                      <a:pt x="7055" y="11671"/>
                    </a:cubicBezTo>
                    <a:cubicBezTo>
                      <a:pt x="6949" y="11881"/>
                      <a:pt x="6858" y="12094"/>
                      <a:pt x="6760" y="12304"/>
                    </a:cubicBezTo>
                    <a:cubicBezTo>
                      <a:pt x="6628" y="12565"/>
                      <a:pt x="6482" y="12819"/>
                      <a:pt x="6350" y="13083"/>
                    </a:cubicBezTo>
                    <a:cubicBezTo>
                      <a:pt x="6286" y="13215"/>
                      <a:pt x="6214" y="13347"/>
                      <a:pt x="6140" y="13476"/>
                    </a:cubicBezTo>
                    <a:cubicBezTo>
                      <a:pt x="6072" y="13595"/>
                      <a:pt x="5998" y="13706"/>
                      <a:pt x="5930" y="13818"/>
                    </a:cubicBezTo>
                    <a:cubicBezTo>
                      <a:pt x="5639" y="14309"/>
                      <a:pt x="5354" y="14803"/>
                      <a:pt x="5050" y="15287"/>
                    </a:cubicBezTo>
                    <a:cubicBezTo>
                      <a:pt x="4856" y="15578"/>
                      <a:pt x="4650" y="15863"/>
                      <a:pt x="4447" y="16147"/>
                    </a:cubicBezTo>
                    <a:cubicBezTo>
                      <a:pt x="4231" y="16451"/>
                      <a:pt x="4022" y="16762"/>
                      <a:pt x="3822" y="17078"/>
                    </a:cubicBezTo>
                    <a:lnTo>
                      <a:pt x="3822" y="17078"/>
                    </a:lnTo>
                    <a:cubicBezTo>
                      <a:pt x="3697" y="17270"/>
                      <a:pt x="3570" y="17465"/>
                      <a:pt x="3434" y="17651"/>
                    </a:cubicBezTo>
                    <a:cubicBezTo>
                      <a:pt x="3302" y="17833"/>
                      <a:pt x="3160" y="18010"/>
                      <a:pt x="3025" y="18189"/>
                    </a:cubicBezTo>
                    <a:cubicBezTo>
                      <a:pt x="2879" y="18382"/>
                      <a:pt x="2734" y="18575"/>
                      <a:pt x="2581" y="18761"/>
                    </a:cubicBezTo>
                    <a:cubicBezTo>
                      <a:pt x="2446" y="18927"/>
                      <a:pt x="2310" y="19100"/>
                      <a:pt x="2171" y="19269"/>
                    </a:cubicBezTo>
                    <a:cubicBezTo>
                      <a:pt x="2182" y="19256"/>
                      <a:pt x="2192" y="19246"/>
                      <a:pt x="2199" y="19232"/>
                    </a:cubicBezTo>
                    <a:lnTo>
                      <a:pt x="2199" y="19232"/>
                    </a:lnTo>
                    <a:cubicBezTo>
                      <a:pt x="2080" y="19371"/>
                      <a:pt x="1962" y="19513"/>
                      <a:pt x="1843" y="19655"/>
                    </a:cubicBezTo>
                    <a:cubicBezTo>
                      <a:pt x="1721" y="19798"/>
                      <a:pt x="1585" y="19933"/>
                      <a:pt x="1474" y="20085"/>
                    </a:cubicBezTo>
                    <a:cubicBezTo>
                      <a:pt x="1359" y="20238"/>
                      <a:pt x="1254" y="20401"/>
                      <a:pt x="1149" y="20560"/>
                    </a:cubicBezTo>
                    <a:cubicBezTo>
                      <a:pt x="1037" y="20726"/>
                      <a:pt x="929" y="20898"/>
                      <a:pt x="834" y="21074"/>
                    </a:cubicBezTo>
                    <a:cubicBezTo>
                      <a:pt x="746" y="21230"/>
                      <a:pt x="671" y="21393"/>
                      <a:pt x="594" y="21559"/>
                    </a:cubicBezTo>
                    <a:cubicBezTo>
                      <a:pt x="590" y="21562"/>
                      <a:pt x="587" y="21568"/>
                      <a:pt x="583" y="21576"/>
                    </a:cubicBezTo>
                    <a:lnTo>
                      <a:pt x="590" y="21568"/>
                    </a:lnTo>
                    <a:lnTo>
                      <a:pt x="590" y="21568"/>
                    </a:lnTo>
                    <a:cubicBezTo>
                      <a:pt x="516" y="21721"/>
                      <a:pt x="438" y="21873"/>
                      <a:pt x="374" y="22029"/>
                    </a:cubicBezTo>
                    <a:cubicBezTo>
                      <a:pt x="258" y="22323"/>
                      <a:pt x="194" y="22628"/>
                      <a:pt x="143" y="22937"/>
                    </a:cubicBezTo>
                    <a:cubicBezTo>
                      <a:pt x="89" y="23275"/>
                      <a:pt x="38" y="23611"/>
                      <a:pt x="25" y="23953"/>
                    </a:cubicBezTo>
                    <a:cubicBezTo>
                      <a:pt x="1" y="24680"/>
                      <a:pt x="75" y="25412"/>
                      <a:pt x="333" y="26099"/>
                    </a:cubicBezTo>
                    <a:cubicBezTo>
                      <a:pt x="394" y="26258"/>
                      <a:pt x="458" y="26418"/>
                      <a:pt x="533" y="26574"/>
                    </a:cubicBezTo>
                    <a:cubicBezTo>
                      <a:pt x="610" y="26739"/>
                      <a:pt x="702" y="26895"/>
                      <a:pt x="793" y="27047"/>
                    </a:cubicBezTo>
                    <a:cubicBezTo>
                      <a:pt x="983" y="27362"/>
                      <a:pt x="1169" y="27674"/>
                      <a:pt x="1396" y="27965"/>
                    </a:cubicBezTo>
                    <a:cubicBezTo>
                      <a:pt x="1508" y="28110"/>
                      <a:pt x="1630" y="28246"/>
                      <a:pt x="1758" y="28378"/>
                    </a:cubicBezTo>
                    <a:cubicBezTo>
                      <a:pt x="1880" y="28504"/>
                      <a:pt x="2002" y="28632"/>
                      <a:pt x="2138" y="28743"/>
                    </a:cubicBezTo>
                    <a:cubicBezTo>
                      <a:pt x="2415" y="28981"/>
                      <a:pt x="2707" y="29194"/>
                      <a:pt x="3001" y="29411"/>
                    </a:cubicBezTo>
                    <a:cubicBezTo>
                      <a:pt x="3289" y="29621"/>
                      <a:pt x="3573" y="29828"/>
                      <a:pt x="3895" y="29987"/>
                    </a:cubicBezTo>
                    <a:cubicBezTo>
                      <a:pt x="4223" y="30153"/>
                      <a:pt x="4556" y="30312"/>
                      <a:pt x="4897" y="30447"/>
                    </a:cubicBezTo>
                    <a:cubicBezTo>
                      <a:pt x="5073" y="30515"/>
                      <a:pt x="5253" y="30576"/>
                      <a:pt x="5436" y="30623"/>
                    </a:cubicBezTo>
                    <a:cubicBezTo>
                      <a:pt x="5608" y="30667"/>
                      <a:pt x="5784" y="30704"/>
                      <a:pt x="5961" y="30745"/>
                    </a:cubicBezTo>
                    <a:cubicBezTo>
                      <a:pt x="5892" y="30833"/>
                      <a:pt x="5822" y="30925"/>
                      <a:pt x="5758" y="31016"/>
                    </a:cubicBezTo>
                    <a:cubicBezTo>
                      <a:pt x="5625" y="31202"/>
                      <a:pt x="5517" y="31405"/>
                      <a:pt x="5429" y="31615"/>
                    </a:cubicBezTo>
                    <a:cubicBezTo>
                      <a:pt x="5348" y="31811"/>
                      <a:pt x="5270" y="32018"/>
                      <a:pt x="5233" y="32228"/>
                    </a:cubicBezTo>
                    <a:cubicBezTo>
                      <a:pt x="5198" y="32411"/>
                      <a:pt x="5178" y="32608"/>
                      <a:pt x="5198" y="32794"/>
                    </a:cubicBezTo>
                    <a:cubicBezTo>
                      <a:pt x="5222" y="32980"/>
                      <a:pt x="5256" y="33152"/>
                      <a:pt x="5314" y="33332"/>
                    </a:cubicBezTo>
                    <a:cubicBezTo>
                      <a:pt x="5445" y="33749"/>
                      <a:pt x="5791" y="34043"/>
                      <a:pt x="6164" y="34249"/>
                    </a:cubicBezTo>
                    <a:cubicBezTo>
                      <a:pt x="6400" y="34378"/>
                      <a:pt x="6672" y="34443"/>
                      <a:pt x="6942" y="34443"/>
                    </a:cubicBezTo>
                    <a:cubicBezTo>
                      <a:pt x="7037" y="34443"/>
                      <a:pt x="7132" y="34436"/>
                      <a:pt x="7227" y="34419"/>
                    </a:cubicBezTo>
                    <a:cubicBezTo>
                      <a:pt x="7359" y="34396"/>
                      <a:pt x="7491" y="34348"/>
                      <a:pt x="7613" y="34283"/>
                    </a:cubicBezTo>
                    <a:lnTo>
                      <a:pt x="7613" y="34283"/>
                    </a:lnTo>
                    <a:cubicBezTo>
                      <a:pt x="7586" y="34599"/>
                      <a:pt x="7569" y="34916"/>
                      <a:pt x="7589" y="35224"/>
                    </a:cubicBezTo>
                    <a:cubicBezTo>
                      <a:pt x="7644" y="35976"/>
                      <a:pt x="7897" y="36704"/>
                      <a:pt x="8222" y="37378"/>
                    </a:cubicBezTo>
                    <a:cubicBezTo>
                      <a:pt x="8304" y="37541"/>
                      <a:pt x="8399" y="37693"/>
                      <a:pt x="8493" y="37845"/>
                    </a:cubicBezTo>
                    <a:cubicBezTo>
                      <a:pt x="8599" y="38008"/>
                      <a:pt x="8703" y="38170"/>
                      <a:pt x="8825" y="38320"/>
                    </a:cubicBezTo>
                    <a:cubicBezTo>
                      <a:pt x="9055" y="38608"/>
                      <a:pt x="9296" y="38886"/>
                      <a:pt x="9566" y="39136"/>
                    </a:cubicBezTo>
                    <a:cubicBezTo>
                      <a:pt x="9831" y="39383"/>
                      <a:pt x="10115" y="39617"/>
                      <a:pt x="10410" y="39823"/>
                    </a:cubicBezTo>
                    <a:cubicBezTo>
                      <a:pt x="10715" y="40033"/>
                      <a:pt x="11033" y="40239"/>
                      <a:pt x="11368" y="40405"/>
                    </a:cubicBezTo>
                    <a:cubicBezTo>
                      <a:pt x="11537" y="40494"/>
                      <a:pt x="11707" y="40575"/>
                      <a:pt x="11886" y="40646"/>
                    </a:cubicBezTo>
                    <a:cubicBezTo>
                      <a:pt x="11890" y="40649"/>
                      <a:pt x="11893" y="40649"/>
                      <a:pt x="11900" y="40653"/>
                    </a:cubicBezTo>
                    <a:cubicBezTo>
                      <a:pt x="11917" y="40663"/>
                      <a:pt x="11931" y="40680"/>
                      <a:pt x="11947" y="40686"/>
                    </a:cubicBezTo>
                    <a:cubicBezTo>
                      <a:pt x="11998" y="40707"/>
                      <a:pt x="12048" y="40727"/>
                      <a:pt x="12100" y="40744"/>
                    </a:cubicBezTo>
                    <a:cubicBezTo>
                      <a:pt x="12262" y="40808"/>
                      <a:pt x="12425" y="40869"/>
                      <a:pt x="12594" y="40913"/>
                    </a:cubicBezTo>
                    <a:cubicBezTo>
                      <a:pt x="12770" y="40958"/>
                      <a:pt x="12942" y="41005"/>
                      <a:pt x="13115" y="41063"/>
                    </a:cubicBezTo>
                    <a:cubicBezTo>
                      <a:pt x="13136" y="41069"/>
                      <a:pt x="13159" y="41072"/>
                      <a:pt x="13180" y="41080"/>
                    </a:cubicBezTo>
                    <a:cubicBezTo>
                      <a:pt x="13176" y="41116"/>
                      <a:pt x="13173" y="41150"/>
                      <a:pt x="13173" y="41188"/>
                    </a:cubicBezTo>
                    <a:cubicBezTo>
                      <a:pt x="13170" y="41194"/>
                      <a:pt x="13170" y="41202"/>
                      <a:pt x="13170" y="41208"/>
                    </a:cubicBezTo>
                    <a:cubicBezTo>
                      <a:pt x="13166" y="41327"/>
                      <a:pt x="13170" y="41441"/>
                      <a:pt x="13176" y="41560"/>
                    </a:cubicBezTo>
                    <a:cubicBezTo>
                      <a:pt x="13197" y="41780"/>
                      <a:pt x="13210" y="42000"/>
                      <a:pt x="13247" y="42217"/>
                    </a:cubicBezTo>
                    <a:cubicBezTo>
                      <a:pt x="13284" y="42437"/>
                      <a:pt x="13325" y="42651"/>
                      <a:pt x="13400" y="42860"/>
                    </a:cubicBezTo>
                    <a:cubicBezTo>
                      <a:pt x="13467" y="43043"/>
                      <a:pt x="13569" y="43219"/>
                      <a:pt x="13698" y="43368"/>
                    </a:cubicBezTo>
                    <a:cubicBezTo>
                      <a:pt x="13783" y="43470"/>
                      <a:pt x="13867" y="43571"/>
                      <a:pt x="13958" y="43666"/>
                    </a:cubicBezTo>
                    <a:cubicBezTo>
                      <a:pt x="14300" y="44022"/>
                      <a:pt x="14781" y="44195"/>
                      <a:pt x="15262" y="44242"/>
                    </a:cubicBezTo>
                    <a:cubicBezTo>
                      <a:pt x="15360" y="44252"/>
                      <a:pt x="15458" y="44259"/>
                      <a:pt x="15557" y="44259"/>
                    </a:cubicBezTo>
                    <a:cubicBezTo>
                      <a:pt x="15661" y="44259"/>
                      <a:pt x="15770" y="44252"/>
                      <a:pt x="15872" y="44232"/>
                    </a:cubicBezTo>
                    <a:cubicBezTo>
                      <a:pt x="16055" y="44195"/>
                      <a:pt x="16238" y="44134"/>
                      <a:pt x="16390" y="44026"/>
                    </a:cubicBezTo>
                    <a:cubicBezTo>
                      <a:pt x="16508" y="43944"/>
                      <a:pt x="16610" y="43853"/>
                      <a:pt x="16705" y="43744"/>
                    </a:cubicBezTo>
                    <a:cubicBezTo>
                      <a:pt x="16833" y="43605"/>
                      <a:pt x="16962" y="43460"/>
                      <a:pt x="17050" y="43290"/>
                    </a:cubicBezTo>
                    <a:cubicBezTo>
                      <a:pt x="17132" y="43128"/>
                      <a:pt x="17196" y="42962"/>
                      <a:pt x="17246" y="42790"/>
                    </a:cubicBezTo>
                    <a:cubicBezTo>
                      <a:pt x="17301" y="42603"/>
                      <a:pt x="17324" y="42424"/>
                      <a:pt x="17327" y="42230"/>
                    </a:cubicBezTo>
                    <a:cubicBezTo>
                      <a:pt x="17327" y="42078"/>
                      <a:pt x="17324" y="41922"/>
                      <a:pt x="17324" y="41770"/>
                    </a:cubicBezTo>
                    <a:cubicBezTo>
                      <a:pt x="17351" y="41770"/>
                      <a:pt x="17382" y="41774"/>
                      <a:pt x="17409" y="41777"/>
                    </a:cubicBezTo>
                    <a:cubicBezTo>
                      <a:pt x="17795" y="41804"/>
                      <a:pt x="18181" y="41824"/>
                      <a:pt x="18567" y="41835"/>
                    </a:cubicBezTo>
                    <a:cubicBezTo>
                      <a:pt x="18659" y="41838"/>
                      <a:pt x="18746" y="41838"/>
                      <a:pt x="18838" y="41838"/>
                    </a:cubicBezTo>
                    <a:cubicBezTo>
                      <a:pt x="19115" y="41838"/>
                      <a:pt x="19393" y="41827"/>
                      <a:pt x="19667" y="41824"/>
                    </a:cubicBezTo>
                    <a:cubicBezTo>
                      <a:pt x="20026" y="41818"/>
                      <a:pt x="20382" y="41824"/>
                      <a:pt x="20737" y="41814"/>
                    </a:cubicBezTo>
                    <a:cubicBezTo>
                      <a:pt x="21103" y="41804"/>
                      <a:pt x="21469" y="41766"/>
                      <a:pt x="21834" y="41736"/>
                    </a:cubicBezTo>
                    <a:cubicBezTo>
                      <a:pt x="21990" y="41723"/>
                      <a:pt x="22146" y="41710"/>
                      <a:pt x="22302" y="41696"/>
                    </a:cubicBezTo>
                    <a:cubicBezTo>
                      <a:pt x="22302" y="41821"/>
                      <a:pt x="22302" y="41946"/>
                      <a:pt x="22305" y="42071"/>
                    </a:cubicBezTo>
                    <a:cubicBezTo>
                      <a:pt x="22312" y="42268"/>
                      <a:pt x="22322" y="42468"/>
                      <a:pt x="22383" y="42654"/>
                    </a:cubicBezTo>
                    <a:cubicBezTo>
                      <a:pt x="22427" y="42796"/>
                      <a:pt x="22478" y="42935"/>
                      <a:pt x="22542" y="43071"/>
                    </a:cubicBezTo>
                    <a:cubicBezTo>
                      <a:pt x="22637" y="43260"/>
                      <a:pt x="22728" y="43449"/>
                      <a:pt x="22874" y="43602"/>
                    </a:cubicBezTo>
                    <a:cubicBezTo>
                      <a:pt x="23030" y="43765"/>
                      <a:pt x="23209" y="43896"/>
                      <a:pt x="23419" y="43981"/>
                    </a:cubicBezTo>
                    <a:cubicBezTo>
                      <a:pt x="23558" y="44039"/>
                      <a:pt x="23704" y="44073"/>
                      <a:pt x="23852" y="44100"/>
                    </a:cubicBezTo>
                    <a:cubicBezTo>
                      <a:pt x="24005" y="44127"/>
                      <a:pt x="24164" y="44157"/>
                      <a:pt x="24320" y="44157"/>
                    </a:cubicBezTo>
                    <a:cubicBezTo>
                      <a:pt x="24604" y="44154"/>
                      <a:pt x="24862" y="44070"/>
                      <a:pt x="25099" y="43924"/>
                    </a:cubicBezTo>
                    <a:cubicBezTo>
                      <a:pt x="25258" y="43822"/>
                      <a:pt x="25417" y="43704"/>
                      <a:pt x="25543" y="43562"/>
                    </a:cubicBezTo>
                    <a:cubicBezTo>
                      <a:pt x="25668" y="43416"/>
                      <a:pt x="25766" y="43260"/>
                      <a:pt x="25847" y="43087"/>
                    </a:cubicBezTo>
                    <a:cubicBezTo>
                      <a:pt x="25925" y="42929"/>
                      <a:pt x="25993" y="42762"/>
                      <a:pt x="26026" y="42586"/>
                    </a:cubicBezTo>
                    <a:cubicBezTo>
                      <a:pt x="26057" y="42417"/>
                      <a:pt x="26084" y="42251"/>
                      <a:pt x="26098" y="42078"/>
                    </a:cubicBezTo>
                    <a:cubicBezTo>
                      <a:pt x="26115" y="41902"/>
                      <a:pt x="26132" y="41726"/>
                      <a:pt x="26128" y="41550"/>
                    </a:cubicBezTo>
                    <a:cubicBezTo>
                      <a:pt x="26124" y="41421"/>
                      <a:pt x="26118" y="41293"/>
                      <a:pt x="26115" y="41164"/>
                    </a:cubicBezTo>
                    <a:cubicBezTo>
                      <a:pt x="26115" y="41127"/>
                      <a:pt x="26111" y="41086"/>
                      <a:pt x="26111" y="41049"/>
                    </a:cubicBezTo>
                    <a:cubicBezTo>
                      <a:pt x="26111" y="40947"/>
                      <a:pt x="26104" y="40846"/>
                      <a:pt x="26098" y="40741"/>
                    </a:cubicBezTo>
                    <a:cubicBezTo>
                      <a:pt x="26345" y="40633"/>
                      <a:pt x="26592" y="40521"/>
                      <a:pt x="26829" y="40395"/>
                    </a:cubicBezTo>
                    <a:cubicBezTo>
                      <a:pt x="27087" y="40260"/>
                      <a:pt x="27340" y="40118"/>
                      <a:pt x="27598" y="39975"/>
                    </a:cubicBezTo>
                    <a:cubicBezTo>
                      <a:pt x="27628" y="39955"/>
                      <a:pt x="27659" y="39931"/>
                      <a:pt x="27689" y="39911"/>
                    </a:cubicBezTo>
                    <a:cubicBezTo>
                      <a:pt x="27814" y="39830"/>
                      <a:pt x="27943" y="39755"/>
                      <a:pt x="28068" y="39674"/>
                    </a:cubicBezTo>
                    <a:cubicBezTo>
                      <a:pt x="28082" y="39664"/>
                      <a:pt x="28098" y="39658"/>
                      <a:pt x="28112" y="39647"/>
                    </a:cubicBezTo>
                    <a:cubicBezTo>
                      <a:pt x="28200" y="39576"/>
                      <a:pt x="28285" y="39511"/>
                      <a:pt x="28373" y="39444"/>
                    </a:cubicBezTo>
                    <a:cubicBezTo>
                      <a:pt x="28417" y="39410"/>
                      <a:pt x="28461" y="39376"/>
                      <a:pt x="28505" y="39345"/>
                    </a:cubicBezTo>
                    <a:cubicBezTo>
                      <a:pt x="28553" y="39305"/>
                      <a:pt x="28606" y="39267"/>
                      <a:pt x="28658" y="39231"/>
                    </a:cubicBezTo>
                    <a:cubicBezTo>
                      <a:pt x="28671" y="39220"/>
                      <a:pt x="28684" y="39211"/>
                      <a:pt x="28701" y="39200"/>
                    </a:cubicBezTo>
                    <a:lnTo>
                      <a:pt x="28701" y="39197"/>
                    </a:lnTo>
                    <a:cubicBezTo>
                      <a:pt x="28814" y="39105"/>
                      <a:pt x="28925" y="39011"/>
                      <a:pt x="29033" y="38912"/>
                    </a:cubicBezTo>
                    <a:cubicBezTo>
                      <a:pt x="29118" y="38841"/>
                      <a:pt x="29206" y="38770"/>
                      <a:pt x="29281" y="38692"/>
                    </a:cubicBezTo>
                    <a:cubicBezTo>
                      <a:pt x="29342" y="38621"/>
                      <a:pt x="29416" y="38540"/>
                      <a:pt x="29464" y="38452"/>
                    </a:cubicBezTo>
                    <a:cubicBezTo>
                      <a:pt x="29480" y="38428"/>
                      <a:pt x="29494" y="38404"/>
                      <a:pt x="29511" y="38381"/>
                    </a:cubicBezTo>
                    <a:cubicBezTo>
                      <a:pt x="29612" y="38228"/>
                      <a:pt x="29694" y="38069"/>
                      <a:pt x="29768" y="37903"/>
                    </a:cubicBezTo>
                    <a:cubicBezTo>
                      <a:pt x="29914" y="37568"/>
                      <a:pt x="30029" y="37220"/>
                      <a:pt x="30107" y="36864"/>
                    </a:cubicBezTo>
                    <a:cubicBezTo>
                      <a:pt x="30185" y="36515"/>
                      <a:pt x="30256" y="36153"/>
                      <a:pt x="30263" y="35793"/>
                    </a:cubicBezTo>
                    <a:cubicBezTo>
                      <a:pt x="30269" y="35204"/>
                      <a:pt x="30259" y="34619"/>
                      <a:pt x="30205" y="34033"/>
                    </a:cubicBezTo>
                    <a:lnTo>
                      <a:pt x="30205" y="34033"/>
                    </a:lnTo>
                    <a:cubicBezTo>
                      <a:pt x="30361" y="34118"/>
                      <a:pt x="30523" y="34192"/>
                      <a:pt x="30696" y="34239"/>
                    </a:cubicBezTo>
                    <a:cubicBezTo>
                      <a:pt x="30936" y="34304"/>
                      <a:pt x="31187" y="34351"/>
                      <a:pt x="31438" y="34351"/>
                    </a:cubicBezTo>
                    <a:cubicBezTo>
                      <a:pt x="31563" y="34351"/>
                      <a:pt x="31681" y="34331"/>
                      <a:pt x="31803" y="34304"/>
                    </a:cubicBezTo>
                    <a:cubicBezTo>
                      <a:pt x="31911" y="34280"/>
                      <a:pt x="32024" y="34257"/>
                      <a:pt x="32132" y="34219"/>
                    </a:cubicBezTo>
                    <a:cubicBezTo>
                      <a:pt x="32345" y="34135"/>
                      <a:pt x="32558" y="34030"/>
                      <a:pt x="32721" y="33863"/>
                    </a:cubicBezTo>
                    <a:cubicBezTo>
                      <a:pt x="32816" y="33766"/>
                      <a:pt x="32910" y="33660"/>
                      <a:pt x="32978" y="33542"/>
                    </a:cubicBezTo>
                    <a:cubicBezTo>
                      <a:pt x="33022" y="33461"/>
                      <a:pt x="33060" y="33380"/>
                      <a:pt x="33093" y="33294"/>
                    </a:cubicBezTo>
                    <a:cubicBezTo>
                      <a:pt x="33161" y="33122"/>
                      <a:pt x="33188" y="32939"/>
                      <a:pt x="33202" y="32760"/>
                    </a:cubicBezTo>
                    <a:cubicBezTo>
                      <a:pt x="33215" y="32574"/>
                      <a:pt x="33218" y="32384"/>
                      <a:pt x="33182" y="32205"/>
                    </a:cubicBezTo>
                    <a:cubicBezTo>
                      <a:pt x="33141" y="32011"/>
                      <a:pt x="33090" y="31828"/>
                      <a:pt x="33012" y="31653"/>
                    </a:cubicBezTo>
                    <a:cubicBezTo>
                      <a:pt x="32934" y="31480"/>
                      <a:pt x="32832" y="31314"/>
                      <a:pt x="32710" y="31172"/>
                    </a:cubicBezTo>
                    <a:cubicBezTo>
                      <a:pt x="32585" y="31026"/>
                      <a:pt x="32450" y="30894"/>
                      <a:pt x="32304" y="30769"/>
                    </a:cubicBezTo>
                    <a:cubicBezTo>
                      <a:pt x="32250" y="30721"/>
                      <a:pt x="32193" y="30674"/>
                      <a:pt x="32135" y="30626"/>
                    </a:cubicBezTo>
                    <a:cubicBezTo>
                      <a:pt x="32152" y="30626"/>
                      <a:pt x="32172" y="30623"/>
                      <a:pt x="32189" y="30620"/>
                    </a:cubicBezTo>
                    <a:lnTo>
                      <a:pt x="32186" y="30620"/>
                    </a:lnTo>
                    <a:cubicBezTo>
                      <a:pt x="32196" y="30620"/>
                      <a:pt x="32202" y="30620"/>
                      <a:pt x="32213" y="30617"/>
                    </a:cubicBezTo>
                    <a:lnTo>
                      <a:pt x="32213" y="30620"/>
                    </a:lnTo>
                    <a:cubicBezTo>
                      <a:pt x="32216" y="30617"/>
                      <a:pt x="32219" y="30617"/>
                      <a:pt x="32227" y="30617"/>
                    </a:cubicBezTo>
                    <a:lnTo>
                      <a:pt x="32223" y="30617"/>
                    </a:lnTo>
                    <a:cubicBezTo>
                      <a:pt x="32588" y="30572"/>
                      <a:pt x="32954" y="30515"/>
                      <a:pt x="33310" y="30413"/>
                    </a:cubicBezTo>
                    <a:cubicBezTo>
                      <a:pt x="33662" y="30315"/>
                      <a:pt x="34004" y="30183"/>
                      <a:pt x="34343" y="30048"/>
                    </a:cubicBezTo>
                    <a:cubicBezTo>
                      <a:pt x="34681" y="29909"/>
                      <a:pt x="35020" y="29767"/>
                      <a:pt x="35348" y="29607"/>
                    </a:cubicBezTo>
                    <a:cubicBezTo>
                      <a:pt x="35690" y="29445"/>
                      <a:pt x="36036" y="29285"/>
                      <a:pt x="36351" y="29079"/>
                    </a:cubicBezTo>
                    <a:cubicBezTo>
                      <a:pt x="36439" y="29025"/>
                      <a:pt x="36520" y="28967"/>
                      <a:pt x="36605" y="28906"/>
                    </a:cubicBezTo>
                    <a:cubicBezTo>
                      <a:pt x="36611" y="28903"/>
                      <a:pt x="36615" y="28899"/>
                      <a:pt x="36622" y="28896"/>
                    </a:cubicBezTo>
                    <a:cubicBezTo>
                      <a:pt x="36639" y="28882"/>
                      <a:pt x="36652" y="28873"/>
                      <a:pt x="36669" y="28859"/>
                    </a:cubicBezTo>
                    <a:cubicBezTo>
                      <a:pt x="36696" y="28842"/>
                      <a:pt x="36726" y="28821"/>
                      <a:pt x="36750" y="28798"/>
                    </a:cubicBezTo>
                    <a:cubicBezTo>
                      <a:pt x="36770" y="28784"/>
                      <a:pt x="36787" y="28771"/>
                      <a:pt x="36804" y="28754"/>
                    </a:cubicBezTo>
                    <a:cubicBezTo>
                      <a:pt x="36862" y="28713"/>
                      <a:pt x="36920" y="28659"/>
                      <a:pt x="36970" y="28618"/>
                    </a:cubicBezTo>
                    <a:cubicBezTo>
                      <a:pt x="37106" y="28510"/>
                      <a:pt x="37238" y="28402"/>
                      <a:pt x="37363" y="28287"/>
                    </a:cubicBezTo>
                    <a:cubicBezTo>
                      <a:pt x="37651" y="28026"/>
                      <a:pt x="37922" y="27758"/>
                      <a:pt x="38169" y="27457"/>
                    </a:cubicBezTo>
                    <a:cubicBezTo>
                      <a:pt x="38288" y="27315"/>
                      <a:pt x="38389" y="27159"/>
                      <a:pt x="38491" y="27007"/>
                    </a:cubicBezTo>
                    <a:cubicBezTo>
                      <a:pt x="38586" y="26865"/>
                      <a:pt x="38680" y="26719"/>
                      <a:pt x="38769" y="26566"/>
                    </a:cubicBezTo>
                    <a:cubicBezTo>
                      <a:pt x="38931" y="26289"/>
                      <a:pt x="39083" y="26005"/>
                      <a:pt x="39161" y="25689"/>
                    </a:cubicBezTo>
                    <a:cubicBezTo>
                      <a:pt x="39205" y="25507"/>
                      <a:pt x="39242" y="25324"/>
                      <a:pt x="39277" y="25141"/>
                    </a:cubicBezTo>
                    <a:cubicBezTo>
                      <a:pt x="39338" y="24761"/>
                      <a:pt x="39351" y="24386"/>
                      <a:pt x="39338" y="24006"/>
                    </a:cubicBezTo>
                    <a:cubicBezTo>
                      <a:pt x="39320" y="23628"/>
                      <a:pt x="39263" y="23258"/>
                      <a:pt x="39191" y="22889"/>
                    </a:cubicBezTo>
                    <a:cubicBezTo>
                      <a:pt x="39155" y="22703"/>
                      <a:pt x="39107" y="22523"/>
                      <a:pt x="39056" y="22344"/>
                    </a:cubicBezTo>
                    <a:cubicBezTo>
                      <a:pt x="39005" y="22161"/>
                      <a:pt x="38927" y="21982"/>
                      <a:pt x="38853" y="21809"/>
                    </a:cubicBezTo>
                    <a:cubicBezTo>
                      <a:pt x="38714" y="21481"/>
                      <a:pt x="38548" y="21159"/>
                      <a:pt x="38355" y="20861"/>
                    </a:cubicBezTo>
                    <a:cubicBezTo>
                      <a:pt x="38172" y="20573"/>
                      <a:pt x="37986" y="20285"/>
                      <a:pt x="37789" y="20004"/>
                    </a:cubicBezTo>
                    <a:cubicBezTo>
                      <a:pt x="37594" y="19723"/>
                      <a:pt x="37363" y="19473"/>
                      <a:pt x="37130" y="19222"/>
                    </a:cubicBezTo>
                    <a:cubicBezTo>
                      <a:pt x="36631" y="18691"/>
                      <a:pt x="36120" y="18172"/>
                      <a:pt x="35616" y="17644"/>
                    </a:cubicBezTo>
                    <a:cubicBezTo>
                      <a:pt x="35101" y="17106"/>
                      <a:pt x="34604" y="16547"/>
                      <a:pt x="34079" y="16015"/>
                    </a:cubicBezTo>
                    <a:cubicBezTo>
                      <a:pt x="33551" y="15487"/>
                      <a:pt x="33005" y="14973"/>
                      <a:pt x="32507" y="14417"/>
                    </a:cubicBezTo>
                    <a:cubicBezTo>
                      <a:pt x="32020" y="13879"/>
                      <a:pt x="31573" y="13307"/>
                      <a:pt x="31126" y="12734"/>
                    </a:cubicBezTo>
                    <a:cubicBezTo>
                      <a:pt x="30716" y="12206"/>
                      <a:pt x="30317" y="11668"/>
                      <a:pt x="29951" y="11109"/>
                    </a:cubicBezTo>
                    <a:cubicBezTo>
                      <a:pt x="29548" y="10493"/>
                      <a:pt x="29162" y="9860"/>
                      <a:pt x="28728" y="9260"/>
                    </a:cubicBezTo>
                    <a:cubicBezTo>
                      <a:pt x="28505" y="8952"/>
                      <a:pt x="28278" y="8644"/>
                      <a:pt x="28058" y="8333"/>
                    </a:cubicBezTo>
                    <a:cubicBezTo>
                      <a:pt x="27862" y="8051"/>
                      <a:pt x="27682" y="7760"/>
                      <a:pt x="27509" y="7462"/>
                    </a:cubicBezTo>
                    <a:lnTo>
                      <a:pt x="27509" y="7465"/>
                    </a:lnTo>
                    <a:cubicBezTo>
                      <a:pt x="27506" y="7462"/>
                      <a:pt x="27506" y="7459"/>
                      <a:pt x="27503" y="7456"/>
                    </a:cubicBezTo>
                    <a:cubicBezTo>
                      <a:pt x="27500" y="7448"/>
                      <a:pt x="27496" y="7442"/>
                      <a:pt x="27493" y="7439"/>
                    </a:cubicBezTo>
                    <a:lnTo>
                      <a:pt x="27493" y="7439"/>
                    </a:lnTo>
                    <a:cubicBezTo>
                      <a:pt x="27496" y="7442"/>
                      <a:pt x="27500" y="7448"/>
                      <a:pt x="27503" y="7452"/>
                    </a:cubicBezTo>
                    <a:cubicBezTo>
                      <a:pt x="27209" y="6920"/>
                      <a:pt x="26934" y="6382"/>
                      <a:pt x="26615" y="5867"/>
                    </a:cubicBezTo>
                    <a:cubicBezTo>
                      <a:pt x="26446" y="5600"/>
                      <a:pt x="26270" y="5335"/>
                      <a:pt x="26091" y="5071"/>
                    </a:cubicBezTo>
                    <a:cubicBezTo>
                      <a:pt x="25925" y="4824"/>
                      <a:pt x="25738" y="4587"/>
                      <a:pt x="25559" y="4350"/>
                    </a:cubicBezTo>
                    <a:cubicBezTo>
                      <a:pt x="25332" y="4052"/>
                      <a:pt x="25102" y="3754"/>
                      <a:pt x="24865" y="3466"/>
                    </a:cubicBezTo>
                    <a:cubicBezTo>
                      <a:pt x="24632" y="3182"/>
                      <a:pt x="24405" y="2894"/>
                      <a:pt x="24124" y="2654"/>
                    </a:cubicBezTo>
                    <a:cubicBezTo>
                      <a:pt x="23852" y="2420"/>
                      <a:pt x="23548" y="2220"/>
                      <a:pt x="23260" y="2007"/>
                    </a:cubicBezTo>
                    <a:cubicBezTo>
                      <a:pt x="23240" y="1994"/>
                      <a:pt x="23222" y="1980"/>
                      <a:pt x="23202" y="1966"/>
                    </a:cubicBezTo>
                    <a:lnTo>
                      <a:pt x="23202" y="1956"/>
                    </a:lnTo>
                    <a:cubicBezTo>
                      <a:pt x="23125" y="1912"/>
                      <a:pt x="23050" y="1861"/>
                      <a:pt x="22983" y="1804"/>
                    </a:cubicBezTo>
                    <a:cubicBezTo>
                      <a:pt x="22922" y="1756"/>
                      <a:pt x="22864" y="1702"/>
                      <a:pt x="22810" y="1648"/>
                    </a:cubicBezTo>
                    <a:cubicBezTo>
                      <a:pt x="22789" y="1628"/>
                      <a:pt x="22769" y="1608"/>
                      <a:pt x="22745" y="1591"/>
                    </a:cubicBezTo>
                    <a:cubicBezTo>
                      <a:pt x="22719" y="1577"/>
                      <a:pt x="22691" y="1560"/>
                      <a:pt x="22664" y="1544"/>
                    </a:cubicBezTo>
                    <a:lnTo>
                      <a:pt x="22667" y="1544"/>
                    </a:lnTo>
                    <a:cubicBezTo>
                      <a:pt x="22522" y="1455"/>
                      <a:pt x="22376" y="1367"/>
                      <a:pt x="22231" y="1279"/>
                    </a:cubicBezTo>
                    <a:cubicBezTo>
                      <a:pt x="22159" y="1235"/>
                      <a:pt x="22081" y="1201"/>
                      <a:pt x="22011" y="1161"/>
                    </a:cubicBezTo>
                    <a:cubicBezTo>
                      <a:pt x="21922" y="1113"/>
                      <a:pt x="21841" y="1062"/>
                      <a:pt x="21760" y="1015"/>
                    </a:cubicBezTo>
                    <a:lnTo>
                      <a:pt x="21756" y="1015"/>
                    </a:lnTo>
                    <a:cubicBezTo>
                      <a:pt x="21755" y="1015"/>
                      <a:pt x="21754" y="1014"/>
                      <a:pt x="21754" y="1013"/>
                    </a:cubicBezTo>
                    <a:lnTo>
                      <a:pt x="21754" y="1013"/>
                    </a:lnTo>
                    <a:cubicBezTo>
                      <a:pt x="21753" y="1013"/>
                      <a:pt x="21753" y="1012"/>
                      <a:pt x="21753" y="1011"/>
                    </a:cubicBezTo>
                    <a:lnTo>
                      <a:pt x="21753" y="1011"/>
                    </a:lnTo>
                    <a:cubicBezTo>
                      <a:pt x="21753" y="1012"/>
                      <a:pt x="21753" y="1013"/>
                      <a:pt x="21753" y="1013"/>
                    </a:cubicBezTo>
                    <a:lnTo>
                      <a:pt x="21753" y="1013"/>
                    </a:lnTo>
                    <a:cubicBezTo>
                      <a:pt x="21749" y="1010"/>
                      <a:pt x="21746" y="1007"/>
                      <a:pt x="21743" y="1005"/>
                    </a:cubicBezTo>
                    <a:lnTo>
                      <a:pt x="21743" y="1005"/>
                    </a:lnTo>
                    <a:cubicBezTo>
                      <a:pt x="21743" y="1008"/>
                      <a:pt x="21747" y="1008"/>
                      <a:pt x="21750" y="1011"/>
                    </a:cubicBezTo>
                    <a:cubicBezTo>
                      <a:pt x="21645" y="954"/>
                      <a:pt x="21536" y="914"/>
                      <a:pt x="21428" y="859"/>
                    </a:cubicBezTo>
                    <a:cubicBezTo>
                      <a:pt x="21381" y="836"/>
                      <a:pt x="21333" y="808"/>
                      <a:pt x="21286" y="784"/>
                    </a:cubicBezTo>
                    <a:cubicBezTo>
                      <a:pt x="21231" y="761"/>
                      <a:pt x="21181" y="741"/>
                      <a:pt x="21127" y="724"/>
                    </a:cubicBezTo>
                    <a:cubicBezTo>
                      <a:pt x="21049" y="700"/>
                      <a:pt x="20967" y="673"/>
                      <a:pt x="20890" y="642"/>
                    </a:cubicBezTo>
                    <a:cubicBezTo>
                      <a:pt x="20832" y="619"/>
                      <a:pt x="20775" y="589"/>
                      <a:pt x="20714" y="572"/>
                    </a:cubicBezTo>
                    <a:cubicBezTo>
                      <a:pt x="20619" y="541"/>
                      <a:pt x="20524" y="514"/>
                      <a:pt x="20429" y="480"/>
                    </a:cubicBezTo>
                    <a:cubicBezTo>
                      <a:pt x="20358" y="456"/>
                      <a:pt x="20290" y="426"/>
                      <a:pt x="20216" y="398"/>
                    </a:cubicBezTo>
                    <a:lnTo>
                      <a:pt x="20212" y="398"/>
                    </a:lnTo>
                    <a:cubicBezTo>
                      <a:pt x="20209" y="398"/>
                      <a:pt x="20206" y="398"/>
                      <a:pt x="20203" y="395"/>
                    </a:cubicBezTo>
                    <a:cubicBezTo>
                      <a:pt x="20145" y="378"/>
                      <a:pt x="20084" y="361"/>
                      <a:pt x="20023" y="348"/>
                    </a:cubicBezTo>
                    <a:cubicBezTo>
                      <a:pt x="19942" y="325"/>
                      <a:pt x="19864" y="304"/>
                      <a:pt x="19782" y="284"/>
                    </a:cubicBezTo>
                    <a:cubicBezTo>
                      <a:pt x="19773" y="280"/>
                      <a:pt x="19765" y="280"/>
                      <a:pt x="19756" y="277"/>
                    </a:cubicBezTo>
                    <a:lnTo>
                      <a:pt x="19748" y="277"/>
                    </a:lnTo>
                    <a:cubicBezTo>
                      <a:pt x="19654" y="256"/>
                      <a:pt x="19559" y="236"/>
                      <a:pt x="19464" y="209"/>
                    </a:cubicBezTo>
                    <a:cubicBezTo>
                      <a:pt x="19376" y="186"/>
                      <a:pt x="19295" y="158"/>
                      <a:pt x="19207" y="134"/>
                    </a:cubicBezTo>
                    <a:cubicBezTo>
                      <a:pt x="19187" y="131"/>
                      <a:pt x="19166" y="128"/>
                      <a:pt x="19146" y="125"/>
                    </a:cubicBezTo>
                    <a:lnTo>
                      <a:pt x="19139" y="125"/>
                    </a:lnTo>
                    <a:cubicBezTo>
                      <a:pt x="19082" y="114"/>
                      <a:pt x="19027" y="108"/>
                      <a:pt x="18970" y="101"/>
                    </a:cubicBezTo>
                    <a:cubicBezTo>
                      <a:pt x="18875" y="87"/>
                      <a:pt x="18780" y="73"/>
                      <a:pt x="18689" y="53"/>
                    </a:cubicBezTo>
                    <a:cubicBezTo>
                      <a:pt x="18648" y="47"/>
                      <a:pt x="18601" y="36"/>
                      <a:pt x="18554" y="20"/>
                    </a:cubicBezTo>
                    <a:cubicBezTo>
                      <a:pt x="18404" y="9"/>
                      <a:pt x="18252" y="6"/>
                      <a:pt x="18103" y="3"/>
                    </a:cubicBezTo>
                    <a:cubicBezTo>
                      <a:pt x="18022" y="1"/>
                      <a:pt x="17941" y="0"/>
                      <a:pt x="178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2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Label Encoding dan Standarisasi Data</a:t>
            </a:r>
            <a:endParaRPr dirty="0"/>
          </a:p>
        </p:txBody>
      </p:sp>
      <p:sp>
        <p:nvSpPr>
          <p:cNvPr id="2" name="Google Shape;305;p39">
            <a:extLst>
              <a:ext uri="{FF2B5EF4-FFF2-40B4-BE49-F238E27FC236}">
                <a16:creationId xmlns:a16="http://schemas.microsoft.com/office/drawing/2014/main" id="{19FF2432-28D9-6670-112A-47ADB647F375}"/>
              </a:ext>
            </a:extLst>
          </p:cNvPr>
          <p:cNvSpPr txBox="1">
            <a:spLocks/>
          </p:cNvSpPr>
          <p:nvPr/>
        </p:nvSpPr>
        <p:spPr>
          <a:xfrm>
            <a:off x="756791" y="3835572"/>
            <a:ext cx="3929384" cy="3113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8579" tIns="258579" rIns="258579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885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 algn="just"/>
            <a:r>
              <a:rPr lang="en-US" sz="2000" i="1" dirty="0"/>
              <a:t>Label Encoding </a:t>
            </a:r>
            <a:r>
              <a:rPr lang="en-US" sz="2000" dirty="0" err="1"/>
              <a:t>adalah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encoding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pada dataset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target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. Teknik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mengkonversi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, di mana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label </a:t>
            </a:r>
            <a:r>
              <a:rPr lang="en-US" sz="2000" dirty="0" err="1"/>
              <a:t>numerik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C19FE-2838-023E-372F-54024D40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411" y="2155186"/>
            <a:ext cx="2647575" cy="1276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4B270B-E6DA-2DF3-F422-B03203F1F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935" y="1966114"/>
            <a:ext cx="3428770" cy="1465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305;p39">
            <a:extLst>
              <a:ext uri="{FF2B5EF4-FFF2-40B4-BE49-F238E27FC236}">
                <a16:creationId xmlns:a16="http://schemas.microsoft.com/office/drawing/2014/main" id="{2E8A93A0-0FDA-CFE1-ED4C-364C4843DD55}"/>
              </a:ext>
            </a:extLst>
          </p:cNvPr>
          <p:cNvSpPr txBox="1">
            <a:spLocks/>
          </p:cNvSpPr>
          <p:nvPr/>
        </p:nvSpPr>
        <p:spPr>
          <a:xfrm>
            <a:off x="5220393" y="3835571"/>
            <a:ext cx="4101854" cy="3113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8579" tIns="258579" rIns="258579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885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 algn="just"/>
            <a:r>
              <a:rPr lang="en-US" sz="2000" i="1" dirty="0"/>
              <a:t>Syntax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data </a:t>
            </a:r>
            <a:r>
              <a:rPr lang="en-US" sz="2000" dirty="0" err="1"/>
              <a:t>distandarisasi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StandardScaler</a:t>
            </a:r>
            <a:r>
              <a:rPr lang="en-US" sz="2000" dirty="0"/>
              <a:t>()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features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pada data training dan data testing </a:t>
            </a:r>
            <a:r>
              <a:rPr lang="en-US" sz="2000" dirty="0" err="1"/>
              <a:t>setara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seragam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training model.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4"/>
          <p:cNvSpPr txBox="1">
            <a:spLocks noGrp="1"/>
          </p:cNvSpPr>
          <p:nvPr>
            <p:ph type="title"/>
          </p:nvPr>
        </p:nvSpPr>
        <p:spPr>
          <a:xfrm>
            <a:off x="756648" y="3788249"/>
            <a:ext cx="8565918" cy="1276870"/>
          </a:xfrm>
          <a:prstGeom prst="rect">
            <a:avLst/>
          </a:prstGeom>
        </p:spPr>
        <p:txBody>
          <a:bodyPr spcFirstLastPara="1" wrap="square" lIns="258579" tIns="86185" rIns="258579" bIns="86185" anchor="ctr" anchorCtr="0">
            <a:noAutofit/>
          </a:bodyPr>
          <a:lstStyle/>
          <a:p>
            <a:r>
              <a:rPr lang="en" dirty="0"/>
              <a:t>Modelling dan Evaluasi</a:t>
            </a:r>
            <a:endParaRPr dirty="0"/>
          </a:p>
        </p:txBody>
      </p:sp>
      <p:sp>
        <p:nvSpPr>
          <p:cNvPr id="1117" name="Google Shape;1117;p54"/>
          <p:cNvSpPr txBox="1">
            <a:spLocks noGrp="1"/>
          </p:cNvSpPr>
          <p:nvPr>
            <p:ph type="title" idx="2"/>
          </p:nvPr>
        </p:nvSpPr>
        <p:spPr>
          <a:xfrm>
            <a:off x="6960522" y="1292781"/>
            <a:ext cx="2362280" cy="20161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1118" name="Google Shape;1118;p54"/>
          <p:cNvSpPr txBox="1">
            <a:spLocks noGrp="1"/>
          </p:cNvSpPr>
          <p:nvPr>
            <p:ph type="subTitle" idx="1"/>
          </p:nvPr>
        </p:nvSpPr>
        <p:spPr>
          <a:xfrm>
            <a:off x="756801" y="5224918"/>
            <a:ext cx="8565918" cy="1057129"/>
          </a:xfrm>
          <a:prstGeom prst="rect">
            <a:avLst/>
          </a:prstGeom>
        </p:spPr>
        <p:txBody>
          <a:bodyPr spcFirstLastPara="1" wrap="square" lIns="258579" tIns="86185" rIns="258579" bIns="86185" anchor="ctr" anchorCtr="0">
            <a:noAutofit/>
          </a:bodyPr>
          <a:lstStyle/>
          <a:p>
            <a:pPr marL="0" indent="0"/>
            <a:r>
              <a:rPr lang="en-US" dirty="0"/>
              <a:t>Modelling, evaluation using confusion matrix and classification report,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6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Model SVM Kernel Linier</a:t>
            </a:r>
            <a:endParaRPr dirty="0"/>
          </a:p>
        </p:txBody>
      </p:sp>
      <p:grpSp>
        <p:nvGrpSpPr>
          <p:cNvPr id="1136" name="Google Shape;1136;p56"/>
          <p:cNvGrpSpPr/>
          <p:nvPr/>
        </p:nvGrpSpPr>
        <p:grpSpPr>
          <a:xfrm>
            <a:off x="6183103" y="3175199"/>
            <a:ext cx="2321850" cy="3496391"/>
            <a:chOff x="5835366" y="3208689"/>
            <a:chExt cx="2463012" cy="3708961"/>
          </a:xfrm>
        </p:grpSpPr>
        <p:sp>
          <p:nvSpPr>
            <p:cNvPr id="1137" name="Google Shape;1137;p56"/>
            <p:cNvSpPr/>
            <p:nvPr/>
          </p:nvSpPr>
          <p:spPr>
            <a:xfrm>
              <a:off x="6251274" y="6773650"/>
              <a:ext cx="1745700" cy="144000"/>
            </a:xfrm>
            <a:prstGeom prst="ellipse">
              <a:avLst/>
            </a:prstGeom>
            <a:solidFill>
              <a:srgbClr val="000000">
                <a:alpha val="16760"/>
              </a:srgbClr>
            </a:solidFill>
            <a:ln w="9525" cap="flat" cmpd="sng">
              <a:solidFill>
                <a:srgbClr val="E2D4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grpSp>
          <p:nvGrpSpPr>
            <p:cNvPr id="1138" name="Google Shape;1138;p56"/>
            <p:cNvGrpSpPr/>
            <p:nvPr/>
          </p:nvGrpSpPr>
          <p:grpSpPr>
            <a:xfrm>
              <a:off x="5835366" y="3208689"/>
              <a:ext cx="2463012" cy="3654273"/>
              <a:chOff x="6429765" y="3375040"/>
              <a:chExt cx="1703328" cy="2527160"/>
            </a:xfrm>
          </p:grpSpPr>
          <p:sp>
            <p:nvSpPr>
              <p:cNvPr id="1139" name="Google Shape;1139;p56"/>
              <p:cNvSpPr/>
              <p:nvPr/>
            </p:nvSpPr>
            <p:spPr>
              <a:xfrm>
                <a:off x="6764673" y="5222470"/>
                <a:ext cx="8295" cy="16758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98" extrusionOk="0">
                    <a:moveTo>
                      <a:pt x="196" y="1"/>
                    </a:moveTo>
                    <a:cubicBezTo>
                      <a:pt x="187" y="11"/>
                      <a:pt x="180" y="18"/>
                      <a:pt x="170" y="28"/>
                    </a:cubicBezTo>
                    <a:cubicBezTo>
                      <a:pt x="153" y="52"/>
                      <a:pt x="136" y="76"/>
                      <a:pt x="123" y="99"/>
                    </a:cubicBezTo>
                    <a:cubicBezTo>
                      <a:pt x="105" y="126"/>
                      <a:pt x="88" y="157"/>
                      <a:pt x="75" y="187"/>
                    </a:cubicBezTo>
                    <a:cubicBezTo>
                      <a:pt x="54" y="238"/>
                      <a:pt x="31" y="289"/>
                      <a:pt x="14" y="343"/>
                    </a:cubicBezTo>
                    <a:cubicBezTo>
                      <a:pt x="10" y="360"/>
                      <a:pt x="4" y="380"/>
                      <a:pt x="1" y="397"/>
                    </a:cubicBezTo>
                    <a:cubicBezTo>
                      <a:pt x="14" y="363"/>
                      <a:pt x="27" y="326"/>
                      <a:pt x="45" y="293"/>
                    </a:cubicBezTo>
                    <a:cubicBezTo>
                      <a:pt x="85" y="191"/>
                      <a:pt x="140" y="96"/>
                      <a:pt x="196" y="1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0" name="Google Shape;1140;p56"/>
              <p:cNvSpPr/>
              <p:nvPr/>
            </p:nvSpPr>
            <p:spPr>
              <a:xfrm>
                <a:off x="7857482" y="4634085"/>
                <a:ext cx="21726" cy="7032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7" extrusionOk="0">
                    <a:moveTo>
                      <a:pt x="471" y="0"/>
                    </a:moveTo>
                    <a:cubicBezTo>
                      <a:pt x="316" y="55"/>
                      <a:pt x="157" y="109"/>
                      <a:pt x="1" y="167"/>
                    </a:cubicBezTo>
                    <a:cubicBezTo>
                      <a:pt x="136" y="136"/>
                      <a:pt x="272" y="109"/>
                      <a:pt x="404" y="72"/>
                    </a:cubicBezTo>
                    <a:cubicBezTo>
                      <a:pt x="441" y="58"/>
                      <a:pt x="478" y="41"/>
                      <a:pt x="516" y="28"/>
                    </a:cubicBezTo>
                    <a:cubicBezTo>
                      <a:pt x="502" y="17"/>
                      <a:pt x="485" y="11"/>
                      <a:pt x="471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1" name="Google Shape;1141;p56"/>
              <p:cNvSpPr/>
              <p:nvPr/>
            </p:nvSpPr>
            <p:spPr>
              <a:xfrm>
                <a:off x="6571493" y="4243470"/>
                <a:ext cx="1477096" cy="449390"/>
              </a:xfrm>
              <a:custGeom>
                <a:avLst/>
                <a:gdLst/>
                <a:ahLst/>
                <a:cxnLst/>
                <a:rect l="l" t="t" r="r" b="b"/>
                <a:pathLst>
                  <a:path w="35081" h="10673" extrusionOk="0">
                    <a:moveTo>
                      <a:pt x="24224" y="3158"/>
                    </a:moveTo>
                    <a:cubicBezTo>
                      <a:pt x="24227" y="3158"/>
                      <a:pt x="24231" y="3159"/>
                      <a:pt x="24235" y="3159"/>
                    </a:cubicBezTo>
                    <a:cubicBezTo>
                      <a:pt x="24421" y="3162"/>
                      <a:pt x="24577" y="3318"/>
                      <a:pt x="24577" y="3507"/>
                    </a:cubicBezTo>
                    <a:cubicBezTo>
                      <a:pt x="24573" y="3690"/>
                      <a:pt x="24421" y="3850"/>
                      <a:pt x="24237" y="3850"/>
                    </a:cubicBezTo>
                    <a:cubicBezTo>
                      <a:pt x="24232" y="3850"/>
                      <a:pt x="24228" y="3850"/>
                      <a:pt x="24224" y="3849"/>
                    </a:cubicBezTo>
                    <a:cubicBezTo>
                      <a:pt x="24038" y="3843"/>
                      <a:pt x="23882" y="3690"/>
                      <a:pt x="23882" y="3501"/>
                    </a:cubicBezTo>
                    <a:cubicBezTo>
                      <a:pt x="23886" y="3318"/>
                      <a:pt x="24039" y="3158"/>
                      <a:pt x="24224" y="3158"/>
                    </a:cubicBezTo>
                    <a:close/>
                    <a:moveTo>
                      <a:pt x="10173" y="3298"/>
                    </a:moveTo>
                    <a:cubicBezTo>
                      <a:pt x="10175" y="3298"/>
                      <a:pt x="10177" y="3298"/>
                      <a:pt x="10179" y="3298"/>
                    </a:cubicBezTo>
                    <a:cubicBezTo>
                      <a:pt x="10365" y="3304"/>
                      <a:pt x="10521" y="3460"/>
                      <a:pt x="10518" y="3649"/>
                    </a:cubicBezTo>
                    <a:cubicBezTo>
                      <a:pt x="10518" y="3835"/>
                      <a:pt x="10359" y="3992"/>
                      <a:pt x="10174" y="3992"/>
                    </a:cubicBezTo>
                    <a:cubicBezTo>
                      <a:pt x="10172" y="3992"/>
                      <a:pt x="10170" y="3992"/>
                      <a:pt x="10168" y="3992"/>
                    </a:cubicBezTo>
                    <a:cubicBezTo>
                      <a:pt x="9982" y="3985"/>
                      <a:pt x="9823" y="3829"/>
                      <a:pt x="9827" y="3640"/>
                    </a:cubicBezTo>
                    <a:cubicBezTo>
                      <a:pt x="9830" y="3456"/>
                      <a:pt x="9986" y="3298"/>
                      <a:pt x="10173" y="3298"/>
                    </a:cubicBezTo>
                    <a:close/>
                    <a:moveTo>
                      <a:pt x="9154" y="3389"/>
                    </a:moveTo>
                    <a:cubicBezTo>
                      <a:pt x="9158" y="3389"/>
                      <a:pt x="9162" y="3389"/>
                      <a:pt x="9166" y="3389"/>
                    </a:cubicBezTo>
                    <a:cubicBezTo>
                      <a:pt x="9356" y="3393"/>
                      <a:pt x="9512" y="3548"/>
                      <a:pt x="9508" y="3738"/>
                    </a:cubicBezTo>
                    <a:cubicBezTo>
                      <a:pt x="9508" y="3921"/>
                      <a:pt x="9352" y="4080"/>
                      <a:pt x="9171" y="4080"/>
                    </a:cubicBezTo>
                    <a:cubicBezTo>
                      <a:pt x="9167" y="4080"/>
                      <a:pt x="9163" y="4080"/>
                      <a:pt x="9160" y="4080"/>
                    </a:cubicBezTo>
                    <a:cubicBezTo>
                      <a:pt x="8970" y="4076"/>
                      <a:pt x="8814" y="3921"/>
                      <a:pt x="8818" y="3731"/>
                    </a:cubicBezTo>
                    <a:cubicBezTo>
                      <a:pt x="8821" y="3549"/>
                      <a:pt x="8973" y="3389"/>
                      <a:pt x="9154" y="3389"/>
                    </a:cubicBezTo>
                    <a:close/>
                    <a:moveTo>
                      <a:pt x="19094" y="0"/>
                    </a:moveTo>
                    <a:cubicBezTo>
                      <a:pt x="18051" y="0"/>
                      <a:pt x="17009" y="18"/>
                      <a:pt x="15969" y="33"/>
                    </a:cubicBezTo>
                    <a:lnTo>
                      <a:pt x="15976" y="33"/>
                    </a:lnTo>
                    <a:cubicBezTo>
                      <a:pt x="15200" y="53"/>
                      <a:pt x="14428" y="94"/>
                      <a:pt x="13656" y="135"/>
                    </a:cubicBezTo>
                    <a:cubicBezTo>
                      <a:pt x="12888" y="179"/>
                      <a:pt x="12119" y="206"/>
                      <a:pt x="11351" y="253"/>
                    </a:cubicBezTo>
                    <a:cubicBezTo>
                      <a:pt x="10995" y="274"/>
                      <a:pt x="10640" y="301"/>
                      <a:pt x="10287" y="331"/>
                    </a:cubicBezTo>
                    <a:cubicBezTo>
                      <a:pt x="9949" y="358"/>
                      <a:pt x="9617" y="406"/>
                      <a:pt x="9282" y="457"/>
                    </a:cubicBezTo>
                    <a:cubicBezTo>
                      <a:pt x="8797" y="538"/>
                      <a:pt x="8316" y="639"/>
                      <a:pt x="7839" y="765"/>
                    </a:cubicBezTo>
                    <a:cubicBezTo>
                      <a:pt x="7487" y="870"/>
                      <a:pt x="7135" y="985"/>
                      <a:pt x="6783" y="1090"/>
                    </a:cubicBezTo>
                    <a:cubicBezTo>
                      <a:pt x="6684" y="1120"/>
                      <a:pt x="6583" y="1151"/>
                      <a:pt x="6485" y="1181"/>
                    </a:cubicBezTo>
                    <a:cubicBezTo>
                      <a:pt x="6481" y="1181"/>
                      <a:pt x="6478" y="1185"/>
                      <a:pt x="6475" y="1185"/>
                    </a:cubicBezTo>
                    <a:lnTo>
                      <a:pt x="6468" y="1185"/>
                    </a:lnTo>
                    <a:cubicBezTo>
                      <a:pt x="6458" y="1188"/>
                      <a:pt x="6447" y="1191"/>
                      <a:pt x="6437" y="1195"/>
                    </a:cubicBezTo>
                    <a:cubicBezTo>
                      <a:pt x="6434" y="1195"/>
                      <a:pt x="6427" y="1198"/>
                      <a:pt x="6424" y="1198"/>
                    </a:cubicBezTo>
                    <a:cubicBezTo>
                      <a:pt x="6383" y="1212"/>
                      <a:pt x="6342" y="1225"/>
                      <a:pt x="6298" y="1236"/>
                    </a:cubicBezTo>
                    <a:cubicBezTo>
                      <a:pt x="6285" y="1242"/>
                      <a:pt x="6268" y="1246"/>
                      <a:pt x="6255" y="1249"/>
                    </a:cubicBezTo>
                    <a:cubicBezTo>
                      <a:pt x="6231" y="1256"/>
                      <a:pt x="6211" y="1263"/>
                      <a:pt x="6190" y="1266"/>
                    </a:cubicBezTo>
                    <a:lnTo>
                      <a:pt x="6186" y="1269"/>
                    </a:lnTo>
                    <a:lnTo>
                      <a:pt x="6180" y="1269"/>
                    </a:lnTo>
                    <a:cubicBezTo>
                      <a:pt x="6170" y="1272"/>
                      <a:pt x="6160" y="1277"/>
                      <a:pt x="6150" y="1280"/>
                    </a:cubicBezTo>
                    <a:cubicBezTo>
                      <a:pt x="6133" y="1286"/>
                      <a:pt x="6119" y="1290"/>
                      <a:pt x="6105" y="1293"/>
                    </a:cubicBezTo>
                    <a:cubicBezTo>
                      <a:pt x="5997" y="1324"/>
                      <a:pt x="5886" y="1358"/>
                      <a:pt x="5777" y="1391"/>
                    </a:cubicBezTo>
                    <a:cubicBezTo>
                      <a:pt x="5500" y="1472"/>
                      <a:pt x="5222" y="1554"/>
                      <a:pt x="4951" y="1649"/>
                    </a:cubicBezTo>
                    <a:cubicBezTo>
                      <a:pt x="4663" y="1747"/>
                      <a:pt x="4378" y="1858"/>
                      <a:pt x="4098" y="1980"/>
                    </a:cubicBezTo>
                    <a:cubicBezTo>
                      <a:pt x="3948" y="2055"/>
                      <a:pt x="3803" y="2130"/>
                      <a:pt x="3657" y="2211"/>
                    </a:cubicBezTo>
                    <a:cubicBezTo>
                      <a:pt x="3505" y="2305"/>
                      <a:pt x="3356" y="2404"/>
                      <a:pt x="3214" y="2512"/>
                    </a:cubicBezTo>
                    <a:cubicBezTo>
                      <a:pt x="3051" y="2634"/>
                      <a:pt x="2892" y="2760"/>
                      <a:pt x="2733" y="2888"/>
                    </a:cubicBezTo>
                    <a:cubicBezTo>
                      <a:pt x="2438" y="3121"/>
                      <a:pt x="2137" y="3352"/>
                      <a:pt x="1839" y="3585"/>
                    </a:cubicBezTo>
                    <a:cubicBezTo>
                      <a:pt x="1649" y="3741"/>
                      <a:pt x="1466" y="3901"/>
                      <a:pt x="1294" y="4076"/>
                    </a:cubicBezTo>
                    <a:cubicBezTo>
                      <a:pt x="1236" y="4141"/>
                      <a:pt x="1179" y="4209"/>
                      <a:pt x="1124" y="4276"/>
                    </a:cubicBezTo>
                    <a:cubicBezTo>
                      <a:pt x="996" y="4459"/>
                      <a:pt x="871" y="4649"/>
                      <a:pt x="746" y="4832"/>
                    </a:cubicBezTo>
                    <a:cubicBezTo>
                      <a:pt x="616" y="5021"/>
                      <a:pt x="491" y="5207"/>
                      <a:pt x="380" y="5404"/>
                    </a:cubicBezTo>
                    <a:cubicBezTo>
                      <a:pt x="241" y="5654"/>
                      <a:pt x="112" y="5909"/>
                      <a:pt x="0" y="6173"/>
                    </a:cubicBezTo>
                    <a:cubicBezTo>
                      <a:pt x="136" y="6426"/>
                      <a:pt x="274" y="6673"/>
                      <a:pt x="430" y="6917"/>
                    </a:cubicBezTo>
                    <a:cubicBezTo>
                      <a:pt x="546" y="7083"/>
                      <a:pt x="668" y="7242"/>
                      <a:pt x="793" y="7405"/>
                    </a:cubicBezTo>
                    <a:cubicBezTo>
                      <a:pt x="857" y="7483"/>
                      <a:pt x="921" y="7561"/>
                      <a:pt x="989" y="7639"/>
                    </a:cubicBezTo>
                    <a:cubicBezTo>
                      <a:pt x="1040" y="7703"/>
                      <a:pt x="1101" y="7761"/>
                      <a:pt x="1148" y="7825"/>
                    </a:cubicBezTo>
                    <a:cubicBezTo>
                      <a:pt x="1175" y="7866"/>
                      <a:pt x="1196" y="7909"/>
                      <a:pt x="1206" y="7953"/>
                    </a:cubicBezTo>
                    <a:cubicBezTo>
                      <a:pt x="1422" y="8126"/>
                      <a:pt x="1643" y="8296"/>
                      <a:pt x="1863" y="8465"/>
                    </a:cubicBezTo>
                    <a:cubicBezTo>
                      <a:pt x="2096" y="8627"/>
                      <a:pt x="2343" y="8773"/>
                      <a:pt x="2590" y="8912"/>
                    </a:cubicBezTo>
                    <a:cubicBezTo>
                      <a:pt x="3244" y="9237"/>
                      <a:pt x="3921" y="9508"/>
                      <a:pt x="4598" y="9775"/>
                    </a:cubicBezTo>
                    <a:cubicBezTo>
                      <a:pt x="4606" y="9779"/>
                      <a:pt x="4609" y="9782"/>
                      <a:pt x="4612" y="9782"/>
                    </a:cubicBezTo>
                    <a:cubicBezTo>
                      <a:pt x="4619" y="9785"/>
                      <a:pt x="4626" y="9785"/>
                      <a:pt x="4633" y="9789"/>
                    </a:cubicBezTo>
                    <a:cubicBezTo>
                      <a:pt x="5249" y="10016"/>
                      <a:pt x="5889" y="10178"/>
                      <a:pt x="6522" y="10334"/>
                    </a:cubicBezTo>
                    <a:cubicBezTo>
                      <a:pt x="6827" y="10405"/>
                      <a:pt x="7135" y="10460"/>
                      <a:pt x="7439" y="10513"/>
                    </a:cubicBezTo>
                    <a:cubicBezTo>
                      <a:pt x="7738" y="10568"/>
                      <a:pt x="8032" y="10629"/>
                      <a:pt x="8330" y="10666"/>
                    </a:cubicBezTo>
                    <a:cubicBezTo>
                      <a:pt x="8391" y="10669"/>
                      <a:pt x="8449" y="10669"/>
                      <a:pt x="8510" y="10673"/>
                    </a:cubicBezTo>
                    <a:cubicBezTo>
                      <a:pt x="8519" y="10591"/>
                      <a:pt x="8537" y="10507"/>
                      <a:pt x="8550" y="10429"/>
                    </a:cubicBezTo>
                    <a:lnTo>
                      <a:pt x="8550" y="10429"/>
                    </a:lnTo>
                    <a:cubicBezTo>
                      <a:pt x="8547" y="10443"/>
                      <a:pt x="8543" y="10456"/>
                      <a:pt x="8540" y="10473"/>
                    </a:cubicBezTo>
                    <a:cubicBezTo>
                      <a:pt x="8557" y="10378"/>
                      <a:pt x="8567" y="10283"/>
                      <a:pt x="8574" y="10188"/>
                    </a:cubicBezTo>
                    <a:cubicBezTo>
                      <a:pt x="8574" y="10053"/>
                      <a:pt x="8574" y="9921"/>
                      <a:pt x="8571" y="9789"/>
                    </a:cubicBezTo>
                    <a:cubicBezTo>
                      <a:pt x="8571" y="9657"/>
                      <a:pt x="8571" y="9528"/>
                      <a:pt x="8563" y="9399"/>
                    </a:cubicBezTo>
                    <a:cubicBezTo>
                      <a:pt x="8557" y="9338"/>
                      <a:pt x="8547" y="9277"/>
                      <a:pt x="8533" y="9220"/>
                    </a:cubicBezTo>
                    <a:cubicBezTo>
                      <a:pt x="8523" y="9186"/>
                      <a:pt x="8516" y="9149"/>
                      <a:pt x="8506" y="9115"/>
                    </a:cubicBezTo>
                    <a:cubicBezTo>
                      <a:pt x="8502" y="9108"/>
                      <a:pt x="8499" y="9102"/>
                      <a:pt x="8496" y="9094"/>
                    </a:cubicBezTo>
                    <a:cubicBezTo>
                      <a:pt x="8493" y="9088"/>
                      <a:pt x="8486" y="9078"/>
                      <a:pt x="8482" y="9068"/>
                    </a:cubicBezTo>
                    <a:cubicBezTo>
                      <a:pt x="8455" y="9037"/>
                      <a:pt x="8432" y="9003"/>
                      <a:pt x="8405" y="8972"/>
                    </a:cubicBezTo>
                    <a:cubicBezTo>
                      <a:pt x="8381" y="8949"/>
                      <a:pt x="8357" y="8929"/>
                      <a:pt x="8333" y="8905"/>
                    </a:cubicBezTo>
                    <a:cubicBezTo>
                      <a:pt x="8316" y="8891"/>
                      <a:pt x="8296" y="8878"/>
                      <a:pt x="8276" y="8864"/>
                    </a:cubicBezTo>
                    <a:cubicBezTo>
                      <a:pt x="8208" y="8824"/>
                      <a:pt x="8137" y="8783"/>
                      <a:pt x="8066" y="8749"/>
                    </a:cubicBezTo>
                    <a:cubicBezTo>
                      <a:pt x="8022" y="8729"/>
                      <a:pt x="7974" y="8712"/>
                      <a:pt x="7927" y="8699"/>
                    </a:cubicBezTo>
                    <a:lnTo>
                      <a:pt x="7934" y="8699"/>
                    </a:lnTo>
                    <a:cubicBezTo>
                      <a:pt x="7924" y="8695"/>
                      <a:pt x="7913" y="8695"/>
                      <a:pt x="7907" y="8692"/>
                    </a:cubicBezTo>
                    <a:cubicBezTo>
                      <a:pt x="7686" y="8624"/>
                      <a:pt x="7460" y="8570"/>
                      <a:pt x="7233" y="8533"/>
                    </a:cubicBezTo>
                    <a:cubicBezTo>
                      <a:pt x="7250" y="8533"/>
                      <a:pt x="7263" y="8536"/>
                      <a:pt x="7277" y="8536"/>
                    </a:cubicBezTo>
                    <a:cubicBezTo>
                      <a:pt x="7209" y="8525"/>
                      <a:pt x="7141" y="8512"/>
                      <a:pt x="7070" y="8499"/>
                    </a:cubicBezTo>
                    <a:cubicBezTo>
                      <a:pt x="6888" y="8472"/>
                      <a:pt x="6705" y="8455"/>
                      <a:pt x="6522" y="8438"/>
                    </a:cubicBezTo>
                    <a:cubicBezTo>
                      <a:pt x="6498" y="8441"/>
                      <a:pt x="6475" y="8444"/>
                      <a:pt x="6447" y="8448"/>
                    </a:cubicBezTo>
                    <a:lnTo>
                      <a:pt x="6454" y="8448"/>
                    </a:lnTo>
                    <a:cubicBezTo>
                      <a:pt x="6450" y="8448"/>
                      <a:pt x="6447" y="8448"/>
                      <a:pt x="6444" y="8452"/>
                    </a:cubicBezTo>
                    <a:lnTo>
                      <a:pt x="6447" y="8448"/>
                    </a:lnTo>
                    <a:lnTo>
                      <a:pt x="6447" y="8448"/>
                    </a:lnTo>
                    <a:cubicBezTo>
                      <a:pt x="6444" y="8452"/>
                      <a:pt x="6441" y="8452"/>
                      <a:pt x="6441" y="8452"/>
                    </a:cubicBezTo>
                    <a:cubicBezTo>
                      <a:pt x="6305" y="8458"/>
                      <a:pt x="6170" y="8461"/>
                      <a:pt x="6034" y="8469"/>
                    </a:cubicBezTo>
                    <a:cubicBezTo>
                      <a:pt x="5909" y="8475"/>
                      <a:pt x="5784" y="8492"/>
                      <a:pt x="5655" y="8492"/>
                    </a:cubicBezTo>
                    <a:cubicBezTo>
                      <a:pt x="5592" y="8492"/>
                      <a:pt x="5529" y="8491"/>
                      <a:pt x="5465" y="8491"/>
                    </a:cubicBezTo>
                    <a:cubicBezTo>
                      <a:pt x="5402" y="8491"/>
                      <a:pt x="5339" y="8492"/>
                      <a:pt x="5276" y="8495"/>
                    </a:cubicBezTo>
                    <a:cubicBezTo>
                      <a:pt x="5208" y="8499"/>
                      <a:pt x="5144" y="8505"/>
                      <a:pt x="5076" y="8509"/>
                    </a:cubicBezTo>
                    <a:cubicBezTo>
                      <a:pt x="4917" y="8492"/>
                      <a:pt x="4758" y="8472"/>
                      <a:pt x="4598" y="8448"/>
                    </a:cubicBezTo>
                    <a:cubicBezTo>
                      <a:pt x="4226" y="8391"/>
                      <a:pt x="3857" y="8302"/>
                      <a:pt x="3529" y="8109"/>
                    </a:cubicBezTo>
                    <a:cubicBezTo>
                      <a:pt x="3373" y="8022"/>
                      <a:pt x="3234" y="7866"/>
                      <a:pt x="3173" y="7697"/>
                    </a:cubicBezTo>
                    <a:cubicBezTo>
                      <a:pt x="3098" y="7486"/>
                      <a:pt x="3132" y="7270"/>
                      <a:pt x="3234" y="7077"/>
                    </a:cubicBezTo>
                    <a:cubicBezTo>
                      <a:pt x="3332" y="6887"/>
                      <a:pt x="3515" y="6751"/>
                      <a:pt x="3687" y="6633"/>
                    </a:cubicBezTo>
                    <a:cubicBezTo>
                      <a:pt x="3972" y="6433"/>
                      <a:pt x="4273" y="6261"/>
                      <a:pt x="4595" y="6125"/>
                    </a:cubicBezTo>
                    <a:cubicBezTo>
                      <a:pt x="4920" y="5983"/>
                      <a:pt x="5249" y="5861"/>
                      <a:pt x="5584" y="5749"/>
                    </a:cubicBezTo>
                    <a:cubicBezTo>
                      <a:pt x="5922" y="5637"/>
                      <a:pt x="6261" y="5536"/>
                      <a:pt x="6606" y="5441"/>
                    </a:cubicBezTo>
                    <a:cubicBezTo>
                      <a:pt x="6942" y="5350"/>
                      <a:pt x="7277" y="5275"/>
                      <a:pt x="7616" y="5204"/>
                    </a:cubicBezTo>
                    <a:cubicBezTo>
                      <a:pt x="7968" y="5133"/>
                      <a:pt x="8320" y="5062"/>
                      <a:pt x="8679" y="5015"/>
                    </a:cubicBezTo>
                    <a:cubicBezTo>
                      <a:pt x="9031" y="4967"/>
                      <a:pt x="9390" y="4934"/>
                      <a:pt x="9746" y="4903"/>
                    </a:cubicBezTo>
                    <a:cubicBezTo>
                      <a:pt x="10111" y="4876"/>
                      <a:pt x="10480" y="4859"/>
                      <a:pt x="10846" y="4832"/>
                    </a:cubicBezTo>
                    <a:cubicBezTo>
                      <a:pt x="11239" y="4804"/>
                      <a:pt x="11628" y="4777"/>
                      <a:pt x="12017" y="4747"/>
                    </a:cubicBezTo>
                    <a:cubicBezTo>
                      <a:pt x="12393" y="4717"/>
                      <a:pt x="12773" y="4690"/>
                      <a:pt x="13148" y="4665"/>
                    </a:cubicBezTo>
                    <a:cubicBezTo>
                      <a:pt x="13250" y="4662"/>
                      <a:pt x="13352" y="4659"/>
                      <a:pt x="13456" y="4652"/>
                    </a:cubicBezTo>
                    <a:cubicBezTo>
                      <a:pt x="13500" y="4649"/>
                      <a:pt x="13548" y="4639"/>
                      <a:pt x="13592" y="4635"/>
                    </a:cubicBezTo>
                    <a:cubicBezTo>
                      <a:pt x="13958" y="4595"/>
                      <a:pt x="14324" y="4568"/>
                      <a:pt x="14686" y="4554"/>
                    </a:cubicBezTo>
                    <a:cubicBezTo>
                      <a:pt x="15052" y="4540"/>
                      <a:pt x="15417" y="4513"/>
                      <a:pt x="15780" y="4510"/>
                    </a:cubicBezTo>
                    <a:cubicBezTo>
                      <a:pt x="15800" y="4509"/>
                      <a:pt x="15821" y="4509"/>
                      <a:pt x="15842" y="4509"/>
                    </a:cubicBezTo>
                    <a:cubicBezTo>
                      <a:pt x="15930" y="4509"/>
                      <a:pt x="16020" y="4514"/>
                      <a:pt x="16108" y="4517"/>
                    </a:cubicBezTo>
                    <a:cubicBezTo>
                      <a:pt x="16162" y="4517"/>
                      <a:pt x="16216" y="4517"/>
                      <a:pt x="16271" y="4520"/>
                    </a:cubicBezTo>
                    <a:cubicBezTo>
                      <a:pt x="16457" y="4523"/>
                      <a:pt x="16646" y="4523"/>
                      <a:pt x="16832" y="4530"/>
                    </a:cubicBezTo>
                    <a:cubicBezTo>
                      <a:pt x="16883" y="4534"/>
                      <a:pt x="16938" y="4537"/>
                      <a:pt x="16988" y="4537"/>
                    </a:cubicBezTo>
                    <a:cubicBezTo>
                      <a:pt x="17523" y="4527"/>
                      <a:pt x="18062" y="4517"/>
                      <a:pt x="18596" y="4513"/>
                    </a:cubicBezTo>
                    <a:cubicBezTo>
                      <a:pt x="18788" y="4510"/>
                      <a:pt x="18980" y="4507"/>
                      <a:pt x="19172" y="4507"/>
                    </a:cubicBezTo>
                    <a:cubicBezTo>
                      <a:pt x="19356" y="4507"/>
                      <a:pt x="19540" y="4510"/>
                      <a:pt x="19724" y="4517"/>
                    </a:cubicBezTo>
                    <a:cubicBezTo>
                      <a:pt x="20083" y="4530"/>
                      <a:pt x="20442" y="4557"/>
                      <a:pt x="20801" y="4581"/>
                    </a:cubicBezTo>
                    <a:cubicBezTo>
                      <a:pt x="21167" y="4604"/>
                      <a:pt x="21533" y="4615"/>
                      <a:pt x="21902" y="4625"/>
                    </a:cubicBezTo>
                    <a:cubicBezTo>
                      <a:pt x="22267" y="4632"/>
                      <a:pt x="22633" y="4662"/>
                      <a:pt x="22999" y="4686"/>
                    </a:cubicBezTo>
                    <a:cubicBezTo>
                      <a:pt x="23358" y="4713"/>
                      <a:pt x="23720" y="4726"/>
                      <a:pt x="24082" y="4740"/>
                    </a:cubicBezTo>
                    <a:cubicBezTo>
                      <a:pt x="24455" y="4751"/>
                      <a:pt x="24824" y="4771"/>
                      <a:pt x="25196" y="4787"/>
                    </a:cubicBezTo>
                    <a:cubicBezTo>
                      <a:pt x="25555" y="4801"/>
                      <a:pt x="25914" y="4828"/>
                      <a:pt x="26273" y="4862"/>
                    </a:cubicBezTo>
                    <a:cubicBezTo>
                      <a:pt x="26365" y="4873"/>
                      <a:pt x="26453" y="4882"/>
                      <a:pt x="26544" y="4893"/>
                    </a:cubicBezTo>
                    <a:cubicBezTo>
                      <a:pt x="26557" y="4893"/>
                      <a:pt x="26574" y="4896"/>
                      <a:pt x="26588" y="4899"/>
                    </a:cubicBezTo>
                    <a:cubicBezTo>
                      <a:pt x="26652" y="4906"/>
                      <a:pt x="26717" y="4916"/>
                      <a:pt x="26778" y="4923"/>
                    </a:cubicBezTo>
                    <a:cubicBezTo>
                      <a:pt x="26787" y="4923"/>
                      <a:pt x="26798" y="4926"/>
                      <a:pt x="26808" y="4926"/>
                    </a:cubicBezTo>
                    <a:cubicBezTo>
                      <a:pt x="26832" y="4929"/>
                      <a:pt x="26859" y="4934"/>
                      <a:pt x="26882" y="4937"/>
                    </a:cubicBezTo>
                    <a:cubicBezTo>
                      <a:pt x="27072" y="4964"/>
                      <a:pt x="27262" y="4987"/>
                      <a:pt x="27451" y="5015"/>
                    </a:cubicBezTo>
                    <a:cubicBezTo>
                      <a:pt x="27814" y="5065"/>
                      <a:pt x="28176" y="5133"/>
                      <a:pt x="28535" y="5198"/>
                    </a:cubicBezTo>
                    <a:cubicBezTo>
                      <a:pt x="28891" y="5265"/>
                      <a:pt x="29250" y="5333"/>
                      <a:pt x="29585" y="5475"/>
                    </a:cubicBezTo>
                    <a:cubicBezTo>
                      <a:pt x="29750" y="5543"/>
                      <a:pt x="29913" y="5624"/>
                      <a:pt x="30066" y="5729"/>
                    </a:cubicBezTo>
                    <a:cubicBezTo>
                      <a:pt x="30194" y="5817"/>
                      <a:pt x="30319" y="5912"/>
                      <a:pt x="30428" y="6023"/>
                    </a:cubicBezTo>
                    <a:cubicBezTo>
                      <a:pt x="30499" y="6095"/>
                      <a:pt x="30563" y="6169"/>
                      <a:pt x="30621" y="6250"/>
                    </a:cubicBezTo>
                    <a:cubicBezTo>
                      <a:pt x="30685" y="6348"/>
                      <a:pt x="30725" y="6457"/>
                      <a:pt x="30756" y="6569"/>
                    </a:cubicBezTo>
                    <a:cubicBezTo>
                      <a:pt x="30804" y="6748"/>
                      <a:pt x="30760" y="6951"/>
                      <a:pt x="30682" y="7114"/>
                    </a:cubicBezTo>
                    <a:cubicBezTo>
                      <a:pt x="30607" y="7263"/>
                      <a:pt x="30472" y="7375"/>
                      <a:pt x="30333" y="7456"/>
                    </a:cubicBezTo>
                    <a:cubicBezTo>
                      <a:pt x="30167" y="7558"/>
                      <a:pt x="29997" y="7639"/>
                      <a:pt x="29819" y="7706"/>
                    </a:cubicBezTo>
                    <a:cubicBezTo>
                      <a:pt x="29483" y="7835"/>
                      <a:pt x="29131" y="7900"/>
                      <a:pt x="28778" y="7970"/>
                    </a:cubicBezTo>
                    <a:cubicBezTo>
                      <a:pt x="28372" y="8055"/>
                      <a:pt x="27966" y="8136"/>
                      <a:pt x="27559" y="8217"/>
                    </a:cubicBezTo>
                    <a:cubicBezTo>
                      <a:pt x="27360" y="8255"/>
                      <a:pt x="27164" y="8292"/>
                      <a:pt x="26964" y="8322"/>
                    </a:cubicBezTo>
                    <a:cubicBezTo>
                      <a:pt x="26771" y="8350"/>
                      <a:pt x="26574" y="8370"/>
                      <a:pt x="26378" y="8394"/>
                    </a:cubicBezTo>
                    <a:cubicBezTo>
                      <a:pt x="26415" y="8380"/>
                      <a:pt x="26456" y="8370"/>
                      <a:pt x="26493" y="8360"/>
                    </a:cubicBezTo>
                    <a:cubicBezTo>
                      <a:pt x="26618" y="8322"/>
                      <a:pt x="26747" y="8296"/>
                      <a:pt x="26873" y="8255"/>
                    </a:cubicBezTo>
                    <a:cubicBezTo>
                      <a:pt x="26889" y="8248"/>
                      <a:pt x="26909" y="8241"/>
                      <a:pt x="26930" y="8235"/>
                    </a:cubicBezTo>
                    <a:lnTo>
                      <a:pt x="26930" y="8235"/>
                    </a:lnTo>
                    <a:cubicBezTo>
                      <a:pt x="26730" y="8282"/>
                      <a:pt x="26534" y="8336"/>
                      <a:pt x="26334" y="8377"/>
                    </a:cubicBezTo>
                    <a:cubicBezTo>
                      <a:pt x="26266" y="8408"/>
                      <a:pt x="26198" y="8438"/>
                      <a:pt x="26131" y="8469"/>
                    </a:cubicBezTo>
                    <a:cubicBezTo>
                      <a:pt x="26029" y="8519"/>
                      <a:pt x="25931" y="8573"/>
                      <a:pt x="25837" y="8634"/>
                    </a:cubicBezTo>
                    <a:cubicBezTo>
                      <a:pt x="25796" y="8685"/>
                      <a:pt x="25755" y="8736"/>
                      <a:pt x="25718" y="8790"/>
                    </a:cubicBezTo>
                    <a:cubicBezTo>
                      <a:pt x="25687" y="8838"/>
                      <a:pt x="25660" y="8888"/>
                      <a:pt x="25633" y="8936"/>
                    </a:cubicBezTo>
                    <a:cubicBezTo>
                      <a:pt x="25620" y="8963"/>
                      <a:pt x="25609" y="8990"/>
                      <a:pt x="25596" y="9017"/>
                    </a:cubicBezTo>
                    <a:cubicBezTo>
                      <a:pt x="25585" y="9061"/>
                      <a:pt x="25576" y="9105"/>
                      <a:pt x="25565" y="9152"/>
                    </a:cubicBezTo>
                    <a:cubicBezTo>
                      <a:pt x="25552" y="9230"/>
                      <a:pt x="25538" y="9308"/>
                      <a:pt x="25528" y="9389"/>
                    </a:cubicBezTo>
                    <a:cubicBezTo>
                      <a:pt x="25524" y="9467"/>
                      <a:pt x="25524" y="9541"/>
                      <a:pt x="25524" y="9619"/>
                    </a:cubicBezTo>
                    <a:cubicBezTo>
                      <a:pt x="25521" y="9735"/>
                      <a:pt x="25507" y="9846"/>
                      <a:pt x="25498" y="9961"/>
                    </a:cubicBezTo>
                    <a:cubicBezTo>
                      <a:pt x="25494" y="10049"/>
                      <a:pt x="25491" y="10138"/>
                      <a:pt x="25498" y="10226"/>
                    </a:cubicBezTo>
                    <a:cubicBezTo>
                      <a:pt x="25498" y="10249"/>
                      <a:pt x="25501" y="10277"/>
                      <a:pt x="25504" y="10304"/>
                    </a:cubicBezTo>
                    <a:cubicBezTo>
                      <a:pt x="25507" y="10327"/>
                      <a:pt x="25501" y="10351"/>
                      <a:pt x="25501" y="10378"/>
                    </a:cubicBezTo>
                    <a:cubicBezTo>
                      <a:pt x="25711" y="10351"/>
                      <a:pt x="25921" y="10327"/>
                      <a:pt x="26134" y="10297"/>
                    </a:cubicBezTo>
                    <a:cubicBezTo>
                      <a:pt x="26470" y="10232"/>
                      <a:pt x="26804" y="10155"/>
                      <a:pt x="27137" y="10077"/>
                    </a:cubicBezTo>
                    <a:cubicBezTo>
                      <a:pt x="27492" y="9999"/>
                      <a:pt x="27854" y="9935"/>
                      <a:pt x="28214" y="9866"/>
                    </a:cubicBezTo>
                    <a:cubicBezTo>
                      <a:pt x="28565" y="9799"/>
                      <a:pt x="28914" y="9721"/>
                      <a:pt x="29270" y="9653"/>
                    </a:cubicBezTo>
                    <a:cubicBezTo>
                      <a:pt x="29636" y="9582"/>
                      <a:pt x="30005" y="9535"/>
                      <a:pt x="30374" y="9477"/>
                    </a:cubicBezTo>
                    <a:cubicBezTo>
                      <a:pt x="30387" y="9474"/>
                      <a:pt x="30404" y="9474"/>
                      <a:pt x="30417" y="9471"/>
                    </a:cubicBezTo>
                    <a:cubicBezTo>
                      <a:pt x="30461" y="9464"/>
                      <a:pt x="30502" y="9450"/>
                      <a:pt x="30543" y="9444"/>
                    </a:cubicBezTo>
                    <a:cubicBezTo>
                      <a:pt x="30699" y="9386"/>
                      <a:pt x="30858" y="9332"/>
                      <a:pt x="31013" y="9277"/>
                    </a:cubicBezTo>
                    <a:cubicBezTo>
                      <a:pt x="31027" y="9288"/>
                      <a:pt x="31044" y="9294"/>
                      <a:pt x="31058" y="9305"/>
                    </a:cubicBezTo>
                    <a:cubicBezTo>
                      <a:pt x="31138" y="9274"/>
                      <a:pt x="31219" y="9245"/>
                      <a:pt x="31295" y="9211"/>
                    </a:cubicBezTo>
                    <a:lnTo>
                      <a:pt x="31295" y="9211"/>
                    </a:lnTo>
                    <a:cubicBezTo>
                      <a:pt x="31295" y="9211"/>
                      <a:pt x="31294" y="9212"/>
                      <a:pt x="31294" y="9213"/>
                    </a:cubicBezTo>
                    <a:cubicBezTo>
                      <a:pt x="31549" y="9091"/>
                      <a:pt x="31806" y="8963"/>
                      <a:pt x="32060" y="8834"/>
                    </a:cubicBezTo>
                    <a:cubicBezTo>
                      <a:pt x="32331" y="8699"/>
                      <a:pt x="32602" y="8563"/>
                      <a:pt x="32866" y="8408"/>
                    </a:cubicBezTo>
                    <a:cubicBezTo>
                      <a:pt x="33025" y="8302"/>
                      <a:pt x="33181" y="8191"/>
                      <a:pt x="33337" y="8075"/>
                    </a:cubicBezTo>
                    <a:cubicBezTo>
                      <a:pt x="33333" y="8075"/>
                      <a:pt x="33333" y="8075"/>
                      <a:pt x="33329" y="8079"/>
                    </a:cubicBezTo>
                    <a:cubicBezTo>
                      <a:pt x="33506" y="7936"/>
                      <a:pt x="33671" y="7784"/>
                      <a:pt x="33831" y="7625"/>
                    </a:cubicBezTo>
                    <a:cubicBezTo>
                      <a:pt x="33834" y="7622"/>
                      <a:pt x="33831" y="7615"/>
                      <a:pt x="33834" y="7608"/>
                    </a:cubicBezTo>
                    <a:cubicBezTo>
                      <a:pt x="33902" y="7398"/>
                      <a:pt x="33976" y="7192"/>
                      <a:pt x="34065" y="6989"/>
                    </a:cubicBezTo>
                    <a:cubicBezTo>
                      <a:pt x="34162" y="6765"/>
                      <a:pt x="34268" y="6542"/>
                      <a:pt x="34376" y="6318"/>
                    </a:cubicBezTo>
                    <a:cubicBezTo>
                      <a:pt x="34484" y="6098"/>
                      <a:pt x="34573" y="5868"/>
                      <a:pt x="34667" y="5637"/>
                    </a:cubicBezTo>
                    <a:cubicBezTo>
                      <a:pt x="34759" y="5424"/>
                      <a:pt x="34853" y="5207"/>
                      <a:pt x="34938" y="4987"/>
                    </a:cubicBezTo>
                    <a:cubicBezTo>
                      <a:pt x="34982" y="4848"/>
                      <a:pt x="35023" y="4710"/>
                      <a:pt x="35056" y="4564"/>
                    </a:cubicBezTo>
                    <a:cubicBezTo>
                      <a:pt x="35067" y="4530"/>
                      <a:pt x="35073" y="4493"/>
                      <a:pt x="35081" y="4456"/>
                    </a:cubicBezTo>
                    <a:cubicBezTo>
                      <a:pt x="35081" y="4452"/>
                      <a:pt x="35081" y="4449"/>
                      <a:pt x="35076" y="4449"/>
                    </a:cubicBezTo>
                    <a:cubicBezTo>
                      <a:pt x="34918" y="4198"/>
                      <a:pt x="34751" y="3958"/>
                      <a:pt x="34573" y="3724"/>
                    </a:cubicBezTo>
                    <a:cubicBezTo>
                      <a:pt x="34369" y="3491"/>
                      <a:pt x="34162" y="3268"/>
                      <a:pt x="33946" y="3044"/>
                    </a:cubicBezTo>
                    <a:cubicBezTo>
                      <a:pt x="33851" y="2959"/>
                      <a:pt x="33760" y="2868"/>
                      <a:pt x="33662" y="2786"/>
                    </a:cubicBezTo>
                    <a:cubicBezTo>
                      <a:pt x="33546" y="2688"/>
                      <a:pt x="33431" y="2597"/>
                      <a:pt x="33316" y="2505"/>
                    </a:cubicBezTo>
                    <a:cubicBezTo>
                      <a:pt x="33157" y="2394"/>
                      <a:pt x="32998" y="2292"/>
                      <a:pt x="32835" y="2187"/>
                    </a:cubicBezTo>
                    <a:cubicBezTo>
                      <a:pt x="32652" y="2089"/>
                      <a:pt x="32473" y="1994"/>
                      <a:pt x="32287" y="1902"/>
                    </a:cubicBezTo>
                    <a:cubicBezTo>
                      <a:pt x="32097" y="1808"/>
                      <a:pt x="31897" y="1730"/>
                      <a:pt x="31701" y="1645"/>
                    </a:cubicBezTo>
                    <a:cubicBezTo>
                      <a:pt x="31071" y="1398"/>
                      <a:pt x="30435" y="1171"/>
                      <a:pt x="29788" y="972"/>
                    </a:cubicBezTo>
                    <a:cubicBezTo>
                      <a:pt x="29605" y="927"/>
                      <a:pt x="29422" y="886"/>
                      <a:pt x="29233" y="850"/>
                    </a:cubicBezTo>
                    <a:cubicBezTo>
                      <a:pt x="29060" y="819"/>
                      <a:pt x="28884" y="792"/>
                      <a:pt x="28708" y="769"/>
                    </a:cubicBezTo>
                    <a:cubicBezTo>
                      <a:pt x="28318" y="717"/>
                      <a:pt x="27929" y="667"/>
                      <a:pt x="27536" y="616"/>
                    </a:cubicBezTo>
                    <a:cubicBezTo>
                      <a:pt x="26771" y="511"/>
                      <a:pt x="26002" y="419"/>
                      <a:pt x="25237" y="314"/>
                    </a:cubicBezTo>
                    <a:cubicBezTo>
                      <a:pt x="25088" y="297"/>
                      <a:pt x="24935" y="277"/>
                      <a:pt x="24787" y="257"/>
                    </a:cubicBezTo>
                    <a:cubicBezTo>
                      <a:pt x="23225" y="88"/>
                      <a:pt x="21658" y="27"/>
                      <a:pt x="20090" y="6"/>
                    </a:cubicBezTo>
                    <a:cubicBezTo>
                      <a:pt x="19758" y="2"/>
                      <a:pt x="19426" y="0"/>
                      <a:pt x="190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2" name="Google Shape;1142;p56"/>
              <p:cNvSpPr/>
              <p:nvPr/>
            </p:nvSpPr>
            <p:spPr>
              <a:xfrm>
                <a:off x="6671999" y="3535799"/>
                <a:ext cx="1283496" cy="300169"/>
              </a:xfrm>
              <a:custGeom>
                <a:avLst/>
                <a:gdLst/>
                <a:ahLst/>
                <a:cxnLst/>
                <a:rect l="l" t="t" r="r" b="b"/>
                <a:pathLst>
                  <a:path w="30483" h="7129" extrusionOk="0">
                    <a:moveTo>
                      <a:pt x="22187" y="1376"/>
                    </a:moveTo>
                    <a:cubicBezTo>
                      <a:pt x="22191" y="1376"/>
                      <a:pt x="22196" y="1376"/>
                      <a:pt x="22200" y="1376"/>
                    </a:cubicBezTo>
                    <a:cubicBezTo>
                      <a:pt x="22386" y="1383"/>
                      <a:pt x="22539" y="1552"/>
                      <a:pt x="22528" y="1738"/>
                    </a:cubicBezTo>
                    <a:cubicBezTo>
                      <a:pt x="22518" y="1923"/>
                      <a:pt x="22363" y="2067"/>
                      <a:pt x="22179" y="2067"/>
                    </a:cubicBezTo>
                    <a:cubicBezTo>
                      <a:pt x="22175" y="2067"/>
                      <a:pt x="22170" y="2067"/>
                      <a:pt x="22166" y="2067"/>
                    </a:cubicBezTo>
                    <a:cubicBezTo>
                      <a:pt x="21979" y="2063"/>
                      <a:pt x="21827" y="1891"/>
                      <a:pt x="21837" y="1704"/>
                    </a:cubicBezTo>
                    <a:cubicBezTo>
                      <a:pt x="21848" y="1519"/>
                      <a:pt x="22003" y="1376"/>
                      <a:pt x="22187" y="1376"/>
                    </a:cubicBezTo>
                    <a:close/>
                    <a:moveTo>
                      <a:pt x="23219" y="1403"/>
                    </a:moveTo>
                    <a:cubicBezTo>
                      <a:pt x="23223" y="1403"/>
                      <a:pt x="23228" y="1403"/>
                      <a:pt x="23233" y="1404"/>
                    </a:cubicBezTo>
                    <a:cubicBezTo>
                      <a:pt x="23419" y="1407"/>
                      <a:pt x="23571" y="1579"/>
                      <a:pt x="23561" y="1765"/>
                    </a:cubicBezTo>
                    <a:cubicBezTo>
                      <a:pt x="23551" y="1953"/>
                      <a:pt x="23392" y="2094"/>
                      <a:pt x="23205" y="2094"/>
                    </a:cubicBezTo>
                    <a:cubicBezTo>
                      <a:pt x="23203" y="2094"/>
                      <a:pt x="23201" y="2094"/>
                      <a:pt x="23198" y="2094"/>
                    </a:cubicBezTo>
                    <a:cubicBezTo>
                      <a:pt x="23012" y="2087"/>
                      <a:pt x="22860" y="1915"/>
                      <a:pt x="22870" y="1732"/>
                    </a:cubicBezTo>
                    <a:cubicBezTo>
                      <a:pt x="22880" y="1546"/>
                      <a:pt x="23035" y="1403"/>
                      <a:pt x="23219" y="1403"/>
                    </a:cubicBezTo>
                    <a:close/>
                    <a:moveTo>
                      <a:pt x="6828" y="1633"/>
                    </a:moveTo>
                    <a:cubicBezTo>
                      <a:pt x="6832" y="1633"/>
                      <a:pt x="6836" y="1633"/>
                      <a:pt x="6840" y="1634"/>
                    </a:cubicBezTo>
                    <a:cubicBezTo>
                      <a:pt x="7030" y="1640"/>
                      <a:pt x="7179" y="1810"/>
                      <a:pt x="7169" y="1996"/>
                    </a:cubicBezTo>
                    <a:cubicBezTo>
                      <a:pt x="7159" y="2181"/>
                      <a:pt x="7003" y="2325"/>
                      <a:pt x="6818" y="2325"/>
                    </a:cubicBezTo>
                    <a:cubicBezTo>
                      <a:pt x="6814" y="2325"/>
                      <a:pt x="6810" y="2324"/>
                      <a:pt x="6806" y="2324"/>
                    </a:cubicBezTo>
                    <a:cubicBezTo>
                      <a:pt x="6620" y="2318"/>
                      <a:pt x="6468" y="2148"/>
                      <a:pt x="6478" y="1962"/>
                    </a:cubicBezTo>
                    <a:cubicBezTo>
                      <a:pt x="6488" y="1777"/>
                      <a:pt x="6644" y="1633"/>
                      <a:pt x="6828" y="1633"/>
                    </a:cubicBezTo>
                    <a:close/>
                    <a:moveTo>
                      <a:pt x="22587" y="2310"/>
                    </a:moveTo>
                    <a:cubicBezTo>
                      <a:pt x="22591" y="2310"/>
                      <a:pt x="22595" y="2310"/>
                      <a:pt x="22599" y="2310"/>
                    </a:cubicBezTo>
                    <a:cubicBezTo>
                      <a:pt x="22786" y="2318"/>
                      <a:pt x="22938" y="2487"/>
                      <a:pt x="22928" y="2673"/>
                    </a:cubicBezTo>
                    <a:cubicBezTo>
                      <a:pt x="22917" y="2858"/>
                      <a:pt x="22762" y="3002"/>
                      <a:pt x="22579" y="3002"/>
                    </a:cubicBezTo>
                    <a:cubicBezTo>
                      <a:pt x="22574" y="3002"/>
                      <a:pt x="22570" y="3001"/>
                      <a:pt x="22565" y="3001"/>
                    </a:cubicBezTo>
                    <a:cubicBezTo>
                      <a:pt x="22379" y="2995"/>
                      <a:pt x="22226" y="2826"/>
                      <a:pt x="22237" y="2639"/>
                    </a:cubicBezTo>
                    <a:cubicBezTo>
                      <a:pt x="22247" y="2454"/>
                      <a:pt x="22402" y="2310"/>
                      <a:pt x="22587" y="2310"/>
                    </a:cubicBezTo>
                    <a:close/>
                    <a:moveTo>
                      <a:pt x="5517" y="5676"/>
                    </a:moveTo>
                    <a:cubicBezTo>
                      <a:pt x="5517" y="5676"/>
                      <a:pt x="5517" y="5677"/>
                      <a:pt x="5516" y="5677"/>
                    </a:cubicBezTo>
                    <a:cubicBezTo>
                      <a:pt x="5517" y="5677"/>
                      <a:pt x="5517" y="5677"/>
                      <a:pt x="5517" y="5676"/>
                    </a:cubicBezTo>
                    <a:close/>
                    <a:moveTo>
                      <a:pt x="14921" y="0"/>
                    </a:moveTo>
                    <a:cubicBezTo>
                      <a:pt x="14708" y="0"/>
                      <a:pt x="14494" y="7"/>
                      <a:pt x="14283" y="22"/>
                    </a:cubicBezTo>
                    <a:cubicBezTo>
                      <a:pt x="14019" y="49"/>
                      <a:pt x="13754" y="83"/>
                      <a:pt x="13490" y="113"/>
                    </a:cubicBezTo>
                    <a:cubicBezTo>
                      <a:pt x="13210" y="144"/>
                      <a:pt x="12929" y="160"/>
                      <a:pt x="12648" y="171"/>
                    </a:cubicBezTo>
                    <a:cubicBezTo>
                      <a:pt x="12058" y="191"/>
                      <a:pt x="11469" y="185"/>
                      <a:pt x="10880" y="228"/>
                    </a:cubicBezTo>
                    <a:cubicBezTo>
                      <a:pt x="10544" y="258"/>
                      <a:pt x="10206" y="306"/>
                      <a:pt x="9871" y="350"/>
                    </a:cubicBezTo>
                    <a:cubicBezTo>
                      <a:pt x="9488" y="397"/>
                      <a:pt x="9109" y="449"/>
                      <a:pt x="8730" y="493"/>
                    </a:cubicBezTo>
                    <a:cubicBezTo>
                      <a:pt x="8550" y="513"/>
                      <a:pt x="8371" y="533"/>
                      <a:pt x="8192" y="557"/>
                    </a:cubicBezTo>
                    <a:cubicBezTo>
                      <a:pt x="8012" y="580"/>
                      <a:pt x="7839" y="614"/>
                      <a:pt x="7664" y="648"/>
                    </a:cubicBezTo>
                    <a:cubicBezTo>
                      <a:pt x="7328" y="709"/>
                      <a:pt x="6996" y="787"/>
                      <a:pt x="6661" y="851"/>
                    </a:cubicBezTo>
                    <a:cubicBezTo>
                      <a:pt x="6359" y="909"/>
                      <a:pt x="6054" y="966"/>
                      <a:pt x="5754" y="1027"/>
                    </a:cubicBezTo>
                    <a:cubicBezTo>
                      <a:pt x="5767" y="1027"/>
                      <a:pt x="5781" y="1021"/>
                      <a:pt x="5798" y="1021"/>
                    </a:cubicBezTo>
                    <a:cubicBezTo>
                      <a:pt x="5737" y="1034"/>
                      <a:pt x="5679" y="1048"/>
                      <a:pt x="5618" y="1065"/>
                    </a:cubicBezTo>
                    <a:cubicBezTo>
                      <a:pt x="5490" y="1146"/>
                      <a:pt x="5360" y="1227"/>
                      <a:pt x="5235" y="1315"/>
                    </a:cubicBezTo>
                    <a:cubicBezTo>
                      <a:pt x="5218" y="1335"/>
                      <a:pt x="5201" y="1352"/>
                      <a:pt x="5185" y="1373"/>
                    </a:cubicBezTo>
                    <a:cubicBezTo>
                      <a:pt x="5073" y="1491"/>
                      <a:pt x="4937" y="1596"/>
                      <a:pt x="4812" y="1704"/>
                    </a:cubicBezTo>
                    <a:cubicBezTo>
                      <a:pt x="4616" y="1867"/>
                      <a:pt x="4423" y="2029"/>
                      <a:pt x="4226" y="2192"/>
                    </a:cubicBezTo>
                    <a:cubicBezTo>
                      <a:pt x="4074" y="2321"/>
                      <a:pt x="3915" y="2440"/>
                      <a:pt x="3755" y="2562"/>
                    </a:cubicBezTo>
                    <a:cubicBezTo>
                      <a:pt x="3738" y="2585"/>
                      <a:pt x="3725" y="2609"/>
                      <a:pt x="3705" y="2629"/>
                    </a:cubicBezTo>
                    <a:cubicBezTo>
                      <a:pt x="3485" y="2815"/>
                      <a:pt x="3265" y="2998"/>
                      <a:pt x="3055" y="3195"/>
                    </a:cubicBezTo>
                    <a:cubicBezTo>
                      <a:pt x="2811" y="3431"/>
                      <a:pt x="2605" y="3699"/>
                      <a:pt x="2371" y="3943"/>
                    </a:cubicBezTo>
                    <a:cubicBezTo>
                      <a:pt x="2225" y="4095"/>
                      <a:pt x="2076" y="4241"/>
                      <a:pt x="1930" y="4397"/>
                    </a:cubicBezTo>
                    <a:cubicBezTo>
                      <a:pt x="1785" y="4553"/>
                      <a:pt x="1643" y="4708"/>
                      <a:pt x="1504" y="4874"/>
                    </a:cubicBezTo>
                    <a:cubicBezTo>
                      <a:pt x="1386" y="5009"/>
                      <a:pt x="1253" y="5131"/>
                      <a:pt x="1138" y="5270"/>
                    </a:cubicBezTo>
                    <a:cubicBezTo>
                      <a:pt x="992" y="5467"/>
                      <a:pt x="861" y="5670"/>
                      <a:pt x="722" y="5873"/>
                    </a:cubicBezTo>
                    <a:cubicBezTo>
                      <a:pt x="583" y="6069"/>
                      <a:pt x="444" y="6266"/>
                      <a:pt x="312" y="6469"/>
                    </a:cubicBezTo>
                    <a:cubicBezTo>
                      <a:pt x="228" y="6608"/>
                      <a:pt x="156" y="6760"/>
                      <a:pt x="58" y="6889"/>
                    </a:cubicBezTo>
                    <a:cubicBezTo>
                      <a:pt x="38" y="6916"/>
                      <a:pt x="20" y="6943"/>
                      <a:pt x="0" y="6970"/>
                    </a:cubicBezTo>
                    <a:cubicBezTo>
                      <a:pt x="106" y="6922"/>
                      <a:pt x="211" y="6878"/>
                      <a:pt x="312" y="6828"/>
                    </a:cubicBezTo>
                    <a:cubicBezTo>
                      <a:pt x="603" y="6692"/>
                      <a:pt x="898" y="6547"/>
                      <a:pt x="1206" y="6449"/>
                    </a:cubicBezTo>
                    <a:cubicBezTo>
                      <a:pt x="1355" y="6397"/>
                      <a:pt x="1500" y="6350"/>
                      <a:pt x="1653" y="6313"/>
                    </a:cubicBezTo>
                    <a:cubicBezTo>
                      <a:pt x="1795" y="6272"/>
                      <a:pt x="1938" y="6239"/>
                      <a:pt x="2080" y="6205"/>
                    </a:cubicBezTo>
                    <a:cubicBezTo>
                      <a:pt x="2235" y="6167"/>
                      <a:pt x="2394" y="6144"/>
                      <a:pt x="2554" y="6120"/>
                    </a:cubicBezTo>
                    <a:cubicBezTo>
                      <a:pt x="2710" y="6100"/>
                      <a:pt x="2862" y="6072"/>
                      <a:pt x="3018" y="6045"/>
                    </a:cubicBezTo>
                    <a:cubicBezTo>
                      <a:pt x="3214" y="6002"/>
                      <a:pt x="3410" y="5958"/>
                      <a:pt x="3607" y="5910"/>
                    </a:cubicBezTo>
                    <a:cubicBezTo>
                      <a:pt x="3820" y="5859"/>
                      <a:pt x="4037" y="5808"/>
                      <a:pt x="4254" y="5778"/>
                    </a:cubicBezTo>
                    <a:cubicBezTo>
                      <a:pt x="4470" y="5747"/>
                      <a:pt x="4687" y="5727"/>
                      <a:pt x="4900" y="5711"/>
                    </a:cubicBezTo>
                    <a:cubicBezTo>
                      <a:pt x="5095" y="5694"/>
                      <a:pt x="5290" y="5694"/>
                      <a:pt x="5485" y="5678"/>
                    </a:cubicBezTo>
                    <a:lnTo>
                      <a:pt x="5485" y="5678"/>
                    </a:lnTo>
                    <a:cubicBezTo>
                      <a:pt x="5483" y="5678"/>
                      <a:pt x="5481" y="5679"/>
                      <a:pt x="5479" y="5680"/>
                    </a:cubicBezTo>
                    <a:cubicBezTo>
                      <a:pt x="5490" y="5677"/>
                      <a:pt x="5503" y="5677"/>
                      <a:pt x="5513" y="5677"/>
                    </a:cubicBezTo>
                    <a:cubicBezTo>
                      <a:pt x="5516" y="5677"/>
                      <a:pt x="5520" y="5673"/>
                      <a:pt x="5523" y="5673"/>
                    </a:cubicBezTo>
                    <a:lnTo>
                      <a:pt x="5523" y="5673"/>
                    </a:lnTo>
                    <a:cubicBezTo>
                      <a:pt x="5520" y="5673"/>
                      <a:pt x="5520" y="5676"/>
                      <a:pt x="5517" y="5676"/>
                    </a:cubicBezTo>
                    <a:lnTo>
                      <a:pt x="5517" y="5676"/>
                    </a:lnTo>
                    <a:cubicBezTo>
                      <a:pt x="6153" y="5612"/>
                      <a:pt x="6786" y="5503"/>
                      <a:pt x="7412" y="5399"/>
                    </a:cubicBezTo>
                    <a:cubicBezTo>
                      <a:pt x="7717" y="5351"/>
                      <a:pt x="8022" y="5304"/>
                      <a:pt x="8330" y="5294"/>
                    </a:cubicBezTo>
                    <a:cubicBezTo>
                      <a:pt x="8635" y="5284"/>
                      <a:pt x="8933" y="5277"/>
                      <a:pt x="9231" y="5253"/>
                    </a:cubicBezTo>
                    <a:cubicBezTo>
                      <a:pt x="9231" y="5250"/>
                      <a:pt x="9234" y="5250"/>
                      <a:pt x="9234" y="5250"/>
                    </a:cubicBezTo>
                    <a:lnTo>
                      <a:pt x="9241" y="5250"/>
                    </a:lnTo>
                    <a:cubicBezTo>
                      <a:pt x="9251" y="5247"/>
                      <a:pt x="9264" y="5247"/>
                      <a:pt x="9275" y="5247"/>
                    </a:cubicBezTo>
                    <a:lnTo>
                      <a:pt x="9302" y="5247"/>
                    </a:lnTo>
                    <a:cubicBezTo>
                      <a:pt x="9309" y="5243"/>
                      <a:pt x="9316" y="5243"/>
                      <a:pt x="9322" y="5243"/>
                    </a:cubicBezTo>
                    <a:lnTo>
                      <a:pt x="9319" y="5243"/>
                    </a:lnTo>
                    <a:cubicBezTo>
                      <a:pt x="9685" y="5209"/>
                      <a:pt x="10047" y="5152"/>
                      <a:pt x="10410" y="5097"/>
                    </a:cubicBezTo>
                    <a:cubicBezTo>
                      <a:pt x="10740" y="5046"/>
                      <a:pt x="11075" y="5019"/>
                      <a:pt x="11411" y="5019"/>
                    </a:cubicBezTo>
                    <a:cubicBezTo>
                      <a:pt x="11451" y="5019"/>
                      <a:pt x="11490" y="5019"/>
                      <a:pt x="11530" y="5020"/>
                    </a:cubicBezTo>
                    <a:cubicBezTo>
                      <a:pt x="11930" y="5033"/>
                      <a:pt x="12332" y="5047"/>
                      <a:pt x="12735" y="5047"/>
                    </a:cubicBezTo>
                    <a:cubicBezTo>
                      <a:pt x="13135" y="5047"/>
                      <a:pt x="13535" y="5006"/>
                      <a:pt x="13931" y="4989"/>
                    </a:cubicBezTo>
                    <a:cubicBezTo>
                      <a:pt x="14490" y="4959"/>
                      <a:pt x="15049" y="4947"/>
                      <a:pt x="15608" y="4947"/>
                    </a:cubicBezTo>
                    <a:cubicBezTo>
                      <a:pt x="15875" y="4947"/>
                      <a:pt x="16142" y="4950"/>
                      <a:pt x="16409" y="4955"/>
                    </a:cubicBezTo>
                    <a:cubicBezTo>
                      <a:pt x="16812" y="4965"/>
                      <a:pt x="17216" y="4972"/>
                      <a:pt x="17619" y="4975"/>
                    </a:cubicBezTo>
                    <a:cubicBezTo>
                      <a:pt x="17697" y="4976"/>
                      <a:pt x="17776" y="4976"/>
                      <a:pt x="17854" y="4976"/>
                    </a:cubicBezTo>
                    <a:cubicBezTo>
                      <a:pt x="18168" y="4976"/>
                      <a:pt x="18482" y="4971"/>
                      <a:pt x="18797" y="4965"/>
                    </a:cubicBezTo>
                    <a:cubicBezTo>
                      <a:pt x="18932" y="4963"/>
                      <a:pt x="19067" y="4962"/>
                      <a:pt x="19202" y="4962"/>
                    </a:cubicBezTo>
                    <a:cubicBezTo>
                      <a:pt x="19475" y="4962"/>
                      <a:pt x="19748" y="4968"/>
                      <a:pt x="20023" y="4986"/>
                    </a:cubicBezTo>
                    <a:cubicBezTo>
                      <a:pt x="20426" y="5009"/>
                      <a:pt x="20829" y="5043"/>
                      <a:pt x="21231" y="5074"/>
                    </a:cubicBezTo>
                    <a:cubicBezTo>
                      <a:pt x="21628" y="5104"/>
                      <a:pt x="22023" y="5134"/>
                      <a:pt x="22420" y="5172"/>
                    </a:cubicBezTo>
                    <a:cubicBezTo>
                      <a:pt x="22812" y="5209"/>
                      <a:pt x="23198" y="5260"/>
                      <a:pt x="23588" y="5300"/>
                    </a:cubicBezTo>
                    <a:cubicBezTo>
                      <a:pt x="24018" y="5345"/>
                      <a:pt x="24441" y="5412"/>
                      <a:pt x="24864" y="5497"/>
                    </a:cubicBezTo>
                    <a:cubicBezTo>
                      <a:pt x="25264" y="5581"/>
                      <a:pt x="25664" y="5683"/>
                      <a:pt x="26066" y="5761"/>
                    </a:cubicBezTo>
                    <a:cubicBezTo>
                      <a:pt x="26466" y="5833"/>
                      <a:pt x="26863" y="5907"/>
                      <a:pt x="27252" y="6015"/>
                    </a:cubicBezTo>
                    <a:cubicBezTo>
                      <a:pt x="27627" y="6120"/>
                      <a:pt x="28004" y="6222"/>
                      <a:pt x="28379" y="6323"/>
                    </a:cubicBezTo>
                    <a:cubicBezTo>
                      <a:pt x="28779" y="6432"/>
                      <a:pt x="29171" y="6544"/>
                      <a:pt x="29557" y="6696"/>
                    </a:cubicBezTo>
                    <a:cubicBezTo>
                      <a:pt x="29876" y="6821"/>
                      <a:pt x="30181" y="6970"/>
                      <a:pt x="30482" y="7129"/>
                    </a:cubicBezTo>
                    <a:cubicBezTo>
                      <a:pt x="30468" y="7105"/>
                      <a:pt x="30451" y="7078"/>
                      <a:pt x="30438" y="7052"/>
                    </a:cubicBezTo>
                    <a:cubicBezTo>
                      <a:pt x="30306" y="6848"/>
                      <a:pt x="30164" y="6652"/>
                      <a:pt x="30025" y="6455"/>
                    </a:cubicBezTo>
                    <a:cubicBezTo>
                      <a:pt x="29987" y="6408"/>
                      <a:pt x="29951" y="6364"/>
                      <a:pt x="29917" y="6316"/>
                    </a:cubicBezTo>
                    <a:cubicBezTo>
                      <a:pt x="29771" y="6120"/>
                      <a:pt x="29629" y="5920"/>
                      <a:pt x="29484" y="5724"/>
                    </a:cubicBezTo>
                    <a:cubicBezTo>
                      <a:pt x="29229" y="5433"/>
                      <a:pt x="28976" y="5138"/>
                      <a:pt x="28721" y="4844"/>
                    </a:cubicBezTo>
                    <a:cubicBezTo>
                      <a:pt x="28474" y="4553"/>
                      <a:pt x="28224" y="4261"/>
                      <a:pt x="27970" y="3976"/>
                    </a:cubicBezTo>
                    <a:cubicBezTo>
                      <a:pt x="27861" y="3872"/>
                      <a:pt x="27749" y="3770"/>
                      <a:pt x="27641" y="3668"/>
                    </a:cubicBezTo>
                    <a:cubicBezTo>
                      <a:pt x="27350" y="3404"/>
                      <a:pt x="27072" y="3126"/>
                      <a:pt x="26785" y="2859"/>
                    </a:cubicBezTo>
                    <a:cubicBezTo>
                      <a:pt x="26632" y="2740"/>
                      <a:pt x="26483" y="2626"/>
                      <a:pt x="26321" y="2517"/>
                    </a:cubicBezTo>
                    <a:cubicBezTo>
                      <a:pt x="26131" y="2395"/>
                      <a:pt x="25938" y="2273"/>
                      <a:pt x="25749" y="2148"/>
                    </a:cubicBezTo>
                    <a:cubicBezTo>
                      <a:pt x="25400" y="1918"/>
                      <a:pt x="25061" y="1671"/>
                      <a:pt x="24709" y="1440"/>
                    </a:cubicBezTo>
                    <a:cubicBezTo>
                      <a:pt x="24425" y="1268"/>
                      <a:pt x="24136" y="1095"/>
                      <a:pt x="23856" y="916"/>
                    </a:cubicBezTo>
                    <a:lnTo>
                      <a:pt x="23856" y="916"/>
                    </a:lnTo>
                    <a:cubicBezTo>
                      <a:pt x="23860" y="918"/>
                      <a:pt x="23864" y="921"/>
                      <a:pt x="23869" y="925"/>
                    </a:cubicBezTo>
                    <a:lnTo>
                      <a:pt x="23869" y="925"/>
                    </a:lnTo>
                    <a:cubicBezTo>
                      <a:pt x="23586" y="747"/>
                      <a:pt x="23302" y="572"/>
                      <a:pt x="23012" y="404"/>
                    </a:cubicBezTo>
                    <a:cubicBezTo>
                      <a:pt x="22725" y="363"/>
                      <a:pt x="22440" y="327"/>
                      <a:pt x="22149" y="302"/>
                    </a:cubicBezTo>
                    <a:cubicBezTo>
                      <a:pt x="21662" y="255"/>
                      <a:pt x="21170" y="208"/>
                      <a:pt x="20679" y="177"/>
                    </a:cubicBezTo>
                    <a:lnTo>
                      <a:pt x="20723" y="177"/>
                    </a:lnTo>
                    <a:cubicBezTo>
                      <a:pt x="20344" y="164"/>
                      <a:pt x="19965" y="157"/>
                      <a:pt x="19589" y="140"/>
                    </a:cubicBezTo>
                    <a:cubicBezTo>
                      <a:pt x="19233" y="124"/>
                      <a:pt x="18878" y="110"/>
                      <a:pt x="18526" y="110"/>
                    </a:cubicBezTo>
                    <a:cubicBezTo>
                      <a:pt x="18150" y="110"/>
                      <a:pt x="17777" y="113"/>
                      <a:pt x="17402" y="116"/>
                    </a:cubicBezTo>
                    <a:cubicBezTo>
                      <a:pt x="17033" y="116"/>
                      <a:pt x="16660" y="107"/>
                      <a:pt x="16291" y="93"/>
                    </a:cubicBezTo>
                    <a:cubicBezTo>
                      <a:pt x="16128" y="86"/>
                      <a:pt x="15969" y="79"/>
                      <a:pt x="15806" y="63"/>
                    </a:cubicBezTo>
                    <a:cubicBezTo>
                      <a:pt x="15648" y="49"/>
                      <a:pt x="15485" y="25"/>
                      <a:pt x="15326" y="8"/>
                    </a:cubicBezTo>
                    <a:cubicBezTo>
                      <a:pt x="15191" y="3"/>
                      <a:pt x="15056" y="0"/>
                      <a:pt x="14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3" name="Google Shape;1143;p56"/>
              <p:cNvSpPr/>
              <p:nvPr/>
            </p:nvSpPr>
            <p:spPr>
              <a:xfrm>
                <a:off x="8101737" y="4228775"/>
                <a:ext cx="1179" cy="23663"/>
              </a:xfrm>
              <a:custGeom>
                <a:avLst/>
                <a:gdLst/>
                <a:ahLst/>
                <a:cxnLst/>
                <a:rect l="l" t="t" r="r" b="b"/>
                <a:pathLst>
                  <a:path w="28" h="56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" y="186"/>
                      <a:pt x="10" y="376"/>
                      <a:pt x="13" y="562"/>
                    </a:cubicBezTo>
                    <a:cubicBezTo>
                      <a:pt x="21" y="389"/>
                      <a:pt x="24" y="216"/>
                      <a:pt x="27" y="47"/>
                    </a:cubicBezTo>
                    <a:cubicBezTo>
                      <a:pt x="18" y="30"/>
                      <a:pt x="7" y="16"/>
                      <a:pt x="0" y="0"/>
                    </a:cubicBez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4" name="Google Shape;1144;p56"/>
              <p:cNvSpPr/>
              <p:nvPr/>
            </p:nvSpPr>
            <p:spPr>
              <a:xfrm>
                <a:off x="6522734" y="3773107"/>
                <a:ext cx="1538527" cy="411621"/>
              </a:xfrm>
              <a:custGeom>
                <a:avLst/>
                <a:gdLst/>
                <a:ahLst/>
                <a:cxnLst/>
                <a:rect l="l" t="t" r="r" b="b"/>
                <a:pathLst>
                  <a:path w="36540" h="9776" extrusionOk="0">
                    <a:moveTo>
                      <a:pt x="23351" y="27"/>
                    </a:moveTo>
                    <a:cubicBezTo>
                      <a:pt x="23353" y="27"/>
                      <a:pt x="23355" y="27"/>
                      <a:pt x="23357" y="27"/>
                    </a:cubicBezTo>
                    <a:lnTo>
                      <a:pt x="23357" y="27"/>
                    </a:lnTo>
                    <a:cubicBezTo>
                      <a:pt x="23355" y="27"/>
                      <a:pt x="23352" y="27"/>
                      <a:pt x="23351" y="27"/>
                    </a:cubicBezTo>
                    <a:close/>
                    <a:moveTo>
                      <a:pt x="8449" y="765"/>
                    </a:moveTo>
                    <a:cubicBezTo>
                      <a:pt x="8448" y="765"/>
                      <a:pt x="8448" y="765"/>
                      <a:pt x="8447" y="765"/>
                    </a:cubicBezTo>
                    <a:lnTo>
                      <a:pt x="8447" y="765"/>
                    </a:lnTo>
                    <a:cubicBezTo>
                      <a:pt x="8448" y="765"/>
                      <a:pt x="8448" y="765"/>
                      <a:pt x="8449" y="765"/>
                    </a:cubicBezTo>
                    <a:close/>
                    <a:moveTo>
                      <a:pt x="19528" y="2898"/>
                    </a:moveTo>
                    <a:cubicBezTo>
                      <a:pt x="19533" y="2898"/>
                      <a:pt x="19537" y="2899"/>
                      <a:pt x="19542" y="2899"/>
                    </a:cubicBezTo>
                    <a:cubicBezTo>
                      <a:pt x="19731" y="2902"/>
                      <a:pt x="19880" y="3074"/>
                      <a:pt x="19870" y="3260"/>
                    </a:cubicBezTo>
                    <a:cubicBezTo>
                      <a:pt x="19863" y="3448"/>
                      <a:pt x="19701" y="3590"/>
                      <a:pt x="19517" y="3590"/>
                    </a:cubicBezTo>
                    <a:cubicBezTo>
                      <a:pt x="19515" y="3590"/>
                      <a:pt x="19513" y="3589"/>
                      <a:pt x="19511" y="3589"/>
                    </a:cubicBezTo>
                    <a:cubicBezTo>
                      <a:pt x="19321" y="3582"/>
                      <a:pt x="19173" y="3410"/>
                      <a:pt x="19179" y="3227"/>
                    </a:cubicBezTo>
                    <a:cubicBezTo>
                      <a:pt x="19189" y="3041"/>
                      <a:pt x="19348" y="2898"/>
                      <a:pt x="19528" y="2898"/>
                    </a:cubicBezTo>
                    <a:close/>
                    <a:moveTo>
                      <a:pt x="20538" y="2969"/>
                    </a:moveTo>
                    <a:cubicBezTo>
                      <a:pt x="20542" y="2969"/>
                      <a:pt x="20546" y="2969"/>
                      <a:pt x="20550" y="2969"/>
                    </a:cubicBezTo>
                    <a:cubicBezTo>
                      <a:pt x="20737" y="2973"/>
                      <a:pt x="20889" y="3146"/>
                      <a:pt x="20879" y="3332"/>
                    </a:cubicBezTo>
                    <a:cubicBezTo>
                      <a:pt x="20869" y="3519"/>
                      <a:pt x="20710" y="3660"/>
                      <a:pt x="20523" y="3660"/>
                    </a:cubicBezTo>
                    <a:cubicBezTo>
                      <a:pt x="20521" y="3660"/>
                      <a:pt x="20519" y="3660"/>
                      <a:pt x="20517" y="3660"/>
                    </a:cubicBezTo>
                    <a:cubicBezTo>
                      <a:pt x="20331" y="3654"/>
                      <a:pt x="20178" y="3481"/>
                      <a:pt x="20188" y="3298"/>
                    </a:cubicBezTo>
                    <a:cubicBezTo>
                      <a:pt x="20198" y="3112"/>
                      <a:pt x="20354" y="2969"/>
                      <a:pt x="20538" y="2969"/>
                    </a:cubicBezTo>
                    <a:close/>
                    <a:moveTo>
                      <a:pt x="1896" y="4508"/>
                    </a:moveTo>
                    <a:lnTo>
                      <a:pt x="1896" y="4508"/>
                    </a:lnTo>
                    <a:cubicBezTo>
                      <a:pt x="1894" y="4512"/>
                      <a:pt x="1892" y="4516"/>
                      <a:pt x="1890" y="4520"/>
                    </a:cubicBezTo>
                    <a:cubicBezTo>
                      <a:pt x="1892" y="4516"/>
                      <a:pt x="1894" y="4512"/>
                      <a:pt x="1896" y="4508"/>
                    </a:cubicBezTo>
                    <a:close/>
                    <a:moveTo>
                      <a:pt x="19817" y="4539"/>
                    </a:moveTo>
                    <a:cubicBezTo>
                      <a:pt x="19823" y="4540"/>
                      <a:pt x="19828" y="4540"/>
                      <a:pt x="19833" y="4540"/>
                    </a:cubicBezTo>
                    <a:cubicBezTo>
                      <a:pt x="19827" y="4540"/>
                      <a:pt x="19822" y="4540"/>
                      <a:pt x="19817" y="4539"/>
                    </a:cubicBezTo>
                    <a:close/>
                    <a:moveTo>
                      <a:pt x="24408" y="4757"/>
                    </a:moveTo>
                    <a:cubicBezTo>
                      <a:pt x="24410" y="4757"/>
                      <a:pt x="24412" y="4757"/>
                      <a:pt x="24414" y="4757"/>
                    </a:cubicBezTo>
                    <a:cubicBezTo>
                      <a:pt x="24412" y="4757"/>
                      <a:pt x="24410" y="4757"/>
                      <a:pt x="24408" y="4757"/>
                    </a:cubicBezTo>
                    <a:close/>
                    <a:moveTo>
                      <a:pt x="36080" y="6326"/>
                    </a:moveTo>
                    <a:cubicBezTo>
                      <a:pt x="36081" y="6328"/>
                      <a:pt x="36081" y="6331"/>
                      <a:pt x="36082" y="6333"/>
                    </a:cubicBezTo>
                    <a:lnTo>
                      <a:pt x="36082" y="6333"/>
                    </a:lnTo>
                    <a:cubicBezTo>
                      <a:pt x="36081" y="6331"/>
                      <a:pt x="36081" y="6329"/>
                      <a:pt x="36080" y="6326"/>
                    </a:cubicBezTo>
                    <a:close/>
                    <a:moveTo>
                      <a:pt x="36092" y="6364"/>
                    </a:moveTo>
                    <a:cubicBezTo>
                      <a:pt x="36092" y="6365"/>
                      <a:pt x="36092" y="6367"/>
                      <a:pt x="36092" y="6369"/>
                    </a:cubicBezTo>
                    <a:cubicBezTo>
                      <a:pt x="36092" y="6367"/>
                      <a:pt x="36092" y="6365"/>
                      <a:pt x="36092" y="6364"/>
                    </a:cubicBezTo>
                    <a:close/>
                    <a:moveTo>
                      <a:pt x="19193" y="0"/>
                    </a:moveTo>
                    <a:cubicBezTo>
                      <a:pt x="18971" y="0"/>
                      <a:pt x="18749" y="3"/>
                      <a:pt x="18526" y="6"/>
                    </a:cubicBezTo>
                    <a:cubicBezTo>
                      <a:pt x="17835" y="14"/>
                      <a:pt x="17147" y="75"/>
                      <a:pt x="16460" y="98"/>
                    </a:cubicBezTo>
                    <a:cubicBezTo>
                      <a:pt x="16375" y="101"/>
                      <a:pt x="16291" y="102"/>
                      <a:pt x="16206" y="102"/>
                    </a:cubicBezTo>
                    <a:cubicBezTo>
                      <a:pt x="16000" y="102"/>
                      <a:pt x="15794" y="95"/>
                      <a:pt x="15590" y="88"/>
                    </a:cubicBezTo>
                    <a:cubicBezTo>
                      <a:pt x="15392" y="83"/>
                      <a:pt x="15195" y="77"/>
                      <a:pt x="15000" y="77"/>
                    </a:cubicBezTo>
                    <a:cubicBezTo>
                      <a:pt x="14820" y="77"/>
                      <a:pt x="14641" y="82"/>
                      <a:pt x="14462" y="95"/>
                    </a:cubicBezTo>
                    <a:cubicBezTo>
                      <a:pt x="13937" y="149"/>
                      <a:pt x="13419" y="253"/>
                      <a:pt x="12891" y="298"/>
                    </a:cubicBezTo>
                    <a:lnTo>
                      <a:pt x="12887" y="298"/>
                    </a:lnTo>
                    <a:cubicBezTo>
                      <a:pt x="12885" y="299"/>
                      <a:pt x="12883" y="300"/>
                      <a:pt x="12881" y="300"/>
                    </a:cubicBezTo>
                    <a:cubicBezTo>
                      <a:pt x="12877" y="300"/>
                      <a:pt x="12872" y="298"/>
                      <a:pt x="12867" y="298"/>
                    </a:cubicBezTo>
                    <a:cubicBezTo>
                      <a:pt x="12861" y="301"/>
                      <a:pt x="12857" y="301"/>
                      <a:pt x="12850" y="301"/>
                    </a:cubicBezTo>
                    <a:cubicBezTo>
                      <a:pt x="12484" y="331"/>
                      <a:pt x="12115" y="335"/>
                      <a:pt x="11750" y="359"/>
                    </a:cubicBezTo>
                    <a:cubicBezTo>
                      <a:pt x="11215" y="406"/>
                      <a:pt x="10687" y="514"/>
                      <a:pt x="10152" y="592"/>
                    </a:cubicBezTo>
                    <a:cubicBezTo>
                      <a:pt x="9857" y="633"/>
                      <a:pt x="9563" y="680"/>
                      <a:pt x="9268" y="711"/>
                    </a:cubicBezTo>
                    <a:cubicBezTo>
                      <a:pt x="8994" y="741"/>
                      <a:pt x="8716" y="748"/>
                      <a:pt x="8438" y="769"/>
                    </a:cubicBezTo>
                    <a:cubicBezTo>
                      <a:pt x="8441" y="766"/>
                      <a:pt x="8444" y="766"/>
                      <a:pt x="8447" y="765"/>
                    </a:cubicBezTo>
                    <a:lnTo>
                      <a:pt x="8447" y="765"/>
                    </a:lnTo>
                    <a:cubicBezTo>
                      <a:pt x="8434" y="766"/>
                      <a:pt x="8421" y="769"/>
                      <a:pt x="8408" y="769"/>
                    </a:cubicBezTo>
                    <a:cubicBezTo>
                      <a:pt x="8171" y="792"/>
                      <a:pt x="7933" y="816"/>
                      <a:pt x="7700" y="856"/>
                    </a:cubicBezTo>
                    <a:cubicBezTo>
                      <a:pt x="7382" y="924"/>
                      <a:pt x="7067" y="1005"/>
                      <a:pt x="6749" y="1077"/>
                    </a:cubicBezTo>
                    <a:cubicBezTo>
                      <a:pt x="6603" y="1107"/>
                      <a:pt x="6450" y="1131"/>
                      <a:pt x="6298" y="1155"/>
                    </a:cubicBezTo>
                    <a:cubicBezTo>
                      <a:pt x="6133" y="1182"/>
                      <a:pt x="5967" y="1208"/>
                      <a:pt x="5804" y="1236"/>
                    </a:cubicBezTo>
                    <a:cubicBezTo>
                      <a:pt x="5662" y="1269"/>
                      <a:pt x="5523" y="1303"/>
                      <a:pt x="5384" y="1341"/>
                    </a:cubicBezTo>
                    <a:cubicBezTo>
                      <a:pt x="5242" y="1378"/>
                      <a:pt x="5100" y="1425"/>
                      <a:pt x="4961" y="1469"/>
                    </a:cubicBezTo>
                    <a:cubicBezTo>
                      <a:pt x="4781" y="1541"/>
                      <a:pt x="4609" y="1611"/>
                      <a:pt x="4433" y="1686"/>
                    </a:cubicBezTo>
                    <a:cubicBezTo>
                      <a:pt x="4256" y="1764"/>
                      <a:pt x="4084" y="1849"/>
                      <a:pt x="3911" y="1930"/>
                    </a:cubicBezTo>
                    <a:cubicBezTo>
                      <a:pt x="3606" y="2072"/>
                      <a:pt x="3298" y="2204"/>
                      <a:pt x="2993" y="2350"/>
                    </a:cubicBezTo>
                    <a:cubicBezTo>
                      <a:pt x="2976" y="2383"/>
                      <a:pt x="2960" y="2418"/>
                      <a:pt x="2943" y="2452"/>
                    </a:cubicBezTo>
                    <a:cubicBezTo>
                      <a:pt x="2841" y="2638"/>
                      <a:pt x="2737" y="2827"/>
                      <a:pt x="2631" y="3013"/>
                    </a:cubicBezTo>
                    <a:cubicBezTo>
                      <a:pt x="2529" y="3193"/>
                      <a:pt x="2424" y="3366"/>
                      <a:pt x="2337" y="3552"/>
                    </a:cubicBezTo>
                    <a:cubicBezTo>
                      <a:pt x="2262" y="3721"/>
                      <a:pt x="2191" y="3894"/>
                      <a:pt x="2113" y="4063"/>
                    </a:cubicBezTo>
                    <a:cubicBezTo>
                      <a:pt x="2044" y="4210"/>
                      <a:pt x="1970" y="4357"/>
                      <a:pt x="1898" y="4503"/>
                    </a:cubicBezTo>
                    <a:lnTo>
                      <a:pt x="1898" y="4503"/>
                    </a:lnTo>
                    <a:cubicBezTo>
                      <a:pt x="1898" y="4502"/>
                      <a:pt x="1899" y="4501"/>
                      <a:pt x="1899" y="4500"/>
                    </a:cubicBezTo>
                    <a:lnTo>
                      <a:pt x="1899" y="4500"/>
                    </a:lnTo>
                    <a:cubicBezTo>
                      <a:pt x="1898" y="4503"/>
                      <a:pt x="1897" y="4505"/>
                      <a:pt x="1896" y="4508"/>
                    </a:cubicBezTo>
                    <a:lnTo>
                      <a:pt x="1896" y="4508"/>
                    </a:lnTo>
                    <a:cubicBezTo>
                      <a:pt x="1896" y="4506"/>
                      <a:pt x="1897" y="4505"/>
                      <a:pt x="1898" y="4503"/>
                    </a:cubicBezTo>
                    <a:lnTo>
                      <a:pt x="1898" y="4503"/>
                    </a:lnTo>
                    <a:cubicBezTo>
                      <a:pt x="1895" y="4510"/>
                      <a:pt x="1892" y="4518"/>
                      <a:pt x="1890" y="4524"/>
                    </a:cubicBezTo>
                    <a:cubicBezTo>
                      <a:pt x="1886" y="4530"/>
                      <a:pt x="1883" y="4537"/>
                      <a:pt x="1879" y="4540"/>
                    </a:cubicBezTo>
                    <a:lnTo>
                      <a:pt x="1879" y="4540"/>
                    </a:lnTo>
                    <a:cubicBezTo>
                      <a:pt x="1883" y="4537"/>
                      <a:pt x="1886" y="4531"/>
                      <a:pt x="1890" y="4527"/>
                    </a:cubicBezTo>
                    <a:lnTo>
                      <a:pt x="1890" y="4527"/>
                    </a:lnTo>
                    <a:cubicBezTo>
                      <a:pt x="1791" y="4748"/>
                      <a:pt x="1710" y="4974"/>
                      <a:pt x="1619" y="5201"/>
                    </a:cubicBezTo>
                    <a:cubicBezTo>
                      <a:pt x="1531" y="5424"/>
                      <a:pt x="1429" y="5645"/>
                      <a:pt x="1335" y="5865"/>
                    </a:cubicBezTo>
                    <a:cubicBezTo>
                      <a:pt x="1240" y="6088"/>
                      <a:pt x="1141" y="6315"/>
                      <a:pt x="1057" y="6542"/>
                    </a:cubicBezTo>
                    <a:cubicBezTo>
                      <a:pt x="1013" y="6657"/>
                      <a:pt x="969" y="6772"/>
                      <a:pt x="924" y="6887"/>
                    </a:cubicBezTo>
                    <a:cubicBezTo>
                      <a:pt x="880" y="6995"/>
                      <a:pt x="827" y="7104"/>
                      <a:pt x="772" y="7212"/>
                    </a:cubicBezTo>
                    <a:cubicBezTo>
                      <a:pt x="708" y="7368"/>
                      <a:pt x="657" y="7524"/>
                      <a:pt x="607" y="7683"/>
                    </a:cubicBezTo>
                    <a:cubicBezTo>
                      <a:pt x="552" y="7852"/>
                      <a:pt x="491" y="8018"/>
                      <a:pt x="433" y="8188"/>
                    </a:cubicBezTo>
                    <a:cubicBezTo>
                      <a:pt x="386" y="8353"/>
                      <a:pt x="335" y="8522"/>
                      <a:pt x="285" y="8685"/>
                    </a:cubicBezTo>
                    <a:cubicBezTo>
                      <a:pt x="238" y="8831"/>
                      <a:pt x="169" y="8966"/>
                      <a:pt x="119" y="9112"/>
                    </a:cubicBezTo>
                    <a:cubicBezTo>
                      <a:pt x="102" y="9183"/>
                      <a:pt x="88" y="9261"/>
                      <a:pt x="75" y="9335"/>
                    </a:cubicBezTo>
                    <a:cubicBezTo>
                      <a:pt x="61" y="9393"/>
                      <a:pt x="47" y="9454"/>
                      <a:pt x="38" y="9515"/>
                    </a:cubicBezTo>
                    <a:cubicBezTo>
                      <a:pt x="24" y="9599"/>
                      <a:pt x="14" y="9688"/>
                      <a:pt x="0" y="9775"/>
                    </a:cubicBezTo>
                    <a:cubicBezTo>
                      <a:pt x="27" y="9745"/>
                      <a:pt x="47" y="9711"/>
                      <a:pt x="75" y="9684"/>
                    </a:cubicBezTo>
                    <a:cubicBezTo>
                      <a:pt x="82" y="9674"/>
                      <a:pt x="85" y="9667"/>
                      <a:pt x="91" y="9660"/>
                    </a:cubicBezTo>
                    <a:cubicBezTo>
                      <a:pt x="227" y="9505"/>
                      <a:pt x="383" y="9363"/>
                      <a:pt x="535" y="9220"/>
                    </a:cubicBezTo>
                    <a:cubicBezTo>
                      <a:pt x="837" y="8929"/>
                      <a:pt x="1175" y="8678"/>
                      <a:pt x="1510" y="8431"/>
                    </a:cubicBezTo>
                    <a:cubicBezTo>
                      <a:pt x="1843" y="8191"/>
                      <a:pt x="2174" y="7944"/>
                      <a:pt x="2523" y="7727"/>
                    </a:cubicBezTo>
                    <a:cubicBezTo>
                      <a:pt x="2875" y="7511"/>
                      <a:pt x="3237" y="7320"/>
                      <a:pt x="3610" y="7138"/>
                    </a:cubicBezTo>
                    <a:cubicBezTo>
                      <a:pt x="3976" y="6962"/>
                      <a:pt x="4337" y="6775"/>
                      <a:pt x="4703" y="6603"/>
                    </a:cubicBezTo>
                    <a:cubicBezTo>
                      <a:pt x="5086" y="6420"/>
                      <a:pt x="5479" y="6254"/>
                      <a:pt x="5872" y="6095"/>
                    </a:cubicBezTo>
                    <a:cubicBezTo>
                      <a:pt x="6150" y="5980"/>
                      <a:pt x="6427" y="5871"/>
                      <a:pt x="6708" y="5763"/>
                    </a:cubicBezTo>
                    <a:cubicBezTo>
                      <a:pt x="6972" y="5662"/>
                      <a:pt x="7247" y="5553"/>
                      <a:pt x="7524" y="5485"/>
                    </a:cubicBezTo>
                    <a:cubicBezTo>
                      <a:pt x="8103" y="5353"/>
                      <a:pt x="8696" y="5276"/>
                      <a:pt x="9278" y="5150"/>
                    </a:cubicBezTo>
                    <a:cubicBezTo>
                      <a:pt x="9610" y="5076"/>
                      <a:pt x="9935" y="4977"/>
                      <a:pt x="10270" y="4920"/>
                    </a:cubicBezTo>
                    <a:cubicBezTo>
                      <a:pt x="10446" y="4893"/>
                      <a:pt x="10626" y="4859"/>
                      <a:pt x="10805" y="4842"/>
                    </a:cubicBezTo>
                    <a:cubicBezTo>
                      <a:pt x="10998" y="4821"/>
                      <a:pt x="11191" y="4808"/>
                      <a:pt x="11384" y="4791"/>
                    </a:cubicBezTo>
                    <a:lnTo>
                      <a:pt x="11381" y="4791"/>
                    </a:lnTo>
                    <a:cubicBezTo>
                      <a:pt x="11801" y="4754"/>
                      <a:pt x="12217" y="4713"/>
                      <a:pt x="12637" y="4662"/>
                    </a:cubicBezTo>
                    <a:cubicBezTo>
                      <a:pt x="13044" y="4612"/>
                      <a:pt x="13453" y="4568"/>
                      <a:pt x="13863" y="4527"/>
                    </a:cubicBezTo>
                    <a:cubicBezTo>
                      <a:pt x="14225" y="4492"/>
                      <a:pt x="14591" y="4472"/>
                      <a:pt x="14953" y="4472"/>
                    </a:cubicBezTo>
                    <a:cubicBezTo>
                      <a:pt x="14980" y="4472"/>
                      <a:pt x="15007" y="4473"/>
                      <a:pt x="15035" y="4473"/>
                    </a:cubicBezTo>
                    <a:cubicBezTo>
                      <a:pt x="15156" y="4475"/>
                      <a:pt x="15277" y="4477"/>
                      <a:pt x="15398" y="4477"/>
                    </a:cubicBezTo>
                    <a:cubicBezTo>
                      <a:pt x="15448" y="4477"/>
                      <a:pt x="15499" y="4477"/>
                      <a:pt x="15549" y="4476"/>
                    </a:cubicBezTo>
                    <a:cubicBezTo>
                      <a:pt x="15746" y="4470"/>
                      <a:pt x="15942" y="4456"/>
                      <a:pt x="16141" y="4449"/>
                    </a:cubicBezTo>
                    <a:cubicBezTo>
                      <a:pt x="16483" y="4440"/>
                      <a:pt x="16824" y="4435"/>
                      <a:pt x="17165" y="4435"/>
                    </a:cubicBezTo>
                    <a:cubicBezTo>
                      <a:pt x="17434" y="4435"/>
                      <a:pt x="17704" y="4438"/>
                      <a:pt x="17974" y="4443"/>
                    </a:cubicBezTo>
                    <a:cubicBezTo>
                      <a:pt x="18588" y="4452"/>
                      <a:pt x="19206" y="4506"/>
                      <a:pt x="19817" y="4539"/>
                    </a:cubicBezTo>
                    <a:lnTo>
                      <a:pt x="19817" y="4539"/>
                    </a:lnTo>
                    <a:cubicBezTo>
                      <a:pt x="19814" y="4539"/>
                      <a:pt x="19811" y="4538"/>
                      <a:pt x="19809" y="4537"/>
                    </a:cubicBezTo>
                    <a:lnTo>
                      <a:pt x="19809" y="4537"/>
                    </a:lnTo>
                    <a:cubicBezTo>
                      <a:pt x="20181" y="4554"/>
                      <a:pt x="20550" y="4565"/>
                      <a:pt x="20923" y="4565"/>
                    </a:cubicBezTo>
                    <a:cubicBezTo>
                      <a:pt x="21073" y="4565"/>
                      <a:pt x="21224" y="4564"/>
                      <a:pt x="21375" y="4564"/>
                    </a:cubicBezTo>
                    <a:cubicBezTo>
                      <a:pt x="21619" y="4564"/>
                      <a:pt x="21863" y="4566"/>
                      <a:pt x="22105" y="4581"/>
                    </a:cubicBezTo>
                    <a:cubicBezTo>
                      <a:pt x="22497" y="4605"/>
                      <a:pt x="22891" y="4652"/>
                      <a:pt x="23280" y="4687"/>
                    </a:cubicBezTo>
                    <a:cubicBezTo>
                      <a:pt x="23656" y="4723"/>
                      <a:pt x="24031" y="4737"/>
                      <a:pt x="24408" y="4757"/>
                    </a:cubicBezTo>
                    <a:lnTo>
                      <a:pt x="24408" y="4757"/>
                    </a:lnTo>
                    <a:cubicBezTo>
                      <a:pt x="24401" y="4756"/>
                      <a:pt x="24394" y="4755"/>
                      <a:pt x="24387" y="4754"/>
                    </a:cubicBezTo>
                    <a:lnTo>
                      <a:pt x="24387" y="4754"/>
                    </a:lnTo>
                    <a:cubicBezTo>
                      <a:pt x="24789" y="4768"/>
                      <a:pt x="25191" y="4764"/>
                      <a:pt x="25593" y="4778"/>
                    </a:cubicBezTo>
                    <a:cubicBezTo>
                      <a:pt x="26012" y="4795"/>
                      <a:pt x="26439" y="4795"/>
                      <a:pt x="26856" y="4845"/>
                    </a:cubicBezTo>
                    <a:cubicBezTo>
                      <a:pt x="27268" y="4896"/>
                      <a:pt x="27678" y="4967"/>
                      <a:pt x="28092" y="5035"/>
                    </a:cubicBezTo>
                    <a:cubicBezTo>
                      <a:pt x="28494" y="5099"/>
                      <a:pt x="28904" y="5147"/>
                      <a:pt x="29307" y="5218"/>
                    </a:cubicBezTo>
                    <a:cubicBezTo>
                      <a:pt x="29717" y="5289"/>
                      <a:pt x="30123" y="5387"/>
                      <a:pt x="30530" y="5479"/>
                    </a:cubicBezTo>
                    <a:cubicBezTo>
                      <a:pt x="30929" y="5570"/>
                      <a:pt x="31325" y="5658"/>
                      <a:pt x="31718" y="5773"/>
                    </a:cubicBezTo>
                    <a:cubicBezTo>
                      <a:pt x="32110" y="5895"/>
                      <a:pt x="32507" y="6020"/>
                      <a:pt x="32890" y="6176"/>
                    </a:cubicBezTo>
                    <a:cubicBezTo>
                      <a:pt x="33265" y="6328"/>
                      <a:pt x="33641" y="6487"/>
                      <a:pt x="34013" y="6643"/>
                    </a:cubicBezTo>
                    <a:cubicBezTo>
                      <a:pt x="34187" y="6718"/>
                      <a:pt x="34359" y="6792"/>
                      <a:pt x="34525" y="6881"/>
                    </a:cubicBezTo>
                    <a:cubicBezTo>
                      <a:pt x="34687" y="6965"/>
                      <a:pt x="34843" y="7064"/>
                      <a:pt x="34999" y="7161"/>
                    </a:cubicBezTo>
                    <a:cubicBezTo>
                      <a:pt x="35334" y="7368"/>
                      <a:pt x="35670" y="7578"/>
                      <a:pt x="35987" y="7815"/>
                    </a:cubicBezTo>
                    <a:cubicBezTo>
                      <a:pt x="36191" y="7961"/>
                      <a:pt x="36367" y="8127"/>
                      <a:pt x="36539" y="8303"/>
                    </a:cubicBezTo>
                    <a:cubicBezTo>
                      <a:pt x="36492" y="8042"/>
                      <a:pt x="36448" y="7781"/>
                      <a:pt x="36397" y="7524"/>
                    </a:cubicBezTo>
                    <a:cubicBezTo>
                      <a:pt x="36320" y="7131"/>
                      <a:pt x="36201" y="6745"/>
                      <a:pt x="36089" y="6362"/>
                    </a:cubicBezTo>
                    <a:lnTo>
                      <a:pt x="36089" y="6362"/>
                    </a:lnTo>
                    <a:cubicBezTo>
                      <a:pt x="36090" y="6362"/>
                      <a:pt x="36091" y="6363"/>
                      <a:pt x="36092" y="6364"/>
                    </a:cubicBezTo>
                    <a:lnTo>
                      <a:pt x="36092" y="6364"/>
                    </a:lnTo>
                    <a:cubicBezTo>
                      <a:pt x="36091" y="6360"/>
                      <a:pt x="36089" y="6358"/>
                      <a:pt x="36089" y="6356"/>
                    </a:cubicBezTo>
                    <a:cubicBezTo>
                      <a:pt x="36088" y="6352"/>
                      <a:pt x="36087" y="6348"/>
                      <a:pt x="36086" y="6345"/>
                    </a:cubicBezTo>
                    <a:lnTo>
                      <a:pt x="36086" y="6345"/>
                    </a:lnTo>
                    <a:cubicBezTo>
                      <a:pt x="36086" y="6345"/>
                      <a:pt x="36086" y="6345"/>
                      <a:pt x="36086" y="6345"/>
                    </a:cubicBezTo>
                    <a:cubicBezTo>
                      <a:pt x="36084" y="6341"/>
                      <a:pt x="36083" y="6337"/>
                      <a:pt x="36082" y="6333"/>
                    </a:cubicBezTo>
                    <a:lnTo>
                      <a:pt x="36082" y="6333"/>
                    </a:lnTo>
                    <a:cubicBezTo>
                      <a:pt x="36082" y="6333"/>
                      <a:pt x="36082" y="6334"/>
                      <a:pt x="36082" y="6335"/>
                    </a:cubicBezTo>
                    <a:lnTo>
                      <a:pt x="36082" y="6335"/>
                    </a:lnTo>
                    <a:cubicBezTo>
                      <a:pt x="36081" y="6332"/>
                      <a:pt x="36080" y="6328"/>
                      <a:pt x="36079" y="6325"/>
                    </a:cubicBezTo>
                    <a:lnTo>
                      <a:pt x="36079" y="6325"/>
                    </a:lnTo>
                    <a:cubicBezTo>
                      <a:pt x="36079" y="6325"/>
                      <a:pt x="36080" y="6326"/>
                      <a:pt x="36080" y="6326"/>
                    </a:cubicBezTo>
                    <a:lnTo>
                      <a:pt x="36080" y="6326"/>
                    </a:lnTo>
                    <a:cubicBezTo>
                      <a:pt x="36000" y="6072"/>
                      <a:pt x="35915" y="5824"/>
                      <a:pt x="35839" y="5570"/>
                    </a:cubicBezTo>
                    <a:cubicBezTo>
                      <a:pt x="35757" y="5296"/>
                      <a:pt x="35683" y="5018"/>
                      <a:pt x="35612" y="4740"/>
                    </a:cubicBezTo>
                    <a:cubicBezTo>
                      <a:pt x="35507" y="4405"/>
                      <a:pt x="35378" y="4077"/>
                      <a:pt x="35246" y="3752"/>
                    </a:cubicBezTo>
                    <a:cubicBezTo>
                      <a:pt x="35081" y="3430"/>
                      <a:pt x="34914" y="3112"/>
                      <a:pt x="34738" y="2797"/>
                    </a:cubicBezTo>
                    <a:cubicBezTo>
                      <a:pt x="34704" y="2739"/>
                      <a:pt x="34674" y="2682"/>
                      <a:pt x="34640" y="2621"/>
                    </a:cubicBezTo>
                    <a:cubicBezTo>
                      <a:pt x="34586" y="2587"/>
                      <a:pt x="34528" y="2549"/>
                      <a:pt x="34471" y="2516"/>
                    </a:cubicBezTo>
                    <a:cubicBezTo>
                      <a:pt x="34342" y="2441"/>
                      <a:pt x="34210" y="2374"/>
                      <a:pt x="34078" y="2302"/>
                    </a:cubicBezTo>
                    <a:cubicBezTo>
                      <a:pt x="33801" y="2153"/>
                      <a:pt x="33526" y="2005"/>
                      <a:pt x="33241" y="1869"/>
                    </a:cubicBezTo>
                    <a:cubicBezTo>
                      <a:pt x="32943" y="1737"/>
                      <a:pt x="32643" y="1622"/>
                      <a:pt x="32334" y="1520"/>
                    </a:cubicBezTo>
                    <a:cubicBezTo>
                      <a:pt x="31904" y="1391"/>
                      <a:pt x="31471" y="1280"/>
                      <a:pt x="31041" y="1164"/>
                    </a:cubicBezTo>
                    <a:cubicBezTo>
                      <a:pt x="30838" y="1111"/>
                      <a:pt x="30634" y="1050"/>
                      <a:pt x="30431" y="999"/>
                    </a:cubicBezTo>
                    <a:cubicBezTo>
                      <a:pt x="30211" y="941"/>
                      <a:pt x="29988" y="897"/>
                      <a:pt x="29764" y="853"/>
                    </a:cubicBezTo>
                    <a:cubicBezTo>
                      <a:pt x="29754" y="853"/>
                      <a:pt x="29747" y="850"/>
                      <a:pt x="29737" y="850"/>
                    </a:cubicBezTo>
                    <a:cubicBezTo>
                      <a:pt x="29733" y="847"/>
                      <a:pt x="29730" y="847"/>
                      <a:pt x="29727" y="847"/>
                    </a:cubicBezTo>
                    <a:lnTo>
                      <a:pt x="29730" y="847"/>
                    </a:lnTo>
                    <a:cubicBezTo>
                      <a:pt x="29459" y="799"/>
                      <a:pt x="29189" y="748"/>
                      <a:pt x="28921" y="684"/>
                    </a:cubicBezTo>
                    <a:cubicBezTo>
                      <a:pt x="28623" y="616"/>
                      <a:pt x="28325" y="548"/>
                      <a:pt x="28023" y="491"/>
                    </a:cubicBezTo>
                    <a:cubicBezTo>
                      <a:pt x="27840" y="457"/>
                      <a:pt x="27654" y="427"/>
                      <a:pt x="27468" y="400"/>
                    </a:cubicBezTo>
                    <a:cubicBezTo>
                      <a:pt x="27289" y="372"/>
                      <a:pt x="27106" y="359"/>
                      <a:pt x="26923" y="339"/>
                    </a:cubicBezTo>
                    <a:cubicBezTo>
                      <a:pt x="26510" y="288"/>
                      <a:pt x="26097" y="244"/>
                      <a:pt x="25684" y="203"/>
                    </a:cubicBezTo>
                    <a:cubicBezTo>
                      <a:pt x="25294" y="169"/>
                      <a:pt x="24905" y="142"/>
                      <a:pt x="24512" y="111"/>
                    </a:cubicBezTo>
                    <a:cubicBezTo>
                      <a:pt x="24136" y="84"/>
                      <a:pt x="23764" y="54"/>
                      <a:pt x="23385" y="30"/>
                    </a:cubicBezTo>
                    <a:cubicBezTo>
                      <a:pt x="23374" y="30"/>
                      <a:pt x="23366" y="28"/>
                      <a:pt x="23357" y="27"/>
                    </a:cubicBezTo>
                    <a:lnTo>
                      <a:pt x="23357" y="27"/>
                    </a:lnTo>
                    <a:cubicBezTo>
                      <a:pt x="23360" y="28"/>
                      <a:pt x="23363" y="28"/>
                      <a:pt x="23364" y="30"/>
                    </a:cubicBezTo>
                    <a:cubicBezTo>
                      <a:pt x="23155" y="21"/>
                      <a:pt x="22945" y="18"/>
                      <a:pt x="22735" y="18"/>
                    </a:cubicBezTo>
                    <a:cubicBezTo>
                      <a:pt x="22554" y="18"/>
                      <a:pt x="22373" y="20"/>
                      <a:pt x="22192" y="23"/>
                    </a:cubicBezTo>
                    <a:cubicBezTo>
                      <a:pt x="21938" y="30"/>
                      <a:pt x="21684" y="32"/>
                      <a:pt x="21430" y="32"/>
                    </a:cubicBezTo>
                    <a:cubicBezTo>
                      <a:pt x="21273" y="32"/>
                      <a:pt x="21115" y="32"/>
                      <a:pt x="20956" y="30"/>
                    </a:cubicBezTo>
                    <a:cubicBezTo>
                      <a:pt x="20554" y="27"/>
                      <a:pt x="20148" y="17"/>
                      <a:pt x="19741" y="6"/>
                    </a:cubicBezTo>
                    <a:cubicBezTo>
                      <a:pt x="19558" y="2"/>
                      <a:pt x="19375" y="0"/>
                      <a:pt x="19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5" name="Google Shape;1145;p56"/>
              <p:cNvSpPr/>
              <p:nvPr/>
            </p:nvSpPr>
            <p:spPr>
              <a:xfrm>
                <a:off x="8084642" y="3993193"/>
                <a:ext cx="9726" cy="5482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302" extrusionOk="0">
                    <a:moveTo>
                      <a:pt x="0" y="1"/>
                    </a:moveTo>
                    <a:cubicBezTo>
                      <a:pt x="0" y="8"/>
                      <a:pt x="0" y="15"/>
                      <a:pt x="3" y="21"/>
                    </a:cubicBezTo>
                    <a:cubicBezTo>
                      <a:pt x="61" y="343"/>
                      <a:pt x="119" y="668"/>
                      <a:pt x="163" y="993"/>
                    </a:cubicBezTo>
                    <a:cubicBezTo>
                      <a:pt x="186" y="1095"/>
                      <a:pt x="207" y="1199"/>
                      <a:pt x="230" y="1301"/>
                    </a:cubicBezTo>
                    <a:cubicBezTo>
                      <a:pt x="203" y="1088"/>
                      <a:pt x="176" y="874"/>
                      <a:pt x="146" y="661"/>
                    </a:cubicBezTo>
                    <a:cubicBezTo>
                      <a:pt x="122" y="516"/>
                      <a:pt x="94" y="374"/>
                      <a:pt x="61" y="232"/>
                    </a:cubicBezTo>
                    <a:cubicBezTo>
                      <a:pt x="41" y="154"/>
                      <a:pt x="20" y="76"/>
                      <a:pt x="0" y="1"/>
                    </a:cubicBez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6" name="Google Shape;1146;p56"/>
              <p:cNvSpPr/>
              <p:nvPr/>
            </p:nvSpPr>
            <p:spPr>
              <a:xfrm>
                <a:off x="6513892" y="3988899"/>
                <a:ext cx="1559791" cy="480295"/>
              </a:xfrm>
              <a:custGeom>
                <a:avLst/>
                <a:gdLst/>
                <a:ahLst/>
                <a:cxnLst/>
                <a:rect l="l" t="t" r="r" b="b"/>
                <a:pathLst>
                  <a:path w="37045" h="11407" extrusionOk="0">
                    <a:moveTo>
                      <a:pt x="26364" y="364"/>
                    </a:moveTo>
                    <a:cubicBezTo>
                      <a:pt x="26375" y="364"/>
                      <a:pt x="26386" y="365"/>
                      <a:pt x="26397" y="365"/>
                    </a:cubicBezTo>
                    <a:lnTo>
                      <a:pt x="26397" y="365"/>
                    </a:lnTo>
                    <a:cubicBezTo>
                      <a:pt x="26386" y="364"/>
                      <a:pt x="26375" y="364"/>
                      <a:pt x="26364" y="364"/>
                    </a:cubicBezTo>
                    <a:close/>
                    <a:moveTo>
                      <a:pt x="3779" y="2805"/>
                    </a:moveTo>
                    <a:lnTo>
                      <a:pt x="3779" y="2805"/>
                    </a:lnTo>
                    <a:cubicBezTo>
                      <a:pt x="3778" y="2806"/>
                      <a:pt x="3776" y="2807"/>
                      <a:pt x="3774" y="2807"/>
                    </a:cubicBezTo>
                    <a:lnTo>
                      <a:pt x="3774" y="2807"/>
                    </a:lnTo>
                    <a:cubicBezTo>
                      <a:pt x="3776" y="2807"/>
                      <a:pt x="3778" y="2806"/>
                      <a:pt x="3779" y="2805"/>
                    </a:cubicBezTo>
                    <a:close/>
                    <a:moveTo>
                      <a:pt x="3774" y="2807"/>
                    </a:moveTo>
                    <a:cubicBezTo>
                      <a:pt x="3771" y="2809"/>
                      <a:pt x="3768" y="2810"/>
                      <a:pt x="3766" y="2812"/>
                    </a:cubicBezTo>
                    <a:lnTo>
                      <a:pt x="3766" y="2812"/>
                    </a:lnTo>
                    <a:cubicBezTo>
                      <a:pt x="3769" y="2810"/>
                      <a:pt x="3772" y="2809"/>
                      <a:pt x="3774" y="2807"/>
                    </a:cubicBezTo>
                    <a:close/>
                    <a:moveTo>
                      <a:pt x="7652" y="6564"/>
                    </a:moveTo>
                    <a:cubicBezTo>
                      <a:pt x="7650" y="6566"/>
                      <a:pt x="7646" y="6567"/>
                      <a:pt x="7643" y="6568"/>
                    </a:cubicBezTo>
                    <a:lnTo>
                      <a:pt x="7643" y="6568"/>
                    </a:lnTo>
                    <a:lnTo>
                      <a:pt x="7643" y="6567"/>
                    </a:lnTo>
                    <a:cubicBezTo>
                      <a:pt x="7646" y="6566"/>
                      <a:pt x="7649" y="6565"/>
                      <a:pt x="7652" y="6564"/>
                    </a:cubicBezTo>
                    <a:close/>
                    <a:moveTo>
                      <a:pt x="17373" y="1"/>
                    </a:moveTo>
                    <a:cubicBezTo>
                      <a:pt x="17015" y="1"/>
                      <a:pt x="16658" y="7"/>
                      <a:pt x="16301" y="22"/>
                    </a:cubicBezTo>
                    <a:cubicBezTo>
                      <a:pt x="16016" y="30"/>
                      <a:pt x="15737" y="44"/>
                      <a:pt x="15456" y="44"/>
                    </a:cubicBezTo>
                    <a:cubicBezTo>
                      <a:pt x="15399" y="44"/>
                      <a:pt x="15342" y="43"/>
                      <a:pt x="15285" y="42"/>
                    </a:cubicBezTo>
                    <a:cubicBezTo>
                      <a:pt x="15230" y="40"/>
                      <a:pt x="15175" y="40"/>
                      <a:pt x="15121" y="40"/>
                    </a:cubicBezTo>
                    <a:cubicBezTo>
                      <a:pt x="14831" y="40"/>
                      <a:pt x="14543" y="59"/>
                      <a:pt x="14256" y="79"/>
                    </a:cubicBezTo>
                    <a:cubicBezTo>
                      <a:pt x="13775" y="123"/>
                      <a:pt x="13291" y="178"/>
                      <a:pt x="12810" y="239"/>
                    </a:cubicBezTo>
                    <a:cubicBezTo>
                      <a:pt x="12325" y="299"/>
                      <a:pt x="11838" y="340"/>
                      <a:pt x="11354" y="377"/>
                    </a:cubicBezTo>
                    <a:lnTo>
                      <a:pt x="11364" y="377"/>
                    </a:lnTo>
                    <a:cubicBezTo>
                      <a:pt x="11358" y="377"/>
                      <a:pt x="11354" y="381"/>
                      <a:pt x="11347" y="381"/>
                    </a:cubicBezTo>
                    <a:cubicBezTo>
                      <a:pt x="11181" y="395"/>
                      <a:pt x="11012" y="415"/>
                      <a:pt x="10846" y="435"/>
                    </a:cubicBezTo>
                    <a:cubicBezTo>
                      <a:pt x="10683" y="459"/>
                      <a:pt x="10521" y="492"/>
                      <a:pt x="10362" y="523"/>
                    </a:cubicBezTo>
                    <a:cubicBezTo>
                      <a:pt x="10006" y="607"/>
                      <a:pt x="9657" y="699"/>
                      <a:pt x="9302" y="767"/>
                    </a:cubicBezTo>
                    <a:cubicBezTo>
                      <a:pt x="8903" y="845"/>
                      <a:pt x="8506" y="912"/>
                      <a:pt x="8107" y="984"/>
                    </a:cubicBezTo>
                    <a:cubicBezTo>
                      <a:pt x="7914" y="1031"/>
                      <a:pt x="7731" y="1081"/>
                      <a:pt x="7545" y="1146"/>
                    </a:cubicBezTo>
                    <a:cubicBezTo>
                      <a:pt x="7543" y="1146"/>
                      <a:pt x="7540" y="1146"/>
                      <a:pt x="7538" y="1147"/>
                    </a:cubicBezTo>
                    <a:lnTo>
                      <a:pt x="7538" y="1147"/>
                    </a:lnTo>
                    <a:cubicBezTo>
                      <a:pt x="7538" y="1147"/>
                      <a:pt x="7538" y="1146"/>
                      <a:pt x="7538" y="1146"/>
                    </a:cubicBezTo>
                    <a:lnTo>
                      <a:pt x="7538" y="1146"/>
                    </a:lnTo>
                    <a:cubicBezTo>
                      <a:pt x="7537" y="1146"/>
                      <a:pt x="7537" y="1147"/>
                      <a:pt x="7536" y="1147"/>
                    </a:cubicBezTo>
                    <a:lnTo>
                      <a:pt x="7536" y="1147"/>
                    </a:lnTo>
                    <a:cubicBezTo>
                      <a:pt x="7535" y="1147"/>
                      <a:pt x="7533" y="1148"/>
                      <a:pt x="7532" y="1148"/>
                    </a:cubicBezTo>
                    <a:lnTo>
                      <a:pt x="7532" y="1148"/>
                    </a:lnTo>
                    <a:cubicBezTo>
                      <a:pt x="6891" y="1381"/>
                      <a:pt x="6252" y="1635"/>
                      <a:pt x="5628" y="1908"/>
                    </a:cubicBezTo>
                    <a:cubicBezTo>
                      <a:pt x="5299" y="2053"/>
                      <a:pt x="4978" y="2216"/>
                      <a:pt x="4653" y="2375"/>
                    </a:cubicBezTo>
                    <a:cubicBezTo>
                      <a:pt x="4369" y="2517"/>
                      <a:pt x="4084" y="2653"/>
                      <a:pt x="3803" y="2792"/>
                    </a:cubicBezTo>
                    <a:cubicBezTo>
                      <a:pt x="3803" y="2795"/>
                      <a:pt x="3800" y="2795"/>
                      <a:pt x="3800" y="2795"/>
                    </a:cubicBezTo>
                    <a:cubicBezTo>
                      <a:pt x="3786" y="2802"/>
                      <a:pt x="3775" y="2808"/>
                      <a:pt x="3766" y="2812"/>
                    </a:cubicBezTo>
                    <a:cubicBezTo>
                      <a:pt x="3766" y="2812"/>
                      <a:pt x="3766" y="2812"/>
                      <a:pt x="3766" y="2812"/>
                    </a:cubicBezTo>
                    <a:lnTo>
                      <a:pt x="3766" y="2812"/>
                    </a:lnTo>
                    <a:cubicBezTo>
                      <a:pt x="3611" y="2891"/>
                      <a:pt x="3460" y="2973"/>
                      <a:pt x="3308" y="3059"/>
                    </a:cubicBezTo>
                    <a:cubicBezTo>
                      <a:pt x="3154" y="3146"/>
                      <a:pt x="3002" y="3250"/>
                      <a:pt x="2852" y="3351"/>
                    </a:cubicBezTo>
                    <a:lnTo>
                      <a:pt x="2852" y="3351"/>
                    </a:lnTo>
                    <a:cubicBezTo>
                      <a:pt x="2852" y="3350"/>
                      <a:pt x="2853" y="3348"/>
                      <a:pt x="2855" y="3347"/>
                    </a:cubicBezTo>
                    <a:lnTo>
                      <a:pt x="2855" y="3347"/>
                    </a:lnTo>
                    <a:cubicBezTo>
                      <a:pt x="2577" y="3544"/>
                      <a:pt x="2303" y="3739"/>
                      <a:pt x="2028" y="3939"/>
                    </a:cubicBezTo>
                    <a:cubicBezTo>
                      <a:pt x="1758" y="4136"/>
                      <a:pt x="1500" y="4346"/>
                      <a:pt x="1250" y="4566"/>
                    </a:cubicBezTo>
                    <a:cubicBezTo>
                      <a:pt x="1151" y="4661"/>
                      <a:pt x="1053" y="4749"/>
                      <a:pt x="962" y="4847"/>
                    </a:cubicBezTo>
                    <a:cubicBezTo>
                      <a:pt x="860" y="4949"/>
                      <a:pt x="765" y="5054"/>
                      <a:pt x="674" y="5162"/>
                    </a:cubicBezTo>
                    <a:cubicBezTo>
                      <a:pt x="539" y="5338"/>
                      <a:pt x="410" y="5521"/>
                      <a:pt x="285" y="5704"/>
                    </a:cubicBezTo>
                    <a:cubicBezTo>
                      <a:pt x="200" y="5826"/>
                      <a:pt x="118" y="5947"/>
                      <a:pt x="37" y="6069"/>
                    </a:cubicBezTo>
                    <a:cubicBezTo>
                      <a:pt x="24" y="6218"/>
                      <a:pt x="14" y="6368"/>
                      <a:pt x="7" y="6516"/>
                    </a:cubicBezTo>
                    <a:cubicBezTo>
                      <a:pt x="4" y="6696"/>
                      <a:pt x="1" y="6871"/>
                      <a:pt x="1" y="7048"/>
                    </a:cubicBezTo>
                    <a:cubicBezTo>
                      <a:pt x="1" y="7149"/>
                      <a:pt x="4" y="7248"/>
                      <a:pt x="7" y="7349"/>
                    </a:cubicBezTo>
                    <a:cubicBezTo>
                      <a:pt x="58" y="7810"/>
                      <a:pt x="118" y="8270"/>
                      <a:pt x="207" y="8728"/>
                    </a:cubicBezTo>
                    <a:cubicBezTo>
                      <a:pt x="231" y="8842"/>
                      <a:pt x="261" y="8954"/>
                      <a:pt x="285" y="9070"/>
                    </a:cubicBezTo>
                    <a:cubicBezTo>
                      <a:pt x="335" y="9303"/>
                      <a:pt x="387" y="9544"/>
                      <a:pt x="448" y="9777"/>
                    </a:cubicBezTo>
                    <a:cubicBezTo>
                      <a:pt x="532" y="10095"/>
                      <a:pt x="613" y="10417"/>
                      <a:pt x="715" y="10732"/>
                    </a:cubicBezTo>
                    <a:cubicBezTo>
                      <a:pt x="799" y="10959"/>
                      <a:pt x="890" y="11183"/>
                      <a:pt x="989" y="11406"/>
                    </a:cubicBezTo>
                    <a:cubicBezTo>
                      <a:pt x="1003" y="11379"/>
                      <a:pt x="1016" y="11348"/>
                      <a:pt x="1029" y="11321"/>
                    </a:cubicBezTo>
                    <a:cubicBezTo>
                      <a:pt x="1118" y="11158"/>
                      <a:pt x="1209" y="10996"/>
                      <a:pt x="1307" y="10841"/>
                    </a:cubicBezTo>
                    <a:cubicBezTo>
                      <a:pt x="1402" y="10688"/>
                      <a:pt x="1507" y="10542"/>
                      <a:pt x="1606" y="10397"/>
                    </a:cubicBezTo>
                    <a:cubicBezTo>
                      <a:pt x="1819" y="10078"/>
                      <a:pt x="2022" y="9764"/>
                      <a:pt x="2300" y="9503"/>
                    </a:cubicBezTo>
                    <a:cubicBezTo>
                      <a:pt x="2584" y="9239"/>
                      <a:pt x="2889" y="9005"/>
                      <a:pt x="3194" y="8765"/>
                    </a:cubicBezTo>
                    <a:cubicBezTo>
                      <a:pt x="3502" y="8528"/>
                      <a:pt x="3800" y="8284"/>
                      <a:pt x="4108" y="8050"/>
                    </a:cubicBezTo>
                    <a:cubicBezTo>
                      <a:pt x="4270" y="7925"/>
                      <a:pt x="4436" y="7813"/>
                      <a:pt x="4608" y="7704"/>
                    </a:cubicBezTo>
                    <a:cubicBezTo>
                      <a:pt x="4778" y="7596"/>
                      <a:pt x="4954" y="7509"/>
                      <a:pt x="5133" y="7420"/>
                    </a:cubicBezTo>
                    <a:cubicBezTo>
                      <a:pt x="5462" y="7258"/>
                      <a:pt x="5814" y="7132"/>
                      <a:pt x="6163" y="7018"/>
                    </a:cubicBezTo>
                    <a:cubicBezTo>
                      <a:pt x="6546" y="6896"/>
                      <a:pt x="6929" y="6780"/>
                      <a:pt x="7311" y="6665"/>
                    </a:cubicBezTo>
                    <a:cubicBezTo>
                      <a:pt x="7321" y="6662"/>
                      <a:pt x="7328" y="6662"/>
                      <a:pt x="7338" y="6659"/>
                    </a:cubicBezTo>
                    <a:cubicBezTo>
                      <a:pt x="7365" y="6652"/>
                      <a:pt x="7396" y="6642"/>
                      <a:pt x="7426" y="6632"/>
                    </a:cubicBezTo>
                    <a:cubicBezTo>
                      <a:pt x="7477" y="6611"/>
                      <a:pt x="7531" y="6601"/>
                      <a:pt x="7582" y="6587"/>
                    </a:cubicBezTo>
                    <a:cubicBezTo>
                      <a:pt x="7592" y="6581"/>
                      <a:pt x="7606" y="6577"/>
                      <a:pt x="7619" y="6574"/>
                    </a:cubicBezTo>
                    <a:cubicBezTo>
                      <a:pt x="7626" y="6574"/>
                      <a:pt x="7632" y="6571"/>
                      <a:pt x="7640" y="6571"/>
                    </a:cubicBezTo>
                    <a:cubicBezTo>
                      <a:pt x="7641" y="6570"/>
                      <a:pt x="7642" y="6569"/>
                      <a:pt x="7643" y="6568"/>
                    </a:cubicBezTo>
                    <a:lnTo>
                      <a:pt x="7643" y="6568"/>
                    </a:lnTo>
                    <a:lnTo>
                      <a:pt x="7643" y="6571"/>
                    </a:lnTo>
                    <a:cubicBezTo>
                      <a:pt x="7646" y="6567"/>
                      <a:pt x="7649" y="6567"/>
                      <a:pt x="7652" y="6564"/>
                    </a:cubicBezTo>
                    <a:lnTo>
                      <a:pt x="7652" y="6564"/>
                    </a:lnTo>
                    <a:cubicBezTo>
                      <a:pt x="7652" y="6564"/>
                      <a:pt x="7652" y="6564"/>
                      <a:pt x="7652" y="6564"/>
                    </a:cubicBezTo>
                    <a:lnTo>
                      <a:pt x="7652" y="6564"/>
                    </a:lnTo>
                    <a:cubicBezTo>
                      <a:pt x="7652" y="6564"/>
                      <a:pt x="7652" y="6564"/>
                      <a:pt x="7653" y="6563"/>
                    </a:cubicBezTo>
                    <a:lnTo>
                      <a:pt x="7653" y="6563"/>
                    </a:lnTo>
                    <a:cubicBezTo>
                      <a:pt x="7652" y="6564"/>
                      <a:pt x="7652" y="6564"/>
                      <a:pt x="7652" y="6564"/>
                    </a:cubicBezTo>
                    <a:lnTo>
                      <a:pt x="7652" y="6564"/>
                    </a:lnTo>
                    <a:cubicBezTo>
                      <a:pt x="8373" y="6345"/>
                      <a:pt x="9092" y="6103"/>
                      <a:pt x="9834" y="5951"/>
                    </a:cubicBezTo>
                    <a:cubicBezTo>
                      <a:pt x="10230" y="5869"/>
                      <a:pt x="10626" y="5802"/>
                      <a:pt x="11028" y="5751"/>
                    </a:cubicBezTo>
                    <a:cubicBezTo>
                      <a:pt x="11422" y="5700"/>
                      <a:pt x="11818" y="5670"/>
                      <a:pt x="12211" y="5636"/>
                    </a:cubicBezTo>
                    <a:cubicBezTo>
                      <a:pt x="12959" y="5582"/>
                      <a:pt x="13707" y="5561"/>
                      <a:pt x="14455" y="5521"/>
                    </a:cubicBezTo>
                    <a:cubicBezTo>
                      <a:pt x="15258" y="5477"/>
                      <a:pt x="16057" y="5429"/>
                      <a:pt x="16859" y="5402"/>
                    </a:cubicBezTo>
                    <a:cubicBezTo>
                      <a:pt x="17652" y="5375"/>
                      <a:pt x="18448" y="5375"/>
                      <a:pt x="19240" y="5368"/>
                    </a:cubicBezTo>
                    <a:cubicBezTo>
                      <a:pt x="19723" y="5362"/>
                      <a:pt x="20208" y="5358"/>
                      <a:pt x="20692" y="5358"/>
                    </a:cubicBezTo>
                    <a:cubicBezTo>
                      <a:pt x="20958" y="5358"/>
                      <a:pt x="21223" y="5359"/>
                      <a:pt x="21488" y="5362"/>
                    </a:cubicBezTo>
                    <a:cubicBezTo>
                      <a:pt x="23066" y="5382"/>
                      <a:pt x="24648" y="5443"/>
                      <a:pt x="26219" y="5616"/>
                    </a:cubicBezTo>
                    <a:cubicBezTo>
                      <a:pt x="26619" y="5660"/>
                      <a:pt x="27022" y="5721"/>
                      <a:pt x="27421" y="5771"/>
                    </a:cubicBezTo>
                    <a:cubicBezTo>
                      <a:pt x="27797" y="5822"/>
                      <a:pt x="28176" y="5866"/>
                      <a:pt x="28552" y="5917"/>
                    </a:cubicBezTo>
                    <a:cubicBezTo>
                      <a:pt x="28914" y="5965"/>
                      <a:pt x="29277" y="6018"/>
                      <a:pt x="29643" y="6063"/>
                    </a:cubicBezTo>
                    <a:cubicBezTo>
                      <a:pt x="30029" y="6110"/>
                      <a:pt x="30410" y="6157"/>
                      <a:pt x="30793" y="6229"/>
                    </a:cubicBezTo>
                    <a:cubicBezTo>
                      <a:pt x="30987" y="6266"/>
                      <a:pt x="31187" y="6303"/>
                      <a:pt x="31376" y="6360"/>
                    </a:cubicBezTo>
                    <a:cubicBezTo>
                      <a:pt x="31576" y="6421"/>
                      <a:pt x="31779" y="6485"/>
                      <a:pt x="31979" y="6557"/>
                    </a:cubicBezTo>
                    <a:cubicBezTo>
                      <a:pt x="32324" y="6676"/>
                      <a:pt x="32670" y="6794"/>
                      <a:pt x="33008" y="6926"/>
                    </a:cubicBezTo>
                    <a:cubicBezTo>
                      <a:pt x="33750" y="7217"/>
                      <a:pt x="34498" y="7535"/>
                      <a:pt x="35131" y="8026"/>
                    </a:cubicBezTo>
                    <a:cubicBezTo>
                      <a:pt x="35368" y="8209"/>
                      <a:pt x="35605" y="8399"/>
                      <a:pt x="35815" y="8615"/>
                    </a:cubicBezTo>
                    <a:cubicBezTo>
                      <a:pt x="36032" y="8836"/>
                      <a:pt x="36241" y="9062"/>
                      <a:pt x="36444" y="9296"/>
                    </a:cubicBezTo>
                    <a:cubicBezTo>
                      <a:pt x="36519" y="9384"/>
                      <a:pt x="36587" y="9476"/>
                      <a:pt x="36658" y="9570"/>
                    </a:cubicBezTo>
                    <a:cubicBezTo>
                      <a:pt x="36688" y="9445"/>
                      <a:pt x="36716" y="9320"/>
                      <a:pt x="36746" y="9198"/>
                    </a:cubicBezTo>
                    <a:cubicBezTo>
                      <a:pt x="36844" y="8754"/>
                      <a:pt x="36922" y="8307"/>
                      <a:pt x="36977" y="7860"/>
                    </a:cubicBezTo>
                    <a:cubicBezTo>
                      <a:pt x="37004" y="7570"/>
                      <a:pt x="37024" y="7278"/>
                      <a:pt x="37034" y="6987"/>
                    </a:cubicBezTo>
                    <a:cubicBezTo>
                      <a:pt x="37044" y="6699"/>
                      <a:pt x="37041" y="6412"/>
                      <a:pt x="37034" y="6127"/>
                    </a:cubicBezTo>
                    <a:cubicBezTo>
                      <a:pt x="37021" y="5717"/>
                      <a:pt x="37010" y="5311"/>
                      <a:pt x="36973" y="4905"/>
                    </a:cubicBezTo>
                    <a:cubicBezTo>
                      <a:pt x="36960" y="4746"/>
                      <a:pt x="36943" y="4583"/>
                      <a:pt x="36926" y="4424"/>
                    </a:cubicBezTo>
                    <a:cubicBezTo>
                      <a:pt x="36780" y="4227"/>
                      <a:pt x="36611" y="4038"/>
                      <a:pt x="36444" y="3855"/>
                    </a:cubicBezTo>
                    <a:lnTo>
                      <a:pt x="36449" y="3855"/>
                    </a:lnTo>
                    <a:cubicBezTo>
                      <a:pt x="36306" y="3699"/>
                      <a:pt x="36157" y="3553"/>
                      <a:pt x="36002" y="3411"/>
                    </a:cubicBezTo>
                    <a:cubicBezTo>
                      <a:pt x="35788" y="3235"/>
                      <a:pt x="35555" y="3072"/>
                      <a:pt x="35321" y="2920"/>
                    </a:cubicBezTo>
                    <a:cubicBezTo>
                      <a:pt x="34992" y="2711"/>
                      <a:pt x="34664" y="2500"/>
                      <a:pt x="34322" y="2317"/>
                    </a:cubicBezTo>
                    <a:cubicBezTo>
                      <a:pt x="33950" y="2148"/>
                      <a:pt x="33573" y="1992"/>
                      <a:pt x="33198" y="1837"/>
                    </a:cubicBezTo>
                    <a:cubicBezTo>
                      <a:pt x="32798" y="1670"/>
                      <a:pt x="32392" y="1522"/>
                      <a:pt x="31982" y="1390"/>
                    </a:cubicBezTo>
                    <a:cubicBezTo>
                      <a:pt x="31573" y="1264"/>
                      <a:pt x="31159" y="1159"/>
                      <a:pt x="30743" y="1065"/>
                    </a:cubicBezTo>
                    <a:cubicBezTo>
                      <a:pt x="30329" y="970"/>
                      <a:pt x="29920" y="875"/>
                      <a:pt x="29507" y="794"/>
                    </a:cubicBezTo>
                    <a:cubicBezTo>
                      <a:pt x="28999" y="706"/>
                      <a:pt x="28484" y="642"/>
                      <a:pt x="27972" y="553"/>
                    </a:cubicBezTo>
                    <a:cubicBezTo>
                      <a:pt x="27725" y="512"/>
                      <a:pt x="27475" y="465"/>
                      <a:pt x="27225" y="435"/>
                    </a:cubicBezTo>
                    <a:cubicBezTo>
                      <a:pt x="26947" y="402"/>
                      <a:pt x="26671" y="379"/>
                      <a:pt x="26397" y="365"/>
                    </a:cubicBezTo>
                    <a:lnTo>
                      <a:pt x="26397" y="365"/>
                    </a:lnTo>
                    <a:cubicBezTo>
                      <a:pt x="26399" y="366"/>
                      <a:pt x="26402" y="366"/>
                      <a:pt x="26405" y="367"/>
                    </a:cubicBezTo>
                    <a:cubicBezTo>
                      <a:pt x="26046" y="354"/>
                      <a:pt x="25687" y="340"/>
                      <a:pt x="25325" y="334"/>
                    </a:cubicBezTo>
                    <a:cubicBezTo>
                      <a:pt x="24962" y="330"/>
                      <a:pt x="24600" y="323"/>
                      <a:pt x="24234" y="303"/>
                    </a:cubicBezTo>
                    <a:cubicBezTo>
                      <a:pt x="23876" y="286"/>
                      <a:pt x="23517" y="259"/>
                      <a:pt x="23157" y="228"/>
                    </a:cubicBezTo>
                    <a:cubicBezTo>
                      <a:pt x="22992" y="212"/>
                      <a:pt x="22823" y="191"/>
                      <a:pt x="22657" y="174"/>
                    </a:cubicBezTo>
                    <a:cubicBezTo>
                      <a:pt x="22484" y="160"/>
                      <a:pt x="22315" y="147"/>
                      <a:pt x="22142" y="137"/>
                    </a:cubicBezTo>
                    <a:cubicBezTo>
                      <a:pt x="21954" y="133"/>
                      <a:pt x="21768" y="132"/>
                      <a:pt x="21581" y="132"/>
                    </a:cubicBezTo>
                    <a:cubicBezTo>
                      <a:pt x="21440" y="132"/>
                      <a:pt x="21300" y="132"/>
                      <a:pt x="21159" y="132"/>
                    </a:cubicBezTo>
                    <a:cubicBezTo>
                      <a:pt x="20899" y="132"/>
                      <a:pt x="20639" y="130"/>
                      <a:pt x="20378" y="120"/>
                    </a:cubicBezTo>
                    <a:cubicBezTo>
                      <a:pt x="19755" y="93"/>
                      <a:pt x="19135" y="52"/>
                      <a:pt x="18516" y="18"/>
                    </a:cubicBezTo>
                    <a:cubicBezTo>
                      <a:pt x="18135" y="8"/>
                      <a:pt x="17754" y="1"/>
                      <a:pt x="173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7" name="Google Shape;1147;p56"/>
              <p:cNvSpPr/>
              <p:nvPr/>
            </p:nvSpPr>
            <p:spPr>
              <a:xfrm>
                <a:off x="7980136" y="3764096"/>
                <a:ext cx="17684" cy="27116"/>
              </a:xfrm>
              <a:custGeom>
                <a:avLst/>
                <a:gdLst/>
                <a:ahLst/>
                <a:cxnLst/>
                <a:rect l="l" t="t" r="r" b="b"/>
                <a:pathLst>
                  <a:path w="420" h="64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2" y="211"/>
                      <a:pt x="285" y="427"/>
                      <a:pt x="420" y="644"/>
                    </a:cubicBezTo>
                    <a:cubicBezTo>
                      <a:pt x="362" y="542"/>
                      <a:pt x="305" y="441"/>
                      <a:pt x="244" y="342"/>
                    </a:cubicBezTo>
                    <a:cubicBezTo>
                      <a:pt x="166" y="228"/>
                      <a:pt x="81" y="116"/>
                      <a:pt x="0" y="0"/>
                    </a:cubicBez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8" name="Google Shape;1148;p56"/>
              <p:cNvSpPr/>
              <p:nvPr/>
            </p:nvSpPr>
            <p:spPr>
              <a:xfrm>
                <a:off x="7092718" y="3487630"/>
                <a:ext cx="33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extrusionOk="0">
                    <a:moveTo>
                      <a:pt x="1" y="1"/>
                    </a:moveTo>
                    <a:lnTo>
                      <a:pt x="8" y="1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9" name="Google Shape;1149;p56"/>
              <p:cNvSpPr/>
              <p:nvPr/>
            </p:nvSpPr>
            <p:spPr>
              <a:xfrm>
                <a:off x="6985643" y="3463672"/>
                <a:ext cx="580758" cy="71495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698" extrusionOk="0">
                    <a:moveTo>
                      <a:pt x="10552" y="268"/>
                    </a:moveTo>
                    <a:cubicBezTo>
                      <a:pt x="10566" y="271"/>
                      <a:pt x="10581" y="273"/>
                      <a:pt x="10596" y="275"/>
                    </a:cubicBezTo>
                    <a:lnTo>
                      <a:pt x="10596" y="275"/>
                    </a:lnTo>
                    <a:cubicBezTo>
                      <a:pt x="10582" y="272"/>
                      <a:pt x="10565" y="268"/>
                      <a:pt x="10552" y="268"/>
                    </a:cubicBezTo>
                    <a:close/>
                    <a:moveTo>
                      <a:pt x="5699" y="1166"/>
                    </a:moveTo>
                    <a:lnTo>
                      <a:pt x="5699" y="1166"/>
                    </a:lnTo>
                    <a:cubicBezTo>
                      <a:pt x="5698" y="1166"/>
                      <a:pt x="5697" y="1166"/>
                      <a:pt x="5696" y="1166"/>
                    </a:cubicBezTo>
                    <a:cubicBezTo>
                      <a:pt x="5697" y="1166"/>
                      <a:pt x="5698" y="1166"/>
                      <a:pt x="5699" y="1166"/>
                    </a:cubicBezTo>
                    <a:close/>
                    <a:moveTo>
                      <a:pt x="6328" y="1"/>
                    </a:moveTo>
                    <a:cubicBezTo>
                      <a:pt x="6017" y="1"/>
                      <a:pt x="5706" y="10"/>
                      <a:pt x="5395" y="18"/>
                    </a:cubicBezTo>
                    <a:cubicBezTo>
                      <a:pt x="5286" y="21"/>
                      <a:pt x="5175" y="21"/>
                      <a:pt x="5066" y="24"/>
                    </a:cubicBezTo>
                    <a:cubicBezTo>
                      <a:pt x="4717" y="82"/>
                      <a:pt x="4372" y="143"/>
                      <a:pt x="4027" y="215"/>
                    </a:cubicBezTo>
                    <a:cubicBezTo>
                      <a:pt x="3783" y="265"/>
                      <a:pt x="3539" y="326"/>
                      <a:pt x="3299" y="384"/>
                    </a:cubicBezTo>
                    <a:cubicBezTo>
                      <a:pt x="3062" y="439"/>
                      <a:pt x="2825" y="497"/>
                      <a:pt x="2589" y="558"/>
                    </a:cubicBezTo>
                    <a:lnTo>
                      <a:pt x="2589" y="558"/>
                    </a:lnTo>
                    <a:cubicBezTo>
                      <a:pt x="2590" y="558"/>
                      <a:pt x="2591" y="557"/>
                      <a:pt x="2592" y="557"/>
                    </a:cubicBezTo>
                    <a:lnTo>
                      <a:pt x="2592" y="557"/>
                    </a:lnTo>
                    <a:cubicBezTo>
                      <a:pt x="2590" y="557"/>
                      <a:pt x="2588" y="558"/>
                      <a:pt x="2587" y="559"/>
                    </a:cubicBezTo>
                    <a:lnTo>
                      <a:pt x="2587" y="559"/>
                    </a:lnTo>
                    <a:cubicBezTo>
                      <a:pt x="2577" y="561"/>
                      <a:pt x="2567" y="564"/>
                      <a:pt x="2557" y="566"/>
                    </a:cubicBezTo>
                    <a:cubicBezTo>
                      <a:pt x="2561" y="566"/>
                      <a:pt x="2564" y="566"/>
                      <a:pt x="2568" y="565"/>
                    </a:cubicBezTo>
                    <a:lnTo>
                      <a:pt x="2568" y="565"/>
                    </a:lnTo>
                    <a:cubicBezTo>
                      <a:pt x="2563" y="567"/>
                      <a:pt x="2558" y="568"/>
                      <a:pt x="2554" y="570"/>
                    </a:cubicBezTo>
                    <a:lnTo>
                      <a:pt x="2551" y="570"/>
                    </a:lnTo>
                    <a:cubicBezTo>
                      <a:pt x="2198" y="679"/>
                      <a:pt x="1853" y="813"/>
                      <a:pt x="1504" y="946"/>
                    </a:cubicBezTo>
                    <a:cubicBezTo>
                      <a:pt x="1312" y="1037"/>
                      <a:pt x="1118" y="1129"/>
                      <a:pt x="922" y="1220"/>
                    </a:cubicBezTo>
                    <a:cubicBezTo>
                      <a:pt x="610" y="1369"/>
                      <a:pt x="306" y="1532"/>
                      <a:pt x="1" y="1698"/>
                    </a:cubicBezTo>
                    <a:cubicBezTo>
                      <a:pt x="28" y="1694"/>
                      <a:pt x="55" y="1687"/>
                      <a:pt x="79" y="1684"/>
                    </a:cubicBezTo>
                    <a:cubicBezTo>
                      <a:pt x="245" y="1650"/>
                      <a:pt x="410" y="1616"/>
                      <a:pt x="576" y="1596"/>
                    </a:cubicBezTo>
                    <a:cubicBezTo>
                      <a:pt x="1304" y="1498"/>
                      <a:pt x="2036" y="1416"/>
                      <a:pt x="2761" y="1321"/>
                    </a:cubicBezTo>
                    <a:cubicBezTo>
                      <a:pt x="3140" y="1274"/>
                      <a:pt x="3516" y="1237"/>
                      <a:pt x="3895" y="1223"/>
                    </a:cubicBezTo>
                    <a:cubicBezTo>
                      <a:pt x="4244" y="1210"/>
                      <a:pt x="4592" y="1203"/>
                      <a:pt x="4944" y="1196"/>
                    </a:cubicBezTo>
                    <a:cubicBezTo>
                      <a:pt x="5202" y="1193"/>
                      <a:pt x="5456" y="1182"/>
                      <a:pt x="5709" y="1162"/>
                    </a:cubicBezTo>
                    <a:lnTo>
                      <a:pt x="5709" y="1162"/>
                    </a:lnTo>
                    <a:cubicBezTo>
                      <a:pt x="5707" y="1163"/>
                      <a:pt x="5704" y="1165"/>
                      <a:pt x="5699" y="1166"/>
                    </a:cubicBezTo>
                    <a:lnTo>
                      <a:pt x="5699" y="1166"/>
                    </a:lnTo>
                    <a:cubicBezTo>
                      <a:pt x="6210" y="1118"/>
                      <a:pt x="6713" y="1037"/>
                      <a:pt x="7227" y="1024"/>
                    </a:cubicBezTo>
                    <a:cubicBezTo>
                      <a:pt x="7333" y="1021"/>
                      <a:pt x="7440" y="1019"/>
                      <a:pt x="7547" y="1019"/>
                    </a:cubicBezTo>
                    <a:cubicBezTo>
                      <a:pt x="7711" y="1019"/>
                      <a:pt x="7875" y="1024"/>
                      <a:pt x="8036" y="1040"/>
                    </a:cubicBezTo>
                    <a:cubicBezTo>
                      <a:pt x="8182" y="1057"/>
                      <a:pt x="8324" y="1078"/>
                      <a:pt x="8466" y="1091"/>
                    </a:cubicBezTo>
                    <a:cubicBezTo>
                      <a:pt x="8588" y="1101"/>
                      <a:pt x="8710" y="1108"/>
                      <a:pt x="8835" y="1112"/>
                    </a:cubicBezTo>
                    <a:cubicBezTo>
                      <a:pt x="9153" y="1127"/>
                      <a:pt x="9475" y="1139"/>
                      <a:pt x="9797" y="1139"/>
                    </a:cubicBezTo>
                    <a:cubicBezTo>
                      <a:pt x="9834" y="1139"/>
                      <a:pt x="9871" y="1139"/>
                      <a:pt x="9909" y="1139"/>
                    </a:cubicBezTo>
                    <a:cubicBezTo>
                      <a:pt x="10292" y="1135"/>
                      <a:pt x="10670" y="1132"/>
                      <a:pt x="11053" y="1132"/>
                    </a:cubicBezTo>
                    <a:cubicBezTo>
                      <a:pt x="11402" y="1132"/>
                      <a:pt x="11750" y="1142"/>
                      <a:pt x="12103" y="1159"/>
                    </a:cubicBezTo>
                    <a:cubicBezTo>
                      <a:pt x="12486" y="1176"/>
                      <a:pt x="12872" y="1182"/>
                      <a:pt x="13258" y="1199"/>
                    </a:cubicBezTo>
                    <a:cubicBezTo>
                      <a:pt x="13437" y="1207"/>
                      <a:pt x="13613" y="1220"/>
                      <a:pt x="13793" y="1234"/>
                    </a:cubicBezTo>
                    <a:cubicBezTo>
                      <a:pt x="13782" y="1230"/>
                      <a:pt x="13772" y="1227"/>
                      <a:pt x="13762" y="1220"/>
                    </a:cubicBezTo>
                    <a:cubicBezTo>
                      <a:pt x="13132" y="939"/>
                      <a:pt x="12469" y="719"/>
                      <a:pt x="11808" y="516"/>
                    </a:cubicBezTo>
                    <a:cubicBezTo>
                      <a:pt x="11410" y="411"/>
                      <a:pt x="11001" y="341"/>
                      <a:pt x="10596" y="275"/>
                    </a:cubicBezTo>
                    <a:lnTo>
                      <a:pt x="10596" y="275"/>
                    </a:lnTo>
                    <a:cubicBezTo>
                      <a:pt x="10596" y="275"/>
                      <a:pt x="10596" y="275"/>
                      <a:pt x="10596" y="275"/>
                    </a:cubicBezTo>
                    <a:cubicBezTo>
                      <a:pt x="10206" y="218"/>
                      <a:pt x="9817" y="187"/>
                      <a:pt x="9424" y="146"/>
                    </a:cubicBezTo>
                    <a:cubicBezTo>
                      <a:pt x="9062" y="106"/>
                      <a:pt x="8696" y="79"/>
                      <a:pt x="8327" y="69"/>
                    </a:cubicBezTo>
                    <a:cubicBezTo>
                      <a:pt x="7758" y="55"/>
                      <a:pt x="7193" y="24"/>
                      <a:pt x="6624" y="4"/>
                    </a:cubicBezTo>
                    <a:cubicBezTo>
                      <a:pt x="6525" y="2"/>
                      <a:pt x="6427" y="1"/>
                      <a:pt x="6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0" name="Google Shape;1150;p56"/>
              <p:cNvSpPr/>
              <p:nvPr/>
            </p:nvSpPr>
            <p:spPr>
              <a:xfrm>
                <a:off x="6729725" y="4480693"/>
                <a:ext cx="236590" cy="213895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5080" extrusionOk="0">
                    <a:moveTo>
                      <a:pt x="2689" y="566"/>
                    </a:moveTo>
                    <a:cubicBezTo>
                      <a:pt x="2688" y="566"/>
                      <a:pt x="2687" y="566"/>
                      <a:pt x="2685" y="567"/>
                    </a:cubicBezTo>
                    <a:lnTo>
                      <a:pt x="2685" y="567"/>
                    </a:lnTo>
                    <a:cubicBezTo>
                      <a:pt x="2687" y="566"/>
                      <a:pt x="2688" y="566"/>
                      <a:pt x="2689" y="566"/>
                    </a:cubicBezTo>
                    <a:close/>
                    <a:moveTo>
                      <a:pt x="5602" y="0"/>
                    </a:moveTo>
                    <a:cubicBezTo>
                      <a:pt x="5368" y="24"/>
                      <a:pt x="5134" y="47"/>
                      <a:pt x="4900" y="81"/>
                    </a:cubicBezTo>
                    <a:cubicBezTo>
                      <a:pt x="4525" y="139"/>
                      <a:pt x="4152" y="217"/>
                      <a:pt x="3780" y="295"/>
                    </a:cubicBezTo>
                    <a:cubicBezTo>
                      <a:pt x="3409" y="369"/>
                      <a:pt x="3047" y="470"/>
                      <a:pt x="2683" y="568"/>
                    </a:cubicBezTo>
                    <a:lnTo>
                      <a:pt x="2683" y="568"/>
                    </a:lnTo>
                    <a:cubicBezTo>
                      <a:pt x="2684" y="568"/>
                      <a:pt x="2685" y="567"/>
                      <a:pt x="2685" y="567"/>
                    </a:cubicBezTo>
                    <a:lnTo>
                      <a:pt x="2685" y="567"/>
                    </a:lnTo>
                    <a:cubicBezTo>
                      <a:pt x="2149" y="723"/>
                      <a:pt x="1618" y="905"/>
                      <a:pt x="1104" y="1128"/>
                    </a:cubicBezTo>
                    <a:cubicBezTo>
                      <a:pt x="925" y="1205"/>
                      <a:pt x="749" y="1294"/>
                      <a:pt x="580" y="1395"/>
                    </a:cubicBezTo>
                    <a:cubicBezTo>
                      <a:pt x="448" y="1477"/>
                      <a:pt x="319" y="1564"/>
                      <a:pt x="193" y="1659"/>
                    </a:cubicBezTo>
                    <a:cubicBezTo>
                      <a:pt x="170" y="1683"/>
                      <a:pt x="146" y="1703"/>
                      <a:pt x="123" y="1727"/>
                    </a:cubicBezTo>
                    <a:cubicBezTo>
                      <a:pt x="120" y="1727"/>
                      <a:pt x="120" y="1730"/>
                      <a:pt x="116" y="1733"/>
                    </a:cubicBezTo>
                    <a:cubicBezTo>
                      <a:pt x="82" y="1758"/>
                      <a:pt x="48" y="1781"/>
                      <a:pt x="31" y="1819"/>
                    </a:cubicBezTo>
                    <a:cubicBezTo>
                      <a:pt x="7" y="1872"/>
                      <a:pt x="1" y="1933"/>
                      <a:pt x="28" y="1988"/>
                    </a:cubicBezTo>
                    <a:cubicBezTo>
                      <a:pt x="55" y="2046"/>
                      <a:pt x="99" y="2083"/>
                      <a:pt x="157" y="2113"/>
                    </a:cubicBezTo>
                    <a:cubicBezTo>
                      <a:pt x="319" y="2201"/>
                      <a:pt x="498" y="2241"/>
                      <a:pt x="675" y="2289"/>
                    </a:cubicBezTo>
                    <a:cubicBezTo>
                      <a:pt x="837" y="2330"/>
                      <a:pt x="996" y="2374"/>
                      <a:pt x="1159" y="2414"/>
                    </a:cubicBezTo>
                    <a:cubicBezTo>
                      <a:pt x="1325" y="2455"/>
                      <a:pt x="1494" y="2479"/>
                      <a:pt x="1660" y="2513"/>
                    </a:cubicBezTo>
                    <a:cubicBezTo>
                      <a:pt x="1823" y="2550"/>
                      <a:pt x="1981" y="2594"/>
                      <a:pt x="2141" y="2627"/>
                    </a:cubicBezTo>
                    <a:cubicBezTo>
                      <a:pt x="2225" y="2644"/>
                      <a:pt x="2310" y="2662"/>
                      <a:pt x="2395" y="2675"/>
                    </a:cubicBezTo>
                    <a:cubicBezTo>
                      <a:pt x="2422" y="2682"/>
                      <a:pt x="2449" y="2685"/>
                      <a:pt x="2480" y="2692"/>
                    </a:cubicBezTo>
                    <a:cubicBezTo>
                      <a:pt x="2486" y="2692"/>
                      <a:pt x="2493" y="2696"/>
                      <a:pt x="2503" y="2696"/>
                    </a:cubicBezTo>
                    <a:cubicBezTo>
                      <a:pt x="2544" y="2709"/>
                      <a:pt x="2588" y="2713"/>
                      <a:pt x="2628" y="2716"/>
                    </a:cubicBezTo>
                    <a:cubicBezTo>
                      <a:pt x="2669" y="2722"/>
                      <a:pt x="2713" y="2729"/>
                      <a:pt x="2757" y="2736"/>
                    </a:cubicBezTo>
                    <a:cubicBezTo>
                      <a:pt x="2822" y="2749"/>
                      <a:pt x="2889" y="2760"/>
                      <a:pt x="2957" y="2770"/>
                    </a:cubicBezTo>
                    <a:cubicBezTo>
                      <a:pt x="2923" y="2777"/>
                      <a:pt x="2886" y="2783"/>
                      <a:pt x="2852" y="2790"/>
                    </a:cubicBezTo>
                    <a:lnTo>
                      <a:pt x="2855" y="2790"/>
                    </a:lnTo>
                    <a:cubicBezTo>
                      <a:pt x="2825" y="2797"/>
                      <a:pt x="2794" y="2800"/>
                      <a:pt x="2764" y="2804"/>
                    </a:cubicBezTo>
                    <a:cubicBezTo>
                      <a:pt x="2947" y="2821"/>
                      <a:pt x="3130" y="2838"/>
                      <a:pt x="3312" y="2865"/>
                    </a:cubicBezTo>
                    <a:cubicBezTo>
                      <a:pt x="3383" y="2878"/>
                      <a:pt x="3451" y="2891"/>
                      <a:pt x="3519" y="2902"/>
                    </a:cubicBezTo>
                    <a:cubicBezTo>
                      <a:pt x="3505" y="2902"/>
                      <a:pt x="3492" y="2899"/>
                      <a:pt x="3475" y="2899"/>
                    </a:cubicBezTo>
                    <a:cubicBezTo>
                      <a:pt x="3702" y="2936"/>
                      <a:pt x="3928" y="2990"/>
                      <a:pt x="4149" y="3058"/>
                    </a:cubicBezTo>
                    <a:cubicBezTo>
                      <a:pt x="4155" y="3061"/>
                      <a:pt x="4166" y="3061"/>
                      <a:pt x="4176" y="3065"/>
                    </a:cubicBezTo>
                    <a:lnTo>
                      <a:pt x="4169" y="3065"/>
                    </a:lnTo>
                    <a:cubicBezTo>
                      <a:pt x="4216" y="3078"/>
                      <a:pt x="4264" y="3095"/>
                      <a:pt x="4308" y="3115"/>
                    </a:cubicBezTo>
                    <a:cubicBezTo>
                      <a:pt x="4379" y="3149"/>
                      <a:pt x="4450" y="3190"/>
                      <a:pt x="4518" y="3230"/>
                    </a:cubicBezTo>
                    <a:cubicBezTo>
                      <a:pt x="4538" y="3244"/>
                      <a:pt x="4558" y="3257"/>
                      <a:pt x="4575" y="3271"/>
                    </a:cubicBezTo>
                    <a:cubicBezTo>
                      <a:pt x="4599" y="3295"/>
                      <a:pt x="4623" y="3315"/>
                      <a:pt x="4647" y="3338"/>
                    </a:cubicBezTo>
                    <a:cubicBezTo>
                      <a:pt x="4674" y="3369"/>
                      <a:pt x="4697" y="3403"/>
                      <a:pt x="4724" y="3434"/>
                    </a:cubicBezTo>
                    <a:cubicBezTo>
                      <a:pt x="4728" y="3444"/>
                      <a:pt x="4735" y="3454"/>
                      <a:pt x="4738" y="3460"/>
                    </a:cubicBezTo>
                    <a:cubicBezTo>
                      <a:pt x="4741" y="3468"/>
                      <a:pt x="4744" y="3474"/>
                      <a:pt x="4748" y="3481"/>
                    </a:cubicBezTo>
                    <a:cubicBezTo>
                      <a:pt x="4758" y="3515"/>
                      <a:pt x="4765" y="3552"/>
                      <a:pt x="4775" y="3586"/>
                    </a:cubicBezTo>
                    <a:cubicBezTo>
                      <a:pt x="4789" y="3643"/>
                      <a:pt x="4799" y="3704"/>
                      <a:pt x="4805" y="3765"/>
                    </a:cubicBezTo>
                    <a:cubicBezTo>
                      <a:pt x="4813" y="3894"/>
                      <a:pt x="4813" y="4023"/>
                      <a:pt x="4813" y="4155"/>
                    </a:cubicBezTo>
                    <a:cubicBezTo>
                      <a:pt x="4816" y="4287"/>
                      <a:pt x="4816" y="4419"/>
                      <a:pt x="4816" y="4554"/>
                    </a:cubicBezTo>
                    <a:cubicBezTo>
                      <a:pt x="4809" y="4649"/>
                      <a:pt x="4799" y="4744"/>
                      <a:pt x="4782" y="4839"/>
                    </a:cubicBezTo>
                    <a:cubicBezTo>
                      <a:pt x="4785" y="4822"/>
                      <a:pt x="4789" y="4809"/>
                      <a:pt x="4792" y="4795"/>
                    </a:cubicBezTo>
                    <a:lnTo>
                      <a:pt x="4792" y="4795"/>
                    </a:lnTo>
                    <a:cubicBezTo>
                      <a:pt x="4779" y="4873"/>
                      <a:pt x="4761" y="4957"/>
                      <a:pt x="4752" y="5039"/>
                    </a:cubicBezTo>
                    <a:cubicBezTo>
                      <a:pt x="4996" y="5056"/>
                      <a:pt x="5239" y="5073"/>
                      <a:pt x="5486" y="5079"/>
                    </a:cubicBezTo>
                    <a:cubicBezTo>
                      <a:pt x="5490" y="4978"/>
                      <a:pt x="5496" y="4876"/>
                      <a:pt x="5503" y="4774"/>
                    </a:cubicBezTo>
                    <a:cubicBezTo>
                      <a:pt x="5516" y="4484"/>
                      <a:pt x="5541" y="4189"/>
                      <a:pt x="5557" y="3898"/>
                    </a:cubicBezTo>
                    <a:cubicBezTo>
                      <a:pt x="5557" y="3877"/>
                      <a:pt x="5561" y="3860"/>
                      <a:pt x="5561" y="3840"/>
                    </a:cubicBezTo>
                    <a:cubicBezTo>
                      <a:pt x="5561" y="3806"/>
                      <a:pt x="5564" y="3769"/>
                      <a:pt x="5568" y="3732"/>
                    </a:cubicBezTo>
                    <a:cubicBezTo>
                      <a:pt x="5598" y="3048"/>
                      <a:pt x="5612" y="2360"/>
                      <a:pt x="5618" y="1677"/>
                    </a:cubicBezTo>
                    <a:cubicBezTo>
                      <a:pt x="5612" y="1497"/>
                      <a:pt x="5594" y="1321"/>
                      <a:pt x="5585" y="1141"/>
                    </a:cubicBezTo>
                    <a:cubicBezTo>
                      <a:pt x="5571" y="952"/>
                      <a:pt x="5577" y="762"/>
                      <a:pt x="5585" y="572"/>
                    </a:cubicBezTo>
                    <a:cubicBezTo>
                      <a:pt x="5594" y="386"/>
                      <a:pt x="5598" y="200"/>
                      <a:pt x="5602" y="14"/>
                    </a:cubicBezTo>
                    <a:lnTo>
                      <a:pt x="5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1" name="Google Shape;1151;p56"/>
              <p:cNvSpPr/>
              <p:nvPr/>
            </p:nvSpPr>
            <p:spPr>
              <a:xfrm>
                <a:off x="7596596" y="4472567"/>
                <a:ext cx="244126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50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34"/>
                      <a:pt x="3" y="68"/>
                      <a:pt x="3" y="102"/>
                    </a:cubicBezTo>
                    <a:cubicBezTo>
                      <a:pt x="7" y="230"/>
                      <a:pt x="17" y="359"/>
                      <a:pt x="20" y="488"/>
                    </a:cubicBezTo>
                    <a:cubicBezTo>
                      <a:pt x="31" y="742"/>
                      <a:pt x="20" y="999"/>
                      <a:pt x="24" y="1249"/>
                    </a:cubicBezTo>
                    <a:cubicBezTo>
                      <a:pt x="28" y="1429"/>
                      <a:pt x="34" y="1605"/>
                      <a:pt x="44" y="1784"/>
                    </a:cubicBezTo>
                    <a:cubicBezTo>
                      <a:pt x="51" y="1951"/>
                      <a:pt x="72" y="2117"/>
                      <a:pt x="81" y="2282"/>
                    </a:cubicBezTo>
                    <a:cubicBezTo>
                      <a:pt x="92" y="2468"/>
                      <a:pt x="102" y="2655"/>
                      <a:pt x="105" y="2837"/>
                    </a:cubicBezTo>
                    <a:cubicBezTo>
                      <a:pt x="109" y="3014"/>
                      <a:pt x="115" y="3190"/>
                      <a:pt x="133" y="3366"/>
                    </a:cubicBezTo>
                    <a:cubicBezTo>
                      <a:pt x="173" y="3739"/>
                      <a:pt x="217" y="4111"/>
                      <a:pt x="241" y="4486"/>
                    </a:cubicBezTo>
                    <a:cubicBezTo>
                      <a:pt x="254" y="4683"/>
                      <a:pt x="267" y="4876"/>
                      <a:pt x="281" y="5072"/>
                    </a:cubicBezTo>
                    <a:cubicBezTo>
                      <a:pt x="508" y="5032"/>
                      <a:pt x="731" y="4991"/>
                      <a:pt x="958" y="4961"/>
                    </a:cubicBezTo>
                    <a:cubicBezTo>
                      <a:pt x="1023" y="4950"/>
                      <a:pt x="1091" y="4944"/>
                      <a:pt x="1155" y="4937"/>
                    </a:cubicBezTo>
                    <a:cubicBezTo>
                      <a:pt x="1155" y="4910"/>
                      <a:pt x="1161" y="4886"/>
                      <a:pt x="1158" y="4863"/>
                    </a:cubicBezTo>
                    <a:cubicBezTo>
                      <a:pt x="1155" y="4836"/>
                      <a:pt x="1152" y="4808"/>
                      <a:pt x="1152" y="4785"/>
                    </a:cubicBezTo>
                    <a:cubicBezTo>
                      <a:pt x="1145" y="4697"/>
                      <a:pt x="1148" y="4608"/>
                      <a:pt x="1152" y="4520"/>
                    </a:cubicBezTo>
                    <a:cubicBezTo>
                      <a:pt x="1161" y="4405"/>
                      <a:pt x="1175" y="4294"/>
                      <a:pt x="1178" y="4178"/>
                    </a:cubicBezTo>
                    <a:cubicBezTo>
                      <a:pt x="1178" y="4100"/>
                      <a:pt x="1178" y="4026"/>
                      <a:pt x="1182" y="3948"/>
                    </a:cubicBezTo>
                    <a:cubicBezTo>
                      <a:pt x="1192" y="3867"/>
                      <a:pt x="1206" y="3789"/>
                      <a:pt x="1219" y="3711"/>
                    </a:cubicBezTo>
                    <a:cubicBezTo>
                      <a:pt x="1230" y="3664"/>
                      <a:pt x="1239" y="3620"/>
                      <a:pt x="1250" y="3576"/>
                    </a:cubicBezTo>
                    <a:cubicBezTo>
                      <a:pt x="1263" y="3549"/>
                      <a:pt x="1274" y="3522"/>
                      <a:pt x="1287" y="3495"/>
                    </a:cubicBezTo>
                    <a:cubicBezTo>
                      <a:pt x="1314" y="3447"/>
                      <a:pt x="1341" y="3397"/>
                      <a:pt x="1372" y="3349"/>
                    </a:cubicBezTo>
                    <a:cubicBezTo>
                      <a:pt x="1409" y="3295"/>
                      <a:pt x="1450" y="3244"/>
                      <a:pt x="1491" y="3193"/>
                    </a:cubicBezTo>
                    <a:cubicBezTo>
                      <a:pt x="1585" y="3132"/>
                      <a:pt x="1683" y="3078"/>
                      <a:pt x="1785" y="3028"/>
                    </a:cubicBezTo>
                    <a:cubicBezTo>
                      <a:pt x="1852" y="2997"/>
                      <a:pt x="1920" y="2967"/>
                      <a:pt x="1988" y="2936"/>
                    </a:cubicBezTo>
                    <a:cubicBezTo>
                      <a:pt x="2188" y="2895"/>
                      <a:pt x="2384" y="2841"/>
                      <a:pt x="2584" y="2794"/>
                    </a:cubicBezTo>
                    <a:cubicBezTo>
                      <a:pt x="2696" y="2756"/>
                      <a:pt x="2811" y="2716"/>
                      <a:pt x="2926" y="2675"/>
                    </a:cubicBezTo>
                    <a:cubicBezTo>
                      <a:pt x="3187" y="2587"/>
                      <a:pt x="3447" y="2492"/>
                      <a:pt x="3708" y="2398"/>
                    </a:cubicBezTo>
                    <a:cubicBezTo>
                      <a:pt x="3874" y="2337"/>
                      <a:pt x="4037" y="2272"/>
                      <a:pt x="4202" y="2218"/>
                    </a:cubicBezTo>
                    <a:cubicBezTo>
                      <a:pt x="4365" y="2167"/>
                      <a:pt x="4524" y="2120"/>
                      <a:pt x="4687" y="2062"/>
                    </a:cubicBezTo>
                    <a:cubicBezTo>
                      <a:pt x="4843" y="2008"/>
                      <a:pt x="5001" y="1954"/>
                      <a:pt x="5164" y="1910"/>
                    </a:cubicBezTo>
                    <a:cubicBezTo>
                      <a:pt x="5269" y="1883"/>
                      <a:pt x="5384" y="1856"/>
                      <a:pt x="5479" y="1795"/>
                    </a:cubicBezTo>
                    <a:cubicBezTo>
                      <a:pt x="5554" y="1751"/>
                      <a:pt x="5628" y="1700"/>
                      <a:pt x="5685" y="1636"/>
                    </a:cubicBezTo>
                    <a:cubicBezTo>
                      <a:pt x="5740" y="1581"/>
                      <a:pt x="5784" y="1517"/>
                      <a:pt x="5794" y="1443"/>
                    </a:cubicBezTo>
                    <a:cubicBezTo>
                      <a:pt x="5798" y="1406"/>
                      <a:pt x="5794" y="1368"/>
                      <a:pt x="5784" y="1328"/>
                    </a:cubicBezTo>
                    <a:cubicBezTo>
                      <a:pt x="5770" y="1284"/>
                      <a:pt x="5753" y="1243"/>
                      <a:pt x="5720" y="1209"/>
                    </a:cubicBezTo>
                    <a:cubicBezTo>
                      <a:pt x="5709" y="1199"/>
                      <a:pt x="5699" y="1192"/>
                      <a:pt x="5689" y="1182"/>
                    </a:cubicBezTo>
                    <a:cubicBezTo>
                      <a:pt x="5679" y="1168"/>
                      <a:pt x="5668" y="1154"/>
                      <a:pt x="5659" y="1141"/>
                    </a:cubicBezTo>
                    <a:cubicBezTo>
                      <a:pt x="5635" y="1114"/>
                      <a:pt x="5607" y="1084"/>
                      <a:pt x="5581" y="1057"/>
                    </a:cubicBezTo>
                    <a:cubicBezTo>
                      <a:pt x="5529" y="1009"/>
                      <a:pt x="5476" y="965"/>
                      <a:pt x="5418" y="921"/>
                    </a:cubicBezTo>
                    <a:cubicBezTo>
                      <a:pt x="5343" y="867"/>
                      <a:pt x="5269" y="820"/>
                      <a:pt x="5191" y="772"/>
                    </a:cubicBezTo>
                    <a:cubicBezTo>
                      <a:pt x="5100" y="728"/>
                      <a:pt x="5012" y="687"/>
                      <a:pt x="4920" y="651"/>
                    </a:cubicBezTo>
                    <a:cubicBezTo>
                      <a:pt x="4826" y="616"/>
                      <a:pt x="4731" y="586"/>
                      <a:pt x="4636" y="559"/>
                    </a:cubicBezTo>
                    <a:cubicBezTo>
                      <a:pt x="4046" y="423"/>
                      <a:pt x="3447" y="318"/>
                      <a:pt x="2852" y="237"/>
                    </a:cubicBezTo>
                    <a:cubicBezTo>
                      <a:pt x="2713" y="217"/>
                      <a:pt x="2574" y="196"/>
                      <a:pt x="2435" y="179"/>
                    </a:cubicBezTo>
                    <a:cubicBezTo>
                      <a:pt x="2415" y="176"/>
                      <a:pt x="2391" y="173"/>
                      <a:pt x="2374" y="169"/>
                    </a:cubicBezTo>
                    <a:cubicBezTo>
                      <a:pt x="2333" y="166"/>
                      <a:pt x="2296" y="159"/>
                      <a:pt x="2258" y="156"/>
                    </a:cubicBezTo>
                    <a:cubicBezTo>
                      <a:pt x="2228" y="152"/>
                      <a:pt x="2198" y="146"/>
                      <a:pt x="2167" y="143"/>
                    </a:cubicBezTo>
                    <a:lnTo>
                      <a:pt x="2147" y="143"/>
                    </a:lnTo>
                    <a:cubicBezTo>
                      <a:pt x="1433" y="61"/>
                      <a:pt x="718" y="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2" name="Google Shape;1152;p56"/>
              <p:cNvSpPr/>
              <p:nvPr/>
            </p:nvSpPr>
            <p:spPr>
              <a:xfrm>
                <a:off x="6942611" y="4386166"/>
                <a:ext cx="2938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2" extrusionOk="0">
                    <a:moveTo>
                      <a:pt x="340" y="0"/>
                    </a:moveTo>
                    <a:cubicBezTo>
                      <a:pt x="159" y="0"/>
                      <a:pt x="7" y="160"/>
                      <a:pt x="4" y="342"/>
                    </a:cubicBezTo>
                    <a:cubicBezTo>
                      <a:pt x="0" y="532"/>
                      <a:pt x="156" y="687"/>
                      <a:pt x="346" y="691"/>
                    </a:cubicBezTo>
                    <a:cubicBezTo>
                      <a:pt x="349" y="691"/>
                      <a:pt x="353" y="691"/>
                      <a:pt x="357" y="691"/>
                    </a:cubicBezTo>
                    <a:cubicBezTo>
                      <a:pt x="538" y="691"/>
                      <a:pt x="694" y="532"/>
                      <a:pt x="694" y="349"/>
                    </a:cubicBezTo>
                    <a:cubicBezTo>
                      <a:pt x="698" y="159"/>
                      <a:pt x="542" y="4"/>
                      <a:pt x="352" y="0"/>
                    </a:cubicBezTo>
                    <a:cubicBezTo>
                      <a:pt x="348" y="0"/>
                      <a:pt x="344" y="0"/>
                      <a:pt x="340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3" name="Google Shape;1153;p56"/>
              <p:cNvSpPr/>
              <p:nvPr/>
            </p:nvSpPr>
            <p:spPr>
              <a:xfrm>
                <a:off x="6985054" y="4382292"/>
                <a:ext cx="29474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95" extrusionOk="0">
                    <a:moveTo>
                      <a:pt x="351" y="1"/>
                    </a:moveTo>
                    <a:cubicBezTo>
                      <a:pt x="164" y="1"/>
                      <a:pt x="8" y="159"/>
                      <a:pt x="5" y="343"/>
                    </a:cubicBezTo>
                    <a:cubicBezTo>
                      <a:pt x="1" y="532"/>
                      <a:pt x="160" y="688"/>
                      <a:pt x="346" y="695"/>
                    </a:cubicBezTo>
                    <a:cubicBezTo>
                      <a:pt x="348" y="695"/>
                      <a:pt x="350" y="695"/>
                      <a:pt x="352" y="695"/>
                    </a:cubicBezTo>
                    <a:cubicBezTo>
                      <a:pt x="537" y="695"/>
                      <a:pt x="696" y="538"/>
                      <a:pt x="696" y="352"/>
                    </a:cubicBezTo>
                    <a:cubicBezTo>
                      <a:pt x="699" y="163"/>
                      <a:pt x="543" y="7"/>
                      <a:pt x="357" y="1"/>
                    </a:cubicBezTo>
                    <a:cubicBezTo>
                      <a:pt x="355" y="1"/>
                      <a:pt x="353" y="1"/>
                      <a:pt x="351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4" name="Google Shape;1154;p56"/>
              <p:cNvSpPr/>
              <p:nvPr/>
            </p:nvSpPr>
            <p:spPr>
              <a:xfrm>
                <a:off x="7577059" y="4376440"/>
                <a:ext cx="29263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92" extrusionOk="0">
                    <a:moveTo>
                      <a:pt x="342" y="0"/>
                    </a:moveTo>
                    <a:cubicBezTo>
                      <a:pt x="157" y="0"/>
                      <a:pt x="4" y="160"/>
                      <a:pt x="0" y="343"/>
                    </a:cubicBezTo>
                    <a:cubicBezTo>
                      <a:pt x="0" y="532"/>
                      <a:pt x="156" y="685"/>
                      <a:pt x="342" y="691"/>
                    </a:cubicBezTo>
                    <a:cubicBezTo>
                      <a:pt x="346" y="692"/>
                      <a:pt x="350" y="692"/>
                      <a:pt x="355" y="692"/>
                    </a:cubicBezTo>
                    <a:cubicBezTo>
                      <a:pt x="539" y="692"/>
                      <a:pt x="691" y="532"/>
                      <a:pt x="695" y="349"/>
                    </a:cubicBezTo>
                    <a:cubicBezTo>
                      <a:pt x="695" y="160"/>
                      <a:pt x="539" y="4"/>
                      <a:pt x="353" y="1"/>
                    </a:cubicBezTo>
                    <a:cubicBezTo>
                      <a:pt x="349" y="1"/>
                      <a:pt x="345" y="0"/>
                      <a:pt x="342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5" name="Google Shape;1155;p56"/>
              <p:cNvSpPr/>
              <p:nvPr/>
            </p:nvSpPr>
            <p:spPr>
              <a:xfrm>
                <a:off x="6555492" y="4214501"/>
                <a:ext cx="1501938" cy="288884"/>
              </a:xfrm>
              <a:custGeom>
                <a:avLst/>
                <a:gdLst/>
                <a:ahLst/>
                <a:cxnLst/>
                <a:rect l="l" t="t" r="r" b="b"/>
                <a:pathLst>
                  <a:path w="35671" h="6861" extrusionOk="0">
                    <a:moveTo>
                      <a:pt x="19704" y="0"/>
                    </a:moveTo>
                    <a:cubicBezTo>
                      <a:pt x="19220" y="0"/>
                      <a:pt x="18735" y="4"/>
                      <a:pt x="18252" y="10"/>
                    </a:cubicBezTo>
                    <a:cubicBezTo>
                      <a:pt x="17460" y="17"/>
                      <a:pt x="16664" y="17"/>
                      <a:pt x="15871" y="44"/>
                    </a:cubicBezTo>
                    <a:cubicBezTo>
                      <a:pt x="15069" y="71"/>
                      <a:pt x="14270" y="119"/>
                      <a:pt x="13467" y="163"/>
                    </a:cubicBezTo>
                    <a:cubicBezTo>
                      <a:pt x="12719" y="203"/>
                      <a:pt x="11971" y="224"/>
                      <a:pt x="11223" y="278"/>
                    </a:cubicBezTo>
                    <a:cubicBezTo>
                      <a:pt x="10830" y="312"/>
                      <a:pt x="10434" y="342"/>
                      <a:pt x="10040" y="393"/>
                    </a:cubicBezTo>
                    <a:cubicBezTo>
                      <a:pt x="9638" y="444"/>
                      <a:pt x="9242" y="511"/>
                      <a:pt x="8846" y="593"/>
                    </a:cubicBezTo>
                    <a:cubicBezTo>
                      <a:pt x="8104" y="745"/>
                      <a:pt x="7385" y="987"/>
                      <a:pt x="6664" y="1206"/>
                    </a:cubicBezTo>
                    <a:lnTo>
                      <a:pt x="6664" y="1206"/>
                    </a:lnTo>
                    <a:cubicBezTo>
                      <a:pt x="6664" y="1206"/>
                      <a:pt x="6664" y="1206"/>
                      <a:pt x="6665" y="1205"/>
                    </a:cubicBezTo>
                    <a:lnTo>
                      <a:pt x="6665" y="1205"/>
                    </a:lnTo>
                    <a:cubicBezTo>
                      <a:pt x="6664" y="1206"/>
                      <a:pt x="6664" y="1206"/>
                      <a:pt x="6664" y="1206"/>
                    </a:cubicBezTo>
                    <a:lnTo>
                      <a:pt x="6664" y="1206"/>
                    </a:lnTo>
                    <a:cubicBezTo>
                      <a:pt x="6661" y="1207"/>
                      <a:pt x="6658" y="1208"/>
                      <a:pt x="6655" y="1209"/>
                    </a:cubicBezTo>
                    <a:lnTo>
                      <a:pt x="6655" y="1210"/>
                    </a:lnTo>
                    <a:lnTo>
                      <a:pt x="6655" y="1210"/>
                    </a:lnTo>
                    <a:cubicBezTo>
                      <a:pt x="6654" y="1211"/>
                      <a:pt x="6653" y="1212"/>
                      <a:pt x="6652" y="1213"/>
                    </a:cubicBezTo>
                    <a:cubicBezTo>
                      <a:pt x="6644" y="1213"/>
                      <a:pt x="6638" y="1216"/>
                      <a:pt x="6631" y="1216"/>
                    </a:cubicBezTo>
                    <a:cubicBezTo>
                      <a:pt x="6618" y="1219"/>
                      <a:pt x="6604" y="1223"/>
                      <a:pt x="6594" y="1229"/>
                    </a:cubicBezTo>
                    <a:cubicBezTo>
                      <a:pt x="6543" y="1243"/>
                      <a:pt x="6489" y="1253"/>
                      <a:pt x="6438" y="1274"/>
                    </a:cubicBezTo>
                    <a:cubicBezTo>
                      <a:pt x="6408" y="1284"/>
                      <a:pt x="6377" y="1294"/>
                      <a:pt x="6350" y="1301"/>
                    </a:cubicBezTo>
                    <a:cubicBezTo>
                      <a:pt x="6340" y="1304"/>
                      <a:pt x="6333" y="1304"/>
                      <a:pt x="6323" y="1307"/>
                    </a:cubicBezTo>
                    <a:cubicBezTo>
                      <a:pt x="5941" y="1422"/>
                      <a:pt x="5558" y="1538"/>
                      <a:pt x="5175" y="1660"/>
                    </a:cubicBezTo>
                    <a:cubicBezTo>
                      <a:pt x="4826" y="1774"/>
                      <a:pt x="4474" y="1900"/>
                      <a:pt x="4145" y="2062"/>
                    </a:cubicBezTo>
                    <a:cubicBezTo>
                      <a:pt x="3966" y="2151"/>
                      <a:pt x="3790" y="2238"/>
                      <a:pt x="3620" y="2346"/>
                    </a:cubicBezTo>
                    <a:cubicBezTo>
                      <a:pt x="3448" y="2455"/>
                      <a:pt x="3282" y="2567"/>
                      <a:pt x="3120" y="2692"/>
                    </a:cubicBezTo>
                    <a:cubicBezTo>
                      <a:pt x="2812" y="2926"/>
                      <a:pt x="2514" y="3170"/>
                      <a:pt x="2206" y="3407"/>
                    </a:cubicBezTo>
                    <a:cubicBezTo>
                      <a:pt x="1901" y="3647"/>
                      <a:pt x="1596" y="3881"/>
                      <a:pt x="1312" y="4145"/>
                    </a:cubicBezTo>
                    <a:cubicBezTo>
                      <a:pt x="1034" y="4406"/>
                      <a:pt x="831" y="4720"/>
                      <a:pt x="618" y="5039"/>
                    </a:cubicBezTo>
                    <a:cubicBezTo>
                      <a:pt x="519" y="5184"/>
                      <a:pt x="414" y="5330"/>
                      <a:pt x="319" y="5483"/>
                    </a:cubicBezTo>
                    <a:cubicBezTo>
                      <a:pt x="221" y="5638"/>
                      <a:pt x="130" y="5800"/>
                      <a:pt x="41" y="5963"/>
                    </a:cubicBezTo>
                    <a:cubicBezTo>
                      <a:pt x="28" y="5990"/>
                      <a:pt x="15" y="6021"/>
                      <a:pt x="1" y="6048"/>
                    </a:cubicBezTo>
                    <a:cubicBezTo>
                      <a:pt x="106" y="6295"/>
                      <a:pt x="218" y="6539"/>
                      <a:pt x="333" y="6775"/>
                    </a:cubicBezTo>
                    <a:cubicBezTo>
                      <a:pt x="346" y="6806"/>
                      <a:pt x="367" y="6830"/>
                      <a:pt x="380" y="6861"/>
                    </a:cubicBezTo>
                    <a:cubicBezTo>
                      <a:pt x="492" y="6597"/>
                      <a:pt x="621" y="6342"/>
                      <a:pt x="760" y="6092"/>
                    </a:cubicBezTo>
                    <a:cubicBezTo>
                      <a:pt x="871" y="5895"/>
                      <a:pt x="996" y="5709"/>
                      <a:pt x="1126" y="5520"/>
                    </a:cubicBezTo>
                    <a:cubicBezTo>
                      <a:pt x="1251" y="5337"/>
                      <a:pt x="1376" y="5147"/>
                      <a:pt x="1504" y="4964"/>
                    </a:cubicBezTo>
                    <a:cubicBezTo>
                      <a:pt x="1559" y="4897"/>
                      <a:pt x="1616" y="4829"/>
                      <a:pt x="1674" y="4764"/>
                    </a:cubicBezTo>
                    <a:cubicBezTo>
                      <a:pt x="1846" y="4589"/>
                      <a:pt x="2029" y="4429"/>
                      <a:pt x="2219" y="4273"/>
                    </a:cubicBezTo>
                    <a:cubicBezTo>
                      <a:pt x="2517" y="4040"/>
                      <a:pt x="2818" y="3809"/>
                      <a:pt x="3113" y="3576"/>
                    </a:cubicBezTo>
                    <a:cubicBezTo>
                      <a:pt x="3272" y="3448"/>
                      <a:pt x="3431" y="3322"/>
                      <a:pt x="3594" y="3200"/>
                    </a:cubicBezTo>
                    <a:cubicBezTo>
                      <a:pt x="3736" y="3092"/>
                      <a:pt x="3885" y="2993"/>
                      <a:pt x="4037" y="2899"/>
                    </a:cubicBezTo>
                    <a:cubicBezTo>
                      <a:pt x="4183" y="2818"/>
                      <a:pt x="4328" y="2743"/>
                      <a:pt x="4478" y="2668"/>
                    </a:cubicBezTo>
                    <a:cubicBezTo>
                      <a:pt x="4758" y="2546"/>
                      <a:pt x="5043" y="2435"/>
                      <a:pt x="5331" y="2337"/>
                    </a:cubicBezTo>
                    <a:cubicBezTo>
                      <a:pt x="5602" y="2242"/>
                      <a:pt x="5880" y="2160"/>
                      <a:pt x="6157" y="2079"/>
                    </a:cubicBezTo>
                    <a:cubicBezTo>
                      <a:pt x="6266" y="2046"/>
                      <a:pt x="6377" y="2012"/>
                      <a:pt x="6485" y="1981"/>
                    </a:cubicBezTo>
                    <a:cubicBezTo>
                      <a:pt x="6499" y="1978"/>
                      <a:pt x="6513" y="1974"/>
                      <a:pt x="6530" y="1968"/>
                    </a:cubicBezTo>
                    <a:cubicBezTo>
                      <a:pt x="6540" y="1965"/>
                      <a:pt x="6550" y="1960"/>
                      <a:pt x="6560" y="1957"/>
                    </a:cubicBezTo>
                    <a:lnTo>
                      <a:pt x="6566" y="1957"/>
                    </a:lnTo>
                    <a:lnTo>
                      <a:pt x="6570" y="1954"/>
                    </a:lnTo>
                    <a:cubicBezTo>
                      <a:pt x="6591" y="1951"/>
                      <a:pt x="6611" y="1944"/>
                      <a:pt x="6635" y="1937"/>
                    </a:cubicBezTo>
                    <a:cubicBezTo>
                      <a:pt x="6648" y="1934"/>
                      <a:pt x="6665" y="1930"/>
                      <a:pt x="6678" y="1924"/>
                    </a:cubicBezTo>
                    <a:cubicBezTo>
                      <a:pt x="6722" y="1913"/>
                      <a:pt x="6763" y="1900"/>
                      <a:pt x="6804" y="1886"/>
                    </a:cubicBezTo>
                    <a:cubicBezTo>
                      <a:pt x="6807" y="1886"/>
                      <a:pt x="6814" y="1883"/>
                      <a:pt x="6817" y="1883"/>
                    </a:cubicBezTo>
                    <a:cubicBezTo>
                      <a:pt x="6827" y="1879"/>
                      <a:pt x="6838" y="1876"/>
                      <a:pt x="6848" y="1873"/>
                    </a:cubicBezTo>
                    <a:lnTo>
                      <a:pt x="6855" y="1873"/>
                    </a:lnTo>
                    <a:cubicBezTo>
                      <a:pt x="6858" y="1873"/>
                      <a:pt x="6861" y="1869"/>
                      <a:pt x="6865" y="1869"/>
                    </a:cubicBezTo>
                    <a:cubicBezTo>
                      <a:pt x="6963" y="1839"/>
                      <a:pt x="7064" y="1808"/>
                      <a:pt x="7163" y="1778"/>
                    </a:cubicBezTo>
                    <a:cubicBezTo>
                      <a:pt x="7515" y="1673"/>
                      <a:pt x="7867" y="1558"/>
                      <a:pt x="8219" y="1453"/>
                    </a:cubicBezTo>
                    <a:cubicBezTo>
                      <a:pt x="8696" y="1327"/>
                      <a:pt x="9177" y="1226"/>
                      <a:pt x="9662" y="1145"/>
                    </a:cubicBezTo>
                    <a:cubicBezTo>
                      <a:pt x="9997" y="1094"/>
                      <a:pt x="10329" y="1046"/>
                      <a:pt x="10667" y="1019"/>
                    </a:cubicBezTo>
                    <a:cubicBezTo>
                      <a:pt x="11020" y="989"/>
                      <a:pt x="11375" y="962"/>
                      <a:pt x="11731" y="941"/>
                    </a:cubicBezTo>
                    <a:cubicBezTo>
                      <a:pt x="12499" y="894"/>
                      <a:pt x="13268" y="867"/>
                      <a:pt x="14036" y="823"/>
                    </a:cubicBezTo>
                    <a:cubicBezTo>
                      <a:pt x="14808" y="782"/>
                      <a:pt x="15580" y="741"/>
                      <a:pt x="16356" y="721"/>
                    </a:cubicBezTo>
                    <a:lnTo>
                      <a:pt x="16349" y="721"/>
                    </a:lnTo>
                    <a:cubicBezTo>
                      <a:pt x="17389" y="706"/>
                      <a:pt x="18431" y="688"/>
                      <a:pt x="19474" y="688"/>
                    </a:cubicBezTo>
                    <a:cubicBezTo>
                      <a:pt x="19806" y="688"/>
                      <a:pt x="20138" y="690"/>
                      <a:pt x="20470" y="694"/>
                    </a:cubicBezTo>
                    <a:cubicBezTo>
                      <a:pt x="22038" y="715"/>
                      <a:pt x="23605" y="776"/>
                      <a:pt x="25167" y="945"/>
                    </a:cubicBezTo>
                    <a:cubicBezTo>
                      <a:pt x="25315" y="965"/>
                      <a:pt x="25468" y="985"/>
                      <a:pt x="25617" y="1002"/>
                    </a:cubicBezTo>
                    <a:cubicBezTo>
                      <a:pt x="26382" y="1107"/>
                      <a:pt x="27151" y="1199"/>
                      <a:pt x="27916" y="1304"/>
                    </a:cubicBezTo>
                    <a:cubicBezTo>
                      <a:pt x="28309" y="1355"/>
                      <a:pt x="28698" y="1405"/>
                      <a:pt x="29088" y="1457"/>
                    </a:cubicBezTo>
                    <a:cubicBezTo>
                      <a:pt x="29264" y="1480"/>
                      <a:pt x="29440" y="1507"/>
                      <a:pt x="29613" y="1538"/>
                    </a:cubicBezTo>
                    <a:cubicBezTo>
                      <a:pt x="29802" y="1574"/>
                      <a:pt x="29985" y="1615"/>
                      <a:pt x="30168" y="1660"/>
                    </a:cubicBezTo>
                    <a:cubicBezTo>
                      <a:pt x="30815" y="1859"/>
                      <a:pt x="31451" y="2086"/>
                      <a:pt x="32081" y="2333"/>
                    </a:cubicBezTo>
                    <a:cubicBezTo>
                      <a:pt x="32277" y="2418"/>
                      <a:pt x="32477" y="2496"/>
                      <a:pt x="32667" y="2590"/>
                    </a:cubicBezTo>
                    <a:cubicBezTo>
                      <a:pt x="32853" y="2682"/>
                      <a:pt x="33032" y="2777"/>
                      <a:pt x="33215" y="2875"/>
                    </a:cubicBezTo>
                    <a:cubicBezTo>
                      <a:pt x="33378" y="2980"/>
                      <a:pt x="33537" y="3082"/>
                      <a:pt x="33696" y="3193"/>
                    </a:cubicBezTo>
                    <a:cubicBezTo>
                      <a:pt x="33811" y="3285"/>
                      <a:pt x="33926" y="3376"/>
                      <a:pt x="34042" y="3474"/>
                    </a:cubicBezTo>
                    <a:cubicBezTo>
                      <a:pt x="34140" y="3556"/>
                      <a:pt x="34231" y="3647"/>
                      <a:pt x="34326" y="3732"/>
                    </a:cubicBezTo>
                    <a:cubicBezTo>
                      <a:pt x="34542" y="3956"/>
                      <a:pt x="34749" y="4179"/>
                      <a:pt x="34953" y="4412"/>
                    </a:cubicBezTo>
                    <a:cubicBezTo>
                      <a:pt x="35131" y="4646"/>
                      <a:pt x="35298" y="4886"/>
                      <a:pt x="35456" y="5137"/>
                    </a:cubicBezTo>
                    <a:cubicBezTo>
                      <a:pt x="35461" y="5137"/>
                      <a:pt x="35461" y="5140"/>
                      <a:pt x="35461" y="5144"/>
                    </a:cubicBezTo>
                    <a:cubicBezTo>
                      <a:pt x="35497" y="4958"/>
                      <a:pt x="35535" y="4771"/>
                      <a:pt x="35578" y="4589"/>
                    </a:cubicBezTo>
                    <a:cubicBezTo>
                      <a:pt x="35606" y="4463"/>
                      <a:pt x="35639" y="4337"/>
                      <a:pt x="35670" y="4212"/>
                    </a:cubicBezTo>
                    <a:cubicBezTo>
                      <a:pt x="35599" y="4118"/>
                      <a:pt x="35531" y="4026"/>
                      <a:pt x="35456" y="3938"/>
                    </a:cubicBezTo>
                    <a:cubicBezTo>
                      <a:pt x="35253" y="3704"/>
                      <a:pt x="35044" y="3478"/>
                      <a:pt x="34827" y="3257"/>
                    </a:cubicBezTo>
                    <a:cubicBezTo>
                      <a:pt x="34617" y="3041"/>
                      <a:pt x="34380" y="2851"/>
                      <a:pt x="34143" y="2668"/>
                    </a:cubicBezTo>
                    <a:cubicBezTo>
                      <a:pt x="33510" y="2177"/>
                      <a:pt x="32762" y="1859"/>
                      <a:pt x="32020" y="1568"/>
                    </a:cubicBezTo>
                    <a:cubicBezTo>
                      <a:pt x="31682" y="1436"/>
                      <a:pt x="31336" y="1318"/>
                      <a:pt x="30991" y="1199"/>
                    </a:cubicBezTo>
                    <a:cubicBezTo>
                      <a:pt x="30791" y="1127"/>
                      <a:pt x="30588" y="1063"/>
                      <a:pt x="30388" y="1002"/>
                    </a:cubicBezTo>
                    <a:cubicBezTo>
                      <a:pt x="30199" y="945"/>
                      <a:pt x="29999" y="908"/>
                      <a:pt x="29805" y="871"/>
                    </a:cubicBezTo>
                    <a:cubicBezTo>
                      <a:pt x="29422" y="799"/>
                      <a:pt x="29041" y="752"/>
                      <a:pt x="28655" y="705"/>
                    </a:cubicBezTo>
                    <a:cubicBezTo>
                      <a:pt x="28289" y="660"/>
                      <a:pt x="27926" y="607"/>
                      <a:pt x="27564" y="559"/>
                    </a:cubicBezTo>
                    <a:cubicBezTo>
                      <a:pt x="27188" y="508"/>
                      <a:pt x="26809" y="464"/>
                      <a:pt x="26433" y="413"/>
                    </a:cubicBezTo>
                    <a:cubicBezTo>
                      <a:pt x="26034" y="363"/>
                      <a:pt x="25631" y="302"/>
                      <a:pt x="25231" y="258"/>
                    </a:cubicBezTo>
                    <a:cubicBezTo>
                      <a:pt x="23660" y="85"/>
                      <a:pt x="22078" y="24"/>
                      <a:pt x="20500" y="4"/>
                    </a:cubicBezTo>
                    <a:cubicBezTo>
                      <a:pt x="20235" y="1"/>
                      <a:pt x="19970" y="0"/>
                      <a:pt x="19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6" name="Google Shape;1156;p56"/>
              <p:cNvSpPr/>
              <p:nvPr/>
            </p:nvSpPr>
            <p:spPr>
              <a:xfrm>
                <a:off x="8101737" y="4228185"/>
                <a:ext cx="1179" cy="2611"/>
              </a:xfrm>
              <a:custGeom>
                <a:avLst/>
                <a:gdLst/>
                <a:ahLst/>
                <a:cxnLst/>
                <a:rect l="l" t="t" r="r" b="b"/>
                <a:pathLst>
                  <a:path w="28" h="62" extrusionOk="0">
                    <a:moveTo>
                      <a:pt x="27" y="0"/>
                    </a:moveTo>
                    <a:cubicBezTo>
                      <a:pt x="18" y="0"/>
                      <a:pt x="10" y="4"/>
                      <a:pt x="0" y="4"/>
                    </a:cubicBezTo>
                    <a:lnTo>
                      <a:pt x="0" y="14"/>
                    </a:lnTo>
                    <a:cubicBezTo>
                      <a:pt x="7" y="30"/>
                      <a:pt x="18" y="44"/>
                      <a:pt x="27" y="61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52AD99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7" name="Google Shape;1157;p56"/>
              <p:cNvSpPr/>
              <p:nvPr/>
            </p:nvSpPr>
            <p:spPr>
              <a:xfrm>
                <a:off x="6515450" y="3959846"/>
                <a:ext cx="1553222" cy="284632"/>
              </a:xfrm>
              <a:custGeom>
                <a:avLst/>
                <a:gdLst/>
                <a:ahLst/>
                <a:cxnLst/>
                <a:rect l="l" t="t" r="r" b="b"/>
                <a:pathLst>
                  <a:path w="36889" h="6760" extrusionOk="0">
                    <a:moveTo>
                      <a:pt x="24556" y="319"/>
                    </a:moveTo>
                    <a:cubicBezTo>
                      <a:pt x="24558" y="319"/>
                      <a:pt x="24559" y="319"/>
                      <a:pt x="24560" y="319"/>
                    </a:cubicBezTo>
                    <a:lnTo>
                      <a:pt x="24560" y="319"/>
                    </a:lnTo>
                    <a:cubicBezTo>
                      <a:pt x="24559" y="319"/>
                      <a:pt x="24558" y="319"/>
                      <a:pt x="24556" y="319"/>
                    </a:cubicBezTo>
                    <a:close/>
                    <a:moveTo>
                      <a:pt x="3742" y="3495"/>
                    </a:moveTo>
                    <a:cubicBezTo>
                      <a:pt x="3741" y="3496"/>
                      <a:pt x="3739" y="3497"/>
                      <a:pt x="3737" y="3497"/>
                    </a:cubicBezTo>
                    <a:lnTo>
                      <a:pt x="3737" y="3497"/>
                    </a:lnTo>
                    <a:cubicBezTo>
                      <a:pt x="3739" y="3497"/>
                      <a:pt x="3741" y="3496"/>
                      <a:pt x="3742" y="3495"/>
                    </a:cubicBezTo>
                    <a:close/>
                    <a:moveTo>
                      <a:pt x="2815" y="4041"/>
                    </a:moveTo>
                    <a:lnTo>
                      <a:pt x="2815" y="4041"/>
                    </a:lnTo>
                    <a:cubicBezTo>
                      <a:pt x="2813" y="4042"/>
                      <a:pt x="2812" y="4043"/>
                      <a:pt x="2811" y="4043"/>
                    </a:cubicBezTo>
                    <a:cubicBezTo>
                      <a:pt x="2813" y="4043"/>
                      <a:pt x="2814" y="4043"/>
                      <a:pt x="2815" y="4041"/>
                    </a:cubicBezTo>
                    <a:close/>
                    <a:moveTo>
                      <a:pt x="17338" y="0"/>
                    </a:moveTo>
                    <a:cubicBezTo>
                      <a:pt x="16997" y="0"/>
                      <a:pt x="16656" y="5"/>
                      <a:pt x="16314" y="14"/>
                    </a:cubicBezTo>
                    <a:cubicBezTo>
                      <a:pt x="16115" y="21"/>
                      <a:pt x="15919" y="35"/>
                      <a:pt x="15722" y="41"/>
                    </a:cubicBezTo>
                    <a:cubicBezTo>
                      <a:pt x="15672" y="42"/>
                      <a:pt x="15621" y="42"/>
                      <a:pt x="15571" y="42"/>
                    </a:cubicBezTo>
                    <a:cubicBezTo>
                      <a:pt x="15450" y="42"/>
                      <a:pt x="15329" y="40"/>
                      <a:pt x="15208" y="38"/>
                    </a:cubicBezTo>
                    <a:cubicBezTo>
                      <a:pt x="15180" y="38"/>
                      <a:pt x="15153" y="37"/>
                      <a:pt x="15126" y="37"/>
                    </a:cubicBezTo>
                    <a:cubicBezTo>
                      <a:pt x="14764" y="37"/>
                      <a:pt x="14398" y="57"/>
                      <a:pt x="14036" y="92"/>
                    </a:cubicBezTo>
                    <a:cubicBezTo>
                      <a:pt x="13626" y="133"/>
                      <a:pt x="13217" y="177"/>
                      <a:pt x="12810" y="227"/>
                    </a:cubicBezTo>
                    <a:cubicBezTo>
                      <a:pt x="12390" y="278"/>
                      <a:pt x="11974" y="319"/>
                      <a:pt x="11554" y="356"/>
                    </a:cubicBezTo>
                    <a:lnTo>
                      <a:pt x="11557" y="356"/>
                    </a:lnTo>
                    <a:cubicBezTo>
                      <a:pt x="11364" y="373"/>
                      <a:pt x="11171" y="386"/>
                      <a:pt x="10978" y="407"/>
                    </a:cubicBezTo>
                    <a:cubicBezTo>
                      <a:pt x="10799" y="424"/>
                      <a:pt x="10619" y="458"/>
                      <a:pt x="10443" y="485"/>
                    </a:cubicBezTo>
                    <a:cubicBezTo>
                      <a:pt x="10108" y="542"/>
                      <a:pt x="9783" y="641"/>
                      <a:pt x="9451" y="715"/>
                    </a:cubicBezTo>
                    <a:cubicBezTo>
                      <a:pt x="8869" y="841"/>
                      <a:pt x="8276" y="918"/>
                      <a:pt x="7697" y="1050"/>
                    </a:cubicBezTo>
                    <a:cubicBezTo>
                      <a:pt x="7420" y="1118"/>
                      <a:pt x="7145" y="1227"/>
                      <a:pt x="6881" y="1328"/>
                    </a:cubicBezTo>
                    <a:cubicBezTo>
                      <a:pt x="6600" y="1436"/>
                      <a:pt x="6323" y="1545"/>
                      <a:pt x="6045" y="1660"/>
                    </a:cubicBezTo>
                    <a:cubicBezTo>
                      <a:pt x="5652" y="1819"/>
                      <a:pt x="5259" y="1985"/>
                      <a:pt x="4876" y="2168"/>
                    </a:cubicBezTo>
                    <a:cubicBezTo>
                      <a:pt x="4510" y="2340"/>
                      <a:pt x="4149" y="2527"/>
                      <a:pt x="3783" y="2703"/>
                    </a:cubicBezTo>
                    <a:cubicBezTo>
                      <a:pt x="3410" y="2885"/>
                      <a:pt x="3048" y="3076"/>
                      <a:pt x="2696" y="3292"/>
                    </a:cubicBezTo>
                    <a:cubicBezTo>
                      <a:pt x="2347" y="3509"/>
                      <a:pt x="2016" y="3756"/>
                      <a:pt x="1683" y="3996"/>
                    </a:cubicBezTo>
                    <a:cubicBezTo>
                      <a:pt x="1348" y="4243"/>
                      <a:pt x="1010" y="4494"/>
                      <a:pt x="708" y="4785"/>
                    </a:cubicBezTo>
                    <a:cubicBezTo>
                      <a:pt x="556" y="4928"/>
                      <a:pt x="400" y="5070"/>
                      <a:pt x="264" y="5225"/>
                    </a:cubicBezTo>
                    <a:cubicBezTo>
                      <a:pt x="258" y="5232"/>
                      <a:pt x="255" y="5239"/>
                      <a:pt x="248" y="5249"/>
                    </a:cubicBezTo>
                    <a:cubicBezTo>
                      <a:pt x="220" y="5276"/>
                      <a:pt x="200" y="5310"/>
                      <a:pt x="173" y="5340"/>
                    </a:cubicBezTo>
                    <a:cubicBezTo>
                      <a:pt x="136" y="5601"/>
                      <a:pt x="102" y="5862"/>
                      <a:pt x="65" y="6126"/>
                    </a:cubicBezTo>
                    <a:cubicBezTo>
                      <a:pt x="38" y="6336"/>
                      <a:pt x="17" y="6550"/>
                      <a:pt x="0" y="6759"/>
                    </a:cubicBezTo>
                    <a:cubicBezTo>
                      <a:pt x="81" y="6637"/>
                      <a:pt x="163" y="6516"/>
                      <a:pt x="248" y="6394"/>
                    </a:cubicBezTo>
                    <a:cubicBezTo>
                      <a:pt x="373" y="6211"/>
                      <a:pt x="502" y="6028"/>
                      <a:pt x="637" y="5852"/>
                    </a:cubicBezTo>
                    <a:cubicBezTo>
                      <a:pt x="728" y="5744"/>
                      <a:pt x="823" y="5639"/>
                      <a:pt x="925" y="5537"/>
                    </a:cubicBezTo>
                    <a:cubicBezTo>
                      <a:pt x="1016" y="5439"/>
                      <a:pt x="1114" y="5351"/>
                      <a:pt x="1213" y="5256"/>
                    </a:cubicBezTo>
                    <a:cubicBezTo>
                      <a:pt x="1463" y="5036"/>
                      <a:pt x="1721" y="4826"/>
                      <a:pt x="1991" y="4629"/>
                    </a:cubicBezTo>
                    <a:cubicBezTo>
                      <a:pt x="2266" y="4429"/>
                      <a:pt x="2540" y="4234"/>
                      <a:pt x="2818" y="4037"/>
                    </a:cubicBezTo>
                    <a:lnTo>
                      <a:pt x="2818" y="4037"/>
                    </a:lnTo>
                    <a:cubicBezTo>
                      <a:pt x="2816" y="4038"/>
                      <a:pt x="2815" y="4040"/>
                      <a:pt x="2815" y="4041"/>
                    </a:cubicBezTo>
                    <a:lnTo>
                      <a:pt x="2815" y="4041"/>
                    </a:lnTo>
                    <a:cubicBezTo>
                      <a:pt x="2965" y="3940"/>
                      <a:pt x="3117" y="3836"/>
                      <a:pt x="3271" y="3749"/>
                    </a:cubicBezTo>
                    <a:cubicBezTo>
                      <a:pt x="3423" y="3663"/>
                      <a:pt x="3574" y="3581"/>
                      <a:pt x="3729" y="3502"/>
                    </a:cubicBezTo>
                    <a:lnTo>
                      <a:pt x="3729" y="3502"/>
                    </a:lnTo>
                    <a:cubicBezTo>
                      <a:pt x="3729" y="3502"/>
                      <a:pt x="3729" y="3502"/>
                      <a:pt x="3729" y="3502"/>
                    </a:cubicBezTo>
                    <a:cubicBezTo>
                      <a:pt x="3738" y="3498"/>
                      <a:pt x="3749" y="3492"/>
                      <a:pt x="3763" y="3485"/>
                    </a:cubicBezTo>
                    <a:cubicBezTo>
                      <a:pt x="3763" y="3485"/>
                      <a:pt x="3766" y="3485"/>
                      <a:pt x="3766" y="3482"/>
                    </a:cubicBezTo>
                    <a:cubicBezTo>
                      <a:pt x="4047" y="3343"/>
                      <a:pt x="4332" y="3207"/>
                      <a:pt x="4616" y="3065"/>
                    </a:cubicBezTo>
                    <a:cubicBezTo>
                      <a:pt x="4941" y="2906"/>
                      <a:pt x="5262" y="2743"/>
                      <a:pt x="5591" y="2598"/>
                    </a:cubicBezTo>
                    <a:cubicBezTo>
                      <a:pt x="6215" y="2325"/>
                      <a:pt x="6854" y="2071"/>
                      <a:pt x="7495" y="1838"/>
                    </a:cubicBezTo>
                    <a:lnTo>
                      <a:pt x="7495" y="1838"/>
                    </a:lnTo>
                    <a:cubicBezTo>
                      <a:pt x="7496" y="1838"/>
                      <a:pt x="7498" y="1837"/>
                      <a:pt x="7499" y="1837"/>
                    </a:cubicBezTo>
                    <a:lnTo>
                      <a:pt x="7499" y="1837"/>
                    </a:lnTo>
                    <a:cubicBezTo>
                      <a:pt x="7498" y="1837"/>
                      <a:pt x="7497" y="1838"/>
                      <a:pt x="7495" y="1838"/>
                    </a:cubicBezTo>
                    <a:lnTo>
                      <a:pt x="7495" y="1838"/>
                    </a:lnTo>
                    <a:cubicBezTo>
                      <a:pt x="7495" y="1839"/>
                      <a:pt x="7494" y="1839"/>
                      <a:pt x="7494" y="1840"/>
                    </a:cubicBezTo>
                    <a:cubicBezTo>
                      <a:pt x="7494" y="1840"/>
                      <a:pt x="7497" y="1840"/>
                      <a:pt x="7501" y="1837"/>
                    </a:cubicBezTo>
                    <a:lnTo>
                      <a:pt x="7501" y="1837"/>
                    </a:lnTo>
                    <a:cubicBezTo>
                      <a:pt x="7500" y="1837"/>
                      <a:pt x="7500" y="1837"/>
                      <a:pt x="7499" y="1837"/>
                    </a:cubicBezTo>
                    <a:lnTo>
                      <a:pt x="7499" y="1837"/>
                    </a:lnTo>
                    <a:cubicBezTo>
                      <a:pt x="7500" y="1837"/>
                      <a:pt x="7500" y="1836"/>
                      <a:pt x="7501" y="1836"/>
                    </a:cubicBezTo>
                    <a:lnTo>
                      <a:pt x="7501" y="1836"/>
                    </a:lnTo>
                    <a:cubicBezTo>
                      <a:pt x="7501" y="1836"/>
                      <a:pt x="7501" y="1837"/>
                      <a:pt x="7501" y="1837"/>
                    </a:cubicBezTo>
                    <a:lnTo>
                      <a:pt x="7501" y="1837"/>
                    </a:lnTo>
                    <a:cubicBezTo>
                      <a:pt x="7503" y="1836"/>
                      <a:pt x="7506" y="1836"/>
                      <a:pt x="7508" y="1836"/>
                    </a:cubicBezTo>
                    <a:cubicBezTo>
                      <a:pt x="7694" y="1771"/>
                      <a:pt x="7877" y="1721"/>
                      <a:pt x="8070" y="1674"/>
                    </a:cubicBezTo>
                    <a:cubicBezTo>
                      <a:pt x="8469" y="1602"/>
                      <a:pt x="8866" y="1535"/>
                      <a:pt x="9265" y="1457"/>
                    </a:cubicBezTo>
                    <a:cubicBezTo>
                      <a:pt x="9620" y="1389"/>
                      <a:pt x="9969" y="1297"/>
                      <a:pt x="10325" y="1213"/>
                    </a:cubicBezTo>
                    <a:cubicBezTo>
                      <a:pt x="10484" y="1182"/>
                      <a:pt x="10646" y="1149"/>
                      <a:pt x="10809" y="1125"/>
                    </a:cubicBezTo>
                    <a:cubicBezTo>
                      <a:pt x="10975" y="1105"/>
                      <a:pt x="11144" y="1085"/>
                      <a:pt x="11310" y="1071"/>
                    </a:cubicBezTo>
                    <a:cubicBezTo>
                      <a:pt x="11317" y="1071"/>
                      <a:pt x="11321" y="1067"/>
                      <a:pt x="11327" y="1067"/>
                    </a:cubicBezTo>
                    <a:lnTo>
                      <a:pt x="11317" y="1067"/>
                    </a:lnTo>
                    <a:cubicBezTo>
                      <a:pt x="11801" y="1030"/>
                      <a:pt x="12288" y="989"/>
                      <a:pt x="12773" y="929"/>
                    </a:cubicBezTo>
                    <a:cubicBezTo>
                      <a:pt x="13254" y="868"/>
                      <a:pt x="13738" y="813"/>
                      <a:pt x="14219" y="769"/>
                    </a:cubicBezTo>
                    <a:cubicBezTo>
                      <a:pt x="14506" y="749"/>
                      <a:pt x="14794" y="730"/>
                      <a:pt x="15084" y="730"/>
                    </a:cubicBezTo>
                    <a:cubicBezTo>
                      <a:pt x="15138" y="730"/>
                      <a:pt x="15193" y="730"/>
                      <a:pt x="15248" y="732"/>
                    </a:cubicBezTo>
                    <a:cubicBezTo>
                      <a:pt x="15305" y="733"/>
                      <a:pt x="15362" y="734"/>
                      <a:pt x="15419" y="734"/>
                    </a:cubicBezTo>
                    <a:cubicBezTo>
                      <a:pt x="15700" y="734"/>
                      <a:pt x="15979" y="720"/>
                      <a:pt x="16264" y="712"/>
                    </a:cubicBezTo>
                    <a:cubicBezTo>
                      <a:pt x="16621" y="697"/>
                      <a:pt x="16978" y="691"/>
                      <a:pt x="17336" y="691"/>
                    </a:cubicBezTo>
                    <a:cubicBezTo>
                      <a:pt x="17717" y="691"/>
                      <a:pt x="18098" y="698"/>
                      <a:pt x="18479" y="708"/>
                    </a:cubicBezTo>
                    <a:cubicBezTo>
                      <a:pt x="19098" y="742"/>
                      <a:pt x="19718" y="783"/>
                      <a:pt x="20341" y="810"/>
                    </a:cubicBezTo>
                    <a:cubicBezTo>
                      <a:pt x="20602" y="820"/>
                      <a:pt x="20862" y="822"/>
                      <a:pt x="21122" y="822"/>
                    </a:cubicBezTo>
                    <a:cubicBezTo>
                      <a:pt x="21263" y="822"/>
                      <a:pt x="21403" y="822"/>
                      <a:pt x="21544" y="822"/>
                    </a:cubicBezTo>
                    <a:cubicBezTo>
                      <a:pt x="21731" y="822"/>
                      <a:pt x="21917" y="823"/>
                      <a:pt x="22105" y="827"/>
                    </a:cubicBezTo>
                    <a:cubicBezTo>
                      <a:pt x="22278" y="837"/>
                      <a:pt x="22447" y="850"/>
                      <a:pt x="22620" y="864"/>
                    </a:cubicBezTo>
                    <a:cubicBezTo>
                      <a:pt x="22786" y="881"/>
                      <a:pt x="22955" y="902"/>
                      <a:pt x="23120" y="918"/>
                    </a:cubicBezTo>
                    <a:cubicBezTo>
                      <a:pt x="23480" y="949"/>
                      <a:pt x="23839" y="976"/>
                      <a:pt x="24197" y="993"/>
                    </a:cubicBezTo>
                    <a:cubicBezTo>
                      <a:pt x="24563" y="1013"/>
                      <a:pt x="24925" y="1020"/>
                      <a:pt x="25288" y="1024"/>
                    </a:cubicBezTo>
                    <a:cubicBezTo>
                      <a:pt x="25650" y="1030"/>
                      <a:pt x="26009" y="1044"/>
                      <a:pt x="26368" y="1057"/>
                    </a:cubicBezTo>
                    <a:cubicBezTo>
                      <a:pt x="26365" y="1056"/>
                      <a:pt x="26362" y="1056"/>
                      <a:pt x="26360" y="1055"/>
                    </a:cubicBezTo>
                    <a:lnTo>
                      <a:pt x="26360" y="1055"/>
                    </a:lnTo>
                    <a:cubicBezTo>
                      <a:pt x="26634" y="1069"/>
                      <a:pt x="26910" y="1092"/>
                      <a:pt x="27188" y="1125"/>
                    </a:cubicBezTo>
                    <a:cubicBezTo>
                      <a:pt x="27438" y="1155"/>
                      <a:pt x="27688" y="1202"/>
                      <a:pt x="27935" y="1243"/>
                    </a:cubicBezTo>
                    <a:cubicBezTo>
                      <a:pt x="28447" y="1332"/>
                      <a:pt x="28962" y="1396"/>
                      <a:pt x="29470" y="1484"/>
                    </a:cubicBezTo>
                    <a:cubicBezTo>
                      <a:pt x="29883" y="1565"/>
                      <a:pt x="30292" y="1660"/>
                      <a:pt x="30706" y="1755"/>
                    </a:cubicBezTo>
                    <a:cubicBezTo>
                      <a:pt x="31122" y="1849"/>
                      <a:pt x="31536" y="1954"/>
                      <a:pt x="31945" y="2080"/>
                    </a:cubicBezTo>
                    <a:cubicBezTo>
                      <a:pt x="32355" y="2212"/>
                      <a:pt x="32761" y="2360"/>
                      <a:pt x="33161" y="2527"/>
                    </a:cubicBezTo>
                    <a:cubicBezTo>
                      <a:pt x="33536" y="2682"/>
                      <a:pt x="33913" y="2838"/>
                      <a:pt x="34285" y="3007"/>
                    </a:cubicBezTo>
                    <a:cubicBezTo>
                      <a:pt x="34627" y="3190"/>
                      <a:pt x="34955" y="3401"/>
                      <a:pt x="35284" y="3610"/>
                    </a:cubicBezTo>
                    <a:cubicBezTo>
                      <a:pt x="35518" y="3762"/>
                      <a:pt x="35751" y="3925"/>
                      <a:pt x="35965" y="4101"/>
                    </a:cubicBezTo>
                    <a:cubicBezTo>
                      <a:pt x="36120" y="4243"/>
                      <a:pt x="36269" y="4389"/>
                      <a:pt x="36412" y="4545"/>
                    </a:cubicBezTo>
                    <a:lnTo>
                      <a:pt x="36407" y="4545"/>
                    </a:lnTo>
                    <a:cubicBezTo>
                      <a:pt x="36574" y="4728"/>
                      <a:pt x="36743" y="4917"/>
                      <a:pt x="36889" y="5114"/>
                    </a:cubicBezTo>
                    <a:cubicBezTo>
                      <a:pt x="36862" y="4836"/>
                      <a:pt x="36828" y="4555"/>
                      <a:pt x="36787" y="4278"/>
                    </a:cubicBezTo>
                    <a:cubicBezTo>
                      <a:pt x="36763" y="4142"/>
                      <a:pt x="36737" y="4003"/>
                      <a:pt x="36712" y="3868"/>
                    </a:cubicBezTo>
                    <a:cubicBezTo>
                      <a:pt x="36540" y="3692"/>
                      <a:pt x="36364" y="3526"/>
                      <a:pt x="36160" y="3380"/>
                    </a:cubicBezTo>
                    <a:cubicBezTo>
                      <a:pt x="35843" y="3143"/>
                      <a:pt x="35507" y="2933"/>
                      <a:pt x="35172" y="2726"/>
                    </a:cubicBezTo>
                    <a:cubicBezTo>
                      <a:pt x="35016" y="2629"/>
                      <a:pt x="34860" y="2530"/>
                      <a:pt x="34698" y="2446"/>
                    </a:cubicBezTo>
                    <a:cubicBezTo>
                      <a:pt x="34532" y="2357"/>
                      <a:pt x="34360" y="2283"/>
                      <a:pt x="34186" y="2208"/>
                    </a:cubicBezTo>
                    <a:cubicBezTo>
                      <a:pt x="33814" y="2052"/>
                      <a:pt x="33438" y="1893"/>
                      <a:pt x="33063" y="1741"/>
                    </a:cubicBezTo>
                    <a:cubicBezTo>
                      <a:pt x="32680" y="1585"/>
                      <a:pt x="32283" y="1460"/>
                      <a:pt x="31891" y="1338"/>
                    </a:cubicBezTo>
                    <a:cubicBezTo>
                      <a:pt x="31498" y="1223"/>
                      <a:pt x="31102" y="1135"/>
                      <a:pt x="30703" y="1044"/>
                    </a:cubicBezTo>
                    <a:cubicBezTo>
                      <a:pt x="30296" y="952"/>
                      <a:pt x="29890" y="854"/>
                      <a:pt x="29480" y="783"/>
                    </a:cubicBezTo>
                    <a:cubicBezTo>
                      <a:pt x="29077" y="712"/>
                      <a:pt x="28667" y="664"/>
                      <a:pt x="28265" y="600"/>
                    </a:cubicBezTo>
                    <a:cubicBezTo>
                      <a:pt x="27851" y="532"/>
                      <a:pt x="27441" y="461"/>
                      <a:pt x="27029" y="410"/>
                    </a:cubicBezTo>
                    <a:cubicBezTo>
                      <a:pt x="26612" y="360"/>
                      <a:pt x="26185" y="360"/>
                      <a:pt x="25766" y="343"/>
                    </a:cubicBezTo>
                    <a:cubicBezTo>
                      <a:pt x="25364" y="329"/>
                      <a:pt x="24962" y="333"/>
                      <a:pt x="24560" y="319"/>
                    </a:cubicBezTo>
                    <a:lnTo>
                      <a:pt x="24560" y="319"/>
                    </a:lnTo>
                    <a:cubicBezTo>
                      <a:pt x="24567" y="320"/>
                      <a:pt x="24574" y="321"/>
                      <a:pt x="24581" y="322"/>
                    </a:cubicBezTo>
                    <a:lnTo>
                      <a:pt x="24581" y="322"/>
                    </a:lnTo>
                    <a:cubicBezTo>
                      <a:pt x="24204" y="302"/>
                      <a:pt x="23829" y="288"/>
                      <a:pt x="23453" y="252"/>
                    </a:cubicBezTo>
                    <a:cubicBezTo>
                      <a:pt x="23064" y="217"/>
                      <a:pt x="22670" y="170"/>
                      <a:pt x="22278" y="146"/>
                    </a:cubicBezTo>
                    <a:cubicBezTo>
                      <a:pt x="22036" y="131"/>
                      <a:pt x="21792" y="129"/>
                      <a:pt x="21548" y="129"/>
                    </a:cubicBezTo>
                    <a:cubicBezTo>
                      <a:pt x="21397" y="129"/>
                      <a:pt x="21246" y="130"/>
                      <a:pt x="21096" y="130"/>
                    </a:cubicBezTo>
                    <a:cubicBezTo>
                      <a:pt x="20723" y="130"/>
                      <a:pt x="20354" y="119"/>
                      <a:pt x="19982" y="102"/>
                    </a:cubicBezTo>
                    <a:lnTo>
                      <a:pt x="19982" y="102"/>
                    </a:lnTo>
                    <a:cubicBezTo>
                      <a:pt x="19984" y="103"/>
                      <a:pt x="19987" y="104"/>
                      <a:pt x="19990" y="104"/>
                    </a:cubicBezTo>
                    <a:lnTo>
                      <a:pt x="19990" y="104"/>
                    </a:lnTo>
                    <a:cubicBezTo>
                      <a:pt x="19379" y="71"/>
                      <a:pt x="18761" y="17"/>
                      <a:pt x="18147" y="8"/>
                    </a:cubicBezTo>
                    <a:cubicBezTo>
                      <a:pt x="17877" y="3"/>
                      <a:pt x="17607" y="0"/>
                      <a:pt x="17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8" name="Google Shape;1158;p56"/>
              <p:cNvSpPr/>
              <p:nvPr/>
            </p:nvSpPr>
            <p:spPr>
              <a:xfrm>
                <a:off x="6648756" y="3744054"/>
                <a:ext cx="1332548" cy="139411"/>
              </a:xfrm>
              <a:custGeom>
                <a:avLst/>
                <a:gdLst/>
                <a:ahLst/>
                <a:cxnLst/>
                <a:rect l="l" t="t" r="r" b="b"/>
                <a:pathLst>
                  <a:path w="31648" h="3311" extrusionOk="0">
                    <a:moveTo>
                      <a:pt x="6051" y="731"/>
                    </a:moveTo>
                    <a:cubicBezTo>
                      <a:pt x="6047" y="731"/>
                      <a:pt x="6042" y="731"/>
                      <a:pt x="6037" y="732"/>
                    </a:cubicBezTo>
                    <a:lnTo>
                      <a:pt x="6037" y="732"/>
                    </a:lnTo>
                    <a:cubicBezTo>
                      <a:pt x="6042" y="731"/>
                      <a:pt x="6046" y="731"/>
                      <a:pt x="6051" y="731"/>
                    </a:cubicBezTo>
                    <a:close/>
                    <a:moveTo>
                      <a:pt x="16160" y="1"/>
                    </a:moveTo>
                    <a:cubicBezTo>
                      <a:pt x="15601" y="1"/>
                      <a:pt x="15042" y="13"/>
                      <a:pt x="14483" y="43"/>
                    </a:cubicBezTo>
                    <a:cubicBezTo>
                      <a:pt x="14087" y="60"/>
                      <a:pt x="13687" y="101"/>
                      <a:pt x="13287" y="101"/>
                    </a:cubicBezTo>
                    <a:cubicBezTo>
                      <a:pt x="12884" y="101"/>
                      <a:pt x="12482" y="87"/>
                      <a:pt x="12082" y="74"/>
                    </a:cubicBezTo>
                    <a:cubicBezTo>
                      <a:pt x="12042" y="73"/>
                      <a:pt x="12003" y="73"/>
                      <a:pt x="11963" y="73"/>
                    </a:cubicBezTo>
                    <a:cubicBezTo>
                      <a:pt x="11627" y="73"/>
                      <a:pt x="11292" y="100"/>
                      <a:pt x="10962" y="151"/>
                    </a:cubicBezTo>
                    <a:cubicBezTo>
                      <a:pt x="10599" y="206"/>
                      <a:pt x="10237" y="263"/>
                      <a:pt x="9871" y="297"/>
                    </a:cubicBezTo>
                    <a:lnTo>
                      <a:pt x="9874" y="297"/>
                    </a:lnTo>
                    <a:cubicBezTo>
                      <a:pt x="9868" y="297"/>
                      <a:pt x="9861" y="297"/>
                      <a:pt x="9854" y="301"/>
                    </a:cubicBezTo>
                    <a:lnTo>
                      <a:pt x="9827" y="301"/>
                    </a:lnTo>
                    <a:cubicBezTo>
                      <a:pt x="9816" y="301"/>
                      <a:pt x="9803" y="301"/>
                      <a:pt x="9793" y="304"/>
                    </a:cubicBezTo>
                    <a:lnTo>
                      <a:pt x="9786" y="304"/>
                    </a:lnTo>
                    <a:cubicBezTo>
                      <a:pt x="9786" y="304"/>
                      <a:pt x="9783" y="304"/>
                      <a:pt x="9783" y="307"/>
                    </a:cubicBezTo>
                    <a:cubicBezTo>
                      <a:pt x="9485" y="331"/>
                      <a:pt x="9187" y="338"/>
                      <a:pt x="8882" y="348"/>
                    </a:cubicBezTo>
                    <a:cubicBezTo>
                      <a:pt x="8574" y="358"/>
                      <a:pt x="8269" y="405"/>
                      <a:pt x="7964" y="453"/>
                    </a:cubicBezTo>
                    <a:cubicBezTo>
                      <a:pt x="7338" y="557"/>
                      <a:pt x="6705" y="666"/>
                      <a:pt x="6069" y="730"/>
                    </a:cubicBezTo>
                    <a:lnTo>
                      <a:pt x="6069" y="730"/>
                    </a:lnTo>
                    <a:cubicBezTo>
                      <a:pt x="6072" y="730"/>
                      <a:pt x="6072" y="727"/>
                      <a:pt x="6075" y="727"/>
                    </a:cubicBezTo>
                    <a:lnTo>
                      <a:pt x="6075" y="727"/>
                    </a:lnTo>
                    <a:cubicBezTo>
                      <a:pt x="6072" y="727"/>
                      <a:pt x="6068" y="731"/>
                      <a:pt x="6065" y="731"/>
                    </a:cubicBezTo>
                    <a:cubicBezTo>
                      <a:pt x="6055" y="731"/>
                      <a:pt x="6042" y="731"/>
                      <a:pt x="6031" y="734"/>
                    </a:cubicBezTo>
                    <a:cubicBezTo>
                      <a:pt x="6033" y="733"/>
                      <a:pt x="6035" y="732"/>
                      <a:pt x="6037" y="732"/>
                    </a:cubicBezTo>
                    <a:lnTo>
                      <a:pt x="6037" y="732"/>
                    </a:lnTo>
                    <a:cubicBezTo>
                      <a:pt x="5842" y="748"/>
                      <a:pt x="5647" y="748"/>
                      <a:pt x="5452" y="765"/>
                    </a:cubicBezTo>
                    <a:cubicBezTo>
                      <a:pt x="5239" y="781"/>
                      <a:pt x="5022" y="801"/>
                      <a:pt x="4806" y="832"/>
                    </a:cubicBezTo>
                    <a:cubicBezTo>
                      <a:pt x="4589" y="862"/>
                      <a:pt x="4372" y="913"/>
                      <a:pt x="4159" y="964"/>
                    </a:cubicBezTo>
                    <a:cubicBezTo>
                      <a:pt x="3962" y="1012"/>
                      <a:pt x="3766" y="1056"/>
                      <a:pt x="3570" y="1099"/>
                    </a:cubicBezTo>
                    <a:cubicBezTo>
                      <a:pt x="3414" y="1126"/>
                      <a:pt x="3262" y="1154"/>
                      <a:pt x="3106" y="1174"/>
                    </a:cubicBezTo>
                    <a:cubicBezTo>
                      <a:pt x="2946" y="1198"/>
                      <a:pt x="2787" y="1221"/>
                      <a:pt x="2632" y="1259"/>
                    </a:cubicBezTo>
                    <a:cubicBezTo>
                      <a:pt x="2490" y="1293"/>
                      <a:pt x="2347" y="1326"/>
                      <a:pt x="2205" y="1367"/>
                    </a:cubicBezTo>
                    <a:cubicBezTo>
                      <a:pt x="2052" y="1404"/>
                      <a:pt x="1907" y="1451"/>
                      <a:pt x="1758" y="1503"/>
                    </a:cubicBezTo>
                    <a:cubicBezTo>
                      <a:pt x="1450" y="1601"/>
                      <a:pt x="1155" y="1746"/>
                      <a:pt x="864" y="1882"/>
                    </a:cubicBezTo>
                    <a:cubicBezTo>
                      <a:pt x="763" y="1932"/>
                      <a:pt x="658" y="1976"/>
                      <a:pt x="552" y="2024"/>
                    </a:cubicBezTo>
                    <a:cubicBezTo>
                      <a:pt x="511" y="2078"/>
                      <a:pt x="468" y="2132"/>
                      <a:pt x="430" y="2190"/>
                    </a:cubicBezTo>
                    <a:cubicBezTo>
                      <a:pt x="272" y="2464"/>
                      <a:pt x="146" y="2756"/>
                      <a:pt x="0" y="3040"/>
                    </a:cubicBezTo>
                    <a:cubicBezTo>
                      <a:pt x="305" y="2894"/>
                      <a:pt x="613" y="2762"/>
                      <a:pt x="918" y="2620"/>
                    </a:cubicBezTo>
                    <a:cubicBezTo>
                      <a:pt x="1091" y="2539"/>
                      <a:pt x="1263" y="2454"/>
                      <a:pt x="1440" y="2376"/>
                    </a:cubicBezTo>
                    <a:cubicBezTo>
                      <a:pt x="1616" y="2301"/>
                      <a:pt x="1788" y="2231"/>
                      <a:pt x="1968" y="2159"/>
                    </a:cubicBezTo>
                    <a:cubicBezTo>
                      <a:pt x="2107" y="2115"/>
                      <a:pt x="2249" y="2068"/>
                      <a:pt x="2391" y="2031"/>
                    </a:cubicBezTo>
                    <a:cubicBezTo>
                      <a:pt x="2530" y="1993"/>
                      <a:pt x="2669" y="1959"/>
                      <a:pt x="2811" y="1926"/>
                    </a:cubicBezTo>
                    <a:cubicBezTo>
                      <a:pt x="2974" y="1898"/>
                      <a:pt x="3140" y="1872"/>
                      <a:pt x="3305" y="1845"/>
                    </a:cubicBezTo>
                    <a:cubicBezTo>
                      <a:pt x="3457" y="1821"/>
                      <a:pt x="3610" y="1797"/>
                      <a:pt x="3756" y="1767"/>
                    </a:cubicBezTo>
                    <a:cubicBezTo>
                      <a:pt x="4074" y="1695"/>
                      <a:pt x="4389" y="1614"/>
                      <a:pt x="4707" y="1546"/>
                    </a:cubicBezTo>
                    <a:cubicBezTo>
                      <a:pt x="4940" y="1506"/>
                      <a:pt x="5178" y="1482"/>
                      <a:pt x="5415" y="1459"/>
                    </a:cubicBezTo>
                    <a:cubicBezTo>
                      <a:pt x="5428" y="1459"/>
                      <a:pt x="5441" y="1456"/>
                      <a:pt x="5454" y="1455"/>
                    </a:cubicBezTo>
                    <a:lnTo>
                      <a:pt x="5454" y="1455"/>
                    </a:lnTo>
                    <a:cubicBezTo>
                      <a:pt x="5451" y="1456"/>
                      <a:pt x="5448" y="1456"/>
                      <a:pt x="5445" y="1459"/>
                    </a:cubicBezTo>
                    <a:cubicBezTo>
                      <a:pt x="5723" y="1438"/>
                      <a:pt x="6001" y="1431"/>
                      <a:pt x="6275" y="1401"/>
                    </a:cubicBezTo>
                    <a:cubicBezTo>
                      <a:pt x="6570" y="1370"/>
                      <a:pt x="6864" y="1323"/>
                      <a:pt x="7159" y="1282"/>
                    </a:cubicBezTo>
                    <a:cubicBezTo>
                      <a:pt x="7694" y="1204"/>
                      <a:pt x="8222" y="1096"/>
                      <a:pt x="8757" y="1049"/>
                    </a:cubicBezTo>
                    <a:cubicBezTo>
                      <a:pt x="9122" y="1025"/>
                      <a:pt x="9491" y="1021"/>
                      <a:pt x="9857" y="991"/>
                    </a:cubicBezTo>
                    <a:cubicBezTo>
                      <a:pt x="9864" y="991"/>
                      <a:pt x="9868" y="991"/>
                      <a:pt x="9874" y="988"/>
                    </a:cubicBezTo>
                    <a:cubicBezTo>
                      <a:pt x="9879" y="988"/>
                      <a:pt x="9884" y="990"/>
                      <a:pt x="9888" y="990"/>
                    </a:cubicBezTo>
                    <a:cubicBezTo>
                      <a:pt x="9890" y="990"/>
                      <a:pt x="9892" y="989"/>
                      <a:pt x="9894" y="988"/>
                    </a:cubicBezTo>
                    <a:lnTo>
                      <a:pt x="9898" y="988"/>
                    </a:lnTo>
                    <a:cubicBezTo>
                      <a:pt x="10426" y="943"/>
                      <a:pt x="10944" y="839"/>
                      <a:pt x="11469" y="785"/>
                    </a:cubicBezTo>
                    <a:cubicBezTo>
                      <a:pt x="11648" y="772"/>
                      <a:pt x="11827" y="767"/>
                      <a:pt x="12007" y="767"/>
                    </a:cubicBezTo>
                    <a:cubicBezTo>
                      <a:pt x="12202" y="767"/>
                      <a:pt x="12399" y="773"/>
                      <a:pt x="12597" y="778"/>
                    </a:cubicBezTo>
                    <a:cubicBezTo>
                      <a:pt x="12801" y="785"/>
                      <a:pt x="13007" y="792"/>
                      <a:pt x="13213" y="792"/>
                    </a:cubicBezTo>
                    <a:cubicBezTo>
                      <a:pt x="13298" y="792"/>
                      <a:pt x="13382" y="791"/>
                      <a:pt x="13467" y="788"/>
                    </a:cubicBezTo>
                    <a:cubicBezTo>
                      <a:pt x="14154" y="765"/>
                      <a:pt x="14842" y="704"/>
                      <a:pt x="15533" y="696"/>
                    </a:cubicBezTo>
                    <a:cubicBezTo>
                      <a:pt x="15756" y="693"/>
                      <a:pt x="15978" y="690"/>
                      <a:pt x="16200" y="690"/>
                    </a:cubicBezTo>
                    <a:cubicBezTo>
                      <a:pt x="16382" y="690"/>
                      <a:pt x="16565" y="692"/>
                      <a:pt x="16748" y="696"/>
                    </a:cubicBezTo>
                    <a:cubicBezTo>
                      <a:pt x="17155" y="707"/>
                      <a:pt x="17561" y="717"/>
                      <a:pt x="17963" y="720"/>
                    </a:cubicBezTo>
                    <a:cubicBezTo>
                      <a:pt x="18122" y="722"/>
                      <a:pt x="18280" y="722"/>
                      <a:pt x="18437" y="722"/>
                    </a:cubicBezTo>
                    <a:cubicBezTo>
                      <a:pt x="18691" y="722"/>
                      <a:pt x="18945" y="720"/>
                      <a:pt x="19199" y="713"/>
                    </a:cubicBezTo>
                    <a:cubicBezTo>
                      <a:pt x="19380" y="710"/>
                      <a:pt x="19561" y="708"/>
                      <a:pt x="19742" y="708"/>
                    </a:cubicBezTo>
                    <a:cubicBezTo>
                      <a:pt x="19952" y="708"/>
                      <a:pt x="20162" y="711"/>
                      <a:pt x="20371" y="720"/>
                    </a:cubicBezTo>
                    <a:cubicBezTo>
                      <a:pt x="20370" y="718"/>
                      <a:pt x="20367" y="718"/>
                      <a:pt x="20364" y="717"/>
                    </a:cubicBezTo>
                    <a:lnTo>
                      <a:pt x="20364" y="717"/>
                    </a:lnTo>
                    <a:cubicBezTo>
                      <a:pt x="20373" y="718"/>
                      <a:pt x="20381" y="720"/>
                      <a:pt x="20392" y="720"/>
                    </a:cubicBezTo>
                    <a:cubicBezTo>
                      <a:pt x="20771" y="744"/>
                      <a:pt x="21143" y="774"/>
                      <a:pt x="21519" y="801"/>
                    </a:cubicBezTo>
                    <a:cubicBezTo>
                      <a:pt x="21912" y="832"/>
                      <a:pt x="22301" y="859"/>
                      <a:pt x="22691" y="893"/>
                    </a:cubicBezTo>
                    <a:cubicBezTo>
                      <a:pt x="23104" y="934"/>
                      <a:pt x="23517" y="978"/>
                      <a:pt x="23930" y="1029"/>
                    </a:cubicBezTo>
                    <a:cubicBezTo>
                      <a:pt x="24113" y="1049"/>
                      <a:pt x="24296" y="1062"/>
                      <a:pt x="24475" y="1090"/>
                    </a:cubicBezTo>
                    <a:cubicBezTo>
                      <a:pt x="24661" y="1117"/>
                      <a:pt x="24847" y="1147"/>
                      <a:pt x="25030" y="1181"/>
                    </a:cubicBezTo>
                    <a:cubicBezTo>
                      <a:pt x="25332" y="1238"/>
                      <a:pt x="25630" y="1306"/>
                      <a:pt x="25928" y="1374"/>
                    </a:cubicBezTo>
                    <a:cubicBezTo>
                      <a:pt x="26196" y="1438"/>
                      <a:pt x="26466" y="1489"/>
                      <a:pt x="26737" y="1537"/>
                    </a:cubicBezTo>
                    <a:lnTo>
                      <a:pt x="26734" y="1537"/>
                    </a:lnTo>
                    <a:cubicBezTo>
                      <a:pt x="26737" y="1537"/>
                      <a:pt x="26740" y="1537"/>
                      <a:pt x="26744" y="1540"/>
                    </a:cubicBezTo>
                    <a:cubicBezTo>
                      <a:pt x="26754" y="1540"/>
                      <a:pt x="26761" y="1543"/>
                      <a:pt x="26771" y="1543"/>
                    </a:cubicBezTo>
                    <a:cubicBezTo>
                      <a:pt x="26995" y="1587"/>
                      <a:pt x="27218" y="1631"/>
                      <a:pt x="27438" y="1689"/>
                    </a:cubicBezTo>
                    <a:cubicBezTo>
                      <a:pt x="27641" y="1740"/>
                      <a:pt x="27845" y="1801"/>
                      <a:pt x="28048" y="1854"/>
                    </a:cubicBezTo>
                    <a:cubicBezTo>
                      <a:pt x="28478" y="1970"/>
                      <a:pt x="28911" y="2081"/>
                      <a:pt x="29341" y="2210"/>
                    </a:cubicBezTo>
                    <a:cubicBezTo>
                      <a:pt x="29650" y="2312"/>
                      <a:pt x="29950" y="2427"/>
                      <a:pt x="30248" y="2559"/>
                    </a:cubicBezTo>
                    <a:cubicBezTo>
                      <a:pt x="30533" y="2695"/>
                      <a:pt x="30808" y="2843"/>
                      <a:pt x="31085" y="2992"/>
                    </a:cubicBezTo>
                    <a:cubicBezTo>
                      <a:pt x="31217" y="3064"/>
                      <a:pt x="31349" y="3131"/>
                      <a:pt x="31478" y="3206"/>
                    </a:cubicBezTo>
                    <a:cubicBezTo>
                      <a:pt x="31535" y="3239"/>
                      <a:pt x="31593" y="3277"/>
                      <a:pt x="31647" y="3311"/>
                    </a:cubicBezTo>
                    <a:cubicBezTo>
                      <a:pt x="31589" y="3206"/>
                      <a:pt x="31532" y="3104"/>
                      <a:pt x="31474" y="2995"/>
                    </a:cubicBezTo>
                    <a:cubicBezTo>
                      <a:pt x="31393" y="2837"/>
                      <a:pt x="31311" y="2674"/>
                      <a:pt x="31224" y="2518"/>
                    </a:cubicBezTo>
                    <a:cubicBezTo>
                      <a:pt x="31163" y="2406"/>
                      <a:pt x="31099" y="2295"/>
                      <a:pt x="31034" y="2183"/>
                    </a:cubicBezTo>
                    <a:cubicBezTo>
                      <a:pt x="30733" y="2024"/>
                      <a:pt x="30428" y="1875"/>
                      <a:pt x="30109" y="1750"/>
                    </a:cubicBezTo>
                    <a:cubicBezTo>
                      <a:pt x="29723" y="1598"/>
                      <a:pt x="29331" y="1486"/>
                      <a:pt x="28931" y="1377"/>
                    </a:cubicBezTo>
                    <a:cubicBezTo>
                      <a:pt x="28556" y="1276"/>
                      <a:pt x="28179" y="1174"/>
                      <a:pt x="27804" y="1069"/>
                    </a:cubicBezTo>
                    <a:cubicBezTo>
                      <a:pt x="27415" y="961"/>
                      <a:pt x="27018" y="887"/>
                      <a:pt x="26618" y="815"/>
                    </a:cubicBezTo>
                    <a:cubicBezTo>
                      <a:pt x="26216" y="737"/>
                      <a:pt x="25816" y="635"/>
                      <a:pt x="25416" y="551"/>
                    </a:cubicBezTo>
                    <a:cubicBezTo>
                      <a:pt x="24993" y="466"/>
                      <a:pt x="24570" y="399"/>
                      <a:pt x="24140" y="354"/>
                    </a:cubicBezTo>
                    <a:cubicBezTo>
                      <a:pt x="23750" y="314"/>
                      <a:pt x="23364" y="263"/>
                      <a:pt x="22972" y="226"/>
                    </a:cubicBezTo>
                    <a:cubicBezTo>
                      <a:pt x="22575" y="188"/>
                      <a:pt x="22180" y="158"/>
                      <a:pt x="21783" y="128"/>
                    </a:cubicBezTo>
                    <a:cubicBezTo>
                      <a:pt x="21381" y="97"/>
                      <a:pt x="20978" y="63"/>
                      <a:pt x="20575" y="40"/>
                    </a:cubicBezTo>
                    <a:cubicBezTo>
                      <a:pt x="20300" y="22"/>
                      <a:pt x="20027" y="16"/>
                      <a:pt x="19754" y="16"/>
                    </a:cubicBezTo>
                    <a:cubicBezTo>
                      <a:pt x="19619" y="16"/>
                      <a:pt x="19484" y="17"/>
                      <a:pt x="19349" y="19"/>
                    </a:cubicBezTo>
                    <a:cubicBezTo>
                      <a:pt x="19034" y="25"/>
                      <a:pt x="18720" y="30"/>
                      <a:pt x="18406" y="30"/>
                    </a:cubicBezTo>
                    <a:cubicBezTo>
                      <a:pt x="18328" y="30"/>
                      <a:pt x="18249" y="30"/>
                      <a:pt x="18171" y="29"/>
                    </a:cubicBezTo>
                    <a:cubicBezTo>
                      <a:pt x="17768" y="26"/>
                      <a:pt x="17364" y="19"/>
                      <a:pt x="16961" y="9"/>
                    </a:cubicBezTo>
                    <a:cubicBezTo>
                      <a:pt x="16694" y="4"/>
                      <a:pt x="16427" y="1"/>
                      <a:pt x="16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9" name="Google Shape;1159;p56"/>
              <p:cNvSpPr/>
              <p:nvPr/>
            </p:nvSpPr>
            <p:spPr>
              <a:xfrm>
                <a:off x="6908548" y="3506536"/>
                <a:ext cx="732422" cy="74105"/>
              </a:xfrm>
              <a:custGeom>
                <a:avLst/>
                <a:gdLst/>
                <a:ahLst/>
                <a:cxnLst/>
                <a:rect l="l" t="t" r="r" b="b"/>
                <a:pathLst>
                  <a:path w="17395" h="1760" extrusionOk="0">
                    <a:moveTo>
                      <a:pt x="7541" y="144"/>
                    </a:moveTo>
                    <a:lnTo>
                      <a:pt x="7541" y="144"/>
                    </a:lnTo>
                    <a:cubicBezTo>
                      <a:pt x="7541" y="144"/>
                      <a:pt x="7540" y="144"/>
                      <a:pt x="7540" y="144"/>
                    </a:cubicBezTo>
                    <a:lnTo>
                      <a:pt x="7540" y="144"/>
                    </a:lnTo>
                    <a:cubicBezTo>
                      <a:pt x="7540" y="144"/>
                      <a:pt x="7541" y="144"/>
                      <a:pt x="7541" y="144"/>
                    </a:cubicBezTo>
                    <a:close/>
                    <a:moveTo>
                      <a:pt x="9378" y="1"/>
                    </a:moveTo>
                    <a:cubicBezTo>
                      <a:pt x="9271" y="1"/>
                      <a:pt x="9164" y="3"/>
                      <a:pt x="9058" y="6"/>
                    </a:cubicBezTo>
                    <a:cubicBezTo>
                      <a:pt x="8544" y="19"/>
                      <a:pt x="8041" y="100"/>
                      <a:pt x="7530" y="148"/>
                    </a:cubicBezTo>
                    <a:lnTo>
                      <a:pt x="7530" y="148"/>
                    </a:lnTo>
                    <a:cubicBezTo>
                      <a:pt x="7535" y="147"/>
                      <a:pt x="7538" y="145"/>
                      <a:pt x="7540" y="144"/>
                    </a:cubicBezTo>
                    <a:lnTo>
                      <a:pt x="7540" y="144"/>
                    </a:lnTo>
                    <a:cubicBezTo>
                      <a:pt x="7287" y="164"/>
                      <a:pt x="7033" y="175"/>
                      <a:pt x="6775" y="178"/>
                    </a:cubicBezTo>
                    <a:cubicBezTo>
                      <a:pt x="6423" y="185"/>
                      <a:pt x="6075" y="192"/>
                      <a:pt x="5726" y="205"/>
                    </a:cubicBezTo>
                    <a:cubicBezTo>
                      <a:pt x="5347" y="219"/>
                      <a:pt x="4971" y="256"/>
                      <a:pt x="4592" y="303"/>
                    </a:cubicBezTo>
                    <a:cubicBezTo>
                      <a:pt x="3867" y="398"/>
                      <a:pt x="3135" y="480"/>
                      <a:pt x="2407" y="578"/>
                    </a:cubicBezTo>
                    <a:cubicBezTo>
                      <a:pt x="2241" y="598"/>
                      <a:pt x="2076" y="632"/>
                      <a:pt x="1910" y="666"/>
                    </a:cubicBezTo>
                    <a:cubicBezTo>
                      <a:pt x="1886" y="669"/>
                      <a:pt x="1859" y="676"/>
                      <a:pt x="1832" y="680"/>
                    </a:cubicBezTo>
                    <a:cubicBezTo>
                      <a:pt x="1713" y="747"/>
                      <a:pt x="1595" y="811"/>
                      <a:pt x="1477" y="880"/>
                    </a:cubicBezTo>
                    <a:cubicBezTo>
                      <a:pt x="1043" y="1123"/>
                      <a:pt x="616" y="1370"/>
                      <a:pt x="193" y="1631"/>
                    </a:cubicBezTo>
                    <a:cubicBezTo>
                      <a:pt x="128" y="1672"/>
                      <a:pt x="64" y="1716"/>
                      <a:pt x="0" y="1760"/>
                    </a:cubicBezTo>
                    <a:cubicBezTo>
                      <a:pt x="61" y="1743"/>
                      <a:pt x="119" y="1729"/>
                      <a:pt x="180" y="1716"/>
                    </a:cubicBezTo>
                    <a:cubicBezTo>
                      <a:pt x="163" y="1716"/>
                      <a:pt x="149" y="1722"/>
                      <a:pt x="136" y="1722"/>
                    </a:cubicBezTo>
                    <a:cubicBezTo>
                      <a:pt x="436" y="1661"/>
                      <a:pt x="741" y="1604"/>
                      <a:pt x="1043" y="1546"/>
                    </a:cubicBezTo>
                    <a:cubicBezTo>
                      <a:pt x="1378" y="1482"/>
                      <a:pt x="1710" y="1404"/>
                      <a:pt x="2046" y="1343"/>
                    </a:cubicBezTo>
                    <a:cubicBezTo>
                      <a:pt x="2221" y="1309"/>
                      <a:pt x="2394" y="1275"/>
                      <a:pt x="2574" y="1252"/>
                    </a:cubicBezTo>
                    <a:cubicBezTo>
                      <a:pt x="2753" y="1228"/>
                      <a:pt x="2932" y="1208"/>
                      <a:pt x="3112" y="1188"/>
                    </a:cubicBezTo>
                    <a:cubicBezTo>
                      <a:pt x="3491" y="1144"/>
                      <a:pt x="3870" y="1092"/>
                      <a:pt x="4253" y="1045"/>
                    </a:cubicBezTo>
                    <a:cubicBezTo>
                      <a:pt x="4588" y="1001"/>
                      <a:pt x="4926" y="953"/>
                      <a:pt x="5262" y="923"/>
                    </a:cubicBezTo>
                    <a:cubicBezTo>
                      <a:pt x="5851" y="880"/>
                      <a:pt x="6440" y="886"/>
                      <a:pt x="7030" y="866"/>
                    </a:cubicBezTo>
                    <a:cubicBezTo>
                      <a:pt x="7311" y="855"/>
                      <a:pt x="7592" y="839"/>
                      <a:pt x="7872" y="808"/>
                    </a:cubicBezTo>
                    <a:cubicBezTo>
                      <a:pt x="8136" y="778"/>
                      <a:pt x="8401" y="744"/>
                      <a:pt x="8665" y="717"/>
                    </a:cubicBezTo>
                    <a:cubicBezTo>
                      <a:pt x="8876" y="702"/>
                      <a:pt x="9090" y="695"/>
                      <a:pt x="9303" y="695"/>
                    </a:cubicBezTo>
                    <a:cubicBezTo>
                      <a:pt x="9438" y="695"/>
                      <a:pt x="9573" y="698"/>
                      <a:pt x="9708" y="703"/>
                    </a:cubicBezTo>
                    <a:cubicBezTo>
                      <a:pt x="9867" y="720"/>
                      <a:pt x="10030" y="744"/>
                      <a:pt x="10188" y="758"/>
                    </a:cubicBezTo>
                    <a:cubicBezTo>
                      <a:pt x="10351" y="774"/>
                      <a:pt x="10510" y="781"/>
                      <a:pt x="10673" y="788"/>
                    </a:cubicBezTo>
                    <a:cubicBezTo>
                      <a:pt x="11042" y="802"/>
                      <a:pt x="11415" y="811"/>
                      <a:pt x="11784" y="811"/>
                    </a:cubicBezTo>
                    <a:cubicBezTo>
                      <a:pt x="12159" y="808"/>
                      <a:pt x="12532" y="805"/>
                      <a:pt x="12908" y="805"/>
                    </a:cubicBezTo>
                    <a:cubicBezTo>
                      <a:pt x="13260" y="805"/>
                      <a:pt x="13615" y="819"/>
                      <a:pt x="13971" y="835"/>
                    </a:cubicBezTo>
                    <a:cubicBezTo>
                      <a:pt x="14347" y="852"/>
                      <a:pt x="14726" y="859"/>
                      <a:pt x="15105" y="872"/>
                    </a:cubicBezTo>
                    <a:lnTo>
                      <a:pt x="15061" y="872"/>
                    </a:lnTo>
                    <a:cubicBezTo>
                      <a:pt x="15552" y="903"/>
                      <a:pt x="16044" y="950"/>
                      <a:pt x="16531" y="997"/>
                    </a:cubicBezTo>
                    <a:cubicBezTo>
                      <a:pt x="16822" y="1022"/>
                      <a:pt x="17107" y="1058"/>
                      <a:pt x="17394" y="1099"/>
                    </a:cubicBezTo>
                    <a:cubicBezTo>
                      <a:pt x="17330" y="1062"/>
                      <a:pt x="17266" y="1025"/>
                      <a:pt x="17202" y="988"/>
                    </a:cubicBezTo>
                    <a:cubicBezTo>
                      <a:pt x="16856" y="794"/>
                      <a:pt x="16500" y="619"/>
                      <a:pt x="16141" y="453"/>
                    </a:cubicBezTo>
                    <a:cubicBezTo>
                      <a:pt x="16070" y="422"/>
                      <a:pt x="15989" y="392"/>
                      <a:pt x="15922" y="351"/>
                    </a:cubicBezTo>
                    <a:cubicBezTo>
                      <a:pt x="15911" y="347"/>
                      <a:pt x="15901" y="344"/>
                      <a:pt x="15891" y="337"/>
                    </a:cubicBezTo>
                    <a:cubicBezTo>
                      <a:pt x="15877" y="334"/>
                      <a:pt x="15867" y="331"/>
                      <a:pt x="15853" y="324"/>
                    </a:cubicBezTo>
                    <a:cubicBezTo>
                      <a:pt x="15816" y="307"/>
                      <a:pt x="15780" y="290"/>
                      <a:pt x="15739" y="273"/>
                    </a:cubicBezTo>
                    <a:cubicBezTo>
                      <a:pt x="15702" y="253"/>
                      <a:pt x="15661" y="236"/>
                      <a:pt x="15624" y="216"/>
                    </a:cubicBezTo>
                    <a:cubicBezTo>
                      <a:pt x="15444" y="202"/>
                      <a:pt x="15268" y="189"/>
                      <a:pt x="15089" y="181"/>
                    </a:cubicBezTo>
                    <a:cubicBezTo>
                      <a:pt x="14703" y="164"/>
                      <a:pt x="14317" y="158"/>
                      <a:pt x="13934" y="141"/>
                    </a:cubicBezTo>
                    <a:cubicBezTo>
                      <a:pt x="13581" y="124"/>
                      <a:pt x="13233" y="114"/>
                      <a:pt x="12884" y="114"/>
                    </a:cubicBezTo>
                    <a:cubicBezTo>
                      <a:pt x="12501" y="114"/>
                      <a:pt x="12123" y="117"/>
                      <a:pt x="11740" y="121"/>
                    </a:cubicBezTo>
                    <a:cubicBezTo>
                      <a:pt x="11702" y="121"/>
                      <a:pt x="11665" y="121"/>
                      <a:pt x="11628" y="121"/>
                    </a:cubicBezTo>
                    <a:cubicBezTo>
                      <a:pt x="11306" y="121"/>
                      <a:pt x="10984" y="109"/>
                      <a:pt x="10666" y="94"/>
                    </a:cubicBezTo>
                    <a:cubicBezTo>
                      <a:pt x="10541" y="90"/>
                      <a:pt x="10419" y="83"/>
                      <a:pt x="10297" y="73"/>
                    </a:cubicBezTo>
                    <a:cubicBezTo>
                      <a:pt x="10155" y="60"/>
                      <a:pt x="10013" y="39"/>
                      <a:pt x="9867" y="22"/>
                    </a:cubicBezTo>
                    <a:cubicBezTo>
                      <a:pt x="9706" y="6"/>
                      <a:pt x="9542" y="1"/>
                      <a:pt x="93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0" name="Google Shape;1160;p56"/>
              <p:cNvSpPr/>
              <p:nvPr/>
            </p:nvSpPr>
            <p:spPr>
              <a:xfrm>
                <a:off x="7591038" y="3593694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0" y="1"/>
                    </a:moveTo>
                    <a:cubicBezTo>
                      <a:pt x="176" y="1"/>
                      <a:pt x="21" y="144"/>
                      <a:pt x="10" y="329"/>
                    </a:cubicBezTo>
                    <a:cubicBezTo>
                      <a:pt x="0" y="516"/>
                      <a:pt x="152" y="688"/>
                      <a:pt x="339" y="692"/>
                    </a:cubicBezTo>
                    <a:cubicBezTo>
                      <a:pt x="343" y="692"/>
                      <a:pt x="348" y="692"/>
                      <a:pt x="352" y="692"/>
                    </a:cubicBezTo>
                    <a:cubicBezTo>
                      <a:pt x="536" y="692"/>
                      <a:pt x="691" y="548"/>
                      <a:pt x="701" y="363"/>
                    </a:cubicBezTo>
                    <a:cubicBezTo>
                      <a:pt x="712" y="177"/>
                      <a:pt x="559" y="8"/>
                      <a:pt x="373" y="1"/>
                    </a:cubicBezTo>
                    <a:cubicBezTo>
                      <a:pt x="369" y="1"/>
                      <a:pt x="364" y="1"/>
                      <a:pt x="360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1" name="Google Shape;1161;p56"/>
              <p:cNvSpPr/>
              <p:nvPr/>
            </p:nvSpPr>
            <p:spPr>
              <a:xfrm>
                <a:off x="7634533" y="3594873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59" y="0"/>
                    </a:moveTo>
                    <a:cubicBezTo>
                      <a:pt x="175" y="0"/>
                      <a:pt x="20" y="143"/>
                      <a:pt x="10" y="329"/>
                    </a:cubicBezTo>
                    <a:cubicBezTo>
                      <a:pt x="0" y="512"/>
                      <a:pt x="152" y="684"/>
                      <a:pt x="338" y="691"/>
                    </a:cubicBezTo>
                    <a:cubicBezTo>
                      <a:pt x="341" y="691"/>
                      <a:pt x="343" y="691"/>
                      <a:pt x="345" y="691"/>
                    </a:cubicBezTo>
                    <a:cubicBezTo>
                      <a:pt x="532" y="691"/>
                      <a:pt x="691" y="550"/>
                      <a:pt x="701" y="362"/>
                    </a:cubicBezTo>
                    <a:cubicBezTo>
                      <a:pt x="711" y="176"/>
                      <a:pt x="559" y="4"/>
                      <a:pt x="373" y="1"/>
                    </a:cubicBezTo>
                    <a:cubicBezTo>
                      <a:pt x="368" y="0"/>
                      <a:pt x="363" y="0"/>
                      <a:pt x="359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2" name="Google Shape;1162;p56"/>
              <p:cNvSpPr/>
              <p:nvPr/>
            </p:nvSpPr>
            <p:spPr>
              <a:xfrm>
                <a:off x="7607838" y="3633063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1" y="0"/>
                    </a:moveTo>
                    <a:cubicBezTo>
                      <a:pt x="176" y="0"/>
                      <a:pt x="21" y="144"/>
                      <a:pt x="11" y="329"/>
                    </a:cubicBezTo>
                    <a:cubicBezTo>
                      <a:pt x="0" y="516"/>
                      <a:pt x="153" y="685"/>
                      <a:pt x="339" y="691"/>
                    </a:cubicBezTo>
                    <a:cubicBezTo>
                      <a:pt x="344" y="691"/>
                      <a:pt x="348" y="692"/>
                      <a:pt x="353" y="692"/>
                    </a:cubicBezTo>
                    <a:cubicBezTo>
                      <a:pt x="536" y="692"/>
                      <a:pt x="691" y="548"/>
                      <a:pt x="702" y="363"/>
                    </a:cubicBezTo>
                    <a:cubicBezTo>
                      <a:pt x="712" y="177"/>
                      <a:pt x="560" y="8"/>
                      <a:pt x="373" y="0"/>
                    </a:cubicBezTo>
                    <a:cubicBezTo>
                      <a:pt x="369" y="0"/>
                      <a:pt x="365" y="0"/>
                      <a:pt x="361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3" name="Google Shape;1163;p56"/>
              <p:cNvSpPr/>
              <p:nvPr/>
            </p:nvSpPr>
            <p:spPr>
              <a:xfrm>
                <a:off x="6944338" y="3604558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0" y="0"/>
                    </a:moveTo>
                    <a:cubicBezTo>
                      <a:pt x="176" y="0"/>
                      <a:pt x="20" y="144"/>
                      <a:pt x="10" y="329"/>
                    </a:cubicBezTo>
                    <a:cubicBezTo>
                      <a:pt x="0" y="515"/>
                      <a:pt x="152" y="685"/>
                      <a:pt x="338" y="691"/>
                    </a:cubicBezTo>
                    <a:cubicBezTo>
                      <a:pt x="342" y="691"/>
                      <a:pt x="346" y="692"/>
                      <a:pt x="350" y="692"/>
                    </a:cubicBezTo>
                    <a:cubicBezTo>
                      <a:pt x="535" y="692"/>
                      <a:pt x="691" y="548"/>
                      <a:pt x="701" y="363"/>
                    </a:cubicBezTo>
                    <a:cubicBezTo>
                      <a:pt x="711" y="177"/>
                      <a:pt x="562" y="7"/>
                      <a:pt x="372" y="1"/>
                    </a:cubicBezTo>
                    <a:cubicBezTo>
                      <a:pt x="368" y="0"/>
                      <a:pt x="364" y="0"/>
                      <a:pt x="360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4" name="Google Shape;1164;p56"/>
              <p:cNvSpPr/>
              <p:nvPr/>
            </p:nvSpPr>
            <p:spPr>
              <a:xfrm>
                <a:off x="7329983" y="3895129"/>
                <a:ext cx="29811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692" extrusionOk="0">
                    <a:moveTo>
                      <a:pt x="356" y="0"/>
                    </a:moveTo>
                    <a:cubicBezTo>
                      <a:pt x="176" y="0"/>
                      <a:pt x="17" y="143"/>
                      <a:pt x="7" y="329"/>
                    </a:cubicBezTo>
                    <a:cubicBezTo>
                      <a:pt x="1" y="512"/>
                      <a:pt x="149" y="684"/>
                      <a:pt x="339" y="691"/>
                    </a:cubicBezTo>
                    <a:cubicBezTo>
                      <a:pt x="341" y="691"/>
                      <a:pt x="343" y="692"/>
                      <a:pt x="345" y="692"/>
                    </a:cubicBezTo>
                    <a:cubicBezTo>
                      <a:pt x="529" y="692"/>
                      <a:pt x="691" y="550"/>
                      <a:pt x="698" y="362"/>
                    </a:cubicBezTo>
                    <a:cubicBezTo>
                      <a:pt x="708" y="176"/>
                      <a:pt x="559" y="4"/>
                      <a:pt x="370" y="1"/>
                    </a:cubicBezTo>
                    <a:cubicBezTo>
                      <a:pt x="365" y="1"/>
                      <a:pt x="361" y="0"/>
                      <a:pt x="356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5" name="Google Shape;1165;p56"/>
              <p:cNvSpPr/>
              <p:nvPr/>
            </p:nvSpPr>
            <p:spPr>
              <a:xfrm>
                <a:off x="7372299" y="3898119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1" y="0"/>
                    </a:moveTo>
                    <a:cubicBezTo>
                      <a:pt x="177" y="0"/>
                      <a:pt x="21" y="143"/>
                      <a:pt x="11" y="329"/>
                    </a:cubicBezTo>
                    <a:cubicBezTo>
                      <a:pt x="1" y="512"/>
                      <a:pt x="154" y="685"/>
                      <a:pt x="340" y="691"/>
                    </a:cubicBezTo>
                    <a:cubicBezTo>
                      <a:pt x="342" y="691"/>
                      <a:pt x="344" y="691"/>
                      <a:pt x="346" y="691"/>
                    </a:cubicBezTo>
                    <a:cubicBezTo>
                      <a:pt x="533" y="691"/>
                      <a:pt x="692" y="550"/>
                      <a:pt x="702" y="363"/>
                    </a:cubicBezTo>
                    <a:cubicBezTo>
                      <a:pt x="712" y="177"/>
                      <a:pt x="560" y="4"/>
                      <a:pt x="373" y="0"/>
                    </a:cubicBezTo>
                    <a:cubicBezTo>
                      <a:pt x="369" y="0"/>
                      <a:pt x="365" y="0"/>
                      <a:pt x="361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6" name="Google Shape;1166;p56"/>
              <p:cNvSpPr/>
              <p:nvPr/>
            </p:nvSpPr>
            <p:spPr>
              <a:xfrm>
                <a:off x="7245140" y="3375040"/>
                <a:ext cx="14442" cy="244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8" extrusionOk="0">
                    <a:moveTo>
                      <a:pt x="177" y="0"/>
                    </a:moveTo>
                    <a:cubicBezTo>
                      <a:pt x="109" y="0"/>
                      <a:pt x="51" y="24"/>
                      <a:pt x="0" y="57"/>
                    </a:cubicBezTo>
                    <a:cubicBezTo>
                      <a:pt x="112" y="51"/>
                      <a:pt x="228" y="54"/>
                      <a:pt x="342" y="51"/>
                    </a:cubicBezTo>
                    <a:cubicBezTo>
                      <a:pt x="292" y="24"/>
                      <a:pt x="238" y="3"/>
                      <a:pt x="177" y="0"/>
                    </a:cubicBezTo>
                    <a:close/>
                  </a:path>
                </a:pathLst>
              </a:custGeom>
              <a:solidFill>
                <a:srgbClr val="AADFD3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7" name="Google Shape;1167;p56"/>
              <p:cNvSpPr/>
              <p:nvPr/>
            </p:nvSpPr>
            <p:spPr>
              <a:xfrm>
                <a:off x="6481808" y="3405524"/>
                <a:ext cx="1622064" cy="1172843"/>
              </a:xfrm>
              <a:custGeom>
                <a:avLst/>
                <a:gdLst/>
                <a:ahLst/>
                <a:cxnLst/>
                <a:rect l="l" t="t" r="r" b="b"/>
                <a:pathLst>
                  <a:path w="38524" h="27855" extrusionOk="0">
                    <a:moveTo>
                      <a:pt x="28386" y="4019"/>
                    </a:moveTo>
                    <a:cubicBezTo>
                      <a:pt x="28393" y="4024"/>
                      <a:pt x="28401" y="4029"/>
                      <a:pt x="28409" y="4034"/>
                    </a:cubicBezTo>
                    <a:cubicBezTo>
                      <a:pt x="28401" y="4029"/>
                      <a:pt x="28394" y="4024"/>
                      <a:pt x="28386" y="4019"/>
                    </a:cubicBezTo>
                    <a:close/>
                    <a:moveTo>
                      <a:pt x="37691" y="12701"/>
                    </a:moveTo>
                    <a:cubicBezTo>
                      <a:pt x="37693" y="12708"/>
                      <a:pt x="37695" y="12714"/>
                      <a:pt x="37697" y="12720"/>
                    </a:cubicBezTo>
                    <a:lnTo>
                      <a:pt x="37697" y="12720"/>
                    </a:lnTo>
                    <a:cubicBezTo>
                      <a:pt x="37695" y="12714"/>
                      <a:pt x="37693" y="12708"/>
                      <a:pt x="37691" y="12701"/>
                    </a:cubicBezTo>
                    <a:close/>
                    <a:moveTo>
                      <a:pt x="2868" y="13238"/>
                    </a:moveTo>
                    <a:cubicBezTo>
                      <a:pt x="2866" y="13242"/>
                      <a:pt x="2864" y="13246"/>
                      <a:pt x="2862" y="13250"/>
                    </a:cubicBezTo>
                    <a:cubicBezTo>
                      <a:pt x="2864" y="13246"/>
                      <a:pt x="2866" y="13242"/>
                      <a:pt x="2868" y="13238"/>
                    </a:cubicBezTo>
                    <a:close/>
                    <a:moveTo>
                      <a:pt x="37054" y="15065"/>
                    </a:moveTo>
                    <a:cubicBezTo>
                      <a:pt x="37055" y="15068"/>
                      <a:pt x="37056" y="15072"/>
                      <a:pt x="37058" y="15075"/>
                    </a:cubicBezTo>
                    <a:lnTo>
                      <a:pt x="37058" y="15075"/>
                    </a:lnTo>
                    <a:cubicBezTo>
                      <a:pt x="37057" y="15072"/>
                      <a:pt x="37055" y="15068"/>
                      <a:pt x="37054" y="15065"/>
                    </a:cubicBezTo>
                    <a:close/>
                    <a:moveTo>
                      <a:pt x="36895" y="26315"/>
                    </a:moveTo>
                    <a:cubicBezTo>
                      <a:pt x="36895" y="26316"/>
                      <a:pt x="36894" y="26316"/>
                      <a:pt x="36894" y="26317"/>
                    </a:cubicBezTo>
                    <a:lnTo>
                      <a:pt x="36894" y="26317"/>
                    </a:lnTo>
                    <a:cubicBezTo>
                      <a:pt x="36894" y="26317"/>
                      <a:pt x="36895" y="26316"/>
                      <a:pt x="36895" y="26315"/>
                    </a:cubicBezTo>
                    <a:close/>
                    <a:moveTo>
                      <a:pt x="36894" y="26317"/>
                    </a:moveTo>
                    <a:cubicBezTo>
                      <a:pt x="36893" y="26318"/>
                      <a:pt x="36892" y="26319"/>
                      <a:pt x="36892" y="26321"/>
                    </a:cubicBezTo>
                    <a:cubicBezTo>
                      <a:pt x="36893" y="26320"/>
                      <a:pt x="36893" y="26318"/>
                      <a:pt x="36894" y="26317"/>
                    </a:cubicBezTo>
                    <a:close/>
                    <a:moveTo>
                      <a:pt x="19004" y="0"/>
                    </a:moveTo>
                    <a:cubicBezTo>
                      <a:pt x="18813" y="0"/>
                      <a:pt x="18621" y="3"/>
                      <a:pt x="18431" y="10"/>
                    </a:cubicBezTo>
                    <a:lnTo>
                      <a:pt x="18431" y="10"/>
                    </a:lnTo>
                    <a:cubicBezTo>
                      <a:pt x="18436" y="9"/>
                      <a:pt x="18440" y="9"/>
                      <a:pt x="18445" y="8"/>
                    </a:cubicBezTo>
                    <a:lnTo>
                      <a:pt x="18445" y="8"/>
                    </a:lnTo>
                    <a:cubicBezTo>
                      <a:pt x="18323" y="14"/>
                      <a:pt x="18204" y="21"/>
                      <a:pt x="18082" y="28"/>
                    </a:cubicBezTo>
                    <a:cubicBezTo>
                      <a:pt x="18015" y="34"/>
                      <a:pt x="17943" y="38"/>
                      <a:pt x="17876" y="41"/>
                    </a:cubicBezTo>
                    <a:cubicBezTo>
                      <a:pt x="17838" y="44"/>
                      <a:pt x="17804" y="51"/>
                      <a:pt x="17768" y="55"/>
                    </a:cubicBezTo>
                    <a:cubicBezTo>
                      <a:pt x="17625" y="69"/>
                      <a:pt x="17486" y="82"/>
                      <a:pt x="17344" y="105"/>
                    </a:cubicBezTo>
                    <a:cubicBezTo>
                      <a:pt x="17151" y="150"/>
                      <a:pt x="16958" y="197"/>
                      <a:pt x="16765" y="241"/>
                    </a:cubicBezTo>
                    <a:cubicBezTo>
                      <a:pt x="16572" y="285"/>
                      <a:pt x="16379" y="322"/>
                      <a:pt x="16186" y="359"/>
                    </a:cubicBezTo>
                    <a:cubicBezTo>
                      <a:pt x="15800" y="441"/>
                      <a:pt x="15417" y="539"/>
                      <a:pt x="15035" y="650"/>
                    </a:cubicBezTo>
                    <a:cubicBezTo>
                      <a:pt x="14740" y="745"/>
                      <a:pt x="14445" y="841"/>
                      <a:pt x="14154" y="949"/>
                    </a:cubicBezTo>
                    <a:cubicBezTo>
                      <a:pt x="14012" y="1003"/>
                      <a:pt x="13877" y="1071"/>
                      <a:pt x="13741" y="1131"/>
                    </a:cubicBezTo>
                    <a:cubicBezTo>
                      <a:pt x="13599" y="1192"/>
                      <a:pt x="13456" y="1250"/>
                      <a:pt x="13311" y="1301"/>
                    </a:cubicBezTo>
                    <a:cubicBezTo>
                      <a:pt x="13009" y="1409"/>
                      <a:pt x="12709" y="1511"/>
                      <a:pt x="12411" y="1629"/>
                    </a:cubicBezTo>
                    <a:cubicBezTo>
                      <a:pt x="12262" y="1690"/>
                      <a:pt x="12112" y="1755"/>
                      <a:pt x="11960" y="1816"/>
                    </a:cubicBezTo>
                    <a:cubicBezTo>
                      <a:pt x="11818" y="1869"/>
                      <a:pt x="11673" y="1927"/>
                      <a:pt x="11530" y="1988"/>
                    </a:cubicBezTo>
                    <a:cubicBezTo>
                      <a:pt x="11266" y="2113"/>
                      <a:pt x="11015" y="2259"/>
                      <a:pt x="10751" y="2391"/>
                    </a:cubicBezTo>
                    <a:cubicBezTo>
                      <a:pt x="10606" y="2469"/>
                      <a:pt x="10454" y="2540"/>
                      <a:pt x="10307" y="2618"/>
                    </a:cubicBezTo>
                    <a:cubicBezTo>
                      <a:pt x="10176" y="2689"/>
                      <a:pt x="10047" y="2763"/>
                      <a:pt x="9925" y="2841"/>
                    </a:cubicBezTo>
                    <a:cubicBezTo>
                      <a:pt x="9621" y="3041"/>
                      <a:pt x="9322" y="3248"/>
                      <a:pt x="9024" y="3451"/>
                    </a:cubicBezTo>
                    <a:cubicBezTo>
                      <a:pt x="8710" y="3668"/>
                      <a:pt x="8385" y="3871"/>
                      <a:pt x="8083" y="4104"/>
                    </a:cubicBezTo>
                    <a:cubicBezTo>
                      <a:pt x="8069" y="4115"/>
                      <a:pt x="8060" y="4125"/>
                      <a:pt x="8049" y="4135"/>
                    </a:cubicBezTo>
                    <a:cubicBezTo>
                      <a:pt x="7890" y="4270"/>
                      <a:pt x="7731" y="4409"/>
                      <a:pt x="7572" y="4548"/>
                    </a:cubicBezTo>
                    <a:cubicBezTo>
                      <a:pt x="7406" y="4693"/>
                      <a:pt x="7227" y="4829"/>
                      <a:pt x="7053" y="4968"/>
                    </a:cubicBezTo>
                    <a:cubicBezTo>
                      <a:pt x="6854" y="5137"/>
                      <a:pt x="6671" y="5323"/>
                      <a:pt x="6488" y="5513"/>
                    </a:cubicBezTo>
                    <a:cubicBezTo>
                      <a:pt x="6312" y="5699"/>
                      <a:pt x="6129" y="5875"/>
                      <a:pt x="5950" y="6058"/>
                    </a:cubicBezTo>
                    <a:cubicBezTo>
                      <a:pt x="5794" y="6234"/>
                      <a:pt x="5639" y="6411"/>
                      <a:pt x="5479" y="6586"/>
                    </a:cubicBezTo>
                    <a:cubicBezTo>
                      <a:pt x="5350" y="6732"/>
                      <a:pt x="5232" y="6878"/>
                      <a:pt x="5117" y="7030"/>
                    </a:cubicBezTo>
                    <a:cubicBezTo>
                      <a:pt x="5100" y="7053"/>
                      <a:pt x="5079" y="7074"/>
                      <a:pt x="5059" y="7098"/>
                    </a:cubicBezTo>
                    <a:cubicBezTo>
                      <a:pt x="4859" y="7389"/>
                      <a:pt x="4670" y="7683"/>
                      <a:pt x="4460" y="7968"/>
                    </a:cubicBezTo>
                    <a:cubicBezTo>
                      <a:pt x="4267" y="8232"/>
                      <a:pt x="4060" y="8489"/>
                      <a:pt x="3857" y="8750"/>
                    </a:cubicBezTo>
                    <a:cubicBezTo>
                      <a:pt x="3576" y="9150"/>
                      <a:pt x="3336" y="9573"/>
                      <a:pt x="3085" y="9993"/>
                    </a:cubicBezTo>
                    <a:cubicBezTo>
                      <a:pt x="2838" y="10413"/>
                      <a:pt x="2577" y="10826"/>
                      <a:pt x="2340" y="11249"/>
                    </a:cubicBezTo>
                    <a:cubicBezTo>
                      <a:pt x="2323" y="11276"/>
                      <a:pt x="2313" y="11304"/>
                      <a:pt x="2299" y="11330"/>
                    </a:cubicBezTo>
                    <a:cubicBezTo>
                      <a:pt x="2160" y="11601"/>
                      <a:pt x="2029" y="11876"/>
                      <a:pt x="1904" y="12157"/>
                    </a:cubicBezTo>
                    <a:cubicBezTo>
                      <a:pt x="1774" y="12458"/>
                      <a:pt x="1629" y="12746"/>
                      <a:pt x="1497" y="13044"/>
                    </a:cubicBezTo>
                    <a:cubicBezTo>
                      <a:pt x="1446" y="13159"/>
                      <a:pt x="1402" y="13278"/>
                      <a:pt x="1355" y="13392"/>
                    </a:cubicBezTo>
                    <a:cubicBezTo>
                      <a:pt x="1250" y="13636"/>
                      <a:pt x="1145" y="13887"/>
                      <a:pt x="1047" y="14134"/>
                    </a:cubicBezTo>
                    <a:cubicBezTo>
                      <a:pt x="938" y="14408"/>
                      <a:pt x="830" y="14683"/>
                      <a:pt x="725" y="14961"/>
                    </a:cubicBezTo>
                    <a:cubicBezTo>
                      <a:pt x="566" y="15408"/>
                      <a:pt x="451" y="15871"/>
                      <a:pt x="339" y="16328"/>
                    </a:cubicBezTo>
                    <a:cubicBezTo>
                      <a:pt x="291" y="16538"/>
                      <a:pt x="251" y="16752"/>
                      <a:pt x="210" y="16961"/>
                    </a:cubicBezTo>
                    <a:cubicBezTo>
                      <a:pt x="169" y="17249"/>
                      <a:pt x="139" y="17541"/>
                      <a:pt x="105" y="17829"/>
                    </a:cubicBezTo>
                    <a:cubicBezTo>
                      <a:pt x="95" y="17933"/>
                      <a:pt x="88" y="18038"/>
                      <a:pt x="82" y="18146"/>
                    </a:cubicBezTo>
                    <a:cubicBezTo>
                      <a:pt x="72" y="18258"/>
                      <a:pt x="61" y="18370"/>
                      <a:pt x="38" y="18479"/>
                    </a:cubicBezTo>
                    <a:cubicBezTo>
                      <a:pt x="31" y="18570"/>
                      <a:pt x="21" y="18658"/>
                      <a:pt x="17" y="18746"/>
                    </a:cubicBezTo>
                    <a:cubicBezTo>
                      <a:pt x="7" y="18963"/>
                      <a:pt x="4" y="19182"/>
                      <a:pt x="4" y="19399"/>
                    </a:cubicBezTo>
                    <a:cubicBezTo>
                      <a:pt x="4" y="19562"/>
                      <a:pt x="4" y="19721"/>
                      <a:pt x="0" y="19884"/>
                    </a:cubicBezTo>
                    <a:cubicBezTo>
                      <a:pt x="0" y="20110"/>
                      <a:pt x="0" y="20337"/>
                      <a:pt x="4" y="20564"/>
                    </a:cubicBezTo>
                    <a:cubicBezTo>
                      <a:pt x="17" y="20740"/>
                      <a:pt x="31" y="20917"/>
                      <a:pt x="44" y="21092"/>
                    </a:cubicBezTo>
                    <a:cubicBezTo>
                      <a:pt x="75" y="21468"/>
                      <a:pt x="105" y="21841"/>
                      <a:pt x="160" y="22214"/>
                    </a:cubicBezTo>
                    <a:cubicBezTo>
                      <a:pt x="258" y="22718"/>
                      <a:pt x="403" y="23209"/>
                      <a:pt x="542" y="23703"/>
                    </a:cubicBezTo>
                    <a:cubicBezTo>
                      <a:pt x="542" y="23710"/>
                      <a:pt x="546" y="23717"/>
                      <a:pt x="546" y="23724"/>
                    </a:cubicBezTo>
                    <a:cubicBezTo>
                      <a:pt x="549" y="23727"/>
                      <a:pt x="549" y="23730"/>
                      <a:pt x="552" y="23733"/>
                    </a:cubicBezTo>
                    <a:cubicBezTo>
                      <a:pt x="624" y="23974"/>
                      <a:pt x="715" y="24208"/>
                      <a:pt x="807" y="24438"/>
                    </a:cubicBezTo>
                    <a:cubicBezTo>
                      <a:pt x="888" y="24641"/>
                      <a:pt x="966" y="24844"/>
                      <a:pt x="1047" y="25047"/>
                    </a:cubicBezTo>
                    <a:cubicBezTo>
                      <a:pt x="1063" y="25088"/>
                      <a:pt x="1077" y="25129"/>
                      <a:pt x="1094" y="25169"/>
                    </a:cubicBezTo>
                    <a:cubicBezTo>
                      <a:pt x="1145" y="25277"/>
                      <a:pt x="1199" y="25386"/>
                      <a:pt x="1257" y="25494"/>
                    </a:cubicBezTo>
                    <a:cubicBezTo>
                      <a:pt x="1331" y="25613"/>
                      <a:pt x="1405" y="25728"/>
                      <a:pt x="1480" y="25846"/>
                    </a:cubicBezTo>
                    <a:cubicBezTo>
                      <a:pt x="1619" y="26057"/>
                      <a:pt x="1758" y="26266"/>
                      <a:pt x="1910" y="26470"/>
                    </a:cubicBezTo>
                    <a:cubicBezTo>
                      <a:pt x="1921" y="26483"/>
                      <a:pt x="1930" y="26496"/>
                      <a:pt x="1941" y="26510"/>
                    </a:cubicBezTo>
                    <a:cubicBezTo>
                      <a:pt x="2038" y="26629"/>
                      <a:pt x="2134" y="26751"/>
                      <a:pt x="2235" y="26869"/>
                    </a:cubicBezTo>
                    <a:cubicBezTo>
                      <a:pt x="2347" y="26998"/>
                      <a:pt x="2465" y="27123"/>
                      <a:pt x="2591" y="27242"/>
                    </a:cubicBezTo>
                    <a:cubicBezTo>
                      <a:pt x="2835" y="27455"/>
                      <a:pt x="3082" y="27654"/>
                      <a:pt x="3336" y="27854"/>
                    </a:cubicBezTo>
                    <a:cubicBezTo>
                      <a:pt x="3326" y="27810"/>
                      <a:pt x="3305" y="27767"/>
                      <a:pt x="3278" y="27726"/>
                    </a:cubicBezTo>
                    <a:cubicBezTo>
                      <a:pt x="3231" y="27662"/>
                      <a:pt x="3170" y="27604"/>
                      <a:pt x="3119" y="27540"/>
                    </a:cubicBezTo>
                    <a:cubicBezTo>
                      <a:pt x="3051" y="27462"/>
                      <a:pt x="2987" y="27384"/>
                      <a:pt x="2923" y="27306"/>
                    </a:cubicBezTo>
                    <a:cubicBezTo>
                      <a:pt x="2798" y="27143"/>
                      <a:pt x="2676" y="26984"/>
                      <a:pt x="2560" y="26818"/>
                    </a:cubicBezTo>
                    <a:cubicBezTo>
                      <a:pt x="2404" y="26574"/>
                      <a:pt x="2266" y="26327"/>
                      <a:pt x="2130" y="26074"/>
                    </a:cubicBezTo>
                    <a:cubicBezTo>
                      <a:pt x="2117" y="26043"/>
                      <a:pt x="2096" y="26019"/>
                      <a:pt x="2083" y="25988"/>
                    </a:cubicBezTo>
                    <a:cubicBezTo>
                      <a:pt x="1968" y="25752"/>
                      <a:pt x="1856" y="25508"/>
                      <a:pt x="1751" y="25261"/>
                    </a:cubicBezTo>
                    <a:cubicBezTo>
                      <a:pt x="1652" y="25038"/>
                      <a:pt x="1561" y="24814"/>
                      <a:pt x="1477" y="24587"/>
                    </a:cubicBezTo>
                    <a:cubicBezTo>
                      <a:pt x="1375" y="24272"/>
                      <a:pt x="1294" y="23950"/>
                      <a:pt x="1210" y="23632"/>
                    </a:cubicBezTo>
                    <a:cubicBezTo>
                      <a:pt x="1149" y="23399"/>
                      <a:pt x="1097" y="23158"/>
                      <a:pt x="1047" y="22925"/>
                    </a:cubicBezTo>
                    <a:cubicBezTo>
                      <a:pt x="1023" y="22809"/>
                      <a:pt x="993" y="22697"/>
                      <a:pt x="969" y="22583"/>
                    </a:cubicBezTo>
                    <a:cubicBezTo>
                      <a:pt x="880" y="22125"/>
                      <a:pt x="820" y="21665"/>
                      <a:pt x="769" y="21204"/>
                    </a:cubicBezTo>
                    <a:cubicBezTo>
                      <a:pt x="766" y="21103"/>
                      <a:pt x="763" y="21004"/>
                      <a:pt x="763" y="20903"/>
                    </a:cubicBezTo>
                    <a:cubicBezTo>
                      <a:pt x="763" y="20726"/>
                      <a:pt x="766" y="20551"/>
                      <a:pt x="769" y="20371"/>
                    </a:cubicBezTo>
                    <a:cubicBezTo>
                      <a:pt x="776" y="20223"/>
                      <a:pt x="786" y="20073"/>
                      <a:pt x="799" y="19924"/>
                    </a:cubicBezTo>
                    <a:cubicBezTo>
                      <a:pt x="816" y="19715"/>
                      <a:pt x="837" y="19501"/>
                      <a:pt x="864" y="19291"/>
                    </a:cubicBezTo>
                    <a:cubicBezTo>
                      <a:pt x="901" y="19027"/>
                      <a:pt x="935" y="18766"/>
                      <a:pt x="972" y="18505"/>
                    </a:cubicBezTo>
                    <a:cubicBezTo>
                      <a:pt x="986" y="18418"/>
                      <a:pt x="996" y="18329"/>
                      <a:pt x="1010" y="18245"/>
                    </a:cubicBezTo>
                    <a:cubicBezTo>
                      <a:pt x="1019" y="18184"/>
                      <a:pt x="1033" y="18123"/>
                      <a:pt x="1047" y="18065"/>
                    </a:cubicBezTo>
                    <a:cubicBezTo>
                      <a:pt x="1060" y="17991"/>
                      <a:pt x="1074" y="17913"/>
                      <a:pt x="1091" y="17842"/>
                    </a:cubicBezTo>
                    <a:cubicBezTo>
                      <a:pt x="1141" y="17696"/>
                      <a:pt x="1210" y="17561"/>
                      <a:pt x="1257" y="17415"/>
                    </a:cubicBezTo>
                    <a:cubicBezTo>
                      <a:pt x="1307" y="17252"/>
                      <a:pt x="1358" y="17083"/>
                      <a:pt x="1405" y="16918"/>
                    </a:cubicBezTo>
                    <a:cubicBezTo>
                      <a:pt x="1463" y="16748"/>
                      <a:pt x="1524" y="16582"/>
                      <a:pt x="1579" y="16413"/>
                    </a:cubicBezTo>
                    <a:cubicBezTo>
                      <a:pt x="1629" y="16254"/>
                      <a:pt x="1680" y="16098"/>
                      <a:pt x="1744" y="15942"/>
                    </a:cubicBezTo>
                    <a:cubicBezTo>
                      <a:pt x="1799" y="15834"/>
                      <a:pt x="1852" y="15725"/>
                      <a:pt x="1896" y="15617"/>
                    </a:cubicBezTo>
                    <a:cubicBezTo>
                      <a:pt x="1941" y="15502"/>
                      <a:pt x="1985" y="15387"/>
                      <a:pt x="2029" y="15272"/>
                    </a:cubicBezTo>
                    <a:cubicBezTo>
                      <a:pt x="2113" y="15045"/>
                      <a:pt x="2212" y="14818"/>
                      <a:pt x="2307" y="14595"/>
                    </a:cubicBezTo>
                    <a:cubicBezTo>
                      <a:pt x="2401" y="14375"/>
                      <a:pt x="2503" y="14154"/>
                      <a:pt x="2591" y="13931"/>
                    </a:cubicBezTo>
                    <a:cubicBezTo>
                      <a:pt x="2682" y="13704"/>
                      <a:pt x="2763" y="13478"/>
                      <a:pt x="2862" y="13257"/>
                    </a:cubicBezTo>
                    <a:lnTo>
                      <a:pt x="2862" y="13257"/>
                    </a:lnTo>
                    <a:cubicBezTo>
                      <a:pt x="2859" y="13260"/>
                      <a:pt x="2855" y="13267"/>
                      <a:pt x="2851" y="13270"/>
                    </a:cubicBezTo>
                    <a:lnTo>
                      <a:pt x="2851" y="13270"/>
                    </a:lnTo>
                    <a:cubicBezTo>
                      <a:pt x="2855" y="13267"/>
                      <a:pt x="2859" y="13260"/>
                      <a:pt x="2862" y="13254"/>
                    </a:cubicBezTo>
                    <a:cubicBezTo>
                      <a:pt x="2864" y="13248"/>
                      <a:pt x="2867" y="13240"/>
                      <a:pt x="2870" y="13233"/>
                    </a:cubicBezTo>
                    <a:lnTo>
                      <a:pt x="2870" y="13233"/>
                    </a:lnTo>
                    <a:cubicBezTo>
                      <a:pt x="2942" y="13087"/>
                      <a:pt x="3016" y="12940"/>
                      <a:pt x="3085" y="12793"/>
                    </a:cubicBezTo>
                    <a:cubicBezTo>
                      <a:pt x="3163" y="12624"/>
                      <a:pt x="3234" y="12451"/>
                      <a:pt x="3309" y="12282"/>
                    </a:cubicBezTo>
                    <a:cubicBezTo>
                      <a:pt x="3396" y="12096"/>
                      <a:pt x="3501" y="11923"/>
                      <a:pt x="3603" y="11743"/>
                    </a:cubicBezTo>
                    <a:cubicBezTo>
                      <a:pt x="3709" y="11557"/>
                      <a:pt x="3813" y="11368"/>
                      <a:pt x="3915" y="11182"/>
                    </a:cubicBezTo>
                    <a:cubicBezTo>
                      <a:pt x="3932" y="11148"/>
                      <a:pt x="3948" y="11113"/>
                      <a:pt x="3965" y="11080"/>
                    </a:cubicBezTo>
                    <a:cubicBezTo>
                      <a:pt x="4111" y="10796"/>
                      <a:pt x="4237" y="10504"/>
                      <a:pt x="4395" y="10230"/>
                    </a:cubicBezTo>
                    <a:cubicBezTo>
                      <a:pt x="4433" y="10172"/>
                      <a:pt x="4476" y="10118"/>
                      <a:pt x="4517" y="10064"/>
                    </a:cubicBezTo>
                    <a:cubicBezTo>
                      <a:pt x="4537" y="10037"/>
                      <a:pt x="4555" y="10010"/>
                      <a:pt x="4575" y="9983"/>
                    </a:cubicBezTo>
                    <a:cubicBezTo>
                      <a:pt x="4673" y="9854"/>
                      <a:pt x="4745" y="9702"/>
                      <a:pt x="4829" y="9563"/>
                    </a:cubicBezTo>
                    <a:cubicBezTo>
                      <a:pt x="4961" y="9360"/>
                      <a:pt x="5100" y="9163"/>
                      <a:pt x="5239" y="8967"/>
                    </a:cubicBezTo>
                    <a:cubicBezTo>
                      <a:pt x="5378" y="8764"/>
                      <a:pt x="5509" y="8561"/>
                      <a:pt x="5655" y="8364"/>
                    </a:cubicBezTo>
                    <a:cubicBezTo>
                      <a:pt x="5770" y="8225"/>
                      <a:pt x="5903" y="8103"/>
                      <a:pt x="6021" y="7968"/>
                    </a:cubicBezTo>
                    <a:cubicBezTo>
                      <a:pt x="6160" y="7802"/>
                      <a:pt x="6302" y="7647"/>
                      <a:pt x="6447" y="7491"/>
                    </a:cubicBezTo>
                    <a:cubicBezTo>
                      <a:pt x="6593" y="7335"/>
                      <a:pt x="6742" y="7189"/>
                      <a:pt x="6888" y="7037"/>
                    </a:cubicBezTo>
                    <a:cubicBezTo>
                      <a:pt x="7122" y="6793"/>
                      <a:pt x="7328" y="6525"/>
                      <a:pt x="7572" y="6289"/>
                    </a:cubicBezTo>
                    <a:cubicBezTo>
                      <a:pt x="7782" y="6092"/>
                      <a:pt x="8002" y="5909"/>
                      <a:pt x="8222" y="5723"/>
                    </a:cubicBezTo>
                    <a:cubicBezTo>
                      <a:pt x="8242" y="5703"/>
                      <a:pt x="8255" y="5679"/>
                      <a:pt x="8272" y="5656"/>
                    </a:cubicBezTo>
                    <a:cubicBezTo>
                      <a:pt x="8432" y="5534"/>
                      <a:pt x="8591" y="5415"/>
                      <a:pt x="8743" y="5286"/>
                    </a:cubicBezTo>
                    <a:cubicBezTo>
                      <a:pt x="8940" y="5123"/>
                      <a:pt x="9133" y="4961"/>
                      <a:pt x="9329" y="4798"/>
                    </a:cubicBezTo>
                    <a:cubicBezTo>
                      <a:pt x="9454" y="4690"/>
                      <a:pt x="9590" y="4585"/>
                      <a:pt x="9702" y="4467"/>
                    </a:cubicBezTo>
                    <a:cubicBezTo>
                      <a:pt x="9718" y="4446"/>
                      <a:pt x="9735" y="4429"/>
                      <a:pt x="9752" y="4409"/>
                    </a:cubicBezTo>
                    <a:cubicBezTo>
                      <a:pt x="9877" y="4321"/>
                      <a:pt x="10007" y="4240"/>
                      <a:pt x="10135" y="4159"/>
                    </a:cubicBezTo>
                    <a:cubicBezTo>
                      <a:pt x="10199" y="4115"/>
                      <a:pt x="10263" y="4071"/>
                      <a:pt x="10328" y="4030"/>
                    </a:cubicBezTo>
                    <a:cubicBezTo>
                      <a:pt x="10751" y="3769"/>
                      <a:pt x="11178" y="3522"/>
                      <a:pt x="11612" y="3279"/>
                    </a:cubicBezTo>
                    <a:cubicBezTo>
                      <a:pt x="11730" y="3210"/>
                      <a:pt x="11848" y="3146"/>
                      <a:pt x="11967" y="3079"/>
                    </a:cubicBezTo>
                    <a:cubicBezTo>
                      <a:pt x="12272" y="2913"/>
                      <a:pt x="12576" y="2750"/>
                      <a:pt x="12888" y="2601"/>
                    </a:cubicBezTo>
                    <a:cubicBezTo>
                      <a:pt x="13084" y="2510"/>
                      <a:pt x="13278" y="2418"/>
                      <a:pt x="13470" y="2327"/>
                    </a:cubicBezTo>
                    <a:cubicBezTo>
                      <a:pt x="13819" y="2194"/>
                      <a:pt x="14164" y="2060"/>
                      <a:pt x="14517" y="1951"/>
                    </a:cubicBezTo>
                    <a:lnTo>
                      <a:pt x="14520" y="1951"/>
                    </a:lnTo>
                    <a:cubicBezTo>
                      <a:pt x="14524" y="1949"/>
                      <a:pt x="14529" y="1948"/>
                      <a:pt x="14534" y="1946"/>
                    </a:cubicBezTo>
                    <a:lnTo>
                      <a:pt x="14534" y="1946"/>
                    </a:lnTo>
                    <a:cubicBezTo>
                      <a:pt x="14530" y="1947"/>
                      <a:pt x="14527" y="1947"/>
                      <a:pt x="14523" y="1947"/>
                    </a:cubicBezTo>
                    <a:cubicBezTo>
                      <a:pt x="14533" y="1945"/>
                      <a:pt x="14543" y="1942"/>
                      <a:pt x="14553" y="1940"/>
                    </a:cubicBezTo>
                    <a:lnTo>
                      <a:pt x="14553" y="1940"/>
                    </a:lnTo>
                    <a:cubicBezTo>
                      <a:pt x="14546" y="1942"/>
                      <a:pt x="14540" y="1945"/>
                      <a:pt x="14534" y="1946"/>
                    </a:cubicBezTo>
                    <a:lnTo>
                      <a:pt x="14534" y="1946"/>
                    </a:lnTo>
                    <a:cubicBezTo>
                      <a:pt x="14541" y="1945"/>
                      <a:pt x="14548" y="1943"/>
                      <a:pt x="14555" y="1939"/>
                    </a:cubicBezTo>
                    <a:lnTo>
                      <a:pt x="14555" y="1939"/>
                    </a:lnTo>
                    <a:cubicBezTo>
                      <a:pt x="14554" y="1939"/>
                      <a:pt x="14553" y="1940"/>
                      <a:pt x="14553" y="1940"/>
                    </a:cubicBezTo>
                    <a:lnTo>
                      <a:pt x="14553" y="1940"/>
                    </a:lnTo>
                    <a:cubicBezTo>
                      <a:pt x="14554" y="1939"/>
                      <a:pt x="14556" y="1938"/>
                      <a:pt x="14558" y="1938"/>
                    </a:cubicBezTo>
                    <a:lnTo>
                      <a:pt x="14558" y="1938"/>
                    </a:lnTo>
                    <a:cubicBezTo>
                      <a:pt x="14557" y="1938"/>
                      <a:pt x="14556" y="1939"/>
                      <a:pt x="14555" y="1939"/>
                    </a:cubicBezTo>
                    <a:lnTo>
                      <a:pt x="14555" y="1939"/>
                    </a:lnTo>
                    <a:cubicBezTo>
                      <a:pt x="14791" y="1878"/>
                      <a:pt x="15028" y="1820"/>
                      <a:pt x="15265" y="1765"/>
                    </a:cubicBezTo>
                    <a:cubicBezTo>
                      <a:pt x="15505" y="1707"/>
                      <a:pt x="15749" y="1646"/>
                      <a:pt x="15993" y="1596"/>
                    </a:cubicBezTo>
                    <a:cubicBezTo>
                      <a:pt x="16338" y="1524"/>
                      <a:pt x="16683" y="1463"/>
                      <a:pt x="17032" y="1405"/>
                    </a:cubicBezTo>
                    <a:cubicBezTo>
                      <a:pt x="17141" y="1402"/>
                      <a:pt x="17252" y="1402"/>
                      <a:pt x="17361" y="1399"/>
                    </a:cubicBezTo>
                    <a:cubicBezTo>
                      <a:pt x="17672" y="1391"/>
                      <a:pt x="17983" y="1382"/>
                      <a:pt x="18294" y="1382"/>
                    </a:cubicBezTo>
                    <a:cubicBezTo>
                      <a:pt x="18393" y="1382"/>
                      <a:pt x="18491" y="1383"/>
                      <a:pt x="18590" y="1385"/>
                    </a:cubicBezTo>
                    <a:cubicBezTo>
                      <a:pt x="19159" y="1405"/>
                      <a:pt x="19724" y="1436"/>
                      <a:pt x="20293" y="1450"/>
                    </a:cubicBezTo>
                    <a:cubicBezTo>
                      <a:pt x="20662" y="1460"/>
                      <a:pt x="21028" y="1487"/>
                      <a:pt x="21390" y="1527"/>
                    </a:cubicBezTo>
                    <a:cubicBezTo>
                      <a:pt x="21783" y="1568"/>
                      <a:pt x="22172" y="1599"/>
                      <a:pt x="22562" y="1656"/>
                    </a:cubicBezTo>
                    <a:cubicBezTo>
                      <a:pt x="22562" y="1656"/>
                      <a:pt x="22562" y="1656"/>
                      <a:pt x="22562" y="1656"/>
                    </a:cubicBezTo>
                    <a:lnTo>
                      <a:pt x="22562" y="1656"/>
                    </a:lnTo>
                    <a:cubicBezTo>
                      <a:pt x="22967" y="1722"/>
                      <a:pt x="23376" y="1792"/>
                      <a:pt x="23774" y="1897"/>
                    </a:cubicBezTo>
                    <a:cubicBezTo>
                      <a:pt x="24435" y="2100"/>
                      <a:pt x="25098" y="2320"/>
                      <a:pt x="25728" y="2601"/>
                    </a:cubicBezTo>
                    <a:cubicBezTo>
                      <a:pt x="25738" y="2608"/>
                      <a:pt x="25748" y="2611"/>
                      <a:pt x="25759" y="2615"/>
                    </a:cubicBezTo>
                    <a:cubicBezTo>
                      <a:pt x="25796" y="2635"/>
                      <a:pt x="25837" y="2652"/>
                      <a:pt x="25874" y="2672"/>
                    </a:cubicBezTo>
                    <a:cubicBezTo>
                      <a:pt x="25915" y="2689"/>
                      <a:pt x="25951" y="2706"/>
                      <a:pt x="25988" y="2723"/>
                    </a:cubicBezTo>
                    <a:cubicBezTo>
                      <a:pt x="26002" y="2730"/>
                      <a:pt x="26012" y="2733"/>
                      <a:pt x="26026" y="2736"/>
                    </a:cubicBezTo>
                    <a:cubicBezTo>
                      <a:pt x="26036" y="2743"/>
                      <a:pt x="26046" y="2746"/>
                      <a:pt x="26057" y="2750"/>
                    </a:cubicBezTo>
                    <a:cubicBezTo>
                      <a:pt x="26124" y="2791"/>
                      <a:pt x="26205" y="2821"/>
                      <a:pt x="26276" y="2852"/>
                    </a:cubicBezTo>
                    <a:cubicBezTo>
                      <a:pt x="26635" y="3018"/>
                      <a:pt x="26991" y="3193"/>
                      <a:pt x="27337" y="3387"/>
                    </a:cubicBezTo>
                    <a:cubicBezTo>
                      <a:pt x="27401" y="3424"/>
                      <a:pt x="27465" y="3461"/>
                      <a:pt x="27529" y="3498"/>
                    </a:cubicBezTo>
                    <a:cubicBezTo>
                      <a:pt x="27819" y="3666"/>
                      <a:pt x="28103" y="3841"/>
                      <a:pt x="28386" y="4019"/>
                    </a:cubicBezTo>
                    <a:lnTo>
                      <a:pt x="28386" y="4019"/>
                    </a:lnTo>
                    <a:cubicBezTo>
                      <a:pt x="28381" y="4015"/>
                      <a:pt x="28377" y="4012"/>
                      <a:pt x="28373" y="4010"/>
                    </a:cubicBezTo>
                    <a:lnTo>
                      <a:pt x="28373" y="4010"/>
                    </a:lnTo>
                    <a:cubicBezTo>
                      <a:pt x="28653" y="4189"/>
                      <a:pt x="28942" y="4362"/>
                      <a:pt x="29226" y="4534"/>
                    </a:cubicBezTo>
                    <a:cubicBezTo>
                      <a:pt x="29578" y="4765"/>
                      <a:pt x="29917" y="5012"/>
                      <a:pt x="30266" y="5242"/>
                    </a:cubicBezTo>
                    <a:cubicBezTo>
                      <a:pt x="30455" y="5367"/>
                      <a:pt x="30648" y="5489"/>
                      <a:pt x="30838" y="5611"/>
                    </a:cubicBezTo>
                    <a:cubicBezTo>
                      <a:pt x="31000" y="5720"/>
                      <a:pt x="31149" y="5834"/>
                      <a:pt x="31302" y="5953"/>
                    </a:cubicBezTo>
                    <a:cubicBezTo>
                      <a:pt x="31589" y="6220"/>
                      <a:pt x="31867" y="6498"/>
                      <a:pt x="32158" y="6762"/>
                    </a:cubicBezTo>
                    <a:cubicBezTo>
                      <a:pt x="32266" y="6864"/>
                      <a:pt x="32378" y="6966"/>
                      <a:pt x="32487" y="7070"/>
                    </a:cubicBezTo>
                    <a:cubicBezTo>
                      <a:pt x="32741" y="7355"/>
                      <a:pt x="32991" y="7647"/>
                      <a:pt x="33238" y="7938"/>
                    </a:cubicBezTo>
                    <a:cubicBezTo>
                      <a:pt x="33493" y="8232"/>
                      <a:pt x="33746" y="8527"/>
                      <a:pt x="34001" y="8818"/>
                    </a:cubicBezTo>
                    <a:cubicBezTo>
                      <a:pt x="34146" y="9014"/>
                      <a:pt x="34288" y="9214"/>
                      <a:pt x="34434" y="9410"/>
                    </a:cubicBezTo>
                    <a:cubicBezTo>
                      <a:pt x="34468" y="9458"/>
                      <a:pt x="34504" y="9502"/>
                      <a:pt x="34542" y="9549"/>
                    </a:cubicBezTo>
                    <a:cubicBezTo>
                      <a:pt x="34681" y="9746"/>
                      <a:pt x="34823" y="9942"/>
                      <a:pt x="34955" y="10146"/>
                    </a:cubicBezTo>
                    <a:cubicBezTo>
                      <a:pt x="34968" y="10172"/>
                      <a:pt x="34985" y="10199"/>
                      <a:pt x="34999" y="10223"/>
                    </a:cubicBezTo>
                    <a:cubicBezTo>
                      <a:pt x="35064" y="10335"/>
                      <a:pt x="35128" y="10446"/>
                      <a:pt x="35189" y="10558"/>
                    </a:cubicBezTo>
                    <a:cubicBezTo>
                      <a:pt x="35276" y="10714"/>
                      <a:pt x="35358" y="10877"/>
                      <a:pt x="35439" y="11035"/>
                    </a:cubicBezTo>
                    <a:cubicBezTo>
                      <a:pt x="35497" y="11144"/>
                      <a:pt x="35554" y="11246"/>
                      <a:pt x="35612" y="11351"/>
                    </a:cubicBezTo>
                    <a:cubicBezTo>
                      <a:pt x="35646" y="11412"/>
                      <a:pt x="35676" y="11469"/>
                      <a:pt x="35710" y="11527"/>
                    </a:cubicBezTo>
                    <a:cubicBezTo>
                      <a:pt x="35886" y="11842"/>
                      <a:pt x="36053" y="12160"/>
                      <a:pt x="36218" y="12482"/>
                    </a:cubicBezTo>
                    <a:cubicBezTo>
                      <a:pt x="36350" y="12807"/>
                      <a:pt x="36479" y="13135"/>
                      <a:pt x="36584" y="13470"/>
                    </a:cubicBezTo>
                    <a:cubicBezTo>
                      <a:pt x="36655" y="13748"/>
                      <a:pt x="36729" y="14026"/>
                      <a:pt x="36811" y="14300"/>
                    </a:cubicBezTo>
                    <a:cubicBezTo>
                      <a:pt x="36887" y="14554"/>
                      <a:pt x="36972" y="14802"/>
                      <a:pt x="37052" y="15056"/>
                    </a:cubicBezTo>
                    <a:lnTo>
                      <a:pt x="37052" y="15056"/>
                    </a:lnTo>
                    <a:cubicBezTo>
                      <a:pt x="37052" y="15056"/>
                      <a:pt x="37051" y="15055"/>
                      <a:pt x="37051" y="15055"/>
                    </a:cubicBezTo>
                    <a:lnTo>
                      <a:pt x="37051" y="15055"/>
                    </a:lnTo>
                    <a:cubicBezTo>
                      <a:pt x="37052" y="15058"/>
                      <a:pt x="37053" y="15062"/>
                      <a:pt x="37054" y="15065"/>
                    </a:cubicBezTo>
                    <a:lnTo>
                      <a:pt x="37054" y="15065"/>
                    </a:lnTo>
                    <a:cubicBezTo>
                      <a:pt x="37054" y="15064"/>
                      <a:pt x="37054" y="15063"/>
                      <a:pt x="37054" y="15063"/>
                    </a:cubicBezTo>
                    <a:lnTo>
                      <a:pt x="37054" y="15063"/>
                    </a:lnTo>
                    <a:cubicBezTo>
                      <a:pt x="37055" y="15067"/>
                      <a:pt x="37056" y="15071"/>
                      <a:pt x="37058" y="15075"/>
                    </a:cubicBezTo>
                    <a:cubicBezTo>
                      <a:pt x="37058" y="15075"/>
                      <a:pt x="37058" y="15075"/>
                      <a:pt x="37058" y="15075"/>
                    </a:cubicBezTo>
                    <a:lnTo>
                      <a:pt x="37058" y="15075"/>
                    </a:lnTo>
                    <a:cubicBezTo>
                      <a:pt x="37059" y="15078"/>
                      <a:pt x="37060" y="15082"/>
                      <a:pt x="37061" y="15086"/>
                    </a:cubicBezTo>
                    <a:cubicBezTo>
                      <a:pt x="37061" y="15088"/>
                      <a:pt x="37063" y="15090"/>
                      <a:pt x="37064" y="15094"/>
                    </a:cubicBezTo>
                    <a:lnTo>
                      <a:pt x="37064" y="15094"/>
                    </a:lnTo>
                    <a:cubicBezTo>
                      <a:pt x="37063" y="15093"/>
                      <a:pt x="37062" y="15092"/>
                      <a:pt x="37061" y="15092"/>
                    </a:cubicBezTo>
                    <a:lnTo>
                      <a:pt x="37061" y="15092"/>
                    </a:lnTo>
                    <a:cubicBezTo>
                      <a:pt x="37173" y="15475"/>
                      <a:pt x="37292" y="15861"/>
                      <a:pt x="37369" y="16254"/>
                    </a:cubicBezTo>
                    <a:cubicBezTo>
                      <a:pt x="37420" y="16511"/>
                      <a:pt x="37464" y="16772"/>
                      <a:pt x="37511" y="17033"/>
                    </a:cubicBezTo>
                    <a:cubicBezTo>
                      <a:pt x="37536" y="17168"/>
                      <a:pt x="37562" y="17307"/>
                      <a:pt x="37586" y="17443"/>
                    </a:cubicBezTo>
                    <a:cubicBezTo>
                      <a:pt x="37627" y="17720"/>
                      <a:pt x="37661" y="18001"/>
                      <a:pt x="37688" y="18279"/>
                    </a:cubicBezTo>
                    <a:cubicBezTo>
                      <a:pt x="37705" y="18438"/>
                      <a:pt x="37722" y="18601"/>
                      <a:pt x="37735" y="18760"/>
                    </a:cubicBezTo>
                    <a:cubicBezTo>
                      <a:pt x="37772" y="19166"/>
                      <a:pt x="37783" y="19572"/>
                      <a:pt x="37796" y="19982"/>
                    </a:cubicBezTo>
                    <a:cubicBezTo>
                      <a:pt x="37803" y="20267"/>
                      <a:pt x="37806" y="20554"/>
                      <a:pt x="37796" y="20842"/>
                    </a:cubicBezTo>
                    <a:cubicBezTo>
                      <a:pt x="37786" y="21133"/>
                      <a:pt x="37766" y="21425"/>
                      <a:pt x="37739" y="21715"/>
                    </a:cubicBezTo>
                    <a:cubicBezTo>
                      <a:pt x="37684" y="22162"/>
                      <a:pt x="37606" y="22609"/>
                      <a:pt x="37508" y="23053"/>
                    </a:cubicBezTo>
                    <a:cubicBezTo>
                      <a:pt x="37478" y="23175"/>
                      <a:pt x="37450" y="23300"/>
                      <a:pt x="37420" y="23425"/>
                    </a:cubicBezTo>
                    <a:cubicBezTo>
                      <a:pt x="37389" y="23550"/>
                      <a:pt x="37356" y="23676"/>
                      <a:pt x="37328" y="23802"/>
                    </a:cubicBezTo>
                    <a:cubicBezTo>
                      <a:pt x="37285" y="23984"/>
                      <a:pt x="37247" y="24171"/>
                      <a:pt x="37211" y="24357"/>
                    </a:cubicBezTo>
                    <a:cubicBezTo>
                      <a:pt x="37203" y="24394"/>
                      <a:pt x="37197" y="24431"/>
                      <a:pt x="37186" y="24465"/>
                    </a:cubicBezTo>
                    <a:cubicBezTo>
                      <a:pt x="37153" y="24611"/>
                      <a:pt x="37112" y="24749"/>
                      <a:pt x="37068" y="24888"/>
                    </a:cubicBezTo>
                    <a:cubicBezTo>
                      <a:pt x="36983" y="25108"/>
                      <a:pt x="36889" y="25325"/>
                      <a:pt x="36797" y="25538"/>
                    </a:cubicBezTo>
                    <a:cubicBezTo>
                      <a:pt x="36703" y="25769"/>
                      <a:pt x="36614" y="25999"/>
                      <a:pt x="36506" y="26219"/>
                    </a:cubicBezTo>
                    <a:cubicBezTo>
                      <a:pt x="36398" y="26443"/>
                      <a:pt x="36292" y="26666"/>
                      <a:pt x="36195" y="26890"/>
                    </a:cubicBezTo>
                    <a:cubicBezTo>
                      <a:pt x="36106" y="27093"/>
                      <a:pt x="36032" y="27299"/>
                      <a:pt x="35964" y="27509"/>
                    </a:cubicBezTo>
                    <a:cubicBezTo>
                      <a:pt x="35961" y="27516"/>
                      <a:pt x="35964" y="27523"/>
                      <a:pt x="35961" y="27526"/>
                    </a:cubicBezTo>
                    <a:cubicBezTo>
                      <a:pt x="35987" y="27502"/>
                      <a:pt x="36022" y="27479"/>
                      <a:pt x="36048" y="27448"/>
                    </a:cubicBezTo>
                    <a:cubicBezTo>
                      <a:pt x="36204" y="27279"/>
                      <a:pt x="36350" y="27103"/>
                      <a:pt x="36492" y="26923"/>
                    </a:cubicBezTo>
                    <a:lnTo>
                      <a:pt x="36492" y="26923"/>
                    </a:lnTo>
                    <a:cubicBezTo>
                      <a:pt x="36492" y="26927"/>
                      <a:pt x="36489" y="26930"/>
                      <a:pt x="36489" y="26934"/>
                    </a:cubicBezTo>
                    <a:cubicBezTo>
                      <a:pt x="36492" y="26927"/>
                      <a:pt x="36495" y="26923"/>
                      <a:pt x="36499" y="26917"/>
                    </a:cubicBezTo>
                    <a:cubicBezTo>
                      <a:pt x="36499" y="26913"/>
                      <a:pt x="36503" y="26913"/>
                      <a:pt x="36503" y="26913"/>
                    </a:cubicBezTo>
                    <a:cubicBezTo>
                      <a:pt x="36503" y="26913"/>
                      <a:pt x="36506" y="26910"/>
                      <a:pt x="36506" y="26907"/>
                    </a:cubicBezTo>
                    <a:cubicBezTo>
                      <a:pt x="36509" y="26907"/>
                      <a:pt x="36509" y="26907"/>
                      <a:pt x="36509" y="26903"/>
                    </a:cubicBezTo>
                    <a:lnTo>
                      <a:pt x="36509" y="26907"/>
                    </a:lnTo>
                    <a:cubicBezTo>
                      <a:pt x="36577" y="26808"/>
                      <a:pt x="36648" y="26713"/>
                      <a:pt x="36719" y="26612"/>
                    </a:cubicBezTo>
                    <a:cubicBezTo>
                      <a:pt x="36784" y="26517"/>
                      <a:pt x="36841" y="26415"/>
                      <a:pt x="36895" y="26314"/>
                    </a:cubicBezTo>
                    <a:lnTo>
                      <a:pt x="36895" y="26314"/>
                    </a:lnTo>
                    <a:cubicBezTo>
                      <a:pt x="36895" y="26314"/>
                      <a:pt x="36895" y="26315"/>
                      <a:pt x="36895" y="26315"/>
                    </a:cubicBezTo>
                    <a:lnTo>
                      <a:pt x="36895" y="26315"/>
                    </a:lnTo>
                    <a:cubicBezTo>
                      <a:pt x="37063" y="25995"/>
                      <a:pt x="37218" y="25672"/>
                      <a:pt x="37389" y="25352"/>
                    </a:cubicBezTo>
                    <a:cubicBezTo>
                      <a:pt x="37450" y="25241"/>
                      <a:pt x="37505" y="25125"/>
                      <a:pt x="37562" y="25010"/>
                    </a:cubicBezTo>
                    <a:cubicBezTo>
                      <a:pt x="37586" y="24963"/>
                      <a:pt x="37613" y="24919"/>
                      <a:pt x="37637" y="24868"/>
                    </a:cubicBezTo>
                    <a:cubicBezTo>
                      <a:pt x="37711" y="24705"/>
                      <a:pt x="37779" y="24540"/>
                      <a:pt x="37847" y="24370"/>
                    </a:cubicBezTo>
                    <a:cubicBezTo>
                      <a:pt x="37867" y="24306"/>
                      <a:pt x="37888" y="24238"/>
                      <a:pt x="37905" y="24174"/>
                    </a:cubicBezTo>
                    <a:cubicBezTo>
                      <a:pt x="37922" y="24119"/>
                      <a:pt x="37938" y="24066"/>
                      <a:pt x="37955" y="24011"/>
                    </a:cubicBezTo>
                    <a:lnTo>
                      <a:pt x="37955" y="24008"/>
                    </a:lnTo>
                    <a:cubicBezTo>
                      <a:pt x="37972" y="23947"/>
                      <a:pt x="37986" y="23886"/>
                      <a:pt x="38003" y="23825"/>
                    </a:cubicBezTo>
                    <a:cubicBezTo>
                      <a:pt x="38006" y="23791"/>
                      <a:pt x="38016" y="23761"/>
                      <a:pt x="38023" y="23727"/>
                    </a:cubicBezTo>
                    <a:cubicBezTo>
                      <a:pt x="38026" y="23724"/>
                      <a:pt x="38026" y="23717"/>
                      <a:pt x="38030" y="23710"/>
                    </a:cubicBezTo>
                    <a:cubicBezTo>
                      <a:pt x="38108" y="23327"/>
                      <a:pt x="38158" y="22941"/>
                      <a:pt x="38209" y="22555"/>
                    </a:cubicBezTo>
                    <a:cubicBezTo>
                      <a:pt x="38243" y="22284"/>
                      <a:pt x="38287" y="22010"/>
                      <a:pt x="38328" y="21739"/>
                    </a:cubicBezTo>
                    <a:cubicBezTo>
                      <a:pt x="38348" y="21577"/>
                      <a:pt x="38372" y="21417"/>
                      <a:pt x="38392" y="21259"/>
                    </a:cubicBezTo>
                    <a:cubicBezTo>
                      <a:pt x="38425" y="21004"/>
                      <a:pt x="38453" y="20751"/>
                      <a:pt x="38473" y="20493"/>
                    </a:cubicBezTo>
                    <a:lnTo>
                      <a:pt x="38473" y="20497"/>
                    </a:lnTo>
                    <a:cubicBezTo>
                      <a:pt x="38480" y="20368"/>
                      <a:pt x="38483" y="20243"/>
                      <a:pt x="38486" y="20114"/>
                    </a:cubicBezTo>
                    <a:cubicBezTo>
                      <a:pt x="38483" y="19928"/>
                      <a:pt x="38480" y="19738"/>
                      <a:pt x="38473" y="19552"/>
                    </a:cubicBezTo>
                    <a:lnTo>
                      <a:pt x="38473" y="19542"/>
                    </a:lnTo>
                    <a:cubicBezTo>
                      <a:pt x="38483" y="19542"/>
                      <a:pt x="38491" y="19538"/>
                      <a:pt x="38500" y="19538"/>
                    </a:cubicBezTo>
                    <a:cubicBezTo>
                      <a:pt x="38500" y="19440"/>
                      <a:pt x="38504" y="19342"/>
                      <a:pt x="38504" y="19243"/>
                    </a:cubicBezTo>
                    <a:cubicBezTo>
                      <a:pt x="38507" y="19017"/>
                      <a:pt x="38517" y="18793"/>
                      <a:pt x="38521" y="18570"/>
                    </a:cubicBezTo>
                    <a:cubicBezTo>
                      <a:pt x="38524" y="18492"/>
                      <a:pt x="38517" y="18414"/>
                      <a:pt x="38517" y="18340"/>
                    </a:cubicBezTo>
                    <a:cubicBezTo>
                      <a:pt x="38514" y="18221"/>
                      <a:pt x="38514" y="18106"/>
                      <a:pt x="38507" y="17988"/>
                    </a:cubicBezTo>
                    <a:cubicBezTo>
                      <a:pt x="38486" y="17710"/>
                      <a:pt x="38466" y="17435"/>
                      <a:pt x="38450" y="17158"/>
                    </a:cubicBezTo>
                    <a:cubicBezTo>
                      <a:pt x="38436" y="16880"/>
                      <a:pt x="38425" y="16599"/>
                      <a:pt x="38416" y="16318"/>
                    </a:cubicBezTo>
                    <a:cubicBezTo>
                      <a:pt x="38385" y="15966"/>
                      <a:pt x="38344" y="15611"/>
                      <a:pt x="38297" y="15258"/>
                    </a:cubicBezTo>
                    <a:cubicBezTo>
                      <a:pt x="38274" y="15156"/>
                      <a:pt x="38253" y="15052"/>
                      <a:pt x="38230" y="14950"/>
                    </a:cubicBezTo>
                    <a:cubicBezTo>
                      <a:pt x="38186" y="14625"/>
                      <a:pt x="38128" y="14300"/>
                      <a:pt x="38070" y="13978"/>
                    </a:cubicBezTo>
                    <a:cubicBezTo>
                      <a:pt x="38067" y="13972"/>
                      <a:pt x="38067" y="13965"/>
                      <a:pt x="38067" y="13958"/>
                    </a:cubicBezTo>
                    <a:cubicBezTo>
                      <a:pt x="38036" y="13850"/>
                      <a:pt x="38009" y="13742"/>
                      <a:pt x="37979" y="13633"/>
                    </a:cubicBezTo>
                    <a:cubicBezTo>
                      <a:pt x="37935" y="13491"/>
                      <a:pt x="37891" y="13345"/>
                      <a:pt x="37844" y="13200"/>
                    </a:cubicBezTo>
                    <a:cubicBezTo>
                      <a:pt x="37794" y="13040"/>
                      <a:pt x="37746" y="12880"/>
                      <a:pt x="37697" y="12720"/>
                    </a:cubicBezTo>
                    <a:lnTo>
                      <a:pt x="37697" y="12720"/>
                    </a:lnTo>
                    <a:cubicBezTo>
                      <a:pt x="37697" y="12724"/>
                      <a:pt x="37698" y="12728"/>
                      <a:pt x="37698" y="12732"/>
                    </a:cubicBezTo>
                    <a:cubicBezTo>
                      <a:pt x="37627" y="12526"/>
                      <a:pt x="37552" y="12326"/>
                      <a:pt x="37475" y="12123"/>
                    </a:cubicBezTo>
                    <a:cubicBezTo>
                      <a:pt x="37417" y="11987"/>
                      <a:pt x="37353" y="11852"/>
                      <a:pt x="37288" y="11716"/>
                    </a:cubicBezTo>
                    <a:cubicBezTo>
                      <a:pt x="37264" y="11662"/>
                      <a:pt x="37241" y="11608"/>
                      <a:pt x="37217" y="11557"/>
                    </a:cubicBezTo>
                    <a:cubicBezTo>
                      <a:pt x="37048" y="11191"/>
                      <a:pt x="36875" y="10826"/>
                      <a:pt x="36706" y="10457"/>
                    </a:cubicBezTo>
                    <a:cubicBezTo>
                      <a:pt x="36577" y="10196"/>
                      <a:pt x="36448" y="9938"/>
                      <a:pt x="36309" y="9682"/>
                    </a:cubicBezTo>
                    <a:cubicBezTo>
                      <a:pt x="36215" y="9505"/>
                      <a:pt x="36109" y="9333"/>
                      <a:pt x="36005" y="9160"/>
                    </a:cubicBezTo>
                    <a:cubicBezTo>
                      <a:pt x="35870" y="8943"/>
                      <a:pt x="35727" y="8727"/>
                      <a:pt x="35585" y="8516"/>
                    </a:cubicBezTo>
                    <a:cubicBezTo>
                      <a:pt x="35395" y="8246"/>
                      <a:pt x="35209" y="7975"/>
                      <a:pt x="35009" y="7708"/>
                    </a:cubicBezTo>
                    <a:cubicBezTo>
                      <a:pt x="34715" y="7311"/>
                      <a:pt x="34417" y="6915"/>
                      <a:pt x="34105" y="6529"/>
                    </a:cubicBezTo>
                    <a:cubicBezTo>
                      <a:pt x="33746" y="6119"/>
                      <a:pt x="33371" y="5730"/>
                      <a:pt x="32981" y="5351"/>
                    </a:cubicBezTo>
                    <a:cubicBezTo>
                      <a:pt x="32866" y="5239"/>
                      <a:pt x="32744" y="5131"/>
                      <a:pt x="32622" y="5026"/>
                    </a:cubicBezTo>
                    <a:cubicBezTo>
                      <a:pt x="32538" y="4951"/>
                      <a:pt x="32452" y="4873"/>
                      <a:pt x="32368" y="4795"/>
                    </a:cubicBezTo>
                    <a:cubicBezTo>
                      <a:pt x="32165" y="4615"/>
                      <a:pt x="31965" y="4433"/>
                      <a:pt x="31762" y="4250"/>
                    </a:cubicBezTo>
                    <a:cubicBezTo>
                      <a:pt x="31680" y="4182"/>
                      <a:pt x="31599" y="4115"/>
                      <a:pt x="31518" y="4047"/>
                    </a:cubicBezTo>
                    <a:cubicBezTo>
                      <a:pt x="31437" y="3982"/>
                      <a:pt x="31352" y="3925"/>
                      <a:pt x="31268" y="3860"/>
                    </a:cubicBezTo>
                    <a:cubicBezTo>
                      <a:pt x="31047" y="3718"/>
                      <a:pt x="30827" y="3573"/>
                      <a:pt x="30608" y="3431"/>
                    </a:cubicBezTo>
                    <a:cubicBezTo>
                      <a:pt x="30536" y="3387"/>
                      <a:pt x="30465" y="3339"/>
                      <a:pt x="30397" y="3295"/>
                    </a:cubicBezTo>
                    <a:cubicBezTo>
                      <a:pt x="30120" y="3116"/>
                      <a:pt x="29845" y="2929"/>
                      <a:pt x="29558" y="2767"/>
                    </a:cubicBezTo>
                    <a:cubicBezTo>
                      <a:pt x="28955" y="2428"/>
                      <a:pt x="28359" y="2083"/>
                      <a:pt x="27743" y="1771"/>
                    </a:cubicBezTo>
                    <a:cubicBezTo>
                      <a:pt x="27509" y="1656"/>
                      <a:pt x="27272" y="1548"/>
                      <a:pt x="27028" y="1450"/>
                    </a:cubicBezTo>
                    <a:cubicBezTo>
                      <a:pt x="26798" y="1358"/>
                      <a:pt x="26561" y="1280"/>
                      <a:pt x="26327" y="1199"/>
                    </a:cubicBezTo>
                    <a:cubicBezTo>
                      <a:pt x="25982" y="1084"/>
                      <a:pt x="25640" y="958"/>
                      <a:pt x="25298" y="836"/>
                    </a:cubicBezTo>
                    <a:cubicBezTo>
                      <a:pt x="25163" y="796"/>
                      <a:pt x="25027" y="763"/>
                      <a:pt x="24888" y="732"/>
                    </a:cubicBezTo>
                    <a:cubicBezTo>
                      <a:pt x="24574" y="667"/>
                      <a:pt x="24262" y="606"/>
                      <a:pt x="23954" y="515"/>
                    </a:cubicBezTo>
                    <a:cubicBezTo>
                      <a:pt x="23663" y="430"/>
                      <a:pt x="23381" y="329"/>
                      <a:pt x="23083" y="264"/>
                    </a:cubicBezTo>
                    <a:cubicBezTo>
                      <a:pt x="22952" y="241"/>
                      <a:pt x="22819" y="227"/>
                      <a:pt x="22684" y="217"/>
                    </a:cubicBezTo>
                    <a:cubicBezTo>
                      <a:pt x="22599" y="211"/>
                      <a:pt x="22511" y="207"/>
                      <a:pt x="22423" y="207"/>
                    </a:cubicBezTo>
                    <a:cubicBezTo>
                      <a:pt x="22291" y="217"/>
                      <a:pt x="22159" y="224"/>
                      <a:pt x="22027" y="224"/>
                    </a:cubicBezTo>
                    <a:cubicBezTo>
                      <a:pt x="21905" y="220"/>
                      <a:pt x="21780" y="203"/>
                      <a:pt x="21661" y="183"/>
                    </a:cubicBezTo>
                    <a:cubicBezTo>
                      <a:pt x="21635" y="191"/>
                      <a:pt x="21609" y="195"/>
                      <a:pt x="21582" y="195"/>
                    </a:cubicBezTo>
                    <a:cubicBezTo>
                      <a:pt x="21564" y="195"/>
                      <a:pt x="21545" y="193"/>
                      <a:pt x="21526" y="190"/>
                    </a:cubicBezTo>
                    <a:cubicBezTo>
                      <a:pt x="21238" y="146"/>
                      <a:pt x="20950" y="105"/>
                      <a:pt x="20659" y="75"/>
                    </a:cubicBezTo>
                    <a:cubicBezTo>
                      <a:pt x="20283" y="48"/>
                      <a:pt x="19907" y="21"/>
                      <a:pt x="19531" y="8"/>
                    </a:cubicBezTo>
                    <a:cubicBezTo>
                      <a:pt x="19356" y="3"/>
                      <a:pt x="19180" y="0"/>
                      <a:pt x="19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8" name="Google Shape;1168;p56"/>
              <p:cNvSpPr/>
              <p:nvPr/>
            </p:nvSpPr>
            <p:spPr>
              <a:xfrm>
                <a:off x="7434026" y="5860371"/>
                <a:ext cx="9768" cy="602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" y="14"/>
                      <a:pt x="29" y="24"/>
                      <a:pt x="42" y="38"/>
                    </a:cubicBezTo>
                    <a:cubicBezTo>
                      <a:pt x="69" y="58"/>
                      <a:pt x="96" y="75"/>
                      <a:pt x="123" y="96"/>
                    </a:cubicBezTo>
                    <a:cubicBezTo>
                      <a:pt x="143" y="105"/>
                      <a:pt x="167" y="119"/>
                      <a:pt x="191" y="129"/>
                    </a:cubicBezTo>
                    <a:cubicBezTo>
                      <a:pt x="204" y="132"/>
                      <a:pt x="218" y="140"/>
                      <a:pt x="232" y="143"/>
                    </a:cubicBezTo>
                    <a:cubicBezTo>
                      <a:pt x="224" y="132"/>
                      <a:pt x="211" y="122"/>
                      <a:pt x="204" y="109"/>
                    </a:cubicBezTo>
                    <a:cubicBezTo>
                      <a:pt x="198" y="102"/>
                      <a:pt x="194" y="92"/>
                      <a:pt x="187" y="82"/>
                    </a:cubicBezTo>
                    <a:cubicBezTo>
                      <a:pt x="123" y="65"/>
                      <a:pt x="59" y="38"/>
                      <a:pt x="1" y="1"/>
                    </a:cubicBezTo>
                    <a:close/>
                  </a:path>
                </a:pathLst>
              </a:custGeom>
              <a:solidFill>
                <a:srgbClr val="E5AF9A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9" name="Google Shape;1169;p56"/>
              <p:cNvSpPr/>
              <p:nvPr/>
            </p:nvSpPr>
            <p:spPr>
              <a:xfrm>
                <a:off x="7217351" y="5871487"/>
                <a:ext cx="6316" cy="1474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5" extrusionOk="0">
                    <a:moveTo>
                      <a:pt x="102" y="1"/>
                    </a:moveTo>
                    <a:cubicBezTo>
                      <a:pt x="68" y="14"/>
                      <a:pt x="34" y="24"/>
                      <a:pt x="0" y="35"/>
                    </a:cubicBezTo>
                    <a:cubicBezTo>
                      <a:pt x="10" y="35"/>
                      <a:pt x="24" y="31"/>
                      <a:pt x="34" y="31"/>
                    </a:cubicBezTo>
                    <a:cubicBezTo>
                      <a:pt x="71" y="24"/>
                      <a:pt x="105" y="18"/>
                      <a:pt x="139" y="10"/>
                    </a:cubicBezTo>
                    <a:cubicBezTo>
                      <a:pt x="143" y="7"/>
                      <a:pt x="146" y="7"/>
                      <a:pt x="149" y="7"/>
                    </a:cubicBezTo>
                    <a:cubicBezTo>
                      <a:pt x="132" y="4"/>
                      <a:pt x="116" y="4"/>
                      <a:pt x="102" y="1"/>
                    </a:cubicBezTo>
                    <a:close/>
                  </a:path>
                </a:pathLst>
              </a:custGeom>
              <a:solidFill>
                <a:srgbClr val="E5AF9A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0" name="Google Shape;1170;p56"/>
              <p:cNvSpPr/>
              <p:nvPr/>
            </p:nvSpPr>
            <p:spPr>
              <a:xfrm>
                <a:off x="7275077" y="4652190"/>
                <a:ext cx="59916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386" extrusionOk="0">
                    <a:moveTo>
                      <a:pt x="199" y="170"/>
                    </a:moveTo>
                    <a:cubicBezTo>
                      <a:pt x="198" y="171"/>
                      <a:pt x="197" y="171"/>
                      <a:pt x="196" y="172"/>
                    </a:cubicBezTo>
                    <a:lnTo>
                      <a:pt x="196" y="172"/>
                    </a:lnTo>
                    <a:cubicBezTo>
                      <a:pt x="197" y="171"/>
                      <a:pt x="198" y="171"/>
                      <a:pt x="199" y="170"/>
                    </a:cubicBezTo>
                    <a:close/>
                    <a:moveTo>
                      <a:pt x="594" y="1"/>
                    </a:moveTo>
                    <a:cubicBezTo>
                      <a:pt x="566" y="1"/>
                      <a:pt x="539" y="4"/>
                      <a:pt x="512" y="7"/>
                    </a:cubicBezTo>
                    <a:cubicBezTo>
                      <a:pt x="488" y="11"/>
                      <a:pt x="464" y="17"/>
                      <a:pt x="441" y="24"/>
                    </a:cubicBezTo>
                    <a:cubicBezTo>
                      <a:pt x="427" y="28"/>
                      <a:pt x="414" y="31"/>
                      <a:pt x="400" y="37"/>
                    </a:cubicBezTo>
                    <a:cubicBezTo>
                      <a:pt x="390" y="42"/>
                      <a:pt x="377" y="51"/>
                      <a:pt x="363" y="58"/>
                    </a:cubicBezTo>
                    <a:cubicBezTo>
                      <a:pt x="325" y="82"/>
                      <a:pt x="285" y="109"/>
                      <a:pt x="248" y="133"/>
                    </a:cubicBezTo>
                    <a:cubicBezTo>
                      <a:pt x="244" y="136"/>
                      <a:pt x="244" y="136"/>
                      <a:pt x="241" y="136"/>
                    </a:cubicBezTo>
                    <a:cubicBezTo>
                      <a:pt x="238" y="139"/>
                      <a:pt x="234" y="143"/>
                      <a:pt x="228" y="146"/>
                    </a:cubicBezTo>
                    <a:cubicBezTo>
                      <a:pt x="221" y="153"/>
                      <a:pt x="214" y="159"/>
                      <a:pt x="203" y="167"/>
                    </a:cubicBezTo>
                    <a:cubicBezTo>
                      <a:pt x="202" y="168"/>
                      <a:pt x="201" y="169"/>
                      <a:pt x="199" y="170"/>
                    </a:cubicBezTo>
                    <a:lnTo>
                      <a:pt x="199" y="170"/>
                    </a:lnTo>
                    <a:cubicBezTo>
                      <a:pt x="199" y="170"/>
                      <a:pt x="200" y="170"/>
                      <a:pt x="200" y="170"/>
                    </a:cubicBezTo>
                    <a:lnTo>
                      <a:pt x="200" y="170"/>
                    </a:lnTo>
                    <a:cubicBezTo>
                      <a:pt x="200" y="170"/>
                      <a:pt x="199" y="170"/>
                      <a:pt x="199" y="170"/>
                    </a:cubicBezTo>
                    <a:lnTo>
                      <a:pt x="199" y="170"/>
                    </a:lnTo>
                    <a:cubicBezTo>
                      <a:pt x="199" y="170"/>
                      <a:pt x="199" y="170"/>
                      <a:pt x="199" y="170"/>
                    </a:cubicBezTo>
                    <a:lnTo>
                      <a:pt x="199" y="170"/>
                    </a:lnTo>
                    <a:cubicBezTo>
                      <a:pt x="196" y="171"/>
                      <a:pt x="193" y="174"/>
                      <a:pt x="187" y="176"/>
                    </a:cubicBezTo>
                    <a:cubicBezTo>
                      <a:pt x="190" y="175"/>
                      <a:pt x="193" y="174"/>
                      <a:pt x="196" y="172"/>
                    </a:cubicBezTo>
                    <a:lnTo>
                      <a:pt x="196" y="172"/>
                    </a:lnTo>
                    <a:cubicBezTo>
                      <a:pt x="193" y="174"/>
                      <a:pt x="189" y="178"/>
                      <a:pt x="187" y="180"/>
                    </a:cubicBezTo>
                    <a:lnTo>
                      <a:pt x="187" y="184"/>
                    </a:lnTo>
                    <a:cubicBezTo>
                      <a:pt x="150" y="217"/>
                      <a:pt x="116" y="254"/>
                      <a:pt x="95" y="302"/>
                    </a:cubicBezTo>
                    <a:cubicBezTo>
                      <a:pt x="61" y="373"/>
                      <a:pt x="38" y="451"/>
                      <a:pt x="25" y="529"/>
                    </a:cubicBezTo>
                    <a:cubicBezTo>
                      <a:pt x="21" y="549"/>
                      <a:pt x="17" y="566"/>
                      <a:pt x="17" y="583"/>
                    </a:cubicBezTo>
                    <a:cubicBezTo>
                      <a:pt x="11" y="606"/>
                      <a:pt x="8" y="631"/>
                      <a:pt x="4" y="654"/>
                    </a:cubicBezTo>
                    <a:cubicBezTo>
                      <a:pt x="0" y="675"/>
                      <a:pt x="0" y="698"/>
                      <a:pt x="0" y="719"/>
                    </a:cubicBezTo>
                    <a:cubicBezTo>
                      <a:pt x="4" y="732"/>
                      <a:pt x="4" y="749"/>
                      <a:pt x="8" y="766"/>
                    </a:cubicBezTo>
                    <a:cubicBezTo>
                      <a:pt x="14" y="814"/>
                      <a:pt x="25" y="861"/>
                      <a:pt x="34" y="905"/>
                    </a:cubicBezTo>
                    <a:cubicBezTo>
                      <a:pt x="38" y="915"/>
                      <a:pt x="41" y="922"/>
                      <a:pt x="41" y="928"/>
                    </a:cubicBezTo>
                    <a:cubicBezTo>
                      <a:pt x="52" y="952"/>
                      <a:pt x="65" y="976"/>
                      <a:pt x="75" y="996"/>
                    </a:cubicBezTo>
                    <a:cubicBezTo>
                      <a:pt x="92" y="1020"/>
                      <a:pt x="106" y="1044"/>
                      <a:pt x="122" y="1064"/>
                    </a:cubicBezTo>
                    <a:cubicBezTo>
                      <a:pt x="156" y="1101"/>
                      <a:pt x="187" y="1135"/>
                      <a:pt x="221" y="1172"/>
                    </a:cubicBezTo>
                    <a:cubicBezTo>
                      <a:pt x="231" y="1183"/>
                      <a:pt x="244" y="1196"/>
                      <a:pt x="258" y="1206"/>
                    </a:cubicBezTo>
                    <a:cubicBezTo>
                      <a:pt x="275" y="1216"/>
                      <a:pt x="289" y="1226"/>
                      <a:pt x="305" y="1236"/>
                    </a:cubicBezTo>
                    <a:cubicBezTo>
                      <a:pt x="360" y="1267"/>
                      <a:pt x="411" y="1291"/>
                      <a:pt x="468" y="1314"/>
                    </a:cubicBezTo>
                    <a:cubicBezTo>
                      <a:pt x="512" y="1335"/>
                      <a:pt x="559" y="1348"/>
                      <a:pt x="610" y="1362"/>
                    </a:cubicBezTo>
                    <a:cubicBezTo>
                      <a:pt x="641" y="1369"/>
                      <a:pt x="668" y="1375"/>
                      <a:pt x="702" y="1378"/>
                    </a:cubicBezTo>
                    <a:cubicBezTo>
                      <a:pt x="728" y="1382"/>
                      <a:pt x="752" y="1382"/>
                      <a:pt x="783" y="1386"/>
                    </a:cubicBezTo>
                    <a:cubicBezTo>
                      <a:pt x="806" y="1382"/>
                      <a:pt x="833" y="1378"/>
                      <a:pt x="861" y="1375"/>
                    </a:cubicBezTo>
                    <a:cubicBezTo>
                      <a:pt x="884" y="1372"/>
                      <a:pt x="911" y="1369"/>
                      <a:pt x="935" y="1365"/>
                    </a:cubicBezTo>
                    <a:cubicBezTo>
                      <a:pt x="942" y="1362"/>
                      <a:pt x="949" y="1358"/>
                      <a:pt x="955" y="1355"/>
                    </a:cubicBezTo>
                    <a:cubicBezTo>
                      <a:pt x="1010" y="1331"/>
                      <a:pt x="1061" y="1304"/>
                      <a:pt x="1111" y="1277"/>
                    </a:cubicBezTo>
                    <a:cubicBezTo>
                      <a:pt x="1122" y="1270"/>
                      <a:pt x="1132" y="1264"/>
                      <a:pt x="1142" y="1261"/>
                    </a:cubicBezTo>
                    <a:cubicBezTo>
                      <a:pt x="1155" y="1250"/>
                      <a:pt x="1162" y="1236"/>
                      <a:pt x="1175" y="1226"/>
                    </a:cubicBezTo>
                    <a:cubicBezTo>
                      <a:pt x="1203" y="1200"/>
                      <a:pt x="1230" y="1169"/>
                      <a:pt x="1257" y="1139"/>
                    </a:cubicBezTo>
                    <a:cubicBezTo>
                      <a:pt x="1277" y="1108"/>
                      <a:pt x="1297" y="1078"/>
                      <a:pt x="1314" y="1044"/>
                    </a:cubicBezTo>
                    <a:cubicBezTo>
                      <a:pt x="1331" y="1020"/>
                      <a:pt x="1345" y="992"/>
                      <a:pt x="1355" y="966"/>
                    </a:cubicBezTo>
                    <a:cubicBezTo>
                      <a:pt x="1369" y="931"/>
                      <a:pt x="1382" y="895"/>
                      <a:pt x="1392" y="857"/>
                    </a:cubicBezTo>
                    <a:cubicBezTo>
                      <a:pt x="1402" y="810"/>
                      <a:pt x="1416" y="762"/>
                      <a:pt x="1422" y="715"/>
                    </a:cubicBezTo>
                    <a:cubicBezTo>
                      <a:pt x="1419" y="667"/>
                      <a:pt x="1413" y="620"/>
                      <a:pt x="1409" y="573"/>
                    </a:cubicBezTo>
                    <a:cubicBezTo>
                      <a:pt x="1406" y="553"/>
                      <a:pt x="1399" y="536"/>
                      <a:pt x="1396" y="515"/>
                    </a:cubicBezTo>
                    <a:cubicBezTo>
                      <a:pt x="1392" y="509"/>
                      <a:pt x="1392" y="509"/>
                      <a:pt x="1392" y="502"/>
                    </a:cubicBezTo>
                    <a:cubicBezTo>
                      <a:pt x="1386" y="492"/>
                      <a:pt x="1375" y="478"/>
                      <a:pt x="1369" y="464"/>
                    </a:cubicBezTo>
                    <a:cubicBezTo>
                      <a:pt x="1341" y="420"/>
                      <a:pt x="1314" y="373"/>
                      <a:pt x="1280" y="329"/>
                    </a:cubicBezTo>
                    <a:cubicBezTo>
                      <a:pt x="1250" y="292"/>
                      <a:pt x="1216" y="258"/>
                      <a:pt x="1186" y="224"/>
                    </a:cubicBezTo>
                    <a:cubicBezTo>
                      <a:pt x="1169" y="207"/>
                      <a:pt x="1155" y="194"/>
                      <a:pt x="1138" y="184"/>
                    </a:cubicBezTo>
                    <a:cubicBezTo>
                      <a:pt x="1114" y="163"/>
                      <a:pt x="1088" y="150"/>
                      <a:pt x="1064" y="133"/>
                    </a:cubicBezTo>
                    <a:cubicBezTo>
                      <a:pt x="1030" y="116"/>
                      <a:pt x="996" y="92"/>
                      <a:pt x="959" y="75"/>
                    </a:cubicBezTo>
                    <a:cubicBezTo>
                      <a:pt x="945" y="72"/>
                      <a:pt x="932" y="68"/>
                      <a:pt x="919" y="62"/>
                    </a:cubicBezTo>
                    <a:cubicBezTo>
                      <a:pt x="837" y="42"/>
                      <a:pt x="749" y="17"/>
                      <a:pt x="664" y="4"/>
                    </a:cubicBezTo>
                    <a:cubicBezTo>
                      <a:pt x="641" y="4"/>
                      <a:pt x="617" y="1"/>
                      <a:pt x="594" y="1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1" name="Google Shape;1171;p56"/>
              <p:cNvSpPr/>
              <p:nvPr/>
            </p:nvSpPr>
            <p:spPr>
              <a:xfrm>
                <a:off x="7286193" y="4703222"/>
                <a:ext cx="1053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25" h="18" extrusionOk="0">
                    <a:moveTo>
                      <a:pt x="0" y="1"/>
                    </a:moveTo>
                    <a:cubicBezTo>
                      <a:pt x="5" y="3"/>
                      <a:pt x="8" y="5"/>
                      <a:pt x="11" y="8"/>
                    </a:cubicBezTo>
                    <a:lnTo>
                      <a:pt x="11" y="8"/>
                    </a:lnTo>
                    <a:cubicBezTo>
                      <a:pt x="8" y="4"/>
                      <a:pt x="4" y="1"/>
                      <a:pt x="0" y="1"/>
                    </a:cubicBezTo>
                    <a:close/>
                    <a:moveTo>
                      <a:pt x="11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2" y="8"/>
                      <a:pt x="12" y="9"/>
                    </a:cubicBezTo>
                    <a:lnTo>
                      <a:pt x="12" y="9"/>
                    </a:lnTo>
                    <a:cubicBezTo>
                      <a:pt x="11" y="8"/>
                      <a:pt x="11" y="8"/>
                      <a:pt x="11" y="8"/>
                    </a:cubicBezTo>
                    <a:close/>
                    <a:moveTo>
                      <a:pt x="12" y="9"/>
                    </a:moveTo>
                    <a:cubicBezTo>
                      <a:pt x="13" y="10"/>
                      <a:pt x="13" y="10"/>
                      <a:pt x="14" y="11"/>
                    </a:cubicBezTo>
                    <a:lnTo>
                      <a:pt x="15" y="11"/>
                    </a:lnTo>
                    <a:cubicBezTo>
                      <a:pt x="14" y="10"/>
                      <a:pt x="13" y="10"/>
                      <a:pt x="12" y="9"/>
                    </a:cubicBezTo>
                    <a:close/>
                    <a:moveTo>
                      <a:pt x="15" y="11"/>
                    </a:moveTo>
                    <a:cubicBezTo>
                      <a:pt x="18" y="13"/>
                      <a:pt x="22" y="16"/>
                      <a:pt x="25" y="18"/>
                    </a:cubicBez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2" name="Google Shape;1172;p56"/>
              <p:cNvSpPr/>
              <p:nvPr/>
            </p:nvSpPr>
            <p:spPr>
              <a:xfrm>
                <a:off x="7047960" y="4754212"/>
                <a:ext cx="112379" cy="103916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468" extrusionOk="0">
                    <a:moveTo>
                      <a:pt x="1131" y="0"/>
                    </a:moveTo>
                    <a:cubicBezTo>
                      <a:pt x="792" y="0"/>
                      <a:pt x="480" y="191"/>
                      <a:pt x="282" y="466"/>
                    </a:cubicBezTo>
                    <a:cubicBezTo>
                      <a:pt x="153" y="649"/>
                      <a:pt x="48" y="862"/>
                      <a:pt x="24" y="1089"/>
                    </a:cubicBezTo>
                    <a:cubicBezTo>
                      <a:pt x="1" y="1302"/>
                      <a:pt x="41" y="1506"/>
                      <a:pt x="143" y="1698"/>
                    </a:cubicBezTo>
                    <a:cubicBezTo>
                      <a:pt x="173" y="1756"/>
                      <a:pt x="210" y="1810"/>
                      <a:pt x="248" y="1861"/>
                    </a:cubicBezTo>
                    <a:cubicBezTo>
                      <a:pt x="434" y="2186"/>
                      <a:pt x="813" y="2379"/>
                      <a:pt x="1165" y="2443"/>
                    </a:cubicBezTo>
                    <a:cubicBezTo>
                      <a:pt x="1203" y="2450"/>
                      <a:pt x="1240" y="2454"/>
                      <a:pt x="1277" y="2457"/>
                    </a:cubicBezTo>
                    <a:cubicBezTo>
                      <a:pt x="1315" y="2464"/>
                      <a:pt x="1351" y="2467"/>
                      <a:pt x="1389" y="2467"/>
                    </a:cubicBezTo>
                    <a:cubicBezTo>
                      <a:pt x="1400" y="2467"/>
                      <a:pt x="1411" y="2467"/>
                      <a:pt x="1422" y="2467"/>
                    </a:cubicBezTo>
                    <a:cubicBezTo>
                      <a:pt x="1523" y="2467"/>
                      <a:pt x="1623" y="2454"/>
                      <a:pt x="1724" y="2420"/>
                    </a:cubicBezTo>
                    <a:cubicBezTo>
                      <a:pt x="1971" y="2352"/>
                      <a:pt x="2198" y="2206"/>
                      <a:pt x="2347" y="1990"/>
                    </a:cubicBezTo>
                    <a:cubicBezTo>
                      <a:pt x="2567" y="1665"/>
                      <a:pt x="2669" y="1218"/>
                      <a:pt x="2489" y="849"/>
                    </a:cubicBezTo>
                    <a:cubicBezTo>
                      <a:pt x="2405" y="676"/>
                      <a:pt x="2286" y="510"/>
                      <a:pt x="2131" y="395"/>
                    </a:cubicBezTo>
                    <a:cubicBezTo>
                      <a:pt x="2066" y="347"/>
                      <a:pt x="2001" y="307"/>
                      <a:pt x="1931" y="273"/>
                    </a:cubicBezTo>
                    <a:cubicBezTo>
                      <a:pt x="1873" y="232"/>
                      <a:pt x="1809" y="191"/>
                      <a:pt x="1741" y="161"/>
                    </a:cubicBezTo>
                    <a:cubicBezTo>
                      <a:pt x="1602" y="100"/>
                      <a:pt x="1463" y="52"/>
                      <a:pt x="1315" y="19"/>
                    </a:cubicBezTo>
                    <a:cubicBezTo>
                      <a:pt x="1253" y="6"/>
                      <a:pt x="1191" y="0"/>
                      <a:pt x="1131" y="0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3" name="Google Shape;1173;p56"/>
              <p:cNvSpPr/>
              <p:nvPr/>
            </p:nvSpPr>
            <p:spPr>
              <a:xfrm>
                <a:off x="7438910" y="4753875"/>
                <a:ext cx="104800" cy="10429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477" extrusionOk="0">
                    <a:moveTo>
                      <a:pt x="1047" y="1"/>
                    </a:moveTo>
                    <a:cubicBezTo>
                      <a:pt x="1004" y="1"/>
                      <a:pt x="961" y="4"/>
                      <a:pt x="918" y="10"/>
                    </a:cubicBezTo>
                    <a:cubicBezTo>
                      <a:pt x="685" y="47"/>
                      <a:pt x="488" y="142"/>
                      <a:pt x="325" y="315"/>
                    </a:cubicBezTo>
                    <a:cubicBezTo>
                      <a:pt x="200" y="447"/>
                      <a:pt x="125" y="640"/>
                      <a:pt x="82" y="816"/>
                    </a:cubicBezTo>
                    <a:cubicBezTo>
                      <a:pt x="34" y="1015"/>
                      <a:pt x="0" y="1229"/>
                      <a:pt x="38" y="1436"/>
                    </a:cubicBezTo>
                    <a:cubicBezTo>
                      <a:pt x="58" y="1557"/>
                      <a:pt x="95" y="1673"/>
                      <a:pt x="156" y="1781"/>
                    </a:cubicBezTo>
                    <a:cubicBezTo>
                      <a:pt x="217" y="1943"/>
                      <a:pt x="335" y="2062"/>
                      <a:pt x="481" y="2157"/>
                    </a:cubicBezTo>
                    <a:cubicBezTo>
                      <a:pt x="715" y="2347"/>
                      <a:pt x="993" y="2468"/>
                      <a:pt x="1297" y="2475"/>
                    </a:cubicBezTo>
                    <a:cubicBezTo>
                      <a:pt x="1308" y="2476"/>
                      <a:pt x="1319" y="2476"/>
                      <a:pt x="1330" y="2476"/>
                    </a:cubicBezTo>
                    <a:cubicBezTo>
                      <a:pt x="1352" y="2476"/>
                      <a:pt x="1373" y="2475"/>
                      <a:pt x="1396" y="2475"/>
                    </a:cubicBezTo>
                    <a:cubicBezTo>
                      <a:pt x="1619" y="2465"/>
                      <a:pt x="1846" y="2360"/>
                      <a:pt x="2015" y="2218"/>
                    </a:cubicBezTo>
                    <a:cubicBezTo>
                      <a:pt x="2029" y="2208"/>
                      <a:pt x="2042" y="2194"/>
                      <a:pt x="2052" y="2184"/>
                    </a:cubicBezTo>
                    <a:cubicBezTo>
                      <a:pt x="2090" y="2150"/>
                      <a:pt x="2123" y="2117"/>
                      <a:pt x="2157" y="2079"/>
                    </a:cubicBezTo>
                    <a:cubicBezTo>
                      <a:pt x="2299" y="1913"/>
                      <a:pt x="2391" y="1700"/>
                      <a:pt x="2432" y="1487"/>
                    </a:cubicBezTo>
                    <a:cubicBezTo>
                      <a:pt x="2472" y="1263"/>
                      <a:pt x="2489" y="1023"/>
                      <a:pt x="2415" y="806"/>
                    </a:cubicBezTo>
                    <a:cubicBezTo>
                      <a:pt x="2354" y="623"/>
                      <a:pt x="2245" y="454"/>
                      <a:pt x="2099" y="325"/>
                    </a:cubicBezTo>
                    <a:cubicBezTo>
                      <a:pt x="1867" y="127"/>
                      <a:pt x="1568" y="8"/>
                      <a:pt x="1264" y="8"/>
                    </a:cubicBezTo>
                    <a:cubicBezTo>
                      <a:pt x="1240" y="8"/>
                      <a:pt x="1216" y="9"/>
                      <a:pt x="1193" y="10"/>
                    </a:cubicBezTo>
                    <a:cubicBezTo>
                      <a:pt x="1145" y="4"/>
                      <a:pt x="1096" y="1"/>
                      <a:pt x="1047" y="1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4" name="Google Shape;1174;p56"/>
              <p:cNvSpPr/>
              <p:nvPr/>
            </p:nvSpPr>
            <p:spPr>
              <a:xfrm>
                <a:off x="7420510" y="5814897"/>
                <a:ext cx="66190" cy="5250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47" extrusionOk="0">
                    <a:moveTo>
                      <a:pt x="1572" y="1"/>
                    </a:moveTo>
                    <a:lnTo>
                      <a:pt x="1572" y="1"/>
                    </a:lnTo>
                    <a:cubicBezTo>
                      <a:pt x="1524" y="18"/>
                      <a:pt x="1477" y="34"/>
                      <a:pt x="1430" y="51"/>
                    </a:cubicBezTo>
                    <a:cubicBezTo>
                      <a:pt x="1236" y="122"/>
                      <a:pt x="1033" y="176"/>
                      <a:pt x="837" y="234"/>
                    </a:cubicBezTo>
                    <a:cubicBezTo>
                      <a:pt x="650" y="288"/>
                      <a:pt x="467" y="343"/>
                      <a:pt x="281" y="383"/>
                    </a:cubicBezTo>
                    <a:cubicBezTo>
                      <a:pt x="190" y="404"/>
                      <a:pt x="95" y="417"/>
                      <a:pt x="0" y="427"/>
                    </a:cubicBezTo>
                    <a:cubicBezTo>
                      <a:pt x="14" y="468"/>
                      <a:pt x="25" y="508"/>
                      <a:pt x="34" y="546"/>
                    </a:cubicBezTo>
                    <a:cubicBezTo>
                      <a:pt x="58" y="627"/>
                      <a:pt x="85" y="701"/>
                      <a:pt x="116" y="776"/>
                    </a:cubicBezTo>
                    <a:cubicBezTo>
                      <a:pt x="139" y="826"/>
                      <a:pt x="163" y="877"/>
                      <a:pt x="194" y="928"/>
                    </a:cubicBezTo>
                    <a:cubicBezTo>
                      <a:pt x="207" y="948"/>
                      <a:pt x="224" y="972"/>
                      <a:pt x="237" y="996"/>
                    </a:cubicBezTo>
                    <a:cubicBezTo>
                      <a:pt x="254" y="1013"/>
                      <a:pt x="272" y="1033"/>
                      <a:pt x="289" y="1050"/>
                    </a:cubicBezTo>
                    <a:cubicBezTo>
                      <a:pt x="298" y="1060"/>
                      <a:pt x="312" y="1070"/>
                      <a:pt x="322" y="1081"/>
                    </a:cubicBezTo>
                    <a:cubicBezTo>
                      <a:pt x="380" y="1118"/>
                      <a:pt x="444" y="1145"/>
                      <a:pt x="508" y="1162"/>
                    </a:cubicBezTo>
                    <a:cubicBezTo>
                      <a:pt x="515" y="1172"/>
                      <a:pt x="519" y="1182"/>
                      <a:pt x="525" y="1189"/>
                    </a:cubicBezTo>
                    <a:cubicBezTo>
                      <a:pt x="532" y="1202"/>
                      <a:pt x="545" y="1212"/>
                      <a:pt x="553" y="1223"/>
                    </a:cubicBezTo>
                    <a:cubicBezTo>
                      <a:pt x="556" y="1223"/>
                      <a:pt x="559" y="1226"/>
                      <a:pt x="562" y="1226"/>
                    </a:cubicBezTo>
                    <a:cubicBezTo>
                      <a:pt x="593" y="1233"/>
                      <a:pt x="623" y="1237"/>
                      <a:pt x="650" y="1243"/>
                    </a:cubicBezTo>
                    <a:cubicBezTo>
                      <a:pt x="678" y="1243"/>
                      <a:pt x="701" y="1246"/>
                      <a:pt x="725" y="1246"/>
                    </a:cubicBezTo>
                    <a:cubicBezTo>
                      <a:pt x="739" y="1246"/>
                      <a:pt x="749" y="1243"/>
                      <a:pt x="759" y="1243"/>
                    </a:cubicBezTo>
                    <a:cubicBezTo>
                      <a:pt x="792" y="1237"/>
                      <a:pt x="823" y="1229"/>
                      <a:pt x="857" y="1220"/>
                    </a:cubicBezTo>
                    <a:cubicBezTo>
                      <a:pt x="874" y="1212"/>
                      <a:pt x="894" y="1209"/>
                      <a:pt x="914" y="1202"/>
                    </a:cubicBezTo>
                    <a:cubicBezTo>
                      <a:pt x="962" y="1179"/>
                      <a:pt x="1009" y="1155"/>
                      <a:pt x="1057" y="1128"/>
                    </a:cubicBezTo>
                    <a:cubicBezTo>
                      <a:pt x="1101" y="1104"/>
                      <a:pt x="1142" y="1077"/>
                      <a:pt x="1183" y="1046"/>
                    </a:cubicBezTo>
                    <a:cubicBezTo>
                      <a:pt x="1189" y="1040"/>
                      <a:pt x="1199" y="1029"/>
                      <a:pt x="1209" y="1023"/>
                    </a:cubicBezTo>
                    <a:cubicBezTo>
                      <a:pt x="1230" y="1003"/>
                      <a:pt x="1247" y="979"/>
                      <a:pt x="1267" y="955"/>
                    </a:cubicBezTo>
                    <a:cubicBezTo>
                      <a:pt x="1284" y="932"/>
                      <a:pt x="1297" y="907"/>
                      <a:pt x="1314" y="884"/>
                    </a:cubicBezTo>
                    <a:cubicBezTo>
                      <a:pt x="1341" y="837"/>
                      <a:pt x="1365" y="786"/>
                      <a:pt x="1389" y="735"/>
                    </a:cubicBezTo>
                    <a:cubicBezTo>
                      <a:pt x="1416" y="657"/>
                      <a:pt x="1443" y="579"/>
                      <a:pt x="1467" y="501"/>
                    </a:cubicBezTo>
                    <a:cubicBezTo>
                      <a:pt x="1508" y="335"/>
                      <a:pt x="1538" y="166"/>
                      <a:pt x="1572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5" name="Google Shape;1175;p56"/>
              <p:cNvSpPr/>
              <p:nvPr/>
            </p:nvSpPr>
            <p:spPr>
              <a:xfrm>
                <a:off x="7751545" y="5165880"/>
                <a:ext cx="70779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2470" extrusionOk="0">
                    <a:moveTo>
                      <a:pt x="255" y="1"/>
                    </a:moveTo>
                    <a:cubicBezTo>
                      <a:pt x="235" y="248"/>
                      <a:pt x="211" y="492"/>
                      <a:pt x="177" y="739"/>
                    </a:cubicBezTo>
                    <a:cubicBezTo>
                      <a:pt x="127" y="1155"/>
                      <a:pt x="75" y="1576"/>
                      <a:pt x="38" y="1998"/>
                    </a:cubicBezTo>
                    <a:cubicBezTo>
                      <a:pt x="35" y="2043"/>
                      <a:pt x="21" y="2087"/>
                      <a:pt x="1" y="2124"/>
                    </a:cubicBezTo>
                    <a:cubicBezTo>
                      <a:pt x="55" y="2165"/>
                      <a:pt x="113" y="2205"/>
                      <a:pt x="170" y="2242"/>
                    </a:cubicBezTo>
                    <a:cubicBezTo>
                      <a:pt x="241" y="2279"/>
                      <a:pt x="316" y="2317"/>
                      <a:pt x="391" y="2348"/>
                    </a:cubicBezTo>
                    <a:cubicBezTo>
                      <a:pt x="444" y="2368"/>
                      <a:pt x="502" y="2388"/>
                      <a:pt x="560" y="2405"/>
                    </a:cubicBezTo>
                    <a:cubicBezTo>
                      <a:pt x="630" y="2422"/>
                      <a:pt x="705" y="2439"/>
                      <a:pt x="780" y="2456"/>
                    </a:cubicBezTo>
                    <a:cubicBezTo>
                      <a:pt x="844" y="2462"/>
                      <a:pt x="905" y="2465"/>
                      <a:pt x="969" y="2470"/>
                    </a:cubicBezTo>
                    <a:cubicBezTo>
                      <a:pt x="1021" y="2470"/>
                      <a:pt x="1068" y="2465"/>
                      <a:pt x="1118" y="2462"/>
                    </a:cubicBezTo>
                    <a:cubicBezTo>
                      <a:pt x="1146" y="2456"/>
                      <a:pt x="1176" y="2452"/>
                      <a:pt x="1203" y="2445"/>
                    </a:cubicBezTo>
                    <a:cubicBezTo>
                      <a:pt x="1240" y="2435"/>
                      <a:pt x="1274" y="2425"/>
                      <a:pt x="1308" y="2412"/>
                    </a:cubicBezTo>
                    <a:cubicBezTo>
                      <a:pt x="1346" y="2395"/>
                      <a:pt x="1379" y="2378"/>
                      <a:pt x="1413" y="2357"/>
                    </a:cubicBezTo>
                    <a:cubicBezTo>
                      <a:pt x="1427" y="2351"/>
                      <a:pt x="1437" y="2344"/>
                      <a:pt x="1450" y="2334"/>
                    </a:cubicBezTo>
                    <a:cubicBezTo>
                      <a:pt x="1463" y="2323"/>
                      <a:pt x="1477" y="2314"/>
                      <a:pt x="1491" y="2300"/>
                    </a:cubicBezTo>
                    <a:cubicBezTo>
                      <a:pt x="1511" y="2279"/>
                      <a:pt x="1528" y="2256"/>
                      <a:pt x="1549" y="2232"/>
                    </a:cubicBezTo>
                    <a:cubicBezTo>
                      <a:pt x="1569" y="2205"/>
                      <a:pt x="1589" y="2175"/>
                      <a:pt x="1606" y="2144"/>
                    </a:cubicBezTo>
                    <a:cubicBezTo>
                      <a:pt x="1623" y="2120"/>
                      <a:pt x="1633" y="2097"/>
                      <a:pt x="1646" y="2073"/>
                    </a:cubicBezTo>
                    <a:cubicBezTo>
                      <a:pt x="1654" y="2053"/>
                      <a:pt x="1660" y="2032"/>
                      <a:pt x="1667" y="2009"/>
                    </a:cubicBezTo>
                    <a:cubicBezTo>
                      <a:pt x="1671" y="1998"/>
                      <a:pt x="1674" y="1985"/>
                      <a:pt x="1674" y="1971"/>
                    </a:cubicBezTo>
                    <a:cubicBezTo>
                      <a:pt x="1677" y="1948"/>
                      <a:pt x="1680" y="1924"/>
                      <a:pt x="1680" y="1897"/>
                    </a:cubicBezTo>
                    <a:cubicBezTo>
                      <a:pt x="1680" y="1860"/>
                      <a:pt x="1680" y="1823"/>
                      <a:pt x="1677" y="1782"/>
                    </a:cubicBezTo>
                    <a:cubicBezTo>
                      <a:pt x="1671" y="1748"/>
                      <a:pt x="1663" y="1714"/>
                      <a:pt x="1657" y="1677"/>
                    </a:cubicBezTo>
                    <a:cubicBezTo>
                      <a:pt x="1650" y="1650"/>
                      <a:pt x="1640" y="1623"/>
                      <a:pt x="1630" y="1592"/>
                    </a:cubicBezTo>
                    <a:cubicBezTo>
                      <a:pt x="1610" y="1545"/>
                      <a:pt x="1585" y="1501"/>
                      <a:pt x="1562" y="1457"/>
                    </a:cubicBezTo>
                    <a:cubicBezTo>
                      <a:pt x="1498" y="1348"/>
                      <a:pt x="1430" y="1243"/>
                      <a:pt x="1355" y="1142"/>
                    </a:cubicBezTo>
                    <a:cubicBezTo>
                      <a:pt x="1213" y="966"/>
                      <a:pt x="1068" y="796"/>
                      <a:pt x="912" y="634"/>
                    </a:cubicBezTo>
                    <a:cubicBezTo>
                      <a:pt x="699" y="421"/>
                      <a:pt x="478" y="210"/>
                      <a:pt x="255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7625649" y="5622979"/>
                <a:ext cx="5053" cy="501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9" extrusionOk="0">
                    <a:moveTo>
                      <a:pt x="119" y="0"/>
                    </a:moveTo>
                    <a:lnTo>
                      <a:pt x="119" y="0"/>
                    </a:lnTo>
                    <a:cubicBezTo>
                      <a:pt x="79" y="28"/>
                      <a:pt x="41" y="55"/>
                      <a:pt x="1" y="78"/>
                    </a:cubicBezTo>
                    <a:cubicBezTo>
                      <a:pt x="8" y="92"/>
                      <a:pt x="11" y="106"/>
                      <a:pt x="18" y="119"/>
                    </a:cubicBezTo>
                    <a:cubicBezTo>
                      <a:pt x="52" y="78"/>
                      <a:pt x="89" y="41"/>
                      <a:pt x="12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7568090" y="4517452"/>
                <a:ext cx="295" cy="33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4"/>
                      <a:pt x="7" y="4"/>
                      <a:pt x="7" y="7"/>
                    </a:cubicBezTo>
                    <a:lnTo>
                      <a:pt x="7" y="4"/>
                    </a:lnTo>
                    <a:cubicBezTo>
                      <a:pt x="7" y="4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8" name="Google Shape;1178;p56"/>
              <p:cNvSpPr/>
              <p:nvPr/>
            </p:nvSpPr>
            <p:spPr>
              <a:xfrm>
                <a:off x="7630238" y="5622853"/>
                <a:ext cx="716" cy="884"/>
              </a:xfrm>
              <a:custGeom>
                <a:avLst/>
                <a:gdLst/>
                <a:ahLst/>
                <a:cxnLst/>
                <a:rect l="l" t="t" r="r" b="b"/>
                <a:pathLst>
                  <a:path w="17" h="21" extrusionOk="0">
                    <a:moveTo>
                      <a:pt x="1" y="20"/>
                    </a:moveTo>
                    <a:cubicBezTo>
                      <a:pt x="7" y="14"/>
                      <a:pt x="11" y="7"/>
                      <a:pt x="17" y="0"/>
                    </a:cubicBezTo>
                    <a:lnTo>
                      <a:pt x="17" y="0"/>
                    </a:lnTo>
                    <a:cubicBezTo>
                      <a:pt x="11" y="7"/>
                      <a:pt x="7" y="14"/>
                      <a:pt x="1" y="2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9" name="Google Shape;1179;p56"/>
              <p:cNvSpPr/>
              <p:nvPr/>
            </p:nvSpPr>
            <p:spPr>
              <a:xfrm>
                <a:off x="6762820" y="5180996"/>
                <a:ext cx="62905" cy="104674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486" extrusionOk="0">
                    <a:moveTo>
                      <a:pt x="1439" y="1"/>
                    </a:moveTo>
                    <a:cubicBezTo>
                      <a:pt x="1342" y="85"/>
                      <a:pt x="1243" y="176"/>
                      <a:pt x="1142" y="265"/>
                    </a:cubicBezTo>
                    <a:cubicBezTo>
                      <a:pt x="1040" y="353"/>
                      <a:pt x="935" y="437"/>
                      <a:pt x="830" y="522"/>
                    </a:cubicBezTo>
                    <a:cubicBezTo>
                      <a:pt x="651" y="664"/>
                      <a:pt x="454" y="790"/>
                      <a:pt x="281" y="942"/>
                    </a:cubicBezTo>
                    <a:cubicBezTo>
                      <a:pt x="268" y="956"/>
                      <a:pt x="254" y="973"/>
                      <a:pt x="240" y="986"/>
                    </a:cubicBezTo>
                    <a:cubicBezTo>
                      <a:pt x="184" y="1081"/>
                      <a:pt x="129" y="1176"/>
                      <a:pt x="89" y="1278"/>
                    </a:cubicBezTo>
                    <a:cubicBezTo>
                      <a:pt x="71" y="1311"/>
                      <a:pt x="58" y="1348"/>
                      <a:pt x="45" y="1382"/>
                    </a:cubicBezTo>
                    <a:cubicBezTo>
                      <a:pt x="41" y="1399"/>
                      <a:pt x="37" y="1416"/>
                      <a:pt x="34" y="1433"/>
                    </a:cubicBezTo>
                    <a:cubicBezTo>
                      <a:pt x="21" y="1534"/>
                      <a:pt x="7" y="1636"/>
                      <a:pt x="1" y="1738"/>
                    </a:cubicBezTo>
                    <a:cubicBezTo>
                      <a:pt x="1" y="1751"/>
                      <a:pt x="1" y="1761"/>
                      <a:pt x="4" y="1775"/>
                    </a:cubicBezTo>
                    <a:cubicBezTo>
                      <a:pt x="7" y="1798"/>
                      <a:pt x="10" y="1819"/>
                      <a:pt x="14" y="1842"/>
                    </a:cubicBezTo>
                    <a:cubicBezTo>
                      <a:pt x="17" y="1853"/>
                      <a:pt x="21" y="1863"/>
                      <a:pt x="24" y="1870"/>
                    </a:cubicBezTo>
                    <a:cubicBezTo>
                      <a:pt x="31" y="1887"/>
                      <a:pt x="37" y="1903"/>
                      <a:pt x="45" y="1917"/>
                    </a:cubicBezTo>
                    <a:cubicBezTo>
                      <a:pt x="58" y="1941"/>
                      <a:pt x="71" y="1964"/>
                      <a:pt x="85" y="1989"/>
                    </a:cubicBezTo>
                    <a:cubicBezTo>
                      <a:pt x="119" y="2033"/>
                      <a:pt x="153" y="2070"/>
                      <a:pt x="187" y="2111"/>
                    </a:cubicBezTo>
                    <a:cubicBezTo>
                      <a:pt x="220" y="2144"/>
                      <a:pt x="258" y="2178"/>
                      <a:pt x="292" y="2208"/>
                    </a:cubicBezTo>
                    <a:cubicBezTo>
                      <a:pt x="339" y="2242"/>
                      <a:pt x="387" y="2276"/>
                      <a:pt x="434" y="2310"/>
                    </a:cubicBezTo>
                    <a:cubicBezTo>
                      <a:pt x="488" y="2341"/>
                      <a:pt x="539" y="2367"/>
                      <a:pt x="593" y="2395"/>
                    </a:cubicBezTo>
                    <a:cubicBezTo>
                      <a:pt x="620" y="2408"/>
                      <a:pt x="651" y="2419"/>
                      <a:pt x="681" y="2428"/>
                    </a:cubicBezTo>
                    <a:cubicBezTo>
                      <a:pt x="752" y="2445"/>
                      <a:pt x="820" y="2462"/>
                      <a:pt x="887" y="2476"/>
                    </a:cubicBezTo>
                    <a:cubicBezTo>
                      <a:pt x="925" y="2479"/>
                      <a:pt x="962" y="2483"/>
                      <a:pt x="1000" y="2486"/>
                    </a:cubicBezTo>
                    <a:cubicBezTo>
                      <a:pt x="1070" y="2486"/>
                      <a:pt x="1142" y="2483"/>
                      <a:pt x="1216" y="2476"/>
                    </a:cubicBezTo>
                    <a:cubicBezTo>
                      <a:pt x="1297" y="2466"/>
                      <a:pt x="1378" y="2449"/>
                      <a:pt x="1459" y="2432"/>
                    </a:cubicBezTo>
                    <a:cubicBezTo>
                      <a:pt x="1464" y="2242"/>
                      <a:pt x="1477" y="2053"/>
                      <a:pt x="1484" y="1863"/>
                    </a:cubicBezTo>
                    <a:cubicBezTo>
                      <a:pt x="1490" y="1501"/>
                      <a:pt x="1494" y="1139"/>
                      <a:pt x="1484" y="773"/>
                    </a:cubicBezTo>
                    <a:cubicBezTo>
                      <a:pt x="1477" y="566"/>
                      <a:pt x="1467" y="359"/>
                      <a:pt x="1453" y="150"/>
                    </a:cubicBezTo>
                    <a:cubicBezTo>
                      <a:pt x="1450" y="99"/>
                      <a:pt x="1443" y="48"/>
                      <a:pt x="1439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6888127" y="4583895"/>
                <a:ext cx="823832" cy="109318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25963" extrusionOk="0">
                    <a:moveTo>
                      <a:pt x="15387" y="434"/>
                    </a:moveTo>
                    <a:cubicBezTo>
                      <a:pt x="15399" y="436"/>
                      <a:pt x="15412" y="438"/>
                      <a:pt x="15424" y="440"/>
                    </a:cubicBezTo>
                    <a:cubicBezTo>
                      <a:pt x="15414" y="438"/>
                      <a:pt x="15400" y="435"/>
                      <a:pt x="15387" y="434"/>
                    </a:cubicBezTo>
                    <a:close/>
                    <a:moveTo>
                      <a:pt x="3676" y="1551"/>
                    </a:moveTo>
                    <a:cubicBezTo>
                      <a:pt x="3678" y="1551"/>
                      <a:pt x="3680" y="1551"/>
                      <a:pt x="3681" y="1551"/>
                    </a:cubicBezTo>
                    <a:cubicBezTo>
                      <a:pt x="3871" y="1558"/>
                      <a:pt x="4030" y="1694"/>
                      <a:pt x="4037" y="1890"/>
                    </a:cubicBezTo>
                    <a:cubicBezTo>
                      <a:pt x="4040" y="2071"/>
                      <a:pt x="3890" y="2245"/>
                      <a:pt x="3704" y="2245"/>
                    </a:cubicBezTo>
                    <a:cubicBezTo>
                      <a:pt x="3702" y="2245"/>
                      <a:pt x="3700" y="2245"/>
                      <a:pt x="3698" y="2245"/>
                    </a:cubicBezTo>
                    <a:cubicBezTo>
                      <a:pt x="3512" y="2239"/>
                      <a:pt x="3350" y="2103"/>
                      <a:pt x="3346" y="1907"/>
                    </a:cubicBezTo>
                    <a:cubicBezTo>
                      <a:pt x="3339" y="1726"/>
                      <a:pt x="3492" y="1551"/>
                      <a:pt x="3676" y="1551"/>
                    </a:cubicBezTo>
                    <a:close/>
                    <a:moveTo>
                      <a:pt x="6754" y="1890"/>
                    </a:moveTo>
                    <a:cubicBezTo>
                      <a:pt x="6757" y="1890"/>
                      <a:pt x="6760" y="1890"/>
                      <a:pt x="6763" y="1890"/>
                    </a:cubicBezTo>
                    <a:cubicBezTo>
                      <a:pt x="6925" y="1894"/>
                      <a:pt x="7112" y="1951"/>
                      <a:pt x="7237" y="2059"/>
                    </a:cubicBezTo>
                    <a:cubicBezTo>
                      <a:pt x="7430" y="2222"/>
                      <a:pt x="7521" y="2472"/>
                      <a:pt x="7457" y="2716"/>
                    </a:cubicBezTo>
                    <a:cubicBezTo>
                      <a:pt x="7427" y="2835"/>
                      <a:pt x="7366" y="2939"/>
                      <a:pt x="7285" y="3031"/>
                    </a:cubicBezTo>
                    <a:cubicBezTo>
                      <a:pt x="7203" y="3122"/>
                      <a:pt x="7077" y="3208"/>
                      <a:pt x="6955" y="3231"/>
                    </a:cubicBezTo>
                    <a:cubicBezTo>
                      <a:pt x="6915" y="3239"/>
                      <a:pt x="6873" y="3242"/>
                      <a:pt x="6831" y="3242"/>
                    </a:cubicBezTo>
                    <a:cubicBezTo>
                      <a:pt x="6817" y="3242"/>
                      <a:pt x="6803" y="3242"/>
                      <a:pt x="6790" y="3241"/>
                    </a:cubicBezTo>
                    <a:cubicBezTo>
                      <a:pt x="6569" y="3238"/>
                      <a:pt x="6357" y="3139"/>
                      <a:pt x="6228" y="2950"/>
                    </a:cubicBezTo>
                    <a:cubicBezTo>
                      <a:pt x="6092" y="2750"/>
                      <a:pt x="6066" y="2456"/>
                      <a:pt x="6188" y="2245"/>
                    </a:cubicBezTo>
                    <a:cubicBezTo>
                      <a:pt x="6204" y="2215"/>
                      <a:pt x="6221" y="2188"/>
                      <a:pt x="6244" y="2161"/>
                    </a:cubicBezTo>
                    <a:cubicBezTo>
                      <a:pt x="6348" y="1991"/>
                      <a:pt x="6556" y="1890"/>
                      <a:pt x="6754" y="1890"/>
                    </a:cubicBezTo>
                    <a:close/>
                    <a:moveTo>
                      <a:pt x="13049" y="1893"/>
                    </a:moveTo>
                    <a:cubicBezTo>
                      <a:pt x="13060" y="1893"/>
                      <a:pt x="13071" y="1893"/>
                      <a:pt x="13081" y="1894"/>
                    </a:cubicBezTo>
                    <a:cubicBezTo>
                      <a:pt x="13308" y="1907"/>
                      <a:pt x="13514" y="2025"/>
                      <a:pt x="13636" y="2219"/>
                    </a:cubicBezTo>
                    <a:cubicBezTo>
                      <a:pt x="13671" y="2269"/>
                      <a:pt x="13701" y="2330"/>
                      <a:pt x="13718" y="2391"/>
                    </a:cubicBezTo>
                    <a:cubicBezTo>
                      <a:pt x="13752" y="2492"/>
                      <a:pt x="13749" y="2594"/>
                      <a:pt x="13721" y="2696"/>
                    </a:cubicBezTo>
                    <a:cubicBezTo>
                      <a:pt x="13671" y="2875"/>
                      <a:pt x="13579" y="3045"/>
                      <a:pt x="13423" y="3153"/>
                    </a:cubicBezTo>
                    <a:cubicBezTo>
                      <a:pt x="13326" y="3218"/>
                      <a:pt x="13203" y="3255"/>
                      <a:pt x="13083" y="3255"/>
                    </a:cubicBezTo>
                    <a:cubicBezTo>
                      <a:pt x="13078" y="3255"/>
                      <a:pt x="13073" y="3255"/>
                      <a:pt x="13068" y="3255"/>
                    </a:cubicBezTo>
                    <a:lnTo>
                      <a:pt x="13064" y="3255"/>
                    </a:lnTo>
                    <a:cubicBezTo>
                      <a:pt x="12922" y="3252"/>
                      <a:pt x="12803" y="3204"/>
                      <a:pt x="12685" y="3130"/>
                    </a:cubicBezTo>
                    <a:cubicBezTo>
                      <a:pt x="12577" y="3065"/>
                      <a:pt x="12495" y="2953"/>
                      <a:pt x="12441" y="2842"/>
                    </a:cubicBezTo>
                    <a:cubicBezTo>
                      <a:pt x="12391" y="2736"/>
                      <a:pt x="12380" y="2618"/>
                      <a:pt x="12380" y="2503"/>
                    </a:cubicBezTo>
                    <a:cubicBezTo>
                      <a:pt x="12380" y="2442"/>
                      <a:pt x="12404" y="2391"/>
                      <a:pt x="12431" y="2344"/>
                    </a:cubicBezTo>
                    <a:cubicBezTo>
                      <a:pt x="12438" y="2310"/>
                      <a:pt x="12441" y="2276"/>
                      <a:pt x="12455" y="2245"/>
                    </a:cubicBezTo>
                    <a:cubicBezTo>
                      <a:pt x="12489" y="2171"/>
                      <a:pt x="12539" y="2090"/>
                      <a:pt x="12603" y="2039"/>
                    </a:cubicBezTo>
                    <a:cubicBezTo>
                      <a:pt x="12655" y="1998"/>
                      <a:pt x="12716" y="1978"/>
                      <a:pt x="12773" y="1964"/>
                    </a:cubicBezTo>
                    <a:cubicBezTo>
                      <a:pt x="12858" y="1919"/>
                      <a:pt x="12952" y="1893"/>
                      <a:pt x="13049" y="1893"/>
                    </a:cubicBezTo>
                    <a:close/>
                    <a:moveTo>
                      <a:pt x="9810" y="932"/>
                    </a:moveTo>
                    <a:cubicBezTo>
                      <a:pt x="9942" y="932"/>
                      <a:pt x="10068" y="965"/>
                      <a:pt x="10193" y="993"/>
                    </a:cubicBezTo>
                    <a:cubicBezTo>
                      <a:pt x="10284" y="1013"/>
                      <a:pt x="10369" y="1037"/>
                      <a:pt x="10457" y="1078"/>
                    </a:cubicBezTo>
                    <a:cubicBezTo>
                      <a:pt x="10518" y="1104"/>
                      <a:pt x="10576" y="1145"/>
                      <a:pt x="10637" y="1179"/>
                    </a:cubicBezTo>
                    <a:cubicBezTo>
                      <a:pt x="10775" y="1260"/>
                      <a:pt x="10890" y="1375"/>
                      <a:pt x="10992" y="1501"/>
                    </a:cubicBezTo>
                    <a:cubicBezTo>
                      <a:pt x="11090" y="1619"/>
                      <a:pt x="11185" y="1758"/>
                      <a:pt x="11236" y="1903"/>
                    </a:cubicBezTo>
                    <a:cubicBezTo>
                      <a:pt x="11270" y="1998"/>
                      <a:pt x="11283" y="2100"/>
                      <a:pt x="11293" y="2202"/>
                    </a:cubicBezTo>
                    <a:cubicBezTo>
                      <a:pt x="11307" y="2303"/>
                      <a:pt x="11303" y="2401"/>
                      <a:pt x="11283" y="2503"/>
                    </a:cubicBezTo>
                    <a:cubicBezTo>
                      <a:pt x="11276" y="2540"/>
                      <a:pt x="11267" y="2578"/>
                      <a:pt x="11256" y="2614"/>
                    </a:cubicBezTo>
                    <a:cubicBezTo>
                      <a:pt x="11270" y="2659"/>
                      <a:pt x="11273" y="2703"/>
                      <a:pt x="11273" y="2747"/>
                    </a:cubicBezTo>
                    <a:cubicBezTo>
                      <a:pt x="11267" y="2977"/>
                      <a:pt x="11229" y="3194"/>
                      <a:pt x="11137" y="3403"/>
                    </a:cubicBezTo>
                    <a:cubicBezTo>
                      <a:pt x="11036" y="3634"/>
                      <a:pt x="10894" y="3833"/>
                      <a:pt x="10701" y="3996"/>
                    </a:cubicBezTo>
                    <a:cubicBezTo>
                      <a:pt x="10493" y="4173"/>
                      <a:pt x="10208" y="4288"/>
                      <a:pt x="9937" y="4288"/>
                    </a:cubicBezTo>
                    <a:cubicBezTo>
                      <a:pt x="9933" y="4288"/>
                      <a:pt x="9930" y="4288"/>
                      <a:pt x="9926" y="4288"/>
                    </a:cubicBezTo>
                    <a:lnTo>
                      <a:pt x="9875" y="4288"/>
                    </a:lnTo>
                    <a:cubicBezTo>
                      <a:pt x="9763" y="4284"/>
                      <a:pt x="9648" y="4274"/>
                      <a:pt x="9536" y="4247"/>
                    </a:cubicBezTo>
                    <a:cubicBezTo>
                      <a:pt x="9428" y="4219"/>
                      <a:pt x="9323" y="4183"/>
                      <a:pt x="9218" y="4138"/>
                    </a:cubicBezTo>
                    <a:lnTo>
                      <a:pt x="9218" y="4138"/>
                    </a:lnTo>
                    <a:cubicBezTo>
                      <a:pt x="9221" y="4140"/>
                      <a:pt x="9224" y="4142"/>
                      <a:pt x="9227" y="4143"/>
                    </a:cubicBezTo>
                    <a:lnTo>
                      <a:pt x="9227" y="4143"/>
                    </a:lnTo>
                    <a:cubicBezTo>
                      <a:pt x="9217" y="4139"/>
                      <a:pt x="9207" y="4134"/>
                      <a:pt x="9198" y="4132"/>
                    </a:cubicBezTo>
                    <a:cubicBezTo>
                      <a:pt x="9204" y="4132"/>
                      <a:pt x="9211" y="4135"/>
                      <a:pt x="9218" y="4138"/>
                    </a:cubicBezTo>
                    <a:cubicBezTo>
                      <a:pt x="9167" y="4115"/>
                      <a:pt x="9116" y="4091"/>
                      <a:pt x="9068" y="4064"/>
                    </a:cubicBezTo>
                    <a:cubicBezTo>
                      <a:pt x="8960" y="4003"/>
                      <a:pt x="8873" y="3925"/>
                      <a:pt x="8791" y="3837"/>
                    </a:cubicBezTo>
                    <a:cubicBezTo>
                      <a:pt x="8737" y="3783"/>
                      <a:pt x="8693" y="3708"/>
                      <a:pt x="8656" y="3644"/>
                    </a:cubicBezTo>
                    <a:cubicBezTo>
                      <a:pt x="8612" y="3563"/>
                      <a:pt x="8565" y="3478"/>
                      <a:pt x="8530" y="3394"/>
                    </a:cubicBezTo>
                    <a:cubicBezTo>
                      <a:pt x="8469" y="3238"/>
                      <a:pt x="8449" y="3069"/>
                      <a:pt x="8446" y="2903"/>
                    </a:cubicBezTo>
                    <a:cubicBezTo>
                      <a:pt x="8446" y="2784"/>
                      <a:pt x="8466" y="2666"/>
                      <a:pt x="8473" y="2547"/>
                    </a:cubicBezTo>
                    <a:lnTo>
                      <a:pt x="8473" y="2540"/>
                    </a:lnTo>
                    <a:cubicBezTo>
                      <a:pt x="8469" y="2497"/>
                      <a:pt x="8466" y="2456"/>
                      <a:pt x="8469" y="2411"/>
                    </a:cubicBezTo>
                    <a:cubicBezTo>
                      <a:pt x="8473" y="2375"/>
                      <a:pt x="8487" y="2341"/>
                      <a:pt x="8500" y="2306"/>
                    </a:cubicBezTo>
                    <a:lnTo>
                      <a:pt x="8500" y="2273"/>
                    </a:lnTo>
                    <a:cubicBezTo>
                      <a:pt x="8496" y="2171"/>
                      <a:pt x="8527" y="2063"/>
                      <a:pt x="8551" y="1964"/>
                    </a:cubicBezTo>
                    <a:cubicBezTo>
                      <a:pt x="8574" y="1870"/>
                      <a:pt x="8601" y="1781"/>
                      <a:pt x="8635" y="1694"/>
                    </a:cubicBezTo>
                    <a:cubicBezTo>
                      <a:pt x="8690" y="1562"/>
                      <a:pt x="8764" y="1450"/>
                      <a:pt x="8852" y="1342"/>
                    </a:cubicBezTo>
                    <a:cubicBezTo>
                      <a:pt x="8876" y="1311"/>
                      <a:pt x="8906" y="1284"/>
                      <a:pt x="8940" y="1267"/>
                    </a:cubicBezTo>
                    <a:cubicBezTo>
                      <a:pt x="8951" y="1257"/>
                      <a:pt x="8967" y="1243"/>
                      <a:pt x="8977" y="1233"/>
                    </a:cubicBezTo>
                    <a:cubicBezTo>
                      <a:pt x="9103" y="1142"/>
                      <a:pt x="9238" y="1050"/>
                      <a:pt x="9387" y="996"/>
                    </a:cubicBezTo>
                    <a:cubicBezTo>
                      <a:pt x="9523" y="948"/>
                      <a:pt x="9668" y="935"/>
                      <a:pt x="9810" y="932"/>
                    </a:cubicBezTo>
                    <a:close/>
                    <a:moveTo>
                      <a:pt x="11452" y="4718"/>
                    </a:moveTo>
                    <a:lnTo>
                      <a:pt x="11452" y="4718"/>
                    </a:lnTo>
                    <a:cubicBezTo>
                      <a:pt x="11451" y="4718"/>
                      <a:pt x="11450" y="4719"/>
                      <a:pt x="11450" y="4721"/>
                    </a:cubicBezTo>
                    <a:cubicBezTo>
                      <a:pt x="11450" y="4720"/>
                      <a:pt x="11451" y="4719"/>
                      <a:pt x="11452" y="4718"/>
                    </a:cubicBezTo>
                    <a:close/>
                    <a:moveTo>
                      <a:pt x="10893" y="5162"/>
                    </a:moveTo>
                    <a:cubicBezTo>
                      <a:pt x="10889" y="5164"/>
                      <a:pt x="10885" y="5166"/>
                      <a:pt x="10881" y="5168"/>
                    </a:cubicBezTo>
                    <a:cubicBezTo>
                      <a:pt x="10885" y="5166"/>
                      <a:pt x="10889" y="5164"/>
                      <a:pt x="10893" y="5162"/>
                    </a:cubicBezTo>
                    <a:close/>
                    <a:moveTo>
                      <a:pt x="11889" y="3590"/>
                    </a:moveTo>
                    <a:lnTo>
                      <a:pt x="11889" y="3590"/>
                    </a:lnTo>
                    <a:cubicBezTo>
                      <a:pt x="11879" y="3732"/>
                      <a:pt x="11862" y="3878"/>
                      <a:pt x="11825" y="4020"/>
                    </a:cubicBezTo>
                    <a:cubicBezTo>
                      <a:pt x="11825" y="4020"/>
                      <a:pt x="11822" y="4024"/>
                      <a:pt x="11822" y="4027"/>
                    </a:cubicBezTo>
                    <a:cubicBezTo>
                      <a:pt x="11773" y="4163"/>
                      <a:pt x="11706" y="4293"/>
                      <a:pt x="11638" y="4422"/>
                    </a:cubicBezTo>
                    <a:lnTo>
                      <a:pt x="11638" y="4422"/>
                    </a:lnTo>
                    <a:cubicBezTo>
                      <a:pt x="11638" y="4421"/>
                      <a:pt x="11638" y="4420"/>
                      <a:pt x="11639" y="4419"/>
                    </a:cubicBezTo>
                    <a:lnTo>
                      <a:pt x="11639" y="4419"/>
                    </a:lnTo>
                    <a:cubicBezTo>
                      <a:pt x="11582" y="4523"/>
                      <a:pt x="11518" y="4624"/>
                      <a:pt x="11452" y="4718"/>
                    </a:cubicBezTo>
                    <a:lnTo>
                      <a:pt x="11452" y="4718"/>
                    </a:lnTo>
                    <a:cubicBezTo>
                      <a:pt x="11452" y="4718"/>
                      <a:pt x="11453" y="4718"/>
                      <a:pt x="11453" y="4718"/>
                    </a:cubicBezTo>
                    <a:lnTo>
                      <a:pt x="11453" y="4718"/>
                    </a:lnTo>
                    <a:cubicBezTo>
                      <a:pt x="11405" y="4779"/>
                      <a:pt x="11361" y="4836"/>
                      <a:pt x="11307" y="4894"/>
                    </a:cubicBezTo>
                    <a:cubicBezTo>
                      <a:pt x="11267" y="4938"/>
                      <a:pt x="11219" y="4982"/>
                      <a:pt x="11175" y="5022"/>
                    </a:cubicBezTo>
                    <a:cubicBezTo>
                      <a:pt x="11088" y="5078"/>
                      <a:pt x="10991" y="5120"/>
                      <a:pt x="10893" y="5162"/>
                    </a:cubicBezTo>
                    <a:lnTo>
                      <a:pt x="10893" y="5162"/>
                    </a:lnTo>
                    <a:cubicBezTo>
                      <a:pt x="10896" y="5161"/>
                      <a:pt x="10899" y="5160"/>
                      <a:pt x="10902" y="5159"/>
                    </a:cubicBezTo>
                    <a:lnTo>
                      <a:pt x="10902" y="5159"/>
                    </a:lnTo>
                    <a:cubicBezTo>
                      <a:pt x="10634" y="5275"/>
                      <a:pt x="10366" y="5398"/>
                      <a:pt x="10068" y="5429"/>
                    </a:cubicBezTo>
                    <a:cubicBezTo>
                      <a:pt x="10021" y="5433"/>
                      <a:pt x="9975" y="5434"/>
                      <a:pt x="9928" y="5434"/>
                    </a:cubicBezTo>
                    <a:cubicBezTo>
                      <a:pt x="9866" y="5434"/>
                      <a:pt x="9803" y="5432"/>
                      <a:pt x="9739" y="5432"/>
                    </a:cubicBezTo>
                    <a:cubicBezTo>
                      <a:pt x="9702" y="5432"/>
                      <a:pt x="9662" y="5432"/>
                      <a:pt x="9624" y="5429"/>
                    </a:cubicBezTo>
                    <a:cubicBezTo>
                      <a:pt x="9485" y="5425"/>
                      <a:pt x="9350" y="5415"/>
                      <a:pt x="9215" y="5382"/>
                    </a:cubicBezTo>
                    <a:cubicBezTo>
                      <a:pt x="9106" y="5354"/>
                      <a:pt x="9001" y="5316"/>
                      <a:pt x="8899" y="5276"/>
                    </a:cubicBezTo>
                    <a:cubicBezTo>
                      <a:pt x="8835" y="5239"/>
                      <a:pt x="8771" y="5202"/>
                      <a:pt x="8707" y="5165"/>
                    </a:cubicBezTo>
                    <a:cubicBezTo>
                      <a:pt x="8703" y="5165"/>
                      <a:pt x="8699" y="5161"/>
                      <a:pt x="8696" y="5161"/>
                    </a:cubicBezTo>
                    <a:cubicBezTo>
                      <a:pt x="8639" y="5124"/>
                      <a:pt x="8588" y="5087"/>
                      <a:pt x="8537" y="5046"/>
                    </a:cubicBezTo>
                    <a:cubicBezTo>
                      <a:pt x="8490" y="5008"/>
                      <a:pt x="8443" y="4971"/>
                      <a:pt x="8395" y="4938"/>
                    </a:cubicBezTo>
                    <a:cubicBezTo>
                      <a:pt x="8371" y="4914"/>
                      <a:pt x="8348" y="4890"/>
                      <a:pt x="8324" y="4866"/>
                    </a:cubicBezTo>
                    <a:cubicBezTo>
                      <a:pt x="8307" y="4853"/>
                      <a:pt x="8293" y="4836"/>
                      <a:pt x="8280" y="4819"/>
                    </a:cubicBezTo>
                    <a:cubicBezTo>
                      <a:pt x="8226" y="4741"/>
                      <a:pt x="8171" y="4663"/>
                      <a:pt x="8124" y="4582"/>
                    </a:cubicBezTo>
                    <a:cubicBezTo>
                      <a:pt x="8083" y="4514"/>
                      <a:pt x="8043" y="4447"/>
                      <a:pt x="8002" y="4379"/>
                    </a:cubicBezTo>
                    <a:cubicBezTo>
                      <a:pt x="8002" y="4375"/>
                      <a:pt x="8002" y="4375"/>
                      <a:pt x="7999" y="4372"/>
                    </a:cubicBezTo>
                    <a:cubicBezTo>
                      <a:pt x="7975" y="4328"/>
                      <a:pt x="7958" y="4284"/>
                      <a:pt x="7941" y="4240"/>
                    </a:cubicBezTo>
                    <a:lnTo>
                      <a:pt x="7941" y="4240"/>
                    </a:lnTo>
                    <a:cubicBezTo>
                      <a:pt x="7941" y="4240"/>
                      <a:pt x="7944" y="4244"/>
                      <a:pt x="7948" y="4244"/>
                    </a:cubicBezTo>
                    <a:cubicBezTo>
                      <a:pt x="8060" y="4325"/>
                      <a:pt x="8179" y="4382"/>
                      <a:pt x="8300" y="4450"/>
                    </a:cubicBezTo>
                    <a:cubicBezTo>
                      <a:pt x="8297" y="4447"/>
                      <a:pt x="8294" y="4444"/>
                      <a:pt x="8290" y="4442"/>
                    </a:cubicBezTo>
                    <a:lnTo>
                      <a:pt x="8290" y="4442"/>
                    </a:lnTo>
                    <a:cubicBezTo>
                      <a:pt x="8354" y="4477"/>
                      <a:pt x="8419" y="4505"/>
                      <a:pt x="8487" y="4535"/>
                    </a:cubicBezTo>
                    <a:cubicBezTo>
                      <a:pt x="8635" y="4599"/>
                      <a:pt x="8791" y="4657"/>
                      <a:pt x="8947" y="4704"/>
                    </a:cubicBezTo>
                    <a:cubicBezTo>
                      <a:pt x="9021" y="4727"/>
                      <a:pt x="9096" y="4748"/>
                      <a:pt x="9174" y="4768"/>
                    </a:cubicBezTo>
                    <a:cubicBezTo>
                      <a:pt x="9255" y="4785"/>
                      <a:pt x="9337" y="4796"/>
                      <a:pt x="9418" y="4805"/>
                    </a:cubicBezTo>
                    <a:cubicBezTo>
                      <a:pt x="9502" y="4813"/>
                      <a:pt x="9590" y="4819"/>
                      <a:pt x="9675" y="4822"/>
                    </a:cubicBezTo>
                    <a:cubicBezTo>
                      <a:pt x="9700" y="4823"/>
                      <a:pt x="9724" y="4824"/>
                      <a:pt x="9748" y="4824"/>
                    </a:cubicBezTo>
                    <a:cubicBezTo>
                      <a:pt x="9797" y="4824"/>
                      <a:pt x="9845" y="4822"/>
                      <a:pt x="9895" y="4822"/>
                    </a:cubicBezTo>
                    <a:cubicBezTo>
                      <a:pt x="10064" y="4813"/>
                      <a:pt x="10237" y="4788"/>
                      <a:pt x="10403" y="4744"/>
                    </a:cubicBezTo>
                    <a:cubicBezTo>
                      <a:pt x="10545" y="4707"/>
                      <a:pt x="10681" y="4653"/>
                      <a:pt x="10809" y="4582"/>
                    </a:cubicBezTo>
                    <a:cubicBezTo>
                      <a:pt x="10809" y="4579"/>
                      <a:pt x="10809" y="4579"/>
                      <a:pt x="10812" y="4579"/>
                    </a:cubicBezTo>
                    <a:cubicBezTo>
                      <a:pt x="10816" y="4575"/>
                      <a:pt x="10816" y="4575"/>
                      <a:pt x="10820" y="4575"/>
                    </a:cubicBezTo>
                    <a:lnTo>
                      <a:pt x="10816" y="4575"/>
                    </a:lnTo>
                    <a:cubicBezTo>
                      <a:pt x="10894" y="4528"/>
                      <a:pt x="10972" y="4477"/>
                      <a:pt x="11046" y="4427"/>
                    </a:cubicBezTo>
                    <a:lnTo>
                      <a:pt x="11046" y="4427"/>
                    </a:lnTo>
                    <a:cubicBezTo>
                      <a:pt x="11043" y="4427"/>
                      <a:pt x="11043" y="4430"/>
                      <a:pt x="11036" y="4430"/>
                    </a:cubicBezTo>
                    <a:cubicBezTo>
                      <a:pt x="11104" y="4389"/>
                      <a:pt x="11168" y="4345"/>
                      <a:pt x="11229" y="4297"/>
                    </a:cubicBezTo>
                    <a:cubicBezTo>
                      <a:pt x="11293" y="4240"/>
                      <a:pt x="11358" y="4183"/>
                      <a:pt x="11422" y="4125"/>
                    </a:cubicBezTo>
                    <a:lnTo>
                      <a:pt x="11605" y="3942"/>
                    </a:lnTo>
                    <a:cubicBezTo>
                      <a:pt x="11662" y="3878"/>
                      <a:pt x="11714" y="3813"/>
                      <a:pt x="11761" y="3746"/>
                    </a:cubicBezTo>
                    <a:lnTo>
                      <a:pt x="11764" y="3746"/>
                    </a:lnTo>
                    <a:cubicBezTo>
                      <a:pt x="11764" y="3742"/>
                      <a:pt x="11764" y="3742"/>
                      <a:pt x="11767" y="3742"/>
                    </a:cubicBezTo>
                    <a:cubicBezTo>
                      <a:pt x="11771" y="3739"/>
                      <a:pt x="11771" y="3736"/>
                      <a:pt x="11775" y="3732"/>
                    </a:cubicBezTo>
                    <a:cubicBezTo>
                      <a:pt x="11801" y="3698"/>
                      <a:pt x="11825" y="3668"/>
                      <a:pt x="11852" y="3638"/>
                    </a:cubicBezTo>
                    <a:cubicBezTo>
                      <a:pt x="11852" y="3634"/>
                      <a:pt x="11859" y="3627"/>
                      <a:pt x="11859" y="3624"/>
                    </a:cubicBezTo>
                    <a:cubicBezTo>
                      <a:pt x="11862" y="3624"/>
                      <a:pt x="11862" y="3624"/>
                      <a:pt x="11862" y="3620"/>
                    </a:cubicBezTo>
                    <a:cubicBezTo>
                      <a:pt x="11872" y="3610"/>
                      <a:pt x="11879" y="3600"/>
                      <a:pt x="11889" y="3590"/>
                    </a:cubicBezTo>
                    <a:close/>
                    <a:moveTo>
                      <a:pt x="4927" y="4045"/>
                    </a:moveTo>
                    <a:cubicBezTo>
                      <a:pt x="4987" y="4045"/>
                      <a:pt x="5049" y="4051"/>
                      <a:pt x="5111" y="4064"/>
                    </a:cubicBezTo>
                    <a:cubicBezTo>
                      <a:pt x="5259" y="4097"/>
                      <a:pt x="5398" y="4145"/>
                      <a:pt x="5537" y="4206"/>
                    </a:cubicBezTo>
                    <a:cubicBezTo>
                      <a:pt x="5605" y="4236"/>
                      <a:pt x="5669" y="4277"/>
                      <a:pt x="5727" y="4318"/>
                    </a:cubicBezTo>
                    <a:cubicBezTo>
                      <a:pt x="5797" y="4352"/>
                      <a:pt x="5862" y="4392"/>
                      <a:pt x="5927" y="4440"/>
                    </a:cubicBezTo>
                    <a:cubicBezTo>
                      <a:pt x="6082" y="4555"/>
                      <a:pt x="6201" y="4721"/>
                      <a:pt x="6285" y="4894"/>
                    </a:cubicBezTo>
                    <a:cubicBezTo>
                      <a:pt x="6465" y="5263"/>
                      <a:pt x="6363" y="5710"/>
                      <a:pt x="6143" y="6035"/>
                    </a:cubicBezTo>
                    <a:cubicBezTo>
                      <a:pt x="5994" y="6251"/>
                      <a:pt x="5767" y="6397"/>
                      <a:pt x="5520" y="6465"/>
                    </a:cubicBezTo>
                    <a:cubicBezTo>
                      <a:pt x="5419" y="6499"/>
                      <a:pt x="5319" y="6512"/>
                      <a:pt x="5218" y="6512"/>
                    </a:cubicBezTo>
                    <a:cubicBezTo>
                      <a:pt x="5207" y="6512"/>
                      <a:pt x="5196" y="6512"/>
                      <a:pt x="5185" y="6512"/>
                    </a:cubicBezTo>
                    <a:cubicBezTo>
                      <a:pt x="5147" y="6512"/>
                      <a:pt x="5111" y="6509"/>
                      <a:pt x="5073" y="6502"/>
                    </a:cubicBezTo>
                    <a:cubicBezTo>
                      <a:pt x="5036" y="6499"/>
                      <a:pt x="4999" y="6495"/>
                      <a:pt x="4961" y="6488"/>
                    </a:cubicBezTo>
                    <a:cubicBezTo>
                      <a:pt x="4609" y="6424"/>
                      <a:pt x="4230" y="6231"/>
                      <a:pt x="4044" y="5906"/>
                    </a:cubicBezTo>
                    <a:cubicBezTo>
                      <a:pt x="4006" y="5855"/>
                      <a:pt x="3969" y="5801"/>
                      <a:pt x="3939" y="5743"/>
                    </a:cubicBezTo>
                    <a:cubicBezTo>
                      <a:pt x="3837" y="5551"/>
                      <a:pt x="3797" y="5347"/>
                      <a:pt x="3820" y="5134"/>
                    </a:cubicBezTo>
                    <a:cubicBezTo>
                      <a:pt x="3844" y="4907"/>
                      <a:pt x="3949" y="4694"/>
                      <a:pt x="4078" y="4511"/>
                    </a:cubicBezTo>
                    <a:cubicBezTo>
                      <a:pt x="4276" y="4236"/>
                      <a:pt x="4588" y="4045"/>
                      <a:pt x="4927" y="4045"/>
                    </a:cubicBezTo>
                    <a:close/>
                    <a:moveTo>
                      <a:pt x="14128" y="4038"/>
                    </a:moveTo>
                    <a:cubicBezTo>
                      <a:pt x="14177" y="4038"/>
                      <a:pt x="14226" y="4041"/>
                      <a:pt x="14274" y="4047"/>
                    </a:cubicBezTo>
                    <a:cubicBezTo>
                      <a:pt x="14297" y="4046"/>
                      <a:pt x="14321" y="4045"/>
                      <a:pt x="14345" y="4045"/>
                    </a:cubicBezTo>
                    <a:cubicBezTo>
                      <a:pt x="14649" y="4045"/>
                      <a:pt x="14948" y="4164"/>
                      <a:pt x="15180" y="4362"/>
                    </a:cubicBezTo>
                    <a:cubicBezTo>
                      <a:pt x="15326" y="4491"/>
                      <a:pt x="15435" y="4660"/>
                      <a:pt x="15496" y="4843"/>
                    </a:cubicBezTo>
                    <a:cubicBezTo>
                      <a:pt x="15570" y="5060"/>
                      <a:pt x="15553" y="5300"/>
                      <a:pt x="15513" y="5524"/>
                    </a:cubicBezTo>
                    <a:cubicBezTo>
                      <a:pt x="15472" y="5737"/>
                      <a:pt x="15380" y="5950"/>
                      <a:pt x="15238" y="6116"/>
                    </a:cubicBezTo>
                    <a:cubicBezTo>
                      <a:pt x="15204" y="6154"/>
                      <a:pt x="15171" y="6187"/>
                      <a:pt x="15133" y="6221"/>
                    </a:cubicBezTo>
                    <a:cubicBezTo>
                      <a:pt x="15123" y="6231"/>
                      <a:pt x="15110" y="6245"/>
                      <a:pt x="15096" y="6255"/>
                    </a:cubicBezTo>
                    <a:cubicBezTo>
                      <a:pt x="14927" y="6397"/>
                      <a:pt x="14700" y="6502"/>
                      <a:pt x="14477" y="6512"/>
                    </a:cubicBezTo>
                    <a:cubicBezTo>
                      <a:pt x="14454" y="6512"/>
                      <a:pt x="14433" y="6513"/>
                      <a:pt x="14411" y="6513"/>
                    </a:cubicBezTo>
                    <a:cubicBezTo>
                      <a:pt x="14400" y="6513"/>
                      <a:pt x="14389" y="6513"/>
                      <a:pt x="14378" y="6512"/>
                    </a:cubicBezTo>
                    <a:cubicBezTo>
                      <a:pt x="14074" y="6505"/>
                      <a:pt x="13796" y="6384"/>
                      <a:pt x="13562" y="6194"/>
                    </a:cubicBezTo>
                    <a:cubicBezTo>
                      <a:pt x="13416" y="6099"/>
                      <a:pt x="13298" y="5980"/>
                      <a:pt x="13237" y="5818"/>
                    </a:cubicBezTo>
                    <a:cubicBezTo>
                      <a:pt x="13176" y="5710"/>
                      <a:pt x="13139" y="5594"/>
                      <a:pt x="13119" y="5473"/>
                    </a:cubicBezTo>
                    <a:cubicBezTo>
                      <a:pt x="13081" y="5266"/>
                      <a:pt x="13115" y="5052"/>
                      <a:pt x="13163" y="4853"/>
                    </a:cubicBezTo>
                    <a:cubicBezTo>
                      <a:pt x="13206" y="4677"/>
                      <a:pt x="13281" y="4484"/>
                      <a:pt x="13406" y="4352"/>
                    </a:cubicBezTo>
                    <a:cubicBezTo>
                      <a:pt x="13569" y="4179"/>
                      <a:pt x="13766" y="4084"/>
                      <a:pt x="13999" y="4047"/>
                    </a:cubicBezTo>
                    <a:cubicBezTo>
                      <a:pt x="14042" y="4041"/>
                      <a:pt x="14085" y="4038"/>
                      <a:pt x="14128" y="4038"/>
                    </a:cubicBezTo>
                    <a:close/>
                    <a:moveTo>
                      <a:pt x="10029" y="6037"/>
                    </a:moveTo>
                    <a:cubicBezTo>
                      <a:pt x="10070" y="6037"/>
                      <a:pt x="10112" y="6042"/>
                      <a:pt x="10152" y="6052"/>
                    </a:cubicBezTo>
                    <a:cubicBezTo>
                      <a:pt x="10298" y="6085"/>
                      <a:pt x="10409" y="6190"/>
                      <a:pt x="10484" y="6312"/>
                    </a:cubicBezTo>
                    <a:cubicBezTo>
                      <a:pt x="10592" y="6485"/>
                      <a:pt x="10569" y="6715"/>
                      <a:pt x="10460" y="6885"/>
                    </a:cubicBezTo>
                    <a:cubicBezTo>
                      <a:pt x="10420" y="6969"/>
                      <a:pt x="10352" y="7047"/>
                      <a:pt x="10274" y="7098"/>
                    </a:cubicBezTo>
                    <a:cubicBezTo>
                      <a:pt x="10226" y="7129"/>
                      <a:pt x="10162" y="7156"/>
                      <a:pt x="10105" y="7165"/>
                    </a:cubicBezTo>
                    <a:cubicBezTo>
                      <a:pt x="10075" y="7171"/>
                      <a:pt x="10049" y="7174"/>
                      <a:pt x="10022" y="7174"/>
                    </a:cubicBezTo>
                    <a:cubicBezTo>
                      <a:pt x="10013" y="7174"/>
                      <a:pt x="10003" y="7173"/>
                      <a:pt x="9993" y="7173"/>
                    </a:cubicBezTo>
                    <a:cubicBezTo>
                      <a:pt x="9946" y="7173"/>
                      <a:pt x="9898" y="7165"/>
                      <a:pt x="9851" y="7156"/>
                    </a:cubicBezTo>
                    <a:cubicBezTo>
                      <a:pt x="9753" y="7135"/>
                      <a:pt x="9637" y="7064"/>
                      <a:pt x="9580" y="6982"/>
                    </a:cubicBezTo>
                    <a:cubicBezTo>
                      <a:pt x="9502" y="6881"/>
                      <a:pt x="9462" y="6779"/>
                      <a:pt x="9454" y="6654"/>
                    </a:cubicBezTo>
                    <a:cubicBezTo>
                      <a:pt x="9438" y="6427"/>
                      <a:pt x="9593" y="6204"/>
                      <a:pt x="9784" y="6099"/>
                    </a:cubicBezTo>
                    <a:cubicBezTo>
                      <a:pt x="9861" y="6058"/>
                      <a:pt x="9945" y="6037"/>
                      <a:pt x="10029" y="6037"/>
                    </a:cubicBezTo>
                    <a:close/>
                    <a:moveTo>
                      <a:pt x="16373" y="8523"/>
                    </a:moveTo>
                    <a:cubicBezTo>
                      <a:pt x="16376" y="8523"/>
                      <a:pt x="16379" y="8523"/>
                      <a:pt x="16382" y="8523"/>
                    </a:cubicBezTo>
                    <a:cubicBezTo>
                      <a:pt x="16573" y="8527"/>
                      <a:pt x="16732" y="8665"/>
                      <a:pt x="16738" y="8862"/>
                    </a:cubicBezTo>
                    <a:cubicBezTo>
                      <a:pt x="16742" y="9038"/>
                      <a:pt x="16596" y="9214"/>
                      <a:pt x="16411" y="9214"/>
                    </a:cubicBezTo>
                    <a:cubicBezTo>
                      <a:pt x="16407" y="9214"/>
                      <a:pt x="16403" y="9214"/>
                      <a:pt x="16399" y="9214"/>
                    </a:cubicBezTo>
                    <a:cubicBezTo>
                      <a:pt x="16213" y="9211"/>
                      <a:pt x="16051" y="9072"/>
                      <a:pt x="16044" y="8876"/>
                    </a:cubicBezTo>
                    <a:cubicBezTo>
                      <a:pt x="16041" y="8700"/>
                      <a:pt x="16191" y="8523"/>
                      <a:pt x="16373" y="8523"/>
                    </a:cubicBezTo>
                    <a:close/>
                    <a:moveTo>
                      <a:pt x="16573" y="9465"/>
                    </a:moveTo>
                    <a:cubicBezTo>
                      <a:pt x="16575" y="9465"/>
                      <a:pt x="16577" y="9465"/>
                      <a:pt x="16579" y="9465"/>
                    </a:cubicBezTo>
                    <a:cubicBezTo>
                      <a:pt x="16768" y="9472"/>
                      <a:pt x="16928" y="9607"/>
                      <a:pt x="16935" y="9803"/>
                    </a:cubicBezTo>
                    <a:cubicBezTo>
                      <a:pt x="16938" y="9984"/>
                      <a:pt x="16788" y="10159"/>
                      <a:pt x="16601" y="10159"/>
                    </a:cubicBezTo>
                    <a:cubicBezTo>
                      <a:pt x="16600" y="10159"/>
                      <a:pt x="16598" y="10159"/>
                      <a:pt x="16596" y="10159"/>
                    </a:cubicBezTo>
                    <a:cubicBezTo>
                      <a:pt x="16410" y="10152"/>
                      <a:pt x="16247" y="10017"/>
                      <a:pt x="16244" y="9820"/>
                    </a:cubicBezTo>
                    <a:cubicBezTo>
                      <a:pt x="16237" y="9640"/>
                      <a:pt x="16389" y="9465"/>
                      <a:pt x="16573" y="9465"/>
                    </a:cubicBezTo>
                    <a:close/>
                    <a:moveTo>
                      <a:pt x="2180" y="12244"/>
                    </a:moveTo>
                    <a:cubicBezTo>
                      <a:pt x="2182" y="12244"/>
                      <a:pt x="2183" y="12244"/>
                      <a:pt x="2185" y="12244"/>
                    </a:cubicBezTo>
                    <a:cubicBezTo>
                      <a:pt x="2375" y="12252"/>
                      <a:pt x="2534" y="12387"/>
                      <a:pt x="2540" y="12583"/>
                    </a:cubicBezTo>
                    <a:cubicBezTo>
                      <a:pt x="2544" y="12765"/>
                      <a:pt x="2394" y="12939"/>
                      <a:pt x="2207" y="12939"/>
                    </a:cubicBezTo>
                    <a:cubicBezTo>
                      <a:pt x="2205" y="12939"/>
                      <a:pt x="2203" y="12939"/>
                      <a:pt x="2201" y="12939"/>
                    </a:cubicBezTo>
                    <a:cubicBezTo>
                      <a:pt x="2012" y="12932"/>
                      <a:pt x="1853" y="12797"/>
                      <a:pt x="1846" y="12600"/>
                    </a:cubicBezTo>
                    <a:cubicBezTo>
                      <a:pt x="1843" y="12419"/>
                      <a:pt x="1992" y="12244"/>
                      <a:pt x="2180" y="12244"/>
                    </a:cubicBezTo>
                    <a:close/>
                    <a:moveTo>
                      <a:pt x="1893" y="13345"/>
                    </a:moveTo>
                    <a:cubicBezTo>
                      <a:pt x="1897" y="13345"/>
                      <a:pt x="1900" y="13345"/>
                      <a:pt x="1904" y="13346"/>
                    </a:cubicBezTo>
                    <a:cubicBezTo>
                      <a:pt x="2093" y="13349"/>
                      <a:pt x="2253" y="13488"/>
                      <a:pt x="2259" y="13684"/>
                    </a:cubicBezTo>
                    <a:cubicBezTo>
                      <a:pt x="2262" y="13860"/>
                      <a:pt x="2116" y="14037"/>
                      <a:pt x="1931" y="14037"/>
                    </a:cubicBezTo>
                    <a:cubicBezTo>
                      <a:pt x="1928" y="14037"/>
                      <a:pt x="1924" y="14037"/>
                      <a:pt x="1921" y="14036"/>
                    </a:cubicBezTo>
                    <a:cubicBezTo>
                      <a:pt x="1734" y="14032"/>
                      <a:pt x="1572" y="13894"/>
                      <a:pt x="1565" y="13698"/>
                    </a:cubicBezTo>
                    <a:cubicBezTo>
                      <a:pt x="1562" y="13521"/>
                      <a:pt x="1712" y="13345"/>
                      <a:pt x="1893" y="13345"/>
                    </a:cubicBezTo>
                    <a:close/>
                    <a:moveTo>
                      <a:pt x="18230" y="20527"/>
                    </a:moveTo>
                    <a:cubicBezTo>
                      <a:pt x="18232" y="20527"/>
                      <a:pt x="18234" y="20527"/>
                      <a:pt x="18235" y="20527"/>
                    </a:cubicBezTo>
                    <a:cubicBezTo>
                      <a:pt x="18421" y="20534"/>
                      <a:pt x="18584" y="20669"/>
                      <a:pt x="18587" y="20866"/>
                    </a:cubicBezTo>
                    <a:cubicBezTo>
                      <a:pt x="18590" y="21047"/>
                      <a:pt x="18441" y="21221"/>
                      <a:pt x="18253" y="21221"/>
                    </a:cubicBezTo>
                    <a:cubicBezTo>
                      <a:pt x="18252" y="21221"/>
                      <a:pt x="18250" y="21221"/>
                      <a:pt x="18248" y="21221"/>
                    </a:cubicBezTo>
                    <a:cubicBezTo>
                      <a:pt x="18062" y="21215"/>
                      <a:pt x="17900" y="21079"/>
                      <a:pt x="17896" y="20883"/>
                    </a:cubicBezTo>
                    <a:cubicBezTo>
                      <a:pt x="17890" y="20702"/>
                      <a:pt x="18042" y="20527"/>
                      <a:pt x="18230" y="20527"/>
                    </a:cubicBezTo>
                    <a:close/>
                    <a:moveTo>
                      <a:pt x="19193" y="21760"/>
                    </a:moveTo>
                    <a:cubicBezTo>
                      <a:pt x="19193" y="21760"/>
                      <a:pt x="19193" y="21760"/>
                      <a:pt x="19193" y="21760"/>
                    </a:cubicBezTo>
                    <a:lnTo>
                      <a:pt x="19193" y="21760"/>
                    </a:lnTo>
                    <a:cubicBezTo>
                      <a:pt x="19193" y="21760"/>
                      <a:pt x="19193" y="21760"/>
                      <a:pt x="19193" y="21760"/>
                    </a:cubicBezTo>
                    <a:close/>
                    <a:moveTo>
                      <a:pt x="19193" y="21760"/>
                    </a:moveTo>
                    <a:cubicBezTo>
                      <a:pt x="19193" y="21761"/>
                      <a:pt x="19193" y="21763"/>
                      <a:pt x="19192" y="21765"/>
                    </a:cubicBezTo>
                    <a:lnTo>
                      <a:pt x="19192" y="21765"/>
                    </a:lnTo>
                    <a:cubicBezTo>
                      <a:pt x="19193" y="21764"/>
                      <a:pt x="19193" y="21761"/>
                      <a:pt x="19193" y="21760"/>
                    </a:cubicBezTo>
                    <a:close/>
                    <a:moveTo>
                      <a:pt x="19183" y="21794"/>
                    </a:moveTo>
                    <a:cubicBezTo>
                      <a:pt x="19182" y="21797"/>
                      <a:pt x="19181" y="21800"/>
                      <a:pt x="19180" y="21804"/>
                    </a:cubicBezTo>
                    <a:cubicBezTo>
                      <a:pt x="19182" y="21802"/>
                      <a:pt x="19183" y="21797"/>
                      <a:pt x="19183" y="21794"/>
                    </a:cubicBezTo>
                    <a:close/>
                    <a:moveTo>
                      <a:pt x="3163" y="22295"/>
                    </a:moveTo>
                    <a:cubicBezTo>
                      <a:pt x="3167" y="22295"/>
                      <a:pt x="3170" y="22295"/>
                      <a:pt x="3173" y="22295"/>
                    </a:cubicBezTo>
                    <a:cubicBezTo>
                      <a:pt x="3359" y="22298"/>
                      <a:pt x="3522" y="22437"/>
                      <a:pt x="3526" y="22630"/>
                    </a:cubicBezTo>
                    <a:cubicBezTo>
                      <a:pt x="3529" y="22810"/>
                      <a:pt x="3382" y="22986"/>
                      <a:pt x="3197" y="22986"/>
                    </a:cubicBezTo>
                    <a:cubicBezTo>
                      <a:pt x="3194" y="22986"/>
                      <a:pt x="3191" y="22986"/>
                      <a:pt x="3187" y="22985"/>
                    </a:cubicBezTo>
                    <a:cubicBezTo>
                      <a:pt x="3001" y="22979"/>
                      <a:pt x="2839" y="22843"/>
                      <a:pt x="2835" y="22647"/>
                    </a:cubicBezTo>
                    <a:cubicBezTo>
                      <a:pt x="2828" y="22471"/>
                      <a:pt x="2979" y="22295"/>
                      <a:pt x="3163" y="22295"/>
                    </a:cubicBezTo>
                    <a:close/>
                    <a:moveTo>
                      <a:pt x="2353" y="22854"/>
                    </a:moveTo>
                    <a:cubicBezTo>
                      <a:pt x="2356" y="22854"/>
                      <a:pt x="2360" y="22854"/>
                      <a:pt x="2364" y="22854"/>
                    </a:cubicBezTo>
                    <a:cubicBezTo>
                      <a:pt x="2551" y="22857"/>
                      <a:pt x="2713" y="22996"/>
                      <a:pt x="2717" y="23189"/>
                    </a:cubicBezTo>
                    <a:cubicBezTo>
                      <a:pt x="2723" y="23368"/>
                      <a:pt x="2573" y="23545"/>
                      <a:pt x="2388" y="23545"/>
                    </a:cubicBezTo>
                    <a:cubicBezTo>
                      <a:pt x="2384" y="23545"/>
                      <a:pt x="2381" y="23545"/>
                      <a:pt x="2378" y="23545"/>
                    </a:cubicBezTo>
                    <a:cubicBezTo>
                      <a:pt x="2192" y="23537"/>
                      <a:pt x="2029" y="23402"/>
                      <a:pt x="2026" y="23206"/>
                    </a:cubicBezTo>
                    <a:cubicBezTo>
                      <a:pt x="2023" y="23030"/>
                      <a:pt x="2169" y="22854"/>
                      <a:pt x="2353" y="22854"/>
                    </a:cubicBezTo>
                    <a:close/>
                    <a:moveTo>
                      <a:pt x="3196" y="23324"/>
                    </a:moveTo>
                    <a:cubicBezTo>
                      <a:pt x="3198" y="23324"/>
                      <a:pt x="3199" y="23324"/>
                      <a:pt x="3201" y="23324"/>
                    </a:cubicBezTo>
                    <a:cubicBezTo>
                      <a:pt x="3390" y="23331"/>
                      <a:pt x="3550" y="23467"/>
                      <a:pt x="3556" y="23662"/>
                    </a:cubicBezTo>
                    <a:cubicBezTo>
                      <a:pt x="3559" y="23844"/>
                      <a:pt x="3410" y="24018"/>
                      <a:pt x="3222" y="24018"/>
                    </a:cubicBezTo>
                    <a:cubicBezTo>
                      <a:pt x="3221" y="24018"/>
                      <a:pt x="3219" y="24018"/>
                      <a:pt x="3217" y="24018"/>
                    </a:cubicBezTo>
                    <a:cubicBezTo>
                      <a:pt x="3028" y="24012"/>
                      <a:pt x="2869" y="23876"/>
                      <a:pt x="2862" y="23679"/>
                    </a:cubicBezTo>
                    <a:cubicBezTo>
                      <a:pt x="2859" y="23498"/>
                      <a:pt x="3008" y="23324"/>
                      <a:pt x="3196" y="23324"/>
                    </a:cubicBezTo>
                    <a:close/>
                    <a:moveTo>
                      <a:pt x="16522" y="24100"/>
                    </a:moveTo>
                    <a:cubicBezTo>
                      <a:pt x="16517" y="24103"/>
                      <a:pt x="16513" y="24106"/>
                      <a:pt x="16508" y="24109"/>
                    </a:cubicBezTo>
                    <a:cubicBezTo>
                      <a:pt x="16513" y="24106"/>
                      <a:pt x="16517" y="24103"/>
                      <a:pt x="16522" y="24100"/>
                    </a:cubicBezTo>
                    <a:close/>
                    <a:moveTo>
                      <a:pt x="12151" y="25748"/>
                    </a:moveTo>
                    <a:lnTo>
                      <a:pt x="12151" y="25748"/>
                    </a:lnTo>
                    <a:cubicBezTo>
                      <a:pt x="12149" y="25748"/>
                      <a:pt x="12148" y="25748"/>
                      <a:pt x="12147" y="25749"/>
                    </a:cubicBezTo>
                    <a:cubicBezTo>
                      <a:pt x="12149" y="25749"/>
                      <a:pt x="12150" y="25749"/>
                      <a:pt x="12151" y="25748"/>
                    </a:cubicBezTo>
                    <a:close/>
                    <a:moveTo>
                      <a:pt x="8998" y="1"/>
                    </a:moveTo>
                    <a:cubicBezTo>
                      <a:pt x="8757" y="4"/>
                      <a:pt x="8517" y="11"/>
                      <a:pt x="8276" y="21"/>
                    </a:cubicBezTo>
                    <a:cubicBezTo>
                      <a:pt x="8032" y="28"/>
                      <a:pt x="7793" y="28"/>
                      <a:pt x="7549" y="31"/>
                    </a:cubicBezTo>
                    <a:cubicBezTo>
                      <a:pt x="7254" y="34"/>
                      <a:pt x="6955" y="51"/>
                      <a:pt x="6658" y="65"/>
                    </a:cubicBezTo>
                    <a:cubicBezTo>
                      <a:pt x="6330" y="82"/>
                      <a:pt x="6001" y="85"/>
                      <a:pt x="5669" y="106"/>
                    </a:cubicBezTo>
                    <a:cubicBezTo>
                      <a:pt x="5510" y="112"/>
                      <a:pt x="5347" y="140"/>
                      <a:pt x="5188" y="160"/>
                    </a:cubicBezTo>
                    <a:cubicBezTo>
                      <a:pt x="5039" y="176"/>
                      <a:pt x="4894" y="190"/>
                      <a:pt x="4745" y="197"/>
                    </a:cubicBezTo>
                    <a:cubicBezTo>
                      <a:pt x="4596" y="204"/>
                      <a:pt x="4444" y="207"/>
                      <a:pt x="4291" y="211"/>
                    </a:cubicBezTo>
                    <a:cubicBezTo>
                      <a:pt x="4148" y="217"/>
                      <a:pt x="4005" y="234"/>
                      <a:pt x="3859" y="250"/>
                    </a:cubicBezTo>
                    <a:lnTo>
                      <a:pt x="3859" y="250"/>
                    </a:lnTo>
                    <a:cubicBezTo>
                      <a:pt x="3863" y="250"/>
                      <a:pt x="3867" y="249"/>
                      <a:pt x="3871" y="248"/>
                    </a:cubicBezTo>
                    <a:cubicBezTo>
                      <a:pt x="3866" y="248"/>
                      <a:pt x="3861" y="250"/>
                      <a:pt x="3857" y="251"/>
                    </a:cubicBezTo>
                    <a:lnTo>
                      <a:pt x="3857" y="251"/>
                    </a:lnTo>
                    <a:cubicBezTo>
                      <a:pt x="3857" y="250"/>
                      <a:pt x="3858" y="250"/>
                      <a:pt x="3859" y="250"/>
                    </a:cubicBezTo>
                    <a:lnTo>
                      <a:pt x="3859" y="250"/>
                    </a:lnTo>
                    <a:cubicBezTo>
                      <a:pt x="3858" y="250"/>
                      <a:pt x="3857" y="251"/>
                      <a:pt x="3856" y="251"/>
                    </a:cubicBezTo>
                    <a:lnTo>
                      <a:pt x="3856" y="251"/>
                    </a:lnTo>
                    <a:cubicBezTo>
                      <a:pt x="3856" y="251"/>
                      <a:pt x="3856" y="251"/>
                      <a:pt x="3857" y="251"/>
                    </a:cubicBezTo>
                    <a:lnTo>
                      <a:pt x="3857" y="251"/>
                    </a:lnTo>
                    <a:cubicBezTo>
                      <a:pt x="3855" y="251"/>
                      <a:pt x="3853" y="251"/>
                      <a:pt x="3851" y="251"/>
                    </a:cubicBezTo>
                    <a:cubicBezTo>
                      <a:pt x="3852" y="251"/>
                      <a:pt x="3852" y="251"/>
                      <a:pt x="3853" y="251"/>
                    </a:cubicBezTo>
                    <a:lnTo>
                      <a:pt x="3853" y="251"/>
                    </a:lnTo>
                    <a:cubicBezTo>
                      <a:pt x="3847" y="252"/>
                      <a:pt x="3841" y="253"/>
                      <a:pt x="3834" y="254"/>
                    </a:cubicBezTo>
                    <a:cubicBezTo>
                      <a:pt x="3692" y="275"/>
                      <a:pt x="3553" y="295"/>
                      <a:pt x="3414" y="319"/>
                    </a:cubicBezTo>
                    <a:cubicBezTo>
                      <a:pt x="3364" y="339"/>
                      <a:pt x="3312" y="359"/>
                      <a:pt x="3258" y="376"/>
                    </a:cubicBezTo>
                    <a:cubicBezTo>
                      <a:pt x="3167" y="407"/>
                      <a:pt x="3072" y="434"/>
                      <a:pt x="2984" y="471"/>
                    </a:cubicBezTo>
                    <a:cubicBezTo>
                      <a:pt x="2970" y="475"/>
                      <a:pt x="2960" y="481"/>
                      <a:pt x="2950" y="488"/>
                    </a:cubicBezTo>
                    <a:cubicBezTo>
                      <a:pt x="2930" y="501"/>
                      <a:pt x="2909" y="515"/>
                      <a:pt x="2889" y="529"/>
                    </a:cubicBezTo>
                    <a:cubicBezTo>
                      <a:pt x="2848" y="566"/>
                      <a:pt x="2808" y="603"/>
                      <a:pt x="2767" y="644"/>
                    </a:cubicBezTo>
                    <a:lnTo>
                      <a:pt x="2778" y="634"/>
                    </a:lnTo>
                    <a:lnTo>
                      <a:pt x="2764" y="648"/>
                    </a:lnTo>
                    <a:lnTo>
                      <a:pt x="2754" y="657"/>
                    </a:lnTo>
                    <a:cubicBezTo>
                      <a:pt x="2755" y="657"/>
                      <a:pt x="2756" y="656"/>
                      <a:pt x="2757" y="655"/>
                    </a:cubicBezTo>
                    <a:lnTo>
                      <a:pt x="2757" y="655"/>
                    </a:lnTo>
                    <a:cubicBezTo>
                      <a:pt x="2731" y="684"/>
                      <a:pt x="2705" y="717"/>
                      <a:pt x="2679" y="749"/>
                    </a:cubicBezTo>
                    <a:cubicBezTo>
                      <a:pt x="2645" y="796"/>
                      <a:pt x="2618" y="847"/>
                      <a:pt x="2591" y="895"/>
                    </a:cubicBezTo>
                    <a:cubicBezTo>
                      <a:pt x="2557" y="965"/>
                      <a:pt x="2531" y="1040"/>
                      <a:pt x="2503" y="1111"/>
                    </a:cubicBezTo>
                    <a:cubicBezTo>
                      <a:pt x="2493" y="1314"/>
                      <a:pt x="2486" y="1517"/>
                      <a:pt x="2470" y="1720"/>
                    </a:cubicBezTo>
                    <a:cubicBezTo>
                      <a:pt x="2445" y="2086"/>
                      <a:pt x="2429" y="2452"/>
                      <a:pt x="2412" y="2818"/>
                    </a:cubicBezTo>
                    <a:cubicBezTo>
                      <a:pt x="2392" y="3180"/>
                      <a:pt x="2348" y="3542"/>
                      <a:pt x="2320" y="3905"/>
                    </a:cubicBezTo>
                    <a:cubicBezTo>
                      <a:pt x="2293" y="4257"/>
                      <a:pt x="2249" y="4609"/>
                      <a:pt x="2222" y="4958"/>
                    </a:cubicBezTo>
                    <a:cubicBezTo>
                      <a:pt x="2158" y="5693"/>
                      <a:pt x="2080" y="6421"/>
                      <a:pt x="2006" y="7152"/>
                    </a:cubicBezTo>
                    <a:cubicBezTo>
                      <a:pt x="1965" y="7531"/>
                      <a:pt x="1924" y="7914"/>
                      <a:pt x="1867" y="8293"/>
                    </a:cubicBezTo>
                    <a:cubicBezTo>
                      <a:pt x="1806" y="8673"/>
                      <a:pt x="1738" y="9052"/>
                      <a:pt x="1667" y="9431"/>
                    </a:cubicBezTo>
                    <a:cubicBezTo>
                      <a:pt x="1531" y="10156"/>
                      <a:pt x="1382" y="10880"/>
                      <a:pt x="1251" y="11608"/>
                    </a:cubicBezTo>
                    <a:cubicBezTo>
                      <a:pt x="1125" y="12313"/>
                      <a:pt x="1023" y="13021"/>
                      <a:pt x="865" y="13718"/>
                    </a:cubicBezTo>
                    <a:cubicBezTo>
                      <a:pt x="783" y="14087"/>
                      <a:pt x="688" y="14452"/>
                      <a:pt x="604" y="14818"/>
                    </a:cubicBezTo>
                    <a:cubicBezTo>
                      <a:pt x="519" y="15184"/>
                      <a:pt x="448" y="15550"/>
                      <a:pt x="377" y="15915"/>
                    </a:cubicBezTo>
                    <a:cubicBezTo>
                      <a:pt x="302" y="16287"/>
                      <a:pt x="231" y="16657"/>
                      <a:pt x="180" y="17033"/>
                    </a:cubicBezTo>
                    <a:cubicBezTo>
                      <a:pt x="58" y="18079"/>
                      <a:pt x="1" y="19132"/>
                      <a:pt x="7" y="20188"/>
                    </a:cubicBezTo>
                    <a:cubicBezTo>
                      <a:pt x="15" y="20558"/>
                      <a:pt x="38" y="20924"/>
                      <a:pt x="88" y="21293"/>
                    </a:cubicBezTo>
                    <a:cubicBezTo>
                      <a:pt x="133" y="21543"/>
                      <a:pt x="190" y="21790"/>
                      <a:pt x="258" y="22037"/>
                    </a:cubicBezTo>
                    <a:cubicBezTo>
                      <a:pt x="255" y="22034"/>
                      <a:pt x="255" y="22031"/>
                      <a:pt x="251" y="22027"/>
                    </a:cubicBezTo>
                    <a:lnTo>
                      <a:pt x="251" y="22027"/>
                    </a:lnTo>
                    <a:cubicBezTo>
                      <a:pt x="255" y="22031"/>
                      <a:pt x="255" y="22037"/>
                      <a:pt x="258" y="22044"/>
                    </a:cubicBezTo>
                    <a:cubicBezTo>
                      <a:pt x="260" y="22047"/>
                      <a:pt x="261" y="22051"/>
                      <a:pt x="261" y="22055"/>
                    </a:cubicBezTo>
                    <a:lnTo>
                      <a:pt x="261" y="22055"/>
                    </a:lnTo>
                    <a:cubicBezTo>
                      <a:pt x="260" y="22053"/>
                      <a:pt x="259" y="22052"/>
                      <a:pt x="258" y="22051"/>
                    </a:cubicBezTo>
                    <a:lnTo>
                      <a:pt x="258" y="22051"/>
                    </a:lnTo>
                    <a:cubicBezTo>
                      <a:pt x="332" y="22289"/>
                      <a:pt x="409" y="22528"/>
                      <a:pt x="503" y="22762"/>
                    </a:cubicBezTo>
                    <a:lnTo>
                      <a:pt x="503" y="22762"/>
                    </a:lnTo>
                    <a:cubicBezTo>
                      <a:pt x="499" y="22754"/>
                      <a:pt x="494" y="22746"/>
                      <a:pt x="492" y="22738"/>
                    </a:cubicBezTo>
                    <a:lnTo>
                      <a:pt x="492" y="22738"/>
                    </a:lnTo>
                    <a:cubicBezTo>
                      <a:pt x="495" y="22748"/>
                      <a:pt x="502" y="22762"/>
                      <a:pt x="505" y="22773"/>
                    </a:cubicBezTo>
                    <a:cubicBezTo>
                      <a:pt x="580" y="22942"/>
                      <a:pt x="665" y="23104"/>
                      <a:pt x="746" y="23267"/>
                    </a:cubicBezTo>
                    <a:cubicBezTo>
                      <a:pt x="763" y="23290"/>
                      <a:pt x="773" y="23314"/>
                      <a:pt x="783" y="23341"/>
                    </a:cubicBezTo>
                    <a:cubicBezTo>
                      <a:pt x="800" y="23375"/>
                      <a:pt x="817" y="23409"/>
                      <a:pt x="834" y="23443"/>
                    </a:cubicBezTo>
                    <a:cubicBezTo>
                      <a:pt x="912" y="23508"/>
                      <a:pt x="994" y="23577"/>
                      <a:pt x="1073" y="23646"/>
                    </a:cubicBezTo>
                    <a:lnTo>
                      <a:pt x="1073" y="23646"/>
                    </a:lnTo>
                    <a:cubicBezTo>
                      <a:pt x="1071" y="23644"/>
                      <a:pt x="1069" y="23643"/>
                      <a:pt x="1068" y="23642"/>
                    </a:cubicBezTo>
                    <a:lnTo>
                      <a:pt x="1068" y="23642"/>
                    </a:lnTo>
                    <a:cubicBezTo>
                      <a:pt x="1070" y="23646"/>
                      <a:pt x="1076" y="23648"/>
                      <a:pt x="1079" y="23651"/>
                    </a:cubicBezTo>
                    <a:lnTo>
                      <a:pt x="1079" y="23651"/>
                    </a:lnTo>
                    <a:cubicBezTo>
                      <a:pt x="1077" y="23649"/>
                      <a:pt x="1075" y="23648"/>
                      <a:pt x="1073" y="23646"/>
                    </a:cubicBezTo>
                    <a:lnTo>
                      <a:pt x="1073" y="23646"/>
                    </a:lnTo>
                    <a:cubicBezTo>
                      <a:pt x="1075" y="23648"/>
                      <a:pt x="1078" y="23650"/>
                      <a:pt x="1080" y="23652"/>
                    </a:cubicBezTo>
                    <a:lnTo>
                      <a:pt x="1080" y="23652"/>
                    </a:lnTo>
                    <a:cubicBezTo>
                      <a:pt x="1079" y="23651"/>
                      <a:pt x="1079" y="23651"/>
                      <a:pt x="1079" y="23651"/>
                    </a:cubicBezTo>
                    <a:lnTo>
                      <a:pt x="1079" y="23651"/>
                    </a:lnTo>
                    <a:cubicBezTo>
                      <a:pt x="1079" y="23651"/>
                      <a:pt x="1080" y="23652"/>
                      <a:pt x="1080" y="23652"/>
                    </a:cubicBezTo>
                    <a:lnTo>
                      <a:pt x="1080" y="23652"/>
                    </a:lnTo>
                    <a:cubicBezTo>
                      <a:pt x="1082" y="23654"/>
                      <a:pt x="1083" y="23655"/>
                      <a:pt x="1084" y="23656"/>
                    </a:cubicBezTo>
                    <a:cubicBezTo>
                      <a:pt x="1226" y="23778"/>
                      <a:pt x="1362" y="23903"/>
                      <a:pt x="1515" y="24015"/>
                    </a:cubicBezTo>
                    <a:cubicBezTo>
                      <a:pt x="1629" y="24089"/>
                      <a:pt x="1748" y="24154"/>
                      <a:pt x="1867" y="24222"/>
                    </a:cubicBezTo>
                    <a:cubicBezTo>
                      <a:pt x="2009" y="24306"/>
                      <a:pt x="2151" y="24391"/>
                      <a:pt x="2293" y="24472"/>
                    </a:cubicBezTo>
                    <a:cubicBezTo>
                      <a:pt x="2567" y="24634"/>
                      <a:pt x="2835" y="24814"/>
                      <a:pt x="3120" y="24963"/>
                    </a:cubicBezTo>
                    <a:cubicBezTo>
                      <a:pt x="3404" y="25095"/>
                      <a:pt x="3698" y="25197"/>
                      <a:pt x="3983" y="25319"/>
                    </a:cubicBezTo>
                    <a:cubicBezTo>
                      <a:pt x="4014" y="25332"/>
                      <a:pt x="4044" y="25345"/>
                      <a:pt x="4075" y="25359"/>
                    </a:cubicBezTo>
                    <a:cubicBezTo>
                      <a:pt x="4270" y="25414"/>
                      <a:pt x="4467" y="25464"/>
                      <a:pt x="4664" y="25515"/>
                    </a:cubicBezTo>
                    <a:cubicBezTo>
                      <a:pt x="4985" y="25597"/>
                      <a:pt x="5303" y="25691"/>
                      <a:pt x="5628" y="25759"/>
                    </a:cubicBezTo>
                    <a:cubicBezTo>
                      <a:pt x="5883" y="25809"/>
                      <a:pt x="6133" y="25844"/>
                      <a:pt x="6387" y="25874"/>
                    </a:cubicBezTo>
                    <a:cubicBezTo>
                      <a:pt x="6621" y="25901"/>
                      <a:pt x="6854" y="25928"/>
                      <a:pt x="7088" y="25948"/>
                    </a:cubicBezTo>
                    <a:cubicBezTo>
                      <a:pt x="7281" y="25959"/>
                      <a:pt x="7475" y="25962"/>
                      <a:pt x="7669" y="25962"/>
                    </a:cubicBezTo>
                    <a:cubicBezTo>
                      <a:pt x="7862" y="25962"/>
                      <a:pt x="8056" y="25959"/>
                      <a:pt x="8249" y="25955"/>
                    </a:cubicBezTo>
                    <a:cubicBezTo>
                      <a:pt x="8305" y="25954"/>
                      <a:pt x="8360" y="25954"/>
                      <a:pt x="8416" y="25954"/>
                    </a:cubicBezTo>
                    <a:cubicBezTo>
                      <a:pt x="8550" y="25954"/>
                      <a:pt x="8684" y="25956"/>
                      <a:pt x="8818" y="25958"/>
                    </a:cubicBezTo>
                    <a:cubicBezTo>
                      <a:pt x="8874" y="25959"/>
                      <a:pt x="8930" y="25960"/>
                      <a:pt x="8986" y="25960"/>
                    </a:cubicBezTo>
                    <a:cubicBezTo>
                      <a:pt x="9132" y="25960"/>
                      <a:pt x="9277" y="25956"/>
                      <a:pt x="9424" y="25952"/>
                    </a:cubicBezTo>
                    <a:lnTo>
                      <a:pt x="9380" y="25952"/>
                    </a:lnTo>
                    <a:cubicBezTo>
                      <a:pt x="9787" y="25928"/>
                      <a:pt x="10196" y="25908"/>
                      <a:pt x="10603" y="25888"/>
                    </a:cubicBezTo>
                    <a:cubicBezTo>
                      <a:pt x="10873" y="25864"/>
                      <a:pt x="11145" y="25836"/>
                      <a:pt x="11415" y="25816"/>
                    </a:cubicBezTo>
                    <a:cubicBezTo>
                      <a:pt x="11547" y="25803"/>
                      <a:pt x="11679" y="25803"/>
                      <a:pt x="11815" y="25800"/>
                    </a:cubicBezTo>
                    <a:cubicBezTo>
                      <a:pt x="11923" y="25786"/>
                      <a:pt x="12031" y="25769"/>
                      <a:pt x="12140" y="25749"/>
                    </a:cubicBezTo>
                    <a:lnTo>
                      <a:pt x="12144" y="25749"/>
                    </a:lnTo>
                    <a:cubicBezTo>
                      <a:pt x="12147" y="25749"/>
                      <a:pt x="12150" y="25749"/>
                      <a:pt x="12153" y="25745"/>
                    </a:cubicBezTo>
                    <a:lnTo>
                      <a:pt x="12153" y="25745"/>
                    </a:lnTo>
                    <a:cubicBezTo>
                      <a:pt x="12152" y="25747"/>
                      <a:pt x="12151" y="25747"/>
                      <a:pt x="12151" y="25748"/>
                    </a:cubicBezTo>
                    <a:lnTo>
                      <a:pt x="12151" y="25748"/>
                    </a:lnTo>
                    <a:cubicBezTo>
                      <a:pt x="12285" y="25721"/>
                      <a:pt x="12422" y="25694"/>
                      <a:pt x="12556" y="25671"/>
                    </a:cubicBezTo>
                    <a:cubicBezTo>
                      <a:pt x="12936" y="25593"/>
                      <a:pt x="13308" y="25495"/>
                      <a:pt x="13677" y="25376"/>
                    </a:cubicBezTo>
                    <a:cubicBezTo>
                      <a:pt x="13935" y="25288"/>
                      <a:pt x="14192" y="25197"/>
                      <a:pt x="14452" y="25109"/>
                    </a:cubicBezTo>
                    <a:cubicBezTo>
                      <a:pt x="14710" y="25024"/>
                      <a:pt x="14964" y="24933"/>
                      <a:pt x="15208" y="24817"/>
                    </a:cubicBezTo>
                    <a:cubicBezTo>
                      <a:pt x="15387" y="24729"/>
                      <a:pt x="15570" y="24642"/>
                      <a:pt x="15749" y="24556"/>
                    </a:cubicBezTo>
                    <a:cubicBezTo>
                      <a:pt x="16020" y="24422"/>
                      <a:pt x="16274" y="24261"/>
                      <a:pt x="16528" y="24096"/>
                    </a:cubicBezTo>
                    <a:lnTo>
                      <a:pt x="16528" y="24096"/>
                    </a:lnTo>
                    <a:cubicBezTo>
                      <a:pt x="16526" y="24098"/>
                      <a:pt x="16524" y="24099"/>
                      <a:pt x="16522" y="24100"/>
                    </a:cubicBezTo>
                    <a:lnTo>
                      <a:pt x="16522" y="24100"/>
                    </a:lnTo>
                    <a:cubicBezTo>
                      <a:pt x="16531" y="24095"/>
                      <a:pt x="16540" y="24090"/>
                      <a:pt x="16549" y="24083"/>
                    </a:cubicBezTo>
                    <a:lnTo>
                      <a:pt x="16549" y="24083"/>
                    </a:lnTo>
                    <a:cubicBezTo>
                      <a:pt x="16542" y="24087"/>
                      <a:pt x="16535" y="24092"/>
                      <a:pt x="16528" y="24096"/>
                    </a:cubicBezTo>
                    <a:lnTo>
                      <a:pt x="16528" y="24096"/>
                    </a:lnTo>
                    <a:cubicBezTo>
                      <a:pt x="16832" y="23891"/>
                      <a:pt x="17134" y="23686"/>
                      <a:pt x="17443" y="23487"/>
                    </a:cubicBezTo>
                    <a:lnTo>
                      <a:pt x="17443" y="23487"/>
                    </a:lnTo>
                    <a:cubicBezTo>
                      <a:pt x="17429" y="23493"/>
                      <a:pt x="17415" y="23504"/>
                      <a:pt x="17402" y="23510"/>
                    </a:cubicBezTo>
                    <a:cubicBezTo>
                      <a:pt x="17527" y="23429"/>
                      <a:pt x="17649" y="23351"/>
                      <a:pt x="17774" y="23270"/>
                    </a:cubicBezTo>
                    <a:lnTo>
                      <a:pt x="17774" y="23270"/>
                    </a:lnTo>
                    <a:cubicBezTo>
                      <a:pt x="17761" y="23276"/>
                      <a:pt x="17748" y="23287"/>
                      <a:pt x="17737" y="23293"/>
                    </a:cubicBezTo>
                    <a:cubicBezTo>
                      <a:pt x="18015" y="23104"/>
                      <a:pt x="18286" y="22894"/>
                      <a:pt x="18543" y="22674"/>
                    </a:cubicBezTo>
                    <a:cubicBezTo>
                      <a:pt x="18628" y="22599"/>
                      <a:pt x="18712" y="22521"/>
                      <a:pt x="18787" y="22437"/>
                    </a:cubicBezTo>
                    <a:cubicBezTo>
                      <a:pt x="18866" y="22342"/>
                      <a:pt x="18935" y="22243"/>
                      <a:pt x="19016" y="22151"/>
                    </a:cubicBezTo>
                    <a:lnTo>
                      <a:pt x="19016" y="22151"/>
                    </a:lnTo>
                    <a:cubicBezTo>
                      <a:pt x="19021" y="22148"/>
                      <a:pt x="19024" y="22142"/>
                      <a:pt x="19028" y="22139"/>
                    </a:cubicBezTo>
                    <a:cubicBezTo>
                      <a:pt x="19031" y="22135"/>
                      <a:pt x="19031" y="22135"/>
                      <a:pt x="19034" y="22132"/>
                    </a:cubicBezTo>
                    <a:lnTo>
                      <a:pt x="19034" y="22132"/>
                    </a:lnTo>
                    <a:cubicBezTo>
                      <a:pt x="19031" y="22135"/>
                      <a:pt x="19031" y="22135"/>
                      <a:pt x="19028" y="22135"/>
                    </a:cubicBezTo>
                    <a:cubicBezTo>
                      <a:pt x="19051" y="22112"/>
                      <a:pt x="19075" y="22088"/>
                      <a:pt x="19095" y="22065"/>
                    </a:cubicBezTo>
                    <a:cubicBezTo>
                      <a:pt x="19125" y="21973"/>
                      <a:pt x="19159" y="21885"/>
                      <a:pt x="19183" y="21790"/>
                    </a:cubicBezTo>
                    <a:lnTo>
                      <a:pt x="19183" y="21790"/>
                    </a:lnTo>
                    <a:cubicBezTo>
                      <a:pt x="19183" y="21791"/>
                      <a:pt x="19183" y="21792"/>
                      <a:pt x="19183" y="21794"/>
                    </a:cubicBezTo>
                    <a:lnTo>
                      <a:pt x="19183" y="21794"/>
                    </a:lnTo>
                    <a:cubicBezTo>
                      <a:pt x="19185" y="21787"/>
                      <a:pt x="19187" y="21780"/>
                      <a:pt x="19190" y="21773"/>
                    </a:cubicBezTo>
                    <a:cubicBezTo>
                      <a:pt x="19190" y="21771"/>
                      <a:pt x="19191" y="21768"/>
                      <a:pt x="19192" y="21765"/>
                    </a:cubicBezTo>
                    <a:lnTo>
                      <a:pt x="19192" y="21765"/>
                    </a:lnTo>
                    <a:cubicBezTo>
                      <a:pt x="19192" y="21766"/>
                      <a:pt x="19191" y="21766"/>
                      <a:pt x="19190" y="21766"/>
                    </a:cubicBezTo>
                    <a:cubicBezTo>
                      <a:pt x="19261" y="21489"/>
                      <a:pt x="19328" y="21211"/>
                      <a:pt x="19383" y="20930"/>
                    </a:cubicBezTo>
                    <a:cubicBezTo>
                      <a:pt x="19437" y="20643"/>
                      <a:pt x="19481" y="20351"/>
                      <a:pt x="19518" y="20057"/>
                    </a:cubicBezTo>
                    <a:cubicBezTo>
                      <a:pt x="19542" y="19833"/>
                      <a:pt x="19559" y="19610"/>
                      <a:pt x="19566" y="19386"/>
                    </a:cubicBezTo>
                    <a:cubicBezTo>
                      <a:pt x="19562" y="19163"/>
                      <a:pt x="19556" y="18942"/>
                      <a:pt x="19528" y="18722"/>
                    </a:cubicBezTo>
                    <a:cubicBezTo>
                      <a:pt x="19498" y="18472"/>
                      <a:pt x="19464" y="18222"/>
                      <a:pt x="19434" y="17971"/>
                    </a:cubicBezTo>
                    <a:cubicBezTo>
                      <a:pt x="19369" y="17511"/>
                      <a:pt x="19308" y="17047"/>
                      <a:pt x="19247" y="16586"/>
                    </a:cubicBezTo>
                    <a:cubicBezTo>
                      <a:pt x="19200" y="16287"/>
                      <a:pt x="19149" y="15997"/>
                      <a:pt x="19095" y="15698"/>
                    </a:cubicBezTo>
                    <a:cubicBezTo>
                      <a:pt x="19037" y="15384"/>
                      <a:pt x="18990" y="15062"/>
                      <a:pt x="18926" y="14747"/>
                    </a:cubicBezTo>
                    <a:cubicBezTo>
                      <a:pt x="18861" y="14443"/>
                      <a:pt x="18776" y="14141"/>
                      <a:pt x="18712" y="13836"/>
                    </a:cubicBezTo>
                    <a:cubicBezTo>
                      <a:pt x="18645" y="13524"/>
                      <a:pt x="18573" y="13216"/>
                      <a:pt x="18489" y="12912"/>
                    </a:cubicBezTo>
                    <a:lnTo>
                      <a:pt x="18489" y="12919"/>
                    </a:lnTo>
                    <a:cubicBezTo>
                      <a:pt x="18445" y="12760"/>
                      <a:pt x="18401" y="12600"/>
                      <a:pt x="18357" y="12441"/>
                    </a:cubicBezTo>
                    <a:cubicBezTo>
                      <a:pt x="18306" y="12269"/>
                      <a:pt x="18256" y="12096"/>
                      <a:pt x="18201" y="11923"/>
                    </a:cubicBezTo>
                    <a:cubicBezTo>
                      <a:pt x="18147" y="11750"/>
                      <a:pt x="18079" y="11578"/>
                      <a:pt x="18028" y="11405"/>
                    </a:cubicBezTo>
                    <a:cubicBezTo>
                      <a:pt x="17917" y="11043"/>
                      <a:pt x="17829" y="10680"/>
                      <a:pt x="17731" y="10314"/>
                    </a:cubicBezTo>
                    <a:cubicBezTo>
                      <a:pt x="17629" y="9956"/>
                      <a:pt x="17537" y="9594"/>
                      <a:pt x="17453" y="9228"/>
                    </a:cubicBezTo>
                    <a:cubicBezTo>
                      <a:pt x="17371" y="8872"/>
                      <a:pt x="17276" y="8520"/>
                      <a:pt x="17199" y="8165"/>
                    </a:cubicBezTo>
                    <a:cubicBezTo>
                      <a:pt x="17118" y="7812"/>
                      <a:pt x="17033" y="7464"/>
                      <a:pt x="16959" y="7108"/>
                    </a:cubicBezTo>
                    <a:cubicBezTo>
                      <a:pt x="16881" y="6726"/>
                      <a:pt x="16806" y="6340"/>
                      <a:pt x="16735" y="5954"/>
                    </a:cubicBezTo>
                    <a:cubicBezTo>
                      <a:pt x="16590" y="5212"/>
                      <a:pt x="16562" y="4453"/>
                      <a:pt x="16512" y="3705"/>
                    </a:cubicBezTo>
                    <a:cubicBezTo>
                      <a:pt x="16498" y="3485"/>
                      <a:pt x="16477" y="3269"/>
                      <a:pt x="16460" y="3048"/>
                    </a:cubicBezTo>
                    <a:cubicBezTo>
                      <a:pt x="16460" y="3041"/>
                      <a:pt x="16457" y="3035"/>
                      <a:pt x="16457" y="3031"/>
                    </a:cubicBezTo>
                    <a:lnTo>
                      <a:pt x="16457" y="3028"/>
                    </a:lnTo>
                    <a:cubicBezTo>
                      <a:pt x="16454" y="2939"/>
                      <a:pt x="16447" y="2852"/>
                      <a:pt x="16440" y="2764"/>
                    </a:cubicBezTo>
                    <a:cubicBezTo>
                      <a:pt x="16437" y="2753"/>
                      <a:pt x="16437" y="2740"/>
                      <a:pt x="16437" y="2730"/>
                    </a:cubicBezTo>
                    <a:cubicBezTo>
                      <a:pt x="16434" y="2672"/>
                      <a:pt x="16430" y="2614"/>
                      <a:pt x="16420" y="2557"/>
                    </a:cubicBezTo>
                    <a:cubicBezTo>
                      <a:pt x="16420" y="2550"/>
                      <a:pt x="16417" y="2547"/>
                      <a:pt x="16417" y="2540"/>
                    </a:cubicBezTo>
                    <a:cubicBezTo>
                      <a:pt x="16390" y="2202"/>
                      <a:pt x="16376" y="1859"/>
                      <a:pt x="16349" y="1521"/>
                    </a:cubicBezTo>
                    <a:cubicBezTo>
                      <a:pt x="16346" y="1473"/>
                      <a:pt x="16338" y="1423"/>
                      <a:pt x="16335" y="1375"/>
                    </a:cubicBezTo>
                    <a:cubicBezTo>
                      <a:pt x="16305" y="1328"/>
                      <a:pt x="16285" y="1281"/>
                      <a:pt x="16278" y="1223"/>
                    </a:cubicBezTo>
                    <a:cubicBezTo>
                      <a:pt x="16260" y="1169"/>
                      <a:pt x="16240" y="1115"/>
                      <a:pt x="16220" y="1064"/>
                    </a:cubicBezTo>
                    <a:cubicBezTo>
                      <a:pt x="16204" y="1003"/>
                      <a:pt x="16187" y="942"/>
                      <a:pt x="16166" y="884"/>
                    </a:cubicBezTo>
                    <a:cubicBezTo>
                      <a:pt x="16159" y="864"/>
                      <a:pt x="16149" y="847"/>
                      <a:pt x="16143" y="827"/>
                    </a:cubicBezTo>
                    <a:cubicBezTo>
                      <a:pt x="16126" y="803"/>
                      <a:pt x="16112" y="776"/>
                      <a:pt x="16095" y="753"/>
                    </a:cubicBezTo>
                    <a:cubicBezTo>
                      <a:pt x="16074" y="725"/>
                      <a:pt x="16051" y="698"/>
                      <a:pt x="16030" y="675"/>
                    </a:cubicBezTo>
                    <a:cubicBezTo>
                      <a:pt x="16017" y="661"/>
                      <a:pt x="16004" y="648"/>
                      <a:pt x="15993" y="637"/>
                    </a:cubicBezTo>
                    <a:cubicBezTo>
                      <a:pt x="15980" y="627"/>
                      <a:pt x="15966" y="620"/>
                      <a:pt x="15956" y="610"/>
                    </a:cubicBezTo>
                    <a:cubicBezTo>
                      <a:pt x="15922" y="590"/>
                      <a:pt x="15888" y="573"/>
                      <a:pt x="15854" y="556"/>
                    </a:cubicBezTo>
                    <a:cubicBezTo>
                      <a:pt x="15821" y="546"/>
                      <a:pt x="15790" y="532"/>
                      <a:pt x="15757" y="522"/>
                    </a:cubicBezTo>
                    <a:cubicBezTo>
                      <a:pt x="15631" y="488"/>
                      <a:pt x="15506" y="454"/>
                      <a:pt x="15377" y="434"/>
                    </a:cubicBezTo>
                    <a:cubicBezTo>
                      <a:pt x="15380" y="434"/>
                      <a:pt x="15383" y="434"/>
                      <a:pt x="15387" y="434"/>
                    </a:cubicBezTo>
                    <a:lnTo>
                      <a:pt x="15387" y="434"/>
                    </a:lnTo>
                    <a:cubicBezTo>
                      <a:pt x="15190" y="401"/>
                      <a:pt x="14999" y="354"/>
                      <a:pt x="14802" y="323"/>
                    </a:cubicBezTo>
                    <a:cubicBezTo>
                      <a:pt x="14500" y="289"/>
                      <a:pt x="14195" y="262"/>
                      <a:pt x="13891" y="231"/>
                    </a:cubicBezTo>
                    <a:cubicBezTo>
                      <a:pt x="13525" y="197"/>
                      <a:pt x="13156" y="176"/>
                      <a:pt x="12786" y="140"/>
                    </a:cubicBezTo>
                    <a:cubicBezTo>
                      <a:pt x="12421" y="102"/>
                      <a:pt x="12052" y="68"/>
                      <a:pt x="11683" y="54"/>
                    </a:cubicBezTo>
                    <a:cubicBezTo>
                      <a:pt x="11226" y="38"/>
                      <a:pt x="10772" y="18"/>
                      <a:pt x="10318" y="7"/>
                    </a:cubicBezTo>
                    <a:cubicBezTo>
                      <a:pt x="10303" y="6"/>
                      <a:pt x="10287" y="6"/>
                      <a:pt x="10271" y="6"/>
                    </a:cubicBezTo>
                    <a:cubicBezTo>
                      <a:pt x="10239" y="6"/>
                      <a:pt x="10207" y="7"/>
                      <a:pt x="10176" y="7"/>
                    </a:cubicBezTo>
                    <a:cubicBezTo>
                      <a:pt x="10154" y="6"/>
                      <a:pt x="10131" y="6"/>
                      <a:pt x="10108" y="6"/>
                    </a:cubicBezTo>
                    <a:cubicBezTo>
                      <a:pt x="10084" y="6"/>
                      <a:pt x="10061" y="6"/>
                      <a:pt x="10037" y="4"/>
                    </a:cubicBezTo>
                    <a:lnTo>
                      <a:pt x="10007" y="4"/>
                    </a:lnTo>
                    <a:cubicBezTo>
                      <a:pt x="9999" y="5"/>
                      <a:pt x="9991" y="6"/>
                      <a:pt x="9982" y="6"/>
                    </a:cubicBezTo>
                    <a:cubicBezTo>
                      <a:pt x="9965" y="6"/>
                      <a:pt x="9948" y="4"/>
                      <a:pt x="9932" y="4"/>
                    </a:cubicBezTo>
                    <a:lnTo>
                      <a:pt x="9929" y="4"/>
                    </a:lnTo>
                    <a:cubicBezTo>
                      <a:pt x="9915" y="7"/>
                      <a:pt x="9898" y="7"/>
                      <a:pt x="9885" y="7"/>
                    </a:cubicBezTo>
                    <a:lnTo>
                      <a:pt x="9827" y="7"/>
                    </a:lnTo>
                    <a:cubicBezTo>
                      <a:pt x="9560" y="7"/>
                      <a:pt x="9289" y="4"/>
                      <a:pt x="9021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7007328" y="5671064"/>
                <a:ext cx="9179" cy="54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29" extrusionOk="0">
                    <a:moveTo>
                      <a:pt x="0" y="0"/>
                    </a:moveTo>
                    <a:cubicBezTo>
                      <a:pt x="61" y="41"/>
                      <a:pt x="119" y="88"/>
                      <a:pt x="183" y="128"/>
                    </a:cubicBezTo>
                    <a:cubicBezTo>
                      <a:pt x="194" y="111"/>
                      <a:pt x="203" y="98"/>
                      <a:pt x="217" y="85"/>
                    </a:cubicBezTo>
                    <a:cubicBezTo>
                      <a:pt x="200" y="77"/>
                      <a:pt x="187" y="71"/>
                      <a:pt x="170" y="64"/>
                    </a:cubicBezTo>
                    <a:cubicBezTo>
                      <a:pt x="116" y="41"/>
                      <a:pt x="58" y="20"/>
                      <a:pt x="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2" name="Google Shape;1182;p56"/>
              <p:cNvSpPr/>
              <p:nvPr/>
            </p:nvSpPr>
            <p:spPr>
              <a:xfrm>
                <a:off x="7289478" y="5705549"/>
                <a:ext cx="576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8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92" y="3"/>
                      <a:pt x="44" y="3"/>
                      <a:pt x="0" y="7"/>
                    </a:cubicBezTo>
                    <a:cubicBezTo>
                      <a:pt x="8" y="10"/>
                      <a:pt x="18" y="14"/>
                      <a:pt x="24" y="17"/>
                    </a:cubicBezTo>
                    <a:cubicBezTo>
                      <a:pt x="61" y="14"/>
                      <a:pt x="99" y="7"/>
                      <a:pt x="136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3" name="Google Shape;1183;p56"/>
              <p:cNvSpPr/>
              <p:nvPr/>
            </p:nvSpPr>
            <p:spPr>
              <a:xfrm>
                <a:off x="7165729" y="5829971"/>
                <a:ext cx="79284" cy="43284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028" extrusionOk="0">
                    <a:moveTo>
                      <a:pt x="1" y="1"/>
                    </a:moveTo>
                    <a:cubicBezTo>
                      <a:pt x="24" y="69"/>
                      <a:pt x="45" y="137"/>
                      <a:pt x="72" y="204"/>
                    </a:cubicBezTo>
                    <a:cubicBezTo>
                      <a:pt x="109" y="289"/>
                      <a:pt x="146" y="371"/>
                      <a:pt x="190" y="452"/>
                    </a:cubicBezTo>
                    <a:cubicBezTo>
                      <a:pt x="224" y="506"/>
                      <a:pt x="258" y="557"/>
                      <a:pt x="295" y="607"/>
                    </a:cubicBezTo>
                    <a:cubicBezTo>
                      <a:pt x="315" y="635"/>
                      <a:pt x="339" y="658"/>
                      <a:pt x="359" y="682"/>
                    </a:cubicBezTo>
                    <a:cubicBezTo>
                      <a:pt x="393" y="716"/>
                      <a:pt x="431" y="743"/>
                      <a:pt x="464" y="773"/>
                    </a:cubicBezTo>
                    <a:cubicBezTo>
                      <a:pt x="501" y="801"/>
                      <a:pt x="539" y="824"/>
                      <a:pt x="576" y="848"/>
                    </a:cubicBezTo>
                    <a:cubicBezTo>
                      <a:pt x="623" y="871"/>
                      <a:pt x="671" y="895"/>
                      <a:pt x="718" y="915"/>
                    </a:cubicBezTo>
                    <a:cubicBezTo>
                      <a:pt x="793" y="949"/>
                      <a:pt x="874" y="976"/>
                      <a:pt x="956" y="1000"/>
                    </a:cubicBezTo>
                    <a:cubicBezTo>
                      <a:pt x="989" y="1010"/>
                      <a:pt x="1023" y="1017"/>
                      <a:pt x="1057" y="1024"/>
                    </a:cubicBezTo>
                    <a:cubicBezTo>
                      <a:pt x="1091" y="1024"/>
                      <a:pt x="1122" y="1027"/>
                      <a:pt x="1152" y="1027"/>
                    </a:cubicBezTo>
                    <a:cubicBezTo>
                      <a:pt x="1179" y="1027"/>
                      <a:pt x="1203" y="1024"/>
                      <a:pt x="1226" y="1021"/>
                    </a:cubicBezTo>
                    <a:cubicBezTo>
                      <a:pt x="1260" y="1010"/>
                      <a:pt x="1294" y="1000"/>
                      <a:pt x="1328" y="987"/>
                    </a:cubicBezTo>
                    <a:cubicBezTo>
                      <a:pt x="1342" y="990"/>
                      <a:pt x="1358" y="990"/>
                      <a:pt x="1375" y="993"/>
                    </a:cubicBezTo>
                    <a:cubicBezTo>
                      <a:pt x="1392" y="987"/>
                      <a:pt x="1412" y="980"/>
                      <a:pt x="1430" y="973"/>
                    </a:cubicBezTo>
                    <a:cubicBezTo>
                      <a:pt x="1453" y="963"/>
                      <a:pt x="1473" y="953"/>
                      <a:pt x="1494" y="940"/>
                    </a:cubicBezTo>
                    <a:cubicBezTo>
                      <a:pt x="1504" y="932"/>
                      <a:pt x="1514" y="926"/>
                      <a:pt x="1525" y="919"/>
                    </a:cubicBezTo>
                    <a:cubicBezTo>
                      <a:pt x="1531" y="915"/>
                      <a:pt x="1538" y="909"/>
                      <a:pt x="1541" y="905"/>
                    </a:cubicBezTo>
                    <a:cubicBezTo>
                      <a:pt x="1558" y="885"/>
                      <a:pt x="1575" y="868"/>
                      <a:pt x="1592" y="848"/>
                    </a:cubicBezTo>
                    <a:cubicBezTo>
                      <a:pt x="1642" y="780"/>
                      <a:pt x="1690" y="709"/>
                      <a:pt x="1738" y="638"/>
                    </a:cubicBezTo>
                    <a:cubicBezTo>
                      <a:pt x="1755" y="607"/>
                      <a:pt x="1772" y="577"/>
                      <a:pt x="1789" y="543"/>
                    </a:cubicBezTo>
                    <a:cubicBezTo>
                      <a:pt x="1809" y="482"/>
                      <a:pt x="1829" y="424"/>
                      <a:pt x="1850" y="360"/>
                    </a:cubicBezTo>
                    <a:cubicBezTo>
                      <a:pt x="1863" y="302"/>
                      <a:pt x="1873" y="241"/>
                      <a:pt x="1883" y="184"/>
                    </a:cubicBezTo>
                    <a:lnTo>
                      <a:pt x="1883" y="184"/>
                    </a:lnTo>
                    <a:cubicBezTo>
                      <a:pt x="1873" y="188"/>
                      <a:pt x="1863" y="194"/>
                      <a:pt x="1853" y="194"/>
                    </a:cubicBezTo>
                    <a:cubicBezTo>
                      <a:pt x="1696" y="219"/>
                      <a:pt x="1537" y="230"/>
                      <a:pt x="1378" y="230"/>
                    </a:cubicBezTo>
                    <a:cubicBezTo>
                      <a:pt x="1341" y="230"/>
                      <a:pt x="1304" y="230"/>
                      <a:pt x="1267" y="228"/>
                    </a:cubicBezTo>
                    <a:cubicBezTo>
                      <a:pt x="1026" y="221"/>
                      <a:pt x="786" y="191"/>
                      <a:pt x="553" y="140"/>
                    </a:cubicBezTo>
                    <a:cubicBezTo>
                      <a:pt x="367" y="102"/>
                      <a:pt x="180" y="55"/>
                      <a:pt x="1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4" name="Google Shape;1184;p56"/>
              <p:cNvSpPr/>
              <p:nvPr/>
            </p:nvSpPr>
            <p:spPr>
              <a:xfrm>
                <a:off x="6993475" y="4498420"/>
                <a:ext cx="582485" cy="143411"/>
              </a:xfrm>
              <a:custGeom>
                <a:avLst/>
                <a:gdLst/>
                <a:ahLst/>
                <a:cxnLst/>
                <a:rect l="l" t="t" r="r" b="b"/>
                <a:pathLst>
                  <a:path w="13834" h="3406" extrusionOk="0">
                    <a:moveTo>
                      <a:pt x="1354" y="2281"/>
                    </a:moveTo>
                    <a:lnTo>
                      <a:pt x="1354" y="2281"/>
                    </a:lnTo>
                    <a:cubicBezTo>
                      <a:pt x="1353" y="2281"/>
                      <a:pt x="1352" y="2281"/>
                      <a:pt x="1351" y="2281"/>
                    </a:cubicBezTo>
                    <a:lnTo>
                      <a:pt x="1351" y="2281"/>
                    </a:lnTo>
                    <a:cubicBezTo>
                      <a:pt x="1352" y="2281"/>
                      <a:pt x="1353" y="2281"/>
                      <a:pt x="1354" y="2281"/>
                    </a:cubicBezTo>
                    <a:close/>
                    <a:moveTo>
                      <a:pt x="5995" y="0"/>
                    </a:moveTo>
                    <a:cubicBezTo>
                      <a:pt x="5687" y="0"/>
                      <a:pt x="5379" y="7"/>
                      <a:pt x="5070" y="23"/>
                    </a:cubicBezTo>
                    <a:cubicBezTo>
                      <a:pt x="4789" y="37"/>
                      <a:pt x="4511" y="50"/>
                      <a:pt x="4230" y="67"/>
                    </a:cubicBezTo>
                    <a:cubicBezTo>
                      <a:pt x="4085" y="80"/>
                      <a:pt x="3939" y="98"/>
                      <a:pt x="3794" y="114"/>
                    </a:cubicBezTo>
                    <a:cubicBezTo>
                      <a:pt x="3753" y="121"/>
                      <a:pt x="3716" y="124"/>
                      <a:pt x="3675" y="128"/>
                    </a:cubicBezTo>
                    <a:cubicBezTo>
                      <a:pt x="3651" y="131"/>
                      <a:pt x="3631" y="134"/>
                      <a:pt x="3608" y="138"/>
                    </a:cubicBezTo>
                    <a:cubicBezTo>
                      <a:pt x="3458" y="154"/>
                      <a:pt x="3309" y="179"/>
                      <a:pt x="3161" y="192"/>
                    </a:cubicBezTo>
                    <a:cubicBezTo>
                      <a:pt x="2781" y="226"/>
                      <a:pt x="2398" y="267"/>
                      <a:pt x="2020" y="304"/>
                    </a:cubicBezTo>
                    <a:cubicBezTo>
                      <a:pt x="1850" y="324"/>
                      <a:pt x="1681" y="334"/>
                      <a:pt x="1515" y="358"/>
                    </a:cubicBezTo>
                    <a:cubicBezTo>
                      <a:pt x="1335" y="385"/>
                      <a:pt x="1159" y="419"/>
                      <a:pt x="979" y="453"/>
                    </a:cubicBezTo>
                    <a:cubicBezTo>
                      <a:pt x="658" y="510"/>
                      <a:pt x="337" y="565"/>
                      <a:pt x="11" y="622"/>
                    </a:cubicBezTo>
                    <a:cubicBezTo>
                      <a:pt x="18" y="754"/>
                      <a:pt x="24" y="886"/>
                      <a:pt x="35" y="1018"/>
                    </a:cubicBezTo>
                    <a:cubicBezTo>
                      <a:pt x="49" y="1204"/>
                      <a:pt x="45" y="1387"/>
                      <a:pt x="38" y="1573"/>
                    </a:cubicBezTo>
                    <a:cubicBezTo>
                      <a:pt x="32" y="1926"/>
                      <a:pt x="29" y="2281"/>
                      <a:pt x="18" y="2633"/>
                    </a:cubicBezTo>
                    <a:cubicBezTo>
                      <a:pt x="11" y="2803"/>
                      <a:pt x="4" y="2972"/>
                      <a:pt x="1" y="3141"/>
                    </a:cubicBezTo>
                    <a:cubicBezTo>
                      <a:pt x="29" y="3070"/>
                      <a:pt x="55" y="2995"/>
                      <a:pt x="89" y="2925"/>
                    </a:cubicBezTo>
                    <a:cubicBezTo>
                      <a:pt x="116" y="2877"/>
                      <a:pt x="143" y="2826"/>
                      <a:pt x="177" y="2779"/>
                    </a:cubicBezTo>
                    <a:cubicBezTo>
                      <a:pt x="203" y="2747"/>
                      <a:pt x="229" y="2714"/>
                      <a:pt x="255" y="2685"/>
                    </a:cubicBezTo>
                    <a:lnTo>
                      <a:pt x="255" y="2685"/>
                    </a:lnTo>
                    <a:cubicBezTo>
                      <a:pt x="254" y="2686"/>
                      <a:pt x="253" y="2687"/>
                      <a:pt x="252" y="2687"/>
                    </a:cubicBezTo>
                    <a:lnTo>
                      <a:pt x="259" y="2681"/>
                    </a:lnTo>
                    <a:lnTo>
                      <a:pt x="259" y="2681"/>
                    </a:lnTo>
                    <a:cubicBezTo>
                      <a:pt x="257" y="2682"/>
                      <a:pt x="256" y="2684"/>
                      <a:pt x="255" y="2685"/>
                    </a:cubicBezTo>
                    <a:lnTo>
                      <a:pt x="255" y="2685"/>
                    </a:lnTo>
                    <a:cubicBezTo>
                      <a:pt x="257" y="2684"/>
                      <a:pt x="259" y="2683"/>
                      <a:pt x="259" y="2681"/>
                    </a:cubicBezTo>
                    <a:lnTo>
                      <a:pt x="259" y="2681"/>
                    </a:lnTo>
                    <a:lnTo>
                      <a:pt x="262" y="2678"/>
                    </a:lnTo>
                    <a:lnTo>
                      <a:pt x="276" y="2664"/>
                    </a:lnTo>
                    <a:lnTo>
                      <a:pt x="265" y="2674"/>
                    </a:lnTo>
                    <a:cubicBezTo>
                      <a:pt x="306" y="2633"/>
                      <a:pt x="346" y="2596"/>
                      <a:pt x="387" y="2559"/>
                    </a:cubicBezTo>
                    <a:cubicBezTo>
                      <a:pt x="407" y="2545"/>
                      <a:pt x="428" y="2531"/>
                      <a:pt x="448" y="2518"/>
                    </a:cubicBezTo>
                    <a:cubicBezTo>
                      <a:pt x="458" y="2511"/>
                      <a:pt x="468" y="2505"/>
                      <a:pt x="482" y="2501"/>
                    </a:cubicBezTo>
                    <a:cubicBezTo>
                      <a:pt x="570" y="2464"/>
                      <a:pt x="665" y="2437"/>
                      <a:pt x="756" y="2406"/>
                    </a:cubicBezTo>
                    <a:cubicBezTo>
                      <a:pt x="810" y="2389"/>
                      <a:pt x="862" y="2369"/>
                      <a:pt x="912" y="2349"/>
                    </a:cubicBezTo>
                    <a:cubicBezTo>
                      <a:pt x="1051" y="2325"/>
                      <a:pt x="1190" y="2305"/>
                      <a:pt x="1332" y="2284"/>
                    </a:cubicBezTo>
                    <a:cubicBezTo>
                      <a:pt x="1339" y="2283"/>
                      <a:pt x="1345" y="2282"/>
                      <a:pt x="1351" y="2281"/>
                    </a:cubicBezTo>
                    <a:lnTo>
                      <a:pt x="1351" y="2281"/>
                    </a:lnTo>
                    <a:cubicBezTo>
                      <a:pt x="1350" y="2281"/>
                      <a:pt x="1350" y="2281"/>
                      <a:pt x="1349" y="2281"/>
                    </a:cubicBezTo>
                    <a:cubicBezTo>
                      <a:pt x="1351" y="2281"/>
                      <a:pt x="1353" y="2281"/>
                      <a:pt x="1355" y="2281"/>
                    </a:cubicBezTo>
                    <a:lnTo>
                      <a:pt x="1355" y="2281"/>
                    </a:lnTo>
                    <a:cubicBezTo>
                      <a:pt x="1354" y="2281"/>
                      <a:pt x="1354" y="2281"/>
                      <a:pt x="1354" y="2281"/>
                    </a:cubicBezTo>
                    <a:lnTo>
                      <a:pt x="1354" y="2281"/>
                    </a:lnTo>
                    <a:cubicBezTo>
                      <a:pt x="1355" y="2281"/>
                      <a:pt x="1356" y="2280"/>
                      <a:pt x="1357" y="2280"/>
                    </a:cubicBezTo>
                    <a:lnTo>
                      <a:pt x="1357" y="2280"/>
                    </a:lnTo>
                    <a:cubicBezTo>
                      <a:pt x="1503" y="2264"/>
                      <a:pt x="1646" y="2247"/>
                      <a:pt x="1789" y="2241"/>
                    </a:cubicBezTo>
                    <a:cubicBezTo>
                      <a:pt x="1942" y="2237"/>
                      <a:pt x="2094" y="2234"/>
                      <a:pt x="2243" y="2227"/>
                    </a:cubicBezTo>
                    <a:cubicBezTo>
                      <a:pt x="2392" y="2220"/>
                      <a:pt x="2537" y="2206"/>
                      <a:pt x="2686" y="2190"/>
                    </a:cubicBezTo>
                    <a:cubicBezTo>
                      <a:pt x="2845" y="2170"/>
                      <a:pt x="3008" y="2142"/>
                      <a:pt x="3167" y="2136"/>
                    </a:cubicBezTo>
                    <a:cubicBezTo>
                      <a:pt x="3499" y="2115"/>
                      <a:pt x="3828" y="2112"/>
                      <a:pt x="4156" y="2095"/>
                    </a:cubicBezTo>
                    <a:cubicBezTo>
                      <a:pt x="4453" y="2081"/>
                      <a:pt x="4752" y="2064"/>
                      <a:pt x="5047" y="2061"/>
                    </a:cubicBezTo>
                    <a:cubicBezTo>
                      <a:pt x="5291" y="2058"/>
                      <a:pt x="5530" y="2058"/>
                      <a:pt x="5774" y="2051"/>
                    </a:cubicBezTo>
                    <a:cubicBezTo>
                      <a:pt x="6015" y="2041"/>
                      <a:pt x="6255" y="2034"/>
                      <a:pt x="6496" y="2031"/>
                    </a:cubicBezTo>
                    <a:lnTo>
                      <a:pt x="6519" y="2031"/>
                    </a:lnTo>
                    <a:cubicBezTo>
                      <a:pt x="6787" y="2034"/>
                      <a:pt x="7058" y="2037"/>
                      <a:pt x="7325" y="2037"/>
                    </a:cubicBezTo>
                    <a:lnTo>
                      <a:pt x="7383" y="2037"/>
                    </a:lnTo>
                    <a:cubicBezTo>
                      <a:pt x="7396" y="2037"/>
                      <a:pt x="7413" y="2037"/>
                      <a:pt x="7427" y="2034"/>
                    </a:cubicBezTo>
                    <a:lnTo>
                      <a:pt x="7430" y="2034"/>
                    </a:lnTo>
                    <a:cubicBezTo>
                      <a:pt x="7446" y="2034"/>
                      <a:pt x="7463" y="2036"/>
                      <a:pt x="7480" y="2036"/>
                    </a:cubicBezTo>
                    <a:cubicBezTo>
                      <a:pt x="7489" y="2036"/>
                      <a:pt x="7497" y="2035"/>
                      <a:pt x="7505" y="2034"/>
                    </a:cubicBezTo>
                    <a:lnTo>
                      <a:pt x="7535" y="2034"/>
                    </a:lnTo>
                    <a:cubicBezTo>
                      <a:pt x="7559" y="2036"/>
                      <a:pt x="7582" y="2036"/>
                      <a:pt x="7606" y="2036"/>
                    </a:cubicBezTo>
                    <a:cubicBezTo>
                      <a:pt x="7629" y="2036"/>
                      <a:pt x="7652" y="2036"/>
                      <a:pt x="7674" y="2037"/>
                    </a:cubicBezTo>
                    <a:cubicBezTo>
                      <a:pt x="7705" y="2037"/>
                      <a:pt x="7737" y="2036"/>
                      <a:pt x="7769" y="2036"/>
                    </a:cubicBezTo>
                    <a:cubicBezTo>
                      <a:pt x="7785" y="2036"/>
                      <a:pt x="7801" y="2036"/>
                      <a:pt x="7816" y="2037"/>
                    </a:cubicBezTo>
                    <a:cubicBezTo>
                      <a:pt x="8270" y="2048"/>
                      <a:pt x="8724" y="2068"/>
                      <a:pt x="9181" y="2084"/>
                    </a:cubicBezTo>
                    <a:cubicBezTo>
                      <a:pt x="9550" y="2098"/>
                      <a:pt x="9919" y="2132"/>
                      <a:pt x="10284" y="2170"/>
                    </a:cubicBezTo>
                    <a:cubicBezTo>
                      <a:pt x="10654" y="2206"/>
                      <a:pt x="11023" y="2227"/>
                      <a:pt x="11389" y="2261"/>
                    </a:cubicBezTo>
                    <a:cubicBezTo>
                      <a:pt x="11693" y="2292"/>
                      <a:pt x="11998" y="2319"/>
                      <a:pt x="12300" y="2353"/>
                    </a:cubicBezTo>
                    <a:cubicBezTo>
                      <a:pt x="12497" y="2384"/>
                      <a:pt x="12688" y="2431"/>
                      <a:pt x="12885" y="2464"/>
                    </a:cubicBezTo>
                    <a:lnTo>
                      <a:pt x="12885" y="2464"/>
                    </a:lnTo>
                    <a:cubicBezTo>
                      <a:pt x="12881" y="2464"/>
                      <a:pt x="12878" y="2464"/>
                      <a:pt x="12875" y="2464"/>
                    </a:cubicBezTo>
                    <a:cubicBezTo>
                      <a:pt x="13004" y="2484"/>
                      <a:pt x="13129" y="2518"/>
                      <a:pt x="13255" y="2552"/>
                    </a:cubicBezTo>
                    <a:cubicBezTo>
                      <a:pt x="13288" y="2562"/>
                      <a:pt x="13319" y="2576"/>
                      <a:pt x="13352" y="2586"/>
                    </a:cubicBezTo>
                    <a:cubicBezTo>
                      <a:pt x="13386" y="2603"/>
                      <a:pt x="13420" y="2620"/>
                      <a:pt x="13454" y="2640"/>
                    </a:cubicBezTo>
                    <a:cubicBezTo>
                      <a:pt x="13464" y="2650"/>
                      <a:pt x="13478" y="2657"/>
                      <a:pt x="13491" y="2667"/>
                    </a:cubicBezTo>
                    <a:cubicBezTo>
                      <a:pt x="13502" y="2678"/>
                      <a:pt x="13515" y="2691"/>
                      <a:pt x="13528" y="2705"/>
                    </a:cubicBezTo>
                    <a:cubicBezTo>
                      <a:pt x="13549" y="2728"/>
                      <a:pt x="13572" y="2755"/>
                      <a:pt x="13593" y="2783"/>
                    </a:cubicBezTo>
                    <a:cubicBezTo>
                      <a:pt x="13610" y="2806"/>
                      <a:pt x="13624" y="2833"/>
                      <a:pt x="13641" y="2857"/>
                    </a:cubicBezTo>
                    <a:cubicBezTo>
                      <a:pt x="13647" y="2877"/>
                      <a:pt x="13657" y="2894"/>
                      <a:pt x="13664" y="2914"/>
                    </a:cubicBezTo>
                    <a:cubicBezTo>
                      <a:pt x="13685" y="2972"/>
                      <a:pt x="13702" y="3033"/>
                      <a:pt x="13718" y="3094"/>
                    </a:cubicBezTo>
                    <a:cubicBezTo>
                      <a:pt x="13738" y="3145"/>
                      <a:pt x="13758" y="3199"/>
                      <a:pt x="13776" y="3253"/>
                    </a:cubicBezTo>
                    <a:cubicBezTo>
                      <a:pt x="13783" y="3311"/>
                      <a:pt x="13803" y="3358"/>
                      <a:pt x="13833" y="3405"/>
                    </a:cubicBezTo>
                    <a:cubicBezTo>
                      <a:pt x="13810" y="3158"/>
                      <a:pt x="13776" y="2911"/>
                      <a:pt x="13755" y="2664"/>
                    </a:cubicBezTo>
                    <a:cubicBezTo>
                      <a:pt x="13732" y="2362"/>
                      <a:pt x="13735" y="2061"/>
                      <a:pt x="13718" y="1759"/>
                    </a:cubicBezTo>
                    <a:cubicBezTo>
                      <a:pt x="13702" y="1465"/>
                      <a:pt x="13671" y="1170"/>
                      <a:pt x="13661" y="876"/>
                    </a:cubicBezTo>
                    <a:cubicBezTo>
                      <a:pt x="13657" y="737"/>
                      <a:pt x="13654" y="598"/>
                      <a:pt x="13654" y="459"/>
                    </a:cubicBezTo>
                    <a:cubicBezTo>
                      <a:pt x="13654" y="456"/>
                      <a:pt x="13650" y="456"/>
                      <a:pt x="13647" y="453"/>
                    </a:cubicBezTo>
                    <a:cubicBezTo>
                      <a:pt x="13468" y="426"/>
                      <a:pt x="13288" y="398"/>
                      <a:pt x="13105" y="388"/>
                    </a:cubicBezTo>
                    <a:cubicBezTo>
                      <a:pt x="12939" y="385"/>
                      <a:pt x="12770" y="385"/>
                      <a:pt x="12604" y="365"/>
                    </a:cubicBezTo>
                    <a:cubicBezTo>
                      <a:pt x="12428" y="341"/>
                      <a:pt x="12249" y="314"/>
                      <a:pt x="12072" y="297"/>
                    </a:cubicBezTo>
                    <a:cubicBezTo>
                      <a:pt x="11764" y="284"/>
                      <a:pt x="11463" y="273"/>
                      <a:pt x="11158" y="240"/>
                    </a:cubicBezTo>
                    <a:cubicBezTo>
                      <a:pt x="11012" y="223"/>
                      <a:pt x="10867" y="199"/>
                      <a:pt x="10722" y="179"/>
                    </a:cubicBezTo>
                    <a:cubicBezTo>
                      <a:pt x="10583" y="158"/>
                      <a:pt x="10447" y="145"/>
                      <a:pt x="10309" y="138"/>
                    </a:cubicBezTo>
                    <a:cubicBezTo>
                      <a:pt x="10010" y="128"/>
                      <a:pt x="9712" y="118"/>
                      <a:pt x="9415" y="98"/>
                    </a:cubicBezTo>
                    <a:lnTo>
                      <a:pt x="9415" y="98"/>
                    </a:lnTo>
                    <a:cubicBezTo>
                      <a:pt x="9418" y="99"/>
                      <a:pt x="9422" y="99"/>
                      <a:pt x="9425" y="100"/>
                    </a:cubicBezTo>
                    <a:lnTo>
                      <a:pt x="9425" y="100"/>
                    </a:lnTo>
                    <a:cubicBezTo>
                      <a:pt x="9066" y="83"/>
                      <a:pt x="8710" y="77"/>
                      <a:pt x="8354" y="60"/>
                    </a:cubicBezTo>
                    <a:cubicBezTo>
                      <a:pt x="8168" y="53"/>
                      <a:pt x="7982" y="50"/>
                      <a:pt x="7796" y="46"/>
                    </a:cubicBezTo>
                    <a:cubicBezTo>
                      <a:pt x="7623" y="43"/>
                      <a:pt x="7447" y="40"/>
                      <a:pt x="7274" y="32"/>
                    </a:cubicBezTo>
                    <a:cubicBezTo>
                      <a:pt x="6848" y="13"/>
                      <a:pt x="6421" y="0"/>
                      <a:pt x="5995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7275372" y="4757833"/>
                <a:ext cx="176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" extrusionOk="0">
                    <a:moveTo>
                      <a:pt x="1" y="1"/>
                    </a:moveTo>
                    <a:cubicBezTo>
                      <a:pt x="10" y="3"/>
                      <a:pt x="20" y="8"/>
                      <a:pt x="30" y="12"/>
                    </a:cubicBezTo>
                    <a:lnTo>
                      <a:pt x="30" y="12"/>
                    </a:lnTo>
                    <a:cubicBezTo>
                      <a:pt x="27" y="11"/>
                      <a:pt x="24" y="9"/>
                      <a:pt x="21" y="7"/>
                    </a:cubicBezTo>
                    <a:cubicBezTo>
                      <a:pt x="14" y="4"/>
                      <a:pt x="7" y="1"/>
                      <a:pt x="1" y="1"/>
                    </a:cubicBezTo>
                    <a:close/>
                    <a:moveTo>
                      <a:pt x="30" y="12"/>
                    </a:moveTo>
                    <a:cubicBezTo>
                      <a:pt x="34" y="14"/>
                      <a:pt x="37" y="16"/>
                      <a:pt x="41" y="18"/>
                    </a:cubicBezTo>
                    <a:cubicBezTo>
                      <a:pt x="38" y="16"/>
                      <a:pt x="34" y="14"/>
                      <a:pt x="30" y="12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6" name="Google Shape;1186;p56"/>
              <p:cNvSpPr/>
              <p:nvPr/>
            </p:nvSpPr>
            <p:spPr>
              <a:xfrm>
                <a:off x="7243709" y="4680990"/>
                <a:ext cx="119116" cy="83453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1982" extrusionOk="0">
                    <a:moveTo>
                      <a:pt x="55" y="0"/>
                    </a:moveTo>
                    <a:cubicBezTo>
                      <a:pt x="42" y="35"/>
                      <a:pt x="28" y="69"/>
                      <a:pt x="24" y="105"/>
                    </a:cubicBezTo>
                    <a:cubicBezTo>
                      <a:pt x="21" y="150"/>
                      <a:pt x="24" y="191"/>
                      <a:pt x="28" y="234"/>
                    </a:cubicBezTo>
                    <a:lnTo>
                      <a:pt x="28" y="241"/>
                    </a:lnTo>
                    <a:cubicBezTo>
                      <a:pt x="21" y="360"/>
                      <a:pt x="1" y="478"/>
                      <a:pt x="1" y="597"/>
                    </a:cubicBezTo>
                    <a:cubicBezTo>
                      <a:pt x="4" y="763"/>
                      <a:pt x="24" y="932"/>
                      <a:pt x="85" y="1088"/>
                    </a:cubicBezTo>
                    <a:cubicBezTo>
                      <a:pt x="120" y="1172"/>
                      <a:pt x="167" y="1257"/>
                      <a:pt x="211" y="1338"/>
                    </a:cubicBezTo>
                    <a:cubicBezTo>
                      <a:pt x="248" y="1402"/>
                      <a:pt x="292" y="1477"/>
                      <a:pt x="346" y="1531"/>
                    </a:cubicBezTo>
                    <a:cubicBezTo>
                      <a:pt x="428" y="1619"/>
                      <a:pt x="515" y="1697"/>
                      <a:pt x="623" y="1758"/>
                    </a:cubicBezTo>
                    <a:cubicBezTo>
                      <a:pt x="671" y="1785"/>
                      <a:pt x="722" y="1809"/>
                      <a:pt x="773" y="1832"/>
                    </a:cubicBezTo>
                    <a:cubicBezTo>
                      <a:pt x="878" y="1877"/>
                      <a:pt x="983" y="1913"/>
                      <a:pt x="1091" y="1941"/>
                    </a:cubicBezTo>
                    <a:cubicBezTo>
                      <a:pt x="1203" y="1968"/>
                      <a:pt x="1318" y="1978"/>
                      <a:pt x="1430" y="1982"/>
                    </a:cubicBezTo>
                    <a:lnTo>
                      <a:pt x="1481" y="1982"/>
                    </a:lnTo>
                    <a:cubicBezTo>
                      <a:pt x="1485" y="1982"/>
                      <a:pt x="1488" y="1982"/>
                      <a:pt x="1492" y="1982"/>
                    </a:cubicBezTo>
                    <a:cubicBezTo>
                      <a:pt x="1763" y="1982"/>
                      <a:pt x="2048" y="1867"/>
                      <a:pt x="2256" y="1690"/>
                    </a:cubicBezTo>
                    <a:cubicBezTo>
                      <a:pt x="2449" y="1527"/>
                      <a:pt x="2591" y="1328"/>
                      <a:pt x="2692" y="1097"/>
                    </a:cubicBezTo>
                    <a:cubicBezTo>
                      <a:pt x="2784" y="888"/>
                      <a:pt x="2822" y="671"/>
                      <a:pt x="2828" y="441"/>
                    </a:cubicBezTo>
                    <a:cubicBezTo>
                      <a:pt x="2828" y="397"/>
                      <a:pt x="2825" y="353"/>
                      <a:pt x="2811" y="308"/>
                    </a:cubicBezTo>
                    <a:cubicBezTo>
                      <a:pt x="2784" y="427"/>
                      <a:pt x="2747" y="546"/>
                      <a:pt x="2689" y="651"/>
                    </a:cubicBezTo>
                    <a:cubicBezTo>
                      <a:pt x="2598" y="820"/>
                      <a:pt x="2480" y="986"/>
                      <a:pt x="2327" y="1105"/>
                    </a:cubicBezTo>
                    <a:cubicBezTo>
                      <a:pt x="2266" y="1155"/>
                      <a:pt x="2195" y="1196"/>
                      <a:pt x="2124" y="1233"/>
                    </a:cubicBezTo>
                    <a:cubicBezTo>
                      <a:pt x="2025" y="1288"/>
                      <a:pt x="1917" y="1338"/>
                      <a:pt x="1809" y="1358"/>
                    </a:cubicBezTo>
                    <a:cubicBezTo>
                      <a:pt x="1716" y="1378"/>
                      <a:pt x="1628" y="1386"/>
                      <a:pt x="1540" y="1386"/>
                    </a:cubicBezTo>
                    <a:cubicBezTo>
                      <a:pt x="1521" y="1386"/>
                      <a:pt x="1503" y="1386"/>
                      <a:pt x="1484" y="1385"/>
                    </a:cubicBezTo>
                    <a:cubicBezTo>
                      <a:pt x="1362" y="1382"/>
                      <a:pt x="1243" y="1365"/>
                      <a:pt x="1118" y="1332"/>
                    </a:cubicBezTo>
                    <a:cubicBezTo>
                      <a:pt x="892" y="1267"/>
                      <a:pt x="661" y="1149"/>
                      <a:pt x="489" y="989"/>
                    </a:cubicBezTo>
                    <a:cubicBezTo>
                      <a:pt x="319" y="833"/>
                      <a:pt x="170" y="620"/>
                      <a:pt x="109" y="397"/>
                    </a:cubicBezTo>
                    <a:cubicBezTo>
                      <a:pt x="75" y="268"/>
                      <a:pt x="59" y="136"/>
                      <a:pt x="55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7" name="Google Shape;1187;p56"/>
              <p:cNvSpPr/>
              <p:nvPr/>
            </p:nvSpPr>
            <p:spPr>
              <a:xfrm>
                <a:off x="7285520" y="4838045"/>
                <a:ext cx="48632" cy="47916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38" extrusionOk="0">
                    <a:moveTo>
                      <a:pt x="591" y="1"/>
                    </a:moveTo>
                    <a:cubicBezTo>
                      <a:pt x="507" y="1"/>
                      <a:pt x="423" y="22"/>
                      <a:pt x="346" y="63"/>
                    </a:cubicBezTo>
                    <a:cubicBezTo>
                      <a:pt x="155" y="168"/>
                      <a:pt x="0" y="391"/>
                      <a:pt x="16" y="618"/>
                    </a:cubicBezTo>
                    <a:cubicBezTo>
                      <a:pt x="24" y="743"/>
                      <a:pt x="64" y="845"/>
                      <a:pt x="142" y="946"/>
                    </a:cubicBezTo>
                    <a:cubicBezTo>
                      <a:pt x="199" y="1028"/>
                      <a:pt x="315" y="1099"/>
                      <a:pt x="413" y="1120"/>
                    </a:cubicBezTo>
                    <a:cubicBezTo>
                      <a:pt x="460" y="1129"/>
                      <a:pt x="508" y="1137"/>
                      <a:pt x="555" y="1137"/>
                    </a:cubicBezTo>
                    <a:cubicBezTo>
                      <a:pt x="565" y="1137"/>
                      <a:pt x="575" y="1138"/>
                      <a:pt x="584" y="1138"/>
                    </a:cubicBezTo>
                    <a:cubicBezTo>
                      <a:pt x="611" y="1138"/>
                      <a:pt x="637" y="1135"/>
                      <a:pt x="667" y="1129"/>
                    </a:cubicBezTo>
                    <a:cubicBezTo>
                      <a:pt x="724" y="1120"/>
                      <a:pt x="788" y="1093"/>
                      <a:pt x="836" y="1062"/>
                    </a:cubicBezTo>
                    <a:cubicBezTo>
                      <a:pt x="914" y="1011"/>
                      <a:pt x="982" y="933"/>
                      <a:pt x="1022" y="849"/>
                    </a:cubicBezTo>
                    <a:cubicBezTo>
                      <a:pt x="1131" y="679"/>
                      <a:pt x="1154" y="449"/>
                      <a:pt x="1046" y="276"/>
                    </a:cubicBezTo>
                    <a:cubicBezTo>
                      <a:pt x="971" y="154"/>
                      <a:pt x="860" y="49"/>
                      <a:pt x="714" y="16"/>
                    </a:cubicBezTo>
                    <a:cubicBezTo>
                      <a:pt x="674" y="6"/>
                      <a:pt x="632" y="1"/>
                      <a:pt x="591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8" name="Google Shape;1188;p56"/>
              <p:cNvSpPr/>
              <p:nvPr/>
            </p:nvSpPr>
            <p:spPr>
              <a:xfrm>
                <a:off x="6823410" y="5146343"/>
                <a:ext cx="39116" cy="13705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255" extrusionOk="0">
                    <a:moveTo>
                      <a:pt x="918" y="1"/>
                    </a:moveTo>
                    <a:lnTo>
                      <a:pt x="918" y="1"/>
                    </a:lnTo>
                    <a:cubicBezTo>
                      <a:pt x="813" y="102"/>
                      <a:pt x="708" y="201"/>
                      <a:pt x="600" y="302"/>
                    </a:cubicBezTo>
                    <a:cubicBezTo>
                      <a:pt x="502" y="394"/>
                      <a:pt x="403" y="485"/>
                      <a:pt x="298" y="573"/>
                    </a:cubicBezTo>
                    <a:cubicBezTo>
                      <a:pt x="200" y="658"/>
                      <a:pt x="102" y="735"/>
                      <a:pt x="4" y="817"/>
                    </a:cubicBezTo>
                    <a:cubicBezTo>
                      <a:pt x="4" y="821"/>
                      <a:pt x="0" y="821"/>
                      <a:pt x="0" y="824"/>
                    </a:cubicBezTo>
                    <a:cubicBezTo>
                      <a:pt x="4" y="871"/>
                      <a:pt x="11" y="922"/>
                      <a:pt x="14" y="973"/>
                    </a:cubicBezTo>
                    <a:cubicBezTo>
                      <a:pt x="28" y="1182"/>
                      <a:pt x="38" y="1389"/>
                      <a:pt x="45" y="1596"/>
                    </a:cubicBezTo>
                    <a:cubicBezTo>
                      <a:pt x="55" y="1962"/>
                      <a:pt x="51" y="2324"/>
                      <a:pt x="45" y="2686"/>
                    </a:cubicBezTo>
                    <a:cubicBezTo>
                      <a:pt x="38" y="2876"/>
                      <a:pt x="25" y="3065"/>
                      <a:pt x="20" y="3255"/>
                    </a:cubicBezTo>
                    <a:cubicBezTo>
                      <a:pt x="55" y="3248"/>
                      <a:pt x="89" y="3245"/>
                      <a:pt x="119" y="3234"/>
                    </a:cubicBezTo>
                    <a:cubicBezTo>
                      <a:pt x="197" y="3214"/>
                      <a:pt x="275" y="3190"/>
                      <a:pt x="350" y="3164"/>
                    </a:cubicBezTo>
                    <a:cubicBezTo>
                      <a:pt x="437" y="3126"/>
                      <a:pt x="522" y="3086"/>
                      <a:pt x="606" y="3042"/>
                    </a:cubicBezTo>
                    <a:cubicBezTo>
                      <a:pt x="701" y="2990"/>
                      <a:pt x="797" y="2937"/>
                      <a:pt x="888" y="2879"/>
                    </a:cubicBezTo>
                    <a:cubicBezTo>
                      <a:pt x="888" y="2760"/>
                      <a:pt x="898" y="2645"/>
                      <a:pt x="905" y="2530"/>
                    </a:cubicBezTo>
                    <a:cubicBezTo>
                      <a:pt x="925" y="2070"/>
                      <a:pt x="928" y="1609"/>
                      <a:pt x="922" y="1149"/>
                    </a:cubicBezTo>
                    <a:cubicBezTo>
                      <a:pt x="914" y="766"/>
                      <a:pt x="925" y="383"/>
                      <a:pt x="918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9" name="Google Shape;1189;p56"/>
              <p:cNvSpPr/>
              <p:nvPr/>
            </p:nvSpPr>
            <p:spPr>
              <a:xfrm>
                <a:off x="7723629" y="5130553"/>
                <a:ext cx="38653" cy="12480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2964" extrusionOk="0">
                    <a:moveTo>
                      <a:pt x="54" y="0"/>
                    </a:moveTo>
                    <a:cubicBezTo>
                      <a:pt x="41" y="444"/>
                      <a:pt x="34" y="884"/>
                      <a:pt x="21" y="1327"/>
                    </a:cubicBezTo>
                    <a:cubicBezTo>
                      <a:pt x="14" y="1582"/>
                      <a:pt x="14" y="1832"/>
                      <a:pt x="4" y="2085"/>
                    </a:cubicBezTo>
                    <a:cubicBezTo>
                      <a:pt x="1" y="2160"/>
                      <a:pt x="1" y="2238"/>
                      <a:pt x="1" y="2316"/>
                    </a:cubicBezTo>
                    <a:cubicBezTo>
                      <a:pt x="88" y="2421"/>
                      <a:pt x="176" y="2529"/>
                      <a:pt x="274" y="2628"/>
                    </a:cubicBezTo>
                    <a:cubicBezTo>
                      <a:pt x="383" y="2736"/>
                      <a:pt x="501" y="2837"/>
                      <a:pt x="620" y="2936"/>
                    </a:cubicBezTo>
                    <a:cubicBezTo>
                      <a:pt x="634" y="2946"/>
                      <a:pt x="651" y="2953"/>
                      <a:pt x="664" y="2963"/>
                    </a:cubicBezTo>
                    <a:cubicBezTo>
                      <a:pt x="684" y="2926"/>
                      <a:pt x="698" y="2882"/>
                      <a:pt x="701" y="2837"/>
                    </a:cubicBezTo>
                    <a:cubicBezTo>
                      <a:pt x="738" y="2415"/>
                      <a:pt x="790" y="1994"/>
                      <a:pt x="840" y="1578"/>
                    </a:cubicBezTo>
                    <a:cubicBezTo>
                      <a:pt x="874" y="1331"/>
                      <a:pt x="898" y="1087"/>
                      <a:pt x="918" y="840"/>
                    </a:cubicBezTo>
                    <a:cubicBezTo>
                      <a:pt x="735" y="663"/>
                      <a:pt x="549" y="491"/>
                      <a:pt x="369" y="311"/>
                    </a:cubicBezTo>
                    <a:cubicBezTo>
                      <a:pt x="265" y="207"/>
                      <a:pt x="160" y="105"/>
                      <a:pt x="54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0" name="Google Shape;1190;p56"/>
              <p:cNvSpPr/>
              <p:nvPr/>
            </p:nvSpPr>
            <p:spPr>
              <a:xfrm>
                <a:off x="7156761" y="5801339"/>
                <a:ext cx="90990" cy="38358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911" extrusionOk="0">
                    <a:moveTo>
                      <a:pt x="0" y="1"/>
                    </a:moveTo>
                    <a:cubicBezTo>
                      <a:pt x="17" y="71"/>
                      <a:pt x="37" y="146"/>
                      <a:pt x="58" y="218"/>
                    </a:cubicBezTo>
                    <a:cubicBezTo>
                      <a:pt x="68" y="254"/>
                      <a:pt x="78" y="292"/>
                      <a:pt x="88" y="329"/>
                    </a:cubicBezTo>
                    <a:cubicBezTo>
                      <a:pt x="122" y="448"/>
                      <a:pt x="169" y="563"/>
                      <a:pt x="214" y="681"/>
                    </a:cubicBezTo>
                    <a:cubicBezTo>
                      <a:pt x="393" y="735"/>
                      <a:pt x="580" y="782"/>
                      <a:pt x="766" y="820"/>
                    </a:cubicBezTo>
                    <a:cubicBezTo>
                      <a:pt x="999" y="871"/>
                      <a:pt x="1239" y="901"/>
                      <a:pt x="1480" y="908"/>
                    </a:cubicBezTo>
                    <a:cubicBezTo>
                      <a:pt x="1517" y="910"/>
                      <a:pt x="1554" y="910"/>
                      <a:pt x="1591" y="910"/>
                    </a:cubicBezTo>
                    <a:cubicBezTo>
                      <a:pt x="1750" y="910"/>
                      <a:pt x="1909" y="899"/>
                      <a:pt x="2066" y="874"/>
                    </a:cubicBezTo>
                    <a:cubicBezTo>
                      <a:pt x="2076" y="874"/>
                      <a:pt x="2086" y="868"/>
                      <a:pt x="2096" y="864"/>
                    </a:cubicBezTo>
                    <a:cubicBezTo>
                      <a:pt x="2113" y="787"/>
                      <a:pt x="2133" y="712"/>
                      <a:pt x="2144" y="634"/>
                    </a:cubicBezTo>
                    <a:cubicBezTo>
                      <a:pt x="2154" y="535"/>
                      <a:pt x="2157" y="437"/>
                      <a:pt x="2160" y="340"/>
                    </a:cubicBezTo>
                    <a:lnTo>
                      <a:pt x="2150" y="340"/>
                    </a:lnTo>
                    <a:cubicBezTo>
                      <a:pt x="1924" y="332"/>
                      <a:pt x="1700" y="319"/>
                      <a:pt x="1473" y="309"/>
                    </a:cubicBezTo>
                    <a:cubicBezTo>
                      <a:pt x="1226" y="295"/>
                      <a:pt x="982" y="258"/>
                      <a:pt x="735" y="214"/>
                    </a:cubicBezTo>
                    <a:cubicBezTo>
                      <a:pt x="528" y="173"/>
                      <a:pt x="319" y="112"/>
                      <a:pt x="116" y="41"/>
                    </a:cubicBezTo>
                    <a:cubicBezTo>
                      <a:pt x="88" y="31"/>
                      <a:pt x="61" y="21"/>
                      <a:pt x="34" y="10"/>
                    </a:cubicBezTo>
                    <a:cubicBezTo>
                      <a:pt x="20" y="7"/>
                      <a:pt x="11" y="4"/>
                      <a:pt x="0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1" name="Google Shape;1191;p56"/>
              <p:cNvSpPr/>
              <p:nvPr/>
            </p:nvSpPr>
            <p:spPr>
              <a:xfrm>
                <a:off x="7415794" y="5788918"/>
                <a:ext cx="76168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045" extrusionOk="0">
                    <a:moveTo>
                      <a:pt x="1809" y="1"/>
                    </a:moveTo>
                    <a:lnTo>
                      <a:pt x="1809" y="1"/>
                    </a:lnTo>
                    <a:cubicBezTo>
                      <a:pt x="1765" y="15"/>
                      <a:pt x="1717" y="28"/>
                      <a:pt x="1673" y="41"/>
                    </a:cubicBezTo>
                    <a:cubicBezTo>
                      <a:pt x="1429" y="119"/>
                      <a:pt x="1186" y="188"/>
                      <a:pt x="939" y="244"/>
                    </a:cubicBezTo>
                    <a:cubicBezTo>
                      <a:pt x="790" y="279"/>
                      <a:pt x="637" y="305"/>
                      <a:pt x="485" y="333"/>
                    </a:cubicBezTo>
                    <a:cubicBezTo>
                      <a:pt x="384" y="353"/>
                      <a:pt x="279" y="374"/>
                      <a:pt x="177" y="394"/>
                    </a:cubicBezTo>
                    <a:cubicBezTo>
                      <a:pt x="119" y="404"/>
                      <a:pt x="58" y="414"/>
                      <a:pt x="1" y="424"/>
                    </a:cubicBezTo>
                    <a:cubicBezTo>
                      <a:pt x="7" y="496"/>
                      <a:pt x="11" y="566"/>
                      <a:pt x="21" y="638"/>
                    </a:cubicBezTo>
                    <a:cubicBezTo>
                      <a:pt x="41" y="777"/>
                      <a:pt x="79" y="912"/>
                      <a:pt x="112" y="1044"/>
                    </a:cubicBezTo>
                    <a:cubicBezTo>
                      <a:pt x="207" y="1034"/>
                      <a:pt x="302" y="1021"/>
                      <a:pt x="393" y="1000"/>
                    </a:cubicBezTo>
                    <a:cubicBezTo>
                      <a:pt x="579" y="960"/>
                      <a:pt x="762" y="905"/>
                      <a:pt x="949" y="851"/>
                    </a:cubicBezTo>
                    <a:cubicBezTo>
                      <a:pt x="1145" y="793"/>
                      <a:pt x="1348" y="739"/>
                      <a:pt x="1542" y="668"/>
                    </a:cubicBezTo>
                    <a:cubicBezTo>
                      <a:pt x="1589" y="651"/>
                      <a:pt x="1636" y="635"/>
                      <a:pt x="1684" y="618"/>
                    </a:cubicBezTo>
                    <a:cubicBezTo>
                      <a:pt x="1701" y="533"/>
                      <a:pt x="1721" y="452"/>
                      <a:pt x="1737" y="366"/>
                    </a:cubicBezTo>
                    <a:cubicBezTo>
                      <a:pt x="1755" y="279"/>
                      <a:pt x="1772" y="188"/>
                      <a:pt x="1789" y="96"/>
                    </a:cubicBezTo>
                    <a:cubicBezTo>
                      <a:pt x="1795" y="62"/>
                      <a:pt x="1802" y="32"/>
                      <a:pt x="1809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2" name="Google Shape;1192;p56"/>
              <p:cNvSpPr/>
              <p:nvPr/>
            </p:nvSpPr>
            <p:spPr>
              <a:xfrm>
                <a:off x="6887537" y="5568200"/>
                <a:ext cx="12463" cy="2105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00" extrusionOk="0">
                    <a:moveTo>
                      <a:pt x="42" y="1"/>
                    </a:moveTo>
                    <a:cubicBezTo>
                      <a:pt x="1" y="184"/>
                      <a:pt x="140" y="357"/>
                      <a:pt x="296" y="499"/>
                    </a:cubicBezTo>
                    <a:cubicBezTo>
                      <a:pt x="208" y="333"/>
                      <a:pt x="123" y="168"/>
                      <a:pt x="42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3" name="Google Shape;1193;p56"/>
              <p:cNvSpPr/>
              <p:nvPr/>
            </p:nvSpPr>
            <p:spPr>
              <a:xfrm>
                <a:off x="6919495" y="5563526"/>
                <a:ext cx="1642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76" extrusionOk="0">
                    <a:moveTo>
                      <a:pt x="1" y="1"/>
                    </a:moveTo>
                    <a:cubicBezTo>
                      <a:pt x="14" y="24"/>
                      <a:pt x="24" y="51"/>
                      <a:pt x="38" y="75"/>
                    </a:cubicBezTo>
                    <a:cubicBezTo>
                      <a:pt x="28" y="48"/>
                      <a:pt x="18" y="24"/>
                      <a:pt x="1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4" name="Google Shape;1194;p56"/>
              <p:cNvSpPr/>
              <p:nvPr/>
            </p:nvSpPr>
            <p:spPr>
              <a:xfrm>
                <a:off x="6923201" y="5512915"/>
                <a:ext cx="768969" cy="241305"/>
              </a:xfrm>
              <a:custGeom>
                <a:avLst/>
                <a:gdLst/>
                <a:ahLst/>
                <a:cxnLst/>
                <a:rect l="l" t="t" r="r" b="b"/>
                <a:pathLst>
                  <a:path w="18263" h="5731" extrusionOk="0">
                    <a:moveTo>
                      <a:pt x="15689" y="2036"/>
                    </a:moveTo>
                    <a:lnTo>
                      <a:pt x="15689" y="2036"/>
                    </a:lnTo>
                    <a:cubicBezTo>
                      <a:pt x="15684" y="2039"/>
                      <a:pt x="15680" y="2042"/>
                      <a:pt x="15675" y="2045"/>
                    </a:cubicBezTo>
                    <a:cubicBezTo>
                      <a:pt x="15680" y="2042"/>
                      <a:pt x="15684" y="2039"/>
                      <a:pt x="15689" y="2036"/>
                    </a:cubicBezTo>
                    <a:close/>
                    <a:moveTo>
                      <a:pt x="16820" y="2598"/>
                    </a:moveTo>
                    <a:cubicBezTo>
                      <a:pt x="16818" y="2599"/>
                      <a:pt x="16817" y="2601"/>
                      <a:pt x="16815" y="2604"/>
                    </a:cubicBezTo>
                    <a:lnTo>
                      <a:pt x="16815" y="2604"/>
                    </a:lnTo>
                    <a:cubicBezTo>
                      <a:pt x="16817" y="2602"/>
                      <a:pt x="16819" y="2600"/>
                      <a:pt x="16820" y="2598"/>
                    </a:cubicBezTo>
                    <a:close/>
                    <a:moveTo>
                      <a:pt x="8835" y="4575"/>
                    </a:moveTo>
                    <a:lnTo>
                      <a:pt x="8835" y="4575"/>
                    </a:lnTo>
                    <a:cubicBezTo>
                      <a:pt x="8798" y="4582"/>
                      <a:pt x="8760" y="4589"/>
                      <a:pt x="8723" y="4592"/>
                    </a:cubicBezTo>
                    <a:cubicBezTo>
                      <a:pt x="8717" y="4589"/>
                      <a:pt x="8707" y="4585"/>
                      <a:pt x="8699" y="4582"/>
                    </a:cubicBezTo>
                    <a:cubicBezTo>
                      <a:pt x="8743" y="4578"/>
                      <a:pt x="8791" y="4578"/>
                      <a:pt x="8835" y="4575"/>
                    </a:cubicBezTo>
                    <a:close/>
                    <a:moveTo>
                      <a:pt x="4736" y="5093"/>
                    </a:moveTo>
                    <a:lnTo>
                      <a:pt x="4736" y="5093"/>
                    </a:lnTo>
                    <a:cubicBezTo>
                      <a:pt x="4744" y="5096"/>
                      <a:pt x="4753" y="5098"/>
                      <a:pt x="4761" y="5100"/>
                    </a:cubicBezTo>
                    <a:lnTo>
                      <a:pt x="4761" y="5100"/>
                    </a:lnTo>
                    <a:cubicBezTo>
                      <a:pt x="4752" y="5098"/>
                      <a:pt x="4744" y="5095"/>
                      <a:pt x="4736" y="5093"/>
                    </a:cubicBezTo>
                    <a:close/>
                    <a:moveTo>
                      <a:pt x="12696" y="5295"/>
                    </a:moveTo>
                    <a:cubicBezTo>
                      <a:pt x="12695" y="5295"/>
                      <a:pt x="12693" y="5296"/>
                      <a:pt x="12692" y="5296"/>
                    </a:cubicBezTo>
                    <a:cubicBezTo>
                      <a:pt x="12693" y="5296"/>
                      <a:pt x="12695" y="5296"/>
                      <a:pt x="12696" y="5295"/>
                    </a:cubicBezTo>
                    <a:close/>
                    <a:moveTo>
                      <a:pt x="6958" y="5599"/>
                    </a:moveTo>
                    <a:cubicBezTo>
                      <a:pt x="6961" y="5601"/>
                      <a:pt x="6964" y="5601"/>
                      <a:pt x="6966" y="5601"/>
                    </a:cubicBezTo>
                    <a:cubicBezTo>
                      <a:pt x="6963" y="5600"/>
                      <a:pt x="6961" y="5600"/>
                      <a:pt x="6958" y="5599"/>
                    </a:cubicBezTo>
                    <a:close/>
                    <a:moveTo>
                      <a:pt x="11227" y="5616"/>
                    </a:moveTo>
                    <a:cubicBezTo>
                      <a:pt x="11224" y="5617"/>
                      <a:pt x="11222" y="5617"/>
                      <a:pt x="11219" y="5618"/>
                    </a:cubicBezTo>
                    <a:cubicBezTo>
                      <a:pt x="11221" y="5617"/>
                      <a:pt x="11224" y="5617"/>
                      <a:pt x="11227" y="5616"/>
                    </a:cubicBezTo>
                    <a:close/>
                    <a:moveTo>
                      <a:pt x="18262" y="1"/>
                    </a:moveTo>
                    <a:lnTo>
                      <a:pt x="18262" y="1"/>
                    </a:lnTo>
                    <a:cubicBezTo>
                      <a:pt x="18242" y="24"/>
                      <a:pt x="18218" y="48"/>
                      <a:pt x="18195" y="71"/>
                    </a:cubicBezTo>
                    <a:cubicBezTo>
                      <a:pt x="18198" y="71"/>
                      <a:pt x="18198" y="71"/>
                      <a:pt x="18201" y="68"/>
                    </a:cubicBezTo>
                    <a:lnTo>
                      <a:pt x="18201" y="68"/>
                    </a:lnTo>
                    <a:cubicBezTo>
                      <a:pt x="18198" y="71"/>
                      <a:pt x="18198" y="71"/>
                      <a:pt x="18195" y="75"/>
                    </a:cubicBezTo>
                    <a:cubicBezTo>
                      <a:pt x="18191" y="78"/>
                      <a:pt x="18188" y="84"/>
                      <a:pt x="18183" y="87"/>
                    </a:cubicBezTo>
                    <a:lnTo>
                      <a:pt x="18183" y="87"/>
                    </a:lnTo>
                    <a:cubicBezTo>
                      <a:pt x="18186" y="84"/>
                      <a:pt x="18188" y="82"/>
                      <a:pt x="18191" y="79"/>
                    </a:cubicBezTo>
                    <a:lnTo>
                      <a:pt x="18191" y="79"/>
                    </a:lnTo>
                    <a:cubicBezTo>
                      <a:pt x="18187" y="82"/>
                      <a:pt x="18184" y="85"/>
                      <a:pt x="18181" y="88"/>
                    </a:cubicBezTo>
                    <a:cubicBezTo>
                      <a:pt x="18182" y="88"/>
                      <a:pt x="18182" y="88"/>
                      <a:pt x="18183" y="87"/>
                    </a:cubicBezTo>
                    <a:lnTo>
                      <a:pt x="18183" y="87"/>
                    </a:lnTo>
                    <a:cubicBezTo>
                      <a:pt x="18102" y="179"/>
                      <a:pt x="18033" y="278"/>
                      <a:pt x="17954" y="373"/>
                    </a:cubicBezTo>
                    <a:cubicBezTo>
                      <a:pt x="17879" y="457"/>
                      <a:pt x="17795" y="535"/>
                      <a:pt x="17710" y="610"/>
                    </a:cubicBezTo>
                    <a:cubicBezTo>
                      <a:pt x="17453" y="830"/>
                      <a:pt x="17182" y="1040"/>
                      <a:pt x="16904" y="1229"/>
                    </a:cubicBezTo>
                    <a:cubicBezTo>
                      <a:pt x="16915" y="1223"/>
                      <a:pt x="16928" y="1212"/>
                      <a:pt x="16941" y="1206"/>
                    </a:cubicBezTo>
                    <a:lnTo>
                      <a:pt x="16941" y="1206"/>
                    </a:lnTo>
                    <a:cubicBezTo>
                      <a:pt x="16816" y="1287"/>
                      <a:pt x="16694" y="1365"/>
                      <a:pt x="16569" y="1446"/>
                    </a:cubicBezTo>
                    <a:cubicBezTo>
                      <a:pt x="16582" y="1440"/>
                      <a:pt x="16596" y="1429"/>
                      <a:pt x="16610" y="1423"/>
                    </a:cubicBezTo>
                    <a:lnTo>
                      <a:pt x="16610" y="1423"/>
                    </a:lnTo>
                    <a:cubicBezTo>
                      <a:pt x="16301" y="1622"/>
                      <a:pt x="15999" y="1827"/>
                      <a:pt x="15695" y="2032"/>
                    </a:cubicBezTo>
                    <a:lnTo>
                      <a:pt x="15695" y="2032"/>
                    </a:lnTo>
                    <a:cubicBezTo>
                      <a:pt x="15441" y="2197"/>
                      <a:pt x="15187" y="2358"/>
                      <a:pt x="14916" y="2492"/>
                    </a:cubicBezTo>
                    <a:cubicBezTo>
                      <a:pt x="14737" y="2578"/>
                      <a:pt x="14554" y="2665"/>
                      <a:pt x="14375" y="2753"/>
                    </a:cubicBezTo>
                    <a:cubicBezTo>
                      <a:pt x="14131" y="2869"/>
                      <a:pt x="13877" y="2960"/>
                      <a:pt x="13619" y="3045"/>
                    </a:cubicBezTo>
                    <a:cubicBezTo>
                      <a:pt x="13359" y="3133"/>
                      <a:pt x="13102" y="3224"/>
                      <a:pt x="12844" y="3312"/>
                    </a:cubicBezTo>
                    <a:cubicBezTo>
                      <a:pt x="12475" y="3431"/>
                      <a:pt x="12103" y="3529"/>
                      <a:pt x="11723" y="3607"/>
                    </a:cubicBezTo>
                    <a:cubicBezTo>
                      <a:pt x="11589" y="3630"/>
                      <a:pt x="11452" y="3657"/>
                      <a:pt x="11318" y="3684"/>
                    </a:cubicBezTo>
                    <a:lnTo>
                      <a:pt x="11318" y="3684"/>
                    </a:lnTo>
                    <a:cubicBezTo>
                      <a:pt x="11318" y="3683"/>
                      <a:pt x="11319" y="3683"/>
                      <a:pt x="11320" y="3681"/>
                    </a:cubicBezTo>
                    <a:lnTo>
                      <a:pt x="11320" y="3681"/>
                    </a:lnTo>
                    <a:cubicBezTo>
                      <a:pt x="11317" y="3685"/>
                      <a:pt x="11314" y="3685"/>
                      <a:pt x="11311" y="3685"/>
                    </a:cubicBezTo>
                    <a:lnTo>
                      <a:pt x="11307" y="3685"/>
                    </a:lnTo>
                    <a:cubicBezTo>
                      <a:pt x="11198" y="3705"/>
                      <a:pt x="11090" y="3722"/>
                      <a:pt x="10982" y="3736"/>
                    </a:cubicBezTo>
                    <a:cubicBezTo>
                      <a:pt x="10846" y="3739"/>
                      <a:pt x="10714" y="3739"/>
                      <a:pt x="10582" y="3752"/>
                    </a:cubicBezTo>
                    <a:cubicBezTo>
                      <a:pt x="10312" y="3772"/>
                      <a:pt x="10040" y="3800"/>
                      <a:pt x="9770" y="3824"/>
                    </a:cubicBezTo>
                    <a:cubicBezTo>
                      <a:pt x="9363" y="3844"/>
                      <a:pt x="8954" y="3864"/>
                      <a:pt x="8547" y="3888"/>
                    </a:cubicBezTo>
                    <a:lnTo>
                      <a:pt x="8591" y="3888"/>
                    </a:lnTo>
                    <a:cubicBezTo>
                      <a:pt x="8444" y="3892"/>
                      <a:pt x="8299" y="3896"/>
                      <a:pt x="8153" y="3896"/>
                    </a:cubicBezTo>
                    <a:cubicBezTo>
                      <a:pt x="8097" y="3896"/>
                      <a:pt x="8041" y="3895"/>
                      <a:pt x="7985" y="3894"/>
                    </a:cubicBezTo>
                    <a:cubicBezTo>
                      <a:pt x="7851" y="3892"/>
                      <a:pt x="7717" y="3890"/>
                      <a:pt x="7583" y="3890"/>
                    </a:cubicBezTo>
                    <a:cubicBezTo>
                      <a:pt x="7527" y="3890"/>
                      <a:pt x="7472" y="3890"/>
                      <a:pt x="7416" y="3891"/>
                    </a:cubicBezTo>
                    <a:cubicBezTo>
                      <a:pt x="7223" y="3895"/>
                      <a:pt x="7029" y="3898"/>
                      <a:pt x="6836" y="3898"/>
                    </a:cubicBezTo>
                    <a:cubicBezTo>
                      <a:pt x="6642" y="3898"/>
                      <a:pt x="6448" y="3895"/>
                      <a:pt x="6255" y="3884"/>
                    </a:cubicBezTo>
                    <a:cubicBezTo>
                      <a:pt x="6021" y="3864"/>
                      <a:pt x="5788" y="3837"/>
                      <a:pt x="5554" y="3810"/>
                    </a:cubicBezTo>
                    <a:cubicBezTo>
                      <a:pt x="5300" y="3780"/>
                      <a:pt x="5050" y="3745"/>
                      <a:pt x="4795" y="3695"/>
                    </a:cubicBezTo>
                    <a:cubicBezTo>
                      <a:pt x="4470" y="3627"/>
                      <a:pt x="4152" y="3533"/>
                      <a:pt x="3831" y="3451"/>
                    </a:cubicBezTo>
                    <a:cubicBezTo>
                      <a:pt x="3634" y="3400"/>
                      <a:pt x="3437" y="3350"/>
                      <a:pt x="3242" y="3295"/>
                    </a:cubicBezTo>
                    <a:cubicBezTo>
                      <a:pt x="3211" y="3281"/>
                      <a:pt x="3181" y="3268"/>
                      <a:pt x="3150" y="3255"/>
                    </a:cubicBezTo>
                    <a:cubicBezTo>
                      <a:pt x="2865" y="3133"/>
                      <a:pt x="2571" y="3031"/>
                      <a:pt x="2287" y="2899"/>
                    </a:cubicBezTo>
                    <a:cubicBezTo>
                      <a:pt x="2002" y="2750"/>
                      <a:pt x="1734" y="2570"/>
                      <a:pt x="1460" y="2408"/>
                    </a:cubicBezTo>
                    <a:cubicBezTo>
                      <a:pt x="1318" y="2327"/>
                      <a:pt x="1176" y="2242"/>
                      <a:pt x="1034" y="2158"/>
                    </a:cubicBezTo>
                    <a:cubicBezTo>
                      <a:pt x="915" y="2090"/>
                      <a:pt x="796" y="2025"/>
                      <a:pt x="682" y="1951"/>
                    </a:cubicBezTo>
                    <a:cubicBezTo>
                      <a:pt x="532" y="1842"/>
                      <a:pt x="397" y="1717"/>
                      <a:pt x="258" y="1595"/>
                    </a:cubicBezTo>
                    <a:lnTo>
                      <a:pt x="258" y="1595"/>
                    </a:lnTo>
                    <a:cubicBezTo>
                      <a:pt x="259" y="1597"/>
                      <a:pt x="260" y="1599"/>
                      <a:pt x="261" y="1600"/>
                    </a:cubicBezTo>
                    <a:lnTo>
                      <a:pt x="261" y="1600"/>
                    </a:lnTo>
                    <a:cubicBezTo>
                      <a:pt x="258" y="1597"/>
                      <a:pt x="254" y="1595"/>
                      <a:pt x="251" y="1592"/>
                    </a:cubicBezTo>
                    <a:cubicBezTo>
                      <a:pt x="250" y="1591"/>
                      <a:pt x="249" y="1590"/>
                      <a:pt x="247" y="1588"/>
                    </a:cubicBezTo>
                    <a:lnTo>
                      <a:pt x="247" y="1588"/>
                    </a:lnTo>
                    <a:cubicBezTo>
                      <a:pt x="247" y="1588"/>
                      <a:pt x="248" y="1588"/>
                      <a:pt x="248" y="1589"/>
                    </a:cubicBezTo>
                    <a:cubicBezTo>
                      <a:pt x="247" y="1588"/>
                      <a:pt x="247" y="1588"/>
                      <a:pt x="247" y="1588"/>
                    </a:cubicBezTo>
                    <a:lnTo>
                      <a:pt x="247" y="1588"/>
                    </a:lnTo>
                    <a:cubicBezTo>
                      <a:pt x="247" y="1588"/>
                      <a:pt x="247" y="1588"/>
                      <a:pt x="247" y="1588"/>
                    </a:cubicBezTo>
                    <a:lnTo>
                      <a:pt x="247" y="1588"/>
                    </a:lnTo>
                    <a:cubicBezTo>
                      <a:pt x="247" y="1588"/>
                      <a:pt x="246" y="1587"/>
                      <a:pt x="246" y="1587"/>
                    </a:cubicBezTo>
                    <a:lnTo>
                      <a:pt x="246" y="1587"/>
                    </a:lnTo>
                    <a:cubicBezTo>
                      <a:pt x="246" y="1587"/>
                      <a:pt x="246" y="1587"/>
                      <a:pt x="247" y="1588"/>
                    </a:cubicBezTo>
                    <a:lnTo>
                      <a:pt x="247" y="1588"/>
                    </a:lnTo>
                    <a:cubicBezTo>
                      <a:pt x="245" y="1586"/>
                      <a:pt x="242" y="1584"/>
                      <a:pt x="240" y="1582"/>
                    </a:cubicBezTo>
                    <a:lnTo>
                      <a:pt x="240" y="1582"/>
                    </a:lnTo>
                    <a:cubicBezTo>
                      <a:pt x="161" y="1513"/>
                      <a:pt x="79" y="1444"/>
                      <a:pt x="1" y="1379"/>
                    </a:cubicBezTo>
                    <a:lnTo>
                      <a:pt x="1" y="1379"/>
                    </a:lnTo>
                    <a:cubicBezTo>
                      <a:pt x="96" y="1555"/>
                      <a:pt x="190" y="1728"/>
                      <a:pt x="292" y="1900"/>
                    </a:cubicBezTo>
                    <a:cubicBezTo>
                      <a:pt x="441" y="2144"/>
                      <a:pt x="596" y="2381"/>
                      <a:pt x="766" y="2608"/>
                    </a:cubicBezTo>
                    <a:cubicBezTo>
                      <a:pt x="926" y="2804"/>
                      <a:pt x="1098" y="2994"/>
                      <a:pt x="1274" y="3173"/>
                    </a:cubicBezTo>
                    <a:cubicBezTo>
                      <a:pt x="1393" y="3285"/>
                      <a:pt x="1515" y="3390"/>
                      <a:pt x="1640" y="3495"/>
                    </a:cubicBezTo>
                    <a:cubicBezTo>
                      <a:pt x="1758" y="3583"/>
                      <a:pt x="1876" y="3667"/>
                      <a:pt x="1998" y="3756"/>
                    </a:cubicBezTo>
                    <a:cubicBezTo>
                      <a:pt x="2056" y="3776"/>
                      <a:pt x="2114" y="3797"/>
                      <a:pt x="2168" y="3820"/>
                    </a:cubicBezTo>
                    <a:cubicBezTo>
                      <a:pt x="2185" y="3827"/>
                      <a:pt x="2198" y="3833"/>
                      <a:pt x="2215" y="3841"/>
                    </a:cubicBezTo>
                    <a:cubicBezTo>
                      <a:pt x="2201" y="3854"/>
                      <a:pt x="2192" y="3867"/>
                      <a:pt x="2181" y="3884"/>
                    </a:cubicBezTo>
                    <a:cubicBezTo>
                      <a:pt x="2344" y="3996"/>
                      <a:pt x="2510" y="4105"/>
                      <a:pt x="2682" y="4206"/>
                    </a:cubicBezTo>
                    <a:cubicBezTo>
                      <a:pt x="3156" y="4467"/>
                      <a:pt x="3661" y="4674"/>
                      <a:pt x="4156" y="4890"/>
                    </a:cubicBezTo>
                    <a:cubicBezTo>
                      <a:pt x="4156" y="4890"/>
                      <a:pt x="4156" y="4889"/>
                      <a:pt x="4155" y="4889"/>
                    </a:cubicBezTo>
                    <a:lnTo>
                      <a:pt x="4155" y="4889"/>
                    </a:lnTo>
                    <a:cubicBezTo>
                      <a:pt x="4338" y="4963"/>
                      <a:pt x="4524" y="5030"/>
                      <a:pt x="4716" y="5087"/>
                    </a:cubicBezTo>
                    <a:lnTo>
                      <a:pt x="4716" y="5087"/>
                    </a:lnTo>
                    <a:cubicBezTo>
                      <a:pt x="4715" y="5087"/>
                      <a:pt x="4715" y="5087"/>
                      <a:pt x="4714" y="5086"/>
                    </a:cubicBezTo>
                    <a:lnTo>
                      <a:pt x="4714" y="5086"/>
                    </a:lnTo>
                    <a:cubicBezTo>
                      <a:pt x="4721" y="5089"/>
                      <a:pt x="4728" y="5091"/>
                      <a:pt x="4736" y="5093"/>
                    </a:cubicBezTo>
                    <a:lnTo>
                      <a:pt x="4736" y="5093"/>
                    </a:lnTo>
                    <a:cubicBezTo>
                      <a:pt x="4733" y="5092"/>
                      <a:pt x="4731" y="5091"/>
                      <a:pt x="4729" y="5091"/>
                    </a:cubicBezTo>
                    <a:lnTo>
                      <a:pt x="4729" y="5091"/>
                    </a:lnTo>
                    <a:cubicBezTo>
                      <a:pt x="4740" y="5094"/>
                      <a:pt x="4750" y="5097"/>
                      <a:pt x="4761" y="5100"/>
                    </a:cubicBezTo>
                    <a:cubicBezTo>
                      <a:pt x="4761" y="5100"/>
                      <a:pt x="4761" y="5100"/>
                      <a:pt x="4761" y="5100"/>
                    </a:cubicBezTo>
                    <a:lnTo>
                      <a:pt x="4761" y="5100"/>
                    </a:lnTo>
                    <a:cubicBezTo>
                      <a:pt x="4801" y="5111"/>
                      <a:pt x="4841" y="5121"/>
                      <a:pt x="4880" y="5130"/>
                    </a:cubicBezTo>
                    <a:cubicBezTo>
                      <a:pt x="5388" y="5266"/>
                      <a:pt x="5899" y="5398"/>
                      <a:pt x="6417" y="5503"/>
                    </a:cubicBezTo>
                    <a:cubicBezTo>
                      <a:pt x="6536" y="5530"/>
                      <a:pt x="6658" y="5557"/>
                      <a:pt x="6780" y="5574"/>
                    </a:cubicBezTo>
                    <a:cubicBezTo>
                      <a:pt x="6810" y="5580"/>
                      <a:pt x="6838" y="5585"/>
                      <a:pt x="6868" y="5591"/>
                    </a:cubicBezTo>
                    <a:cubicBezTo>
                      <a:pt x="6882" y="5591"/>
                      <a:pt x="6899" y="5591"/>
                      <a:pt x="6915" y="5594"/>
                    </a:cubicBezTo>
                    <a:cubicBezTo>
                      <a:pt x="6917" y="5594"/>
                      <a:pt x="6918" y="5594"/>
                      <a:pt x="6920" y="5594"/>
                    </a:cubicBezTo>
                    <a:lnTo>
                      <a:pt x="6920" y="5594"/>
                    </a:lnTo>
                    <a:cubicBezTo>
                      <a:pt x="6930" y="5595"/>
                      <a:pt x="6939" y="5596"/>
                      <a:pt x="6948" y="5597"/>
                    </a:cubicBezTo>
                    <a:lnTo>
                      <a:pt x="6948" y="5597"/>
                    </a:lnTo>
                    <a:cubicBezTo>
                      <a:pt x="6947" y="5597"/>
                      <a:pt x="6946" y="5597"/>
                      <a:pt x="6945" y="5597"/>
                    </a:cubicBezTo>
                    <a:lnTo>
                      <a:pt x="6945" y="5597"/>
                    </a:lnTo>
                    <a:cubicBezTo>
                      <a:pt x="6949" y="5597"/>
                      <a:pt x="6952" y="5598"/>
                      <a:pt x="6955" y="5598"/>
                    </a:cubicBezTo>
                    <a:cubicBezTo>
                      <a:pt x="6956" y="5598"/>
                      <a:pt x="6956" y="5598"/>
                      <a:pt x="6957" y="5598"/>
                    </a:cubicBezTo>
                    <a:lnTo>
                      <a:pt x="6957" y="5598"/>
                    </a:lnTo>
                    <a:cubicBezTo>
                      <a:pt x="6954" y="5598"/>
                      <a:pt x="6951" y="5598"/>
                      <a:pt x="6948" y="5597"/>
                    </a:cubicBezTo>
                    <a:lnTo>
                      <a:pt x="6948" y="5597"/>
                    </a:lnTo>
                    <a:cubicBezTo>
                      <a:pt x="6951" y="5598"/>
                      <a:pt x="6955" y="5599"/>
                      <a:pt x="6958" y="5599"/>
                    </a:cubicBezTo>
                    <a:lnTo>
                      <a:pt x="6958" y="5599"/>
                    </a:lnTo>
                    <a:cubicBezTo>
                      <a:pt x="6958" y="5599"/>
                      <a:pt x="6957" y="5599"/>
                      <a:pt x="6957" y="5598"/>
                    </a:cubicBezTo>
                    <a:lnTo>
                      <a:pt x="6957" y="5598"/>
                    </a:lnTo>
                    <a:cubicBezTo>
                      <a:pt x="7411" y="5648"/>
                      <a:pt x="7866" y="5687"/>
                      <a:pt x="8324" y="5710"/>
                    </a:cubicBezTo>
                    <a:cubicBezTo>
                      <a:pt x="8656" y="5727"/>
                      <a:pt x="8994" y="5730"/>
                      <a:pt x="9329" y="5730"/>
                    </a:cubicBezTo>
                    <a:lnTo>
                      <a:pt x="9692" y="5730"/>
                    </a:lnTo>
                    <a:cubicBezTo>
                      <a:pt x="10205" y="5720"/>
                      <a:pt x="10722" y="5688"/>
                      <a:pt x="11229" y="5616"/>
                    </a:cubicBezTo>
                    <a:lnTo>
                      <a:pt x="11229" y="5616"/>
                    </a:lnTo>
                    <a:cubicBezTo>
                      <a:pt x="11228" y="5616"/>
                      <a:pt x="11228" y="5616"/>
                      <a:pt x="11227" y="5616"/>
                    </a:cubicBezTo>
                    <a:lnTo>
                      <a:pt x="11227" y="5616"/>
                    </a:lnTo>
                    <a:cubicBezTo>
                      <a:pt x="11240" y="5615"/>
                      <a:pt x="11252" y="5614"/>
                      <a:pt x="11263" y="5611"/>
                    </a:cubicBezTo>
                    <a:lnTo>
                      <a:pt x="11263" y="5611"/>
                    </a:lnTo>
                    <a:cubicBezTo>
                      <a:pt x="11251" y="5613"/>
                      <a:pt x="11240" y="5615"/>
                      <a:pt x="11229" y="5616"/>
                    </a:cubicBezTo>
                    <a:lnTo>
                      <a:pt x="11229" y="5616"/>
                    </a:lnTo>
                    <a:cubicBezTo>
                      <a:pt x="11283" y="5607"/>
                      <a:pt x="11337" y="5600"/>
                      <a:pt x="11392" y="5594"/>
                    </a:cubicBezTo>
                    <a:cubicBezTo>
                      <a:pt x="11385" y="5594"/>
                      <a:pt x="11379" y="5594"/>
                      <a:pt x="11372" y="5595"/>
                    </a:cubicBezTo>
                    <a:lnTo>
                      <a:pt x="11372" y="5595"/>
                    </a:lnTo>
                    <a:cubicBezTo>
                      <a:pt x="11819" y="5517"/>
                      <a:pt x="12261" y="5411"/>
                      <a:pt x="12698" y="5294"/>
                    </a:cubicBezTo>
                    <a:lnTo>
                      <a:pt x="12698" y="5294"/>
                    </a:lnTo>
                    <a:cubicBezTo>
                      <a:pt x="12698" y="5294"/>
                      <a:pt x="12697" y="5294"/>
                      <a:pt x="12696" y="5295"/>
                    </a:cubicBezTo>
                    <a:lnTo>
                      <a:pt x="12696" y="5295"/>
                    </a:lnTo>
                    <a:cubicBezTo>
                      <a:pt x="12704" y="5293"/>
                      <a:pt x="12711" y="5292"/>
                      <a:pt x="12719" y="5290"/>
                    </a:cubicBezTo>
                    <a:cubicBezTo>
                      <a:pt x="12750" y="5280"/>
                      <a:pt x="12780" y="5272"/>
                      <a:pt x="12811" y="5263"/>
                    </a:cubicBezTo>
                    <a:lnTo>
                      <a:pt x="12811" y="5263"/>
                    </a:lnTo>
                    <a:cubicBezTo>
                      <a:pt x="12797" y="5266"/>
                      <a:pt x="12783" y="5269"/>
                      <a:pt x="12770" y="5272"/>
                    </a:cubicBezTo>
                    <a:cubicBezTo>
                      <a:pt x="12892" y="5239"/>
                      <a:pt x="13014" y="5205"/>
                      <a:pt x="13136" y="5171"/>
                    </a:cubicBezTo>
                    <a:cubicBezTo>
                      <a:pt x="13284" y="5130"/>
                      <a:pt x="13433" y="5090"/>
                      <a:pt x="13575" y="5029"/>
                    </a:cubicBezTo>
                    <a:cubicBezTo>
                      <a:pt x="13670" y="4988"/>
                      <a:pt x="13762" y="4941"/>
                      <a:pt x="13850" y="4894"/>
                    </a:cubicBezTo>
                    <a:cubicBezTo>
                      <a:pt x="13874" y="4880"/>
                      <a:pt x="13894" y="4860"/>
                      <a:pt x="13918" y="4853"/>
                    </a:cubicBezTo>
                    <a:cubicBezTo>
                      <a:pt x="13965" y="4836"/>
                      <a:pt x="14009" y="4819"/>
                      <a:pt x="14057" y="4799"/>
                    </a:cubicBezTo>
                    <a:cubicBezTo>
                      <a:pt x="14236" y="4721"/>
                      <a:pt x="14416" y="4636"/>
                      <a:pt x="14585" y="4538"/>
                    </a:cubicBezTo>
                    <a:cubicBezTo>
                      <a:pt x="14944" y="4325"/>
                      <a:pt x="15296" y="4101"/>
                      <a:pt x="15631" y="3850"/>
                    </a:cubicBezTo>
                    <a:cubicBezTo>
                      <a:pt x="15709" y="3786"/>
                      <a:pt x="15783" y="3719"/>
                      <a:pt x="15858" y="3647"/>
                    </a:cubicBezTo>
                    <a:lnTo>
                      <a:pt x="15861" y="3644"/>
                    </a:lnTo>
                    <a:cubicBezTo>
                      <a:pt x="15871" y="3634"/>
                      <a:pt x="15879" y="3627"/>
                      <a:pt x="15885" y="3617"/>
                    </a:cubicBezTo>
                    <a:lnTo>
                      <a:pt x="15888" y="3617"/>
                    </a:lnTo>
                    <a:cubicBezTo>
                      <a:pt x="15970" y="3533"/>
                      <a:pt x="16044" y="3451"/>
                      <a:pt x="16122" y="3370"/>
                    </a:cubicBezTo>
                    <a:cubicBezTo>
                      <a:pt x="16143" y="3350"/>
                      <a:pt x="16163" y="3325"/>
                      <a:pt x="16183" y="3305"/>
                    </a:cubicBezTo>
                    <a:cubicBezTo>
                      <a:pt x="16234" y="3255"/>
                      <a:pt x="16281" y="3203"/>
                      <a:pt x="16332" y="3153"/>
                    </a:cubicBezTo>
                    <a:cubicBezTo>
                      <a:pt x="16407" y="3072"/>
                      <a:pt x="16474" y="2987"/>
                      <a:pt x="16545" y="2906"/>
                    </a:cubicBezTo>
                    <a:cubicBezTo>
                      <a:pt x="16599" y="2848"/>
                      <a:pt x="16651" y="2791"/>
                      <a:pt x="16701" y="2733"/>
                    </a:cubicBezTo>
                    <a:cubicBezTo>
                      <a:pt x="16694" y="2720"/>
                      <a:pt x="16691" y="2706"/>
                      <a:pt x="16684" y="2692"/>
                    </a:cubicBezTo>
                    <a:cubicBezTo>
                      <a:pt x="16724" y="2669"/>
                      <a:pt x="16762" y="2642"/>
                      <a:pt x="16803" y="2614"/>
                    </a:cubicBezTo>
                    <a:cubicBezTo>
                      <a:pt x="16806" y="2610"/>
                      <a:pt x="16810" y="2608"/>
                      <a:pt x="16814" y="2605"/>
                    </a:cubicBezTo>
                    <a:lnTo>
                      <a:pt x="16814" y="2605"/>
                    </a:lnTo>
                    <a:cubicBezTo>
                      <a:pt x="16812" y="2607"/>
                      <a:pt x="16811" y="2609"/>
                      <a:pt x="16809" y="2611"/>
                    </a:cubicBezTo>
                    <a:cubicBezTo>
                      <a:pt x="16811" y="2609"/>
                      <a:pt x="16813" y="2606"/>
                      <a:pt x="16815" y="2604"/>
                    </a:cubicBezTo>
                    <a:lnTo>
                      <a:pt x="16815" y="2604"/>
                    </a:lnTo>
                    <a:cubicBezTo>
                      <a:pt x="16815" y="2604"/>
                      <a:pt x="16814" y="2604"/>
                      <a:pt x="16814" y="2605"/>
                    </a:cubicBezTo>
                    <a:lnTo>
                      <a:pt x="16814" y="2605"/>
                    </a:lnTo>
                    <a:cubicBezTo>
                      <a:pt x="16907" y="2485"/>
                      <a:pt x="16998" y="2362"/>
                      <a:pt x="17093" y="2242"/>
                    </a:cubicBezTo>
                    <a:lnTo>
                      <a:pt x="17090" y="2242"/>
                    </a:lnTo>
                    <a:cubicBezTo>
                      <a:pt x="17267" y="2009"/>
                      <a:pt x="17426" y="1761"/>
                      <a:pt x="17575" y="1507"/>
                    </a:cubicBezTo>
                    <a:cubicBezTo>
                      <a:pt x="17744" y="1209"/>
                      <a:pt x="17896" y="904"/>
                      <a:pt x="18039" y="593"/>
                    </a:cubicBezTo>
                    <a:cubicBezTo>
                      <a:pt x="18076" y="515"/>
                      <a:pt x="18113" y="437"/>
                      <a:pt x="18147" y="359"/>
                    </a:cubicBezTo>
                    <a:cubicBezTo>
                      <a:pt x="18164" y="312"/>
                      <a:pt x="18178" y="265"/>
                      <a:pt x="18191" y="221"/>
                    </a:cubicBezTo>
                    <a:cubicBezTo>
                      <a:pt x="18218" y="149"/>
                      <a:pt x="18238" y="75"/>
                      <a:pt x="18262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6973264" y="5546136"/>
                <a:ext cx="29558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31" y="1"/>
                    </a:moveTo>
                    <a:cubicBezTo>
                      <a:pt x="147" y="1"/>
                      <a:pt x="1" y="177"/>
                      <a:pt x="4" y="353"/>
                    </a:cubicBezTo>
                    <a:cubicBezTo>
                      <a:pt x="7" y="549"/>
                      <a:pt x="170" y="684"/>
                      <a:pt x="356" y="692"/>
                    </a:cubicBezTo>
                    <a:cubicBezTo>
                      <a:pt x="359" y="692"/>
                      <a:pt x="362" y="692"/>
                      <a:pt x="366" y="692"/>
                    </a:cubicBezTo>
                    <a:cubicBezTo>
                      <a:pt x="551" y="692"/>
                      <a:pt x="701" y="515"/>
                      <a:pt x="695" y="336"/>
                    </a:cubicBezTo>
                    <a:cubicBezTo>
                      <a:pt x="691" y="143"/>
                      <a:pt x="529" y="4"/>
                      <a:pt x="342" y="1"/>
                    </a:cubicBezTo>
                    <a:cubicBezTo>
                      <a:pt x="338" y="1"/>
                      <a:pt x="334" y="1"/>
                      <a:pt x="331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7008465" y="5565968"/>
                <a:ext cx="29558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38" y="0"/>
                    </a:moveTo>
                    <a:cubicBezTo>
                      <a:pt x="150" y="0"/>
                      <a:pt x="1" y="174"/>
                      <a:pt x="4" y="355"/>
                    </a:cubicBezTo>
                    <a:cubicBezTo>
                      <a:pt x="11" y="552"/>
                      <a:pt x="170" y="688"/>
                      <a:pt x="359" y="694"/>
                    </a:cubicBezTo>
                    <a:cubicBezTo>
                      <a:pt x="361" y="694"/>
                      <a:pt x="363" y="694"/>
                      <a:pt x="364" y="694"/>
                    </a:cubicBezTo>
                    <a:cubicBezTo>
                      <a:pt x="552" y="694"/>
                      <a:pt x="701" y="520"/>
                      <a:pt x="698" y="338"/>
                    </a:cubicBezTo>
                    <a:cubicBezTo>
                      <a:pt x="692" y="143"/>
                      <a:pt x="532" y="7"/>
                      <a:pt x="343" y="0"/>
                    </a:cubicBezTo>
                    <a:cubicBezTo>
                      <a:pt x="341" y="0"/>
                      <a:pt x="340" y="0"/>
                      <a:pt x="338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7007201" y="5522599"/>
                <a:ext cx="29558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35" y="1"/>
                    </a:moveTo>
                    <a:cubicBezTo>
                      <a:pt x="151" y="1"/>
                      <a:pt x="0" y="177"/>
                      <a:pt x="7" y="353"/>
                    </a:cubicBezTo>
                    <a:cubicBezTo>
                      <a:pt x="11" y="549"/>
                      <a:pt x="173" y="685"/>
                      <a:pt x="359" y="691"/>
                    </a:cubicBezTo>
                    <a:cubicBezTo>
                      <a:pt x="363" y="692"/>
                      <a:pt x="366" y="692"/>
                      <a:pt x="369" y="692"/>
                    </a:cubicBezTo>
                    <a:cubicBezTo>
                      <a:pt x="554" y="692"/>
                      <a:pt x="701" y="516"/>
                      <a:pt x="698" y="336"/>
                    </a:cubicBezTo>
                    <a:cubicBezTo>
                      <a:pt x="694" y="143"/>
                      <a:pt x="531" y="4"/>
                      <a:pt x="345" y="1"/>
                    </a:cubicBezTo>
                    <a:cubicBezTo>
                      <a:pt x="342" y="1"/>
                      <a:pt x="339" y="1"/>
                      <a:pt x="335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7641354" y="5448198"/>
                <a:ext cx="29558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41" y="0"/>
                    </a:moveTo>
                    <a:cubicBezTo>
                      <a:pt x="153" y="0"/>
                      <a:pt x="1" y="175"/>
                      <a:pt x="7" y="356"/>
                    </a:cubicBezTo>
                    <a:cubicBezTo>
                      <a:pt x="11" y="552"/>
                      <a:pt x="173" y="688"/>
                      <a:pt x="359" y="694"/>
                    </a:cubicBezTo>
                    <a:cubicBezTo>
                      <a:pt x="361" y="694"/>
                      <a:pt x="363" y="694"/>
                      <a:pt x="364" y="694"/>
                    </a:cubicBezTo>
                    <a:cubicBezTo>
                      <a:pt x="552" y="694"/>
                      <a:pt x="701" y="520"/>
                      <a:pt x="698" y="339"/>
                    </a:cubicBezTo>
                    <a:cubicBezTo>
                      <a:pt x="695" y="142"/>
                      <a:pt x="532" y="7"/>
                      <a:pt x="346" y="0"/>
                    </a:cubicBezTo>
                    <a:cubicBezTo>
                      <a:pt x="345" y="0"/>
                      <a:pt x="343" y="0"/>
                      <a:pt x="341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7563543" y="4942762"/>
                <a:ext cx="29516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92" extrusionOk="0">
                    <a:moveTo>
                      <a:pt x="332" y="0"/>
                    </a:moveTo>
                    <a:cubicBezTo>
                      <a:pt x="150" y="0"/>
                      <a:pt x="0" y="177"/>
                      <a:pt x="3" y="353"/>
                    </a:cubicBezTo>
                    <a:cubicBezTo>
                      <a:pt x="10" y="549"/>
                      <a:pt x="172" y="688"/>
                      <a:pt x="358" y="691"/>
                    </a:cubicBezTo>
                    <a:cubicBezTo>
                      <a:pt x="362" y="691"/>
                      <a:pt x="366" y="691"/>
                      <a:pt x="370" y="691"/>
                    </a:cubicBezTo>
                    <a:cubicBezTo>
                      <a:pt x="555" y="691"/>
                      <a:pt x="701" y="515"/>
                      <a:pt x="697" y="339"/>
                    </a:cubicBezTo>
                    <a:cubicBezTo>
                      <a:pt x="691" y="142"/>
                      <a:pt x="532" y="4"/>
                      <a:pt x="341" y="0"/>
                    </a:cubicBezTo>
                    <a:cubicBezTo>
                      <a:pt x="338" y="0"/>
                      <a:pt x="335" y="0"/>
                      <a:pt x="332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7571754" y="4982425"/>
                <a:ext cx="29600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95" extrusionOk="0">
                    <a:moveTo>
                      <a:pt x="337" y="0"/>
                    </a:moveTo>
                    <a:cubicBezTo>
                      <a:pt x="153" y="0"/>
                      <a:pt x="1" y="175"/>
                      <a:pt x="8" y="355"/>
                    </a:cubicBezTo>
                    <a:cubicBezTo>
                      <a:pt x="11" y="552"/>
                      <a:pt x="174" y="687"/>
                      <a:pt x="360" y="694"/>
                    </a:cubicBezTo>
                    <a:cubicBezTo>
                      <a:pt x="362" y="694"/>
                      <a:pt x="364" y="694"/>
                      <a:pt x="365" y="694"/>
                    </a:cubicBezTo>
                    <a:cubicBezTo>
                      <a:pt x="552" y="694"/>
                      <a:pt x="702" y="519"/>
                      <a:pt x="699" y="338"/>
                    </a:cubicBezTo>
                    <a:cubicBezTo>
                      <a:pt x="692" y="142"/>
                      <a:pt x="532" y="7"/>
                      <a:pt x="343" y="0"/>
                    </a:cubicBezTo>
                    <a:cubicBezTo>
                      <a:pt x="341" y="0"/>
                      <a:pt x="339" y="0"/>
                      <a:pt x="337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1" name="Google Shape;1201;p56"/>
              <p:cNvSpPr/>
              <p:nvPr/>
            </p:nvSpPr>
            <p:spPr>
              <a:xfrm>
                <a:off x="7028717" y="4649200"/>
                <a:ext cx="29558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37" y="0"/>
                    </a:moveTo>
                    <a:cubicBezTo>
                      <a:pt x="153" y="0"/>
                      <a:pt x="0" y="175"/>
                      <a:pt x="7" y="356"/>
                    </a:cubicBezTo>
                    <a:cubicBezTo>
                      <a:pt x="11" y="552"/>
                      <a:pt x="173" y="688"/>
                      <a:pt x="359" y="694"/>
                    </a:cubicBezTo>
                    <a:cubicBezTo>
                      <a:pt x="361" y="694"/>
                      <a:pt x="363" y="694"/>
                      <a:pt x="365" y="694"/>
                    </a:cubicBezTo>
                    <a:cubicBezTo>
                      <a:pt x="551" y="694"/>
                      <a:pt x="701" y="520"/>
                      <a:pt x="698" y="339"/>
                    </a:cubicBezTo>
                    <a:cubicBezTo>
                      <a:pt x="691" y="143"/>
                      <a:pt x="532" y="7"/>
                      <a:pt x="342" y="0"/>
                    </a:cubicBezTo>
                    <a:cubicBezTo>
                      <a:pt x="341" y="0"/>
                      <a:pt x="339" y="0"/>
                      <a:pt x="337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2" name="Google Shape;1202;p56"/>
              <p:cNvSpPr/>
              <p:nvPr/>
            </p:nvSpPr>
            <p:spPr>
              <a:xfrm>
                <a:off x="6965727" y="5099437"/>
                <a:ext cx="29516" cy="2930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96" extrusionOk="0">
                    <a:moveTo>
                      <a:pt x="337" y="0"/>
                    </a:moveTo>
                    <a:cubicBezTo>
                      <a:pt x="149" y="0"/>
                      <a:pt x="0" y="175"/>
                      <a:pt x="3" y="356"/>
                    </a:cubicBezTo>
                    <a:cubicBezTo>
                      <a:pt x="10" y="553"/>
                      <a:pt x="169" y="688"/>
                      <a:pt x="358" y="695"/>
                    </a:cubicBezTo>
                    <a:cubicBezTo>
                      <a:pt x="360" y="695"/>
                      <a:pt x="362" y="695"/>
                      <a:pt x="364" y="695"/>
                    </a:cubicBezTo>
                    <a:cubicBezTo>
                      <a:pt x="551" y="695"/>
                      <a:pt x="701" y="521"/>
                      <a:pt x="697" y="339"/>
                    </a:cubicBezTo>
                    <a:cubicBezTo>
                      <a:pt x="691" y="143"/>
                      <a:pt x="532" y="8"/>
                      <a:pt x="342" y="0"/>
                    </a:cubicBezTo>
                    <a:cubicBezTo>
                      <a:pt x="340" y="0"/>
                      <a:pt x="339" y="0"/>
                      <a:pt x="337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3" name="Google Shape;1203;p56"/>
              <p:cNvSpPr/>
              <p:nvPr/>
            </p:nvSpPr>
            <p:spPr>
              <a:xfrm>
                <a:off x="6953854" y="5145795"/>
                <a:ext cx="29558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32" y="0"/>
                    </a:moveTo>
                    <a:cubicBezTo>
                      <a:pt x="151" y="0"/>
                      <a:pt x="1" y="176"/>
                      <a:pt x="4" y="353"/>
                    </a:cubicBezTo>
                    <a:cubicBezTo>
                      <a:pt x="11" y="549"/>
                      <a:pt x="173" y="687"/>
                      <a:pt x="360" y="691"/>
                    </a:cubicBezTo>
                    <a:cubicBezTo>
                      <a:pt x="363" y="692"/>
                      <a:pt x="367" y="692"/>
                      <a:pt x="370" y="692"/>
                    </a:cubicBezTo>
                    <a:cubicBezTo>
                      <a:pt x="555" y="692"/>
                      <a:pt x="701" y="515"/>
                      <a:pt x="698" y="339"/>
                    </a:cubicBezTo>
                    <a:cubicBezTo>
                      <a:pt x="692" y="143"/>
                      <a:pt x="532" y="4"/>
                      <a:pt x="343" y="1"/>
                    </a:cubicBezTo>
                    <a:cubicBezTo>
                      <a:pt x="339" y="0"/>
                      <a:pt x="336" y="0"/>
                      <a:pt x="332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4" name="Google Shape;1204;p56"/>
              <p:cNvSpPr/>
              <p:nvPr/>
            </p:nvSpPr>
            <p:spPr>
              <a:xfrm>
                <a:off x="7658617" y="5633548"/>
                <a:ext cx="884" cy="1011"/>
              </a:xfrm>
              <a:custGeom>
                <a:avLst/>
                <a:gdLst/>
                <a:ahLst/>
                <a:cxnLst/>
                <a:rect l="l" t="t" r="r" b="b"/>
                <a:pathLst>
                  <a:path w="21" h="24" extrusionOk="0">
                    <a:moveTo>
                      <a:pt x="21" y="0"/>
                    </a:moveTo>
                    <a:cubicBezTo>
                      <a:pt x="13" y="7"/>
                      <a:pt x="7" y="17"/>
                      <a:pt x="0" y="24"/>
                    </a:cubicBezTo>
                    <a:cubicBezTo>
                      <a:pt x="7" y="17"/>
                      <a:pt x="13" y="7"/>
                      <a:pt x="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5" name="Google Shape;1205;p56"/>
              <p:cNvSpPr/>
              <p:nvPr/>
            </p:nvSpPr>
            <p:spPr>
              <a:xfrm>
                <a:off x="7659460" y="5633085"/>
                <a:ext cx="337" cy="505"/>
              </a:xfrm>
              <a:custGeom>
                <a:avLst/>
                <a:gdLst/>
                <a:ahLst/>
                <a:cxnLst/>
                <a:rect l="l" t="t" r="r" b="b"/>
                <a:pathLst>
                  <a:path w="8" h="12" extrusionOk="0">
                    <a:moveTo>
                      <a:pt x="4" y="1"/>
                    </a:moveTo>
                    <a:cubicBezTo>
                      <a:pt x="4" y="4"/>
                      <a:pt x="1" y="8"/>
                      <a:pt x="1" y="11"/>
                    </a:cubicBezTo>
                    <a:cubicBezTo>
                      <a:pt x="1" y="8"/>
                      <a:pt x="4" y="4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6" name="Google Shape;1206;p56"/>
              <p:cNvSpPr/>
              <p:nvPr/>
            </p:nvSpPr>
            <p:spPr>
              <a:xfrm>
                <a:off x="7143497" y="4663474"/>
                <a:ext cx="61347" cy="56968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53" extrusionOk="0">
                    <a:moveTo>
                      <a:pt x="689" y="0"/>
                    </a:moveTo>
                    <a:cubicBezTo>
                      <a:pt x="491" y="0"/>
                      <a:pt x="283" y="101"/>
                      <a:pt x="179" y="271"/>
                    </a:cubicBezTo>
                    <a:cubicBezTo>
                      <a:pt x="156" y="298"/>
                      <a:pt x="139" y="325"/>
                      <a:pt x="123" y="355"/>
                    </a:cubicBezTo>
                    <a:cubicBezTo>
                      <a:pt x="1" y="566"/>
                      <a:pt x="27" y="860"/>
                      <a:pt x="163" y="1060"/>
                    </a:cubicBezTo>
                    <a:cubicBezTo>
                      <a:pt x="292" y="1249"/>
                      <a:pt x="504" y="1348"/>
                      <a:pt x="725" y="1351"/>
                    </a:cubicBezTo>
                    <a:cubicBezTo>
                      <a:pt x="738" y="1352"/>
                      <a:pt x="752" y="1352"/>
                      <a:pt x="766" y="1352"/>
                    </a:cubicBezTo>
                    <a:cubicBezTo>
                      <a:pt x="808" y="1352"/>
                      <a:pt x="850" y="1349"/>
                      <a:pt x="890" y="1341"/>
                    </a:cubicBezTo>
                    <a:cubicBezTo>
                      <a:pt x="1012" y="1318"/>
                      <a:pt x="1138" y="1232"/>
                      <a:pt x="1220" y="1141"/>
                    </a:cubicBezTo>
                    <a:cubicBezTo>
                      <a:pt x="1301" y="1049"/>
                      <a:pt x="1362" y="945"/>
                      <a:pt x="1392" y="826"/>
                    </a:cubicBezTo>
                    <a:cubicBezTo>
                      <a:pt x="1456" y="582"/>
                      <a:pt x="1365" y="332"/>
                      <a:pt x="1172" y="169"/>
                    </a:cubicBezTo>
                    <a:cubicBezTo>
                      <a:pt x="1047" y="61"/>
                      <a:pt x="860" y="4"/>
                      <a:pt x="698" y="0"/>
                    </a:cubicBezTo>
                    <a:cubicBezTo>
                      <a:pt x="695" y="0"/>
                      <a:pt x="692" y="0"/>
                      <a:pt x="6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7" name="Google Shape;1207;p56"/>
              <p:cNvSpPr/>
              <p:nvPr/>
            </p:nvSpPr>
            <p:spPr>
              <a:xfrm>
                <a:off x="7409394" y="4663559"/>
                <a:ext cx="57768" cy="5739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363" extrusionOk="0">
                    <a:moveTo>
                      <a:pt x="669" y="1"/>
                    </a:moveTo>
                    <a:cubicBezTo>
                      <a:pt x="572" y="1"/>
                      <a:pt x="478" y="27"/>
                      <a:pt x="393" y="72"/>
                    </a:cubicBezTo>
                    <a:cubicBezTo>
                      <a:pt x="336" y="86"/>
                      <a:pt x="275" y="106"/>
                      <a:pt x="223" y="147"/>
                    </a:cubicBezTo>
                    <a:cubicBezTo>
                      <a:pt x="159" y="198"/>
                      <a:pt x="109" y="279"/>
                      <a:pt x="75" y="353"/>
                    </a:cubicBezTo>
                    <a:cubicBezTo>
                      <a:pt x="61" y="384"/>
                      <a:pt x="58" y="418"/>
                      <a:pt x="51" y="452"/>
                    </a:cubicBezTo>
                    <a:cubicBezTo>
                      <a:pt x="24" y="499"/>
                      <a:pt x="0" y="550"/>
                      <a:pt x="0" y="611"/>
                    </a:cubicBezTo>
                    <a:cubicBezTo>
                      <a:pt x="0" y="726"/>
                      <a:pt x="11" y="844"/>
                      <a:pt x="61" y="950"/>
                    </a:cubicBezTo>
                    <a:cubicBezTo>
                      <a:pt x="115" y="1061"/>
                      <a:pt x="197" y="1173"/>
                      <a:pt x="305" y="1238"/>
                    </a:cubicBezTo>
                    <a:cubicBezTo>
                      <a:pt x="423" y="1312"/>
                      <a:pt x="542" y="1360"/>
                      <a:pt x="684" y="1363"/>
                    </a:cubicBezTo>
                    <a:lnTo>
                      <a:pt x="688" y="1363"/>
                    </a:lnTo>
                    <a:cubicBezTo>
                      <a:pt x="693" y="1363"/>
                      <a:pt x="698" y="1363"/>
                      <a:pt x="703" y="1363"/>
                    </a:cubicBezTo>
                    <a:cubicBezTo>
                      <a:pt x="823" y="1363"/>
                      <a:pt x="946" y="1326"/>
                      <a:pt x="1043" y="1261"/>
                    </a:cubicBezTo>
                    <a:cubicBezTo>
                      <a:pt x="1199" y="1153"/>
                      <a:pt x="1291" y="983"/>
                      <a:pt x="1341" y="804"/>
                    </a:cubicBezTo>
                    <a:cubicBezTo>
                      <a:pt x="1369" y="702"/>
                      <a:pt x="1372" y="600"/>
                      <a:pt x="1338" y="499"/>
                    </a:cubicBezTo>
                    <a:cubicBezTo>
                      <a:pt x="1321" y="438"/>
                      <a:pt x="1291" y="377"/>
                      <a:pt x="1256" y="327"/>
                    </a:cubicBezTo>
                    <a:cubicBezTo>
                      <a:pt x="1134" y="133"/>
                      <a:pt x="928" y="15"/>
                      <a:pt x="701" y="2"/>
                    </a:cubicBezTo>
                    <a:cubicBezTo>
                      <a:pt x="691" y="1"/>
                      <a:pt x="680" y="1"/>
                      <a:pt x="6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8" name="Google Shape;1208;p56"/>
              <p:cNvSpPr/>
              <p:nvPr/>
            </p:nvSpPr>
            <p:spPr>
              <a:xfrm>
                <a:off x="7245856" y="4623137"/>
                <a:ext cx="118400" cy="116253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761" extrusionOk="0">
                    <a:moveTo>
                      <a:pt x="969" y="1910"/>
                    </a:moveTo>
                    <a:cubicBezTo>
                      <a:pt x="969" y="1910"/>
                      <a:pt x="969" y="1910"/>
                      <a:pt x="970" y="1911"/>
                    </a:cubicBezTo>
                    <a:lnTo>
                      <a:pt x="970" y="1911"/>
                    </a:lnTo>
                    <a:cubicBezTo>
                      <a:pt x="970" y="1910"/>
                      <a:pt x="969" y="1910"/>
                      <a:pt x="969" y="1910"/>
                    </a:cubicBezTo>
                    <a:cubicBezTo>
                      <a:pt x="969" y="1910"/>
                      <a:pt x="969" y="1910"/>
                      <a:pt x="969" y="1910"/>
                    </a:cubicBezTo>
                    <a:close/>
                    <a:moveTo>
                      <a:pt x="975" y="1913"/>
                    </a:moveTo>
                    <a:lnTo>
                      <a:pt x="983" y="1920"/>
                    </a:lnTo>
                    <a:cubicBezTo>
                      <a:pt x="980" y="1918"/>
                      <a:pt x="976" y="1915"/>
                      <a:pt x="973" y="1913"/>
                    </a:cubicBezTo>
                    <a:close/>
                    <a:moveTo>
                      <a:pt x="1288" y="691"/>
                    </a:moveTo>
                    <a:cubicBezTo>
                      <a:pt x="1311" y="691"/>
                      <a:pt x="1335" y="694"/>
                      <a:pt x="1358" y="694"/>
                    </a:cubicBezTo>
                    <a:cubicBezTo>
                      <a:pt x="1443" y="707"/>
                      <a:pt x="1531" y="732"/>
                      <a:pt x="1613" y="752"/>
                    </a:cubicBezTo>
                    <a:cubicBezTo>
                      <a:pt x="1626" y="758"/>
                      <a:pt x="1639" y="762"/>
                      <a:pt x="1653" y="765"/>
                    </a:cubicBezTo>
                    <a:cubicBezTo>
                      <a:pt x="1690" y="782"/>
                      <a:pt x="1724" y="806"/>
                      <a:pt x="1758" y="823"/>
                    </a:cubicBezTo>
                    <a:cubicBezTo>
                      <a:pt x="1782" y="840"/>
                      <a:pt x="1808" y="853"/>
                      <a:pt x="1832" y="874"/>
                    </a:cubicBezTo>
                    <a:cubicBezTo>
                      <a:pt x="1849" y="884"/>
                      <a:pt x="1863" y="897"/>
                      <a:pt x="1880" y="914"/>
                    </a:cubicBezTo>
                    <a:cubicBezTo>
                      <a:pt x="1910" y="948"/>
                      <a:pt x="1944" y="982"/>
                      <a:pt x="1974" y="1019"/>
                    </a:cubicBezTo>
                    <a:cubicBezTo>
                      <a:pt x="2008" y="1063"/>
                      <a:pt x="2035" y="1110"/>
                      <a:pt x="2063" y="1154"/>
                    </a:cubicBezTo>
                    <a:cubicBezTo>
                      <a:pt x="2069" y="1168"/>
                      <a:pt x="2080" y="1182"/>
                      <a:pt x="2086" y="1192"/>
                    </a:cubicBezTo>
                    <a:cubicBezTo>
                      <a:pt x="2086" y="1199"/>
                      <a:pt x="2086" y="1199"/>
                      <a:pt x="2090" y="1205"/>
                    </a:cubicBezTo>
                    <a:cubicBezTo>
                      <a:pt x="2093" y="1226"/>
                      <a:pt x="2100" y="1243"/>
                      <a:pt x="2103" y="1263"/>
                    </a:cubicBezTo>
                    <a:cubicBezTo>
                      <a:pt x="2107" y="1310"/>
                      <a:pt x="2113" y="1357"/>
                      <a:pt x="2116" y="1405"/>
                    </a:cubicBezTo>
                    <a:cubicBezTo>
                      <a:pt x="2110" y="1452"/>
                      <a:pt x="2096" y="1500"/>
                      <a:pt x="2086" y="1547"/>
                    </a:cubicBezTo>
                    <a:cubicBezTo>
                      <a:pt x="2076" y="1585"/>
                      <a:pt x="2063" y="1621"/>
                      <a:pt x="2049" y="1656"/>
                    </a:cubicBezTo>
                    <a:cubicBezTo>
                      <a:pt x="2039" y="1682"/>
                      <a:pt x="2025" y="1710"/>
                      <a:pt x="2008" y="1734"/>
                    </a:cubicBezTo>
                    <a:cubicBezTo>
                      <a:pt x="1991" y="1768"/>
                      <a:pt x="1971" y="1798"/>
                      <a:pt x="1951" y="1829"/>
                    </a:cubicBezTo>
                    <a:cubicBezTo>
                      <a:pt x="1924" y="1859"/>
                      <a:pt x="1897" y="1890"/>
                      <a:pt x="1869" y="1916"/>
                    </a:cubicBezTo>
                    <a:cubicBezTo>
                      <a:pt x="1856" y="1926"/>
                      <a:pt x="1849" y="1940"/>
                      <a:pt x="1836" y="1951"/>
                    </a:cubicBezTo>
                    <a:cubicBezTo>
                      <a:pt x="1826" y="1954"/>
                      <a:pt x="1816" y="1960"/>
                      <a:pt x="1805" y="1967"/>
                    </a:cubicBezTo>
                    <a:cubicBezTo>
                      <a:pt x="1755" y="1994"/>
                      <a:pt x="1704" y="2021"/>
                      <a:pt x="1649" y="2045"/>
                    </a:cubicBezTo>
                    <a:cubicBezTo>
                      <a:pt x="1643" y="2048"/>
                      <a:pt x="1636" y="2052"/>
                      <a:pt x="1629" y="2055"/>
                    </a:cubicBezTo>
                    <a:cubicBezTo>
                      <a:pt x="1605" y="2059"/>
                      <a:pt x="1578" y="2062"/>
                      <a:pt x="1555" y="2065"/>
                    </a:cubicBezTo>
                    <a:cubicBezTo>
                      <a:pt x="1527" y="2068"/>
                      <a:pt x="1500" y="2072"/>
                      <a:pt x="1477" y="2076"/>
                    </a:cubicBezTo>
                    <a:cubicBezTo>
                      <a:pt x="1446" y="2072"/>
                      <a:pt x="1422" y="2072"/>
                      <a:pt x="1396" y="2068"/>
                    </a:cubicBezTo>
                    <a:cubicBezTo>
                      <a:pt x="1362" y="2065"/>
                      <a:pt x="1335" y="2059"/>
                      <a:pt x="1304" y="2052"/>
                    </a:cubicBezTo>
                    <a:cubicBezTo>
                      <a:pt x="1253" y="2038"/>
                      <a:pt x="1206" y="2025"/>
                      <a:pt x="1162" y="2004"/>
                    </a:cubicBezTo>
                    <a:cubicBezTo>
                      <a:pt x="1105" y="1981"/>
                      <a:pt x="1054" y="1957"/>
                      <a:pt x="999" y="1926"/>
                    </a:cubicBezTo>
                    <a:cubicBezTo>
                      <a:pt x="983" y="1916"/>
                      <a:pt x="969" y="1906"/>
                      <a:pt x="952" y="1896"/>
                    </a:cubicBezTo>
                    <a:cubicBezTo>
                      <a:pt x="938" y="1886"/>
                      <a:pt x="925" y="1873"/>
                      <a:pt x="915" y="1862"/>
                    </a:cubicBezTo>
                    <a:cubicBezTo>
                      <a:pt x="881" y="1825"/>
                      <a:pt x="850" y="1791"/>
                      <a:pt x="816" y="1754"/>
                    </a:cubicBezTo>
                    <a:cubicBezTo>
                      <a:pt x="800" y="1734"/>
                      <a:pt x="786" y="1710"/>
                      <a:pt x="769" y="1686"/>
                    </a:cubicBezTo>
                    <a:cubicBezTo>
                      <a:pt x="759" y="1666"/>
                      <a:pt x="746" y="1642"/>
                      <a:pt x="735" y="1618"/>
                    </a:cubicBezTo>
                    <a:cubicBezTo>
                      <a:pt x="735" y="1612"/>
                      <a:pt x="732" y="1605"/>
                      <a:pt x="728" y="1595"/>
                    </a:cubicBezTo>
                    <a:cubicBezTo>
                      <a:pt x="719" y="1551"/>
                      <a:pt x="708" y="1504"/>
                      <a:pt x="702" y="1456"/>
                    </a:cubicBezTo>
                    <a:cubicBezTo>
                      <a:pt x="698" y="1439"/>
                      <a:pt x="698" y="1422"/>
                      <a:pt x="694" y="1409"/>
                    </a:cubicBezTo>
                    <a:cubicBezTo>
                      <a:pt x="694" y="1388"/>
                      <a:pt x="694" y="1365"/>
                      <a:pt x="698" y="1344"/>
                    </a:cubicBezTo>
                    <a:cubicBezTo>
                      <a:pt x="702" y="1321"/>
                      <a:pt x="705" y="1296"/>
                      <a:pt x="711" y="1273"/>
                    </a:cubicBezTo>
                    <a:cubicBezTo>
                      <a:pt x="711" y="1256"/>
                      <a:pt x="715" y="1239"/>
                      <a:pt x="719" y="1219"/>
                    </a:cubicBezTo>
                    <a:cubicBezTo>
                      <a:pt x="732" y="1141"/>
                      <a:pt x="755" y="1063"/>
                      <a:pt x="789" y="992"/>
                    </a:cubicBezTo>
                    <a:cubicBezTo>
                      <a:pt x="810" y="944"/>
                      <a:pt x="844" y="907"/>
                      <a:pt x="881" y="874"/>
                    </a:cubicBezTo>
                    <a:lnTo>
                      <a:pt x="881" y="870"/>
                    </a:lnTo>
                    <a:cubicBezTo>
                      <a:pt x="883" y="868"/>
                      <a:pt x="887" y="864"/>
                      <a:pt x="890" y="862"/>
                    </a:cubicBezTo>
                    <a:lnTo>
                      <a:pt x="890" y="862"/>
                    </a:lnTo>
                    <a:cubicBezTo>
                      <a:pt x="891" y="861"/>
                      <a:pt x="892" y="861"/>
                      <a:pt x="893" y="860"/>
                    </a:cubicBezTo>
                    <a:lnTo>
                      <a:pt x="893" y="860"/>
                    </a:lnTo>
                    <a:cubicBezTo>
                      <a:pt x="893" y="860"/>
                      <a:pt x="894" y="860"/>
                      <a:pt x="894" y="860"/>
                    </a:cubicBezTo>
                    <a:lnTo>
                      <a:pt x="894" y="860"/>
                    </a:lnTo>
                    <a:cubicBezTo>
                      <a:pt x="894" y="860"/>
                      <a:pt x="893" y="860"/>
                      <a:pt x="893" y="860"/>
                    </a:cubicBezTo>
                    <a:lnTo>
                      <a:pt x="893" y="860"/>
                    </a:lnTo>
                    <a:cubicBezTo>
                      <a:pt x="895" y="859"/>
                      <a:pt x="896" y="858"/>
                      <a:pt x="897" y="857"/>
                    </a:cubicBezTo>
                    <a:cubicBezTo>
                      <a:pt x="908" y="849"/>
                      <a:pt x="915" y="843"/>
                      <a:pt x="922" y="836"/>
                    </a:cubicBezTo>
                    <a:cubicBezTo>
                      <a:pt x="928" y="833"/>
                      <a:pt x="932" y="829"/>
                      <a:pt x="935" y="826"/>
                    </a:cubicBezTo>
                    <a:cubicBezTo>
                      <a:pt x="938" y="826"/>
                      <a:pt x="938" y="826"/>
                      <a:pt x="942" y="823"/>
                    </a:cubicBezTo>
                    <a:cubicBezTo>
                      <a:pt x="979" y="799"/>
                      <a:pt x="1019" y="772"/>
                      <a:pt x="1057" y="748"/>
                    </a:cubicBezTo>
                    <a:cubicBezTo>
                      <a:pt x="1071" y="741"/>
                      <a:pt x="1084" y="732"/>
                      <a:pt x="1094" y="727"/>
                    </a:cubicBezTo>
                    <a:cubicBezTo>
                      <a:pt x="1108" y="721"/>
                      <a:pt x="1121" y="718"/>
                      <a:pt x="1135" y="714"/>
                    </a:cubicBezTo>
                    <a:cubicBezTo>
                      <a:pt x="1158" y="707"/>
                      <a:pt x="1182" y="701"/>
                      <a:pt x="1206" y="697"/>
                    </a:cubicBezTo>
                    <a:cubicBezTo>
                      <a:pt x="1233" y="694"/>
                      <a:pt x="1260" y="691"/>
                      <a:pt x="1288" y="691"/>
                    </a:cubicBezTo>
                    <a:close/>
                    <a:moveTo>
                      <a:pt x="1314" y="0"/>
                    </a:moveTo>
                    <a:cubicBezTo>
                      <a:pt x="1172" y="3"/>
                      <a:pt x="1027" y="16"/>
                      <a:pt x="891" y="64"/>
                    </a:cubicBezTo>
                    <a:cubicBezTo>
                      <a:pt x="742" y="118"/>
                      <a:pt x="607" y="210"/>
                      <a:pt x="481" y="301"/>
                    </a:cubicBezTo>
                    <a:cubicBezTo>
                      <a:pt x="471" y="311"/>
                      <a:pt x="455" y="325"/>
                      <a:pt x="444" y="335"/>
                    </a:cubicBezTo>
                    <a:cubicBezTo>
                      <a:pt x="410" y="352"/>
                      <a:pt x="380" y="379"/>
                      <a:pt x="356" y="410"/>
                    </a:cubicBezTo>
                    <a:cubicBezTo>
                      <a:pt x="268" y="518"/>
                      <a:pt x="194" y="630"/>
                      <a:pt x="139" y="762"/>
                    </a:cubicBezTo>
                    <a:cubicBezTo>
                      <a:pt x="105" y="849"/>
                      <a:pt x="78" y="938"/>
                      <a:pt x="55" y="1032"/>
                    </a:cubicBezTo>
                    <a:cubicBezTo>
                      <a:pt x="31" y="1131"/>
                      <a:pt x="0" y="1239"/>
                      <a:pt x="4" y="1341"/>
                    </a:cubicBezTo>
                    <a:lnTo>
                      <a:pt x="4" y="1374"/>
                    </a:lnTo>
                    <a:cubicBezTo>
                      <a:pt x="8" y="1510"/>
                      <a:pt x="24" y="1642"/>
                      <a:pt x="58" y="1771"/>
                    </a:cubicBezTo>
                    <a:cubicBezTo>
                      <a:pt x="119" y="1994"/>
                      <a:pt x="268" y="2207"/>
                      <a:pt x="438" y="2363"/>
                    </a:cubicBezTo>
                    <a:cubicBezTo>
                      <a:pt x="610" y="2523"/>
                      <a:pt x="841" y="2641"/>
                      <a:pt x="1067" y="2706"/>
                    </a:cubicBezTo>
                    <a:cubicBezTo>
                      <a:pt x="1192" y="2739"/>
                      <a:pt x="1311" y="2756"/>
                      <a:pt x="1433" y="2759"/>
                    </a:cubicBezTo>
                    <a:cubicBezTo>
                      <a:pt x="1452" y="2760"/>
                      <a:pt x="1470" y="2760"/>
                      <a:pt x="1489" y="2760"/>
                    </a:cubicBezTo>
                    <a:cubicBezTo>
                      <a:pt x="1577" y="2760"/>
                      <a:pt x="1665" y="2752"/>
                      <a:pt x="1758" y="2732"/>
                    </a:cubicBezTo>
                    <a:cubicBezTo>
                      <a:pt x="1866" y="2712"/>
                      <a:pt x="1974" y="2662"/>
                      <a:pt x="2073" y="2607"/>
                    </a:cubicBezTo>
                    <a:cubicBezTo>
                      <a:pt x="2144" y="2570"/>
                      <a:pt x="2215" y="2529"/>
                      <a:pt x="2276" y="2479"/>
                    </a:cubicBezTo>
                    <a:cubicBezTo>
                      <a:pt x="2429" y="2360"/>
                      <a:pt x="2547" y="2194"/>
                      <a:pt x="2638" y="2025"/>
                    </a:cubicBezTo>
                    <a:cubicBezTo>
                      <a:pt x="2696" y="1920"/>
                      <a:pt x="2733" y="1801"/>
                      <a:pt x="2760" y="1682"/>
                    </a:cubicBezTo>
                    <a:cubicBezTo>
                      <a:pt x="2771" y="1646"/>
                      <a:pt x="2780" y="1608"/>
                      <a:pt x="2787" y="1571"/>
                    </a:cubicBezTo>
                    <a:cubicBezTo>
                      <a:pt x="2807" y="1469"/>
                      <a:pt x="2811" y="1371"/>
                      <a:pt x="2797" y="1270"/>
                    </a:cubicBezTo>
                    <a:cubicBezTo>
                      <a:pt x="2787" y="1168"/>
                      <a:pt x="2774" y="1066"/>
                      <a:pt x="2740" y="971"/>
                    </a:cubicBezTo>
                    <a:cubicBezTo>
                      <a:pt x="2689" y="826"/>
                      <a:pt x="2594" y="687"/>
                      <a:pt x="2496" y="569"/>
                    </a:cubicBezTo>
                    <a:cubicBezTo>
                      <a:pt x="2394" y="443"/>
                      <a:pt x="2279" y="328"/>
                      <a:pt x="2141" y="247"/>
                    </a:cubicBezTo>
                    <a:cubicBezTo>
                      <a:pt x="2080" y="213"/>
                      <a:pt x="2022" y="172"/>
                      <a:pt x="1961" y="146"/>
                    </a:cubicBezTo>
                    <a:cubicBezTo>
                      <a:pt x="1873" y="105"/>
                      <a:pt x="1788" y="81"/>
                      <a:pt x="1697" y="61"/>
                    </a:cubicBezTo>
                    <a:cubicBezTo>
                      <a:pt x="1572" y="33"/>
                      <a:pt x="1446" y="0"/>
                      <a:pt x="1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9" name="Google Shape;1209;p56"/>
              <p:cNvSpPr/>
              <p:nvPr/>
            </p:nvSpPr>
            <p:spPr>
              <a:xfrm>
                <a:off x="7222487" y="4735012"/>
                <a:ext cx="166274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1846" extrusionOk="0">
                    <a:moveTo>
                      <a:pt x="3697" y="833"/>
                    </a:moveTo>
                    <a:lnTo>
                      <a:pt x="3697" y="833"/>
                    </a:lnTo>
                    <a:cubicBezTo>
                      <a:pt x="3694" y="839"/>
                      <a:pt x="3690" y="845"/>
                      <a:pt x="3687" y="851"/>
                    </a:cubicBezTo>
                    <a:cubicBezTo>
                      <a:pt x="3691" y="845"/>
                      <a:pt x="3694" y="839"/>
                      <a:pt x="3697" y="833"/>
                    </a:cubicBezTo>
                    <a:close/>
                    <a:moveTo>
                      <a:pt x="339" y="847"/>
                    </a:moveTo>
                    <a:cubicBezTo>
                      <a:pt x="342" y="849"/>
                      <a:pt x="346" y="851"/>
                      <a:pt x="349" y="853"/>
                    </a:cubicBezTo>
                    <a:lnTo>
                      <a:pt x="349" y="853"/>
                    </a:lnTo>
                    <a:cubicBezTo>
                      <a:pt x="346" y="851"/>
                      <a:pt x="342" y="849"/>
                      <a:pt x="339" y="847"/>
                    </a:cubicBezTo>
                    <a:close/>
                    <a:moveTo>
                      <a:pt x="2980" y="1562"/>
                    </a:moveTo>
                    <a:cubicBezTo>
                      <a:pt x="2974" y="1564"/>
                      <a:pt x="2968" y="1567"/>
                      <a:pt x="2961" y="1570"/>
                    </a:cubicBezTo>
                    <a:lnTo>
                      <a:pt x="2961" y="1570"/>
                    </a:lnTo>
                    <a:cubicBezTo>
                      <a:pt x="2967" y="1568"/>
                      <a:pt x="2974" y="1565"/>
                      <a:pt x="2980" y="1562"/>
                    </a:cubicBezTo>
                    <a:close/>
                    <a:moveTo>
                      <a:pt x="3948" y="1"/>
                    </a:moveTo>
                    <a:lnTo>
                      <a:pt x="3948" y="1"/>
                    </a:lnTo>
                    <a:cubicBezTo>
                      <a:pt x="3938" y="11"/>
                      <a:pt x="3931" y="21"/>
                      <a:pt x="3921" y="31"/>
                    </a:cubicBezTo>
                    <a:cubicBezTo>
                      <a:pt x="3921" y="35"/>
                      <a:pt x="3921" y="35"/>
                      <a:pt x="3918" y="35"/>
                    </a:cubicBezTo>
                    <a:cubicBezTo>
                      <a:pt x="3918" y="38"/>
                      <a:pt x="3911" y="45"/>
                      <a:pt x="3911" y="49"/>
                    </a:cubicBezTo>
                    <a:cubicBezTo>
                      <a:pt x="3884" y="79"/>
                      <a:pt x="3860" y="109"/>
                      <a:pt x="3834" y="143"/>
                    </a:cubicBezTo>
                    <a:cubicBezTo>
                      <a:pt x="3830" y="147"/>
                      <a:pt x="3830" y="150"/>
                      <a:pt x="3826" y="153"/>
                    </a:cubicBezTo>
                    <a:cubicBezTo>
                      <a:pt x="3823" y="153"/>
                      <a:pt x="3823" y="153"/>
                      <a:pt x="3823" y="157"/>
                    </a:cubicBezTo>
                    <a:lnTo>
                      <a:pt x="3820" y="157"/>
                    </a:lnTo>
                    <a:cubicBezTo>
                      <a:pt x="3773" y="224"/>
                      <a:pt x="3721" y="289"/>
                      <a:pt x="3664" y="353"/>
                    </a:cubicBezTo>
                    <a:lnTo>
                      <a:pt x="3481" y="536"/>
                    </a:lnTo>
                    <a:cubicBezTo>
                      <a:pt x="3417" y="594"/>
                      <a:pt x="3352" y="651"/>
                      <a:pt x="3288" y="708"/>
                    </a:cubicBezTo>
                    <a:cubicBezTo>
                      <a:pt x="3227" y="756"/>
                      <a:pt x="3163" y="800"/>
                      <a:pt x="3095" y="841"/>
                    </a:cubicBezTo>
                    <a:cubicBezTo>
                      <a:pt x="3102" y="841"/>
                      <a:pt x="3102" y="838"/>
                      <a:pt x="3105" y="838"/>
                    </a:cubicBezTo>
                    <a:lnTo>
                      <a:pt x="3105" y="838"/>
                    </a:lnTo>
                    <a:cubicBezTo>
                      <a:pt x="3031" y="888"/>
                      <a:pt x="2953" y="939"/>
                      <a:pt x="2875" y="986"/>
                    </a:cubicBezTo>
                    <a:lnTo>
                      <a:pt x="2879" y="986"/>
                    </a:lnTo>
                    <a:cubicBezTo>
                      <a:pt x="2875" y="986"/>
                      <a:pt x="2875" y="986"/>
                      <a:pt x="2871" y="990"/>
                    </a:cubicBezTo>
                    <a:cubicBezTo>
                      <a:pt x="2868" y="990"/>
                      <a:pt x="2868" y="990"/>
                      <a:pt x="2868" y="993"/>
                    </a:cubicBezTo>
                    <a:cubicBezTo>
                      <a:pt x="2740" y="1064"/>
                      <a:pt x="2604" y="1118"/>
                      <a:pt x="2462" y="1155"/>
                    </a:cubicBezTo>
                    <a:cubicBezTo>
                      <a:pt x="2296" y="1199"/>
                      <a:pt x="2123" y="1224"/>
                      <a:pt x="1954" y="1233"/>
                    </a:cubicBezTo>
                    <a:cubicBezTo>
                      <a:pt x="1904" y="1233"/>
                      <a:pt x="1856" y="1235"/>
                      <a:pt x="1807" y="1235"/>
                    </a:cubicBezTo>
                    <a:cubicBezTo>
                      <a:pt x="1783" y="1235"/>
                      <a:pt x="1759" y="1234"/>
                      <a:pt x="1734" y="1233"/>
                    </a:cubicBezTo>
                    <a:cubicBezTo>
                      <a:pt x="1649" y="1230"/>
                      <a:pt x="1561" y="1224"/>
                      <a:pt x="1477" y="1216"/>
                    </a:cubicBezTo>
                    <a:cubicBezTo>
                      <a:pt x="1396" y="1207"/>
                      <a:pt x="1314" y="1196"/>
                      <a:pt x="1233" y="1179"/>
                    </a:cubicBezTo>
                    <a:cubicBezTo>
                      <a:pt x="1155" y="1159"/>
                      <a:pt x="1080" y="1138"/>
                      <a:pt x="1006" y="1115"/>
                    </a:cubicBezTo>
                    <a:cubicBezTo>
                      <a:pt x="850" y="1068"/>
                      <a:pt x="694" y="1010"/>
                      <a:pt x="546" y="946"/>
                    </a:cubicBezTo>
                    <a:cubicBezTo>
                      <a:pt x="478" y="916"/>
                      <a:pt x="413" y="888"/>
                      <a:pt x="349" y="853"/>
                    </a:cubicBezTo>
                    <a:lnTo>
                      <a:pt x="349" y="853"/>
                    </a:lnTo>
                    <a:cubicBezTo>
                      <a:pt x="353" y="855"/>
                      <a:pt x="356" y="858"/>
                      <a:pt x="359" y="861"/>
                    </a:cubicBezTo>
                    <a:cubicBezTo>
                      <a:pt x="238" y="793"/>
                      <a:pt x="119" y="736"/>
                      <a:pt x="7" y="655"/>
                    </a:cubicBezTo>
                    <a:cubicBezTo>
                      <a:pt x="3" y="655"/>
                      <a:pt x="0" y="651"/>
                      <a:pt x="0" y="651"/>
                    </a:cubicBezTo>
                    <a:lnTo>
                      <a:pt x="0" y="651"/>
                    </a:lnTo>
                    <a:cubicBezTo>
                      <a:pt x="17" y="695"/>
                      <a:pt x="34" y="739"/>
                      <a:pt x="58" y="783"/>
                    </a:cubicBezTo>
                    <a:cubicBezTo>
                      <a:pt x="61" y="786"/>
                      <a:pt x="61" y="786"/>
                      <a:pt x="61" y="790"/>
                    </a:cubicBezTo>
                    <a:cubicBezTo>
                      <a:pt x="102" y="858"/>
                      <a:pt x="142" y="925"/>
                      <a:pt x="183" y="993"/>
                    </a:cubicBezTo>
                    <a:cubicBezTo>
                      <a:pt x="230" y="1074"/>
                      <a:pt x="285" y="1152"/>
                      <a:pt x="339" y="1230"/>
                    </a:cubicBezTo>
                    <a:cubicBezTo>
                      <a:pt x="352" y="1247"/>
                      <a:pt x="366" y="1264"/>
                      <a:pt x="383" y="1277"/>
                    </a:cubicBezTo>
                    <a:cubicBezTo>
                      <a:pt x="407" y="1301"/>
                      <a:pt x="430" y="1325"/>
                      <a:pt x="454" y="1349"/>
                    </a:cubicBezTo>
                    <a:cubicBezTo>
                      <a:pt x="502" y="1382"/>
                      <a:pt x="549" y="1419"/>
                      <a:pt x="596" y="1457"/>
                    </a:cubicBezTo>
                    <a:cubicBezTo>
                      <a:pt x="647" y="1498"/>
                      <a:pt x="698" y="1535"/>
                      <a:pt x="755" y="1572"/>
                    </a:cubicBezTo>
                    <a:cubicBezTo>
                      <a:pt x="758" y="1572"/>
                      <a:pt x="762" y="1576"/>
                      <a:pt x="766" y="1576"/>
                    </a:cubicBezTo>
                    <a:cubicBezTo>
                      <a:pt x="830" y="1613"/>
                      <a:pt x="894" y="1650"/>
                      <a:pt x="958" y="1687"/>
                    </a:cubicBezTo>
                    <a:cubicBezTo>
                      <a:pt x="1060" y="1727"/>
                      <a:pt x="1165" y="1765"/>
                      <a:pt x="1274" y="1793"/>
                    </a:cubicBezTo>
                    <a:cubicBezTo>
                      <a:pt x="1409" y="1826"/>
                      <a:pt x="1544" y="1836"/>
                      <a:pt x="1683" y="1840"/>
                    </a:cubicBezTo>
                    <a:cubicBezTo>
                      <a:pt x="1721" y="1843"/>
                      <a:pt x="1761" y="1843"/>
                      <a:pt x="1798" y="1843"/>
                    </a:cubicBezTo>
                    <a:cubicBezTo>
                      <a:pt x="1862" y="1843"/>
                      <a:pt x="1925" y="1845"/>
                      <a:pt x="1987" y="1845"/>
                    </a:cubicBezTo>
                    <a:cubicBezTo>
                      <a:pt x="2034" y="1845"/>
                      <a:pt x="2080" y="1844"/>
                      <a:pt x="2127" y="1840"/>
                    </a:cubicBezTo>
                    <a:cubicBezTo>
                      <a:pt x="2425" y="1809"/>
                      <a:pt x="2693" y="1686"/>
                      <a:pt x="2961" y="1570"/>
                    </a:cubicBezTo>
                    <a:lnTo>
                      <a:pt x="2961" y="1570"/>
                    </a:lnTo>
                    <a:cubicBezTo>
                      <a:pt x="2958" y="1571"/>
                      <a:pt x="2955" y="1572"/>
                      <a:pt x="2952" y="1573"/>
                    </a:cubicBezTo>
                    <a:lnTo>
                      <a:pt x="2952" y="1573"/>
                    </a:lnTo>
                    <a:cubicBezTo>
                      <a:pt x="3050" y="1531"/>
                      <a:pt x="3147" y="1489"/>
                      <a:pt x="3234" y="1433"/>
                    </a:cubicBezTo>
                    <a:cubicBezTo>
                      <a:pt x="3278" y="1393"/>
                      <a:pt x="3326" y="1349"/>
                      <a:pt x="3366" y="1305"/>
                    </a:cubicBezTo>
                    <a:cubicBezTo>
                      <a:pt x="3420" y="1247"/>
                      <a:pt x="3464" y="1190"/>
                      <a:pt x="3512" y="1129"/>
                    </a:cubicBezTo>
                    <a:lnTo>
                      <a:pt x="3512" y="1129"/>
                    </a:lnTo>
                    <a:cubicBezTo>
                      <a:pt x="3512" y="1129"/>
                      <a:pt x="3511" y="1129"/>
                      <a:pt x="3511" y="1129"/>
                    </a:cubicBezTo>
                    <a:lnTo>
                      <a:pt x="3511" y="1129"/>
                    </a:lnTo>
                    <a:cubicBezTo>
                      <a:pt x="3577" y="1035"/>
                      <a:pt x="3641" y="934"/>
                      <a:pt x="3698" y="830"/>
                    </a:cubicBezTo>
                    <a:lnTo>
                      <a:pt x="3698" y="830"/>
                    </a:lnTo>
                    <a:cubicBezTo>
                      <a:pt x="3697" y="831"/>
                      <a:pt x="3697" y="832"/>
                      <a:pt x="3697" y="833"/>
                    </a:cubicBezTo>
                    <a:lnTo>
                      <a:pt x="3697" y="833"/>
                    </a:lnTo>
                    <a:cubicBezTo>
                      <a:pt x="3765" y="704"/>
                      <a:pt x="3832" y="574"/>
                      <a:pt x="3881" y="438"/>
                    </a:cubicBezTo>
                    <a:cubicBezTo>
                      <a:pt x="3881" y="435"/>
                      <a:pt x="3884" y="431"/>
                      <a:pt x="3884" y="431"/>
                    </a:cubicBezTo>
                    <a:cubicBezTo>
                      <a:pt x="3921" y="289"/>
                      <a:pt x="3938" y="143"/>
                      <a:pt x="39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10" name="Google Shape;1210;p56"/>
              <p:cNvSpPr/>
              <p:nvPr/>
            </p:nvSpPr>
            <p:spPr>
              <a:xfrm>
                <a:off x="6452460" y="3376387"/>
                <a:ext cx="1680633" cy="2525812"/>
              </a:xfrm>
              <a:custGeom>
                <a:avLst/>
                <a:gdLst/>
                <a:ahLst/>
                <a:cxnLst/>
                <a:rect l="l" t="t" r="r" b="b"/>
                <a:pathLst>
                  <a:path w="39915" h="59988" extrusionOk="0">
                    <a:moveTo>
                      <a:pt x="25418" y="686"/>
                    </a:moveTo>
                    <a:lnTo>
                      <a:pt x="25418" y="686"/>
                    </a:lnTo>
                    <a:cubicBezTo>
                      <a:pt x="25419" y="686"/>
                      <a:pt x="25421" y="686"/>
                      <a:pt x="25423" y="687"/>
                    </a:cubicBezTo>
                    <a:lnTo>
                      <a:pt x="25423" y="687"/>
                    </a:lnTo>
                    <a:cubicBezTo>
                      <a:pt x="25421" y="686"/>
                      <a:pt x="25419" y="686"/>
                      <a:pt x="25418" y="686"/>
                    </a:cubicBezTo>
                    <a:close/>
                    <a:moveTo>
                      <a:pt x="19128" y="702"/>
                    </a:moveTo>
                    <a:cubicBezTo>
                      <a:pt x="19118" y="702"/>
                      <a:pt x="19108" y="702"/>
                      <a:pt x="19098" y="703"/>
                    </a:cubicBezTo>
                    <a:cubicBezTo>
                      <a:pt x="19107" y="703"/>
                      <a:pt x="19118" y="703"/>
                      <a:pt x="19128" y="702"/>
                    </a:cubicBezTo>
                    <a:close/>
                    <a:moveTo>
                      <a:pt x="22274" y="26748"/>
                    </a:moveTo>
                    <a:cubicBezTo>
                      <a:pt x="22281" y="26749"/>
                      <a:pt x="22287" y="26749"/>
                      <a:pt x="22294" y="26749"/>
                    </a:cubicBezTo>
                    <a:cubicBezTo>
                      <a:pt x="22287" y="26748"/>
                      <a:pt x="22281" y="26748"/>
                      <a:pt x="22274" y="26748"/>
                    </a:cubicBezTo>
                    <a:close/>
                    <a:moveTo>
                      <a:pt x="9268" y="26795"/>
                    </a:moveTo>
                    <a:lnTo>
                      <a:pt x="9268" y="26795"/>
                    </a:lnTo>
                    <a:cubicBezTo>
                      <a:pt x="9267" y="26795"/>
                      <a:pt x="9266" y="26796"/>
                      <a:pt x="9264" y="26796"/>
                    </a:cubicBezTo>
                    <a:cubicBezTo>
                      <a:pt x="9266" y="26796"/>
                      <a:pt x="9267" y="26795"/>
                      <a:pt x="9268" y="26795"/>
                    </a:cubicBezTo>
                    <a:close/>
                    <a:moveTo>
                      <a:pt x="37591" y="27009"/>
                    </a:moveTo>
                    <a:lnTo>
                      <a:pt x="37591" y="27009"/>
                    </a:lnTo>
                    <a:cubicBezTo>
                      <a:pt x="37590" y="27010"/>
                      <a:pt x="37590" y="27012"/>
                      <a:pt x="37589" y="27013"/>
                    </a:cubicBezTo>
                    <a:cubicBezTo>
                      <a:pt x="37589" y="27011"/>
                      <a:pt x="37590" y="27010"/>
                      <a:pt x="37591" y="27009"/>
                    </a:cubicBezTo>
                    <a:close/>
                    <a:moveTo>
                      <a:pt x="34125" y="29803"/>
                    </a:moveTo>
                    <a:cubicBezTo>
                      <a:pt x="34125" y="29803"/>
                      <a:pt x="34123" y="29803"/>
                      <a:pt x="34122" y="29804"/>
                    </a:cubicBezTo>
                    <a:lnTo>
                      <a:pt x="34122" y="29804"/>
                    </a:lnTo>
                    <a:cubicBezTo>
                      <a:pt x="34123" y="29804"/>
                      <a:pt x="34124" y="29803"/>
                      <a:pt x="34125" y="29803"/>
                    </a:cubicBezTo>
                    <a:close/>
                    <a:moveTo>
                      <a:pt x="19701" y="692"/>
                    </a:moveTo>
                    <a:cubicBezTo>
                      <a:pt x="19877" y="692"/>
                      <a:pt x="20053" y="695"/>
                      <a:pt x="20228" y="700"/>
                    </a:cubicBezTo>
                    <a:cubicBezTo>
                      <a:pt x="20604" y="713"/>
                      <a:pt x="20980" y="740"/>
                      <a:pt x="21356" y="767"/>
                    </a:cubicBezTo>
                    <a:cubicBezTo>
                      <a:pt x="21647" y="797"/>
                      <a:pt x="21935" y="838"/>
                      <a:pt x="22223" y="882"/>
                    </a:cubicBezTo>
                    <a:cubicBezTo>
                      <a:pt x="22242" y="885"/>
                      <a:pt x="22261" y="887"/>
                      <a:pt x="22279" y="887"/>
                    </a:cubicBezTo>
                    <a:cubicBezTo>
                      <a:pt x="22306" y="887"/>
                      <a:pt x="22332" y="883"/>
                      <a:pt x="22358" y="875"/>
                    </a:cubicBezTo>
                    <a:cubicBezTo>
                      <a:pt x="22477" y="895"/>
                      <a:pt x="22602" y="912"/>
                      <a:pt x="22724" y="916"/>
                    </a:cubicBezTo>
                    <a:cubicBezTo>
                      <a:pt x="22856" y="916"/>
                      <a:pt x="22988" y="909"/>
                      <a:pt x="23120" y="899"/>
                    </a:cubicBezTo>
                    <a:cubicBezTo>
                      <a:pt x="23208" y="899"/>
                      <a:pt x="23296" y="903"/>
                      <a:pt x="23381" y="909"/>
                    </a:cubicBezTo>
                    <a:cubicBezTo>
                      <a:pt x="23516" y="919"/>
                      <a:pt x="23649" y="933"/>
                      <a:pt x="23780" y="956"/>
                    </a:cubicBezTo>
                    <a:cubicBezTo>
                      <a:pt x="24078" y="1021"/>
                      <a:pt x="24360" y="1122"/>
                      <a:pt x="24651" y="1207"/>
                    </a:cubicBezTo>
                    <a:cubicBezTo>
                      <a:pt x="24959" y="1298"/>
                      <a:pt x="25271" y="1359"/>
                      <a:pt x="25585" y="1424"/>
                    </a:cubicBezTo>
                    <a:cubicBezTo>
                      <a:pt x="25724" y="1455"/>
                      <a:pt x="25860" y="1488"/>
                      <a:pt x="25995" y="1528"/>
                    </a:cubicBezTo>
                    <a:cubicBezTo>
                      <a:pt x="26337" y="1650"/>
                      <a:pt x="26679" y="1776"/>
                      <a:pt x="27024" y="1891"/>
                    </a:cubicBezTo>
                    <a:cubicBezTo>
                      <a:pt x="27258" y="1972"/>
                      <a:pt x="27495" y="2050"/>
                      <a:pt x="27725" y="2142"/>
                    </a:cubicBezTo>
                    <a:cubicBezTo>
                      <a:pt x="27969" y="2240"/>
                      <a:pt x="28206" y="2348"/>
                      <a:pt x="28440" y="2463"/>
                    </a:cubicBezTo>
                    <a:cubicBezTo>
                      <a:pt x="29056" y="2775"/>
                      <a:pt x="29652" y="3120"/>
                      <a:pt x="30255" y="3459"/>
                    </a:cubicBezTo>
                    <a:cubicBezTo>
                      <a:pt x="30542" y="3621"/>
                      <a:pt x="30817" y="3808"/>
                      <a:pt x="31094" y="3987"/>
                    </a:cubicBezTo>
                    <a:cubicBezTo>
                      <a:pt x="31162" y="4031"/>
                      <a:pt x="31233" y="4079"/>
                      <a:pt x="31305" y="4123"/>
                    </a:cubicBezTo>
                    <a:cubicBezTo>
                      <a:pt x="31524" y="4265"/>
                      <a:pt x="31744" y="4410"/>
                      <a:pt x="31965" y="4552"/>
                    </a:cubicBezTo>
                    <a:cubicBezTo>
                      <a:pt x="32049" y="4617"/>
                      <a:pt x="32134" y="4674"/>
                      <a:pt x="32215" y="4739"/>
                    </a:cubicBezTo>
                    <a:cubicBezTo>
                      <a:pt x="32296" y="4807"/>
                      <a:pt x="32377" y="4874"/>
                      <a:pt x="32459" y="4942"/>
                    </a:cubicBezTo>
                    <a:cubicBezTo>
                      <a:pt x="32662" y="5125"/>
                      <a:pt x="32862" y="5307"/>
                      <a:pt x="33065" y="5487"/>
                    </a:cubicBezTo>
                    <a:cubicBezTo>
                      <a:pt x="33149" y="5565"/>
                      <a:pt x="33235" y="5643"/>
                      <a:pt x="33319" y="5718"/>
                    </a:cubicBezTo>
                    <a:cubicBezTo>
                      <a:pt x="33441" y="5823"/>
                      <a:pt x="33563" y="5931"/>
                      <a:pt x="33678" y="6043"/>
                    </a:cubicBezTo>
                    <a:cubicBezTo>
                      <a:pt x="34068" y="6422"/>
                      <a:pt x="34443" y="6811"/>
                      <a:pt x="34802" y="7221"/>
                    </a:cubicBezTo>
                    <a:cubicBezTo>
                      <a:pt x="35114" y="7607"/>
                      <a:pt x="35412" y="8003"/>
                      <a:pt x="35706" y="8400"/>
                    </a:cubicBezTo>
                    <a:cubicBezTo>
                      <a:pt x="35906" y="8667"/>
                      <a:pt x="36092" y="8938"/>
                      <a:pt x="36282" y="9208"/>
                    </a:cubicBezTo>
                    <a:cubicBezTo>
                      <a:pt x="36363" y="9324"/>
                      <a:pt x="36448" y="9436"/>
                      <a:pt x="36526" y="9550"/>
                    </a:cubicBezTo>
                    <a:cubicBezTo>
                      <a:pt x="36587" y="9649"/>
                      <a:pt x="36644" y="9750"/>
                      <a:pt x="36702" y="9852"/>
                    </a:cubicBezTo>
                    <a:cubicBezTo>
                      <a:pt x="36806" y="10025"/>
                      <a:pt x="36912" y="10197"/>
                      <a:pt x="37006" y="10374"/>
                    </a:cubicBezTo>
                    <a:cubicBezTo>
                      <a:pt x="37145" y="10630"/>
                      <a:pt x="37274" y="10888"/>
                      <a:pt x="37403" y="11149"/>
                    </a:cubicBezTo>
                    <a:cubicBezTo>
                      <a:pt x="37572" y="11518"/>
                      <a:pt x="37745" y="11883"/>
                      <a:pt x="37914" y="12249"/>
                    </a:cubicBezTo>
                    <a:cubicBezTo>
                      <a:pt x="37938" y="12300"/>
                      <a:pt x="37961" y="12354"/>
                      <a:pt x="37985" y="12408"/>
                    </a:cubicBezTo>
                    <a:cubicBezTo>
                      <a:pt x="38050" y="12544"/>
                      <a:pt x="38114" y="12679"/>
                      <a:pt x="38172" y="12815"/>
                    </a:cubicBezTo>
                    <a:cubicBezTo>
                      <a:pt x="38249" y="13018"/>
                      <a:pt x="38324" y="13218"/>
                      <a:pt x="38395" y="13424"/>
                    </a:cubicBezTo>
                    <a:cubicBezTo>
                      <a:pt x="38395" y="13420"/>
                      <a:pt x="38394" y="13416"/>
                      <a:pt x="38394" y="13412"/>
                    </a:cubicBezTo>
                    <a:lnTo>
                      <a:pt x="38394" y="13412"/>
                    </a:lnTo>
                    <a:cubicBezTo>
                      <a:pt x="38443" y="13572"/>
                      <a:pt x="38491" y="13732"/>
                      <a:pt x="38541" y="13892"/>
                    </a:cubicBezTo>
                    <a:cubicBezTo>
                      <a:pt x="38588" y="14037"/>
                      <a:pt x="38632" y="14183"/>
                      <a:pt x="38676" y="14325"/>
                    </a:cubicBezTo>
                    <a:cubicBezTo>
                      <a:pt x="38706" y="14434"/>
                      <a:pt x="38733" y="14542"/>
                      <a:pt x="38764" y="14650"/>
                    </a:cubicBezTo>
                    <a:cubicBezTo>
                      <a:pt x="38784" y="14725"/>
                      <a:pt x="38805" y="14803"/>
                      <a:pt x="38825" y="14881"/>
                    </a:cubicBezTo>
                    <a:cubicBezTo>
                      <a:pt x="38858" y="15023"/>
                      <a:pt x="38886" y="15165"/>
                      <a:pt x="38910" y="15310"/>
                    </a:cubicBezTo>
                    <a:cubicBezTo>
                      <a:pt x="38940" y="15523"/>
                      <a:pt x="38967" y="15737"/>
                      <a:pt x="38994" y="15950"/>
                    </a:cubicBezTo>
                    <a:cubicBezTo>
                      <a:pt x="39041" y="16303"/>
                      <a:pt x="39082" y="16658"/>
                      <a:pt x="39113" y="17010"/>
                    </a:cubicBezTo>
                    <a:cubicBezTo>
                      <a:pt x="39122" y="17291"/>
                      <a:pt x="39133" y="17572"/>
                      <a:pt x="39147" y="17850"/>
                    </a:cubicBezTo>
                    <a:cubicBezTo>
                      <a:pt x="39163" y="18127"/>
                      <a:pt x="39183" y="18402"/>
                      <a:pt x="39204" y="18680"/>
                    </a:cubicBezTo>
                    <a:cubicBezTo>
                      <a:pt x="39211" y="18798"/>
                      <a:pt x="39211" y="18913"/>
                      <a:pt x="39214" y="19032"/>
                    </a:cubicBezTo>
                    <a:cubicBezTo>
                      <a:pt x="39214" y="19106"/>
                      <a:pt x="39221" y="19184"/>
                      <a:pt x="39218" y="19262"/>
                    </a:cubicBezTo>
                    <a:cubicBezTo>
                      <a:pt x="39214" y="19485"/>
                      <a:pt x="39204" y="19709"/>
                      <a:pt x="39201" y="19935"/>
                    </a:cubicBezTo>
                    <a:cubicBezTo>
                      <a:pt x="39201" y="20034"/>
                      <a:pt x="39197" y="20132"/>
                      <a:pt x="39197" y="20230"/>
                    </a:cubicBezTo>
                    <a:lnTo>
                      <a:pt x="39197" y="20291"/>
                    </a:lnTo>
                    <a:cubicBezTo>
                      <a:pt x="39194" y="20460"/>
                      <a:pt x="39191" y="20633"/>
                      <a:pt x="39183" y="20806"/>
                    </a:cubicBezTo>
                    <a:cubicBezTo>
                      <a:pt x="39180" y="20935"/>
                      <a:pt x="39177" y="21060"/>
                      <a:pt x="39170" y="21189"/>
                    </a:cubicBezTo>
                    <a:lnTo>
                      <a:pt x="39170" y="21185"/>
                    </a:lnTo>
                    <a:cubicBezTo>
                      <a:pt x="39150" y="21443"/>
                      <a:pt x="39122" y="21696"/>
                      <a:pt x="39089" y="21951"/>
                    </a:cubicBezTo>
                    <a:cubicBezTo>
                      <a:pt x="39069" y="22109"/>
                      <a:pt x="39045" y="22269"/>
                      <a:pt x="39025" y="22431"/>
                    </a:cubicBezTo>
                    <a:cubicBezTo>
                      <a:pt x="38984" y="22702"/>
                      <a:pt x="38940" y="22976"/>
                      <a:pt x="38906" y="23247"/>
                    </a:cubicBezTo>
                    <a:cubicBezTo>
                      <a:pt x="38855" y="23633"/>
                      <a:pt x="38805" y="24019"/>
                      <a:pt x="38727" y="24402"/>
                    </a:cubicBezTo>
                    <a:cubicBezTo>
                      <a:pt x="38723" y="24409"/>
                      <a:pt x="38723" y="24416"/>
                      <a:pt x="38720" y="24419"/>
                    </a:cubicBezTo>
                    <a:cubicBezTo>
                      <a:pt x="38713" y="24453"/>
                      <a:pt x="38703" y="24483"/>
                      <a:pt x="38700" y="24517"/>
                    </a:cubicBezTo>
                    <a:cubicBezTo>
                      <a:pt x="38683" y="24578"/>
                      <a:pt x="38669" y="24639"/>
                      <a:pt x="38652" y="24700"/>
                    </a:cubicBezTo>
                    <a:lnTo>
                      <a:pt x="38652" y="24703"/>
                    </a:lnTo>
                    <a:cubicBezTo>
                      <a:pt x="38635" y="24758"/>
                      <a:pt x="38619" y="24811"/>
                      <a:pt x="38602" y="24866"/>
                    </a:cubicBezTo>
                    <a:cubicBezTo>
                      <a:pt x="38585" y="24930"/>
                      <a:pt x="38564" y="24998"/>
                      <a:pt x="38544" y="25062"/>
                    </a:cubicBezTo>
                    <a:cubicBezTo>
                      <a:pt x="38476" y="25232"/>
                      <a:pt x="38408" y="25397"/>
                      <a:pt x="38334" y="25560"/>
                    </a:cubicBezTo>
                    <a:cubicBezTo>
                      <a:pt x="38310" y="25611"/>
                      <a:pt x="38283" y="25655"/>
                      <a:pt x="38259" y="25702"/>
                    </a:cubicBezTo>
                    <a:cubicBezTo>
                      <a:pt x="38202" y="25817"/>
                      <a:pt x="38147" y="25933"/>
                      <a:pt x="38086" y="26044"/>
                    </a:cubicBezTo>
                    <a:cubicBezTo>
                      <a:pt x="37915" y="26364"/>
                      <a:pt x="37760" y="26687"/>
                      <a:pt x="37592" y="27007"/>
                    </a:cubicBezTo>
                    <a:lnTo>
                      <a:pt x="37592" y="27007"/>
                    </a:lnTo>
                    <a:cubicBezTo>
                      <a:pt x="37592" y="27007"/>
                      <a:pt x="37592" y="27006"/>
                      <a:pt x="37592" y="27006"/>
                    </a:cubicBezTo>
                    <a:lnTo>
                      <a:pt x="37592" y="27006"/>
                    </a:lnTo>
                    <a:cubicBezTo>
                      <a:pt x="37538" y="27107"/>
                      <a:pt x="37481" y="27209"/>
                      <a:pt x="37416" y="27304"/>
                    </a:cubicBezTo>
                    <a:cubicBezTo>
                      <a:pt x="37345" y="27405"/>
                      <a:pt x="37274" y="27500"/>
                      <a:pt x="37206" y="27599"/>
                    </a:cubicBezTo>
                    <a:lnTo>
                      <a:pt x="37206" y="27595"/>
                    </a:lnTo>
                    <a:cubicBezTo>
                      <a:pt x="37206" y="27599"/>
                      <a:pt x="37206" y="27599"/>
                      <a:pt x="37203" y="27599"/>
                    </a:cubicBezTo>
                    <a:cubicBezTo>
                      <a:pt x="37203" y="27602"/>
                      <a:pt x="37200" y="27605"/>
                      <a:pt x="37200" y="27605"/>
                    </a:cubicBezTo>
                    <a:cubicBezTo>
                      <a:pt x="37200" y="27605"/>
                      <a:pt x="37196" y="27605"/>
                      <a:pt x="37196" y="27609"/>
                    </a:cubicBezTo>
                    <a:cubicBezTo>
                      <a:pt x="37192" y="27615"/>
                      <a:pt x="37189" y="27619"/>
                      <a:pt x="37186" y="27626"/>
                    </a:cubicBezTo>
                    <a:cubicBezTo>
                      <a:pt x="37186" y="27622"/>
                      <a:pt x="37189" y="27619"/>
                      <a:pt x="37189" y="27615"/>
                    </a:cubicBezTo>
                    <a:lnTo>
                      <a:pt x="37189" y="27615"/>
                    </a:lnTo>
                    <a:cubicBezTo>
                      <a:pt x="37047" y="27795"/>
                      <a:pt x="36901" y="27971"/>
                      <a:pt x="36745" y="28140"/>
                    </a:cubicBezTo>
                    <a:cubicBezTo>
                      <a:pt x="36719" y="28171"/>
                      <a:pt x="36684" y="28194"/>
                      <a:pt x="36658" y="28218"/>
                    </a:cubicBezTo>
                    <a:cubicBezTo>
                      <a:pt x="36498" y="28377"/>
                      <a:pt x="36333" y="28529"/>
                      <a:pt x="36156" y="28672"/>
                    </a:cubicBezTo>
                    <a:cubicBezTo>
                      <a:pt x="36160" y="28668"/>
                      <a:pt x="36160" y="28668"/>
                      <a:pt x="36164" y="28668"/>
                    </a:cubicBezTo>
                    <a:cubicBezTo>
                      <a:pt x="36008" y="28784"/>
                      <a:pt x="35852" y="28895"/>
                      <a:pt x="35693" y="29001"/>
                    </a:cubicBezTo>
                    <a:cubicBezTo>
                      <a:pt x="35429" y="29156"/>
                      <a:pt x="35158" y="29292"/>
                      <a:pt x="34887" y="29427"/>
                    </a:cubicBezTo>
                    <a:cubicBezTo>
                      <a:pt x="34633" y="29556"/>
                      <a:pt x="34376" y="29684"/>
                      <a:pt x="34121" y="29806"/>
                    </a:cubicBezTo>
                    <a:cubicBezTo>
                      <a:pt x="34121" y="29805"/>
                      <a:pt x="34122" y="29804"/>
                      <a:pt x="34122" y="29804"/>
                    </a:cubicBezTo>
                    <a:lnTo>
                      <a:pt x="34122" y="29804"/>
                    </a:lnTo>
                    <a:cubicBezTo>
                      <a:pt x="34046" y="29838"/>
                      <a:pt x="33965" y="29867"/>
                      <a:pt x="33885" y="29898"/>
                    </a:cubicBezTo>
                    <a:cubicBezTo>
                      <a:pt x="33847" y="29911"/>
                      <a:pt x="33810" y="29928"/>
                      <a:pt x="33773" y="29942"/>
                    </a:cubicBezTo>
                    <a:cubicBezTo>
                      <a:pt x="33641" y="29979"/>
                      <a:pt x="33505" y="30006"/>
                      <a:pt x="33370" y="30037"/>
                    </a:cubicBezTo>
                    <a:cubicBezTo>
                      <a:pt x="33329" y="30043"/>
                      <a:pt x="33288" y="30057"/>
                      <a:pt x="33244" y="30064"/>
                    </a:cubicBezTo>
                    <a:cubicBezTo>
                      <a:pt x="33231" y="30067"/>
                      <a:pt x="33214" y="30067"/>
                      <a:pt x="33201" y="30070"/>
                    </a:cubicBezTo>
                    <a:cubicBezTo>
                      <a:pt x="32832" y="30128"/>
                      <a:pt x="32463" y="30175"/>
                      <a:pt x="32097" y="30246"/>
                    </a:cubicBezTo>
                    <a:cubicBezTo>
                      <a:pt x="31741" y="30314"/>
                      <a:pt x="31392" y="30392"/>
                      <a:pt x="31041" y="30459"/>
                    </a:cubicBezTo>
                    <a:cubicBezTo>
                      <a:pt x="30681" y="30528"/>
                      <a:pt x="30319" y="30592"/>
                      <a:pt x="29964" y="30670"/>
                    </a:cubicBezTo>
                    <a:cubicBezTo>
                      <a:pt x="29631" y="30748"/>
                      <a:pt x="29297" y="30825"/>
                      <a:pt x="28961" y="30890"/>
                    </a:cubicBezTo>
                    <a:cubicBezTo>
                      <a:pt x="28748" y="30920"/>
                      <a:pt x="28538" y="30944"/>
                      <a:pt x="28328" y="30971"/>
                    </a:cubicBezTo>
                    <a:cubicBezTo>
                      <a:pt x="28264" y="30978"/>
                      <a:pt x="28196" y="30984"/>
                      <a:pt x="28131" y="30995"/>
                    </a:cubicBezTo>
                    <a:cubicBezTo>
                      <a:pt x="27904" y="31025"/>
                      <a:pt x="27681" y="31066"/>
                      <a:pt x="27454" y="31106"/>
                    </a:cubicBezTo>
                    <a:cubicBezTo>
                      <a:pt x="27440" y="30910"/>
                      <a:pt x="27427" y="30717"/>
                      <a:pt x="27414" y="30520"/>
                    </a:cubicBezTo>
                    <a:cubicBezTo>
                      <a:pt x="27390" y="30145"/>
                      <a:pt x="27346" y="29773"/>
                      <a:pt x="27306" y="29400"/>
                    </a:cubicBezTo>
                    <a:cubicBezTo>
                      <a:pt x="27288" y="29224"/>
                      <a:pt x="27282" y="29048"/>
                      <a:pt x="27278" y="28871"/>
                    </a:cubicBezTo>
                    <a:cubicBezTo>
                      <a:pt x="27275" y="28689"/>
                      <a:pt x="27265" y="28502"/>
                      <a:pt x="27254" y="28316"/>
                    </a:cubicBezTo>
                    <a:cubicBezTo>
                      <a:pt x="27245" y="28151"/>
                      <a:pt x="27224" y="27985"/>
                      <a:pt x="27217" y="27818"/>
                    </a:cubicBezTo>
                    <a:cubicBezTo>
                      <a:pt x="27207" y="27639"/>
                      <a:pt x="27201" y="27463"/>
                      <a:pt x="27197" y="27283"/>
                    </a:cubicBezTo>
                    <a:cubicBezTo>
                      <a:pt x="27193" y="27033"/>
                      <a:pt x="27204" y="26776"/>
                      <a:pt x="27193" y="26522"/>
                    </a:cubicBezTo>
                    <a:cubicBezTo>
                      <a:pt x="27190" y="26393"/>
                      <a:pt x="27180" y="26264"/>
                      <a:pt x="27176" y="26136"/>
                    </a:cubicBezTo>
                    <a:cubicBezTo>
                      <a:pt x="27176" y="26102"/>
                      <a:pt x="27176" y="26068"/>
                      <a:pt x="27173" y="26034"/>
                    </a:cubicBezTo>
                    <a:lnTo>
                      <a:pt x="27173" y="26034"/>
                    </a:lnTo>
                    <a:cubicBezTo>
                      <a:pt x="27891" y="26061"/>
                      <a:pt x="28606" y="26095"/>
                      <a:pt x="29320" y="26177"/>
                    </a:cubicBezTo>
                    <a:lnTo>
                      <a:pt x="29340" y="26177"/>
                    </a:lnTo>
                    <a:cubicBezTo>
                      <a:pt x="29371" y="26180"/>
                      <a:pt x="29401" y="26186"/>
                      <a:pt x="29431" y="26190"/>
                    </a:cubicBezTo>
                    <a:cubicBezTo>
                      <a:pt x="29469" y="26193"/>
                      <a:pt x="29506" y="26200"/>
                      <a:pt x="29547" y="26203"/>
                    </a:cubicBezTo>
                    <a:cubicBezTo>
                      <a:pt x="29564" y="26207"/>
                      <a:pt x="29588" y="26210"/>
                      <a:pt x="29608" y="26213"/>
                    </a:cubicBezTo>
                    <a:cubicBezTo>
                      <a:pt x="29747" y="26230"/>
                      <a:pt x="29886" y="26251"/>
                      <a:pt x="30025" y="26271"/>
                    </a:cubicBezTo>
                    <a:cubicBezTo>
                      <a:pt x="30620" y="26352"/>
                      <a:pt x="31219" y="26457"/>
                      <a:pt x="31809" y="26593"/>
                    </a:cubicBezTo>
                    <a:cubicBezTo>
                      <a:pt x="31904" y="26620"/>
                      <a:pt x="31999" y="26650"/>
                      <a:pt x="32093" y="26685"/>
                    </a:cubicBezTo>
                    <a:cubicBezTo>
                      <a:pt x="32185" y="26721"/>
                      <a:pt x="32273" y="26762"/>
                      <a:pt x="32364" y="26806"/>
                    </a:cubicBezTo>
                    <a:cubicBezTo>
                      <a:pt x="32442" y="26854"/>
                      <a:pt x="32516" y="26901"/>
                      <a:pt x="32591" y="26955"/>
                    </a:cubicBezTo>
                    <a:cubicBezTo>
                      <a:pt x="32649" y="26999"/>
                      <a:pt x="32702" y="27043"/>
                      <a:pt x="32754" y="27091"/>
                    </a:cubicBezTo>
                    <a:cubicBezTo>
                      <a:pt x="32780" y="27118"/>
                      <a:pt x="32808" y="27148"/>
                      <a:pt x="32832" y="27175"/>
                    </a:cubicBezTo>
                    <a:cubicBezTo>
                      <a:pt x="32841" y="27188"/>
                      <a:pt x="32852" y="27202"/>
                      <a:pt x="32862" y="27216"/>
                    </a:cubicBezTo>
                    <a:cubicBezTo>
                      <a:pt x="32872" y="27226"/>
                      <a:pt x="32882" y="27233"/>
                      <a:pt x="32893" y="27243"/>
                    </a:cubicBezTo>
                    <a:cubicBezTo>
                      <a:pt x="32926" y="27277"/>
                      <a:pt x="32943" y="27318"/>
                      <a:pt x="32957" y="27362"/>
                    </a:cubicBezTo>
                    <a:cubicBezTo>
                      <a:pt x="32967" y="27402"/>
                      <a:pt x="32971" y="27440"/>
                      <a:pt x="32967" y="27477"/>
                    </a:cubicBezTo>
                    <a:cubicBezTo>
                      <a:pt x="32957" y="27551"/>
                      <a:pt x="32913" y="27615"/>
                      <a:pt x="32858" y="27670"/>
                    </a:cubicBezTo>
                    <a:cubicBezTo>
                      <a:pt x="32801" y="27734"/>
                      <a:pt x="32727" y="27785"/>
                      <a:pt x="32652" y="27829"/>
                    </a:cubicBezTo>
                    <a:cubicBezTo>
                      <a:pt x="32557" y="27890"/>
                      <a:pt x="32442" y="27917"/>
                      <a:pt x="32337" y="27944"/>
                    </a:cubicBezTo>
                    <a:cubicBezTo>
                      <a:pt x="32174" y="27988"/>
                      <a:pt x="32016" y="28042"/>
                      <a:pt x="31860" y="28096"/>
                    </a:cubicBezTo>
                    <a:cubicBezTo>
                      <a:pt x="31697" y="28154"/>
                      <a:pt x="31538" y="28201"/>
                      <a:pt x="31375" y="28252"/>
                    </a:cubicBezTo>
                    <a:cubicBezTo>
                      <a:pt x="31210" y="28306"/>
                      <a:pt x="31047" y="28371"/>
                      <a:pt x="30881" y="28432"/>
                    </a:cubicBezTo>
                    <a:cubicBezTo>
                      <a:pt x="30620" y="28526"/>
                      <a:pt x="30360" y="28621"/>
                      <a:pt x="30099" y="28709"/>
                    </a:cubicBezTo>
                    <a:cubicBezTo>
                      <a:pt x="29984" y="28750"/>
                      <a:pt x="29869" y="28790"/>
                      <a:pt x="29757" y="28828"/>
                    </a:cubicBezTo>
                    <a:cubicBezTo>
                      <a:pt x="29736" y="28834"/>
                      <a:pt x="29716" y="28841"/>
                      <a:pt x="29700" y="28848"/>
                    </a:cubicBezTo>
                    <a:cubicBezTo>
                      <a:pt x="29574" y="28889"/>
                      <a:pt x="29445" y="28915"/>
                      <a:pt x="29320" y="28953"/>
                    </a:cubicBezTo>
                    <a:cubicBezTo>
                      <a:pt x="29283" y="28963"/>
                      <a:pt x="29242" y="28973"/>
                      <a:pt x="29205" y="28987"/>
                    </a:cubicBezTo>
                    <a:cubicBezTo>
                      <a:pt x="29401" y="28963"/>
                      <a:pt x="29598" y="28943"/>
                      <a:pt x="29791" y="28915"/>
                    </a:cubicBezTo>
                    <a:cubicBezTo>
                      <a:pt x="29991" y="28885"/>
                      <a:pt x="30187" y="28848"/>
                      <a:pt x="30386" y="28810"/>
                    </a:cubicBezTo>
                    <a:cubicBezTo>
                      <a:pt x="30793" y="28729"/>
                      <a:pt x="31199" y="28648"/>
                      <a:pt x="31605" y="28563"/>
                    </a:cubicBezTo>
                    <a:cubicBezTo>
                      <a:pt x="31958" y="28493"/>
                      <a:pt x="32310" y="28428"/>
                      <a:pt x="32646" y="28299"/>
                    </a:cubicBezTo>
                    <a:cubicBezTo>
                      <a:pt x="32824" y="28232"/>
                      <a:pt x="32994" y="28151"/>
                      <a:pt x="33160" y="28049"/>
                    </a:cubicBezTo>
                    <a:cubicBezTo>
                      <a:pt x="33299" y="27968"/>
                      <a:pt x="33434" y="27856"/>
                      <a:pt x="33509" y="27707"/>
                    </a:cubicBezTo>
                    <a:cubicBezTo>
                      <a:pt x="33587" y="27544"/>
                      <a:pt x="33631" y="27341"/>
                      <a:pt x="33583" y="27162"/>
                    </a:cubicBezTo>
                    <a:cubicBezTo>
                      <a:pt x="33552" y="27050"/>
                      <a:pt x="33512" y="26941"/>
                      <a:pt x="33448" y="26843"/>
                    </a:cubicBezTo>
                    <a:cubicBezTo>
                      <a:pt x="33390" y="26762"/>
                      <a:pt x="33326" y="26688"/>
                      <a:pt x="33255" y="26616"/>
                    </a:cubicBezTo>
                    <a:cubicBezTo>
                      <a:pt x="33146" y="26505"/>
                      <a:pt x="33021" y="26410"/>
                      <a:pt x="32893" y="26322"/>
                    </a:cubicBezTo>
                    <a:cubicBezTo>
                      <a:pt x="32740" y="26217"/>
                      <a:pt x="32577" y="26136"/>
                      <a:pt x="32412" y="26068"/>
                    </a:cubicBezTo>
                    <a:cubicBezTo>
                      <a:pt x="32077" y="25926"/>
                      <a:pt x="31718" y="25858"/>
                      <a:pt x="31362" y="25791"/>
                    </a:cubicBezTo>
                    <a:cubicBezTo>
                      <a:pt x="31003" y="25726"/>
                      <a:pt x="30641" y="25658"/>
                      <a:pt x="30278" y="25608"/>
                    </a:cubicBezTo>
                    <a:cubicBezTo>
                      <a:pt x="30089" y="25580"/>
                      <a:pt x="29899" y="25557"/>
                      <a:pt x="29709" y="25530"/>
                    </a:cubicBezTo>
                    <a:cubicBezTo>
                      <a:pt x="29686" y="25527"/>
                      <a:pt x="29659" y="25522"/>
                      <a:pt x="29635" y="25519"/>
                    </a:cubicBezTo>
                    <a:cubicBezTo>
                      <a:pt x="29625" y="25519"/>
                      <a:pt x="29614" y="25516"/>
                      <a:pt x="29605" y="25516"/>
                    </a:cubicBezTo>
                    <a:cubicBezTo>
                      <a:pt x="29544" y="25509"/>
                      <a:pt x="29479" y="25499"/>
                      <a:pt x="29415" y="25492"/>
                    </a:cubicBezTo>
                    <a:cubicBezTo>
                      <a:pt x="29401" y="25489"/>
                      <a:pt x="29384" y="25486"/>
                      <a:pt x="29371" y="25486"/>
                    </a:cubicBezTo>
                    <a:cubicBezTo>
                      <a:pt x="29280" y="25475"/>
                      <a:pt x="29192" y="25466"/>
                      <a:pt x="29100" y="25455"/>
                    </a:cubicBezTo>
                    <a:cubicBezTo>
                      <a:pt x="28741" y="25421"/>
                      <a:pt x="28382" y="25394"/>
                      <a:pt x="28023" y="25380"/>
                    </a:cubicBezTo>
                    <a:cubicBezTo>
                      <a:pt x="27651" y="25364"/>
                      <a:pt x="27282" y="25344"/>
                      <a:pt x="26909" y="25333"/>
                    </a:cubicBezTo>
                    <a:cubicBezTo>
                      <a:pt x="26547" y="25319"/>
                      <a:pt x="26185" y="25306"/>
                      <a:pt x="25826" y="25279"/>
                    </a:cubicBezTo>
                    <a:cubicBezTo>
                      <a:pt x="25460" y="25255"/>
                      <a:pt x="25094" y="25225"/>
                      <a:pt x="24729" y="25218"/>
                    </a:cubicBezTo>
                    <a:cubicBezTo>
                      <a:pt x="24360" y="25208"/>
                      <a:pt x="23994" y="25197"/>
                      <a:pt x="23628" y="25174"/>
                    </a:cubicBezTo>
                    <a:cubicBezTo>
                      <a:pt x="23269" y="25150"/>
                      <a:pt x="22910" y="25123"/>
                      <a:pt x="22551" y="25110"/>
                    </a:cubicBezTo>
                    <a:cubicBezTo>
                      <a:pt x="22367" y="25103"/>
                      <a:pt x="22183" y="25100"/>
                      <a:pt x="21999" y="25100"/>
                    </a:cubicBezTo>
                    <a:cubicBezTo>
                      <a:pt x="21807" y="25100"/>
                      <a:pt x="21615" y="25103"/>
                      <a:pt x="21423" y="25106"/>
                    </a:cubicBezTo>
                    <a:cubicBezTo>
                      <a:pt x="20889" y="25110"/>
                      <a:pt x="20350" y="25120"/>
                      <a:pt x="19815" y="25130"/>
                    </a:cubicBezTo>
                    <a:cubicBezTo>
                      <a:pt x="19765" y="25130"/>
                      <a:pt x="19710" y="25127"/>
                      <a:pt x="19659" y="25123"/>
                    </a:cubicBezTo>
                    <a:cubicBezTo>
                      <a:pt x="19473" y="25116"/>
                      <a:pt x="19284" y="25116"/>
                      <a:pt x="19098" y="25113"/>
                    </a:cubicBezTo>
                    <a:cubicBezTo>
                      <a:pt x="19043" y="25110"/>
                      <a:pt x="18989" y="25110"/>
                      <a:pt x="18935" y="25110"/>
                    </a:cubicBezTo>
                    <a:cubicBezTo>
                      <a:pt x="18847" y="25107"/>
                      <a:pt x="18757" y="25102"/>
                      <a:pt x="18669" y="25102"/>
                    </a:cubicBezTo>
                    <a:cubicBezTo>
                      <a:pt x="18648" y="25102"/>
                      <a:pt x="18627" y="25102"/>
                      <a:pt x="18607" y="25103"/>
                    </a:cubicBezTo>
                    <a:cubicBezTo>
                      <a:pt x="18244" y="25106"/>
                      <a:pt x="17879" y="25133"/>
                      <a:pt x="17513" y="25147"/>
                    </a:cubicBezTo>
                    <a:cubicBezTo>
                      <a:pt x="17151" y="25161"/>
                      <a:pt x="16785" y="25188"/>
                      <a:pt x="16419" y="25228"/>
                    </a:cubicBezTo>
                    <a:cubicBezTo>
                      <a:pt x="16375" y="25232"/>
                      <a:pt x="16327" y="25242"/>
                      <a:pt x="16283" y="25245"/>
                    </a:cubicBezTo>
                    <a:cubicBezTo>
                      <a:pt x="16179" y="25252"/>
                      <a:pt x="16077" y="25255"/>
                      <a:pt x="15975" y="25258"/>
                    </a:cubicBezTo>
                    <a:cubicBezTo>
                      <a:pt x="15600" y="25283"/>
                      <a:pt x="15220" y="25310"/>
                      <a:pt x="14844" y="25340"/>
                    </a:cubicBezTo>
                    <a:cubicBezTo>
                      <a:pt x="14455" y="25370"/>
                      <a:pt x="14066" y="25397"/>
                      <a:pt x="13673" y="25425"/>
                    </a:cubicBezTo>
                    <a:cubicBezTo>
                      <a:pt x="13307" y="25452"/>
                      <a:pt x="12938" y="25469"/>
                      <a:pt x="12573" y="25496"/>
                    </a:cubicBezTo>
                    <a:cubicBezTo>
                      <a:pt x="12217" y="25527"/>
                      <a:pt x="11858" y="25560"/>
                      <a:pt x="11506" y="25608"/>
                    </a:cubicBezTo>
                    <a:cubicBezTo>
                      <a:pt x="11147" y="25655"/>
                      <a:pt x="10795" y="25726"/>
                      <a:pt x="10443" y="25797"/>
                    </a:cubicBezTo>
                    <a:cubicBezTo>
                      <a:pt x="10104" y="25868"/>
                      <a:pt x="9769" y="25943"/>
                      <a:pt x="9433" y="26034"/>
                    </a:cubicBezTo>
                    <a:cubicBezTo>
                      <a:pt x="9088" y="26129"/>
                      <a:pt x="8749" y="26230"/>
                      <a:pt x="8411" y="26342"/>
                    </a:cubicBezTo>
                    <a:cubicBezTo>
                      <a:pt x="8076" y="26454"/>
                      <a:pt x="7747" y="26576"/>
                      <a:pt x="7422" y="26718"/>
                    </a:cubicBezTo>
                    <a:cubicBezTo>
                      <a:pt x="7100" y="26854"/>
                      <a:pt x="6799" y="27026"/>
                      <a:pt x="6514" y="27226"/>
                    </a:cubicBezTo>
                    <a:cubicBezTo>
                      <a:pt x="6342" y="27344"/>
                      <a:pt x="6159" y="27480"/>
                      <a:pt x="6061" y="27670"/>
                    </a:cubicBezTo>
                    <a:cubicBezTo>
                      <a:pt x="5959" y="27863"/>
                      <a:pt x="5925" y="28079"/>
                      <a:pt x="6000" y="28290"/>
                    </a:cubicBezTo>
                    <a:cubicBezTo>
                      <a:pt x="6061" y="28459"/>
                      <a:pt x="6200" y="28615"/>
                      <a:pt x="6356" y="28702"/>
                    </a:cubicBezTo>
                    <a:cubicBezTo>
                      <a:pt x="6684" y="28895"/>
                      <a:pt x="7053" y="28984"/>
                      <a:pt x="7425" y="29041"/>
                    </a:cubicBezTo>
                    <a:cubicBezTo>
                      <a:pt x="7585" y="29065"/>
                      <a:pt x="7744" y="29085"/>
                      <a:pt x="7903" y="29102"/>
                    </a:cubicBezTo>
                    <a:cubicBezTo>
                      <a:pt x="7971" y="29098"/>
                      <a:pt x="8035" y="29092"/>
                      <a:pt x="8103" y="29088"/>
                    </a:cubicBezTo>
                    <a:cubicBezTo>
                      <a:pt x="8166" y="29085"/>
                      <a:pt x="8229" y="29084"/>
                      <a:pt x="8292" y="29084"/>
                    </a:cubicBezTo>
                    <a:cubicBezTo>
                      <a:pt x="8356" y="29084"/>
                      <a:pt x="8419" y="29085"/>
                      <a:pt x="8482" y="29085"/>
                    </a:cubicBezTo>
                    <a:cubicBezTo>
                      <a:pt x="8611" y="29085"/>
                      <a:pt x="8736" y="29068"/>
                      <a:pt x="8861" y="29062"/>
                    </a:cubicBezTo>
                    <a:cubicBezTo>
                      <a:pt x="8997" y="29054"/>
                      <a:pt x="9132" y="29051"/>
                      <a:pt x="9268" y="29045"/>
                    </a:cubicBezTo>
                    <a:cubicBezTo>
                      <a:pt x="9268" y="29045"/>
                      <a:pt x="9271" y="29045"/>
                      <a:pt x="9274" y="29041"/>
                    </a:cubicBezTo>
                    <a:lnTo>
                      <a:pt x="9274" y="29041"/>
                    </a:lnTo>
                    <a:lnTo>
                      <a:pt x="9271" y="29045"/>
                    </a:lnTo>
                    <a:cubicBezTo>
                      <a:pt x="9274" y="29041"/>
                      <a:pt x="9277" y="29041"/>
                      <a:pt x="9281" y="29041"/>
                    </a:cubicBezTo>
                    <a:lnTo>
                      <a:pt x="9274" y="29041"/>
                    </a:lnTo>
                    <a:cubicBezTo>
                      <a:pt x="9302" y="29037"/>
                      <a:pt x="9325" y="29034"/>
                      <a:pt x="9349" y="29031"/>
                    </a:cubicBezTo>
                    <a:cubicBezTo>
                      <a:pt x="9379" y="29027"/>
                      <a:pt x="9410" y="29024"/>
                      <a:pt x="9440" y="29017"/>
                    </a:cubicBezTo>
                    <a:lnTo>
                      <a:pt x="9437" y="29017"/>
                    </a:lnTo>
                    <a:cubicBezTo>
                      <a:pt x="9471" y="29010"/>
                      <a:pt x="9508" y="29004"/>
                      <a:pt x="9542" y="28997"/>
                    </a:cubicBezTo>
                    <a:cubicBezTo>
                      <a:pt x="9474" y="28987"/>
                      <a:pt x="9407" y="28976"/>
                      <a:pt x="9342" y="28963"/>
                    </a:cubicBezTo>
                    <a:cubicBezTo>
                      <a:pt x="9298" y="28956"/>
                      <a:pt x="9254" y="28949"/>
                      <a:pt x="9213" y="28943"/>
                    </a:cubicBezTo>
                    <a:cubicBezTo>
                      <a:pt x="9173" y="28940"/>
                      <a:pt x="9129" y="28936"/>
                      <a:pt x="9088" y="28923"/>
                    </a:cubicBezTo>
                    <a:cubicBezTo>
                      <a:pt x="9078" y="28923"/>
                      <a:pt x="9071" y="28919"/>
                      <a:pt x="9065" y="28919"/>
                    </a:cubicBezTo>
                    <a:cubicBezTo>
                      <a:pt x="9034" y="28912"/>
                      <a:pt x="9007" y="28909"/>
                      <a:pt x="8980" y="28902"/>
                    </a:cubicBezTo>
                    <a:cubicBezTo>
                      <a:pt x="8895" y="28889"/>
                      <a:pt x="8810" y="28871"/>
                      <a:pt x="8726" y="28854"/>
                    </a:cubicBezTo>
                    <a:cubicBezTo>
                      <a:pt x="8566" y="28821"/>
                      <a:pt x="8408" y="28777"/>
                      <a:pt x="8245" y="28740"/>
                    </a:cubicBezTo>
                    <a:cubicBezTo>
                      <a:pt x="8079" y="28706"/>
                      <a:pt x="7910" y="28682"/>
                      <a:pt x="7744" y="28641"/>
                    </a:cubicBezTo>
                    <a:cubicBezTo>
                      <a:pt x="7581" y="28601"/>
                      <a:pt x="7422" y="28557"/>
                      <a:pt x="7260" y="28516"/>
                    </a:cubicBezTo>
                    <a:cubicBezTo>
                      <a:pt x="7083" y="28468"/>
                      <a:pt x="6904" y="28428"/>
                      <a:pt x="6742" y="28340"/>
                    </a:cubicBezTo>
                    <a:cubicBezTo>
                      <a:pt x="6684" y="28310"/>
                      <a:pt x="6640" y="28273"/>
                      <a:pt x="6613" y="28215"/>
                    </a:cubicBezTo>
                    <a:cubicBezTo>
                      <a:pt x="6586" y="28160"/>
                      <a:pt x="6592" y="28099"/>
                      <a:pt x="6616" y="28046"/>
                    </a:cubicBezTo>
                    <a:cubicBezTo>
                      <a:pt x="6633" y="28008"/>
                      <a:pt x="6667" y="27985"/>
                      <a:pt x="6701" y="27960"/>
                    </a:cubicBezTo>
                    <a:cubicBezTo>
                      <a:pt x="6705" y="27957"/>
                      <a:pt x="6705" y="27954"/>
                      <a:pt x="6708" y="27954"/>
                    </a:cubicBezTo>
                    <a:cubicBezTo>
                      <a:pt x="6731" y="27930"/>
                      <a:pt x="6755" y="27910"/>
                      <a:pt x="6778" y="27886"/>
                    </a:cubicBezTo>
                    <a:cubicBezTo>
                      <a:pt x="6904" y="27791"/>
                      <a:pt x="7033" y="27704"/>
                      <a:pt x="7165" y="27622"/>
                    </a:cubicBezTo>
                    <a:cubicBezTo>
                      <a:pt x="7334" y="27521"/>
                      <a:pt x="7510" y="27432"/>
                      <a:pt x="7689" y="27355"/>
                    </a:cubicBezTo>
                    <a:cubicBezTo>
                      <a:pt x="8203" y="27132"/>
                      <a:pt x="8734" y="26950"/>
                      <a:pt x="9270" y="26794"/>
                    </a:cubicBezTo>
                    <a:lnTo>
                      <a:pt x="9270" y="26794"/>
                    </a:lnTo>
                    <a:cubicBezTo>
                      <a:pt x="9270" y="26794"/>
                      <a:pt x="9269" y="26795"/>
                      <a:pt x="9268" y="26795"/>
                    </a:cubicBezTo>
                    <a:lnTo>
                      <a:pt x="9268" y="26795"/>
                    </a:lnTo>
                    <a:cubicBezTo>
                      <a:pt x="9632" y="26697"/>
                      <a:pt x="9994" y="26596"/>
                      <a:pt x="10365" y="26522"/>
                    </a:cubicBezTo>
                    <a:cubicBezTo>
                      <a:pt x="10737" y="26444"/>
                      <a:pt x="11110" y="26366"/>
                      <a:pt x="11485" y="26308"/>
                    </a:cubicBezTo>
                    <a:cubicBezTo>
                      <a:pt x="11719" y="26274"/>
                      <a:pt x="11953" y="26251"/>
                      <a:pt x="12187" y="26227"/>
                    </a:cubicBezTo>
                    <a:lnTo>
                      <a:pt x="12187" y="26241"/>
                    </a:lnTo>
                    <a:cubicBezTo>
                      <a:pt x="12183" y="26427"/>
                      <a:pt x="12179" y="26613"/>
                      <a:pt x="12170" y="26799"/>
                    </a:cubicBezTo>
                    <a:cubicBezTo>
                      <a:pt x="12162" y="26989"/>
                      <a:pt x="12156" y="27179"/>
                      <a:pt x="12170" y="27368"/>
                    </a:cubicBezTo>
                    <a:cubicBezTo>
                      <a:pt x="12179" y="27548"/>
                      <a:pt x="12197" y="27724"/>
                      <a:pt x="12203" y="27904"/>
                    </a:cubicBezTo>
                    <a:cubicBezTo>
                      <a:pt x="12197" y="28587"/>
                      <a:pt x="12183" y="29275"/>
                      <a:pt x="12153" y="29959"/>
                    </a:cubicBezTo>
                    <a:cubicBezTo>
                      <a:pt x="12149" y="29996"/>
                      <a:pt x="12146" y="30033"/>
                      <a:pt x="12146" y="30067"/>
                    </a:cubicBezTo>
                    <a:cubicBezTo>
                      <a:pt x="12146" y="30087"/>
                      <a:pt x="12142" y="30104"/>
                      <a:pt x="12142" y="30125"/>
                    </a:cubicBezTo>
                    <a:cubicBezTo>
                      <a:pt x="12126" y="30416"/>
                      <a:pt x="12101" y="30711"/>
                      <a:pt x="12088" y="31001"/>
                    </a:cubicBezTo>
                    <a:cubicBezTo>
                      <a:pt x="12081" y="31103"/>
                      <a:pt x="12075" y="31205"/>
                      <a:pt x="12071" y="31306"/>
                    </a:cubicBezTo>
                    <a:cubicBezTo>
                      <a:pt x="11824" y="31300"/>
                      <a:pt x="11581" y="31283"/>
                      <a:pt x="11337" y="31266"/>
                    </a:cubicBezTo>
                    <a:cubicBezTo>
                      <a:pt x="11276" y="31262"/>
                      <a:pt x="11218" y="31262"/>
                      <a:pt x="11157" y="31259"/>
                    </a:cubicBezTo>
                    <a:cubicBezTo>
                      <a:pt x="10859" y="31222"/>
                      <a:pt x="10565" y="31161"/>
                      <a:pt x="10266" y="31106"/>
                    </a:cubicBezTo>
                    <a:cubicBezTo>
                      <a:pt x="9962" y="31053"/>
                      <a:pt x="9654" y="30998"/>
                      <a:pt x="9349" y="30927"/>
                    </a:cubicBezTo>
                    <a:cubicBezTo>
                      <a:pt x="8716" y="30771"/>
                      <a:pt x="8076" y="30609"/>
                      <a:pt x="7460" y="30382"/>
                    </a:cubicBezTo>
                    <a:cubicBezTo>
                      <a:pt x="7453" y="30378"/>
                      <a:pt x="7446" y="30378"/>
                      <a:pt x="7439" y="30375"/>
                    </a:cubicBezTo>
                    <a:cubicBezTo>
                      <a:pt x="7436" y="30375"/>
                      <a:pt x="7433" y="30372"/>
                      <a:pt x="7425" y="30368"/>
                    </a:cubicBezTo>
                    <a:cubicBezTo>
                      <a:pt x="6748" y="30101"/>
                      <a:pt x="6071" y="29830"/>
                      <a:pt x="5417" y="29505"/>
                    </a:cubicBezTo>
                    <a:cubicBezTo>
                      <a:pt x="5170" y="29366"/>
                      <a:pt x="4923" y="29220"/>
                      <a:pt x="4690" y="29058"/>
                    </a:cubicBezTo>
                    <a:cubicBezTo>
                      <a:pt x="4470" y="28889"/>
                      <a:pt x="4249" y="28719"/>
                      <a:pt x="4033" y="28546"/>
                    </a:cubicBezTo>
                    <a:cubicBezTo>
                      <a:pt x="3779" y="28346"/>
                      <a:pt x="3532" y="28147"/>
                      <a:pt x="3288" y="27934"/>
                    </a:cubicBezTo>
                    <a:cubicBezTo>
                      <a:pt x="3162" y="27815"/>
                      <a:pt x="3044" y="27690"/>
                      <a:pt x="2932" y="27561"/>
                    </a:cubicBezTo>
                    <a:cubicBezTo>
                      <a:pt x="2831" y="27443"/>
                      <a:pt x="2735" y="27321"/>
                      <a:pt x="2638" y="27202"/>
                    </a:cubicBezTo>
                    <a:cubicBezTo>
                      <a:pt x="2627" y="27188"/>
                      <a:pt x="2618" y="27175"/>
                      <a:pt x="2607" y="27162"/>
                    </a:cubicBezTo>
                    <a:cubicBezTo>
                      <a:pt x="2455" y="26958"/>
                      <a:pt x="2316" y="26749"/>
                      <a:pt x="2177" y="26538"/>
                    </a:cubicBezTo>
                    <a:cubicBezTo>
                      <a:pt x="2102" y="26420"/>
                      <a:pt x="2028" y="26305"/>
                      <a:pt x="1954" y="26186"/>
                    </a:cubicBezTo>
                    <a:cubicBezTo>
                      <a:pt x="1896" y="26078"/>
                      <a:pt x="1842" y="25969"/>
                      <a:pt x="1791" y="25861"/>
                    </a:cubicBezTo>
                    <a:cubicBezTo>
                      <a:pt x="1774" y="25821"/>
                      <a:pt x="1760" y="25780"/>
                      <a:pt x="1744" y="25739"/>
                    </a:cubicBezTo>
                    <a:cubicBezTo>
                      <a:pt x="1663" y="25536"/>
                      <a:pt x="1585" y="25333"/>
                      <a:pt x="1504" y="25130"/>
                    </a:cubicBezTo>
                    <a:cubicBezTo>
                      <a:pt x="1412" y="24900"/>
                      <a:pt x="1321" y="24666"/>
                      <a:pt x="1249" y="24425"/>
                    </a:cubicBezTo>
                    <a:cubicBezTo>
                      <a:pt x="1246" y="24422"/>
                      <a:pt x="1246" y="24419"/>
                      <a:pt x="1243" y="24416"/>
                    </a:cubicBezTo>
                    <a:cubicBezTo>
                      <a:pt x="1243" y="24409"/>
                      <a:pt x="1239" y="24402"/>
                      <a:pt x="1239" y="24395"/>
                    </a:cubicBezTo>
                    <a:cubicBezTo>
                      <a:pt x="1100" y="23901"/>
                      <a:pt x="955" y="23410"/>
                      <a:pt x="857" y="22906"/>
                    </a:cubicBezTo>
                    <a:cubicBezTo>
                      <a:pt x="802" y="22533"/>
                      <a:pt x="772" y="22160"/>
                      <a:pt x="741" y="21784"/>
                    </a:cubicBezTo>
                    <a:cubicBezTo>
                      <a:pt x="741" y="21784"/>
                      <a:pt x="694" y="21060"/>
                      <a:pt x="697" y="20576"/>
                    </a:cubicBezTo>
                    <a:cubicBezTo>
                      <a:pt x="701" y="20413"/>
                      <a:pt x="701" y="20254"/>
                      <a:pt x="701" y="20091"/>
                    </a:cubicBezTo>
                    <a:cubicBezTo>
                      <a:pt x="701" y="19874"/>
                      <a:pt x="704" y="19655"/>
                      <a:pt x="714" y="19438"/>
                    </a:cubicBezTo>
                    <a:cubicBezTo>
                      <a:pt x="718" y="19350"/>
                      <a:pt x="728" y="19262"/>
                      <a:pt x="735" y="19171"/>
                    </a:cubicBezTo>
                    <a:cubicBezTo>
                      <a:pt x="758" y="19062"/>
                      <a:pt x="769" y="18950"/>
                      <a:pt x="779" y="18838"/>
                    </a:cubicBezTo>
                    <a:cubicBezTo>
                      <a:pt x="785" y="18730"/>
                      <a:pt x="792" y="18625"/>
                      <a:pt x="802" y="18521"/>
                    </a:cubicBezTo>
                    <a:cubicBezTo>
                      <a:pt x="836" y="18233"/>
                      <a:pt x="866" y="17941"/>
                      <a:pt x="907" y="17653"/>
                    </a:cubicBezTo>
                    <a:cubicBezTo>
                      <a:pt x="948" y="17444"/>
                      <a:pt x="988" y="17230"/>
                      <a:pt x="1036" y="17020"/>
                    </a:cubicBezTo>
                    <a:cubicBezTo>
                      <a:pt x="1148" y="16563"/>
                      <a:pt x="1263" y="16100"/>
                      <a:pt x="1422" y="15653"/>
                    </a:cubicBezTo>
                    <a:cubicBezTo>
                      <a:pt x="1527" y="15375"/>
                      <a:pt x="1635" y="15100"/>
                      <a:pt x="1744" y="14826"/>
                    </a:cubicBezTo>
                    <a:cubicBezTo>
                      <a:pt x="1842" y="14579"/>
                      <a:pt x="1947" y="14328"/>
                      <a:pt x="2052" y="14084"/>
                    </a:cubicBezTo>
                    <a:cubicBezTo>
                      <a:pt x="2099" y="13970"/>
                      <a:pt x="2143" y="13851"/>
                      <a:pt x="2194" y="13736"/>
                    </a:cubicBezTo>
                    <a:cubicBezTo>
                      <a:pt x="2326" y="13438"/>
                      <a:pt x="2471" y="13150"/>
                      <a:pt x="2601" y="12849"/>
                    </a:cubicBezTo>
                    <a:cubicBezTo>
                      <a:pt x="2726" y="12568"/>
                      <a:pt x="2857" y="12293"/>
                      <a:pt x="2996" y="12022"/>
                    </a:cubicBezTo>
                    <a:cubicBezTo>
                      <a:pt x="3010" y="11996"/>
                      <a:pt x="3020" y="11968"/>
                      <a:pt x="3037" y="11941"/>
                    </a:cubicBezTo>
                    <a:cubicBezTo>
                      <a:pt x="3274" y="11518"/>
                      <a:pt x="3535" y="11105"/>
                      <a:pt x="3782" y="10685"/>
                    </a:cubicBezTo>
                    <a:cubicBezTo>
                      <a:pt x="4033" y="10265"/>
                      <a:pt x="4273" y="9842"/>
                      <a:pt x="4554" y="9442"/>
                    </a:cubicBezTo>
                    <a:cubicBezTo>
                      <a:pt x="4757" y="9181"/>
                      <a:pt x="4964" y="8924"/>
                      <a:pt x="5157" y="8660"/>
                    </a:cubicBezTo>
                    <a:cubicBezTo>
                      <a:pt x="5367" y="8375"/>
                      <a:pt x="5556" y="8081"/>
                      <a:pt x="5756" y="7790"/>
                    </a:cubicBezTo>
                    <a:cubicBezTo>
                      <a:pt x="5776" y="7766"/>
                      <a:pt x="5797" y="7745"/>
                      <a:pt x="5814" y="7722"/>
                    </a:cubicBezTo>
                    <a:cubicBezTo>
                      <a:pt x="5929" y="7570"/>
                      <a:pt x="6047" y="7424"/>
                      <a:pt x="6176" y="7278"/>
                    </a:cubicBezTo>
                    <a:cubicBezTo>
                      <a:pt x="6336" y="7103"/>
                      <a:pt x="6491" y="6926"/>
                      <a:pt x="6647" y="6750"/>
                    </a:cubicBezTo>
                    <a:cubicBezTo>
                      <a:pt x="6826" y="6567"/>
                      <a:pt x="7009" y="6391"/>
                      <a:pt x="7185" y="6205"/>
                    </a:cubicBezTo>
                    <a:cubicBezTo>
                      <a:pt x="7368" y="6015"/>
                      <a:pt x="7551" y="5829"/>
                      <a:pt x="7750" y="5660"/>
                    </a:cubicBezTo>
                    <a:cubicBezTo>
                      <a:pt x="7924" y="5521"/>
                      <a:pt x="8103" y="5385"/>
                      <a:pt x="8269" y="5240"/>
                    </a:cubicBezTo>
                    <a:cubicBezTo>
                      <a:pt x="8428" y="5101"/>
                      <a:pt x="8587" y="4962"/>
                      <a:pt x="8746" y="4827"/>
                    </a:cubicBezTo>
                    <a:cubicBezTo>
                      <a:pt x="8757" y="4817"/>
                      <a:pt x="8766" y="4807"/>
                      <a:pt x="8780" y="4796"/>
                    </a:cubicBezTo>
                    <a:cubicBezTo>
                      <a:pt x="9082" y="4563"/>
                      <a:pt x="9407" y="4360"/>
                      <a:pt x="9721" y="4143"/>
                    </a:cubicBezTo>
                    <a:cubicBezTo>
                      <a:pt x="10019" y="3940"/>
                      <a:pt x="10318" y="3733"/>
                      <a:pt x="10622" y="3533"/>
                    </a:cubicBezTo>
                    <a:cubicBezTo>
                      <a:pt x="10744" y="3455"/>
                      <a:pt x="10873" y="3381"/>
                      <a:pt x="11004" y="3310"/>
                    </a:cubicBezTo>
                    <a:cubicBezTo>
                      <a:pt x="11151" y="3232"/>
                      <a:pt x="11303" y="3161"/>
                      <a:pt x="11448" y="3083"/>
                    </a:cubicBezTo>
                    <a:cubicBezTo>
                      <a:pt x="11712" y="2951"/>
                      <a:pt x="11963" y="2805"/>
                      <a:pt x="12227" y="2680"/>
                    </a:cubicBezTo>
                    <a:cubicBezTo>
                      <a:pt x="12370" y="2619"/>
                      <a:pt x="12515" y="2561"/>
                      <a:pt x="12657" y="2508"/>
                    </a:cubicBezTo>
                    <a:cubicBezTo>
                      <a:pt x="12809" y="2447"/>
                      <a:pt x="12959" y="2382"/>
                      <a:pt x="13108" y="2321"/>
                    </a:cubicBezTo>
                    <a:cubicBezTo>
                      <a:pt x="13406" y="2203"/>
                      <a:pt x="13706" y="2101"/>
                      <a:pt x="14008" y="1993"/>
                    </a:cubicBezTo>
                    <a:cubicBezTo>
                      <a:pt x="14153" y="1942"/>
                      <a:pt x="14296" y="1884"/>
                      <a:pt x="14438" y="1823"/>
                    </a:cubicBezTo>
                    <a:cubicBezTo>
                      <a:pt x="14574" y="1763"/>
                      <a:pt x="14709" y="1695"/>
                      <a:pt x="14851" y="1641"/>
                    </a:cubicBezTo>
                    <a:cubicBezTo>
                      <a:pt x="15142" y="1533"/>
                      <a:pt x="15437" y="1437"/>
                      <a:pt x="15732" y="1342"/>
                    </a:cubicBezTo>
                    <a:cubicBezTo>
                      <a:pt x="16114" y="1231"/>
                      <a:pt x="16497" y="1133"/>
                      <a:pt x="16883" y="1051"/>
                    </a:cubicBezTo>
                    <a:cubicBezTo>
                      <a:pt x="17076" y="1014"/>
                      <a:pt x="17269" y="977"/>
                      <a:pt x="17462" y="933"/>
                    </a:cubicBezTo>
                    <a:cubicBezTo>
                      <a:pt x="17655" y="889"/>
                      <a:pt x="17848" y="842"/>
                      <a:pt x="18041" y="797"/>
                    </a:cubicBezTo>
                    <a:cubicBezTo>
                      <a:pt x="18183" y="774"/>
                      <a:pt x="18322" y="761"/>
                      <a:pt x="18465" y="747"/>
                    </a:cubicBezTo>
                    <a:cubicBezTo>
                      <a:pt x="18501" y="743"/>
                      <a:pt x="18535" y="736"/>
                      <a:pt x="18573" y="733"/>
                    </a:cubicBezTo>
                    <a:cubicBezTo>
                      <a:pt x="18640" y="730"/>
                      <a:pt x="18712" y="726"/>
                      <a:pt x="18779" y="720"/>
                    </a:cubicBezTo>
                    <a:cubicBezTo>
                      <a:pt x="18901" y="713"/>
                      <a:pt x="19020" y="706"/>
                      <a:pt x="19142" y="700"/>
                    </a:cubicBezTo>
                    <a:lnTo>
                      <a:pt x="19142" y="700"/>
                    </a:lnTo>
                    <a:cubicBezTo>
                      <a:pt x="19137" y="701"/>
                      <a:pt x="19133" y="701"/>
                      <a:pt x="19128" y="702"/>
                    </a:cubicBezTo>
                    <a:lnTo>
                      <a:pt x="19128" y="702"/>
                    </a:lnTo>
                    <a:cubicBezTo>
                      <a:pt x="19318" y="695"/>
                      <a:pt x="19510" y="692"/>
                      <a:pt x="19701" y="692"/>
                    </a:cubicBezTo>
                    <a:close/>
                    <a:moveTo>
                      <a:pt x="30244" y="41661"/>
                    </a:moveTo>
                    <a:cubicBezTo>
                      <a:pt x="30350" y="41766"/>
                      <a:pt x="30455" y="41868"/>
                      <a:pt x="30559" y="41972"/>
                    </a:cubicBezTo>
                    <a:cubicBezTo>
                      <a:pt x="30739" y="42152"/>
                      <a:pt x="30925" y="42324"/>
                      <a:pt x="31108" y="42501"/>
                    </a:cubicBezTo>
                    <a:cubicBezTo>
                      <a:pt x="31331" y="42710"/>
                      <a:pt x="31552" y="42921"/>
                      <a:pt x="31765" y="43134"/>
                    </a:cubicBezTo>
                    <a:cubicBezTo>
                      <a:pt x="31921" y="43296"/>
                      <a:pt x="32066" y="43466"/>
                      <a:pt x="32208" y="43642"/>
                    </a:cubicBezTo>
                    <a:cubicBezTo>
                      <a:pt x="32283" y="43743"/>
                      <a:pt x="32351" y="43848"/>
                      <a:pt x="32415" y="43957"/>
                    </a:cubicBezTo>
                    <a:cubicBezTo>
                      <a:pt x="32438" y="44001"/>
                      <a:pt x="32463" y="44045"/>
                      <a:pt x="32483" y="44092"/>
                    </a:cubicBezTo>
                    <a:cubicBezTo>
                      <a:pt x="32493" y="44123"/>
                      <a:pt x="32503" y="44150"/>
                      <a:pt x="32510" y="44177"/>
                    </a:cubicBezTo>
                    <a:cubicBezTo>
                      <a:pt x="32516" y="44214"/>
                      <a:pt x="32524" y="44248"/>
                      <a:pt x="32530" y="44282"/>
                    </a:cubicBezTo>
                    <a:cubicBezTo>
                      <a:pt x="32533" y="44323"/>
                      <a:pt x="32533" y="44360"/>
                      <a:pt x="32533" y="44397"/>
                    </a:cubicBezTo>
                    <a:cubicBezTo>
                      <a:pt x="32533" y="44424"/>
                      <a:pt x="32530" y="44448"/>
                      <a:pt x="32527" y="44471"/>
                    </a:cubicBezTo>
                    <a:cubicBezTo>
                      <a:pt x="32527" y="44485"/>
                      <a:pt x="32524" y="44498"/>
                      <a:pt x="32520" y="44509"/>
                    </a:cubicBezTo>
                    <a:cubicBezTo>
                      <a:pt x="32513" y="44532"/>
                      <a:pt x="32507" y="44553"/>
                      <a:pt x="32499" y="44573"/>
                    </a:cubicBezTo>
                    <a:cubicBezTo>
                      <a:pt x="32486" y="44597"/>
                      <a:pt x="32476" y="44620"/>
                      <a:pt x="32459" y="44644"/>
                    </a:cubicBezTo>
                    <a:cubicBezTo>
                      <a:pt x="32442" y="44675"/>
                      <a:pt x="32422" y="44705"/>
                      <a:pt x="32402" y="44732"/>
                    </a:cubicBezTo>
                    <a:cubicBezTo>
                      <a:pt x="32381" y="44756"/>
                      <a:pt x="32364" y="44779"/>
                      <a:pt x="32344" y="44800"/>
                    </a:cubicBezTo>
                    <a:cubicBezTo>
                      <a:pt x="32330" y="44814"/>
                      <a:pt x="32316" y="44823"/>
                      <a:pt x="32303" y="44834"/>
                    </a:cubicBezTo>
                    <a:cubicBezTo>
                      <a:pt x="32290" y="44844"/>
                      <a:pt x="32280" y="44851"/>
                      <a:pt x="32266" y="44857"/>
                    </a:cubicBezTo>
                    <a:cubicBezTo>
                      <a:pt x="32232" y="44878"/>
                      <a:pt x="32199" y="44895"/>
                      <a:pt x="32161" y="44912"/>
                    </a:cubicBezTo>
                    <a:cubicBezTo>
                      <a:pt x="32127" y="44925"/>
                      <a:pt x="32093" y="44935"/>
                      <a:pt x="32056" y="44945"/>
                    </a:cubicBezTo>
                    <a:cubicBezTo>
                      <a:pt x="32029" y="44952"/>
                      <a:pt x="31999" y="44956"/>
                      <a:pt x="31971" y="44962"/>
                    </a:cubicBezTo>
                    <a:cubicBezTo>
                      <a:pt x="31921" y="44965"/>
                      <a:pt x="31874" y="44970"/>
                      <a:pt x="31822" y="44970"/>
                    </a:cubicBezTo>
                    <a:cubicBezTo>
                      <a:pt x="31758" y="44965"/>
                      <a:pt x="31697" y="44962"/>
                      <a:pt x="31633" y="44956"/>
                    </a:cubicBezTo>
                    <a:cubicBezTo>
                      <a:pt x="31558" y="44939"/>
                      <a:pt x="31483" y="44922"/>
                      <a:pt x="31413" y="44905"/>
                    </a:cubicBezTo>
                    <a:cubicBezTo>
                      <a:pt x="31355" y="44888"/>
                      <a:pt x="31297" y="44868"/>
                      <a:pt x="31244" y="44848"/>
                    </a:cubicBezTo>
                    <a:cubicBezTo>
                      <a:pt x="31169" y="44817"/>
                      <a:pt x="31094" y="44779"/>
                      <a:pt x="31023" y="44742"/>
                    </a:cubicBezTo>
                    <a:cubicBezTo>
                      <a:pt x="30966" y="44705"/>
                      <a:pt x="30908" y="44665"/>
                      <a:pt x="30854" y="44624"/>
                    </a:cubicBezTo>
                    <a:cubicBezTo>
                      <a:pt x="30841" y="44614"/>
                      <a:pt x="30824" y="44607"/>
                      <a:pt x="30810" y="44597"/>
                    </a:cubicBezTo>
                    <a:cubicBezTo>
                      <a:pt x="30691" y="44498"/>
                      <a:pt x="30573" y="44397"/>
                      <a:pt x="30464" y="44289"/>
                    </a:cubicBezTo>
                    <a:cubicBezTo>
                      <a:pt x="30366" y="44190"/>
                      <a:pt x="30278" y="44082"/>
                      <a:pt x="30191" y="43977"/>
                    </a:cubicBezTo>
                    <a:cubicBezTo>
                      <a:pt x="30191" y="43899"/>
                      <a:pt x="30191" y="43821"/>
                      <a:pt x="30194" y="43746"/>
                    </a:cubicBezTo>
                    <a:cubicBezTo>
                      <a:pt x="30204" y="43493"/>
                      <a:pt x="30204" y="43243"/>
                      <a:pt x="30211" y="42988"/>
                    </a:cubicBezTo>
                    <a:cubicBezTo>
                      <a:pt x="30224" y="42545"/>
                      <a:pt x="30231" y="42105"/>
                      <a:pt x="30244" y="41661"/>
                    </a:cubicBezTo>
                    <a:close/>
                    <a:moveTo>
                      <a:pt x="9728" y="42037"/>
                    </a:moveTo>
                    <a:lnTo>
                      <a:pt x="9728" y="42037"/>
                    </a:lnTo>
                    <a:cubicBezTo>
                      <a:pt x="9735" y="42419"/>
                      <a:pt x="9724" y="42802"/>
                      <a:pt x="9732" y="43185"/>
                    </a:cubicBezTo>
                    <a:cubicBezTo>
                      <a:pt x="9738" y="43645"/>
                      <a:pt x="9735" y="44106"/>
                      <a:pt x="9715" y="44566"/>
                    </a:cubicBezTo>
                    <a:cubicBezTo>
                      <a:pt x="9708" y="44681"/>
                      <a:pt x="9698" y="44796"/>
                      <a:pt x="9698" y="44915"/>
                    </a:cubicBezTo>
                    <a:cubicBezTo>
                      <a:pt x="9607" y="44973"/>
                      <a:pt x="9511" y="45026"/>
                      <a:pt x="9416" y="45078"/>
                    </a:cubicBezTo>
                    <a:cubicBezTo>
                      <a:pt x="9332" y="45122"/>
                      <a:pt x="9247" y="45162"/>
                      <a:pt x="9160" y="45200"/>
                    </a:cubicBezTo>
                    <a:cubicBezTo>
                      <a:pt x="9085" y="45226"/>
                      <a:pt x="9007" y="45250"/>
                      <a:pt x="8929" y="45270"/>
                    </a:cubicBezTo>
                    <a:cubicBezTo>
                      <a:pt x="8899" y="45281"/>
                      <a:pt x="8865" y="45284"/>
                      <a:pt x="8830" y="45291"/>
                    </a:cubicBezTo>
                    <a:cubicBezTo>
                      <a:pt x="8749" y="45308"/>
                      <a:pt x="8668" y="45325"/>
                      <a:pt x="8587" y="45335"/>
                    </a:cubicBezTo>
                    <a:cubicBezTo>
                      <a:pt x="8513" y="45342"/>
                      <a:pt x="8441" y="45345"/>
                      <a:pt x="8371" y="45345"/>
                    </a:cubicBezTo>
                    <a:cubicBezTo>
                      <a:pt x="8333" y="45342"/>
                      <a:pt x="8296" y="45338"/>
                      <a:pt x="8258" y="45335"/>
                    </a:cubicBezTo>
                    <a:cubicBezTo>
                      <a:pt x="8191" y="45321"/>
                      <a:pt x="8123" y="45304"/>
                      <a:pt x="8052" y="45287"/>
                    </a:cubicBezTo>
                    <a:cubicBezTo>
                      <a:pt x="8022" y="45278"/>
                      <a:pt x="7991" y="45267"/>
                      <a:pt x="7964" y="45254"/>
                    </a:cubicBezTo>
                    <a:cubicBezTo>
                      <a:pt x="7910" y="45226"/>
                      <a:pt x="7859" y="45200"/>
                      <a:pt x="7805" y="45169"/>
                    </a:cubicBezTo>
                    <a:cubicBezTo>
                      <a:pt x="7758" y="45135"/>
                      <a:pt x="7710" y="45101"/>
                      <a:pt x="7663" y="45067"/>
                    </a:cubicBezTo>
                    <a:cubicBezTo>
                      <a:pt x="7629" y="45037"/>
                      <a:pt x="7591" y="45003"/>
                      <a:pt x="7558" y="44970"/>
                    </a:cubicBezTo>
                    <a:cubicBezTo>
                      <a:pt x="7524" y="44929"/>
                      <a:pt x="7490" y="44892"/>
                      <a:pt x="7456" y="44848"/>
                    </a:cubicBezTo>
                    <a:cubicBezTo>
                      <a:pt x="7442" y="44823"/>
                      <a:pt x="7429" y="44800"/>
                      <a:pt x="7416" y="44776"/>
                    </a:cubicBezTo>
                    <a:cubicBezTo>
                      <a:pt x="7408" y="44762"/>
                      <a:pt x="7402" y="44746"/>
                      <a:pt x="7395" y="44729"/>
                    </a:cubicBezTo>
                    <a:cubicBezTo>
                      <a:pt x="7392" y="44722"/>
                      <a:pt x="7388" y="44712"/>
                      <a:pt x="7385" y="44701"/>
                    </a:cubicBezTo>
                    <a:cubicBezTo>
                      <a:pt x="7381" y="44678"/>
                      <a:pt x="7378" y="44657"/>
                      <a:pt x="7375" y="44634"/>
                    </a:cubicBezTo>
                    <a:cubicBezTo>
                      <a:pt x="7372" y="44620"/>
                      <a:pt x="7372" y="44610"/>
                      <a:pt x="7372" y="44597"/>
                    </a:cubicBezTo>
                    <a:cubicBezTo>
                      <a:pt x="7378" y="44495"/>
                      <a:pt x="7392" y="44393"/>
                      <a:pt x="7405" y="44292"/>
                    </a:cubicBezTo>
                    <a:cubicBezTo>
                      <a:pt x="7408" y="44275"/>
                      <a:pt x="7412" y="44258"/>
                      <a:pt x="7416" y="44241"/>
                    </a:cubicBezTo>
                    <a:cubicBezTo>
                      <a:pt x="7419" y="44224"/>
                      <a:pt x="7425" y="44204"/>
                      <a:pt x="7429" y="44187"/>
                    </a:cubicBezTo>
                    <a:cubicBezTo>
                      <a:pt x="7446" y="44133"/>
                      <a:pt x="7469" y="44082"/>
                      <a:pt x="7490" y="44031"/>
                    </a:cubicBezTo>
                    <a:cubicBezTo>
                      <a:pt x="7503" y="44001"/>
                      <a:pt x="7520" y="43970"/>
                      <a:pt x="7538" y="43943"/>
                    </a:cubicBezTo>
                    <a:cubicBezTo>
                      <a:pt x="7551" y="43920"/>
                      <a:pt x="7568" y="43896"/>
                      <a:pt x="7585" y="43872"/>
                    </a:cubicBezTo>
                    <a:cubicBezTo>
                      <a:pt x="7595" y="43862"/>
                      <a:pt x="7602" y="43855"/>
                      <a:pt x="7611" y="43845"/>
                    </a:cubicBezTo>
                    <a:cubicBezTo>
                      <a:pt x="7625" y="43832"/>
                      <a:pt x="7639" y="43815"/>
                      <a:pt x="7652" y="43801"/>
                    </a:cubicBezTo>
                    <a:cubicBezTo>
                      <a:pt x="7825" y="43649"/>
                      <a:pt x="8022" y="43523"/>
                      <a:pt x="8201" y="43381"/>
                    </a:cubicBezTo>
                    <a:cubicBezTo>
                      <a:pt x="8306" y="43296"/>
                      <a:pt x="8411" y="43212"/>
                      <a:pt x="8513" y="43124"/>
                    </a:cubicBezTo>
                    <a:cubicBezTo>
                      <a:pt x="8614" y="43035"/>
                      <a:pt x="8713" y="42944"/>
                      <a:pt x="8810" y="42860"/>
                    </a:cubicBezTo>
                    <a:cubicBezTo>
                      <a:pt x="8810" y="42857"/>
                      <a:pt x="8814" y="42857"/>
                      <a:pt x="8814" y="42853"/>
                    </a:cubicBezTo>
                    <a:cubicBezTo>
                      <a:pt x="8912" y="42771"/>
                      <a:pt x="9010" y="42694"/>
                      <a:pt x="9108" y="42609"/>
                    </a:cubicBezTo>
                    <a:cubicBezTo>
                      <a:pt x="9213" y="42521"/>
                      <a:pt x="9312" y="42430"/>
                      <a:pt x="9410" y="42338"/>
                    </a:cubicBezTo>
                    <a:cubicBezTo>
                      <a:pt x="9518" y="42237"/>
                      <a:pt x="9623" y="42138"/>
                      <a:pt x="9728" y="42037"/>
                    </a:cubicBezTo>
                    <a:close/>
                    <a:moveTo>
                      <a:pt x="29540" y="50438"/>
                    </a:moveTo>
                    <a:cubicBezTo>
                      <a:pt x="29540" y="50438"/>
                      <a:pt x="29540" y="50438"/>
                      <a:pt x="29540" y="50438"/>
                    </a:cubicBezTo>
                    <a:lnTo>
                      <a:pt x="29540" y="50438"/>
                    </a:lnTo>
                    <a:cubicBezTo>
                      <a:pt x="29540" y="50438"/>
                      <a:pt x="29540" y="50438"/>
                      <a:pt x="29540" y="50438"/>
                    </a:cubicBezTo>
                    <a:close/>
                    <a:moveTo>
                      <a:pt x="10608" y="50733"/>
                    </a:moveTo>
                    <a:cubicBezTo>
                      <a:pt x="10609" y="50738"/>
                      <a:pt x="10610" y="50742"/>
                      <a:pt x="10612" y="50746"/>
                    </a:cubicBezTo>
                    <a:cubicBezTo>
                      <a:pt x="10612" y="50742"/>
                      <a:pt x="10610" y="50737"/>
                      <a:pt x="10608" y="50733"/>
                    </a:cubicBezTo>
                    <a:close/>
                    <a:moveTo>
                      <a:pt x="10850" y="51440"/>
                    </a:moveTo>
                    <a:cubicBezTo>
                      <a:pt x="10851" y="51442"/>
                      <a:pt x="10852" y="51444"/>
                      <a:pt x="10852" y="51446"/>
                    </a:cubicBezTo>
                    <a:cubicBezTo>
                      <a:pt x="10852" y="51444"/>
                      <a:pt x="10851" y="51442"/>
                      <a:pt x="10850" y="51440"/>
                    </a:cubicBezTo>
                    <a:close/>
                    <a:moveTo>
                      <a:pt x="28000" y="53340"/>
                    </a:moveTo>
                    <a:lnTo>
                      <a:pt x="28000" y="53340"/>
                    </a:lnTo>
                    <a:cubicBezTo>
                      <a:pt x="27999" y="53342"/>
                      <a:pt x="27997" y="53344"/>
                      <a:pt x="27995" y="53346"/>
                    </a:cubicBezTo>
                    <a:lnTo>
                      <a:pt x="27995" y="53346"/>
                    </a:lnTo>
                    <a:cubicBezTo>
                      <a:pt x="27997" y="53343"/>
                      <a:pt x="27998" y="53341"/>
                      <a:pt x="28000" y="53340"/>
                    </a:cubicBezTo>
                    <a:close/>
                    <a:moveTo>
                      <a:pt x="15329" y="55628"/>
                    </a:moveTo>
                    <a:cubicBezTo>
                      <a:pt x="15331" y="55629"/>
                      <a:pt x="15333" y="55630"/>
                      <a:pt x="15335" y="55631"/>
                    </a:cubicBezTo>
                    <a:lnTo>
                      <a:pt x="15335" y="55631"/>
                    </a:lnTo>
                    <a:cubicBezTo>
                      <a:pt x="15334" y="55630"/>
                      <a:pt x="15331" y="55628"/>
                      <a:pt x="15329" y="55628"/>
                    </a:cubicBezTo>
                    <a:close/>
                    <a:moveTo>
                      <a:pt x="15896" y="55829"/>
                    </a:moveTo>
                    <a:lnTo>
                      <a:pt x="15896" y="55829"/>
                    </a:lnTo>
                    <a:cubicBezTo>
                      <a:pt x="15900" y="55830"/>
                      <a:pt x="15904" y="55831"/>
                      <a:pt x="15909" y="55833"/>
                    </a:cubicBezTo>
                    <a:lnTo>
                      <a:pt x="15909" y="55833"/>
                    </a:lnTo>
                    <a:cubicBezTo>
                      <a:pt x="15904" y="55831"/>
                      <a:pt x="15900" y="55830"/>
                      <a:pt x="15896" y="55829"/>
                    </a:cubicBezTo>
                    <a:close/>
                    <a:moveTo>
                      <a:pt x="23882" y="56035"/>
                    </a:moveTo>
                    <a:cubicBezTo>
                      <a:pt x="23881" y="56035"/>
                      <a:pt x="23880" y="56035"/>
                      <a:pt x="23878" y="56036"/>
                    </a:cubicBezTo>
                    <a:lnTo>
                      <a:pt x="23878" y="56036"/>
                    </a:lnTo>
                    <a:cubicBezTo>
                      <a:pt x="23880" y="56035"/>
                      <a:pt x="23881" y="56035"/>
                      <a:pt x="23882" y="56035"/>
                    </a:cubicBezTo>
                    <a:close/>
                    <a:moveTo>
                      <a:pt x="18099" y="56336"/>
                    </a:moveTo>
                    <a:cubicBezTo>
                      <a:pt x="18099" y="56336"/>
                      <a:pt x="18100" y="56336"/>
                      <a:pt x="18100" y="56336"/>
                    </a:cubicBezTo>
                    <a:lnTo>
                      <a:pt x="18100" y="56336"/>
                    </a:lnTo>
                    <a:cubicBezTo>
                      <a:pt x="18109" y="56337"/>
                      <a:pt x="18117" y="56338"/>
                      <a:pt x="18125" y="56339"/>
                    </a:cubicBezTo>
                    <a:lnTo>
                      <a:pt x="18125" y="56339"/>
                    </a:lnTo>
                    <a:cubicBezTo>
                      <a:pt x="18116" y="56337"/>
                      <a:pt x="18107" y="56336"/>
                      <a:pt x="18099" y="56336"/>
                    </a:cubicBezTo>
                    <a:close/>
                    <a:moveTo>
                      <a:pt x="22552" y="56337"/>
                    </a:moveTo>
                    <a:cubicBezTo>
                      <a:pt x="22548" y="56338"/>
                      <a:pt x="22543" y="56338"/>
                      <a:pt x="22538" y="56340"/>
                    </a:cubicBezTo>
                    <a:cubicBezTo>
                      <a:pt x="22542" y="56339"/>
                      <a:pt x="22547" y="56338"/>
                      <a:pt x="22552" y="56337"/>
                    </a:cubicBezTo>
                    <a:close/>
                    <a:moveTo>
                      <a:pt x="18138" y="56341"/>
                    </a:moveTo>
                    <a:cubicBezTo>
                      <a:pt x="18141" y="56342"/>
                      <a:pt x="18143" y="56342"/>
                      <a:pt x="18146" y="56343"/>
                    </a:cubicBezTo>
                    <a:cubicBezTo>
                      <a:pt x="18144" y="56343"/>
                      <a:pt x="18141" y="56343"/>
                      <a:pt x="18138" y="56341"/>
                    </a:cubicBezTo>
                    <a:close/>
                    <a:moveTo>
                      <a:pt x="22407" y="56358"/>
                    </a:moveTo>
                    <a:cubicBezTo>
                      <a:pt x="22404" y="56359"/>
                      <a:pt x="22401" y="56359"/>
                      <a:pt x="22399" y="56360"/>
                    </a:cubicBezTo>
                    <a:cubicBezTo>
                      <a:pt x="22402" y="56359"/>
                      <a:pt x="22404" y="56359"/>
                      <a:pt x="22407" y="56358"/>
                    </a:cubicBezTo>
                    <a:close/>
                    <a:moveTo>
                      <a:pt x="18844" y="26648"/>
                    </a:moveTo>
                    <a:cubicBezTo>
                      <a:pt x="19270" y="26648"/>
                      <a:pt x="19697" y="26661"/>
                      <a:pt x="20123" y="26680"/>
                    </a:cubicBezTo>
                    <a:cubicBezTo>
                      <a:pt x="20296" y="26688"/>
                      <a:pt x="20472" y="26691"/>
                      <a:pt x="20645" y="26694"/>
                    </a:cubicBezTo>
                    <a:cubicBezTo>
                      <a:pt x="20831" y="26698"/>
                      <a:pt x="21017" y="26701"/>
                      <a:pt x="21203" y="26708"/>
                    </a:cubicBezTo>
                    <a:cubicBezTo>
                      <a:pt x="21559" y="26725"/>
                      <a:pt x="21915" y="26731"/>
                      <a:pt x="22274" y="26748"/>
                    </a:cubicBezTo>
                    <a:lnTo>
                      <a:pt x="22274" y="26748"/>
                    </a:lnTo>
                    <a:cubicBezTo>
                      <a:pt x="22271" y="26747"/>
                      <a:pt x="22267" y="26747"/>
                      <a:pt x="22264" y="26746"/>
                    </a:cubicBezTo>
                    <a:lnTo>
                      <a:pt x="22264" y="26746"/>
                    </a:lnTo>
                    <a:cubicBezTo>
                      <a:pt x="22561" y="26766"/>
                      <a:pt x="22859" y="26776"/>
                      <a:pt x="23158" y="26786"/>
                    </a:cubicBezTo>
                    <a:cubicBezTo>
                      <a:pt x="23296" y="26793"/>
                      <a:pt x="23432" y="26806"/>
                      <a:pt x="23571" y="26827"/>
                    </a:cubicBezTo>
                    <a:cubicBezTo>
                      <a:pt x="23716" y="26847"/>
                      <a:pt x="23861" y="26871"/>
                      <a:pt x="24007" y="26888"/>
                    </a:cubicBezTo>
                    <a:cubicBezTo>
                      <a:pt x="24312" y="26921"/>
                      <a:pt x="24613" y="26932"/>
                      <a:pt x="24921" y="26945"/>
                    </a:cubicBezTo>
                    <a:cubicBezTo>
                      <a:pt x="25098" y="26962"/>
                      <a:pt x="25277" y="26989"/>
                      <a:pt x="25453" y="27013"/>
                    </a:cubicBezTo>
                    <a:cubicBezTo>
                      <a:pt x="25619" y="27033"/>
                      <a:pt x="25788" y="27033"/>
                      <a:pt x="25954" y="27036"/>
                    </a:cubicBezTo>
                    <a:cubicBezTo>
                      <a:pt x="26137" y="27046"/>
                      <a:pt x="26317" y="27074"/>
                      <a:pt x="26496" y="27101"/>
                    </a:cubicBezTo>
                    <a:cubicBezTo>
                      <a:pt x="26499" y="27101"/>
                      <a:pt x="26503" y="27104"/>
                      <a:pt x="26503" y="27104"/>
                    </a:cubicBezTo>
                    <a:lnTo>
                      <a:pt x="26503" y="27107"/>
                    </a:lnTo>
                    <a:cubicBezTo>
                      <a:pt x="26503" y="27246"/>
                      <a:pt x="26506" y="27385"/>
                      <a:pt x="26510" y="27524"/>
                    </a:cubicBezTo>
                    <a:cubicBezTo>
                      <a:pt x="26520" y="27818"/>
                      <a:pt x="26551" y="28113"/>
                      <a:pt x="26567" y="28407"/>
                    </a:cubicBezTo>
                    <a:cubicBezTo>
                      <a:pt x="26584" y="28709"/>
                      <a:pt x="26581" y="29010"/>
                      <a:pt x="26604" y="29312"/>
                    </a:cubicBezTo>
                    <a:cubicBezTo>
                      <a:pt x="26625" y="29559"/>
                      <a:pt x="26659" y="29806"/>
                      <a:pt x="26682" y="30053"/>
                    </a:cubicBezTo>
                    <a:cubicBezTo>
                      <a:pt x="26685" y="30101"/>
                      <a:pt x="26693" y="30151"/>
                      <a:pt x="26696" y="30199"/>
                    </a:cubicBezTo>
                    <a:cubicBezTo>
                      <a:pt x="26723" y="30537"/>
                      <a:pt x="26737" y="30880"/>
                      <a:pt x="26764" y="31218"/>
                    </a:cubicBezTo>
                    <a:cubicBezTo>
                      <a:pt x="26764" y="31225"/>
                      <a:pt x="26767" y="31228"/>
                      <a:pt x="26767" y="31235"/>
                    </a:cubicBezTo>
                    <a:cubicBezTo>
                      <a:pt x="26777" y="31292"/>
                      <a:pt x="26781" y="31350"/>
                      <a:pt x="26784" y="31408"/>
                    </a:cubicBezTo>
                    <a:cubicBezTo>
                      <a:pt x="26784" y="31418"/>
                      <a:pt x="26784" y="31431"/>
                      <a:pt x="26787" y="31442"/>
                    </a:cubicBezTo>
                    <a:cubicBezTo>
                      <a:pt x="26794" y="31530"/>
                      <a:pt x="26801" y="31617"/>
                      <a:pt x="26804" y="31706"/>
                    </a:cubicBezTo>
                    <a:lnTo>
                      <a:pt x="26804" y="31709"/>
                    </a:lnTo>
                    <a:cubicBezTo>
                      <a:pt x="26804" y="31713"/>
                      <a:pt x="26807" y="31719"/>
                      <a:pt x="26807" y="31726"/>
                    </a:cubicBezTo>
                    <a:cubicBezTo>
                      <a:pt x="26824" y="31947"/>
                      <a:pt x="26845" y="32163"/>
                      <a:pt x="26859" y="32383"/>
                    </a:cubicBezTo>
                    <a:cubicBezTo>
                      <a:pt x="26909" y="33131"/>
                      <a:pt x="26937" y="33890"/>
                      <a:pt x="27082" y="34632"/>
                    </a:cubicBezTo>
                    <a:cubicBezTo>
                      <a:pt x="27153" y="35018"/>
                      <a:pt x="27228" y="35404"/>
                      <a:pt x="27306" y="35786"/>
                    </a:cubicBezTo>
                    <a:cubicBezTo>
                      <a:pt x="27380" y="36142"/>
                      <a:pt x="27465" y="36490"/>
                      <a:pt x="27546" y="36843"/>
                    </a:cubicBezTo>
                    <a:cubicBezTo>
                      <a:pt x="27623" y="37198"/>
                      <a:pt x="27718" y="37550"/>
                      <a:pt x="27800" y="37906"/>
                    </a:cubicBezTo>
                    <a:cubicBezTo>
                      <a:pt x="27884" y="38272"/>
                      <a:pt x="27976" y="38634"/>
                      <a:pt x="28078" y="38992"/>
                    </a:cubicBezTo>
                    <a:cubicBezTo>
                      <a:pt x="28176" y="39358"/>
                      <a:pt x="28264" y="39721"/>
                      <a:pt x="28375" y="40083"/>
                    </a:cubicBezTo>
                    <a:cubicBezTo>
                      <a:pt x="28426" y="40256"/>
                      <a:pt x="28494" y="40428"/>
                      <a:pt x="28548" y="40601"/>
                    </a:cubicBezTo>
                    <a:cubicBezTo>
                      <a:pt x="28603" y="40774"/>
                      <a:pt x="28653" y="40947"/>
                      <a:pt x="28704" y="41119"/>
                    </a:cubicBezTo>
                    <a:cubicBezTo>
                      <a:pt x="28748" y="41278"/>
                      <a:pt x="28792" y="41438"/>
                      <a:pt x="28836" y="41597"/>
                    </a:cubicBezTo>
                    <a:lnTo>
                      <a:pt x="28836" y="41590"/>
                    </a:lnTo>
                    <a:cubicBezTo>
                      <a:pt x="28920" y="41894"/>
                      <a:pt x="28992" y="42202"/>
                      <a:pt x="29059" y="42514"/>
                    </a:cubicBezTo>
                    <a:cubicBezTo>
                      <a:pt x="29123" y="42819"/>
                      <a:pt x="29208" y="43121"/>
                      <a:pt x="29273" y="43425"/>
                    </a:cubicBezTo>
                    <a:cubicBezTo>
                      <a:pt x="29337" y="43740"/>
                      <a:pt x="29384" y="44062"/>
                      <a:pt x="29442" y="44376"/>
                    </a:cubicBezTo>
                    <a:cubicBezTo>
                      <a:pt x="29496" y="44675"/>
                      <a:pt x="29547" y="44965"/>
                      <a:pt x="29594" y="45264"/>
                    </a:cubicBezTo>
                    <a:cubicBezTo>
                      <a:pt x="29655" y="45725"/>
                      <a:pt x="29716" y="46189"/>
                      <a:pt x="29781" y="46649"/>
                    </a:cubicBezTo>
                    <a:cubicBezTo>
                      <a:pt x="29811" y="46900"/>
                      <a:pt x="29845" y="47150"/>
                      <a:pt x="29875" y="47400"/>
                    </a:cubicBezTo>
                    <a:cubicBezTo>
                      <a:pt x="29903" y="47620"/>
                      <a:pt x="29909" y="47841"/>
                      <a:pt x="29913" y="48064"/>
                    </a:cubicBezTo>
                    <a:cubicBezTo>
                      <a:pt x="29906" y="48288"/>
                      <a:pt x="29889" y="48511"/>
                      <a:pt x="29865" y="48735"/>
                    </a:cubicBezTo>
                    <a:cubicBezTo>
                      <a:pt x="29828" y="49029"/>
                      <a:pt x="29784" y="49321"/>
                      <a:pt x="29730" y="49608"/>
                    </a:cubicBezTo>
                    <a:cubicBezTo>
                      <a:pt x="29675" y="49889"/>
                      <a:pt x="29608" y="50167"/>
                      <a:pt x="29537" y="50444"/>
                    </a:cubicBezTo>
                    <a:cubicBezTo>
                      <a:pt x="29538" y="50444"/>
                      <a:pt x="29539" y="50444"/>
                      <a:pt x="29539" y="50443"/>
                    </a:cubicBezTo>
                    <a:lnTo>
                      <a:pt x="29539" y="50443"/>
                    </a:lnTo>
                    <a:cubicBezTo>
                      <a:pt x="29538" y="50446"/>
                      <a:pt x="29537" y="50449"/>
                      <a:pt x="29537" y="50451"/>
                    </a:cubicBezTo>
                    <a:cubicBezTo>
                      <a:pt x="29534" y="50458"/>
                      <a:pt x="29532" y="50465"/>
                      <a:pt x="29530" y="50472"/>
                    </a:cubicBezTo>
                    <a:lnTo>
                      <a:pt x="29530" y="50472"/>
                    </a:lnTo>
                    <a:cubicBezTo>
                      <a:pt x="29530" y="50470"/>
                      <a:pt x="29530" y="50469"/>
                      <a:pt x="29530" y="50468"/>
                    </a:cubicBezTo>
                    <a:lnTo>
                      <a:pt x="29530" y="50468"/>
                    </a:lnTo>
                    <a:cubicBezTo>
                      <a:pt x="29506" y="50563"/>
                      <a:pt x="29472" y="50651"/>
                      <a:pt x="29442" y="50743"/>
                    </a:cubicBezTo>
                    <a:cubicBezTo>
                      <a:pt x="29418" y="50817"/>
                      <a:pt x="29398" y="50891"/>
                      <a:pt x="29371" y="50963"/>
                    </a:cubicBezTo>
                    <a:cubicBezTo>
                      <a:pt x="29358" y="51007"/>
                      <a:pt x="29344" y="51054"/>
                      <a:pt x="29327" y="51101"/>
                    </a:cubicBezTo>
                    <a:cubicBezTo>
                      <a:pt x="29293" y="51179"/>
                      <a:pt x="29256" y="51257"/>
                      <a:pt x="29219" y="51335"/>
                    </a:cubicBezTo>
                    <a:cubicBezTo>
                      <a:pt x="29076" y="51646"/>
                      <a:pt x="28924" y="51951"/>
                      <a:pt x="28755" y="52249"/>
                    </a:cubicBezTo>
                    <a:cubicBezTo>
                      <a:pt x="28606" y="52503"/>
                      <a:pt x="28447" y="52751"/>
                      <a:pt x="28270" y="52984"/>
                    </a:cubicBezTo>
                    <a:lnTo>
                      <a:pt x="28273" y="52984"/>
                    </a:lnTo>
                    <a:cubicBezTo>
                      <a:pt x="28178" y="53104"/>
                      <a:pt x="28087" y="53227"/>
                      <a:pt x="27994" y="53347"/>
                    </a:cubicBezTo>
                    <a:lnTo>
                      <a:pt x="27994" y="53347"/>
                    </a:lnTo>
                    <a:cubicBezTo>
                      <a:pt x="27990" y="53350"/>
                      <a:pt x="27986" y="53352"/>
                      <a:pt x="27983" y="53356"/>
                    </a:cubicBezTo>
                    <a:cubicBezTo>
                      <a:pt x="27952" y="53397"/>
                      <a:pt x="27915" y="53434"/>
                      <a:pt x="27881" y="53475"/>
                    </a:cubicBezTo>
                    <a:cubicBezTo>
                      <a:pt x="27831" y="53533"/>
                      <a:pt x="27779" y="53590"/>
                      <a:pt x="27725" y="53648"/>
                    </a:cubicBezTo>
                    <a:cubicBezTo>
                      <a:pt x="27654" y="53729"/>
                      <a:pt x="27587" y="53814"/>
                      <a:pt x="27512" y="53895"/>
                    </a:cubicBezTo>
                    <a:cubicBezTo>
                      <a:pt x="27461" y="53945"/>
                      <a:pt x="27414" y="53997"/>
                      <a:pt x="27363" y="54047"/>
                    </a:cubicBezTo>
                    <a:cubicBezTo>
                      <a:pt x="27343" y="54067"/>
                      <a:pt x="27323" y="54092"/>
                      <a:pt x="27302" y="54112"/>
                    </a:cubicBezTo>
                    <a:cubicBezTo>
                      <a:pt x="27217" y="54203"/>
                      <a:pt x="27129" y="54295"/>
                      <a:pt x="27041" y="54386"/>
                    </a:cubicBezTo>
                    <a:lnTo>
                      <a:pt x="27038" y="54389"/>
                    </a:lnTo>
                    <a:cubicBezTo>
                      <a:pt x="26963" y="54461"/>
                      <a:pt x="26889" y="54528"/>
                      <a:pt x="26811" y="54592"/>
                    </a:cubicBezTo>
                    <a:cubicBezTo>
                      <a:pt x="26476" y="54843"/>
                      <a:pt x="26124" y="55067"/>
                      <a:pt x="25765" y="55280"/>
                    </a:cubicBezTo>
                    <a:cubicBezTo>
                      <a:pt x="25596" y="55378"/>
                      <a:pt x="25416" y="55463"/>
                      <a:pt x="25237" y="55541"/>
                    </a:cubicBezTo>
                    <a:cubicBezTo>
                      <a:pt x="25189" y="55561"/>
                      <a:pt x="25145" y="55578"/>
                      <a:pt x="25098" y="55595"/>
                    </a:cubicBezTo>
                    <a:cubicBezTo>
                      <a:pt x="25074" y="55602"/>
                      <a:pt x="25054" y="55622"/>
                      <a:pt x="25030" y="55636"/>
                    </a:cubicBezTo>
                    <a:cubicBezTo>
                      <a:pt x="24942" y="55683"/>
                      <a:pt x="24850" y="55730"/>
                      <a:pt x="24755" y="55771"/>
                    </a:cubicBezTo>
                    <a:cubicBezTo>
                      <a:pt x="24613" y="55832"/>
                      <a:pt x="24464" y="55872"/>
                      <a:pt x="24316" y="55913"/>
                    </a:cubicBezTo>
                    <a:cubicBezTo>
                      <a:pt x="24194" y="55947"/>
                      <a:pt x="24072" y="55981"/>
                      <a:pt x="23950" y="56014"/>
                    </a:cubicBezTo>
                    <a:cubicBezTo>
                      <a:pt x="23963" y="56011"/>
                      <a:pt x="23977" y="56008"/>
                      <a:pt x="23991" y="56005"/>
                    </a:cubicBezTo>
                    <a:lnTo>
                      <a:pt x="23991" y="56005"/>
                    </a:lnTo>
                    <a:cubicBezTo>
                      <a:pt x="23960" y="56014"/>
                      <a:pt x="23930" y="56022"/>
                      <a:pt x="23899" y="56032"/>
                    </a:cubicBezTo>
                    <a:cubicBezTo>
                      <a:pt x="23891" y="56034"/>
                      <a:pt x="23884" y="56035"/>
                      <a:pt x="23876" y="56037"/>
                    </a:cubicBezTo>
                    <a:lnTo>
                      <a:pt x="23876" y="56037"/>
                    </a:lnTo>
                    <a:cubicBezTo>
                      <a:pt x="23877" y="56036"/>
                      <a:pt x="23878" y="56036"/>
                      <a:pt x="23878" y="56036"/>
                    </a:cubicBezTo>
                    <a:lnTo>
                      <a:pt x="23878" y="56036"/>
                    </a:lnTo>
                    <a:cubicBezTo>
                      <a:pt x="23441" y="56153"/>
                      <a:pt x="22999" y="56259"/>
                      <a:pt x="22552" y="56337"/>
                    </a:cubicBezTo>
                    <a:lnTo>
                      <a:pt x="22552" y="56337"/>
                    </a:lnTo>
                    <a:cubicBezTo>
                      <a:pt x="22559" y="56336"/>
                      <a:pt x="22565" y="56336"/>
                      <a:pt x="22572" y="56336"/>
                    </a:cubicBezTo>
                    <a:cubicBezTo>
                      <a:pt x="22517" y="56342"/>
                      <a:pt x="22463" y="56349"/>
                      <a:pt x="22409" y="56358"/>
                    </a:cubicBezTo>
                    <a:lnTo>
                      <a:pt x="22409" y="56358"/>
                    </a:lnTo>
                    <a:cubicBezTo>
                      <a:pt x="21902" y="56430"/>
                      <a:pt x="21385" y="56462"/>
                      <a:pt x="20872" y="56472"/>
                    </a:cubicBezTo>
                    <a:lnTo>
                      <a:pt x="20509" y="56472"/>
                    </a:lnTo>
                    <a:cubicBezTo>
                      <a:pt x="20174" y="56472"/>
                      <a:pt x="19836" y="56469"/>
                      <a:pt x="19504" y="56452"/>
                    </a:cubicBezTo>
                    <a:cubicBezTo>
                      <a:pt x="19046" y="56429"/>
                      <a:pt x="18591" y="56390"/>
                      <a:pt x="18137" y="56340"/>
                    </a:cubicBezTo>
                    <a:lnTo>
                      <a:pt x="18137" y="56340"/>
                    </a:lnTo>
                    <a:cubicBezTo>
                      <a:pt x="18136" y="56340"/>
                      <a:pt x="18136" y="56340"/>
                      <a:pt x="18135" y="56340"/>
                    </a:cubicBezTo>
                    <a:cubicBezTo>
                      <a:pt x="18132" y="56340"/>
                      <a:pt x="18129" y="56339"/>
                      <a:pt x="18125" y="56339"/>
                    </a:cubicBezTo>
                    <a:lnTo>
                      <a:pt x="18125" y="56339"/>
                    </a:lnTo>
                    <a:cubicBezTo>
                      <a:pt x="18126" y="56339"/>
                      <a:pt x="18127" y="56339"/>
                      <a:pt x="18128" y="56339"/>
                    </a:cubicBezTo>
                    <a:lnTo>
                      <a:pt x="18128" y="56339"/>
                    </a:lnTo>
                    <a:cubicBezTo>
                      <a:pt x="18119" y="56338"/>
                      <a:pt x="18110" y="56337"/>
                      <a:pt x="18100" y="56336"/>
                    </a:cubicBezTo>
                    <a:lnTo>
                      <a:pt x="18100" y="56336"/>
                    </a:lnTo>
                    <a:cubicBezTo>
                      <a:pt x="18098" y="56336"/>
                      <a:pt x="18097" y="56336"/>
                      <a:pt x="18095" y="56336"/>
                    </a:cubicBezTo>
                    <a:cubicBezTo>
                      <a:pt x="18079" y="56333"/>
                      <a:pt x="18062" y="56333"/>
                      <a:pt x="18048" y="56333"/>
                    </a:cubicBezTo>
                    <a:cubicBezTo>
                      <a:pt x="18018" y="56327"/>
                      <a:pt x="17990" y="56322"/>
                      <a:pt x="17960" y="56316"/>
                    </a:cubicBezTo>
                    <a:cubicBezTo>
                      <a:pt x="17838" y="56299"/>
                      <a:pt x="17716" y="56272"/>
                      <a:pt x="17597" y="56245"/>
                    </a:cubicBezTo>
                    <a:cubicBezTo>
                      <a:pt x="17079" y="56140"/>
                      <a:pt x="16568" y="56008"/>
                      <a:pt x="16060" y="55872"/>
                    </a:cubicBezTo>
                    <a:cubicBezTo>
                      <a:pt x="16021" y="55863"/>
                      <a:pt x="15981" y="55853"/>
                      <a:pt x="15941" y="55842"/>
                    </a:cubicBezTo>
                    <a:lnTo>
                      <a:pt x="15941" y="55842"/>
                    </a:lnTo>
                    <a:cubicBezTo>
                      <a:pt x="15941" y="55842"/>
                      <a:pt x="15941" y="55842"/>
                      <a:pt x="15941" y="55842"/>
                    </a:cubicBezTo>
                    <a:cubicBezTo>
                      <a:pt x="15930" y="55839"/>
                      <a:pt x="15920" y="55836"/>
                      <a:pt x="15909" y="55833"/>
                    </a:cubicBezTo>
                    <a:lnTo>
                      <a:pt x="15909" y="55833"/>
                    </a:lnTo>
                    <a:cubicBezTo>
                      <a:pt x="15911" y="55833"/>
                      <a:pt x="15913" y="55834"/>
                      <a:pt x="15916" y="55835"/>
                    </a:cubicBezTo>
                    <a:lnTo>
                      <a:pt x="15916" y="55835"/>
                    </a:lnTo>
                    <a:cubicBezTo>
                      <a:pt x="15908" y="55833"/>
                      <a:pt x="15901" y="55831"/>
                      <a:pt x="15894" y="55828"/>
                    </a:cubicBezTo>
                    <a:lnTo>
                      <a:pt x="15894" y="55828"/>
                    </a:lnTo>
                    <a:cubicBezTo>
                      <a:pt x="15895" y="55829"/>
                      <a:pt x="15895" y="55829"/>
                      <a:pt x="15896" y="55829"/>
                    </a:cubicBezTo>
                    <a:lnTo>
                      <a:pt x="15896" y="55829"/>
                    </a:lnTo>
                    <a:cubicBezTo>
                      <a:pt x="15704" y="55772"/>
                      <a:pt x="15518" y="55705"/>
                      <a:pt x="15335" y="55631"/>
                    </a:cubicBezTo>
                    <a:lnTo>
                      <a:pt x="15335" y="55631"/>
                    </a:lnTo>
                    <a:cubicBezTo>
                      <a:pt x="15336" y="55631"/>
                      <a:pt x="15336" y="55632"/>
                      <a:pt x="15336" y="55632"/>
                    </a:cubicBezTo>
                    <a:cubicBezTo>
                      <a:pt x="14841" y="55416"/>
                      <a:pt x="14336" y="55209"/>
                      <a:pt x="13862" y="54948"/>
                    </a:cubicBezTo>
                    <a:cubicBezTo>
                      <a:pt x="13690" y="54847"/>
                      <a:pt x="13524" y="54738"/>
                      <a:pt x="13361" y="54626"/>
                    </a:cubicBezTo>
                    <a:cubicBezTo>
                      <a:pt x="13297" y="54586"/>
                      <a:pt x="13239" y="54539"/>
                      <a:pt x="13178" y="54498"/>
                    </a:cubicBezTo>
                    <a:cubicBezTo>
                      <a:pt x="13056" y="54409"/>
                      <a:pt x="12938" y="54325"/>
                      <a:pt x="12820" y="54237"/>
                    </a:cubicBezTo>
                    <a:cubicBezTo>
                      <a:pt x="12695" y="54132"/>
                      <a:pt x="12573" y="54027"/>
                      <a:pt x="12454" y="53915"/>
                    </a:cubicBezTo>
                    <a:cubicBezTo>
                      <a:pt x="12278" y="53736"/>
                      <a:pt x="12106" y="53546"/>
                      <a:pt x="11946" y="53350"/>
                    </a:cubicBezTo>
                    <a:cubicBezTo>
                      <a:pt x="11776" y="53123"/>
                      <a:pt x="11621" y="52886"/>
                      <a:pt x="11472" y="52642"/>
                    </a:cubicBezTo>
                    <a:cubicBezTo>
                      <a:pt x="11370" y="52470"/>
                      <a:pt x="11276" y="52297"/>
                      <a:pt x="11181" y="52121"/>
                    </a:cubicBezTo>
                    <a:cubicBezTo>
                      <a:pt x="11164" y="52087"/>
                      <a:pt x="11147" y="52053"/>
                      <a:pt x="11130" y="52019"/>
                    </a:cubicBezTo>
                    <a:cubicBezTo>
                      <a:pt x="11116" y="51995"/>
                      <a:pt x="11106" y="51968"/>
                      <a:pt x="11093" y="51945"/>
                    </a:cubicBezTo>
                    <a:cubicBezTo>
                      <a:pt x="11012" y="51782"/>
                      <a:pt x="10927" y="51620"/>
                      <a:pt x="10852" y="51451"/>
                    </a:cubicBezTo>
                    <a:cubicBezTo>
                      <a:pt x="10849" y="51440"/>
                      <a:pt x="10842" y="51426"/>
                      <a:pt x="10839" y="51416"/>
                    </a:cubicBezTo>
                    <a:lnTo>
                      <a:pt x="10839" y="51416"/>
                    </a:lnTo>
                    <a:cubicBezTo>
                      <a:pt x="10841" y="51424"/>
                      <a:pt x="10846" y="51432"/>
                      <a:pt x="10850" y="51440"/>
                    </a:cubicBezTo>
                    <a:lnTo>
                      <a:pt x="10850" y="51440"/>
                    </a:lnTo>
                    <a:cubicBezTo>
                      <a:pt x="10756" y="51206"/>
                      <a:pt x="10679" y="50967"/>
                      <a:pt x="10605" y="50729"/>
                    </a:cubicBezTo>
                    <a:lnTo>
                      <a:pt x="10605" y="50729"/>
                    </a:lnTo>
                    <a:cubicBezTo>
                      <a:pt x="10606" y="50730"/>
                      <a:pt x="10607" y="50731"/>
                      <a:pt x="10608" y="50733"/>
                    </a:cubicBezTo>
                    <a:lnTo>
                      <a:pt x="10608" y="50733"/>
                    </a:lnTo>
                    <a:cubicBezTo>
                      <a:pt x="10608" y="50729"/>
                      <a:pt x="10607" y="50725"/>
                      <a:pt x="10605" y="50722"/>
                    </a:cubicBezTo>
                    <a:cubicBezTo>
                      <a:pt x="10602" y="50715"/>
                      <a:pt x="10602" y="50709"/>
                      <a:pt x="10598" y="50705"/>
                    </a:cubicBezTo>
                    <a:lnTo>
                      <a:pt x="10598" y="50705"/>
                    </a:lnTo>
                    <a:cubicBezTo>
                      <a:pt x="10602" y="50709"/>
                      <a:pt x="10602" y="50712"/>
                      <a:pt x="10605" y="50715"/>
                    </a:cubicBezTo>
                    <a:cubicBezTo>
                      <a:pt x="10537" y="50468"/>
                      <a:pt x="10480" y="50221"/>
                      <a:pt x="10435" y="49971"/>
                    </a:cubicBezTo>
                    <a:cubicBezTo>
                      <a:pt x="10385" y="49602"/>
                      <a:pt x="10362" y="49236"/>
                      <a:pt x="10354" y="48866"/>
                    </a:cubicBezTo>
                    <a:cubicBezTo>
                      <a:pt x="10348" y="47810"/>
                      <a:pt x="10405" y="46757"/>
                      <a:pt x="10527" y="45711"/>
                    </a:cubicBezTo>
                    <a:cubicBezTo>
                      <a:pt x="10578" y="45335"/>
                      <a:pt x="10649" y="44965"/>
                      <a:pt x="10724" y="44593"/>
                    </a:cubicBezTo>
                    <a:cubicBezTo>
                      <a:pt x="10795" y="44228"/>
                      <a:pt x="10866" y="43862"/>
                      <a:pt x="10951" y="43496"/>
                    </a:cubicBezTo>
                    <a:cubicBezTo>
                      <a:pt x="11035" y="43130"/>
                      <a:pt x="11130" y="42765"/>
                      <a:pt x="11212" y="42396"/>
                    </a:cubicBezTo>
                    <a:cubicBezTo>
                      <a:pt x="11370" y="41699"/>
                      <a:pt x="11472" y="40991"/>
                      <a:pt x="11598" y="40286"/>
                    </a:cubicBezTo>
                    <a:cubicBezTo>
                      <a:pt x="11729" y="39558"/>
                      <a:pt x="11878" y="38834"/>
                      <a:pt x="12014" y="38109"/>
                    </a:cubicBezTo>
                    <a:cubicBezTo>
                      <a:pt x="12085" y="37730"/>
                      <a:pt x="12153" y="37351"/>
                      <a:pt x="12214" y="36971"/>
                    </a:cubicBezTo>
                    <a:cubicBezTo>
                      <a:pt x="12271" y="36592"/>
                      <a:pt x="12312" y="36209"/>
                      <a:pt x="12353" y="35830"/>
                    </a:cubicBezTo>
                    <a:cubicBezTo>
                      <a:pt x="12427" y="35099"/>
                      <a:pt x="12505" y="34371"/>
                      <a:pt x="12569" y="33636"/>
                    </a:cubicBezTo>
                    <a:cubicBezTo>
                      <a:pt x="12596" y="33287"/>
                      <a:pt x="12640" y="32935"/>
                      <a:pt x="12667" y="32583"/>
                    </a:cubicBezTo>
                    <a:cubicBezTo>
                      <a:pt x="12695" y="32220"/>
                      <a:pt x="12739" y="31858"/>
                      <a:pt x="12759" y="31496"/>
                    </a:cubicBezTo>
                    <a:cubicBezTo>
                      <a:pt x="12776" y="31130"/>
                      <a:pt x="12792" y="30764"/>
                      <a:pt x="12817" y="30398"/>
                    </a:cubicBezTo>
                    <a:cubicBezTo>
                      <a:pt x="12833" y="30195"/>
                      <a:pt x="12840" y="29992"/>
                      <a:pt x="12850" y="29789"/>
                    </a:cubicBezTo>
                    <a:cubicBezTo>
                      <a:pt x="12853" y="29620"/>
                      <a:pt x="12860" y="29451"/>
                      <a:pt x="12867" y="29281"/>
                    </a:cubicBezTo>
                    <a:cubicBezTo>
                      <a:pt x="12878" y="28929"/>
                      <a:pt x="12881" y="28574"/>
                      <a:pt x="12887" y="28221"/>
                    </a:cubicBezTo>
                    <a:cubicBezTo>
                      <a:pt x="12894" y="28035"/>
                      <a:pt x="12898" y="27852"/>
                      <a:pt x="12884" y="27666"/>
                    </a:cubicBezTo>
                    <a:cubicBezTo>
                      <a:pt x="12873" y="27534"/>
                      <a:pt x="12867" y="27402"/>
                      <a:pt x="12860" y="27270"/>
                    </a:cubicBezTo>
                    <a:cubicBezTo>
                      <a:pt x="13186" y="27213"/>
                      <a:pt x="13507" y="27158"/>
                      <a:pt x="13828" y="27101"/>
                    </a:cubicBezTo>
                    <a:cubicBezTo>
                      <a:pt x="14008" y="27067"/>
                      <a:pt x="14184" y="27033"/>
                      <a:pt x="14364" y="27006"/>
                    </a:cubicBezTo>
                    <a:cubicBezTo>
                      <a:pt x="14530" y="26982"/>
                      <a:pt x="14699" y="26972"/>
                      <a:pt x="14869" y="26952"/>
                    </a:cubicBezTo>
                    <a:cubicBezTo>
                      <a:pt x="15247" y="26915"/>
                      <a:pt x="15630" y="26874"/>
                      <a:pt x="16010" y="26840"/>
                    </a:cubicBezTo>
                    <a:cubicBezTo>
                      <a:pt x="16158" y="26827"/>
                      <a:pt x="16307" y="26802"/>
                      <a:pt x="16457" y="26786"/>
                    </a:cubicBezTo>
                    <a:cubicBezTo>
                      <a:pt x="16480" y="26782"/>
                      <a:pt x="16500" y="26779"/>
                      <a:pt x="16524" y="26776"/>
                    </a:cubicBezTo>
                    <a:cubicBezTo>
                      <a:pt x="16565" y="26772"/>
                      <a:pt x="16602" y="26769"/>
                      <a:pt x="16643" y="26762"/>
                    </a:cubicBezTo>
                    <a:cubicBezTo>
                      <a:pt x="16788" y="26746"/>
                      <a:pt x="16934" y="26728"/>
                      <a:pt x="17079" y="26715"/>
                    </a:cubicBezTo>
                    <a:cubicBezTo>
                      <a:pt x="17360" y="26698"/>
                      <a:pt x="17638" y="26685"/>
                      <a:pt x="17919" y="26671"/>
                    </a:cubicBezTo>
                    <a:cubicBezTo>
                      <a:pt x="18228" y="26655"/>
                      <a:pt x="18536" y="26648"/>
                      <a:pt x="18844" y="26648"/>
                    </a:cubicBezTo>
                    <a:close/>
                    <a:moveTo>
                      <a:pt x="24688" y="57298"/>
                    </a:moveTo>
                    <a:lnTo>
                      <a:pt x="24688" y="57298"/>
                    </a:lnTo>
                    <a:cubicBezTo>
                      <a:pt x="24681" y="57329"/>
                      <a:pt x="24674" y="57359"/>
                      <a:pt x="24668" y="57393"/>
                    </a:cubicBezTo>
                    <a:cubicBezTo>
                      <a:pt x="24651" y="57485"/>
                      <a:pt x="24634" y="57576"/>
                      <a:pt x="24616" y="57663"/>
                    </a:cubicBezTo>
                    <a:cubicBezTo>
                      <a:pt x="24600" y="57749"/>
                      <a:pt x="24580" y="57830"/>
                      <a:pt x="24563" y="57915"/>
                    </a:cubicBezTo>
                    <a:cubicBezTo>
                      <a:pt x="24529" y="58080"/>
                      <a:pt x="24499" y="58249"/>
                      <a:pt x="24458" y="58415"/>
                    </a:cubicBezTo>
                    <a:cubicBezTo>
                      <a:pt x="24434" y="58493"/>
                      <a:pt x="24407" y="58571"/>
                      <a:pt x="24380" y="58649"/>
                    </a:cubicBezTo>
                    <a:cubicBezTo>
                      <a:pt x="24356" y="58700"/>
                      <a:pt x="24332" y="58751"/>
                      <a:pt x="24305" y="58798"/>
                    </a:cubicBezTo>
                    <a:cubicBezTo>
                      <a:pt x="24288" y="58821"/>
                      <a:pt x="24275" y="58846"/>
                      <a:pt x="24258" y="58869"/>
                    </a:cubicBezTo>
                    <a:cubicBezTo>
                      <a:pt x="24238" y="58893"/>
                      <a:pt x="24221" y="58917"/>
                      <a:pt x="24200" y="58937"/>
                    </a:cubicBezTo>
                    <a:cubicBezTo>
                      <a:pt x="24190" y="58943"/>
                      <a:pt x="24180" y="58954"/>
                      <a:pt x="24174" y="58960"/>
                    </a:cubicBezTo>
                    <a:cubicBezTo>
                      <a:pt x="24133" y="58991"/>
                      <a:pt x="24092" y="59018"/>
                      <a:pt x="24048" y="59042"/>
                    </a:cubicBezTo>
                    <a:cubicBezTo>
                      <a:pt x="24000" y="59069"/>
                      <a:pt x="23953" y="59093"/>
                      <a:pt x="23905" y="59116"/>
                    </a:cubicBezTo>
                    <a:cubicBezTo>
                      <a:pt x="23885" y="59123"/>
                      <a:pt x="23865" y="59126"/>
                      <a:pt x="23848" y="59134"/>
                    </a:cubicBezTo>
                    <a:cubicBezTo>
                      <a:pt x="23814" y="59143"/>
                      <a:pt x="23783" y="59151"/>
                      <a:pt x="23750" y="59157"/>
                    </a:cubicBezTo>
                    <a:cubicBezTo>
                      <a:pt x="23740" y="59157"/>
                      <a:pt x="23730" y="59160"/>
                      <a:pt x="23716" y="59160"/>
                    </a:cubicBezTo>
                    <a:cubicBezTo>
                      <a:pt x="23692" y="59160"/>
                      <a:pt x="23669" y="59157"/>
                      <a:pt x="23641" y="59157"/>
                    </a:cubicBezTo>
                    <a:cubicBezTo>
                      <a:pt x="23614" y="59151"/>
                      <a:pt x="23584" y="59147"/>
                      <a:pt x="23553" y="59140"/>
                    </a:cubicBezTo>
                    <a:cubicBezTo>
                      <a:pt x="23550" y="59140"/>
                      <a:pt x="23547" y="59137"/>
                      <a:pt x="23544" y="59137"/>
                    </a:cubicBezTo>
                    <a:cubicBezTo>
                      <a:pt x="23530" y="59134"/>
                      <a:pt x="23516" y="59126"/>
                      <a:pt x="23503" y="59123"/>
                    </a:cubicBezTo>
                    <a:cubicBezTo>
                      <a:pt x="23479" y="59113"/>
                      <a:pt x="23455" y="59099"/>
                      <a:pt x="23435" y="59090"/>
                    </a:cubicBezTo>
                    <a:cubicBezTo>
                      <a:pt x="23408" y="59069"/>
                      <a:pt x="23381" y="59052"/>
                      <a:pt x="23354" y="59032"/>
                    </a:cubicBezTo>
                    <a:cubicBezTo>
                      <a:pt x="23341" y="59018"/>
                      <a:pt x="23327" y="59008"/>
                      <a:pt x="23313" y="58995"/>
                    </a:cubicBezTo>
                    <a:cubicBezTo>
                      <a:pt x="23303" y="58984"/>
                      <a:pt x="23289" y="58974"/>
                      <a:pt x="23280" y="58964"/>
                    </a:cubicBezTo>
                    <a:cubicBezTo>
                      <a:pt x="23263" y="58947"/>
                      <a:pt x="23245" y="58927"/>
                      <a:pt x="23228" y="58910"/>
                    </a:cubicBezTo>
                    <a:cubicBezTo>
                      <a:pt x="23215" y="58886"/>
                      <a:pt x="23198" y="58862"/>
                      <a:pt x="23185" y="58842"/>
                    </a:cubicBezTo>
                    <a:cubicBezTo>
                      <a:pt x="23154" y="58791"/>
                      <a:pt x="23130" y="58740"/>
                      <a:pt x="23107" y="58690"/>
                    </a:cubicBezTo>
                    <a:cubicBezTo>
                      <a:pt x="23076" y="58615"/>
                      <a:pt x="23049" y="58541"/>
                      <a:pt x="23025" y="58460"/>
                    </a:cubicBezTo>
                    <a:cubicBezTo>
                      <a:pt x="23016" y="58422"/>
                      <a:pt x="23005" y="58382"/>
                      <a:pt x="22991" y="58341"/>
                    </a:cubicBezTo>
                    <a:cubicBezTo>
                      <a:pt x="22958" y="58209"/>
                      <a:pt x="22920" y="58074"/>
                      <a:pt x="22900" y="57935"/>
                    </a:cubicBezTo>
                    <a:cubicBezTo>
                      <a:pt x="22890" y="57863"/>
                      <a:pt x="22886" y="57793"/>
                      <a:pt x="22880" y="57721"/>
                    </a:cubicBezTo>
                    <a:cubicBezTo>
                      <a:pt x="22937" y="57711"/>
                      <a:pt x="22998" y="57701"/>
                      <a:pt x="23056" y="57691"/>
                    </a:cubicBezTo>
                    <a:cubicBezTo>
                      <a:pt x="23158" y="57671"/>
                      <a:pt x="23263" y="57650"/>
                      <a:pt x="23364" y="57630"/>
                    </a:cubicBezTo>
                    <a:cubicBezTo>
                      <a:pt x="23516" y="57602"/>
                      <a:pt x="23669" y="57576"/>
                      <a:pt x="23818" y="57541"/>
                    </a:cubicBezTo>
                    <a:cubicBezTo>
                      <a:pt x="24065" y="57485"/>
                      <a:pt x="24308" y="57416"/>
                      <a:pt x="24552" y="57338"/>
                    </a:cubicBezTo>
                    <a:cubicBezTo>
                      <a:pt x="24596" y="57325"/>
                      <a:pt x="24644" y="57312"/>
                      <a:pt x="24688" y="57298"/>
                    </a:cubicBezTo>
                    <a:close/>
                    <a:moveTo>
                      <a:pt x="16727" y="57593"/>
                    </a:moveTo>
                    <a:lnTo>
                      <a:pt x="16727" y="57593"/>
                    </a:lnTo>
                    <a:cubicBezTo>
                      <a:pt x="16738" y="57596"/>
                      <a:pt x="16747" y="57599"/>
                      <a:pt x="16761" y="57602"/>
                    </a:cubicBezTo>
                    <a:cubicBezTo>
                      <a:pt x="16788" y="57613"/>
                      <a:pt x="16815" y="57623"/>
                      <a:pt x="16843" y="57633"/>
                    </a:cubicBezTo>
                    <a:cubicBezTo>
                      <a:pt x="17046" y="57704"/>
                      <a:pt x="17255" y="57765"/>
                      <a:pt x="17462" y="57806"/>
                    </a:cubicBezTo>
                    <a:cubicBezTo>
                      <a:pt x="17709" y="57850"/>
                      <a:pt x="17953" y="57887"/>
                      <a:pt x="18200" y="57901"/>
                    </a:cubicBezTo>
                    <a:cubicBezTo>
                      <a:pt x="18427" y="57911"/>
                      <a:pt x="18651" y="57924"/>
                      <a:pt x="18877" y="57932"/>
                    </a:cubicBezTo>
                    <a:lnTo>
                      <a:pt x="18887" y="57932"/>
                    </a:lnTo>
                    <a:cubicBezTo>
                      <a:pt x="18884" y="58029"/>
                      <a:pt x="18881" y="58127"/>
                      <a:pt x="18871" y="58226"/>
                    </a:cubicBezTo>
                    <a:cubicBezTo>
                      <a:pt x="18860" y="58304"/>
                      <a:pt x="18840" y="58379"/>
                      <a:pt x="18823" y="58456"/>
                    </a:cubicBezTo>
                    <a:cubicBezTo>
                      <a:pt x="18813" y="58513"/>
                      <a:pt x="18803" y="58574"/>
                      <a:pt x="18790" y="58632"/>
                    </a:cubicBezTo>
                    <a:cubicBezTo>
                      <a:pt x="18769" y="58696"/>
                      <a:pt x="18749" y="58754"/>
                      <a:pt x="18729" y="58815"/>
                    </a:cubicBezTo>
                    <a:cubicBezTo>
                      <a:pt x="18712" y="58849"/>
                      <a:pt x="18695" y="58879"/>
                      <a:pt x="18678" y="58910"/>
                    </a:cubicBezTo>
                    <a:cubicBezTo>
                      <a:pt x="18630" y="58981"/>
                      <a:pt x="18582" y="59052"/>
                      <a:pt x="18532" y="59120"/>
                    </a:cubicBezTo>
                    <a:cubicBezTo>
                      <a:pt x="18515" y="59140"/>
                      <a:pt x="18498" y="59157"/>
                      <a:pt x="18481" y="59177"/>
                    </a:cubicBezTo>
                    <a:cubicBezTo>
                      <a:pt x="18478" y="59181"/>
                      <a:pt x="18471" y="59187"/>
                      <a:pt x="18465" y="59191"/>
                    </a:cubicBezTo>
                    <a:cubicBezTo>
                      <a:pt x="18454" y="59198"/>
                      <a:pt x="18444" y="59204"/>
                      <a:pt x="18434" y="59212"/>
                    </a:cubicBezTo>
                    <a:cubicBezTo>
                      <a:pt x="18413" y="59225"/>
                      <a:pt x="18393" y="59235"/>
                      <a:pt x="18370" y="59245"/>
                    </a:cubicBezTo>
                    <a:cubicBezTo>
                      <a:pt x="18352" y="59252"/>
                      <a:pt x="18332" y="59259"/>
                      <a:pt x="18315" y="59265"/>
                    </a:cubicBezTo>
                    <a:cubicBezTo>
                      <a:pt x="18312" y="59265"/>
                      <a:pt x="18309" y="59265"/>
                      <a:pt x="18305" y="59268"/>
                    </a:cubicBezTo>
                    <a:cubicBezTo>
                      <a:pt x="18271" y="59276"/>
                      <a:pt x="18237" y="59282"/>
                      <a:pt x="18200" y="59289"/>
                    </a:cubicBezTo>
                    <a:cubicBezTo>
                      <a:pt x="18190" y="59289"/>
                      <a:pt x="18176" y="59293"/>
                      <a:pt x="18166" y="59293"/>
                    </a:cubicBezTo>
                    <a:cubicBezTo>
                      <a:pt x="18143" y="59296"/>
                      <a:pt x="18119" y="59299"/>
                      <a:pt x="18092" y="59299"/>
                    </a:cubicBezTo>
                    <a:cubicBezTo>
                      <a:pt x="18062" y="59299"/>
                      <a:pt x="18031" y="59296"/>
                      <a:pt x="17997" y="59296"/>
                    </a:cubicBezTo>
                    <a:cubicBezTo>
                      <a:pt x="17963" y="59289"/>
                      <a:pt x="17929" y="59282"/>
                      <a:pt x="17896" y="59272"/>
                    </a:cubicBezTo>
                    <a:cubicBezTo>
                      <a:pt x="17814" y="59248"/>
                      <a:pt x="17733" y="59221"/>
                      <a:pt x="17658" y="59187"/>
                    </a:cubicBezTo>
                    <a:cubicBezTo>
                      <a:pt x="17611" y="59167"/>
                      <a:pt x="17563" y="59143"/>
                      <a:pt x="17516" y="59120"/>
                    </a:cubicBezTo>
                    <a:cubicBezTo>
                      <a:pt x="17479" y="59096"/>
                      <a:pt x="17441" y="59073"/>
                      <a:pt x="17404" y="59045"/>
                    </a:cubicBezTo>
                    <a:cubicBezTo>
                      <a:pt x="17371" y="59015"/>
                      <a:pt x="17333" y="58988"/>
                      <a:pt x="17299" y="58954"/>
                    </a:cubicBezTo>
                    <a:cubicBezTo>
                      <a:pt x="17279" y="58930"/>
                      <a:pt x="17255" y="58907"/>
                      <a:pt x="17235" y="58879"/>
                    </a:cubicBezTo>
                    <a:cubicBezTo>
                      <a:pt x="17198" y="58829"/>
                      <a:pt x="17164" y="58778"/>
                      <a:pt x="17130" y="58724"/>
                    </a:cubicBezTo>
                    <a:cubicBezTo>
                      <a:pt x="17086" y="58643"/>
                      <a:pt x="17049" y="58561"/>
                      <a:pt x="17012" y="58476"/>
                    </a:cubicBezTo>
                    <a:cubicBezTo>
                      <a:pt x="16985" y="58409"/>
                      <a:pt x="16964" y="58341"/>
                      <a:pt x="16941" y="58273"/>
                    </a:cubicBezTo>
                    <a:cubicBezTo>
                      <a:pt x="16896" y="58155"/>
                      <a:pt x="16849" y="58040"/>
                      <a:pt x="16815" y="57921"/>
                    </a:cubicBezTo>
                    <a:cubicBezTo>
                      <a:pt x="16805" y="57884"/>
                      <a:pt x="16795" y="57846"/>
                      <a:pt x="16785" y="57810"/>
                    </a:cubicBezTo>
                    <a:cubicBezTo>
                      <a:pt x="16764" y="57738"/>
                      <a:pt x="16744" y="57663"/>
                      <a:pt x="16727" y="57593"/>
                    </a:cubicBezTo>
                    <a:close/>
                    <a:moveTo>
                      <a:pt x="19799" y="1"/>
                    </a:moveTo>
                    <a:cubicBezTo>
                      <a:pt x="19589" y="1"/>
                      <a:pt x="19379" y="10"/>
                      <a:pt x="19168" y="19"/>
                    </a:cubicBezTo>
                    <a:cubicBezTo>
                      <a:pt x="19054" y="22"/>
                      <a:pt x="18938" y="19"/>
                      <a:pt x="18826" y="25"/>
                    </a:cubicBezTo>
                    <a:cubicBezTo>
                      <a:pt x="18818" y="27"/>
                      <a:pt x="18810" y="27"/>
                      <a:pt x="18802" y="27"/>
                    </a:cubicBezTo>
                    <a:cubicBezTo>
                      <a:pt x="18794" y="27"/>
                      <a:pt x="18786" y="27"/>
                      <a:pt x="18779" y="29"/>
                    </a:cubicBezTo>
                    <a:cubicBezTo>
                      <a:pt x="18404" y="49"/>
                      <a:pt x="18034" y="83"/>
                      <a:pt x="17668" y="171"/>
                    </a:cubicBezTo>
                    <a:cubicBezTo>
                      <a:pt x="16944" y="350"/>
                      <a:pt x="16202" y="466"/>
                      <a:pt x="15491" y="692"/>
                    </a:cubicBezTo>
                    <a:cubicBezTo>
                      <a:pt x="15129" y="811"/>
                      <a:pt x="14763" y="930"/>
                      <a:pt x="14408" y="1075"/>
                    </a:cubicBezTo>
                    <a:cubicBezTo>
                      <a:pt x="14245" y="1142"/>
                      <a:pt x="14089" y="1220"/>
                      <a:pt x="13927" y="1289"/>
                    </a:cubicBezTo>
                    <a:cubicBezTo>
                      <a:pt x="13767" y="1353"/>
                      <a:pt x="13598" y="1403"/>
                      <a:pt x="13433" y="1461"/>
                    </a:cubicBezTo>
                    <a:cubicBezTo>
                      <a:pt x="13267" y="1522"/>
                      <a:pt x="13097" y="1580"/>
                      <a:pt x="12934" y="1644"/>
                    </a:cubicBezTo>
                    <a:cubicBezTo>
                      <a:pt x="12769" y="1711"/>
                      <a:pt x="12606" y="1786"/>
                      <a:pt x="12437" y="1850"/>
                    </a:cubicBezTo>
                    <a:cubicBezTo>
                      <a:pt x="12095" y="1980"/>
                      <a:pt x="11763" y="2125"/>
                      <a:pt x="11445" y="2301"/>
                    </a:cubicBezTo>
                    <a:cubicBezTo>
                      <a:pt x="11286" y="2389"/>
                      <a:pt x="11123" y="2474"/>
                      <a:pt x="10960" y="2558"/>
                    </a:cubicBezTo>
                    <a:cubicBezTo>
                      <a:pt x="10798" y="2639"/>
                      <a:pt x="10629" y="2721"/>
                      <a:pt x="10470" y="2816"/>
                    </a:cubicBezTo>
                    <a:cubicBezTo>
                      <a:pt x="10151" y="3008"/>
                      <a:pt x="9846" y="3219"/>
                      <a:pt x="9542" y="3428"/>
                    </a:cubicBezTo>
                    <a:cubicBezTo>
                      <a:pt x="9237" y="3638"/>
                      <a:pt x="8926" y="3838"/>
                      <a:pt x="8624" y="4048"/>
                    </a:cubicBezTo>
                    <a:cubicBezTo>
                      <a:pt x="8330" y="4255"/>
                      <a:pt x="8063" y="4505"/>
                      <a:pt x="7791" y="4743"/>
                    </a:cubicBezTo>
                    <a:cubicBezTo>
                      <a:pt x="7785" y="4746"/>
                      <a:pt x="7781" y="4749"/>
                      <a:pt x="7778" y="4752"/>
                    </a:cubicBezTo>
                    <a:cubicBezTo>
                      <a:pt x="7754" y="4769"/>
                      <a:pt x="7733" y="4790"/>
                      <a:pt x="7710" y="4807"/>
                    </a:cubicBezTo>
                    <a:cubicBezTo>
                      <a:pt x="7568" y="4921"/>
                      <a:pt x="7419" y="5030"/>
                      <a:pt x="7280" y="5149"/>
                    </a:cubicBezTo>
                    <a:cubicBezTo>
                      <a:pt x="7141" y="5271"/>
                      <a:pt x="7006" y="5393"/>
                      <a:pt x="6880" y="5524"/>
                    </a:cubicBezTo>
                    <a:cubicBezTo>
                      <a:pt x="6748" y="5660"/>
                      <a:pt x="6620" y="5795"/>
                      <a:pt x="6488" y="5931"/>
                    </a:cubicBezTo>
                    <a:cubicBezTo>
                      <a:pt x="6362" y="6056"/>
                      <a:pt x="6230" y="6174"/>
                      <a:pt x="6112" y="6307"/>
                    </a:cubicBezTo>
                    <a:cubicBezTo>
                      <a:pt x="5861" y="6591"/>
                      <a:pt x="5604" y="6869"/>
                      <a:pt x="5364" y="7164"/>
                    </a:cubicBezTo>
                    <a:cubicBezTo>
                      <a:pt x="5130" y="7451"/>
                      <a:pt x="4934" y="7776"/>
                      <a:pt x="4723" y="8084"/>
                    </a:cubicBezTo>
                    <a:cubicBezTo>
                      <a:pt x="4575" y="8284"/>
                      <a:pt x="4422" y="8487"/>
                      <a:pt x="4267" y="8684"/>
                    </a:cubicBezTo>
                    <a:cubicBezTo>
                      <a:pt x="4093" y="8903"/>
                      <a:pt x="3924" y="9124"/>
                      <a:pt x="3772" y="9358"/>
                    </a:cubicBezTo>
                    <a:cubicBezTo>
                      <a:pt x="3498" y="9788"/>
                      <a:pt x="3251" y="10235"/>
                      <a:pt x="2987" y="10671"/>
                    </a:cubicBezTo>
                    <a:cubicBezTo>
                      <a:pt x="2885" y="10841"/>
                      <a:pt x="2780" y="11007"/>
                      <a:pt x="2679" y="11176"/>
                    </a:cubicBezTo>
                    <a:cubicBezTo>
                      <a:pt x="2682" y="11163"/>
                      <a:pt x="2688" y="11146"/>
                      <a:pt x="2695" y="11132"/>
                    </a:cubicBezTo>
                    <a:lnTo>
                      <a:pt x="2695" y="11132"/>
                    </a:lnTo>
                    <a:cubicBezTo>
                      <a:pt x="2675" y="11166"/>
                      <a:pt x="2651" y="11199"/>
                      <a:pt x="2631" y="11233"/>
                    </a:cubicBezTo>
                    <a:cubicBezTo>
                      <a:pt x="2627" y="11240"/>
                      <a:pt x="2624" y="11247"/>
                      <a:pt x="2621" y="11257"/>
                    </a:cubicBezTo>
                    <a:cubicBezTo>
                      <a:pt x="2580" y="11349"/>
                      <a:pt x="2532" y="11443"/>
                      <a:pt x="2488" y="11532"/>
                    </a:cubicBezTo>
                    <a:cubicBezTo>
                      <a:pt x="2485" y="11535"/>
                      <a:pt x="2485" y="11541"/>
                      <a:pt x="2482" y="11545"/>
                    </a:cubicBezTo>
                    <a:cubicBezTo>
                      <a:pt x="2384" y="11738"/>
                      <a:pt x="2285" y="11931"/>
                      <a:pt x="2187" y="12124"/>
                    </a:cubicBezTo>
                    <a:cubicBezTo>
                      <a:pt x="2146" y="12205"/>
                      <a:pt x="2106" y="12287"/>
                      <a:pt x="2065" y="12365"/>
                    </a:cubicBezTo>
                    <a:cubicBezTo>
                      <a:pt x="2049" y="12402"/>
                      <a:pt x="2032" y="12435"/>
                      <a:pt x="2015" y="12469"/>
                    </a:cubicBezTo>
                    <a:cubicBezTo>
                      <a:pt x="2015" y="12469"/>
                      <a:pt x="2015" y="12473"/>
                      <a:pt x="2011" y="12473"/>
                    </a:cubicBezTo>
                    <a:lnTo>
                      <a:pt x="1859" y="12777"/>
                    </a:lnTo>
                    <a:cubicBezTo>
                      <a:pt x="1818" y="12849"/>
                      <a:pt x="1781" y="12920"/>
                      <a:pt x="1744" y="12991"/>
                    </a:cubicBezTo>
                    <a:cubicBezTo>
                      <a:pt x="1727" y="13021"/>
                      <a:pt x="1710" y="13052"/>
                      <a:pt x="1693" y="13082"/>
                    </a:cubicBezTo>
                    <a:cubicBezTo>
                      <a:pt x="1669" y="13137"/>
                      <a:pt x="1646" y="13190"/>
                      <a:pt x="1615" y="13241"/>
                    </a:cubicBezTo>
                    <a:cubicBezTo>
                      <a:pt x="1612" y="13248"/>
                      <a:pt x="1605" y="13255"/>
                      <a:pt x="1602" y="13259"/>
                    </a:cubicBezTo>
                    <a:cubicBezTo>
                      <a:pt x="1547" y="13360"/>
                      <a:pt x="1493" y="13458"/>
                      <a:pt x="1443" y="13560"/>
                    </a:cubicBezTo>
                    <a:lnTo>
                      <a:pt x="1443" y="13563"/>
                    </a:lnTo>
                    <a:lnTo>
                      <a:pt x="1439" y="13567"/>
                    </a:lnTo>
                    <a:lnTo>
                      <a:pt x="1439" y="13570"/>
                    </a:lnTo>
                    <a:lnTo>
                      <a:pt x="1432" y="13576"/>
                    </a:lnTo>
                    <a:lnTo>
                      <a:pt x="1435" y="13576"/>
                    </a:lnTo>
                    <a:cubicBezTo>
                      <a:pt x="1432" y="13580"/>
                      <a:pt x="1432" y="13580"/>
                      <a:pt x="1432" y="13584"/>
                    </a:cubicBezTo>
                    <a:lnTo>
                      <a:pt x="1429" y="13587"/>
                    </a:lnTo>
                    <a:cubicBezTo>
                      <a:pt x="1429" y="13590"/>
                      <a:pt x="1426" y="13593"/>
                      <a:pt x="1425" y="13596"/>
                    </a:cubicBezTo>
                    <a:lnTo>
                      <a:pt x="1425" y="13596"/>
                    </a:lnTo>
                    <a:cubicBezTo>
                      <a:pt x="1426" y="13593"/>
                      <a:pt x="1429" y="13590"/>
                      <a:pt x="1429" y="13590"/>
                    </a:cubicBezTo>
                    <a:lnTo>
                      <a:pt x="1429" y="13590"/>
                    </a:lnTo>
                    <a:lnTo>
                      <a:pt x="1368" y="13712"/>
                    </a:lnTo>
                    <a:cubicBezTo>
                      <a:pt x="1328" y="13802"/>
                      <a:pt x="1285" y="13890"/>
                      <a:pt x="1246" y="13980"/>
                    </a:cubicBezTo>
                    <a:lnTo>
                      <a:pt x="1246" y="13980"/>
                    </a:lnTo>
                    <a:cubicBezTo>
                      <a:pt x="1248" y="13975"/>
                      <a:pt x="1249" y="13971"/>
                      <a:pt x="1249" y="13966"/>
                    </a:cubicBezTo>
                    <a:lnTo>
                      <a:pt x="1249" y="13966"/>
                    </a:lnTo>
                    <a:cubicBezTo>
                      <a:pt x="1191" y="14095"/>
                      <a:pt x="1135" y="14223"/>
                      <a:pt x="1077" y="14352"/>
                    </a:cubicBezTo>
                    <a:cubicBezTo>
                      <a:pt x="1029" y="14467"/>
                      <a:pt x="985" y="14582"/>
                      <a:pt x="938" y="14698"/>
                    </a:cubicBezTo>
                    <a:cubicBezTo>
                      <a:pt x="887" y="14812"/>
                      <a:pt x="833" y="14931"/>
                      <a:pt x="789" y="15050"/>
                    </a:cubicBezTo>
                    <a:cubicBezTo>
                      <a:pt x="769" y="15094"/>
                      <a:pt x="752" y="15141"/>
                      <a:pt x="735" y="15189"/>
                    </a:cubicBezTo>
                    <a:cubicBezTo>
                      <a:pt x="643" y="15537"/>
                      <a:pt x="555" y="15886"/>
                      <a:pt x="467" y="16238"/>
                    </a:cubicBezTo>
                    <a:cubicBezTo>
                      <a:pt x="376" y="16611"/>
                      <a:pt x="315" y="16989"/>
                      <a:pt x="250" y="17366"/>
                    </a:cubicBezTo>
                    <a:cubicBezTo>
                      <a:pt x="233" y="17464"/>
                      <a:pt x="224" y="17562"/>
                      <a:pt x="210" y="17660"/>
                    </a:cubicBezTo>
                    <a:cubicBezTo>
                      <a:pt x="200" y="17714"/>
                      <a:pt x="189" y="17769"/>
                      <a:pt x="180" y="17822"/>
                    </a:cubicBezTo>
                    <a:cubicBezTo>
                      <a:pt x="169" y="17897"/>
                      <a:pt x="166" y="17972"/>
                      <a:pt x="155" y="18046"/>
                    </a:cubicBezTo>
                    <a:cubicBezTo>
                      <a:pt x="139" y="18188"/>
                      <a:pt x="122" y="18330"/>
                      <a:pt x="105" y="18473"/>
                    </a:cubicBezTo>
                    <a:cubicBezTo>
                      <a:pt x="61" y="18849"/>
                      <a:pt x="30" y="19221"/>
                      <a:pt x="13" y="19597"/>
                    </a:cubicBezTo>
                    <a:cubicBezTo>
                      <a:pt x="0" y="19963"/>
                      <a:pt x="10" y="20335"/>
                      <a:pt x="7" y="20701"/>
                    </a:cubicBezTo>
                    <a:cubicBezTo>
                      <a:pt x="7" y="20884"/>
                      <a:pt x="7" y="21067"/>
                      <a:pt x="10" y="21249"/>
                    </a:cubicBezTo>
                    <a:cubicBezTo>
                      <a:pt x="17" y="21436"/>
                      <a:pt x="37" y="21626"/>
                      <a:pt x="50" y="21812"/>
                    </a:cubicBezTo>
                    <a:cubicBezTo>
                      <a:pt x="78" y="22174"/>
                      <a:pt x="105" y="22536"/>
                      <a:pt x="159" y="22892"/>
                    </a:cubicBezTo>
                    <a:cubicBezTo>
                      <a:pt x="213" y="23264"/>
                      <a:pt x="311" y="23626"/>
                      <a:pt x="410" y="23989"/>
                    </a:cubicBezTo>
                    <a:cubicBezTo>
                      <a:pt x="501" y="24331"/>
                      <a:pt x="586" y="24680"/>
                      <a:pt x="711" y="25008"/>
                    </a:cubicBezTo>
                    <a:cubicBezTo>
                      <a:pt x="846" y="25357"/>
                      <a:pt x="988" y="25702"/>
                      <a:pt x="1124" y="26051"/>
                    </a:cubicBezTo>
                    <a:cubicBezTo>
                      <a:pt x="1263" y="26410"/>
                      <a:pt x="1473" y="26725"/>
                      <a:pt x="1683" y="27043"/>
                    </a:cubicBezTo>
                    <a:cubicBezTo>
                      <a:pt x="1703" y="27074"/>
                      <a:pt x="1724" y="27101"/>
                      <a:pt x="1744" y="27132"/>
                    </a:cubicBezTo>
                    <a:cubicBezTo>
                      <a:pt x="1821" y="27249"/>
                      <a:pt x="1899" y="27368"/>
                      <a:pt x="1984" y="27480"/>
                    </a:cubicBezTo>
                    <a:cubicBezTo>
                      <a:pt x="2102" y="27646"/>
                      <a:pt x="2232" y="27798"/>
                      <a:pt x="2360" y="27957"/>
                    </a:cubicBezTo>
                    <a:cubicBezTo>
                      <a:pt x="2593" y="28242"/>
                      <a:pt x="2861" y="28493"/>
                      <a:pt x="3149" y="28723"/>
                    </a:cubicBezTo>
                    <a:cubicBezTo>
                      <a:pt x="3434" y="28949"/>
                      <a:pt x="3718" y="29170"/>
                      <a:pt x="3999" y="29396"/>
                    </a:cubicBezTo>
                    <a:cubicBezTo>
                      <a:pt x="4148" y="29515"/>
                      <a:pt x="4297" y="29640"/>
                      <a:pt x="4456" y="29739"/>
                    </a:cubicBezTo>
                    <a:cubicBezTo>
                      <a:pt x="4605" y="29834"/>
                      <a:pt x="4757" y="29928"/>
                      <a:pt x="4909" y="30012"/>
                    </a:cubicBezTo>
                    <a:cubicBezTo>
                      <a:pt x="5238" y="30192"/>
                      <a:pt x="5580" y="30351"/>
                      <a:pt x="5922" y="30504"/>
                    </a:cubicBezTo>
                    <a:cubicBezTo>
                      <a:pt x="6258" y="30653"/>
                      <a:pt x="6606" y="30784"/>
                      <a:pt x="6948" y="30920"/>
                    </a:cubicBezTo>
                    <a:cubicBezTo>
                      <a:pt x="7114" y="30988"/>
                      <a:pt x="7277" y="31059"/>
                      <a:pt x="7449" y="31114"/>
                    </a:cubicBezTo>
                    <a:cubicBezTo>
                      <a:pt x="7625" y="31175"/>
                      <a:pt x="7805" y="31225"/>
                      <a:pt x="7984" y="31279"/>
                    </a:cubicBezTo>
                    <a:cubicBezTo>
                      <a:pt x="8333" y="31384"/>
                      <a:pt x="8682" y="31475"/>
                      <a:pt x="9034" y="31564"/>
                    </a:cubicBezTo>
                    <a:cubicBezTo>
                      <a:pt x="9227" y="31611"/>
                      <a:pt x="9420" y="31655"/>
                      <a:pt x="9616" y="31695"/>
                    </a:cubicBezTo>
                    <a:cubicBezTo>
                      <a:pt x="9793" y="31733"/>
                      <a:pt x="9976" y="31760"/>
                      <a:pt x="10151" y="31791"/>
                    </a:cubicBezTo>
                    <a:cubicBezTo>
                      <a:pt x="10327" y="31821"/>
                      <a:pt x="10504" y="31861"/>
                      <a:pt x="10676" y="31892"/>
                    </a:cubicBezTo>
                    <a:cubicBezTo>
                      <a:pt x="10869" y="31919"/>
                      <a:pt x="11059" y="31947"/>
                      <a:pt x="11252" y="31960"/>
                    </a:cubicBezTo>
                    <a:cubicBezTo>
                      <a:pt x="11496" y="31973"/>
                      <a:pt x="11743" y="31994"/>
                      <a:pt x="11987" y="32000"/>
                    </a:cubicBezTo>
                    <a:lnTo>
                      <a:pt x="12020" y="32000"/>
                    </a:lnTo>
                    <a:cubicBezTo>
                      <a:pt x="12020" y="32017"/>
                      <a:pt x="12020" y="32031"/>
                      <a:pt x="12017" y="32048"/>
                    </a:cubicBezTo>
                    <a:cubicBezTo>
                      <a:pt x="11953" y="32772"/>
                      <a:pt x="11889" y="33497"/>
                      <a:pt x="11821" y="34222"/>
                    </a:cubicBezTo>
                    <a:cubicBezTo>
                      <a:pt x="11756" y="34940"/>
                      <a:pt x="11679" y="35657"/>
                      <a:pt x="11598" y="36372"/>
                    </a:cubicBezTo>
                    <a:cubicBezTo>
                      <a:pt x="11553" y="36710"/>
                      <a:pt x="11503" y="37046"/>
                      <a:pt x="11445" y="37381"/>
                    </a:cubicBezTo>
                    <a:cubicBezTo>
                      <a:pt x="11337" y="37987"/>
                      <a:pt x="11218" y="38593"/>
                      <a:pt x="11099" y="39200"/>
                    </a:cubicBezTo>
                    <a:cubicBezTo>
                      <a:pt x="11096" y="39209"/>
                      <a:pt x="11086" y="39216"/>
                      <a:pt x="11082" y="39230"/>
                    </a:cubicBezTo>
                    <a:cubicBezTo>
                      <a:pt x="11079" y="39236"/>
                      <a:pt x="11076" y="39244"/>
                      <a:pt x="11073" y="39250"/>
                    </a:cubicBezTo>
                    <a:cubicBezTo>
                      <a:pt x="10974" y="39460"/>
                      <a:pt x="10862" y="39667"/>
                      <a:pt x="10744" y="39866"/>
                    </a:cubicBezTo>
                    <a:cubicBezTo>
                      <a:pt x="10618" y="40066"/>
                      <a:pt x="10483" y="40256"/>
                      <a:pt x="10338" y="40439"/>
                    </a:cubicBezTo>
                    <a:cubicBezTo>
                      <a:pt x="10155" y="40652"/>
                      <a:pt x="9962" y="40858"/>
                      <a:pt x="9762" y="41058"/>
                    </a:cubicBezTo>
                    <a:cubicBezTo>
                      <a:pt x="9491" y="41308"/>
                      <a:pt x="9224" y="41566"/>
                      <a:pt x="8956" y="41816"/>
                    </a:cubicBezTo>
                    <a:cubicBezTo>
                      <a:pt x="8841" y="41925"/>
                      <a:pt x="8726" y="42030"/>
                      <a:pt x="8604" y="42132"/>
                    </a:cubicBezTo>
                    <a:cubicBezTo>
                      <a:pt x="8472" y="42240"/>
                      <a:pt x="8336" y="42352"/>
                      <a:pt x="8211" y="42467"/>
                    </a:cubicBezTo>
                    <a:cubicBezTo>
                      <a:pt x="7971" y="42687"/>
                      <a:pt x="7713" y="42890"/>
                      <a:pt x="7453" y="43083"/>
                    </a:cubicBezTo>
                    <a:cubicBezTo>
                      <a:pt x="7324" y="43174"/>
                      <a:pt x="7195" y="43266"/>
                      <a:pt x="7094" y="43385"/>
                    </a:cubicBezTo>
                    <a:cubicBezTo>
                      <a:pt x="6989" y="43499"/>
                      <a:pt x="6908" y="43632"/>
                      <a:pt x="6847" y="43777"/>
                    </a:cubicBezTo>
                    <a:cubicBezTo>
                      <a:pt x="6813" y="43855"/>
                      <a:pt x="6783" y="43933"/>
                      <a:pt x="6758" y="44018"/>
                    </a:cubicBezTo>
                    <a:cubicBezTo>
                      <a:pt x="6735" y="44099"/>
                      <a:pt x="6725" y="44180"/>
                      <a:pt x="6711" y="44265"/>
                    </a:cubicBezTo>
                    <a:cubicBezTo>
                      <a:pt x="6681" y="44454"/>
                      <a:pt x="6664" y="44651"/>
                      <a:pt x="6708" y="44840"/>
                    </a:cubicBezTo>
                    <a:cubicBezTo>
                      <a:pt x="6816" y="45295"/>
                      <a:pt x="7192" y="45626"/>
                      <a:pt x="7585" y="45836"/>
                    </a:cubicBezTo>
                    <a:cubicBezTo>
                      <a:pt x="7825" y="45968"/>
                      <a:pt x="8093" y="46026"/>
                      <a:pt x="8363" y="46033"/>
                    </a:cubicBezTo>
                    <a:cubicBezTo>
                      <a:pt x="8388" y="46033"/>
                      <a:pt x="8413" y="46034"/>
                      <a:pt x="8439" y="46034"/>
                    </a:cubicBezTo>
                    <a:cubicBezTo>
                      <a:pt x="8594" y="46034"/>
                      <a:pt x="8750" y="46017"/>
                      <a:pt x="8902" y="45985"/>
                    </a:cubicBezTo>
                    <a:cubicBezTo>
                      <a:pt x="9074" y="45948"/>
                      <a:pt x="9241" y="45907"/>
                      <a:pt x="9403" y="45846"/>
                    </a:cubicBezTo>
                    <a:cubicBezTo>
                      <a:pt x="9555" y="45789"/>
                      <a:pt x="9701" y="45711"/>
                      <a:pt x="9843" y="45629"/>
                    </a:cubicBezTo>
                    <a:lnTo>
                      <a:pt x="9843" y="45629"/>
                    </a:lnTo>
                    <a:cubicBezTo>
                      <a:pt x="9823" y="45795"/>
                      <a:pt x="9802" y="45958"/>
                      <a:pt x="9785" y="46124"/>
                    </a:cubicBezTo>
                    <a:cubicBezTo>
                      <a:pt x="9711" y="46862"/>
                      <a:pt x="9684" y="47603"/>
                      <a:pt x="9663" y="48345"/>
                    </a:cubicBezTo>
                    <a:cubicBezTo>
                      <a:pt x="9654" y="48700"/>
                      <a:pt x="9654" y="49060"/>
                      <a:pt x="9681" y="49412"/>
                    </a:cubicBezTo>
                    <a:cubicBezTo>
                      <a:pt x="9711" y="49781"/>
                      <a:pt x="9749" y="50154"/>
                      <a:pt x="9837" y="50512"/>
                    </a:cubicBezTo>
                    <a:cubicBezTo>
                      <a:pt x="9924" y="50874"/>
                      <a:pt x="10026" y="51237"/>
                      <a:pt x="10165" y="51585"/>
                    </a:cubicBezTo>
                    <a:cubicBezTo>
                      <a:pt x="10226" y="51745"/>
                      <a:pt x="10301" y="51901"/>
                      <a:pt x="10375" y="52056"/>
                    </a:cubicBezTo>
                    <a:cubicBezTo>
                      <a:pt x="10456" y="52223"/>
                      <a:pt x="10541" y="52388"/>
                      <a:pt x="10629" y="52554"/>
                    </a:cubicBezTo>
                    <a:cubicBezTo>
                      <a:pt x="10639" y="52574"/>
                      <a:pt x="10649" y="52595"/>
                      <a:pt x="10663" y="52615"/>
                    </a:cubicBezTo>
                    <a:cubicBezTo>
                      <a:pt x="10832" y="52937"/>
                      <a:pt x="11021" y="53255"/>
                      <a:pt x="11235" y="53546"/>
                    </a:cubicBezTo>
                    <a:cubicBezTo>
                      <a:pt x="11337" y="53689"/>
                      <a:pt x="11442" y="53828"/>
                      <a:pt x="11553" y="53959"/>
                    </a:cubicBezTo>
                    <a:cubicBezTo>
                      <a:pt x="11672" y="54098"/>
                      <a:pt x="11797" y="54230"/>
                      <a:pt x="11926" y="54362"/>
                    </a:cubicBezTo>
                    <a:cubicBezTo>
                      <a:pt x="12187" y="54630"/>
                      <a:pt x="12487" y="54856"/>
                      <a:pt x="12792" y="55077"/>
                    </a:cubicBezTo>
                    <a:cubicBezTo>
                      <a:pt x="13081" y="55286"/>
                      <a:pt x="13385" y="55486"/>
                      <a:pt x="13703" y="55649"/>
                    </a:cubicBezTo>
                    <a:cubicBezTo>
                      <a:pt x="14036" y="55815"/>
                      <a:pt x="14381" y="55964"/>
                      <a:pt x="14719" y="56116"/>
                    </a:cubicBezTo>
                    <a:cubicBezTo>
                      <a:pt x="15061" y="56266"/>
                      <a:pt x="15397" y="56411"/>
                      <a:pt x="15755" y="56505"/>
                    </a:cubicBezTo>
                    <a:lnTo>
                      <a:pt x="15745" y="56505"/>
                    </a:lnTo>
                    <a:cubicBezTo>
                      <a:pt x="15755" y="56505"/>
                      <a:pt x="15762" y="56509"/>
                      <a:pt x="15769" y="56509"/>
                    </a:cubicBezTo>
                    <a:cubicBezTo>
                      <a:pt x="15796" y="56516"/>
                      <a:pt x="15819" y="56522"/>
                      <a:pt x="15844" y="56530"/>
                    </a:cubicBezTo>
                    <a:cubicBezTo>
                      <a:pt x="15850" y="56604"/>
                      <a:pt x="15860" y="56682"/>
                      <a:pt x="15874" y="56756"/>
                    </a:cubicBezTo>
                    <a:cubicBezTo>
                      <a:pt x="15880" y="56800"/>
                      <a:pt x="15884" y="56847"/>
                      <a:pt x="15891" y="56891"/>
                    </a:cubicBezTo>
                    <a:cubicBezTo>
                      <a:pt x="15911" y="57044"/>
                      <a:pt x="15938" y="57193"/>
                      <a:pt x="15966" y="57342"/>
                    </a:cubicBezTo>
                    <a:cubicBezTo>
                      <a:pt x="16027" y="57657"/>
                      <a:pt x="16104" y="57972"/>
                      <a:pt x="16199" y="58280"/>
                    </a:cubicBezTo>
                    <a:cubicBezTo>
                      <a:pt x="16250" y="58446"/>
                      <a:pt x="16314" y="58612"/>
                      <a:pt x="16385" y="58771"/>
                    </a:cubicBezTo>
                    <a:cubicBezTo>
                      <a:pt x="16449" y="58920"/>
                      <a:pt x="16521" y="59065"/>
                      <a:pt x="16612" y="59198"/>
                    </a:cubicBezTo>
                    <a:cubicBezTo>
                      <a:pt x="16741" y="59384"/>
                      <a:pt x="16903" y="59557"/>
                      <a:pt x="17096" y="59675"/>
                    </a:cubicBezTo>
                    <a:cubicBezTo>
                      <a:pt x="17252" y="59767"/>
                      <a:pt x="17418" y="59845"/>
                      <a:pt x="17591" y="59902"/>
                    </a:cubicBezTo>
                    <a:cubicBezTo>
                      <a:pt x="17740" y="59953"/>
                      <a:pt x="17899" y="59984"/>
                      <a:pt x="18062" y="59987"/>
                    </a:cubicBezTo>
                    <a:cubicBezTo>
                      <a:pt x="18078" y="59987"/>
                      <a:pt x="18094" y="59988"/>
                      <a:pt x="18111" y="59988"/>
                    </a:cubicBezTo>
                    <a:cubicBezTo>
                      <a:pt x="18392" y="59988"/>
                      <a:pt x="18674" y="59908"/>
                      <a:pt x="18898" y="59729"/>
                    </a:cubicBezTo>
                    <a:cubicBezTo>
                      <a:pt x="19009" y="59641"/>
                      <a:pt x="19098" y="59526"/>
                      <a:pt x="19179" y="59407"/>
                    </a:cubicBezTo>
                    <a:cubicBezTo>
                      <a:pt x="19229" y="59333"/>
                      <a:pt x="19281" y="59262"/>
                      <a:pt x="19318" y="59181"/>
                    </a:cubicBezTo>
                    <a:cubicBezTo>
                      <a:pt x="19402" y="59012"/>
                      <a:pt x="19453" y="58835"/>
                      <a:pt x="19497" y="58652"/>
                    </a:cubicBezTo>
                    <a:cubicBezTo>
                      <a:pt x="19575" y="58321"/>
                      <a:pt x="19585" y="57985"/>
                      <a:pt x="19589" y="57647"/>
                    </a:cubicBezTo>
                    <a:cubicBezTo>
                      <a:pt x="19589" y="57481"/>
                      <a:pt x="19582" y="57312"/>
                      <a:pt x="19578" y="57146"/>
                    </a:cubicBezTo>
                    <a:lnTo>
                      <a:pt x="19578" y="57146"/>
                    </a:lnTo>
                    <a:cubicBezTo>
                      <a:pt x="19626" y="57149"/>
                      <a:pt x="19676" y="57152"/>
                      <a:pt x="19724" y="57152"/>
                    </a:cubicBezTo>
                    <a:cubicBezTo>
                      <a:pt x="20001" y="57160"/>
                      <a:pt x="20276" y="57160"/>
                      <a:pt x="20553" y="57163"/>
                    </a:cubicBezTo>
                    <a:cubicBezTo>
                      <a:pt x="20582" y="57163"/>
                      <a:pt x="20611" y="57163"/>
                      <a:pt x="20640" y="57163"/>
                    </a:cubicBezTo>
                    <a:cubicBezTo>
                      <a:pt x="21150" y="57163"/>
                      <a:pt x="21655" y="57136"/>
                      <a:pt x="22158" y="57082"/>
                    </a:cubicBezTo>
                    <a:lnTo>
                      <a:pt x="22158" y="57115"/>
                    </a:lnTo>
                    <a:cubicBezTo>
                      <a:pt x="22162" y="57251"/>
                      <a:pt x="22169" y="57386"/>
                      <a:pt x="22175" y="57521"/>
                    </a:cubicBezTo>
                    <a:cubicBezTo>
                      <a:pt x="22183" y="57663"/>
                      <a:pt x="22186" y="57810"/>
                      <a:pt x="22206" y="57948"/>
                    </a:cubicBezTo>
                    <a:cubicBezTo>
                      <a:pt x="22223" y="58101"/>
                      <a:pt x="22253" y="58246"/>
                      <a:pt x="22291" y="58392"/>
                    </a:cubicBezTo>
                    <a:cubicBezTo>
                      <a:pt x="22328" y="58531"/>
                      <a:pt x="22361" y="58669"/>
                      <a:pt x="22409" y="58808"/>
                    </a:cubicBezTo>
                    <a:cubicBezTo>
                      <a:pt x="22463" y="58957"/>
                      <a:pt x="22534" y="59099"/>
                      <a:pt x="22616" y="59238"/>
                    </a:cubicBezTo>
                    <a:cubicBezTo>
                      <a:pt x="22819" y="59567"/>
                      <a:pt x="23202" y="59817"/>
                      <a:pt x="23591" y="59845"/>
                    </a:cubicBezTo>
                    <a:cubicBezTo>
                      <a:pt x="23611" y="59848"/>
                      <a:pt x="23632" y="59848"/>
                      <a:pt x="23652" y="59848"/>
                    </a:cubicBezTo>
                    <a:cubicBezTo>
                      <a:pt x="23665" y="59848"/>
                      <a:pt x="23679" y="59848"/>
                      <a:pt x="23692" y="59848"/>
                    </a:cubicBezTo>
                    <a:cubicBezTo>
                      <a:pt x="23889" y="59848"/>
                      <a:pt x="24087" y="59804"/>
                      <a:pt x="24261" y="59712"/>
                    </a:cubicBezTo>
                    <a:cubicBezTo>
                      <a:pt x="24474" y="59604"/>
                      <a:pt x="24671" y="59472"/>
                      <a:pt x="24813" y="59279"/>
                    </a:cubicBezTo>
                    <a:cubicBezTo>
                      <a:pt x="25057" y="58954"/>
                      <a:pt x="25138" y="58557"/>
                      <a:pt x="25219" y="58168"/>
                    </a:cubicBezTo>
                    <a:cubicBezTo>
                      <a:pt x="25254" y="58013"/>
                      <a:pt x="25284" y="57854"/>
                      <a:pt x="25315" y="57698"/>
                    </a:cubicBezTo>
                    <a:cubicBezTo>
                      <a:pt x="25348" y="57528"/>
                      <a:pt x="25385" y="57363"/>
                      <a:pt x="25409" y="57193"/>
                    </a:cubicBezTo>
                    <a:cubicBezTo>
                      <a:pt x="25429" y="57054"/>
                      <a:pt x="25443" y="56916"/>
                      <a:pt x="25457" y="56774"/>
                    </a:cubicBezTo>
                    <a:cubicBezTo>
                      <a:pt x="25474" y="56600"/>
                      <a:pt x="25487" y="56424"/>
                      <a:pt x="25494" y="56249"/>
                    </a:cubicBezTo>
                    <a:cubicBezTo>
                      <a:pt x="25497" y="56225"/>
                      <a:pt x="25487" y="56201"/>
                      <a:pt x="25484" y="56177"/>
                    </a:cubicBezTo>
                    <a:cubicBezTo>
                      <a:pt x="25774" y="56058"/>
                      <a:pt x="26052" y="55920"/>
                      <a:pt x="26320" y="55754"/>
                    </a:cubicBezTo>
                    <a:cubicBezTo>
                      <a:pt x="26612" y="55568"/>
                      <a:pt x="26902" y="55388"/>
                      <a:pt x="27176" y="55178"/>
                    </a:cubicBezTo>
                    <a:cubicBezTo>
                      <a:pt x="27471" y="54958"/>
                      <a:pt x="27718" y="54681"/>
                      <a:pt x="27969" y="54413"/>
                    </a:cubicBezTo>
                    <a:cubicBezTo>
                      <a:pt x="28095" y="54281"/>
                      <a:pt x="28220" y="54149"/>
                      <a:pt x="28342" y="54010"/>
                    </a:cubicBezTo>
                    <a:cubicBezTo>
                      <a:pt x="28456" y="53878"/>
                      <a:pt x="28565" y="53736"/>
                      <a:pt x="28670" y="53597"/>
                    </a:cubicBezTo>
                    <a:cubicBezTo>
                      <a:pt x="28870" y="53340"/>
                      <a:pt x="29059" y="53082"/>
                      <a:pt x="29228" y="52804"/>
                    </a:cubicBezTo>
                    <a:cubicBezTo>
                      <a:pt x="29408" y="52514"/>
                      <a:pt x="29567" y="52215"/>
                      <a:pt x="29720" y="51907"/>
                    </a:cubicBezTo>
                    <a:cubicBezTo>
                      <a:pt x="29872" y="51599"/>
                      <a:pt x="30008" y="51281"/>
                      <a:pt x="30112" y="50949"/>
                    </a:cubicBezTo>
                    <a:cubicBezTo>
                      <a:pt x="30214" y="50621"/>
                      <a:pt x="30292" y="50282"/>
                      <a:pt x="30366" y="49943"/>
                    </a:cubicBezTo>
                    <a:cubicBezTo>
                      <a:pt x="30447" y="49585"/>
                      <a:pt x="30502" y="49216"/>
                      <a:pt x="30549" y="48850"/>
                    </a:cubicBezTo>
                    <a:cubicBezTo>
                      <a:pt x="30600" y="48471"/>
                      <a:pt x="30614" y="48084"/>
                      <a:pt x="30594" y="47702"/>
                    </a:cubicBezTo>
                    <a:cubicBezTo>
                      <a:pt x="30577" y="47333"/>
                      <a:pt x="30516" y="46964"/>
                      <a:pt x="30468" y="46595"/>
                    </a:cubicBezTo>
                    <a:cubicBezTo>
                      <a:pt x="30420" y="46236"/>
                      <a:pt x="30370" y="45873"/>
                      <a:pt x="30325" y="45514"/>
                    </a:cubicBezTo>
                    <a:cubicBezTo>
                      <a:pt x="30302" y="45351"/>
                      <a:pt x="30275" y="45193"/>
                      <a:pt x="30248" y="45030"/>
                    </a:cubicBezTo>
                    <a:lnTo>
                      <a:pt x="30248" y="45030"/>
                    </a:lnTo>
                    <a:cubicBezTo>
                      <a:pt x="30444" y="45196"/>
                      <a:pt x="30658" y="45351"/>
                      <a:pt x="30891" y="45450"/>
                    </a:cubicBezTo>
                    <a:cubicBezTo>
                      <a:pt x="31166" y="45565"/>
                      <a:pt x="31467" y="45653"/>
                      <a:pt x="31768" y="45664"/>
                    </a:cubicBezTo>
                    <a:cubicBezTo>
                      <a:pt x="31833" y="45664"/>
                      <a:pt x="31894" y="45664"/>
                      <a:pt x="31955" y="45656"/>
                    </a:cubicBezTo>
                    <a:cubicBezTo>
                      <a:pt x="32141" y="45640"/>
                      <a:pt x="32313" y="45603"/>
                      <a:pt x="32483" y="45525"/>
                    </a:cubicBezTo>
                    <a:cubicBezTo>
                      <a:pt x="32754" y="45403"/>
                      <a:pt x="32980" y="45179"/>
                      <a:pt x="33106" y="44909"/>
                    </a:cubicBezTo>
                    <a:cubicBezTo>
                      <a:pt x="33194" y="44712"/>
                      <a:pt x="33241" y="44502"/>
                      <a:pt x="33224" y="44282"/>
                    </a:cubicBezTo>
                    <a:cubicBezTo>
                      <a:pt x="33204" y="44079"/>
                      <a:pt x="33160" y="43879"/>
                      <a:pt x="33062" y="43696"/>
                    </a:cubicBezTo>
                    <a:cubicBezTo>
                      <a:pt x="32967" y="43520"/>
                      <a:pt x="32862" y="43357"/>
                      <a:pt x="32740" y="43202"/>
                    </a:cubicBezTo>
                    <a:cubicBezTo>
                      <a:pt x="32520" y="42924"/>
                      <a:pt x="32283" y="42674"/>
                      <a:pt x="32032" y="42426"/>
                    </a:cubicBezTo>
                    <a:cubicBezTo>
                      <a:pt x="31785" y="42179"/>
                      <a:pt x="31528" y="41946"/>
                      <a:pt x="31277" y="41702"/>
                    </a:cubicBezTo>
                    <a:cubicBezTo>
                      <a:pt x="31033" y="41468"/>
                      <a:pt x="30786" y="41235"/>
                      <a:pt x="30549" y="40994"/>
                    </a:cubicBezTo>
                    <a:cubicBezTo>
                      <a:pt x="30407" y="40849"/>
                      <a:pt x="30264" y="40699"/>
                      <a:pt x="30130" y="40547"/>
                    </a:cubicBezTo>
                    <a:cubicBezTo>
                      <a:pt x="29992" y="40397"/>
                      <a:pt x="29848" y="40253"/>
                      <a:pt x="29702" y="40109"/>
                    </a:cubicBezTo>
                    <a:lnTo>
                      <a:pt x="29702" y="40109"/>
                    </a:lnTo>
                    <a:cubicBezTo>
                      <a:pt x="29702" y="40110"/>
                      <a:pt x="29703" y="40110"/>
                      <a:pt x="29703" y="40110"/>
                    </a:cubicBezTo>
                    <a:cubicBezTo>
                      <a:pt x="29696" y="40103"/>
                      <a:pt x="29689" y="40097"/>
                      <a:pt x="29683" y="40089"/>
                    </a:cubicBezTo>
                    <a:cubicBezTo>
                      <a:pt x="29681" y="40088"/>
                      <a:pt x="29679" y="40086"/>
                      <a:pt x="29677" y="40084"/>
                    </a:cubicBezTo>
                    <a:lnTo>
                      <a:pt x="29677" y="40084"/>
                    </a:lnTo>
                    <a:cubicBezTo>
                      <a:pt x="29678" y="40085"/>
                      <a:pt x="29679" y="40086"/>
                      <a:pt x="29679" y="40086"/>
                    </a:cubicBezTo>
                    <a:cubicBezTo>
                      <a:pt x="29500" y="39900"/>
                      <a:pt x="29323" y="39708"/>
                      <a:pt x="29164" y="39500"/>
                    </a:cubicBezTo>
                    <a:cubicBezTo>
                      <a:pt x="29050" y="39345"/>
                      <a:pt x="28931" y="39189"/>
                      <a:pt x="28833" y="39020"/>
                    </a:cubicBezTo>
                    <a:cubicBezTo>
                      <a:pt x="28819" y="39000"/>
                      <a:pt x="28798" y="38986"/>
                      <a:pt x="28781" y="38969"/>
                    </a:cubicBezTo>
                    <a:cubicBezTo>
                      <a:pt x="28745" y="38823"/>
                      <a:pt x="28707" y="38678"/>
                      <a:pt x="28667" y="38532"/>
                    </a:cubicBezTo>
                    <a:lnTo>
                      <a:pt x="28667" y="38532"/>
                    </a:lnTo>
                    <a:cubicBezTo>
                      <a:pt x="28670" y="38545"/>
                      <a:pt x="28673" y="38559"/>
                      <a:pt x="28677" y="38576"/>
                    </a:cubicBezTo>
                    <a:cubicBezTo>
                      <a:pt x="28667" y="38542"/>
                      <a:pt x="28659" y="38512"/>
                      <a:pt x="28650" y="38478"/>
                    </a:cubicBezTo>
                    <a:cubicBezTo>
                      <a:pt x="28555" y="38129"/>
                      <a:pt x="28481" y="37777"/>
                      <a:pt x="28395" y="37428"/>
                    </a:cubicBezTo>
                    <a:cubicBezTo>
                      <a:pt x="28301" y="37046"/>
                      <a:pt x="28212" y="36667"/>
                      <a:pt x="28128" y="36284"/>
                    </a:cubicBezTo>
                    <a:cubicBezTo>
                      <a:pt x="28050" y="35932"/>
                      <a:pt x="27965" y="35579"/>
                      <a:pt x="27898" y="35224"/>
                    </a:cubicBezTo>
                    <a:cubicBezTo>
                      <a:pt x="27831" y="34868"/>
                      <a:pt x="27759" y="34513"/>
                      <a:pt x="27698" y="34154"/>
                    </a:cubicBezTo>
                    <a:cubicBezTo>
                      <a:pt x="27607" y="33372"/>
                      <a:pt x="27570" y="32583"/>
                      <a:pt x="27505" y="31797"/>
                    </a:cubicBezTo>
                    <a:cubicBezTo>
                      <a:pt x="27651" y="31770"/>
                      <a:pt x="27796" y="31747"/>
                      <a:pt x="27942" y="31723"/>
                    </a:cubicBezTo>
                    <a:cubicBezTo>
                      <a:pt x="28070" y="31703"/>
                      <a:pt x="28199" y="31682"/>
                      <a:pt x="28325" y="31665"/>
                    </a:cubicBezTo>
                    <a:cubicBezTo>
                      <a:pt x="28507" y="31645"/>
                      <a:pt x="28687" y="31628"/>
                      <a:pt x="28870" y="31601"/>
                    </a:cubicBezTo>
                    <a:cubicBezTo>
                      <a:pt x="29063" y="31574"/>
                      <a:pt x="29259" y="31540"/>
                      <a:pt x="29452" y="31500"/>
                    </a:cubicBezTo>
                    <a:cubicBezTo>
                      <a:pt x="29797" y="31425"/>
                      <a:pt x="30139" y="31330"/>
                      <a:pt x="30488" y="31266"/>
                    </a:cubicBezTo>
                    <a:cubicBezTo>
                      <a:pt x="30833" y="31198"/>
                      <a:pt x="31183" y="31140"/>
                      <a:pt x="31528" y="31069"/>
                    </a:cubicBezTo>
                    <a:cubicBezTo>
                      <a:pt x="31880" y="30998"/>
                      <a:pt x="32232" y="30920"/>
                      <a:pt x="32588" y="30856"/>
                    </a:cubicBezTo>
                    <a:lnTo>
                      <a:pt x="33015" y="30795"/>
                    </a:lnTo>
                    <a:cubicBezTo>
                      <a:pt x="33387" y="30744"/>
                      <a:pt x="33756" y="30680"/>
                      <a:pt x="34112" y="30554"/>
                    </a:cubicBezTo>
                    <a:cubicBezTo>
                      <a:pt x="34470" y="30426"/>
                      <a:pt x="34806" y="30240"/>
                      <a:pt x="35145" y="30070"/>
                    </a:cubicBezTo>
                    <a:cubicBezTo>
                      <a:pt x="35466" y="29911"/>
                      <a:pt x="35798" y="29759"/>
                      <a:pt x="36099" y="29559"/>
                    </a:cubicBezTo>
                    <a:cubicBezTo>
                      <a:pt x="36424" y="29349"/>
                      <a:pt x="36725" y="29112"/>
                      <a:pt x="37010" y="28848"/>
                    </a:cubicBezTo>
                    <a:cubicBezTo>
                      <a:pt x="37545" y="28354"/>
                      <a:pt x="37992" y="27757"/>
                      <a:pt x="38320" y="27107"/>
                    </a:cubicBezTo>
                    <a:cubicBezTo>
                      <a:pt x="38486" y="26782"/>
                      <a:pt x="38652" y="26461"/>
                      <a:pt x="38818" y="26136"/>
                    </a:cubicBezTo>
                    <a:cubicBezTo>
                      <a:pt x="39055" y="25675"/>
                      <a:pt x="39255" y="25197"/>
                      <a:pt x="39374" y="24697"/>
                    </a:cubicBezTo>
                    <a:cubicBezTo>
                      <a:pt x="39380" y="24663"/>
                      <a:pt x="39383" y="24633"/>
                      <a:pt x="39391" y="24598"/>
                    </a:cubicBezTo>
                    <a:cubicBezTo>
                      <a:pt x="39400" y="24575"/>
                      <a:pt x="39411" y="24551"/>
                      <a:pt x="39417" y="24527"/>
                    </a:cubicBezTo>
                    <a:cubicBezTo>
                      <a:pt x="39465" y="24372"/>
                      <a:pt x="39492" y="24206"/>
                      <a:pt x="39516" y="24043"/>
                    </a:cubicBezTo>
                    <a:cubicBezTo>
                      <a:pt x="39549" y="23840"/>
                      <a:pt x="39580" y="23633"/>
                      <a:pt x="39610" y="23427"/>
                    </a:cubicBezTo>
                    <a:cubicBezTo>
                      <a:pt x="39638" y="23210"/>
                      <a:pt x="39655" y="22993"/>
                      <a:pt x="39678" y="22776"/>
                    </a:cubicBezTo>
                    <a:cubicBezTo>
                      <a:pt x="39695" y="22621"/>
                      <a:pt x="39719" y="22465"/>
                      <a:pt x="39739" y="22309"/>
                    </a:cubicBezTo>
                    <a:cubicBezTo>
                      <a:pt x="39746" y="22262"/>
                      <a:pt x="39752" y="22211"/>
                      <a:pt x="39760" y="22160"/>
                    </a:cubicBezTo>
                    <a:cubicBezTo>
                      <a:pt x="39769" y="22089"/>
                      <a:pt x="39783" y="22021"/>
                      <a:pt x="39793" y="21951"/>
                    </a:cubicBezTo>
                    <a:cubicBezTo>
                      <a:pt x="39797" y="21917"/>
                      <a:pt x="39800" y="21879"/>
                      <a:pt x="39800" y="21842"/>
                    </a:cubicBezTo>
                    <a:cubicBezTo>
                      <a:pt x="39804" y="21839"/>
                      <a:pt x="39804" y="21835"/>
                      <a:pt x="39804" y="21832"/>
                    </a:cubicBezTo>
                    <a:cubicBezTo>
                      <a:pt x="39817" y="21626"/>
                      <a:pt x="39830" y="21418"/>
                      <a:pt x="39847" y="21209"/>
                    </a:cubicBezTo>
                    <a:lnTo>
                      <a:pt x="39847" y="21195"/>
                    </a:lnTo>
                    <a:cubicBezTo>
                      <a:pt x="39847" y="21073"/>
                      <a:pt x="39851" y="20955"/>
                      <a:pt x="39854" y="20833"/>
                    </a:cubicBezTo>
                    <a:cubicBezTo>
                      <a:pt x="39858" y="20820"/>
                      <a:pt x="39858" y="20806"/>
                      <a:pt x="39858" y="20793"/>
                    </a:cubicBezTo>
                    <a:cubicBezTo>
                      <a:pt x="39868" y="20529"/>
                      <a:pt x="39888" y="20264"/>
                      <a:pt x="39912" y="20000"/>
                    </a:cubicBezTo>
                    <a:cubicBezTo>
                      <a:pt x="39905" y="19858"/>
                      <a:pt x="39905" y="19712"/>
                      <a:pt x="39908" y="19566"/>
                    </a:cubicBezTo>
                    <a:lnTo>
                      <a:pt x="39902" y="19566"/>
                    </a:lnTo>
                    <a:cubicBezTo>
                      <a:pt x="39905" y="19482"/>
                      <a:pt x="39908" y="19401"/>
                      <a:pt x="39908" y="19319"/>
                    </a:cubicBezTo>
                    <a:cubicBezTo>
                      <a:pt x="39915" y="19140"/>
                      <a:pt x="39908" y="18964"/>
                      <a:pt x="39902" y="18785"/>
                    </a:cubicBezTo>
                    <a:cubicBezTo>
                      <a:pt x="39885" y="18432"/>
                      <a:pt x="39854" y="18083"/>
                      <a:pt x="39830" y="17731"/>
                    </a:cubicBezTo>
                    <a:cubicBezTo>
                      <a:pt x="39817" y="17342"/>
                      <a:pt x="39800" y="16956"/>
                      <a:pt x="39766" y="16570"/>
                    </a:cubicBezTo>
                    <a:cubicBezTo>
                      <a:pt x="39752" y="16394"/>
                      <a:pt x="39725" y="16221"/>
                      <a:pt x="39705" y="16045"/>
                    </a:cubicBezTo>
                    <a:cubicBezTo>
                      <a:pt x="39685" y="15869"/>
                      <a:pt x="39665" y="15693"/>
                      <a:pt x="39638" y="15520"/>
                    </a:cubicBezTo>
                    <a:cubicBezTo>
                      <a:pt x="39587" y="15148"/>
                      <a:pt x="39529" y="14775"/>
                      <a:pt x="39421" y="14417"/>
                    </a:cubicBezTo>
                    <a:cubicBezTo>
                      <a:pt x="39319" y="14061"/>
                      <a:pt x="39211" y="13709"/>
                      <a:pt x="39099" y="13353"/>
                    </a:cubicBezTo>
                    <a:cubicBezTo>
                      <a:pt x="39045" y="13180"/>
                      <a:pt x="38988" y="13001"/>
                      <a:pt x="38919" y="12832"/>
                    </a:cubicBezTo>
                    <a:cubicBezTo>
                      <a:pt x="38842" y="12635"/>
                      <a:pt x="38761" y="12439"/>
                      <a:pt x="38672" y="12246"/>
                    </a:cubicBezTo>
                    <a:cubicBezTo>
                      <a:pt x="38524" y="11910"/>
                      <a:pt x="38364" y="11579"/>
                      <a:pt x="38208" y="11247"/>
                    </a:cubicBezTo>
                    <a:cubicBezTo>
                      <a:pt x="38050" y="10899"/>
                      <a:pt x="37880" y="10553"/>
                      <a:pt x="37704" y="10211"/>
                    </a:cubicBezTo>
                    <a:cubicBezTo>
                      <a:pt x="37531" y="9875"/>
                      <a:pt x="37342" y="9554"/>
                      <a:pt x="37142" y="9236"/>
                    </a:cubicBezTo>
                    <a:cubicBezTo>
                      <a:pt x="36953" y="8924"/>
                      <a:pt x="36732" y="8626"/>
                      <a:pt x="36519" y="8331"/>
                    </a:cubicBezTo>
                    <a:cubicBezTo>
                      <a:pt x="36295" y="8034"/>
                      <a:pt x="36075" y="7732"/>
                      <a:pt x="35848" y="7434"/>
                    </a:cubicBezTo>
                    <a:cubicBezTo>
                      <a:pt x="35734" y="7285"/>
                      <a:pt x="35622" y="7133"/>
                      <a:pt x="35503" y="6987"/>
                    </a:cubicBezTo>
                    <a:cubicBezTo>
                      <a:pt x="35368" y="6825"/>
                      <a:pt x="35229" y="6662"/>
                      <a:pt x="35090" y="6503"/>
                    </a:cubicBezTo>
                    <a:cubicBezTo>
                      <a:pt x="34860" y="6235"/>
                      <a:pt x="34606" y="5978"/>
                      <a:pt x="34348" y="5731"/>
                    </a:cubicBezTo>
                    <a:cubicBezTo>
                      <a:pt x="34088" y="5477"/>
                      <a:pt x="33813" y="5237"/>
                      <a:pt x="33543" y="4990"/>
                    </a:cubicBezTo>
                    <a:cubicBezTo>
                      <a:pt x="33248" y="4722"/>
                      <a:pt x="32950" y="4454"/>
                      <a:pt x="32646" y="4197"/>
                    </a:cubicBezTo>
                    <a:cubicBezTo>
                      <a:pt x="32510" y="4085"/>
                      <a:pt x="32357" y="3984"/>
                      <a:pt x="32212" y="3889"/>
                    </a:cubicBezTo>
                    <a:cubicBezTo>
                      <a:pt x="32056" y="3784"/>
                      <a:pt x="31900" y="3686"/>
                      <a:pt x="31744" y="3585"/>
                    </a:cubicBezTo>
                    <a:cubicBezTo>
                      <a:pt x="31436" y="3385"/>
                      <a:pt x="31135" y="3178"/>
                      <a:pt x="30820" y="2988"/>
                    </a:cubicBezTo>
                    <a:cubicBezTo>
                      <a:pt x="30502" y="2799"/>
                      <a:pt x="30177" y="2626"/>
                      <a:pt x="29858" y="2443"/>
                    </a:cubicBezTo>
                    <a:cubicBezTo>
                      <a:pt x="29527" y="2253"/>
                      <a:pt x="29195" y="2071"/>
                      <a:pt x="28856" y="1901"/>
                    </a:cubicBezTo>
                    <a:cubicBezTo>
                      <a:pt x="28517" y="1728"/>
                      <a:pt x="28176" y="1573"/>
                      <a:pt x="27820" y="1441"/>
                    </a:cubicBezTo>
                    <a:cubicBezTo>
                      <a:pt x="27488" y="1317"/>
                      <a:pt x="27147" y="1206"/>
                      <a:pt x="26810" y="1092"/>
                    </a:cubicBezTo>
                    <a:lnTo>
                      <a:pt x="26810" y="1092"/>
                    </a:lnTo>
                    <a:cubicBezTo>
                      <a:pt x="26810" y="1092"/>
                      <a:pt x="26811" y="1092"/>
                      <a:pt x="26811" y="1092"/>
                    </a:cubicBezTo>
                    <a:cubicBezTo>
                      <a:pt x="26810" y="1092"/>
                      <a:pt x="26810" y="1092"/>
                      <a:pt x="26809" y="1092"/>
                    </a:cubicBezTo>
                    <a:lnTo>
                      <a:pt x="26809" y="1092"/>
                    </a:lnTo>
                    <a:cubicBezTo>
                      <a:pt x="26810" y="1092"/>
                      <a:pt x="26810" y="1092"/>
                      <a:pt x="26810" y="1092"/>
                    </a:cubicBezTo>
                    <a:lnTo>
                      <a:pt x="26810" y="1092"/>
                    </a:lnTo>
                    <a:cubicBezTo>
                      <a:pt x="26801" y="1087"/>
                      <a:pt x="26790" y="1084"/>
                      <a:pt x="26780" y="1081"/>
                    </a:cubicBezTo>
                    <a:lnTo>
                      <a:pt x="26780" y="1081"/>
                    </a:lnTo>
                    <a:cubicBezTo>
                      <a:pt x="26790" y="1084"/>
                      <a:pt x="26800" y="1088"/>
                      <a:pt x="26809" y="1092"/>
                    </a:cubicBezTo>
                    <a:lnTo>
                      <a:pt x="26809" y="1092"/>
                    </a:lnTo>
                    <a:cubicBezTo>
                      <a:pt x="26796" y="1087"/>
                      <a:pt x="26783" y="1083"/>
                      <a:pt x="26770" y="1078"/>
                    </a:cubicBezTo>
                    <a:lnTo>
                      <a:pt x="26770" y="1078"/>
                    </a:lnTo>
                    <a:cubicBezTo>
                      <a:pt x="26773" y="1079"/>
                      <a:pt x="26777" y="1080"/>
                      <a:pt x="26780" y="1081"/>
                    </a:cubicBezTo>
                    <a:lnTo>
                      <a:pt x="26780" y="1081"/>
                    </a:lnTo>
                    <a:cubicBezTo>
                      <a:pt x="26560" y="999"/>
                      <a:pt x="26340" y="913"/>
                      <a:pt x="26120" y="845"/>
                    </a:cubicBezTo>
                    <a:cubicBezTo>
                      <a:pt x="25895" y="775"/>
                      <a:pt x="25663" y="735"/>
                      <a:pt x="25432" y="689"/>
                    </a:cubicBezTo>
                    <a:lnTo>
                      <a:pt x="25432" y="689"/>
                    </a:lnTo>
                    <a:cubicBezTo>
                      <a:pt x="25433" y="689"/>
                      <a:pt x="25433" y="689"/>
                      <a:pt x="25433" y="689"/>
                    </a:cubicBezTo>
                    <a:cubicBezTo>
                      <a:pt x="25430" y="688"/>
                      <a:pt x="25426" y="688"/>
                      <a:pt x="25423" y="687"/>
                    </a:cubicBezTo>
                    <a:lnTo>
                      <a:pt x="25423" y="687"/>
                    </a:lnTo>
                    <a:cubicBezTo>
                      <a:pt x="25423" y="687"/>
                      <a:pt x="25424" y="687"/>
                      <a:pt x="25424" y="687"/>
                    </a:cubicBezTo>
                    <a:lnTo>
                      <a:pt x="25424" y="687"/>
                    </a:lnTo>
                    <a:cubicBezTo>
                      <a:pt x="25422" y="687"/>
                      <a:pt x="25419" y="686"/>
                      <a:pt x="25416" y="686"/>
                    </a:cubicBezTo>
                    <a:cubicBezTo>
                      <a:pt x="25417" y="686"/>
                      <a:pt x="25417" y="686"/>
                      <a:pt x="25418" y="686"/>
                    </a:cubicBezTo>
                    <a:lnTo>
                      <a:pt x="25418" y="686"/>
                    </a:lnTo>
                    <a:cubicBezTo>
                      <a:pt x="25192" y="639"/>
                      <a:pt x="24971" y="583"/>
                      <a:pt x="24749" y="513"/>
                    </a:cubicBezTo>
                    <a:cubicBezTo>
                      <a:pt x="24549" y="452"/>
                      <a:pt x="24349" y="381"/>
                      <a:pt x="24143" y="330"/>
                    </a:cubicBezTo>
                    <a:cubicBezTo>
                      <a:pt x="23933" y="276"/>
                      <a:pt x="23727" y="242"/>
                      <a:pt x="23510" y="225"/>
                    </a:cubicBezTo>
                    <a:cubicBezTo>
                      <a:pt x="23406" y="216"/>
                      <a:pt x="23302" y="207"/>
                      <a:pt x="23199" y="207"/>
                    </a:cubicBezTo>
                    <a:cubicBezTo>
                      <a:pt x="23184" y="207"/>
                      <a:pt x="23169" y="207"/>
                      <a:pt x="23154" y="208"/>
                    </a:cubicBezTo>
                    <a:cubicBezTo>
                      <a:pt x="23063" y="208"/>
                      <a:pt x="22975" y="218"/>
                      <a:pt x="22883" y="225"/>
                    </a:cubicBezTo>
                    <a:cubicBezTo>
                      <a:pt x="22812" y="225"/>
                      <a:pt x="22741" y="225"/>
                      <a:pt x="22670" y="222"/>
                    </a:cubicBezTo>
                    <a:cubicBezTo>
                      <a:pt x="22551" y="208"/>
                      <a:pt x="22436" y="195"/>
                      <a:pt x="22317" y="171"/>
                    </a:cubicBezTo>
                    <a:cubicBezTo>
                      <a:pt x="22294" y="164"/>
                      <a:pt x="22270" y="161"/>
                      <a:pt x="22250" y="154"/>
                    </a:cubicBezTo>
                    <a:cubicBezTo>
                      <a:pt x="22111" y="144"/>
                      <a:pt x="21972" y="131"/>
                      <a:pt x="21833" y="117"/>
                    </a:cubicBezTo>
                    <a:cubicBezTo>
                      <a:pt x="21745" y="110"/>
                      <a:pt x="21658" y="100"/>
                      <a:pt x="21569" y="93"/>
                    </a:cubicBezTo>
                    <a:cubicBezTo>
                      <a:pt x="21532" y="90"/>
                      <a:pt x="21495" y="90"/>
                      <a:pt x="21454" y="90"/>
                    </a:cubicBezTo>
                    <a:cubicBezTo>
                      <a:pt x="21339" y="86"/>
                      <a:pt x="21220" y="83"/>
                      <a:pt x="21106" y="76"/>
                    </a:cubicBezTo>
                    <a:cubicBezTo>
                      <a:pt x="21020" y="73"/>
                      <a:pt x="20939" y="70"/>
                      <a:pt x="20855" y="62"/>
                    </a:cubicBezTo>
                    <a:lnTo>
                      <a:pt x="20828" y="62"/>
                    </a:lnTo>
                    <a:cubicBezTo>
                      <a:pt x="20770" y="59"/>
                      <a:pt x="20709" y="53"/>
                      <a:pt x="20655" y="29"/>
                    </a:cubicBezTo>
                    <a:cubicBezTo>
                      <a:pt x="20398" y="15"/>
                      <a:pt x="20144" y="5"/>
                      <a:pt x="19890" y="1"/>
                    </a:cubicBezTo>
                    <a:cubicBezTo>
                      <a:pt x="19860" y="1"/>
                      <a:pt x="19829" y="1"/>
                      <a:pt x="197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11" name="Google Shape;1211;p56"/>
              <p:cNvSpPr/>
              <p:nvPr/>
            </p:nvSpPr>
            <p:spPr>
              <a:xfrm>
                <a:off x="6429765" y="4236733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</p:grpSp>
      </p:grpSp>
      <p:sp>
        <p:nvSpPr>
          <p:cNvPr id="4" name="Google Shape;305;p39">
            <a:extLst>
              <a:ext uri="{FF2B5EF4-FFF2-40B4-BE49-F238E27FC236}">
                <a16:creationId xmlns:a16="http://schemas.microsoft.com/office/drawing/2014/main" id="{D0E541F5-27DB-228B-8334-3748A9BFF13C}"/>
              </a:ext>
            </a:extLst>
          </p:cNvPr>
          <p:cNvSpPr txBox="1">
            <a:spLocks/>
          </p:cNvSpPr>
          <p:nvPr/>
        </p:nvSpPr>
        <p:spPr>
          <a:xfrm>
            <a:off x="756790" y="5427450"/>
            <a:ext cx="8560814" cy="13186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8579" tIns="258579" rIns="258579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885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 algn="just"/>
            <a:r>
              <a:rPr lang="en-US" sz="2000" dirty="0"/>
              <a:t>Model SVM </a:t>
            </a:r>
            <a:r>
              <a:rPr lang="en-US" sz="2000" dirty="0" err="1"/>
              <a:t>dengan</a:t>
            </a:r>
            <a:r>
              <a:rPr lang="en-US" sz="2000" dirty="0"/>
              <a:t> kernel linier </a:t>
            </a:r>
            <a:r>
              <a:rPr lang="en-US" sz="2000" dirty="0" err="1"/>
              <a:t>memiliki</a:t>
            </a:r>
            <a:r>
              <a:rPr lang="en-US" sz="2000" dirty="0"/>
              <a:t> rata-rata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precision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99%, rata-rata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recall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99% dan rata-rata </a:t>
            </a:r>
            <a:r>
              <a:rPr lang="en-US" sz="2000" i="1" dirty="0"/>
              <a:t>F1-Score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99%.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, model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99%.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1DF91-23C0-AFD2-69C2-3FA38B75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90" y="1900321"/>
            <a:ext cx="4062801" cy="16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B919C7-22B0-1277-3AC9-DB8D0D44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19310"/>
              </p:ext>
            </p:extLst>
          </p:nvPr>
        </p:nvGraphicFramePr>
        <p:xfrm>
          <a:off x="5683159" y="1921729"/>
          <a:ext cx="3610335" cy="2637834"/>
        </p:xfrm>
        <a:graphic>
          <a:graphicData uri="http://schemas.openxmlformats.org/drawingml/2006/table">
            <a:tbl>
              <a:tblPr firstRow="1" firstCol="1" bandRow="1">
                <a:tableStyleId>{C5ADBA6F-3F6F-4B95-A887-E0DCD6D2DD0E}</a:tableStyleId>
              </a:tblPr>
              <a:tblGrid>
                <a:gridCol w="1306067">
                  <a:extLst>
                    <a:ext uri="{9D8B030D-6E8A-4147-A177-3AD203B41FA5}">
                      <a16:colId xmlns:a16="http://schemas.microsoft.com/office/drawing/2014/main" val="3958723375"/>
                    </a:ext>
                  </a:extLst>
                </a:gridCol>
                <a:gridCol w="1099249">
                  <a:extLst>
                    <a:ext uri="{9D8B030D-6E8A-4147-A177-3AD203B41FA5}">
                      <a16:colId xmlns:a16="http://schemas.microsoft.com/office/drawing/2014/main" val="480280519"/>
                    </a:ext>
                  </a:extLst>
                </a:gridCol>
                <a:gridCol w="1205019">
                  <a:extLst>
                    <a:ext uri="{9D8B030D-6E8A-4147-A177-3AD203B41FA5}">
                      <a16:colId xmlns:a16="http://schemas.microsoft.com/office/drawing/2014/main" val="1363979392"/>
                    </a:ext>
                  </a:extLst>
                </a:gridCol>
              </a:tblGrid>
              <a:tr h="610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 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Hasil </a:t>
                      </a:r>
                      <a:r>
                        <a:rPr lang="en-US" sz="1800" kern="100" dirty="0" err="1">
                          <a:effectLst/>
                          <a:latin typeface="Antic"/>
                        </a:rPr>
                        <a:t>Prediksi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85124"/>
                  </a:ext>
                </a:extLst>
              </a:tr>
              <a:tr h="807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Data </a:t>
                      </a:r>
                      <a:r>
                        <a:rPr lang="en-US" sz="1800" kern="100" dirty="0" err="1">
                          <a:effectLst/>
                          <a:latin typeface="Antic"/>
                        </a:rPr>
                        <a:t>Aktual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0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1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3054"/>
                  </a:ext>
                </a:extLst>
              </a:tr>
              <a:tr h="610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0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826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16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44667"/>
                  </a:ext>
                </a:extLst>
              </a:tr>
              <a:tr h="610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1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4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779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029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B171551-C0A4-7115-4FBC-F3077AE84B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562"/>
          <a:stretch/>
        </p:blipFill>
        <p:spPr>
          <a:xfrm>
            <a:off x="756791" y="3658982"/>
            <a:ext cx="4062800" cy="135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6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Model SVM Kernel RBF</a:t>
            </a:r>
            <a:endParaRPr dirty="0"/>
          </a:p>
        </p:txBody>
      </p:sp>
      <p:grpSp>
        <p:nvGrpSpPr>
          <p:cNvPr id="1136" name="Google Shape;1136;p56"/>
          <p:cNvGrpSpPr/>
          <p:nvPr/>
        </p:nvGrpSpPr>
        <p:grpSpPr>
          <a:xfrm>
            <a:off x="6183103" y="3175199"/>
            <a:ext cx="2321850" cy="3496391"/>
            <a:chOff x="5835366" y="3208689"/>
            <a:chExt cx="2463012" cy="3708961"/>
          </a:xfrm>
        </p:grpSpPr>
        <p:sp>
          <p:nvSpPr>
            <p:cNvPr id="1137" name="Google Shape;1137;p56"/>
            <p:cNvSpPr/>
            <p:nvPr/>
          </p:nvSpPr>
          <p:spPr>
            <a:xfrm>
              <a:off x="6251274" y="6773650"/>
              <a:ext cx="1745700" cy="144000"/>
            </a:xfrm>
            <a:prstGeom prst="ellipse">
              <a:avLst/>
            </a:prstGeom>
            <a:solidFill>
              <a:srgbClr val="000000">
                <a:alpha val="16760"/>
              </a:srgbClr>
            </a:solidFill>
            <a:ln w="9525" cap="flat" cmpd="sng">
              <a:solidFill>
                <a:srgbClr val="E2D4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grpSp>
          <p:nvGrpSpPr>
            <p:cNvPr id="1138" name="Google Shape;1138;p56"/>
            <p:cNvGrpSpPr/>
            <p:nvPr/>
          </p:nvGrpSpPr>
          <p:grpSpPr>
            <a:xfrm>
              <a:off x="5835366" y="3208689"/>
              <a:ext cx="2463012" cy="3654273"/>
              <a:chOff x="6429765" y="3375040"/>
              <a:chExt cx="1703328" cy="2527160"/>
            </a:xfrm>
          </p:grpSpPr>
          <p:sp>
            <p:nvSpPr>
              <p:cNvPr id="1139" name="Google Shape;1139;p56"/>
              <p:cNvSpPr/>
              <p:nvPr/>
            </p:nvSpPr>
            <p:spPr>
              <a:xfrm>
                <a:off x="6764673" y="5222470"/>
                <a:ext cx="8295" cy="16758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98" extrusionOk="0">
                    <a:moveTo>
                      <a:pt x="196" y="1"/>
                    </a:moveTo>
                    <a:cubicBezTo>
                      <a:pt x="187" y="11"/>
                      <a:pt x="180" y="18"/>
                      <a:pt x="170" y="28"/>
                    </a:cubicBezTo>
                    <a:cubicBezTo>
                      <a:pt x="153" y="52"/>
                      <a:pt x="136" y="76"/>
                      <a:pt x="123" y="99"/>
                    </a:cubicBezTo>
                    <a:cubicBezTo>
                      <a:pt x="105" y="126"/>
                      <a:pt x="88" y="157"/>
                      <a:pt x="75" y="187"/>
                    </a:cubicBezTo>
                    <a:cubicBezTo>
                      <a:pt x="54" y="238"/>
                      <a:pt x="31" y="289"/>
                      <a:pt x="14" y="343"/>
                    </a:cubicBezTo>
                    <a:cubicBezTo>
                      <a:pt x="10" y="360"/>
                      <a:pt x="4" y="380"/>
                      <a:pt x="1" y="397"/>
                    </a:cubicBezTo>
                    <a:cubicBezTo>
                      <a:pt x="14" y="363"/>
                      <a:pt x="27" y="326"/>
                      <a:pt x="45" y="293"/>
                    </a:cubicBezTo>
                    <a:cubicBezTo>
                      <a:pt x="85" y="191"/>
                      <a:pt x="140" y="96"/>
                      <a:pt x="196" y="1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0" name="Google Shape;1140;p56"/>
              <p:cNvSpPr/>
              <p:nvPr/>
            </p:nvSpPr>
            <p:spPr>
              <a:xfrm>
                <a:off x="7857482" y="4634085"/>
                <a:ext cx="21726" cy="7032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7" extrusionOk="0">
                    <a:moveTo>
                      <a:pt x="471" y="0"/>
                    </a:moveTo>
                    <a:cubicBezTo>
                      <a:pt x="316" y="55"/>
                      <a:pt x="157" y="109"/>
                      <a:pt x="1" y="167"/>
                    </a:cubicBezTo>
                    <a:cubicBezTo>
                      <a:pt x="136" y="136"/>
                      <a:pt x="272" y="109"/>
                      <a:pt x="404" y="72"/>
                    </a:cubicBezTo>
                    <a:cubicBezTo>
                      <a:pt x="441" y="58"/>
                      <a:pt x="478" y="41"/>
                      <a:pt x="516" y="28"/>
                    </a:cubicBezTo>
                    <a:cubicBezTo>
                      <a:pt x="502" y="17"/>
                      <a:pt x="485" y="11"/>
                      <a:pt x="471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1" name="Google Shape;1141;p56"/>
              <p:cNvSpPr/>
              <p:nvPr/>
            </p:nvSpPr>
            <p:spPr>
              <a:xfrm>
                <a:off x="6571493" y="4243470"/>
                <a:ext cx="1477096" cy="449390"/>
              </a:xfrm>
              <a:custGeom>
                <a:avLst/>
                <a:gdLst/>
                <a:ahLst/>
                <a:cxnLst/>
                <a:rect l="l" t="t" r="r" b="b"/>
                <a:pathLst>
                  <a:path w="35081" h="10673" extrusionOk="0">
                    <a:moveTo>
                      <a:pt x="24224" y="3158"/>
                    </a:moveTo>
                    <a:cubicBezTo>
                      <a:pt x="24227" y="3158"/>
                      <a:pt x="24231" y="3159"/>
                      <a:pt x="24235" y="3159"/>
                    </a:cubicBezTo>
                    <a:cubicBezTo>
                      <a:pt x="24421" y="3162"/>
                      <a:pt x="24577" y="3318"/>
                      <a:pt x="24577" y="3507"/>
                    </a:cubicBezTo>
                    <a:cubicBezTo>
                      <a:pt x="24573" y="3690"/>
                      <a:pt x="24421" y="3850"/>
                      <a:pt x="24237" y="3850"/>
                    </a:cubicBezTo>
                    <a:cubicBezTo>
                      <a:pt x="24232" y="3850"/>
                      <a:pt x="24228" y="3850"/>
                      <a:pt x="24224" y="3849"/>
                    </a:cubicBezTo>
                    <a:cubicBezTo>
                      <a:pt x="24038" y="3843"/>
                      <a:pt x="23882" y="3690"/>
                      <a:pt x="23882" y="3501"/>
                    </a:cubicBezTo>
                    <a:cubicBezTo>
                      <a:pt x="23886" y="3318"/>
                      <a:pt x="24039" y="3158"/>
                      <a:pt x="24224" y="3158"/>
                    </a:cubicBezTo>
                    <a:close/>
                    <a:moveTo>
                      <a:pt x="10173" y="3298"/>
                    </a:moveTo>
                    <a:cubicBezTo>
                      <a:pt x="10175" y="3298"/>
                      <a:pt x="10177" y="3298"/>
                      <a:pt x="10179" y="3298"/>
                    </a:cubicBezTo>
                    <a:cubicBezTo>
                      <a:pt x="10365" y="3304"/>
                      <a:pt x="10521" y="3460"/>
                      <a:pt x="10518" y="3649"/>
                    </a:cubicBezTo>
                    <a:cubicBezTo>
                      <a:pt x="10518" y="3835"/>
                      <a:pt x="10359" y="3992"/>
                      <a:pt x="10174" y="3992"/>
                    </a:cubicBezTo>
                    <a:cubicBezTo>
                      <a:pt x="10172" y="3992"/>
                      <a:pt x="10170" y="3992"/>
                      <a:pt x="10168" y="3992"/>
                    </a:cubicBezTo>
                    <a:cubicBezTo>
                      <a:pt x="9982" y="3985"/>
                      <a:pt x="9823" y="3829"/>
                      <a:pt x="9827" y="3640"/>
                    </a:cubicBezTo>
                    <a:cubicBezTo>
                      <a:pt x="9830" y="3456"/>
                      <a:pt x="9986" y="3298"/>
                      <a:pt x="10173" y="3298"/>
                    </a:cubicBezTo>
                    <a:close/>
                    <a:moveTo>
                      <a:pt x="9154" y="3389"/>
                    </a:moveTo>
                    <a:cubicBezTo>
                      <a:pt x="9158" y="3389"/>
                      <a:pt x="9162" y="3389"/>
                      <a:pt x="9166" y="3389"/>
                    </a:cubicBezTo>
                    <a:cubicBezTo>
                      <a:pt x="9356" y="3393"/>
                      <a:pt x="9512" y="3548"/>
                      <a:pt x="9508" y="3738"/>
                    </a:cubicBezTo>
                    <a:cubicBezTo>
                      <a:pt x="9508" y="3921"/>
                      <a:pt x="9352" y="4080"/>
                      <a:pt x="9171" y="4080"/>
                    </a:cubicBezTo>
                    <a:cubicBezTo>
                      <a:pt x="9167" y="4080"/>
                      <a:pt x="9163" y="4080"/>
                      <a:pt x="9160" y="4080"/>
                    </a:cubicBezTo>
                    <a:cubicBezTo>
                      <a:pt x="8970" y="4076"/>
                      <a:pt x="8814" y="3921"/>
                      <a:pt x="8818" y="3731"/>
                    </a:cubicBezTo>
                    <a:cubicBezTo>
                      <a:pt x="8821" y="3549"/>
                      <a:pt x="8973" y="3389"/>
                      <a:pt x="9154" y="3389"/>
                    </a:cubicBezTo>
                    <a:close/>
                    <a:moveTo>
                      <a:pt x="19094" y="0"/>
                    </a:moveTo>
                    <a:cubicBezTo>
                      <a:pt x="18051" y="0"/>
                      <a:pt x="17009" y="18"/>
                      <a:pt x="15969" y="33"/>
                    </a:cubicBezTo>
                    <a:lnTo>
                      <a:pt x="15976" y="33"/>
                    </a:lnTo>
                    <a:cubicBezTo>
                      <a:pt x="15200" y="53"/>
                      <a:pt x="14428" y="94"/>
                      <a:pt x="13656" y="135"/>
                    </a:cubicBezTo>
                    <a:cubicBezTo>
                      <a:pt x="12888" y="179"/>
                      <a:pt x="12119" y="206"/>
                      <a:pt x="11351" y="253"/>
                    </a:cubicBezTo>
                    <a:cubicBezTo>
                      <a:pt x="10995" y="274"/>
                      <a:pt x="10640" y="301"/>
                      <a:pt x="10287" y="331"/>
                    </a:cubicBezTo>
                    <a:cubicBezTo>
                      <a:pt x="9949" y="358"/>
                      <a:pt x="9617" y="406"/>
                      <a:pt x="9282" y="457"/>
                    </a:cubicBezTo>
                    <a:cubicBezTo>
                      <a:pt x="8797" y="538"/>
                      <a:pt x="8316" y="639"/>
                      <a:pt x="7839" y="765"/>
                    </a:cubicBezTo>
                    <a:cubicBezTo>
                      <a:pt x="7487" y="870"/>
                      <a:pt x="7135" y="985"/>
                      <a:pt x="6783" y="1090"/>
                    </a:cubicBezTo>
                    <a:cubicBezTo>
                      <a:pt x="6684" y="1120"/>
                      <a:pt x="6583" y="1151"/>
                      <a:pt x="6485" y="1181"/>
                    </a:cubicBezTo>
                    <a:cubicBezTo>
                      <a:pt x="6481" y="1181"/>
                      <a:pt x="6478" y="1185"/>
                      <a:pt x="6475" y="1185"/>
                    </a:cubicBezTo>
                    <a:lnTo>
                      <a:pt x="6468" y="1185"/>
                    </a:lnTo>
                    <a:cubicBezTo>
                      <a:pt x="6458" y="1188"/>
                      <a:pt x="6447" y="1191"/>
                      <a:pt x="6437" y="1195"/>
                    </a:cubicBezTo>
                    <a:cubicBezTo>
                      <a:pt x="6434" y="1195"/>
                      <a:pt x="6427" y="1198"/>
                      <a:pt x="6424" y="1198"/>
                    </a:cubicBezTo>
                    <a:cubicBezTo>
                      <a:pt x="6383" y="1212"/>
                      <a:pt x="6342" y="1225"/>
                      <a:pt x="6298" y="1236"/>
                    </a:cubicBezTo>
                    <a:cubicBezTo>
                      <a:pt x="6285" y="1242"/>
                      <a:pt x="6268" y="1246"/>
                      <a:pt x="6255" y="1249"/>
                    </a:cubicBezTo>
                    <a:cubicBezTo>
                      <a:pt x="6231" y="1256"/>
                      <a:pt x="6211" y="1263"/>
                      <a:pt x="6190" y="1266"/>
                    </a:cubicBezTo>
                    <a:lnTo>
                      <a:pt x="6186" y="1269"/>
                    </a:lnTo>
                    <a:lnTo>
                      <a:pt x="6180" y="1269"/>
                    </a:lnTo>
                    <a:cubicBezTo>
                      <a:pt x="6170" y="1272"/>
                      <a:pt x="6160" y="1277"/>
                      <a:pt x="6150" y="1280"/>
                    </a:cubicBezTo>
                    <a:cubicBezTo>
                      <a:pt x="6133" y="1286"/>
                      <a:pt x="6119" y="1290"/>
                      <a:pt x="6105" y="1293"/>
                    </a:cubicBezTo>
                    <a:cubicBezTo>
                      <a:pt x="5997" y="1324"/>
                      <a:pt x="5886" y="1358"/>
                      <a:pt x="5777" y="1391"/>
                    </a:cubicBezTo>
                    <a:cubicBezTo>
                      <a:pt x="5500" y="1472"/>
                      <a:pt x="5222" y="1554"/>
                      <a:pt x="4951" y="1649"/>
                    </a:cubicBezTo>
                    <a:cubicBezTo>
                      <a:pt x="4663" y="1747"/>
                      <a:pt x="4378" y="1858"/>
                      <a:pt x="4098" y="1980"/>
                    </a:cubicBezTo>
                    <a:cubicBezTo>
                      <a:pt x="3948" y="2055"/>
                      <a:pt x="3803" y="2130"/>
                      <a:pt x="3657" y="2211"/>
                    </a:cubicBezTo>
                    <a:cubicBezTo>
                      <a:pt x="3505" y="2305"/>
                      <a:pt x="3356" y="2404"/>
                      <a:pt x="3214" y="2512"/>
                    </a:cubicBezTo>
                    <a:cubicBezTo>
                      <a:pt x="3051" y="2634"/>
                      <a:pt x="2892" y="2760"/>
                      <a:pt x="2733" y="2888"/>
                    </a:cubicBezTo>
                    <a:cubicBezTo>
                      <a:pt x="2438" y="3121"/>
                      <a:pt x="2137" y="3352"/>
                      <a:pt x="1839" y="3585"/>
                    </a:cubicBezTo>
                    <a:cubicBezTo>
                      <a:pt x="1649" y="3741"/>
                      <a:pt x="1466" y="3901"/>
                      <a:pt x="1294" y="4076"/>
                    </a:cubicBezTo>
                    <a:cubicBezTo>
                      <a:pt x="1236" y="4141"/>
                      <a:pt x="1179" y="4209"/>
                      <a:pt x="1124" y="4276"/>
                    </a:cubicBezTo>
                    <a:cubicBezTo>
                      <a:pt x="996" y="4459"/>
                      <a:pt x="871" y="4649"/>
                      <a:pt x="746" y="4832"/>
                    </a:cubicBezTo>
                    <a:cubicBezTo>
                      <a:pt x="616" y="5021"/>
                      <a:pt x="491" y="5207"/>
                      <a:pt x="380" y="5404"/>
                    </a:cubicBezTo>
                    <a:cubicBezTo>
                      <a:pt x="241" y="5654"/>
                      <a:pt x="112" y="5909"/>
                      <a:pt x="0" y="6173"/>
                    </a:cubicBezTo>
                    <a:cubicBezTo>
                      <a:pt x="136" y="6426"/>
                      <a:pt x="274" y="6673"/>
                      <a:pt x="430" y="6917"/>
                    </a:cubicBezTo>
                    <a:cubicBezTo>
                      <a:pt x="546" y="7083"/>
                      <a:pt x="668" y="7242"/>
                      <a:pt x="793" y="7405"/>
                    </a:cubicBezTo>
                    <a:cubicBezTo>
                      <a:pt x="857" y="7483"/>
                      <a:pt x="921" y="7561"/>
                      <a:pt x="989" y="7639"/>
                    </a:cubicBezTo>
                    <a:cubicBezTo>
                      <a:pt x="1040" y="7703"/>
                      <a:pt x="1101" y="7761"/>
                      <a:pt x="1148" y="7825"/>
                    </a:cubicBezTo>
                    <a:cubicBezTo>
                      <a:pt x="1175" y="7866"/>
                      <a:pt x="1196" y="7909"/>
                      <a:pt x="1206" y="7953"/>
                    </a:cubicBezTo>
                    <a:cubicBezTo>
                      <a:pt x="1422" y="8126"/>
                      <a:pt x="1643" y="8296"/>
                      <a:pt x="1863" y="8465"/>
                    </a:cubicBezTo>
                    <a:cubicBezTo>
                      <a:pt x="2096" y="8627"/>
                      <a:pt x="2343" y="8773"/>
                      <a:pt x="2590" y="8912"/>
                    </a:cubicBezTo>
                    <a:cubicBezTo>
                      <a:pt x="3244" y="9237"/>
                      <a:pt x="3921" y="9508"/>
                      <a:pt x="4598" y="9775"/>
                    </a:cubicBezTo>
                    <a:cubicBezTo>
                      <a:pt x="4606" y="9779"/>
                      <a:pt x="4609" y="9782"/>
                      <a:pt x="4612" y="9782"/>
                    </a:cubicBezTo>
                    <a:cubicBezTo>
                      <a:pt x="4619" y="9785"/>
                      <a:pt x="4626" y="9785"/>
                      <a:pt x="4633" y="9789"/>
                    </a:cubicBezTo>
                    <a:cubicBezTo>
                      <a:pt x="5249" y="10016"/>
                      <a:pt x="5889" y="10178"/>
                      <a:pt x="6522" y="10334"/>
                    </a:cubicBezTo>
                    <a:cubicBezTo>
                      <a:pt x="6827" y="10405"/>
                      <a:pt x="7135" y="10460"/>
                      <a:pt x="7439" y="10513"/>
                    </a:cubicBezTo>
                    <a:cubicBezTo>
                      <a:pt x="7738" y="10568"/>
                      <a:pt x="8032" y="10629"/>
                      <a:pt x="8330" y="10666"/>
                    </a:cubicBezTo>
                    <a:cubicBezTo>
                      <a:pt x="8391" y="10669"/>
                      <a:pt x="8449" y="10669"/>
                      <a:pt x="8510" y="10673"/>
                    </a:cubicBezTo>
                    <a:cubicBezTo>
                      <a:pt x="8519" y="10591"/>
                      <a:pt x="8537" y="10507"/>
                      <a:pt x="8550" y="10429"/>
                    </a:cubicBezTo>
                    <a:lnTo>
                      <a:pt x="8550" y="10429"/>
                    </a:lnTo>
                    <a:cubicBezTo>
                      <a:pt x="8547" y="10443"/>
                      <a:pt x="8543" y="10456"/>
                      <a:pt x="8540" y="10473"/>
                    </a:cubicBezTo>
                    <a:cubicBezTo>
                      <a:pt x="8557" y="10378"/>
                      <a:pt x="8567" y="10283"/>
                      <a:pt x="8574" y="10188"/>
                    </a:cubicBezTo>
                    <a:cubicBezTo>
                      <a:pt x="8574" y="10053"/>
                      <a:pt x="8574" y="9921"/>
                      <a:pt x="8571" y="9789"/>
                    </a:cubicBezTo>
                    <a:cubicBezTo>
                      <a:pt x="8571" y="9657"/>
                      <a:pt x="8571" y="9528"/>
                      <a:pt x="8563" y="9399"/>
                    </a:cubicBezTo>
                    <a:cubicBezTo>
                      <a:pt x="8557" y="9338"/>
                      <a:pt x="8547" y="9277"/>
                      <a:pt x="8533" y="9220"/>
                    </a:cubicBezTo>
                    <a:cubicBezTo>
                      <a:pt x="8523" y="9186"/>
                      <a:pt x="8516" y="9149"/>
                      <a:pt x="8506" y="9115"/>
                    </a:cubicBezTo>
                    <a:cubicBezTo>
                      <a:pt x="8502" y="9108"/>
                      <a:pt x="8499" y="9102"/>
                      <a:pt x="8496" y="9094"/>
                    </a:cubicBezTo>
                    <a:cubicBezTo>
                      <a:pt x="8493" y="9088"/>
                      <a:pt x="8486" y="9078"/>
                      <a:pt x="8482" y="9068"/>
                    </a:cubicBezTo>
                    <a:cubicBezTo>
                      <a:pt x="8455" y="9037"/>
                      <a:pt x="8432" y="9003"/>
                      <a:pt x="8405" y="8972"/>
                    </a:cubicBezTo>
                    <a:cubicBezTo>
                      <a:pt x="8381" y="8949"/>
                      <a:pt x="8357" y="8929"/>
                      <a:pt x="8333" y="8905"/>
                    </a:cubicBezTo>
                    <a:cubicBezTo>
                      <a:pt x="8316" y="8891"/>
                      <a:pt x="8296" y="8878"/>
                      <a:pt x="8276" y="8864"/>
                    </a:cubicBezTo>
                    <a:cubicBezTo>
                      <a:pt x="8208" y="8824"/>
                      <a:pt x="8137" y="8783"/>
                      <a:pt x="8066" y="8749"/>
                    </a:cubicBezTo>
                    <a:cubicBezTo>
                      <a:pt x="8022" y="8729"/>
                      <a:pt x="7974" y="8712"/>
                      <a:pt x="7927" y="8699"/>
                    </a:cubicBezTo>
                    <a:lnTo>
                      <a:pt x="7934" y="8699"/>
                    </a:lnTo>
                    <a:cubicBezTo>
                      <a:pt x="7924" y="8695"/>
                      <a:pt x="7913" y="8695"/>
                      <a:pt x="7907" y="8692"/>
                    </a:cubicBezTo>
                    <a:cubicBezTo>
                      <a:pt x="7686" y="8624"/>
                      <a:pt x="7460" y="8570"/>
                      <a:pt x="7233" y="8533"/>
                    </a:cubicBezTo>
                    <a:cubicBezTo>
                      <a:pt x="7250" y="8533"/>
                      <a:pt x="7263" y="8536"/>
                      <a:pt x="7277" y="8536"/>
                    </a:cubicBezTo>
                    <a:cubicBezTo>
                      <a:pt x="7209" y="8525"/>
                      <a:pt x="7141" y="8512"/>
                      <a:pt x="7070" y="8499"/>
                    </a:cubicBezTo>
                    <a:cubicBezTo>
                      <a:pt x="6888" y="8472"/>
                      <a:pt x="6705" y="8455"/>
                      <a:pt x="6522" y="8438"/>
                    </a:cubicBezTo>
                    <a:cubicBezTo>
                      <a:pt x="6498" y="8441"/>
                      <a:pt x="6475" y="8444"/>
                      <a:pt x="6447" y="8448"/>
                    </a:cubicBezTo>
                    <a:lnTo>
                      <a:pt x="6454" y="8448"/>
                    </a:lnTo>
                    <a:cubicBezTo>
                      <a:pt x="6450" y="8448"/>
                      <a:pt x="6447" y="8448"/>
                      <a:pt x="6444" y="8452"/>
                    </a:cubicBezTo>
                    <a:lnTo>
                      <a:pt x="6447" y="8448"/>
                    </a:lnTo>
                    <a:lnTo>
                      <a:pt x="6447" y="8448"/>
                    </a:lnTo>
                    <a:cubicBezTo>
                      <a:pt x="6444" y="8452"/>
                      <a:pt x="6441" y="8452"/>
                      <a:pt x="6441" y="8452"/>
                    </a:cubicBezTo>
                    <a:cubicBezTo>
                      <a:pt x="6305" y="8458"/>
                      <a:pt x="6170" y="8461"/>
                      <a:pt x="6034" y="8469"/>
                    </a:cubicBezTo>
                    <a:cubicBezTo>
                      <a:pt x="5909" y="8475"/>
                      <a:pt x="5784" y="8492"/>
                      <a:pt x="5655" y="8492"/>
                    </a:cubicBezTo>
                    <a:cubicBezTo>
                      <a:pt x="5592" y="8492"/>
                      <a:pt x="5529" y="8491"/>
                      <a:pt x="5465" y="8491"/>
                    </a:cubicBezTo>
                    <a:cubicBezTo>
                      <a:pt x="5402" y="8491"/>
                      <a:pt x="5339" y="8492"/>
                      <a:pt x="5276" y="8495"/>
                    </a:cubicBezTo>
                    <a:cubicBezTo>
                      <a:pt x="5208" y="8499"/>
                      <a:pt x="5144" y="8505"/>
                      <a:pt x="5076" y="8509"/>
                    </a:cubicBezTo>
                    <a:cubicBezTo>
                      <a:pt x="4917" y="8492"/>
                      <a:pt x="4758" y="8472"/>
                      <a:pt x="4598" y="8448"/>
                    </a:cubicBezTo>
                    <a:cubicBezTo>
                      <a:pt x="4226" y="8391"/>
                      <a:pt x="3857" y="8302"/>
                      <a:pt x="3529" y="8109"/>
                    </a:cubicBezTo>
                    <a:cubicBezTo>
                      <a:pt x="3373" y="8022"/>
                      <a:pt x="3234" y="7866"/>
                      <a:pt x="3173" y="7697"/>
                    </a:cubicBezTo>
                    <a:cubicBezTo>
                      <a:pt x="3098" y="7486"/>
                      <a:pt x="3132" y="7270"/>
                      <a:pt x="3234" y="7077"/>
                    </a:cubicBezTo>
                    <a:cubicBezTo>
                      <a:pt x="3332" y="6887"/>
                      <a:pt x="3515" y="6751"/>
                      <a:pt x="3687" y="6633"/>
                    </a:cubicBezTo>
                    <a:cubicBezTo>
                      <a:pt x="3972" y="6433"/>
                      <a:pt x="4273" y="6261"/>
                      <a:pt x="4595" y="6125"/>
                    </a:cubicBezTo>
                    <a:cubicBezTo>
                      <a:pt x="4920" y="5983"/>
                      <a:pt x="5249" y="5861"/>
                      <a:pt x="5584" y="5749"/>
                    </a:cubicBezTo>
                    <a:cubicBezTo>
                      <a:pt x="5922" y="5637"/>
                      <a:pt x="6261" y="5536"/>
                      <a:pt x="6606" y="5441"/>
                    </a:cubicBezTo>
                    <a:cubicBezTo>
                      <a:pt x="6942" y="5350"/>
                      <a:pt x="7277" y="5275"/>
                      <a:pt x="7616" y="5204"/>
                    </a:cubicBezTo>
                    <a:cubicBezTo>
                      <a:pt x="7968" y="5133"/>
                      <a:pt x="8320" y="5062"/>
                      <a:pt x="8679" y="5015"/>
                    </a:cubicBezTo>
                    <a:cubicBezTo>
                      <a:pt x="9031" y="4967"/>
                      <a:pt x="9390" y="4934"/>
                      <a:pt x="9746" y="4903"/>
                    </a:cubicBezTo>
                    <a:cubicBezTo>
                      <a:pt x="10111" y="4876"/>
                      <a:pt x="10480" y="4859"/>
                      <a:pt x="10846" y="4832"/>
                    </a:cubicBezTo>
                    <a:cubicBezTo>
                      <a:pt x="11239" y="4804"/>
                      <a:pt x="11628" y="4777"/>
                      <a:pt x="12017" y="4747"/>
                    </a:cubicBezTo>
                    <a:cubicBezTo>
                      <a:pt x="12393" y="4717"/>
                      <a:pt x="12773" y="4690"/>
                      <a:pt x="13148" y="4665"/>
                    </a:cubicBezTo>
                    <a:cubicBezTo>
                      <a:pt x="13250" y="4662"/>
                      <a:pt x="13352" y="4659"/>
                      <a:pt x="13456" y="4652"/>
                    </a:cubicBezTo>
                    <a:cubicBezTo>
                      <a:pt x="13500" y="4649"/>
                      <a:pt x="13548" y="4639"/>
                      <a:pt x="13592" y="4635"/>
                    </a:cubicBezTo>
                    <a:cubicBezTo>
                      <a:pt x="13958" y="4595"/>
                      <a:pt x="14324" y="4568"/>
                      <a:pt x="14686" y="4554"/>
                    </a:cubicBezTo>
                    <a:cubicBezTo>
                      <a:pt x="15052" y="4540"/>
                      <a:pt x="15417" y="4513"/>
                      <a:pt x="15780" y="4510"/>
                    </a:cubicBezTo>
                    <a:cubicBezTo>
                      <a:pt x="15800" y="4509"/>
                      <a:pt x="15821" y="4509"/>
                      <a:pt x="15842" y="4509"/>
                    </a:cubicBezTo>
                    <a:cubicBezTo>
                      <a:pt x="15930" y="4509"/>
                      <a:pt x="16020" y="4514"/>
                      <a:pt x="16108" y="4517"/>
                    </a:cubicBezTo>
                    <a:cubicBezTo>
                      <a:pt x="16162" y="4517"/>
                      <a:pt x="16216" y="4517"/>
                      <a:pt x="16271" y="4520"/>
                    </a:cubicBezTo>
                    <a:cubicBezTo>
                      <a:pt x="16457" y="4523"/>
                      <a:pt x="16646" y="4523"/>
                      <a:pt x="16832" y="4530"/>
                    </a:cubicBezTo>
                    <a:cubicBezTo>
                      <a:pt x="16883" y="4534"/>
                      <a:pt x="16938" y="4537"/>
                      <a:pt x="16988" y="4537"/>
                    </a:cubicBezTo>
                    <a:cubicBezTo>
                      <a:pt x="17523" y="4527"/>
                      <a:pt x="18062" y="4517"/>
                      <a:pt x="18596" y="4513"/>
                    </a:cubicBezTo>
                    <a:cubicBezTo>
                      <a:pt x="18788" y="4510"/>
                      <a:pt x="18980" y="4507"/>
                      <a:pt x="19172" y="4507"/>
                    </a:cubicBezTo>
                    <a:cubicBezTo>
                      <a:pt x="19356" y="4507"/>
                      <a:pt x="19540" y="4510"/>
                      <a:pt x="19724" y="4517"/>
                    </a:cubicBezTo>
                    <a:cubicBezTo>
                      <a:pt x="20083" y="4530"/>
                      <a:pt x="20442" y="4557"/>
                      <a:pt x="20801" y="4581"/>
                    </a:cubicBezTo>
                    <a:cubicBezTo>
                      <a:pt x="21167" y="4604"/>
                      <a:pt x="21533" y="4615"/>
                      <a:pt x="21902" y="4625"/>
                    </a:cubicBezTo>
                    <a:cubicBezTo>
                      <a:pt x="22267" y="4632"/>
                      <a:pt x="22633" y="4662"/>
                      <a:pt x="22999" y="4686"/>
                    </a:cubicBezTo>
                    <a:cubicBezTo>
                      <a:pt x="23358" y="4713"/>
                      <a:pt x="23720" y="4726"/>
                      <a:pt x="24082" y="4740"/>
                    </a:cubicBezTo>
                    <a:cubicBezTo>
                      <a:pt x="24455" y="4751"/>
                      <a:pt x="24824" y="4771"/>
                      <a:pt x="25196" y="4787"/>
                    </a:cubicBezTo>
                    <a:cubicBezTo>
                      <a:pt x="25555" y="4801"/>
                      <a:pt x="25914" y="4828"/>
                      <a:pt x="26273" y="4862"/>
                    </a:cubicBezTo>
                    <a:cubicBezTo>
                      <a:pt x="26365" y="4873"/>
                      <a:pt x="26453" y="4882"/>
                      <a:pt x="26544" y="4893"/>
                    </a:cubicBezTo>
                    <a:cubicBezTo>
                      <a:pt x="26557" y="4893"/>
                      <a:pt x="26574" y="4896"/>
                      <a:pt x="26588" y="4899"/>
                    </a:cubicBezTo>
                    <a:cubicBezTo>
                      <a:pt x="26652" y="4906"/>
                      <a:pt x="26717" y="4916"/>
                      <a:pt x="26778" y="4923"/>
                    </a:cubicBezTo>
                    <a:cubicBezTo>
                      <a:pt x="26787" y="4923"/>
                      <a:pt x="26798" y="4926"/>
                      <a:pt x="26808" y="4926"/>
                    </a:cubicBezTo>
                    <a:cubicBezTo>
                      <a:pt x="26832" y="4929"/>
                      <a:pt x="26859" y="4934"/>
                      <a:pt x="26882" y="4937"/>
                    </a:cubicBezTo>
                    <a:cubicBezTo>
                      <a:pt x="27072" y="4964"/>
                      <a:pt x="27262" y="4987"/>
                      <a:pt x="27451" y="5015"/>
                    </a:cubicBezTo>
                    <a:cubicBezTo>
                      <a:pt x="27814" y="5065"/>
                      <a:pt x="28176" y="5133"/>
                      <a:pt x="28535" y="5198"/>
                    </a:cubicBezTo>
                    <a:cubicBezTo>
                      <a:pt x="28891" y="5265"/>
                      <a:pt x="29250" y="5333"/>
                      <a:pt x="29585" y="5475"/>
                    </a:cubicBezTo>
                    <a:cubicBezTo>
                      <a:pt x="29750" y="5543"/>
                      <a:pt x="29913" y="5624"/>
                      <a:pt x="30066" y="5729"/>
                    </a:cubicBezTo>
                    <a:cubicBezTo>
                      <a:pt x="30194" y="5817"/>
                      <a:pt x="30319" y="5912"/>
                      <a:pt x="30428" y="6023"/>
                    </a:cubicBezTo>
                    <a:cubicBezTo>
                      <a:pt x="30499" y="6095"/>
                      <a:pt x="30563" y="6169"/>
                      <a:pt x="30621" y="6250"/>
                    </a:cubicBezTo>
                    <a:cubicBezTo>
                      <a:pt x="30685" y="6348"/>
                      <a:pt x="30725" y="6457"/>
                      <a:pt x="30756" y="6569"/>
                    </a:cubicBezTo>
                    <a:cubicBezTo>
                      <a:pt x="30804" y="6748"/>
                      <a:pt x="30760" y="6951"/>
                      <a:pt x="30682" y="7114"/>
                    </a:cubicBezTo>
                    <a:cubicBezTo>
                      <a:pt x="30607" y="7263"/>
                      <a:pt x="30472" y="7375"/>
                      <a:pt x="30333" y="7456"/>
                    </a:cubicBezTo>
                    <a:cubicBezTo>
                      <a:pt x="30167" y="7558"/>
                      <a:pt x="29997" y="7639"/>
                      <a:pt x="29819" y="7706"/>
                    </a:cubicBezTo>
                    <a:cubicBezTo>
                      <a:pt x="29483" y="7835"/>
                      <a:pt x="29131" y="7900"/>
                      <a:pt x="28778" y="7970"/>
                    </a:cubicBezTo>
                    <a:cubicBezTo>
                      <a:pt x="28372" y="8055"/>
                      <a:pt x="27966" y="8136"/>
                      <a:pt x="27559" y="8217"/>
                    </a:cubicBezTo>
                    <a:cubicBezTo>
                      <a:pt x="27360" y="8255"/>
                      <a:pt x="27164" y="8292"/>
                      <a:pt x="26964" y="8322"/>
                    </a:cubicBezTo>
                    <a:cubicBezTo>
                      <a:pt x="26771" y="8350"/>
                      <a:pt x="26574" y="8370"/>
                      <a:pt x="26378" y="8394"/>
                    </a:cubicBezTo>
                    <a:cubicBezTo>
                      <a:pt x="26415" y="8380"/>
                      <a:pt x="26456" y="8370"/>
                      <a:pt x="26493" y="8360"/>
                    </a:cubicBezTo>
                    <a:cubicBezTo>
                      <a:pt x="26618" y="8322"/>
                      <a:pt x="26747" y="8296"/>
                      <a:pt x="26873" y="8255"/>
                    </a:cubicBezTo>
                    <a:cubicBezTo>
                      <a:pt x="26889" y="8248"/>
                      <a:pt x="26909" y="8241"/>
                      <a:pt x="26930" y="8235"/>
                    </a:cubicBezTo>
                    <a:lnTo>
                      <a:pt x="26930" y="8235"/>
                    </a:lnTo>
                    <a:cubicBezTo>
                      <a:pt x="26730" y="8282"/>
                      <a:pt x="26534" y="8336"/>
                      <a:pt x="26334" y="8377"/>
                    </a:cubicBezTo>
                    <a:cubicBezTo>
                      <a:pt x="26266" y="8408"/>
                      <a:pt x="26198" y="8438"/>
                      <a:pt x="26131" y="8469"/>
                    </a:cubicBezTo>
                    <a:cubicBezTo>
                      <a:pt x="26029" y="8519"/>
                      <a:pt x="25931" y="8573"/>
                      <a:pt x="25837" y="8634"/>
                    </a:cubicBezTo>
                    <a:cubicBezTo>
                      <a:pt x="25796" y="8685"/>
                      <a:pt x="25755" y="8736"/>
                      <a:pt x="25718" y="8790"/>
                    </a:cubicBezTo>
                    <a:cubicBezTo>
                      <a:pt x="25687" y="8838"/>
                      <a:pt x="25660" y="8888"/>
                      <a:pt x="25633" y="8936"/>
                    </a:cubicBezTo>
                    <a:cubicBezTo>
                      <a:pt x="25620" y="8963"/>
                      <a:pt x="25609" y="8990"/>
                      <a:pt x="25596" y="9017"/>
                    </a:cubicBezTo>
                    <a:cubicBezTo>
                      <a:pt x="25585" y="9061"/>
                      <a:pt x="25576" y="9105"/>
                      <a:pt x="25565" y="9152"/>
                    </a:cubicBezTo>
                    <a:cubicBezTo>
                      <a:pt x="25552" y="9230"/>
                      <a:pt x="25538" y="9308"/>
                      <a:pt x="25528" y="9389"/>
                    </a:cubicBezTo>
                    <a:cubicBezTo>
                      <a:pt x="25524" y="9467"/>
                      <a:pt x="25524" y="9541"/>
                      <a:pt x="25524" y="9619"/>
                    </a:cubicBezTo>
                    <a:cubicBezTo>
                      <a:pt x="25521" y="9735"/>
                      <a:pt x="25507" y="9846"/>
                      <a:pt x="25498" y="9961"/>
                    </a:cubicBezTo>
                    <a:cubicBezTo>
                      <a:pt x="25494" y="10049"/>
                      <a:pt x="25491" y="10138"/>
                      <a:pt x="25498" y="10226"/>
                    </a:cubicBezTo>
                    <a:cubicBezTo>
                      <a:pt x="25498" y="10249"/>
                      <a:pt x="25501" y="10277"/>
                      <a:pt x="25504" y="10304"/>
                    </a:cubicBezTo>
                    <a:cubicBezTo>
                      <a:pt x="25507" y="10327"/>
                      <a:pt x="25501" y="10351"/>
                      <a:pt x="25501" y="10378"/>
                    </a:cubicBezTo>
                    <a:cubicBezTo>
                      <a:pt x="25711" y="10351"/>
                      <a:pt x="25921" y="10327"/>
                      <a:pt x="26134" y="10297"/>
                    </a:cubicBezTo>
                    <a:cubicBezTo>
                      <a:pt x="26470" y="10232"/>
                      <a:pt x="26804" y="10155"/>
                      <a:pt x="27137" y="10077"/>
                    </a:cubicBezTo>
                    <a:cubicBezTo>
                      <a:pt x="27492" y="9999"/>
                      <a:pt x="27854" y="9935"/>
                      <a:pt x="28214" y="9866"/>
                    </a:cubicBezTo>
                    <a:cubicBezTo>
                      <a:pt x="28565" y="9799"/>
                      <a:pt x="28914" y="9721"/>
                      <a:pt x="29270" y="9653"/>
                    </a:cubicBezTo>
                    <a:cubicBezTo>
                      <a:pt x="29636" y="9582"/>
                      <a:pt x="30005" y="9535"/>
                      <a:pt x="30374" y="9477"/>
                    </a:cubicBezTo>
                    <a:cubicBezTo>
                      <a:pt x="30387" y="9474"/>
                      <a:pt x="30404" y="9474"/>
                      <a:pt x="30417" y="9471"/>
                    </a:cubicBezTo>
                    <a:cubicBezTo>
                      <a:pt x="30461" y="9464"/>
                      <a:pt x="30502" y="9450"/>
                      <a:pt x="30543" y="9444"/>
                    </a:cubicBezTo>
                    <a:cubicBezTo>
                      <a:pt x="30699" y="9386"/>
                      <a:pt x="30858" y="9332"/>
                      <a:pt x="31013" y="9277"/>
                    </a:cubicBezTo>
                    <a:cubicBezTo>
                      <a:pt x="31027" y="9288"/>
                      <a:pt x="31044" y="9294"/>
                      <a:pt x="31058" y="9305"/>
                    </a:cubicBezTo>
                    <a:cubicBezTo>
                      <a:pt x="31138" y="9274"/>
                      <a:pt x="31219" y="9245"/>
                      <a:pt x="31295" y="9211"/>
                    </a:cubicBezTo>
                    <a:lnTo>
                      <a:pt x="31295" y="9211"/>
                    </a:lnTo>
                    <a:cubicBezTo>
                      <a:pt x="31295" y="9211"/>
                      <a:pt x="31294" y="9212"/>
                      <a:pt x="31294" y="9213"/>
                    </a:cubicBezTo>
                    <a:cubicBezTo>
                      <a:pt x="31549" y="9091"/>
                      <a:pt x="31806" y="8963"/>
                      <a:pt x="32060" y="8834"/>
                    </a:cubicBezTo>
                    <a:cubicBezTo>
                      <a:pt x="32331" y="8699"/>
                      <a:pt x="32602" y="8563"/>
                      <a:pt x="32866" y="8408"/>
                    </a:cubicBezTo>
                    <a:cubicBezTo>
                      <a:pt x="33025" y="8302"/>
                      <a:pt x="33181" y="8191"/>
                      <a:pt x="33337" y="8075"/>
                    </a:cubicBezTo>
                    <a:cubicBezTo>
                      <a:pt x="33333" y="8075"/>
                      <a:pt x="33333" y="8075"/>
                      <a:pt x="33329" y="8079"/>
                    </a:cubicBezTo>
                    <a:cubicBezTo>
                      <a:pt x="33506" y="7936"/>
                      <a:pt x="33671" y="7784"/>
                      <a:pt x="33831" y="7625"/>
                    </a:cubicBezTo>
                    <a:cubicBezTo>
                      <a:pt x="33834" y="7622"/>
                      <a:pt x="33831" y="7615"/>
                      <a:pt x="33834" y="7608"/>
                    </a:cubicBezTo>
                    <a:cubicBezTo>
                      <a:pt x="33902" y="7398"/>
                      <a:pt x="33976" y="7192"/>
                      <a:pt x="34065" y="6989"/>
                    </a:cubicBezTo>
                    <a:cubicBezTo>
                      <a:pt x="34162" y="6765"/>
                      <a:pt x="34268" y="6542"/>
                      <a:pt x="34376" y="6318"/>
                    </a:cubicBezTo>
                    <a:cubicBezTo>
                      <a:pt x="34484" y="6098"/>
                      <a:pt x="34573" y="5868"/>
                      <a:pt x="34667" y="5637"/>
                    </a:cubicBezTo>
                    <a:cubicBezTo>
                      <a:pt x="34759" y="5424"/>
                      <a:pt x="34853" y="5207"/>
                      <a:pt x="34938" y="4987"/>
                    </a:cubicBezTo>
                    <a:cubicBezTo>
                      <a:pt x="34982" y="4848"/>
                      <a:pt x="35023" y="4710"/>
                      <a:pt x="35056" y="4564"/>
                    </a:cubicBezTo>
                    <a:cubicBezTo>
                      <a:pt x="35067" y="4530"/>
                      <a:pt x="35073" y="4493"/>
                      <a:pt x="35081" y="4456"/>
                    </a:cubicBezTo>
                    <a:cubicBezTo>
                      <a:pt x="35081" y="4452"/>
                      <a:pt x="35081" y="4449"/>
                      <a:pt x="35076" y="4449"/>
                    </a:cubicBezTo>
                    <a:cubicBezTo>
                      <a:pt x="34918" y="4198"/>
                      <a:pt x="34751" y="3958"/>
                      <a:pt x="34573" y="3724"/>
                    </a:cubicBezTo>
                    <a:cubicBezTo>
                      <a:pt x="34369" y="3491"/>
                      <a:pt x="34162" y="3268"/>
                      <a:pt x="33946" y="3044"/>
                    </a:cubicBezTo>
                    <a:cubicBezTo>
                      <a:pt x="33851" y="2959"/>
                      <a:pt x="33760" y="2868"/>
                      <a:pt x="33662" y="2786"/>
                    </a:cubicBezTo>
                    <a:cubicBezTo>
                      <a:pt x="33546" y="2688"/>
                      <a:pt x="33431" y="2597"/>
                      <a:pt x="33316" y="2505"/>
                    </a:cubicBezTo>
                    <a:cubicBezTo>
                      <a:pt x="33157" y="2394"/>
                      <a:pt x="32998" y="2292"/>
                      <a:pt x="32835" y="2187"/>
                    </a:cubicBezTo>
                    <a:cubicBezTo>
                      <a:pt x="32652" y="2089"/>
                      <a:pt x="32473" y="1994"/>
                      <a:pt x="32287" y="1902"/>
                    </a:cubicBezTo>
                    <a:cubicBezTo>
                      <a:pt x="32097" y="1808"/>
                      <a:pt x="31897" y="1730"/>
                      <a:pt x="31701" y="1645"/>
                    </a:cubicBezTo>
                    <a:cubicBezTo>
                      <a:pt x="31071" y="1398"/>
                      <a:pt x="30435" y="1171"/>
                      <a:pt x="29788" y="972"/>
                    </a:cubicBezTo>
                    <a:cubicBezTo>
                      <a:pt x="29605" y="927"/>
                      <a:pt x="29422" y="886"/>
                      <a:pt x="29233" y="850"/>
                    </a:cubicBezTo>
                    <a:cubicBezTo>
                      <a:pt x="29060" y="819"/>
                      <a:pt x="28884" y="792"/>
                      <a:pt x="28708" y="769"/>
                    </a:cubicBezTo>
                    <a:cubicBezTo>
                      <a:pt x="28318" y="717"/>
                      <a:pt x="27929" y="667"/>
                      <a:pt x="27536" y="616"/>
                    </a:cubicBezTo>
                    <a:cubicBezTo>
                      <a:pt x="26771" y="511"/>
                      <a:pt x="26002" y="419"/>
                      <a:pt x="25237" y="314"/>
                    </a:cubicBezTo>
                    <a:cubicBezTo>
                      <a:pt x="25088" y="297"/>
                      <a:pt x="24935" y="277"/>
                      <a:pt x="24787" y="257"/>
                    </a:cubicBezTo>
                    <a:cubicBezTo>
                      <a:pt x="23225" y="88"/>
                      <a:pt x="21658" y="27"/>
                      <a:pt x="20090" y="6"/>
                    </a:cubicBezTo>
                    <a:cubicBezTo>
                      <a:pt x="19758" y="2"/>
                      <a:pt x="19426" y="0"/>
                      <a:pt x="190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2" name="Google Shape;1142;p56"/>
              <p:cNvSpPr/>
              <p:nvPr/>
            </p:nvSpPr>
            <p:spPr>
              <a:xfrm>
                <a:off x="6671999" y="3535799"/>
                <a:ext cx="1283496" cy="300169"/>
              </a:xfrm>
              <a:custGeom>
                <a:avLst/>
                <a:gdLst/>
                <a:ahLst/>
                <a:cxnLst/>
                <a:rect l="l" t="t" r="r" b="b"/>
                <a:pathLst>
                  <a:path w="30483" h="7129" extrusionOk="0">
                    <a:moveTo>
                      <a:pt x="22187" y="1376"/>
                    </a:moveTo>
                    <a:cubicBezTo>
                      <a:pt x="22191" y="1376"/>
                      <a:pt x="22196" y="1376"/>
                      <a:pt x="22200" y="1376"/>
                    </a:cubicBezTo>
                    <a:cubicBezTo>
                      <a:pt x="22386" y="1383"/>
                      <a:pt x="22539" y="1552"/>
                      <a:pt x="22528" y="1738"/>
                    </a:cubicBezTo>
                    <a:cubicBezTo>
                      <a:pt x="22518" y="1923"/>
                      <a:pt x="22363" y="2067"/>
                      <a:pt x="22179" y="2067"/>
                    </a:cubicBezTo>
                    <a:cubicBezTo>
                      <a:pt x="22175" y="2067"/>
                      <a:pt x="22170" y="2067"/>
                      <a:pt x="22166" y="2067"/>
                    </a:cubicBezTo>
                    <a:cubicBezTo>
                      <a:pt x="21979" y="2063"/>
                      <a:pt x="21827" y="1891"/>
                      <a:pt x="21837" y="1704"/>
                    </a:cubicBezTo>
                    <a:cubicBezTo>
                      <a:pt x="21848" y="1519"/>
                      <a:pt x="22003" y="1376"/>
                      <a:pt x="22187" y="1376"/>
                    </a:cubicBezTo>
                    <a:close/>
                    <a:moveTo>
                      <a:pt x="23219" y="1403"/>
                    </a:moveTo>
                    <a:cubicBezTo>
                      <a:pt x="23223" y="1403"/>
                      <a:pt x="23228" y="1403"/>
                      <a:pt x="23233" y="1404"/>
                    </a:cubicBezTo>
                    <a:cubicBezTo>
                      <a:pt x="23419" y="1407"/>
                      <a:pt x="23571" y="1579"/>
                      <a:pt x="23561" y="1765"/>
                    </a:cubicBezTo>
                    <a:cubicBezTo>
                      <a:pt x="23551" y="1953"/>
                      <a:pt x="23392" y="2094"/>
                      <a:pt x="23205" y="2094"/>
                    </a:cubicBezTo>
                    <a:cubicBezTo>
                      <a:pt x="23203" y="2094"/>
                      <a:pt x="23201" y="2094"/>
                      <a:pt x="23198" y="2094"/>
                    </a:cubicBezTo>
                    <a:cubicBezTo>
                      <a:pt x="23012" y="2087"/>
                      <a:pt x="22860" y="1915"/>
                      <a:pt x="22870" y="1732"/>
                    </a:cubicBezTo>
                    <a:cubicBezTo>
                      <a:pt x="22880" y="1546"/>
                      <a:pt x="23035" y="1403"/>
                      <a:pt x="23219" y="1403"/>
                    </a:cubicBezTo>
                    <a:close/>
                    <a:moveTo>
                      <a:pt x="6828" y="1633"/>
                    </a:moveTo>
                    <a:cubicBezTo>
                      <a:pt x="6832" y="1633"/>
                      <a:pt x="6836" y="1633"/>
                      <a:pt x="6840" y="1634"/>
                    </a:cubicBezTo>
                    <a:cubicBezTo>
                      <a:pt x="7030" y="1640"/>
                      <a:pt x="7179" y="1810"/>
                      <a:pt x="7169" y="1996"/>
                    </a:cubicBezTo>
                    <a:cubicBezTo>
                      <a:pt x="7159" y="2181"/>
                      <a:pt x="7003" y="2325"/>
                      <a:pt x="6818" y="2325"/>
                    </a:cubicBezTo>
                    <a:cubicBezTo>
                      <a:pt x="6814" y="2325"/>
                      <a:pt x="6810" y="2324"/>
                      <a:pt x="6806" y="2324"/>
                    </a:cubicBezTo>
                    <a:cubicBezTo>
                      <a:pt x="6620" y="2318"/>
                      <a:pt x="6468" y="2148"/>
                      <a:pt x="6478" y="1962"/>
                    </a:cubicBezTo>
                    <a:cubicBezTo>
                      <a:pt x="6488" y="1777"/>
                      <a:pt x="6644" y="1633"/>
                      <a:pt x="6828" y="1633"/>
                    </a:cubicBezTo>
                    <a:close/>
                    <a:moveTo>
                      <a:pt x="22587" y="2310"/>
                    </a:moveTo>
                    <a:cubicBezTo>
                      <a:pt x="22591" y="2310"/>
                      <a:pt x="22595" y="2310"/>
                      <a:pt x="22599" y="2310"/>
                    </a:cubicBezTo>
                    <a:cubicBezTo>
                      <a:pt x="22786" y="2318"/>
                      <a:pt x="22938" y="2487"/>
                      <a:pt x="22928" y="2673"/>
                    </a:cubicBezTo>
                    <a:cubicBezTo>
                      <a:pt x="22917" y="2858"/>
                      <a:pt x="22762" y="3002"/>
                      <a:pt x="22579" y="3002"/>
                    </a:cubicBezTo>
                    <a:cubicBezTo>
                      <a:pt x="22574" y="3002"/>
                      <a:pt x="22570" y="3001"/>
                      <a:pt x="22565" y="3001"/>
                    </a:cubicBezTo>
                    <a:cubicBezTo>
                      <a:pt x="22379" y="2995"/>
                      <a:pt x="22226" y="2826"/>
                      <a:pt x="22237" y="2639"/>
                    </a:cubicBezTo>
                    <a:cubicBezTo>
                      <a:pt x="22247" y="2454"/>
                      <a:pt x="22402" y="2310"/>
                      <a:pt x="22587" y="2310"/>
                    </a:cubicBezTo>
                    <a:close/>
                    <a:moveTo>
                      <a:pt x="5517" y="5676"/>
                    </a:moveTo>
                    <a:cubicBezTo>
                      <a:pt x="5517" y="5676"/>
                      <a:pt x="5517" y="5677"/>
                      <a:pt x="5516" y="5677"/>
                    </a:cubicBezTo>
                    <a:cubicBezTo>
                      <a:pt x="5517" y="5677"/>
                      <a:pt x="5517" y="5677"/>
                      <a:pt x="5517" y="5676"/>
                    </a:cubicBezTo>
                    <a:close/>
                    <a:moveTo>
                      <a:pt x="14921" y="0"/>
                    </a:moveTo>
                    <a:cubicBezTo>
                      <a:pt x="14708" y="0"/>
                      <a:pt x="14494" y="7"/>
                      <a:pt x="14283" y="22"/>
                    </a:cubicBezTo>
                    <a:cubicBezTo>
                      <a:pt x="14019" y="49"/>
                      <a:pt x="13754" y="83"/>
                      <a:pt x="13490" y="113"/>
                    </a:cubicBezTo>
                    <a:cubicBezTo>
                      <a:pt x="13210" y="144"/>
                      <a:pt x="12929" y="160"/>
                      <a:pt x="12648" y="171"/>
                    </a:cubicBezTo>
                    <a:cubicBezTo>
                      <a:pt x="12058" y="191"/>
                      <a:pt x="11469" y="185"/>
                      <a:pt x="10880" y="228"/>
                    </a:cubicBezTo>
                    <a:cubicBezTo>
                      <a:pt x="10544" y="258"/>
                      <a:pt x="10206" y="306"/>
                      <a:pt x="9871" y="350"/>
                    </a:cubicBezTo>
                    <a:cubicBezTo>
                      <a:pt x="9488" y="397"/>
                      <a:pt x="9109" y="449"/>
                      <a:pt x="8730" y="493"/>
                    </a:cubicBezTo>
                    <a:cubicBezTo>
                      <a:pt x="8550" y="513"/>
                      <a:pt x="8371" y="533"/>
                      <a:pt x="8192" y="557"/>
                    </a:cubicBezTo>
                    <a:cubicBezTo>
                      <a:pt x="8012" y="580"/>
                      <a:pt x="7839" y="614"/>
                      <a:pt x="7664" y="648"/>
                    </a:cubicBezTo>
                    <a:cubicBezTo>
                      <a:pt x="7328" y="709"/>
                      <a:pt x="6996" y="787"/>
                      <a:pt x="6661" y="851"/>
                    </a:cubicBezTo>
                    <a:cubicBezTo>
                      <a:pt x="6359" y="909"/>
                      <a:pt x="6054" y="966"/>
                      <a:pt x="5754" y="1027"/>
                    </a:cubicBezTo>
                    <a:cubicBezTo>
                      <a:pt x="5767" y="1027"/>
                      <a:pt x="5781" y="1021"/>
                      <a:pt x="5798" y="1021"/>
                    </a:cubicBezTo>
                    <a:cubicBezTo>
                      <a:pt x="5737" y="1034"/>
                      <a:pt x="5679" y="1048"/>
                      <a:pt x="5618" y="1065"/>
                    </a:cubicBezTo>
                    <a:cubicBezTo>
                      <a:pt x="5490" y="1146"/>
                      <a:pt x="5360" y="1227"/>
                      <a:pt x="5235" y="1315"/>
                    </a:cubicBezTo>
                    <a:cubicBezTo>
                      <a:pt x="5218" y="1335"/>
                      <a:pt x="5201" y="1352"/>
                      <a:pt x="5185" y="1373"/>
                    </a:cubicBezTo>
                    <a:cubicBezTo>
                      <a:pt x="5073" y="1491"/>
                      <a:pt x="4937" y="1596"/>
                      <a:pt x="4812" y="1704"/>
                    </a:cubicBezTo>
                    <a:cubicBezTo>
                      <a:pt x="4616" y="1867"/>
                      <a:pt x="4423" y="2029"/>
                      <a:pt x="4226" y="2192"/>
                    </a:cubicBezTo>
                    <a:cubicBezTo>
                      <a:pt x="4074" y="2321"/>
                      <a:pt x="3915" y="2440"/>
                      <a:pt x="3755" y="2562"/>
                    </a:cubicBezTo>
                    <a:cubicBezTo>
                      <a:pt x="3738" y="2585"/>
                      <a:pt x="3725" y="2609"/>
                      <a:pt x="3705" y="2629"/>
                    </a:cubicBezTo>
                    <a:cubicBezTo>
                      <a:pt x="3485" y="2815"/>
                      <a:pt x="3265" y="2998"/>
                      <a:pt x="3055" y="3195"/>
                    </a:cubicBezTo>
                    <a:cubicBezTo>
                      <a:pt x="2811" y="3431"/>
                      <a:pt x="2605" y="3699"/>
                      <a:pt x="2371" y="3943"/>
                    </a:cubicBezTo>
                    <a:cubicBezTo>
                      <a:pt x="2225" y="4095"/>
                      <a:pt x="2076" y="4241"/>
                      <a:pt x="1930" y="4397"/>
                    </a:cubicBezTo>
                    <a:cubicBezTo>
                      <a:pt x="1785" y="4553"/>
                      <a:pt x="1643" y="4708"/>
                      <a:pt x="1504" y="4874"/>
                    </a:cubicBezTo>
                    <a:cubicBezTo>
                      <a:pt x="1386" y="5009"/>
                      <a:pt x="1253" y="5131"/>
                      <a:pt x="1138" y="5270"/>
                    </a:cubicBezTo>
                    <a:cubicBezTo>
                      <a:pt x="992" y="5467"/>
                      <a:pt x="861" y="5670"/>
                      <a:pt x="722" y="5873"/>
                    </a:cubicBezTo>
                    <a:cubicBezTo>
                      <a:pt x="583" y="6069"/>
                      <a:pt x="444" y="6266"/>
                      <a:pt x="312" y="6469"/>
                    </a:cubicBezTo>
                    <a:cubicBezTo>
                      <a:pt x="228" y="6608"/>
                      <a:pt x="156" y="6760"/>
                      <a:pt x="58" y="6889"/>
                    </a:cubicBezTo>
                    <a:cubicBezTo>
                      <a:pt x="38" y="6916"/>
                      <a:pt x="20" y="6943"/>
                      <a:pt x="0" y="6970"/>
                    </a:cubicBezTo>
                    <a:cubicBezTo>
                      <a:pt x="106" y="6922"/>
                      <a:pt x="211" y="6878"/>
                      <a:pt x="312" y="6828"/>
                    </a:cubicBezTo>
                    <a:cubicBezTo>
                      <a:pt x="603" y="6692"/>
                      <a:pt x="898" y="6547"/>
                      <a:pt x="1206" y="6449"/>
                    </a:cubicBezTo>
                    <a:cubicBezTo>
                      <a:pt x="1355" y="6397"/>
                      <a:pt x="1500" y="6350"/>
                      <a:pt x="1653" y="6313"/>
                    </a:cubicBezTo>
                    <a:cubicBezTo>
                      <a:pt x="1795" y="6272"/>
                      <a:pt x="1938" y="6239"/>
                      <a:pt x="2080" y="6205"/>
                    </a:cubicBezTo>
                    <a:cubicBezTo>
                      <a:pt x="2235" y="6167"/>
                      <a:pt x="2394" y="6144"/>
                      <a:pt x="2554" y="6120"/>
                    </a:cubicBezTo>
                    <a:cubicBezTo>
                      <a:pt x="2710" y="6100"/>
                      <a:pt x="2862" y="6072"/>
                      <a:pt x="3018" y="6045"/>
                    </a:cubicBezTo>
                    <a:cubicBezTo>
                      <a:pt x="3214" y="6002"/>
                      <a:pt x="3410" y="5958"/>
                      <a:pt x="3607" y="5910"/>
                    </a:cubicBezTo>
                    <a:cubicBezTo>
                      <a:pt x="3820" y="5859"/>
                      <a:pt x="4037" y="5808"/>
                      <a:pt x="4254" y="5778"/>
                    </a:cubicBezTo>
                    <a:cubicBezTo>
                      <a:pt x="4470" y="5747"/>
                      <a:pt x="4687" y="5727"/>
                      <a:pt x="4900" y="5711"/>
                    </a:cubicBezTo>
                    <a:cubicBezTo>
                      <a:pt x="5095" y="5694"/>
                      <a:pt x="5290" y="5694"/>
                      <a:pt x="5485" y="5678"/>
                    </a:cubicBezTo>
                    <a:lnTo>
                      <a:pt x="5485" y="5678"/>
                    </a:lnTo>
                    <a:cubicBezTo>
                      <a:pt x="5483" y="5678"/>
                      <a:pt x="5481" y="5679"/>
                      <a:pt x="5479" y="5680"/>
                    </a:cubicBezTo>
                    <a:cubicBezTo>
                      <a:pt x="5490" y="5677"/>
                      <a:pt x="5503" y="5677"/>
                      <a:pt x="5513" y="5677"/>
                    </a:cubicBezTo>
                    <a:cubicBezTo>
                      <a:pt x="5516" y="5677"/>
                      <a:pt x="5520" y="5673"/>
                      <a:pt x="5523" y="5673"/>
                    </a:cubicBezTo>
                    <a:lnTo>
                      <a:pt x="5523" y="5673"/>
                    </a:lnTo>
                    <a:cubicBezTo>
                      <a:pt x="5520" y="5673"/>
                      <a:pt x="5520" y="5676"/>
                      <a:pt x="5517" y="5676"/>
                    </a:cubicBezTo>
                    <a:lnTo>
                      <a:pt x="5517" y="5676"/>
                    </a:lnTo>
                    <a:cubicBezTo>
                      <a:pt x="6153" y="5612"/>
                      <a:pt x="6786" y="5503"/>
                      <a:pt x="7412" y="5399"/>
                    </a:cubicBezTo>
                    <a:cubicBezTo>
                      <a:pt x="7717" y="5351"/>
                      <a:pt x="8022" y="5304"/>
                      <a:pt x="8330" y="5294"/>
                    </a:cubicBezTo>
                    <a:cubicBezTo>
                      <a:pt x="8635" y="5284"/>
                      <a:pt x="8933" y="5277"/>
                      <a:pt x="9231" y="5253"/>
                    </a:cubicBezTo>
                    <a:cubicBezTo>
                      <a:pt x="9231" y="5250"/>
                      <a:pt x="9234" y="5250"/>
                      <a:pt x="9234" y="5250"/>
                    </a:cubicBezTo>
                    <a:lnTo>
                      <a:pt x="9241" y="5250"/>
                    </a:lnTo>
                    <a:cubicBezTo>
                      <a:pt x="9251" y="5247"/>
                      <a:pt x="9264" y="5247"/>
                      <a:pt x="9275" y="5247"/>
                    </a:cubicBezTo>
                    <a:lnTo>
                      <a:pt x="9302" y="5247"/>
                    </a:lnTo>
                    <a:cubicBezTo>
                      <a:pt x="9309" y="5243"/>
                      <a:pt x="9316" y="5243"/>
                      <a:pt x="9322" y="5243"/>
                    </a:cubicBezTo>
                    <a:lnTo>
                      <a:pt x="9319" y="5243"/>
                    </a:lnTo>
                    <a:cubicBezTo>
                      <a:pt x="9685" y="5209"/>
                      <a:pt x="10047" y="5152"/>
                      <a:pt x="10410" y="5097"/>
                    </a:cubicBezTo>
                    <a:cubicBezTo>
                      <a:pt x="10740" y="5046"/>
                      <a:pt x="11075" y="5019"/>
                      <a:pt x="11411" y="5019"/>
                    </a:cubicBezTo>
                    <a:cubicBezTo>
                      <a:pt x="11451" y="5019"/>
                      <a:pt x="11490" y="5019"/>
                      <a:pt x="11530" y="5020"/>
                    </a:cubicBezTo>
                    <a:cubicBezTo>
                      <a:pt x="11930" y="5033"/>
                      <a:pt x="12332" y="5047"/>
                      <a:pt x="12735" y="5047"/>
                    </a:cubicBezTo>
                    <a:cubicBezTo>
                      <a:pt x="13135" y="5047"/>
                      <a:pt x="13535" y="5006"/>
                      <a:pt x="13931" y="4989"/>
                    </a:cubicBezTo>
                    <a:cubicBezTo>
                      <a:pt x="14490" y="4959"/>
                      <a:pt x="15049" y="4947"/>
                      <a:pt x="15608" y="4947"/>
                    </a:cubicBezTo>
                    <a:cubicBezTo>
                      <a:pt x="15875" y="4947"/>
                      <a:pt x="16142" y="4950"/>
                      <a:pt x="16409" y="4955"/>
                    </a:cubicBezTo>
                    <a:cubicBezTo>
                      <a:pt x="16812" y="4965"/>
                      <a:pt x="17216" y="4972"/>
                      <a:pt x="17619" y="4975"/>
                    </a:cubicBezTo>
                    <a:cubicBezTo>
                      <a:pt x="17697" y="4976"/>
                      <a:pt x="17776" y="4976"/>
                      <a:pt x="17854" y="4976"/>
                    </a:cubicBezTo>
                    <a:cubicBezTo>
                      <a:pt x="18168" y="4976"/>
                      <a:pt x="18482" y="4971"/>
                      <a:pt x="18797" y="4965"/>
                    </a:cubicBezTo>
                    <a:cubicBezTo>
                      <a:pt x="18932" y="4963"/>
                      <a:pt x="19067" y="4962"/>
                      <a:pt x="19202" y="4962"/>
                    </a:cubicBezTo>
                    <a:cubicBezTo>
                      <a:pt x="19475" y="4962"/>
                      <a:pt x="19748" y="4968"/>
                      <a:pt x="20023" y="4986"/>
                    </a:cubicBezTo>
                    <a:cubicBezTo>
                      <a:pt x="20426" y="5009"/>
                      <a:pt x="20829" y="5043"/>
                      <a:pt x="21231" y="5074"/>
                    </a:cubicBezTo>
                    <a:cubicBezTo>
                      <a:pt x="21628" y="5104"/>
                      <a:pt x="22023" y="5134"/>
                      <a:pt x="22420" y="5172"/>
                    </a:cubicBezTo>
                    <a:cubicBezTo>
                      <a:pt x="22812" y="5209"/>
                      <a:pt x="23198" y="5260"/>
                      <a:pt x="23588" y="5300"/>
                    </a:cubicBezTo>
                    <a:cubicBezTo>
                      <a:pt x="24018" y="5345"/>
                      <a:pt x="24441" y="5412"/>
                      <a:pt x="24864" y="5497"/>
                    </a:cubicBezTo>
                    <a:cubicBezTo>
                      <a:pt x="25264" y="5581"/>
                      <a:pt x="25664" y="5683"/>
                      <a:pt x="26066" y="5761"/>
                    </a:cubicBezTo>
                    <a:cubicBezTo>
                      <a:pt x="26466" y="5833"/>
                      <a:pt x="26863" y="5907"/>
                      <a:pt x="27252" y="6015"/>
                    </a:cubicBezTo>
                    <a:cubicBezTo>
                      <a:pt x="27627" y="6120"/>
                      <a:pt x="28004" y="6222"/>
                      <a:pt x="28379" y="6323"/>
                    </a:cubicBezTo>
                    <a:cubicBezTo>
                      <a:pt x="28779" y="6432"/>
                      <a:pt x="29171" y="6544"/>
                      <a:pt x="29557" y="6696"/>
                    </a:cubicBezTo>
                    <a:cubicBezTo>
                      <a:pt x="29876" y="6821"/>
                      <a:pt x="30181" y="6970"/>
                      <a:pt x="30482" y="7129"/>
                    </a:cubicBezTo>
                    <a:cubicBezTo>
                      <a:pt x="30468" y="7105"/>
                      <a:pt x="30451" y="7078"/>
                      <a:pt x="30438" y="7052"/>
                    </a:cubicBezTo>
                    <a:cubicBezTo>
                      <a:pt x="30306" y="6848"/>
                      <a:pt x="30164" y="6652"/>
                      <a:pt x="30025" y="6455"/>
                    </a:cubicBezTo>
                    <a:cubicBezTo>
                      <a:pt x="29987" y="6408"/>
                      <a:pt x="29951" y="6364"/>
                      <a:pt x="29917" y="6316"/>
                    </a:cubicBezTo>
                    <a:cubicBezTo>
                      <a:pt x="29771" y="6120"/>
                      <a:pt x="29629" y="5920"/>
                      <a:pt x="29484" y="5724"/>
                    </a:cubicBezTo>
                    <a:cubicBezTo>
                      <a:pt x="29229" y="5433"/>
                      <a:pt x="28976" y="5138"/>
                      <a:pt x="28721" y="4844"/>
                    </a:cubicBezTo>
                    <a:cubicBezTo>
                      <a:pt x="28474" y="4553"/>
                      <a:pt x="28224" y="4261"/>
                      <a:pt x="27970" y="3976"/>
                    </a:cubicBezTo>
                    <a:cubicBezTo>
                      <a:pt x="27861" y="3872"/>
                      <a:pt x="27749" y="3770"/>
                      <a:pt x="27641" y="3668"/>
                    </a:cubicBezTo>
                    <a:cubicBezTo>
                      <a:pt x="27350" y="3404"/>
                      <a:pt x="27072" y="3126"/>
                      <a:pt x="26785" y="2859"/>
                    </a:cubicBezTo>
                    <a:cubicBezTo>
                      <a:pt x="26632" y="2740"/>
                      <a:pt x="26483" y="2626"/>
                      <a:pt x="26321" y="2517"/>
                    </a:cubicBezTo>
                    <a:cubicBezTo>
                      <a:pt x="26131" y="2395"/>
                      <a:pt x="25938" y="2273"/>
                      <a:pt x="25749" y="2148"/>
                    </a:cubicBezTo>
                    <a:cubicBezTo>
                      <a:pt x="25400" y="1918"/>
                      <a:pt x="25061" y="1671"/>
                      <a:pt x="24709" y="1440"/>
                    </a:cubicBezTo>
                    <a:cubicBezTo>
                      <a:pt x="24425" y="1268"/>
                      <a:pt x="24136" y="1095"/>
                      <a:pt x="23856" y="916"/>
                    </a:cubicBezTo>
                    <a:lnTo>
                      <a:pt x="23856" y="916"/>
                    </a:lnTo>
                    <a:cubicBezTo>
                      <a:pt x="23860" y="918"/>
                      <a:pt x="23864" y="921"/>
                      <a:pt x="23869" y="925"/>
                    </a:cubicBezTo>
                    <a:lnTo>
                      <a:pt x="23869" y="925"/>
                    </a:lnTo>
                    <a:cubicBezTo>
                      <a:pt x="23586" y="747"/>
                      <a:pt x="23302" y="572"/>
                      <a:pt x="23012" y="404"/>
                    </a:cubicBezTo>
                    <a:cubicBezTo>
                      <a:pt x="22725" y="363"/>
                      <a:pt x="22440" y="327"/>
                      <a:pt x="22149" y="302"/>
                    </a:cubicBezTo>
                    <a:cubicBezTo>
                      <a:pt x="21662" y="255"/>
                      <a:pt x="21170" y="208"/>
                      <a:pt x="20679" y="177"/>
                    </a:cubicBezTo>
                    <a:lnTo>
                      <a:pt x="20723" y="177"/>
                    </a:lnTo>
                    <a:cubicBezTo>
                      <a:pt x="20344" y="164"/>
                      <a:pt x="19965" y="157"/>
                      <a:pt x="19589" y="140"/>
                    </a:cubicBezTo>
                    <a:cubicBezTo>
                      <a:pt x="19233" y="124"/>
                      <a:pt x="18878" y="110"/>
                      <a:pt x="18526" y="110"/>
                    </a:cubicBezTo>
                    <a:cubicBezTo>
                      <a:pt x="18150" y="110"/>
                      <a:pt x="17777" y="113"/>
                      <a:pt x="17402" y="116"/>
                    </a:cubicBezTo>
                    <a:cubicBezTo>
                      <a:pt x="17033" y="116"/>
                      <a:pt x="16660" y="107"/>
                      <a:pt x="16291" y="93"/>
                    </a:cubicBezTo>
                    <a:cubicBezTo>
                      <a:pt x="16128" y="86"/>
                      <a:pt x="15969" y="79"/>
                      <a:pt x="15806" y="63"/>
                    </a:cubicBezTo>
                    <a:cubicBezTo>
                      <a:pt x="15648" y="49"/>
                      <a:pt x="15485" y="25"/>
                      <a:pt x="15326" y="8"/>
                    </a:cubicBezTo>
                    <a:cubicBezTo>
                      <a:pt x="15191" y="3"/>
                      <a:pt x="15056" y="0"/>
                      <a:pt x="14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3" name="Google Shape;1143;p56"/>
              <p:cNvSpPr/>
              <p:nvPr/>
            </p:nvSpPr>
            <p:spPr>
              <a:xfrm>
                <a:off x="8101737" y="4228775"/>
                <a:ext cx="1179" cy="23663"/>
              </a:xfrm>
              <a:custGeom>
                <a:avLst/>
                <a:gdLst/>
                <a:ahLst/>
                <a:cxnLst/>
                <a:rect l="l" t="t" r="r" b="b"/>
                <a:pathLst>
                  <a:path w="28" h="56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" y="186"/>
                      <a:pt x="10" y="376"/>
                      <a:pt x="13" y="562"/>
                    </a:cubicBezTo>
                    <a:cubicBezTo>
                      <a:pt x="21" y="389"/>
                      <a:pt x="24" y="216"/>
                      <a:pt x="27" y="47"/>
                    </a:cubicBezTo>
                    <a:cubicBezTo>
                      <a:pt x="18" y="30"/>
                      <a:pt x="7" y="16"/>
                      <a:pt x="0" y="0"/>
                    </a:cubicBez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4" name="Google Shape;1144;p56"/>
              <p:cNvSpPr/>
              <p:nvPr/>
            </p:nvSpPr>
            <p:spPr>
              <a:xfrm>
                <a:off x="6522734" y="3773107"/>
                <a:ext cx="1538527" cy="411621"/>
              </a:xfrm>
              <a:custGeom>
                <a:avLst/>
                <a:gdLst/>
                <a:ahLst/>
                <a:cxnLst/>
                <a:rect l="l" t="t" r="r" b="b"/>
                <a:pathLst>
                  <a:path w="36540" h="9776" extrusionOk="0">
                    <a:moveTo>
                      <a:pt x="23351" y="27"/>
                    </a:moveTo>
                    <a:cubicBezTo>
                      <a:pt x="23353" y="27"/>
                      <a:pt x="23355" y="27"/>
                      <a:pt x="23357" y="27"/>
                    </a:cubicBezTo>
                    <a:lnTo>
                      <a:pt x="23357" y="27"/>
                    </a:lnTo>
                    <a:cubicBezTo>
                      <a:pt x="23355" y="27"/>
                      <a:pt x="23352" y="27"/>
                      <a:pt x="23351" y="27"/>
                    </a:cubicBezTo>
                    <a:close/>
                    <a:moveTo>
                      <a:pt x="8449" y="765"/>
                    </a:moveTo>
                    <a:cubicBezTo>
                      <a:pt x="8448" y="765"/>
                      <a:pt x="8448" y="765"/>
                      <a:pt x="8447" y="765"/>
                    </a:cubicBezTo>
                    <a:lnTo>
                      <a:pt x="8447" y="765"/>
                    </a:lnTo>
                    <a:cubicBezTo>
                      <a:pt x="8448" y="765"/>
                      <a:pt x="8448" y="765"/>
                      <a:pt x="8449" y="765"/>
                    </a:cubicBezTo>
                    <a:close/>
                    <a:moveTo>
                      <a:pt x="19528" y="2898"/>
                    </a:moveTo>
                    <a:cubicBezTo>
                      <a:pt x="19533" y="2898"/>
                      <a:pt x="19537" y="2899"/>
                      <a:pt x="19542" y="2899"/>
                    </a:cubicBezTo>
                    <a:cubicBezTo>
                      <a:pt x="19731" y="2902"/>
                      <a:pt x="19880" y="3074"/>
                      <a:pt x="19870" y="3260"/>
                    </a:cubicBezTo>
                    <a:cubicBezTo>
                      <a:pt x="19863" y="3448"/>
                      <a:pt x="19701" y="3590"/>
                      <a:pt x="19517" y="3590"/>
                    </a:cubicBezTo>
                    <a:cubicBezTo>
                      <a:pt x="19515" y="3590"/>
                      <a:pt x="19513" y="3589"/>
                      <a:pt x="19511" y="3589"/>
                    </a:cubicBezTo>
                    <a:cubicBezTo>
                      <a:pt x="19321" y="3582"/>
                      <a:pt x="19173" y="3410"/>
                      <a:pt x="19179" y="3227"/>
                    </a:cubicBezTo>
                    <a:cubicBezTo>
                      <a:pt x="19189" y="3041"/>
                      <a:pt x="19348" y="2898"/>
                      <a:pt x="19528" y="2898"/>
                    </a:cubicBezTo>
                    <a:close/>
                    <a:moveTo>
                      <a:pt x="20538" y="2969"/>
                    </a:moveTo>
                    <a:cubicBezTo>
                      <a:pt x="20542" y="2969"/>
                      <a:pt x="20546" y="2969"/>
                      <a:pt x="20550" y="2969"/>
                    </a:cubicBezTo>
                    <a:cubicBezTo>
                      <a:pt x="20737" y="2973"/>
                      <a:pt x="20889" y="3146"/>
                      <a:pt x="20879" y="3332"/>
                    </a:cubicBezTo>
                    <a:cubicBezTo>
                      <a:pt x="20869" y="3519"/>
                      <a:pt x="20710" y="3660"/>
                      <a:pt x="20523" y="3660"/>
                    </a:cubicBezTo>
                    <a:cubicBezTo>
                      <a:pt x="20521" y="3660"/>
                      <a:pt x="20519" y="3660"/>
                      <a:pt x="20517" y="3660"/>
                    </a:cubicBezTo>
                    <a:cubicBezTo>
                      <a:pt x="20331" y="3654"/>
                      <a:pt x="20178" y="3481"/>
                      <a:pt x="20188" y="3298"/>
                    </a:cubicBezTo>
                    <a:cubicBezTo>
                      <a:pt x="20198" y="3112"/>
                      <a:pt x="20354" y="2969"/>
                      <a:pt x="20538" y="2969"/>
                    </a:cubicBezTo>
                    <a:close/>
                    <a:moveTo>
                      <a:pt x="1896" y="4508"/>
                    </a:moveTo>
                    <a:lnTo>
                      <a:pt x="1896" y="4508"/>
                    </a:lnTo>
                    <a:cubicBezTo>
                      <a:pt x="1894" y="4512"/>
                      <a:pt x="1892" y="4516"/>
                      <a:pt x="1890" y="4520"/>
                    </a:cubicBezTo>
                    <a:cubicBezTo>
                      <a:pt x="1892" y="4516"/>
                      <a:pt x="1894" y="4512"/>
                      <a:pt x="1896" y="4508"/>
                    </a:cubicBezTo>
                    <a:close/>
                    <a:moveTo>
                      <a:pt x="19817" y="4539"/>
                    </a:moveTo>
                    <a:cubicBezTo>
                      <a:pt x="19823" y="4540"/>
                      <a:pt x="19828" y="4540"/>
                      <a:pt x="19833" y="4540"/>
                    </a:cubicBezTo>
                    <a:cubicBezTo>
                      <a:pt x="19827" y="4540"/>
                      <a:pt x="19822" y="4540"/>
                      <a:pt x="19817" y="4539"/>
                    </a:cubicBezTo>
                    <a:close/>
                    <a:moveTo>
                      <a:pt x="24408" y="4757"/>
                    </a:moveTo>
                    <a:cubicBezTo>
                      <a:pt x="24410" y="4757"/>
                      <a:pt x="24412" y="4757"/>
                      <a:pt x="24414" y="4757"/>
                    </a:cubicBezTo>
                    <a:cubicBezTo>
                      <a:pt x="24412" y="4757"/>
                      <a:pt x="24410" y="4757"/>
                      <a:pt x="24408" y="4757"/>
                    </a:cubicBezTo>
                    <a:close/>
                    <a:moveTo>
                      <a:pt x="36080" y="6326"/>
                    </a:moveTo>
                    <a:cubicBezTo>
                      <a:pt x="36081" y="6328"/>
                      <a:pt x="36081" y="6331"/>
                      <a:pt x="36082" y="6333"/>
                    </a:cubicBezTo>
                    <a:lnTo>
                      <a:pt x="36082" y="6333"/>
                    </a:lnTo>
                    <a:cubicBezTo>
                      <a:pt x="36081" y="6331"/>
                      <a:pt x="36081" y="6329"/>
                      <a:pt x="36080" y="6326"/>
                    </a:cubicBezTo>
                    <a:close/>
                    <a:moveTo>
                      <a:pt x="36092" y="6364"/>
                    </a:moveTo>
                    <a:cubicBezTo>
                      <a:pt x="36092" y="6365"/>
                      <a:pt x="36092" y="6367"/>
                      <a:pt x="36092" y="6369"/>
                    </a:cubicBezTo>
                    <a:cubicBezTo>
                      <a:pt x="36092" y="6367"/>
                      <a:pt x="36092" y="6365"/>
                      <a:pt x="36092" y="6364"/>
                    </a:cubicBezTo>
                    <a:close/>
                    <a:moveTo>
                      <a:pt x="19193" y="0"/>
                    </a:moveTo>
                    <a:cubicBezTo>
                      <a:pt x="18971" y="0"/>
                      <a:pt x="18749" y="3"/>
                      <a:pt x="18526" y="6"/>
                    </a:cubicBezTo>
                    <a:cubicBezTo>
                      <a:pt x="17835" y="14"/>
                      <a:pt x="17147" y="75"/>
                      <a:pt x="16460" y="98"/>
                    </a:cubicBezTo>
                    <a:cubicBezTo>
                      <a:pt x="16375" y="101"/>
                      <a:pt x="16291" y="102"/>
                      <a:pt x="16206" y="102"/>
                    </a:cubicBezTo>
                    <a:cubicBezTo>
                      <a:pt x="16000" y="102"/>
                      <a:pt x="15794" y="95"/>
                      <a:pt x="15590" y="88"/>
                    </a:cubicBezTo>
                    <a:cubicBezTo>
                      <a:pt x="15392" y="83"/>
                      <a:pt x="15195" y="77"/>
                      <a:pt x="15000" y="77"/>
                    </a:cubicBezTo>
                    <a:cubicBezTo>
                      <a:pt x="14820" y="77"/>
                      <a:pt x="14641" y="82"/>
                      <a:pt x="14462" y="95"/>
                    </a:cubicBezTo>
                    <a:cubicBezTo>
                      <a:pt x="13937" y="149"/>
                      <a:pt x="13419" y="253"/>
                      <a:pt x="12891" y="298"/>
                    </a:cubicBezTo>
                    <a:lnTo>
                      <a:pt x="12887" y="298"/>
                    </a:lnTo>
                    <a:cubicBezTo>
                      <a:pt x="12885" y="299"/>
                      <a:pt x="12883" y="300"/>
                      <a:pt x="12881" y="300"/>
                    </a:cubicBezTo>
                    <a:cubicBezTo>
                      <a:pt x="12877" y="300"/>
                      <a:pt x="12872" y="298"/>
                      <a:pt x="12867" y="298"/>
                    </a:cubicBezTo>
                    <a:cubicBezTo>
                      <a:pt x="12861" y="301"/>
                      <a:pt x="12857" y="301"/>
                      <a:pt x="12850" y="301"/>
                    </a:cubicBezTo>
                    <a:cubicBezTo>
                      <a:pt x="12484" y="331"/>
                      <a:pt x="12115" y="335"/>
                      <a:pt x="11750" y="359"/>
                    </a:cubicBezTo>
                    <a:cubicBezTo>
                      <a:pt x="11215" y="406"/>
                      <a:pt x="10687" y="514"/>
                      <a:pt x="10152" y="592"/>
                    </a:cubicBezTo>
                    <a:cubicBezTo>
                      <a:pt x="9857" y="633"/>
                      <a:pt x="9563" y="680"/>
                      <a:pt x="9268" y="711"/>
                    </a:cubicBezTo>
                    <a:cubicBezTo>
                      <a:pt x="8994" y="741"/>
                      <a:pt x="8716" y="748"/>
                      <a:pt x="8438" y="769"/>
                    </a:cubicBezTo>
                    <a:cubicBezTo>
                      <a:pt x="8441" y="766"/>
                      <a:pt x="8444" y="766"/>
                      <a:pt x="8447" y="765"/>
                    </a:cubicBezTo>
                    <a:lnTo>
                      <a:pt x="8447" y="765"/>
                    </a:lnTo>
                    <a:cubicBezTo>
                      <a:pt x="8434" y="766"/>
                      <a:pt x="8421" y="769"/>
                      <a:pt x="8408" y="769"/>
                    </a:cubicBezTo>
                    <a:cubicBezTo>
                      <a:pt x="8171" y="792"/>
                      <a:pt x="7933" y="816"/>
                      <a:pt x="7700" y="856"/>
                    </a:cubicBezTo>
                    <a:cubicBezTo>
                      <a:pt x="7382" y="924"/>
                      <a:pt x="7067" y="1005"/>
                      <a:pt x="6749" y="1077"/>
                    </a:cubicBezTo>
                    <a:cubicBezTo>
                      <a:pt x="6603" y="1107"/>
                      <a:pt x="6450" y="1131"/>
                      <a:pt x="6298" y="1155"/>
                    </a:cubicBezTo>
                    <a:cubicBezTo>
                      <a:pt x="6133" y="1182"/>
                      <a:pt x="5967" y="1208"/>
                      <a:pt x="5804" y="1236"/>
                    </a:cubicBezTo>
                    <a:cubicBezTo>
                      <a:pt x="5662" y="1269"/>
                      <a:pt x="5523" y="1303"/>
                      <a:pt x="5384" y="1341"/>
                    </a:cubicBezTo>
                    <a:cubicBezTo>
                      <a:pt x="5242" y="1378"/>
                      <a:pt x="5100" y="1425"/>
                      <a:pt x="4961" y="1469"/>
                    </a:cubicBezTo>
                    <a:cubicBezTo>
                      <a:pt x="4781" y="1541"/>
                      <a:pt x="4609" y="1611"/>
                      <a:pt x="4433" y="1686"/>
                    </a:cubicBezTo>
                    <a:cubicBezTo>
                      <a:pt x="4256" y="1764"/>
                      <a:pt x="4084" y="1849"/>
                      <a:pt x="3911" y="1930"/>
                    </a:cubicBezTo>
                    <a:cubicBezTo>
                      <a:pt x="3606" y="2072"/>
                      <a:pt x="3298" y="2204"/>
                      <a:pt x="2993" y="2350"/>
                    </a:cubicBezTo>
                    <a:cubicBezTo>
                      <a:pt x="2976" y="2383"/>
                      <a:pt x="2960" y="2418"/>
                      <a:pt x="2943" y="2452"/>
                    </a:cubicBezTo>
                    <a:cubicBezTo>
                      <a:pt x="2841" y="2638"/>
                      <a:pt x="2737" y="2827"/>
                      <a:pt x="2631" y="3013"/>
                    </a:cubicBezTo>
                    <a:cubicBezTo>
                      <a:pt x="2529" y="3193"/>
                      <a:pt x="2424" y="3366"/>
                      <a:pt x="2337" y="3552"/>
                    </a:cubicBezTo>
                    <a:cubicBezTo>
                      <a:pt x="2262" y="3721"/>
                      <a:pt x="2191" y="3894"/>
                      <a:pt x="2113" y="4063"/>
                    </a:cubicBezTo>
                    <a:cubicBezTo>
                      <a:pt x="2044" y="4210"/>
                      <a:pt x="1970" y="4357"/>
                      <a:pt x="1898" y="4503"/>
                    </a:cubicBezTo>
                    <a:lnTo>
                      <a:pt x="1898" y="4503"/>
                    </a:lnTo>
                    <a:cubicBezTo>
                      <a:pt x="1898" y="4502"/>
                      <a:pt x="1899" y="4501"/>
                      <a:pt x="1899" y="4500"/>
                    </a:cubicBezTo>
                    <a:lnTo>
                      <a:pt x="1899" y="4500"/>
                    </a:lnTo>
                    <a:cubicBezTo>
                      <a:pt x="1898" y="4503"/>
                      <a:pt x="1897" y="4505"/>
                      <a:pt x="1896" y="4508"/>
                    </a:cubicBezTo>
                    <a:lnTo>
                      <a:pt x="1896" y="4508"/>
                    </a:lnTo>
                    <a:cubicBezTo>
                      <a:pt x="1896" y="4506"/>
                      <a:pt x="1897" y="4505"/>
                      <a:pt x="1898" y="4503"/>
                    </a:cubicBezTo>
                    <a:lnTo>
                      <a:pt x="1898" y="4503"/>
                    </a:lnTo>
                    <a:cubicBezTo>
                      <a:pt x="1895" y="4510"/>
                      <a:pt x="1892" y="4518"/>
                      <a:pt x="1890" y="4524"/>
                    </a:cubicBezTo>
                    <a:cubicBezTo>
                      <a:pt x="1886" y="4530"/>
                      <a:pt x="1883" y="4537"/>
                      <a:pt x="1879" y="4540"/>
                    </a:cubicBezTo>
                    <a:lnTo>
                      <a:pt x="1879" y="4540"/>
                    </a:lnTo>
                    <a:cubicBezTo>
                      <a:pt x="1883" y="4537"/>
                      <a:pt x="1886" y="4531"/>
                      <a:pt x="1890" y="4527"/>
                    </a:cubicBezTo>
                    <a:lnTo>
                      <a:pt x="1890" y="4527"/>
                    </a:lnTo>
                    <a:cubicBezTo>
                      <a:pt x="1791" y="4748"/>
                      <a:pt x="1710" y="4974"/>
                      <a:pt x="1619" y="5201"/>
                    </a:cubicBezTo>
                    <a:cubicBezTo>
                      <a:pt x="1531" y="5424"/>
                      <a:pt x="1429" y="5645"/>
                      <a:pt x="1335" y="5865"/>
                    </a:cubicBezTo>
                    <a:cubicBezTo>
                      <a:pt x="1240" y="6088"/>
                      <a:pt x="1141" y="6315"/>
                      <a:pt x="1057" y="6542"/>
                    </a:cubicBezTo>
                    <a:cubicBezTo>
                      <a:pt x="1013" y="6657"/>
                      <a:pt x="969" y="6772"/>
                      <a:pt x="924" y="6887"/>
                    </a:cubicBezTo>
                    <a:cubicBezTo>
                      <a:pt x="880" y="6995"/>
                      <a:pt x="827" y="7104"/>
                      <a:pt x="772" y="7212"/>
                    </a:cubicBezTo>
                    <a:cubicBezTo>
                      <a:pt x="708" y="7368"/>
                      <a:pt x="657" y="7524"/>
                      <a:pt x="607" y="7683"/>
                    </a:cubicBezTo>
                    <a:cubicBezTo>
                      <a:pt x="552" y="7852"/>
                      <a:pt x="491" y="8018"/>
                      <a:pt x="433" y="8188"/>
                    </a:cubicBezTo>
                    <a:cubicBezTo>
                      <a:pt x="386" y="8353"/>
                      <a:pt x="335" y="8522"/>
                      <a:pt x="285" y="8685"/>
                    </a:cubicBezTo>
                    <a:cubicBezTo>
                      <a:pt x="238" y="8831"/>
                      <a:pt x="169" y="8966"/>
                      <a:pt x="119" y="9112"/>
                    </a:cubicBezTo>
                    <a:cubicBezTo>
                      <a:pt x="102" y="9183"/>
                      <a:pt x="88" y="9261"/>
                      <a:pt x="75" y="9335"/>
                    </a:cubicBezTo>
                    <a:cubicBezTo>
                      <a:pt x="61" y="9393"/>
                      <a:pt x="47" y="9454"/>
                      <a:pt x="38" y="9515"/>
                    </a:cubicBezTo>
                    <a:cubicBezTo>
                      <a:pt x="24" y="9599"/>
                      <a:pt x="14" y="9688"/>
                      <a:pt x="0" y="9775"/>
                    </a:cubicBezTo>
                    <a:cubicBezTo>
                      <a:pt x="27" y="9745"/>
                      <a:pt x="47" y="9711"/>
                      <a:pt x="75" y="9684"/>
                    </a:cubicBezTo>
                    <a:cubicBezTo>
                      <a:pt x="82" y="9674"/>
                      <a:pt x="85" y="9667"/>
                      <a:pt x="91" y="9660"/>
                    </a:cubicBezTo>
                    <a:cubicBezTo>
                      <a:pt x="227" y="9505"/>
                      <a:pt x="383" y="9363"/>
                      <a:pt x="535" y="9220"/>
                    </a:cubicBezTo>
                    <a:cubicBezTo>
                      <a:pt x="837" y="8929"/>
                      <a:pt x="1175" y="8678"/>
                      <a:pt x="1510" y="8431"/>
                    </a:cubicBezTo>
                    <a:cubicBezTo>
                      <a:pt x="1843" y="8191"/>
                      <a:pt x="2174" y="7944"/>
                      <a:pt x="2523" y="7727"/>
                    </a:cubicBezTo>
                    <a:cubicBezTo>
                      <a:pt x="2875" y="7511"/>
                      <a:pt x="3237" y="7320"/>
                      <a:pt x="3610" y="7138"/>
                    </a:cubicBezTo>
                    <a:cubicBezTo>
                      <a:pt x="3976" y="6962"/>
                      <a:pt x="4337" y="6775"/>
                      <a:pt x="4703" y="6603"/>
                    </a:cubicBezTo>
                    <a:cubicBezTo>
                      <a:pt x="5086" y="6420"/>
                      <a:pt x="5479" y="6254"/>
                      <a:pt x="5872" y="6095"/>
                    </a:cubicBezTo>
                    <a:cubicBezTo>
                      <a:pt x="6150" y="5980"/>
                      <a:pt x="6427" y="5871"/>
                      <a:pt x="6708" y="5763"/>
                    </a:cubicBezTo>
                    <a:cubicBezTo>
                      <a:pt x="6972" y="5662"/>
                      <a:pt x="7247" y="5553"/>
                      <a:pt x="7524" y="5485"/>
                    </a:cubicBezTo>
                    <a:cubicBezTo>
                      <a:pt x="8103" y="5353"/>
                      <a:pt x="8696" y="5276"/>
                      <a:pt x="9278" y="5150"/>
                    </a:cubicBezTo>
                    <a:cubicBezTo>
                      <a:pt x="9610" y="5076"/>
                      <a:pt x="9935" y="4977"/>
                      <a:pt x="10270" y="4920"/>
                    </a:cubicBezTo>
                    <a:cubicBezTo>
                      <a:pt x="10446" y="4893"/>
                      <a:pt x="10626" y="4859"/>
                      <a:pt x="10805" y="4842"/>
                    </a:cubicBezTo>
                    <a:cubicBezTo>
                      <a:pt x="10998" y="4821"/>
                      <a:pt x="11191" y="4808"/>
                      <a:pt x="11384" y="4791"/>
                    </a:cubicBezTo>
                    <a:lnTo>
                      <a:pt x="11381" y="4791"/>
                    </a:lnTo>
                    <a:cubicBezTo>
                      <a:pt x="11801" y="4754"/>
                      <a:pt x="12217" y="4713"/>
                      <a:pt x="12637" y="4662"/>
                    </a:cubicBezTo>
                    <a:cubicBezTo>
                      <a:pt x="13044" y="4612"/>
                      <a:pt x="13453" y="4568"/>
                      <a:pt x="13863" y="4527"/>
                    </a:cubicBezTo>
                    <a:cubicBezTo>
                      <a:pt x="14225" y="4492"/>
                      <a:pt x="14591" y="4472"/>
                      <a:pt x="14953" y="4472"/>
                    </a:cubicBezTo>
                    <a:cubicBezTo>
                      <a:pt x="14980" y="4472"/>
                      <a:pt x="15007" y="4473"/>
                      <a:pt x="15035" y="4473"/>
                    </a:cubicBezTo>
                    <a:cubicBezTo>
                      <a:pt x="15156" y="4475"/>
                      <a:pt x="15277" y="4477"/>
                      <a:pt x="15398" y="4477"/>
                    </a:cubicBezTo>
                    <a:cubicBezTo>
                      <a:pt x="15448" y="4477"/>
                      <a:pt x="15499" y="4477"/>
                      <a:pt x="15549" y="4476"/>
                    </a:cubicBezTo>
                    <a:cubicBezTo>
                      <a:pt x="15746" y="4470"/>
                      <a:pt x="15942" y="4456"/>
                      <a:pt x="16141" y="4449"/>
                    </a:cubicBezTo>
                    <a:cubicBezTo>
                      <a:pt x="16483" y="4440"/>
                      <a:pt x="16824" y="4435"/>
                      <a:pt x="17165" y="4435"/>
                    </a:cubicBezTo>
                    <a:cubicBezTo>
                      <a:pt x="17434" y="4435"/>
                      <a:pt x="17704" y="4438"/>
                      <a:pt x="17974" y="4443"/>
                    </a:cubicBezTo>
                    <a:cubicBezTo>
                      <a:pt x="18588" y="4452"/>
                      <a:pt x="19206" y="4506"/>
                      <a:pt x="19817" y="4539"/>
                    </a:cubicBezTo>
                    <a:lnTo>
                      <a:pt x="19817" y="4539"/>
                    </a:lnTo>
                    <a:cubicBezTo>
                      <a:pt x="19814" y="4539"/>
                      <a:pt x="19811" y="4538"/>
                      <a:pt x="19809" y="4537"/>
                    </a:cubicBezTo>
                    <a:lnTo>
                      <a:pt x="19809" y="4537"/>
                    </a:lnTo>
                    <a:cubicBezTo>
                      <a:pt x="20181" y="4554"/>
                      <a:pt x="20550" y="4565"/>
                      <a:pt x="20923" y="4565"/>
                    </a:cubicBezTo>
                    <a:cubicBezTo>
                      <a:pt x="21073" y="4565"/>
                      <a:pt x="21224" y="4564"/>
                      <a:pt x="21375" y="4564"/>
                    </a:cubicBezTo>
                    <a:cubicBezTo>
                      <a:pt x="21619" y="4564"/>
                      <a:pt x="21863" y="4566"/>
                      <a:pt x="22105" y="4581"/>
                    </a:cubicBezTo>
                    <a:cubicBezTo>
                      <a:pt x="22497" y="4605"/>
                      <a:pt x="22891" y="4652"/>
                      <a:pt x="23280" y="4687"/>
                    </a:cubicBezTo>
                    <a:cubicBezTo>
                      <a:pt x="23656" y="4723"/>
                      <a:pt x="24031" y="4737"/>
                      <a:pt x="24408" y="4757"/>
                    </a:cubicBezTo>
                    <a:lnTo>
                      <a:pt x="24408" y="4757"/>
                    </a:lnTo>
                    <a:cubicBezTo>
                      <a:pt x="24401" y="4756"/>
                      <a:pt x="24394" y="4755"/>
                      <a:pt x="24387" y="4754"/>
                    </a:cubicBezTo>
                    <a:lnTo>
                      <a:pt x="24387" y="4754"/>
                    </a:lnTo>
                    <a:cubicBezTo>
                      <a:pt x="24789" y="4768"/>
                      <a:pt x="25191" y="4764"/>
                      <a:pt x="25593" y="4778"/>
                    </a:cubicBezTo>
                    <a:cubicBezTo>
                      <a:pt x="26012" y="4795"/>
                      <a:pt x="26439" y="4795"/>
                      <a:pt x="26856" y="4845"/>
                    </a:cubicBezTo>
                    <a:cubicBezTo>
                      <a:pt x="27268" y="4896"/>
                      <a:pt x="27678" y="4967"/>
                      <a:pt x="28092" y="5035"/>
                    </a:cubicBezTo>
                    <a:cubicBezTo>
                      <a:pt x="28494" y="5099"/>
                      <a:pt x="28904" y="5147"/>
                      <a:pt x="29307" y="5218"/>
                    </a:cubicBezTo>
                    <a:cubicBezTo>
                      <a:pt x="29717" y="5289"/>
                      <a:pt x="30123" y="5387"/>
                      <a:pt x="30530" y="5479"/>
                    </a:cubicBezTo>
                    <a:cubicBezTo>
                      <a:pt x="30929" y="5570"/>
                      <a:pt x="31325" y="5658"/>
                      <a:pt x="31718" y="5773"/>
                    </a:cubicBezTo>
                    <a:cubicBezTo>
                      <a:pt x="32110" y="5895"/>
                      <a:pt x="32507" y="6020"/>
                      <a:pt x="32890" y="6176"/>
                    </a:cubicBezTo>
                    <a:cubicBezTo>
                      <a:pt x="33265" y="6328"/>
                      <a:pt x="33641" y="6487"/>
                      <a:pt x="34013" y="6643"/>
                    </a:cubicBezTo>
                    <a:cubicBezTo>
                      <a:pt x="34187" y="6718"/>
                      <a:pt x="34359" y="6792"/>
                      <a:pt x="34525" y="6881"/>
                    </a:cubicBezTo>
                    <a:cubicBezTo>
                      <a:pt x="34687" y="6965"/>
                      <a:pt x="34843" y="7064"/>
                      <a:pt x="34999" y="7161"/>
                    </a:cubicBezTo>
                    <a:cubicBezTo>
                      <a:pt x="35334" y="7368"/>
                      <a:pt x="35670" y="7578"/>
                      <a:pt x="35987" y="7815"/>
                    </a:cubicBezTo>
                    <a:cubicBezTo>
                      <a:pt x="36191" y="7961"/>
                      <a:pt x="36367" y="8127"/>
                      <a:pt x="36539" y="8303"/>
                    </a:cubicBezTo>
                    <a:cubicBezTo>
                      <a:pt x="36492" y="8042"/>
                      <a:pt x="36448" y="7781"/>
                      <a:pt x="36397" y="7524"/>
                    </a:cubicBezTo>
                    <a:cubicBezTo>
                      <a:pt x="36320" y="7131"/>
                      <a:pt x="36201" y="6745"/>
                      <a:pt x="36089" y="6362"/>
                    </a:cubicBezTo>
                    <a:lnTo>
                      <a:pt x="36089" y="6362"/>
                    </a:lnTo>
                    <a:cubicBezTo>
                      <a:pt x="36090" y="6362"/>
                      <a:pt x="36091" y="6363"/>
                      <a:pt x="36092" y="6364"/>
                    </a:cubicBezTo>
                    <a:lnTo>
                      <a:pt x="36092" y="6364"/>
                    </a:lnTo>
                    <a:cubicBezTo>
                      <a:pt x="36091" y="6360"/>
                      <a:pt x="36089" y="6358"/>
                      <a:pt x="36089" y="6356"/>
                    </a:cubicBezTo>
                    <a:cubicBezTo>
                      <a:pt x="36088" y="6352"/>
                      <a:pt x="36087" y="6348"/>
                      <a:pt x="36086" y="6345"/>
                    </a:cubicBezTo>
                    <a:lnTo>
                      <a:pt x="36086" y="6345"/>
                    </a:lnTo>
                    <a:cubicBezTo>
                      <a:pt x="36086" y="6345"/>
                      <a:pt x="36086" y="6345"/>
                      <a:pt x="36086" y="6345"/>
                    </a:cubicBezTo>
                    <a:cubicBezTo>
                      <a:pt x="36084" y="6341"/>
                      <a:pt x="36083" y="6337"/>
                      <a:pt x="36082" y="6333"/>
                    </a:cubicBezTo>
                    <a:lnTo>
                      <a:pt x="36082" y="6333"/>
                    </a:lnTo>
                    <a:cubicBezTo>
                      <a:pt x="36082" y="6333"/>
                      <a:pt x="36082" y="6334"/>
                      <a:pt x="36082" y="6335"/>
                    </a:cubicBezTo>
                    <a:lnTo>
                      <a:pt x="36082" y="6335"/>
                    </a:lnTo>
                    <a:cubicBezTo>
                      <a:pt x="36081" y="6332"/>
                      <a:pt x="36080" y="6328"/>
                      <a:pt x="36079" y="6325"/>
                    </a:cubicBezTo>
                    <a:lnTo>
                      <a:pt x="36079" y="6325"/>
                    </a:lnTo>
                    <a:cubicBezTo>
                      <a:pt x="36079" y="6325"/>
                      <a:pt x="36080" y="6326"/>
                      <a:pt x="36080" y="6326"/>
                    </a:cubicBezTo>
                    <a:lnTo>
                      <a:pt x="36080" y="6326"/>
                    </a:lnTo>
                    <a:cubicBezTo>
                      <a:pt x="36000" y="6072"/>
                      <a:pt x="35915" y="5824"/>
                      <a:pt x="35839" y="5570"/>
                    </a:cubicBezTo>
                    <a:cubicBezTo>
                      <a:pt x="35757" y="5296"/>
                      <a:pt x="35683" y="5018"/>
                      <a:pt x="35612" y="4740"/>
                    </a:cubicBezTo>
                    <a:cubicBezTo>
                      <a:pt x="35507" y="4405"/>
                      <a:pt x="35378" y="4077"/>
                      <a:pt x="35246" y="3752"/>
                    </a:cubicBezTo>
                    <a:cubicBezTo>
                      <a:pt x="35081" y="3430"/>
                      <a:pt x="34914" y="3112"/>
                      <a:pt x="34738" y="2797"/>
                    </a:cubicBezTo>
                    <a:cubicBezTo>
                      <a:pt x="34704" y="2739"/>
                      <a:pt x="34674" y="2682"/>
                      <a:pt x="34640" y="2621"/>
                    </a:cubicBezTo>
                    <a:cubicBezTo>
                      <a:pt x="34586" y="2587"/>
                      <a:pt x="34528" y="2549"/>
                      <a:pt x="34471" y="2516"/>
                    </a:cubicBezTo>
                    <a:cubicBezTo>
                      <a:pt x="34342" y="2441"/>
                      <a:pt x="34210" y="2374"/>
                      <a:pt x="34078" y="2302"/>
                    </a:cubicBezTo>
                    <a:cubicBezTo>
                      <a:pt x="33801" y="2153"/>
                      <a:pt x="33526" y="2005"/>
                      <a:pt x="33241" y="1869"/>
                    </a:cubicBezTo>
                    <a:cubicBezTo>
                      <a:pt x="32943" y="1737"/>
                      <a:pt x="32643" y="1622"/>
                      <a:pt x="32334" y="1520"/>
                    </a:cubicBezTo>
                    <a:cubicBezTo>
                      <a:pt x="31904" y="1391"/>
                      <a:pt x="31471" y="1280"/>
                      <a:pt x="31041" y="1164"/>
                    </a:cubicBezTo>
                    <a:cubicBezTo>
                      <a:pt x="30838" y="1111"/>
                      <a:pt x="30634" y="1050"/>
                      <a:pt x="30431" y="999"/>
                    </a:cubicBezTo>
                    <a:cubicBezTo>
                      <a:pt x="30211" y="941"/>
                      <a:pt x="29988" y="897"/>
                      <a:pt x="29764" y="853"/>
                    </a:cubicBezTo>
                    <a:cubicBezTo>
                      <a:pt x="29754" y="853"/>
                      <a:pt x="29747" y="850"/>
                      <a:pt x="29737" y="850"/>
                    </a:cubicBezTo>
                    <a:cubicBezTo>
                      <a:pt x="29733" y="847"/>
                      <a:pt x="29730" y="847"/>
                      <a:pt x="29727" y="847"/>
                    </a:cubicBezTo>
                    <a:lnTo>
                      <a:pt x="29730" y="847"/>
                    </a:lnTo>
                    <a:cubicBezTo>
                      <a:pt x="29459" y="799"/>
                      <a:pt x="29189" y="748"/>
                      <a:pt x="28921" y="684"/>
                    </a:cubicBezTo>
                    <a:cubicBezTo>
                      <a:pt x="28623" y="616"/>
                      <a:pt x="28325" y="548"/>
                      <a:pt x="28023" y="491"/>
                    </a:cubicBezTo>
                    <a:cubicBezTo>
                      <a:pt x="27840" y="457"/>
                      <a:pt x="27654" y="427"/>
                      <a:pt x="27468" y="400"/>
                    </a:cubicBezTo>
                    <a:cubicBezTo>
                      <a:pt x="27289" y="372"/>
                      <a:pt x="27106" y="359"/>
                      <a:pt x="26923" y="339"/>
                    </a:cubicBezTo>
                    <a:cubicBezTo>
                      <a:pt x="26510" y="288"/>
                      <a:pt x="26097" y="244"/>
                      <a:pt x="25684" y="203"/>
                    </a:cubicBezTo>
                    <a:cubicBezTo>
                      <a:pt x="25294" y="169"/>
                      <a:pt x="24905" y="142"/>
                      <a:pt x="24512" y="111"/>
                    </a:cubicBezTo>
                    <a:cubicBezTo>
                      <a:pt x="24136" y="84"/>
                      <a:pt x="23764" y="54"/>
                      <a:pt x="23385" y="30"/>
                    </a:cubicBezTo>
                    <a:cubicBezTo>
                      <a:pt x="23374" y="30"/>
                      <a:pt x="23366" y="28"/>
                      <a:pt x="23357" y="27"/>
                    </a:cubicBezTo>
                    <a:lnTo>
                      <a:pt x="23357" y="27"/>
                    </a:lnTo>
                    <a:cubicBezTo>
                      <a:pt x="23360" y="28"/>
                      <a:pt x="23363" y="28"/>
                      <a:pt x="23364" y="30"/>
                    </a:cubicBezTo>
                    <a:cubicBezTo>
                      <a:pt x="23155" y="21"/>
                      <a:pt x="22945" y="18"/>
                      <a:pt x="22735" y="18"/>
                    </a:cubicBezTo>
                    <a:cubicBezTo>
                      <a:pt x="22554" y="18"/>
                      <a:pt x="22373" y="20"/>
                      <a:pt x="22192" y="23"/>
                    </a:cubicBezTo>
                    <a:cubicBezTo>
                      <a:pt x="21938" y="30"/>
                      <a:pt x="21684" y="32"/>
                      <a:pt x="21430" y="32"/>
                    </a:cubicBezTo>
                    <a:cubicBezTo>
                      <a:pt x="21273" y="32"/>
                      <a:pt x="21115" y="32"/>
                      <a:pt x="20956" y="30"/>
                    </a:cubicBezTo>
                    <a:cubicBezTo>
                      <a:pt x="20554" y="27"/>
                      <a:pt x="20148" y="17"/>
                      <a:pt x="19741" y="6"/>
                    </a:cubicBezTo>
                    <a:cubicBezTo>
                      <a:pt x="19558" y="2"/>
                      <a:pt x="19375" y="0"/>
                      <a:pt x="19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5" name="Google Shape;1145;p56"/>
              <p:cNvSpPr/>
              <p:nvPr/>
            </p:nvSpPr>
            <p:spPr>
              <a:xfrm>
                <a:off x="8084642" y="3993193"/>
                <a:ext cx="9726" cy="5482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302" extrusionOk="0">
                    <a:moveTo>
                      <a:pt x="0" y="1"/>
                    </a:moveTo>
                    <a:cubicBezTo>
                      <a:pt x="0" y="8"/>
                      <a:pt x="0" y="15"/>
                      <a:pt x="3" y="21"/>
                    </a:cubicBezTo>
                    <a:cubicBezTo>
                      <a:pt x="61" y="343"/>
                      <a:pt x="119" y="668"/>
                      <a:pt x="163" y="993"/>
                    </a:cubicBezTo>
                    <a:cubicBezTo>
                      <a:pt x="186" y="1095"/>
                      <a:pt x="207" y="1199"/>
                      <a:pt x="230" y="1301"/>
                    </a:cubicBezTo>
                    <a:cubicBezTo>
                      <a:pt x="203" y="1088"/>
                      <a:pt x="176" y="874"/>
                      <a:pt x="146" y="661"/>
                    </a:cubicBezTo>
                    <a:cubicBezTo>
                      <a:pt x="122" y="516"/>
                      <a:pt x="94" y="374"/>
                      <a:pt x="61" y="232"/>
                    </a:cubicBezTo>
                    <a:cubicBezTo>
                      <a:pt x="41" y="154"/>
                      <a:pt x="20" y="76"/>
                      <a:pt x="0" y="1"/>
                    </a:cubicBez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6" name="Google Shape;1146;p56"/>
              <p:cNvSpPr/>
              <p:nvPr/>
            </p:nvSpPr>
            <p:spPr>
              <a:xfrm>
                <a:off x="6513892" y="3988899"/>
                <a:ext cx="1559791" cy="480295"/>
              </a:xfrm>
              <a:custGeom>
                <a:avLst/>
                <a:gdLst/>
                <a:ahLst/>
                <a:cxnLst/>
                <a:rect l="l" t="t" r="r" b="b"/>
                <a:pathLst>
                  <a:path w="37045" h="11407" extrusionOk="0">
                    <a:moveTo>
                      <a:pt x="26364" y="364"/>
                    </a:moveTo>
                    <a:cubicBezTo>
                      <a:pt x="26375" y="364"/>
                      <a:pt x="26386" y="365"/>
                      <a:pt x="26397" y="365"/>
                    </a:cubicBezTo>
                    <a:lnTo>
                      <a:pt x="26397" y="365"/>
                    </a:lnTo>
                    <a:cubicBezTo>
                      <a:pt x="26386" y="364"/>
                      <a:pt x="26375" y="364"/>
                      <a:pt x="26364" y="364"/>
                    </a:cubicBezTo>
                    <a:close/>
                    <a:moveTo>
                      <a:pt x="3779" y="2805"/>
                    </a:moveTo>
                    <a:lnTo>
                      <a:pt x="3779" y="2805"/>
                    </a:lnTo>
                    <a:cubicBezTo>
                      <a:pt x="3778" y="2806"/>
                      <a:pt x="3776" y="2807"/>
                      <a:pt x="3774" y="2807"/>
                    </a:cubicBezTo>
                    <a:lnTo>
                      <a:pt x="3774" y="2807"/>
                    </a:lnTo>
                    <a:cubicBezTo>
                      <a:pt x="3776" y="2807"/>
                      <a:pt x="3778" y="2806"/>
                      <a:pt x="3779" y="2805"/>
                    </a:cubicBezTo>
                    <a:close/>
                    <a:moveTo>
                      <a:pt x="3774" y="2807"/>
                    </a:moveTo>
                    <a:cubicBezTo>
                      <a:pt x="3771" y="2809"/>
                      <a:pt x="3768" y="2810"/>
                      <a:pt x="3766" y="2812"/>
                    </a:cubicBezTo>
                    <a:lnTo>
                      <a:pt x="3766" y="2812"/>
                    </a:lnTo>
                    <a:cubicBezTo>
                      <a:pt x="3769" y="2810"/>
                      <a:pt x="3772" y="2809"/>
                      <a:pt x="3774" y="2807"/>
                    </a:cubicBezTo>
                    <a:close/>
                    <a:moveTo>
                      <a:pt x="7652" y="6564"/>
                    </a:moveTo>
                    <a:cubicBezTo>
                      <a:pt x="7650" y="6566"/>
                      <a:pt x="7646" y="6567"/>
                      <a:pt x="7643" y="6568"/>
                    </a:cubicBezTo>
                    <a:lnTo>
                      <a:pt x="7643" y="6568"/>
                    </a:lnTo>
                    <a:lnTo>
                      <a:pt x="7643" y="6567"/>
                    </a:lnTo>
                    <a:cubicBezTo>
                      <a:pt x="7646" y="6566"/>
                      <a:pt x="7649" y="6565"/>
                      <a:pt x="7652" y="6564"/>
                    </a:cubicBezTo>
                    <a:close/>
                    <a:moveTo>
                      <a:pt x="17373" y="1"/>
                    </a:moveTo>
                    <a:cubicBezTo>
                      <a:pt x="17015" y="1"/>
                      <a:pt x="16658" y="7"/>
                      <a:pt x="16301" y="22"/>
                    </a:cubicBezTo>
                    <a:cubicBezTo>
                      <a:pt x="16016" y="30"/>
                      <a:pt x="15737" y="44"/>
                      <a:pt x="15456" y="44"/>
                    </a:cubicBezTo>
                    <a:cubicBezTo>
                      <a:pt x="15399" y="44"/>
                      <a:pt x="15342" y="43"/>
                      <a:pt x="15285" y="42"/>
                    </a:cubicBezTo>
                    <a:cubicBezTo>
                      <a:pt x="15230" y="40"/>
                      <a:pt x="15175" y="40"/>
                      <a:pt x="15121" y="40"/>
                    </a:cubicBezTo>
                    <a:cubicBezTo>
                      <a:pt x="14831" y="40"/>
                      <a:pt x="14543" y="59"/>
                      <a:pt x="14256" y="79"/>
                    </a:cubicBezTo>
                    <a:cubicBezTo>
                      <a:pt x="13775" y="123"/>
                      <a:pt x="13291" y="178"/>
                      <a:pt x="12810" y="239"/>
                    </a:cubicBezTo>
                    <a:cubicBezTo>
                      <a:pt x="12325" y="299"/>
                      <a:pt x="11838" y="340"/>
                      <a:pt x="11354" y="377"/>
                    </a:cubicBezTo>
                    <a:lnTo>
                      <a:pt x="11364" y="377"/>
                    </a:lnTo>
                    <a:cubicBezTo>
                      <a:pt x="11358" y="377"/>
                      <a:pt x="11354" y="381"/>
                      <a:pt x="11347" y="381"/>
                    </a:cubicBezTo>
                    <a:cubicBezTo>
                      <a:pt x="11181" y="395"/>
                      <a:pt x="11012" y="415"/>
                      <a:pt x="10846" y="435"/>
                    </a:cubicBezTo>
                    <a:cubicBezTo>
                      <a:pt x="10683" y="459"/>
                      <a:pt x="10521" y="492"/>
                      <a:pt x="10362" y="523"/>
                    </a:cubicBezTo>
                    <a:cubicBezTo>
                      <a:pt x="10006" y="607"/>
                      <a:pt x="9657" y="699"/>
                      <a:pt x="9302" y="767"/>
                    </a:cubicBezTo>
                    <a:cubicBezTo>
                      <a:pt x="8903" y="845"/>
                      <a:pt x="8506" y="912"/>
                      <a:pt x="8107" y="984"/>
                    </a:cubicBezTo>
                    <a:cubicBezTo>
                      <a:pt x="7914" y="1031"/>
                      <a:pt x="7731" y="1081"/>
                      <a:pt x="7545" y="1146"/>
                    </a:cubicBezTo>
                    <a:cubicBezTo>
                      <a:pt x="7543" y="1146"/>
                      <a:pt x="7540" y="1146"/>
                      <a:pt x="7538" y="1147"/>
                    </a:cubicBezTo>
                    <a:lnTo>
                      <a:pt x="7538" y="1147"/>
                    </a:lnTo>
                    <a:cubicBezTo>
                      <a:pt x="7538" y="1147"/>
                      <a:pt x="7538" y="1146"/>
                      <a:pt x="7538" y="1146"/>
                    </a:cubicBezTo>
                    <a:lnTo>
                      <a:pt x="7538" y="1146"/>
                    </a:lnTo>
                    <a:cubicBezTo>
                      <a:pt x="7537" y="1146"/>
                      <a:pt x="7537" y="1147"/>
                      <a:pt x="7536" y="1147"/>
                    </a:cubicBezTo>
                    <a:lnTo>
                      <a:pt x="7536" y="1147"/>
                    </a:lnTo>
                    <a:cubicBezTo>
                      <a:pt x="7535" y="1147"/>
                      <a:pt x="7533" y="1148"/>
                      <a:pt x="7532" y="1148"/>
                    </a:cubicBezTo>
                    <a:lnTo>
                      <a:pt x="7532" y="1148"/>
                    </a:lnTo>
                    <a:cubicBezTo>
                      <a:pt x="6891" y="1381"/>
                      <a:pt x="6252" y="1635"/>
                      <a:pt x="5628" y="1908"/>
                    </a:cubicBezTo>
                    <a:cubicBezTo>
                      <a:pt x="5299" y="2053"/>
                      <a:pt x="4978" y="2216"/>
                      <a:pt x="4653" y="2375"/>
                    </a:cubicBezTo>
                    <a:cubicBezTo>
                      <a:pt x="4369" y="2517"/>
                      <a:pt x="4084" y="2653"/>
                      <a:pt x="3803" y="2792"/>
                    </a:cubicBezTo>
                    <a:cubicBezTo>
                      <a:pt x="3803" y="2795"/>
                      <a:pt x="3800" y="2795"/>
                      <a:pt x="3800" y="2795"/>
                    </a:cubicBezTo>
                    <a:cubicBezTo>
                      <a:pt x="3786" y="2802"/>
                      <a:pt x="3775" y="2808"/>
                      <a:pt x="3766" y="2812"/>
                    </a:cubicBezTo>
                    <a:cubicBezTo>
                      <a:pt x="3766" y="2812"/>
                      <a:pt x="3766" y="2812"/>
                      <a:pt x="3766" y="2812"/>
                    </a:cubicBezTo>
                    <a:lnTo>
                      <a:pt x="3766" y="2812"/>
                    </a:lnTo>
                    <a:cubicBezTo>
                      <a:pt x="3611" y="2891"/>
                      <a:pt x="3460" y="2973"/>
                      <a:pt x="3308" y="3059"/>
                    </a:cubicBezTo>
                    <a:cubicBezTo>
                      <a:pt x="3154" y="3146"/>
                      <a:pt x="3002" y="3250"/>
                      <a:pt x="2852" y="3351"/>
                    </a:cubicBezTo>
                    <a:lnTo>
                      <a:pt x="2852" y="3351"/>
                    </a:lnTo>
                    <a:cubicBezTo>
                      <a:pt x="2852" y="3350"/>
                      <a:pt x="2853" y="3348"/>
                      <a:pt x="2855" y="3347"/>
                    </a:cubicBezTo>
                    <a:lnTo>
                      <a:pt x="2855" y="3347"/>
                    </a:lnTo>
                    <a:cubicBezTo>
                      <a:pt x="2577" y="3544"/>
                      <a:pt x="2303" y="3739"/>
                      <a:pt x="2028" y="3939"/>
                    </a:cubicBezTo>
                    <a:cubicBezTo>
                      <a:pt x="1758" y="4136"/>
                      <a:pt x="1500" y="4346"/>
                      <a:pt x="1250" y="4566"/>
                    </a:cubicBezTo>
                    <a:cubicBezTo>
                      <a:pt x="1151" y="4661"/>
                      <a:pt x="1053" y="4749"/>
                      <a:pt x="962" y="4847"/>
                    </a:cubicBezTo>
                    <a:cubicBezTo>
                      <a:pt x="860" y="4949"/>
                      <a:pt x="765" y="5054"/>
                      <a:pt x="674" y="5162"/>
                    </a:cubicBezTo>
                    <a:cubicBezTo>
                      <a:pt x="539" y="5338"/>
                      <a:pt x="410" y="5521"/>
                      <a:pt x="285" y="5704"/>
                    </a:cubicBezTo>
                    <a:cubicBezTo>
                      <a:pt x="200" y="5826"/>
                      <a:pt x="118" y="5947"/>
                      <a:pt x="37" y="6069"/>
                    </a:cubicBezTo>
                    <a:cubicBezTo>
                      <a:pt x="24" y="6218"/>
                      <a:pt x="14" y="6368"/>
                      <a:pt x="7" y="6516"/>
                    </a:cubicBezTo>
                    <a:cubicBezTo>
                      <a:pt x="4" y="6696"/>
                      <a:pt x="1" y="6871"/>
                      <a:pt x="1" y="7048"/>
                    </a:cubicBezTo>
                    <a:cubicBezTo>
                      <a:pt x="1" y="7149"/>
                      <a:pt x="4" y="7248"/>
                      <a:pt x="7" y="7349"/>
                    </a:cubicBezTo>
                    <a:cubicBezTo>
                      <a:pt x="58" y="7810"/>
                      <a:pt x="118" y="8270"/>
                      <a:pt x="207" y="8728"/>
                    </a:cubicBezTo>
                    <a:cubicBezTo>
                      <a:pt x="231" y="8842"/>
                      <a:pt x="261" y="8954"/>
                      <a:pt x="285" y="9070"/>
                    </a:cubicBezTo>
                    <a:cubicBezTo>
                      <a:pt x="335" y="9303"/>
                      <a:pt x="387" y="9544"/>
                      <a:pt x="448" y="9777"/>
                    </a:cubicBezTo>
                    <a:cubicBezTo>
                      <a:pt x="532" y="10095"/>
                      <a:pt x="613" y="10417"/>
                      <a:pt x="715" y="10732"/>
                    </a:cubicBezTo>
                    <a:cubicBezTo>
                      <a:pt x="799" y="10959"/>
                      <a:pt x="890" y="11183"/>
                      <a:pt x="989" y="11406"/>
                    </a:cubicBezTo>
                    <a:cubicBezTo>
                      <a:pt x="1003" y="11379"/>
                      <a:pt x="1016" y="11348"/>
                      <a:pt x="1029" y="11321"/>
                    </a:cubicBezTo>
                    <a:cubicBezTo>
                      <a:pt x="1118" y="11158"/>
                      <a:pt x="1209" y="10996"/>
                      <a:pt x="1307" y="10841"/>
                    </a:cubicBezTo>
                    <a:cubicBezTo>
                      <a:pt x="1402" y="10688"/>
                      <a:pt x="1507" y="10542"/>
                      <a:pt x="1606" y="10397"/>
                    </a:cubicBezTo>
                    <a:cubicBezTo>
                      <a:pt x="1819" y="10078"/>
                      <a:pt x="2022" y="9764"/>
                      <a:pt x="2300" y="9503"/>
                    </a:cubicBezTo>
                    <a:cubicBezTo>
                      <a:pt x="2584" y="9239"/>
                      <a:pt x="2889" y="9005"/>
                      <a:pt x="3194" y="8765"/>
                    </a:cubicBezTo>
                    <a:cubicBezTo>
                      <a:pt x="3502" y="8528"/>
                      <a:pt x="3800" y="8284"/>
                      <a:pt x="4108" y="8050"/>
                    </a:cubicBezTo>
                    <a:cubicBezTo>
                      <a:pt x="4270" y="7925"/>
                      <a:pt x="4436" y="7813"/>
                      <a:pt x="4608" y="7704"/>
                    </a:cubicBezTo>
                    <a:cubicBezTo>
                      <a:pt x="4778" y="7596"/>
                      <a:pt x="4954" y="7509"/>
                      <a:pt x="5133" y="7420"/>
                    </a:cubicBezTo>
                    <a:cubicBezTo>
                      <a:pt x="5462" y="7258"/>
                      <a:pt x="5814" y="7132"/>
                      <a:pt x="6163" y="7018"/>
                    </a:cubicBezTo>
                    <a:cubicBezTo>
                      <a:pt x="6546" y="6896"/>
                      <a:pt x="6929" y="6780"/>
                      <a:pt x="7311" y="6665"/>
                    </a:cubicBezTo>
                    <a:cubicBezTo>
                      <a:pt x="7321" y="6662"/>
                      <a:pt x="7328" y="6662"/>
                      <a:pt x="7338" y="6659"/>
                    </a:cubicBezTo>
                    <a:cubicBezTo>
                      <a:pt x="7365" y="6652"/>
                      <a:pt x="7396" y="6642"/>
                      <a:pt x="7426" y="6632"/>
                    </a:cubicBezTo>
                    <a:cubicBezTo>
                      <a:pt x="7477" y="6611"/>
                      <a:pt x="7531" y="6601"/>
                      <a:pt x="7582" y="6587"/>
                    </a:cubicBezTo>
                    <a:cubicBezTo>
                      <a:pt x="7592" y="6581"/>
                      <a:pt x="7606" y="6577"/>
                      <a:pt x="7619" y="6574"/>
                    </a:cubicBezTo>
                    <a:cubicBezTo>
                      <a:pt x="7626" y="6574"/>
                      <a:pt x="7632" y="6571"/>
                      <a:pt x="7640" y="6571"/>
                    </a:cubicBezTo>
                    <a:cubicBezTo>
                      <a:pt x="7641" y="6570"/>
                      <a:pt x="7642" y="6569"/>
                      <a:pt x="7643" y="6568"/>
                    </a:cubicBezTo>
                    <a:lnTo>
                      <a:pt x="7643" y="6568"/>
                    </a:lnTo>
                    <a:lnTo>
                      <a:pt x="7643" y="6571"/>
                    </a:lnTo>
                    <a:cubicBezTo>
                      <a:pt x="7646" y="6567"/>
                      <a:pt x="7649" y="6567"/>
                      <a:pt x="7652" y="6564"/>
                    </a:cubicBezTo>
                    <a:lnTo>
                      <a:pt x="7652" y="6564"/>
                    </a:lnTo>
                    <a:cubicBezTo>
                      <a:pt x="7652" y="6564"/>
                      <a:pt x="7652" y="6564"/>
                      <a:pt x="7652" y="6564"/>
                    </a:cubicBezTo>
                    <a:lnTo>
                      <a:pt x="7652" y="6564"/>
                    </a:lnTo>
                    <a:cubicBezTo>
                      <a:pt x="7652" y="6564"/>
                      <a:pt x="7652" y="6564"/>
                      <a:pt x="7653" y="6563"/>
                    </a:cubicBezTo>
                    <a:lnTo>
                      <a:pt x="7653" y="6563"/>
                    </a:lnTo>
                    <a:cubicBezTo>
                      <a:pt x="7652" y="6564"/>
                      <a:pt x="7652" y="6564"/>
                      <a:pt x="7652" y="6564"/>
                    </a:cubicBezTo>
                    <a:lnTo>
                      <a:pt x="7652" y="6564"/>
                    </a:lnTo>
                    <a:cubicBezTo>
                      <a:pt x="8373" y="6345"/>
                      <a:pt x="9092" y="6103"/>
                      <a:pt x="9834" y="5951"/>
                    </a:cubicBezTo>
                    <a:cubicBezTo>
                      <a:pt x="10230" y="5869"/>
                      <a:pt x="10626" y="5802"/>
                      <a:pt x="11028" y="5751"/>
                    </a:cubicBezTo>
                    <a:cubicBezTo>
                      <a:pt x="11422" y="5700"/>
                      <a:pt x="11818" y="5670"/>
                      <a:pt x="12211" y="5636"/>
                    </a:cubicBezTo>
                    <a:cubicBezTo>
                      <a:pt x="12959" y="5582"/>
                      <a:pt x="13707" y="5561"/>
                      <a:pt x="14455" y="5521"/>
                    </a:cubicBezTo>
                    <a:cubicBezTo>
                      <a:pt x="15258" y="5477"/>
                      <a:pt x="16057" y="5429"/>
                      <a:pt x="16859" y="5402"/>
                    </a:cubicBezTo>
                    <a:cubicBezTo>
                      <a:pt x="17652" y="5375"/>
                      <a:pt x="18448" y="5375"/>
                      <a:pt x="19240" y="5368"/>
                    </a:cubicBezTo>
                    <a:cubicBezTo>
                      <a:pt x="19723" y="5362"/>
                      <a:pt x="20208" y="5358"/>
                      <a:pt x="20692" y="5358"/>
                    </a:cubicBezTo>
                    <a:cubicBezTo>
                      <a:pt x="20958" y="5358"/>
                      <a:pt x="21223" y="5359"/>
                      <a:pt x="21488" y="5362"/>
                    </a:cubicBezTo>
                    <a:cubicBezTo>
                      <a:pt x="23066" y="5382"/>
                      <a:pt x="24648" y="5443"/>
                      <a:pt x="26219" y="5616"/>
                    </a:cubicBezTo>
                    <a:cubicBezTo>
                      <a:pt x="26619" y="5660"/>
                      <a:pt x="27022" y="5721"/>
                      <a:pt x="27421" y="5771"/>
                    </a:cubicBezTo>
                    <a:cubicBezTo>
                      <a:pt x="27797" y="5822"/>
                      <a:pt x="28176" y="5866"/>
                      <a:pt x="28552" y="5917"/>
                    </a:cubicBezTo>
                    <a:cubicBezTo>
                      <a:pt x="28914" y="5965"/>
                      <a:pt x="29277" y="6018"/>
                      <a:pt x="29643" y="6063"/>
                    </a:cubicBezTo>
                    <a:cubicBezTo>
                      <a:pt x="30029" y="6110"/>
                      <a:pt x="30410" y="6157"/>
                      <a:pt x="30793" y="6229"/>
                    </a:cubicBezTo>
                    <a:cubicBezTo>
                      <a:pt x="30987" y="6266"/>
                      <a:pt x="31187" y="6303"/>
                      <a:pt x="31376" y="6360"/>
                    </a:cubicBezTo>
                    <a:cubicBezTo>
                      <a:pt x="31576" y="6421"/>
                      <a:pt x="31779" y="6485"/>
                      <a:pt x="31979" y="6557"/>
                    </a:cubicBezTo>
                    <a:cubicBezTo>
                      <a:pt x="32324" y="6676"/>
                      <a:pt x="32670" y="6794"/>
                      <a:pt x="33008" y="6926"/>
                    </a:cubicBezTo>
                    <a:cubicBezTo>
                      <a:pt x="33750" y="7217"/>
                      <a:pt x="34498" y="7535"/>
                      <a:pt x="35131" y="8026"/>
                    </a:cubicBezTo>
                    <a:cubicBezTo>
                      <a:pt x="35368" y="8209"/>
                      <a:pt x="35605" y="8399"/>
                      <a:pt x="35815" y="8615"/>
                    </a:cubicBezTo>
                    <a:cubicBezTo>
                      <a:pt x="36032" y="8836"/>
                      <a:pt x="36241" y="9062"/>
                      <a:pt x="36444" y="9296"/>
                    </a:cubicBezTo>
                    <a:cubicBezTo>
                      <a:pt x="36519" y="9384"/>
                      <a:pt x="36587" y="9476"/>
                      <a:pt x="36658" y="9570"/>
                    </a:cubicBezTo>
                    <a:cubicBezTo>
                      <a:pt x="36688" y="9445"/>
                      <a:pt x="36716" y="9320"/>
                      <a:pt x="36746" y="9198"/>
                    </a:cubicBezTo>
                    <a:cubicBezTo>
                      <a:pt x="36844" y="8754"/>
                      <a:pt x="36922" y="8307"/>
                      <a:pt x="36977" y="7860"/>
                    </a:cubicBezTo>
                    <a:cubicBezTo>
                      <a:pt x="37004" y="7570"/>
                      <a:pt x="37024" y="7278"/>
                      <a:pt x="37034" y="6987"/>
                    </a:cubicBezTo>
                    <a:cubicBezTo>
                      <a:pt x="37044" y="6699"/>
                      <a:pt x="37041" y="6412"/>
                      <a:pt x="37034" y="6127"/>
                    </a:cubicBezTo>
                    <a:cubicBezTo>
                      <a:pt x="37021" y="5717"/>
                      <a:pt x="37010" y="5311"/>
                      <a:pt x="36973" y="4905"/>
                    </a:cubicBezTo>
                    <a:cubicBezTo>
                      <a:pt x="36960" y="4746"/>
                      <a:pt x="36943" y="4583"/>
                      <a:pt x="36926" y="4424"/>
                    </a:cubicBezTo>
                    <a:cubicBezTo>
                      <a:pt x="36780" y="4227"/>
                      <a:pt x="36611" y="4038"/>
                      <a:pt x="36444" y="3855"/>
                    </a:cubicBezTo>
                    <a:lnTo>
                      <a:pt x="36449" y="3855"/>
                    </a:lnTo>
                    <a:cubicBezTo>
                      <a:pt x="36306" y="3699"/>
                      <a:pt x="36157" y="3553"/>
                      <a:pt x="36002" y="3411"/>
                    </a:cubicBezTo>
                    <a:cubicBezTo>
                      <a:pt x="35788" y="3235"/>
                      <a:pt x="35555" y="3072"/>
                      <a:pt x="35321" y="2920"/>
                    </a:cubicBezTo>
                    <a:cubicBezTo>
                      <a:pt x="34992" y="2711"/>
                      <a:pt x="34664" y="2500"/>
                      <a:pt x="34322" y="2317"/>
                    </a:cubicBezTo>
                    <a:cubicBezTo>
                      <a:pt x="33950" y="2148"/>
                      <a:pt x="33573" y="1992"/>
                      <a:pt x="33198" y="1837"/>
                    </a:cubicBezTo>
                    <a:cubicBezTo>
                      <a:pt x="32798" y="1670"/>
                      <a:pt x="32392" y="1522"/>
                      <a:pt x="31982" y="1390"/>
                    </a:cubicBezTo>
                    <a:cubicBezTo>
                      <a:pt x="31573" y="1264"/>
                      <a:pt x="31159" y="1159"/>
                      <a:pt x="30743" y="1065"/>
                    </a:cubicBezTo>
                    <a:cubicBezTo>
                      <a:pt x="30329" y="970"/>
                      <a:pt x="29920" y="875"/>
                      <a:pt x="29507" y="794"/>
                    </a:cubicBezTo>
                    <a:cubicBezTo>
                      <a:pt x="28999" y="706"/>
                      <a:pt x="28484" y="642"/>
                      <a:pt x="27972" y="553"/>
                    </a:cubicBezTo>
                    <a:cubicBezTo>
                      <a:pt x="27725" y="512"/>
                      <a:pt x="27475" y="465"/>
                      <a:pt x="27225" y="435"/>
                    </a:cubicBezTo>
                    <a:cubicBezTo>
                      <a:pt x="26947" y="402"/>
                      <a:pt x="26671" y="379"/>
                      <a:pt x="26397" y="365"/>
                    </a:cubicBezTo>
                    <a:lnTo>
                      <a:pt x="26397" y="365"/>
                    </a:lnTo>
                    <a:cubicBezTo>
                      <a:pt x="26399" y="366"/>
                      <a:pt x="26402" y="366"/>
                      <a:pt x="26405" y="367"/>
                    </a:cubicBezTo>
                    <a:cubicBezTo>
                      <a:pt x="26046" y="354"/>
                      <a:pt x="25687" y="340"/>
                      <a:pt x="25325" y="334"/>
                    </a:cubicBezTo>
                    <a:cubicBezTo>
                      <a:pt x="24962" y="330"/>
                      <a:pt x="24600" y="323"/>
                      <a:pt x="24234" y="303"/>
                    </a:cubicBezTo>
                    <a:cubicBezTo>
                      <a:pt x="23876" y="286"/>
                      <a:pt x="23517" y="259"/>
                      <a:pt x="23157" y="228"/>
                    </a:cubicBezTo>
                    <a:cubicBezTo>
                      <a:pt x="22992" y="212"/>
                      <a:pt x="22823" y="191"/>
                      <a:pt x="22657" y="174"/>
                    </a:cubicBezTo>
                    <a:cubicBezTo>
                      <a:pt x="22484" y="160"/>
                      <a:pt x="22315" y="147"/>
                      <a:pt x="22142" y="137"/>
                    </a:cubicBezTo>
                    <a:cubicBezTo>
                      <a:pt x="21954" y="133"/>
                      <a:pt x="21768" y="132"/>
                      <a:pt x="21581" y="132"/>
                    </a:cubicBezTo>
                    <a:cubicBezTo>
                      <a:pt x="21440" y="132"/>
                      <a:pt x="21300" y="132"/>
                      <a:pt x="21159" y="132"/>
                    </a:cubicBezTo>
                    <a:cubicBezTo>
                      <a:pt x="20899" y="132"/>
                      <a:pt x="20639" y="130"/>
                      <a:pt x="20378" y="120"/>
                    </a:cubicBezTo>
                    <a:cubicBezTo>
                      <a:pt x="19755" y="93"/>
                      <a:pt x="19135" y="52"/>
                      <a:pt x="18516" y="18"/>
                    </a:cubicBezTo>
                    <a:cubicBezTo>
                      <a:pt x="18135" y="8"/>
                      <a:pt x="17754" y="1"/>
                      <a:pt x="173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7" name="Google Shape;1147;p56"/>
              <p:cNvSpPr/>
              <p:nvPr/>
            </p:nvSpPr>
            <p:spPr>
              <a:xfrm>
                <a:off x="7980136" y="3764096"/>
                <a:ext cx="17684" cy="27116"/>
              </a:xfrm>
              <a:custGeom>
                <a:avLst/>
                <a:gdLst/>
                <a:ahLst/>
                <a:cxnLst/>
                <a:rect l="l" t="t" r="r" b="b"/>
                <a:pathLst>
                  <a:path w="420" h="64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2" y="211"/>
                      <a:pt x="285" y="427"/>
                      <a:pt x="420" y="644"/>
                    </a:cubicBezTo>
                    <a:cubicBezTo>
                      <a:pt x="362" y="542"/>
                      <a:pt x="305" y="441"/>
                      <a:pt x="244" y="342"/>
                    </a:cubicBezTo>
                    <a:cubicBezTo>
                      <a:pt x="166" y="228"/>
                      <a:pt x="81" y="116"/>
                      <a:pt x="0" y="0"/>
                    </a:cubicBez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8" name="Google Shape;1148;p56"/>
              <p:cNvSpPr/>
              <p:nvPr/>
            </p:nvSpPr>
            <p:spPr>
              <a:xfrm>
                <a:off x="7092718" y="3487630"/>
                <a:ext cx="33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extrusionOk="0">
                    <a:moveTo>
                      <a:pt x="1" y="1"/>
                    </a:moveTo>
                    <a:lnTo>
                      <a:pt x="8" y="1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9" name="Google Shape;1149;p56"/>
              <p:cNvSpPr/>
              <p:nvPr/>
            </p:nvSpPr>
            <p:spPr>
              <a:xfrm>
                <a:off x="6985643" y="3463672"/>
                <a:ext cx="580758" cy="71495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698" extrusionOk="0">
                    <a:moveTo>
                      <a:pt x="10552" y="268"/>
                    </a:moveTo>
                    <a:cubicBezTo>
                      <a:pt x="10566" y="271"/>
                      <a:pt x="10581" y="273"/>
                      <a:pt x="10596" y="275"/>
                    </a:cubicBezTo>
                    <a:lnTo>
                      <a:pt x="10596" y="275"/>
                    </a:lnTo>
                    <a:cubicBezTo>
                      <a:pt x="10582" y="272"/>
                      <a:pt x="10565" y="268"/>
                      <a:pt x="10552" y="268"/>
                    </a:cubicBezTo>
                    <a:close/>
                    <a:moveTo>
                      <a:pt x="5699" y="1166"/>
                    </a:moveTo>
                    <a:lnTo>
                      <a:pt x="5699" y="1166"/>
                    </a:lnTo>
                    <a:cubicBezTo>
                      <a:pt x="5698" y="1166"/>
                      <a:pt x="5697" y="1166"/>
                      <a:pt x="5696" y="1166"/>
                    </a:cubicBezTo>
                    <a:cubicBezTo>
                      <a:pt x="5697" y="1166"/>
                      <a:pt x="5698" y="1166"/>
                      <a:pt x="5699" y="1166"/>
                    </a:cubicBezTo>
                    <a:close/>
                    <a:moveTo>
                      <a:pt x="6328" y="1"/>
                    </a:moveTo>
                    <a:cubicBezTo>
                      <a:pt x="6017" y="1"/>
                      <a:pt x="5706" y="10"/>
                      <a:pt x="5395" y="18"/>
                    </a:cubicBezTo>
                    <a:cubicBezTo>
                      <a:pt x="5286" y="21"/>
                      <a:pt x="5175" y="21"/>
                      <a:pt x="5066" y="24"/>
                    </a:cubicBezTo>
                    <a:cubicBezTo>
                      <a:pt x="4717" y="82"/>
                      <a:pt x="4372" y="143"/>
                      <a:pt x="4027" y="215"/>
                    </a:cubicBezTo>
                    <a:cubicBezTo>
                      <a:pt x="3783" y="265"/>
                      <a:pt x="3539" y="326"/>
                      <a:pt x="3299" y="384"/>
                    </a:cubicBezTo>
                    <a:cubicBezTo>
                      <a:pt x="3062" y="439"/>
                      <a:pt x="2825" y="497"/>
                      <a:pt x="2589" y="558"/>
                    </a:cubicBezTo>
                    <a:lnTo>
                      <a:pt x="2589" y="558"/>
                    </a:lnTo>
                    <a:cubicBezTo>
                      <a:pt x="2590" y="558"/>
                      <a:pt x="2591" y="557"/>
                      <a:pt x="2592" y="557"/>
                    </a:cubicBezTo>
                    <a:lnTo>
                      <a:pt x="2592" y="557"/>
                    </a:lnTo>
                    <a:cubicBezTo>
                      <a:pt x="2590" y="557"/>
                      <a:pt x="2588" y="558"/>
                      <a:pt x="2587" y="559"/>
                    </a:cubicBezTo>
                    <a:lnTo>
                      <a:pt x="2587" y="559"/>
                    </a:lnTo>
                    <a:cubicBezTo>
                      <a:pt x="2577" y="561"/>
                      <a:pt x="2567" y="564"/>
                      <a:pt x="2557" y="566"/>
                    </a:cubicBezTo>
                    <a:cubicBezTo>
                      <a:pt x="2561" y="566"/>
                      <a:pt x="2564" y="566"/>
                      <a:pt x="2568" y="565"/>
                    </a:cubicBezTo>
                    <a:lnTo>
                      <a:pt x="2568" y="565"/>
                    </a:lnTo>
                    <a:cubicBezTo>
                      <a:pt x="2563" y="567"/>
                      <a:pt x="2558" y="568"/>
                      <a:pt x="2554" y="570"/>
                    </a:cubicBezTo>
                    <a:lnTo>
                      <a:pt x="2551" y="570"/>
                    </a:lnTo>
                    <a:cubicBezTo>
                      <a:pt x="2198" y="679"/>
                      <a:pt x="1853" y="813"/>
                      <a:pt x="1504" y="946"/>
                    </a:cubicBezTo>
                    <a:cubicBezTo>
                      <a:pt x="1312" y="1037"/>
                      <a:pt x="1118" y="1129"/>
                      <a:pt x="922" y="1220"/>
                    </a:cubicBezTo>
                    <a:cubicBezTo>
                      <a:pt x="610" y="1369"/>
                      <a:pt x="306" y="1532"/>
                      <a:pt x="1" y="1698"/>
                    </a:cubicBezTo>
                    <a:cubicBezTo>
                      <a:pt x="28" y="1694"/>
                      <a:pt x="55" y="1687"/>
                      <a:pt x="79" y="1684"/>
                    </a:cubicBezTo>
                    <a:cubicBezTo>
                      <a:pt x="245" y="1650"/>
                      <a:pt x="410" y="1616"/>
                      <a:pt x="576" y="1596"/>
                    </a:cubicBezTo>
                    <a:cubicBezTo>
                      <a:pt x="1304" y="1498"/>
                      <a:pt x="2036" y="1416"/>
                      <a:pt x="2761" y="1321"/>
                    </a:cubicBezTo>
                    <a:cubicBezTo>
                      <a:pt x="3140" y="1274"/>
                      <a:pt x="3516" y="1237"/>
                      <a:pt x="3895" y="1223"/>
                    </a:cubicBezTo>
                    <a:cubicBezTo>
                      <a:pt x="4244" y="1210"/>
                      <a:pt x="4592" y="1203"/>
                      <a:pt x="4944" y="1196"/>
                    </a:cubicBezTo>
                    <a:cubicBezTo>
                      <a:pt x="5202" y="1193"/>
                      <a:pt x="5456" y="1182"/>
                      <a:pt x="5709" y="1162"/>
                    </a:cubicBezTo>
                    <a:lnTo>
                      <a:pt x="5709" y="1162"/>
                    </a:lnTo>
                    <a:cubicBezTo>
                      <a:pt x="5707" y="1163"/>
                      <a:pt x="5704" y="1165"/>
                      <a:pt x="5699" y="1166"/>
                    </a:cubicBezTo>
                    <a:lnTo>
                      <a:pt x="5699" y="1166"/>
                    </a:lnTo>
                    <a:cubicBezTo>
                      <a:pt x="6210" y="1118"/>
                      <a:pt x="6713" y="1037"/>
                      <a:pt x="7227" y="1024"/>
                    </a:cubicBezTo>
                    <a:cubicBezTo>
                      <a:pt x="7333" y="1021"/>
                      <a:pt x="7440" y="1019"/>
                      <a:pt x="7547" y="1019"/>
                    </a:cubicBezTo>
                    <a:cubicBezTo>
                      <a:pt x="7711" y="1019"/>
                      <a:pt x="7875" y="1024"/>
                      <a:pt x="8036" y="1040"/>
                    </a:cubicBezTo>
                    <a:cubicBezTo>
                      <a:pt x="8182" y="1057"/>
                      <a:pt x="8324" y="1078"/>
                      <a:pt x="8466" y="1091"/>
                    </a:cubicBezTo>
                    <a:cubicBezTo>
                      <a:pt x="8588" y="1101"/>
                      <a:pt x="8710" y="1108"/>
                      <a:pt x="8835" y="1112"/>
                    </a:cubicBezTo>
                    <a:cubicBezTo>
                      <a:pt x="9153" y="1127"/>
                      <a:pt x="9475" y="1139"/>
                      <a:pt x="9797" y="1139"/>
                    </a:cubicBezTo>
                    <a:cubicBezTo>
                      <a:pt x="9834" y="1139"/>
                      <a:pt x="9871" y="1139"/>
                      <a:pt x="9909" y="1139"/>
                    </a:cubicBezTo>
                    <a:cubicBezTo>
                      <a:pt x="10292" y="1135"/>
                      <a:pt x="10670" y="1132"/>
                      <a:pt x="11053" y="1132"/>
                    </a:cubicBezTo>
                    <a:cubicBezTo>
                      <a:pt x="11402" y="1132"/>
                      <a:pt x="11750" y="1142"/>
                      <a:pt x="12103" y="1159"/>
                    </a:cubicBezTo>
                    <a:cubicBezTo>
                      <a:pt x="12486" y="1176"/>
                      <a:pt x="12872" y="1182"/>
                      <a:pt x="13258" y="1199"/>
                    </a:cubicBezTo>
                    <a:cubicBezTo>
                      <a:pt x="13437" y="1207"/>
                      <a:pt x="13613" y="1220"/>
                      <a:pt x="13793" y="1234"/>
                    </a:cubicBezTo>
                    <a:cubicBezTo>
                      <a:pt x="13782" y="1230"/>
                      <a:pt x="13772" y="1227"/>
                      <a:pt x="13762" y="1220"/>
                    </a:cubicBezTo>
                    <a:cubicBezTo>
                      <a:pt x="13132" y="939"/>
                      <a:pt x="12469" y="719"/>
                      <a:pt x="11808" y="516"/>
                    </a:cubicBezTo>
                    <a:cubicBezTo>
                      <a:pt x="11410" y="411"/>
                      <a:pt x="11001" y="341"/>
                      <a:pt x="10596" y="275"/>
                    </a:cubicBezTo>
                    <a:lnTo>
                      <a:pt x="10596" y="275"/>
                    </a:lnTo>
                    <a:cubicBezTo>
                      <a:pt x="10596" y="275"/>
                      <a:pt x="10596" y="275"/>
                      <a:pt x="10596" y="275"/>
                    </a:cubicBezTo>
                    <a:cubicBezTo>
                      <a:pt x="10206" y="218"/>
                      <a:pt x="9817" y="187"/>
                      <a:pt x="9424" y="146"/>
                    </a:cubicBezTo>
                    <a:cubicBezTo>
                      <a:pt x="9062" y="106"/>
                      <a:pt x="8696" y="79"/>
                      <a:pt x="8327" y="69"/>
                    </a:cubicBezTo>
                    <a:cubicBezTo>
                      <a:pt x="7758" y="55"/>
                      <a:pt x="7193" y="24"/>
                      <a:pt x="6624" y="4"/>
                    </a:cubicBezTo>
                    <a:cubicBezTo>
                      <a:pt x="6525" y="2"/>
                      <a:pt x="6427" y="1"/>
                      <a:pt x="6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0" name="Google Shape;1150;p56"/>
              <p:cNvSpPr/>
              <p:nvPr/>
            </p:nvSpPr>
            <p:spPr>
              <a:xfrm>
                <a:off x="6729725" y="4480693"/>
                <a:ext cx="236590" cy="213895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5080" extrusionOk="0">
                    <a:moveTo>
                      <a:pt x="2689" y="566"/>
                    </a:moveTo>
                    <a:cubicBezTo>
                      <a:pt x="2688" y="566"/>
                      <a:pt x="2687" y="566"/>
                      <a:pt x="2685" y="567"/>
                    </a:cubicBezTo>
                    <a:lnTo>
                      <a:pt x="2685" y="567"/>
                    </a:lnTo>
                    <a:cubicBezTo>
                      <a:pt x="2687" y="566"/>
                      <a:pt x="2688" y="566"/>
                      <a:pt x="2689" y="566"/>
                    </a:cubicBezTo>
                    <a:close/>
                    <a:moveTo>
                      <a:pt x="5602" y="0"/>
                    </a:moveTo>
                    <a:cubicBezTo>
                      <a:pt x="5368" y="24"/>
                      <a:pt x="5134" y="47"/>
                      <a:pt x="4900" y="81"/>
                    </a:cubicBezTo>
                    <a:cubicBezTo>
                      <a:pt x="4525" y="139"/>
                      <a:pt x="4152" y="217"/>
                      <a:pt x="3780" y="295"/>
                    </a:cubicBezTo>
                    <a:cubicBezTo>
                      <a:pt x="3409" y="369"/>
                      <a:pt x="3047" y="470"/>
                      <a:pt x="2683" y="568"/>
                    </a:cubicBezTo>
                    <a:lnTo>
                      <a:pt x="2683" y="568"/>
                    </a:lnTo>
                    <a:cubicBezTo>
                      <a:pt x="2684" y="568"/>
                      <a:pt x="2685" y="567"/>
                      <a:pt x="2685" y="567"/>
                    </a:cubicBezTo>
                    <a:lnTo>
                      <a:pt x="2685" y="567"/>
                    </a:lnTo>
                    <a:cubicBezTo>
                      <a:pt x="2149" y="723"/>
                      <a:pt x="1618" y="905"/>
                      <a:pt x="1104" y="1128"/>
                    </a:cubicBezTo>
                    <a:cubicBezTo>
                      <a:pt x="925" y="1205"/>
                      <a:pt x="749" y="1294"/>
                      <a:pt x="580" y="1395"/>
                    </a:cubicBezTo>
                    <a:cubicBezTo>
                      <a:pt x="448" y="1477"/>
                      <a:pt x="319" y="1564"/>
                      <a:pt x="193" y="1659"/>
                    </a:cubicBezTo>
                    <a:cubicBezTo>
                      <a:pt x="170" y="1683"/>
                      <a:pt x="146" y="1703"/>
                      <a:pt x="123" y="1727"/>
                    </a:cubicBezTo>
                    <a:cubicBezTo>
                      <a:pt x="120" y="1727"/>
                      <a:pt x="120" y="1730"/>
                      <a:pt x="116" y="1733"/>
                    </a:cubicBezTo>
                    <a:cubicBezTo>
                      <a:pt x="82" y="1758"/>
                      <a:pt x="48" y="1781"/>
                      <a:pt x="31" y="1819"/>
                    </a:cubicBezTo>
                    <a:cubicBezTo>
                      <a:pt x="7" y="1872"/>
                      <a:pt x="1" y="1933"/>
                      <a:pt x="28" y="1988"/>
                    </a:cubicBezTo>
                    <a:cubicBezTo>
                      <a:pt x="55" y="2046"/>
                      <a:pt x="99" y="2083"/>
                      <a:pt x="157" y="2113"/>
                    </a:cubicBezTo>
                    <a:cubicBezTo>
                      <a:pt x="319" y="2201"/>
                      <a:pt x="498" y="2241"/>
                      <a:pt x="675" y="2289"/>
                    </a:cubicBezTo>
                    <a:cubicBezTo>
                      <a:pt x="837" y="2330"/>
                      <a:pt x="996" y="2374"/>
                      <a:pt x="1159" y="2414"/>
                    </a:cubicBezTo>
                    <a:cubicBezTo>
                      <a:pt x="1325" y="2455"/>
                      <a:pt x="1494" y="2479"/>
                      <a:pt x="1660" y="2513"/>
                    </a:cubicBezTo>
                    <a:cubicBezTo>
                      <a:pt x="1823" y="2550"/>
                      <a:pt x="1981" y="2594"/>
                      <a:pt x="2141" y="2627"/>
                    </a:cubicBezTo>
                    <a:cubicBezTo>
                      <a:pt x="2225" y="2644"/>
                      <a:pt x="2310" y="2662"/>
                      <a:pt x="2395" y="2675"/>
                    </a:cubicBezTo>
                    <a:cubicBezTo>
                      <a:pt x="2422" y="2682"/>
                      <a:pt x="2449" y="2685"/>
                      <a:pt x="2480" y="2692"/>
                    </a:cubicBezTo>
                    <a:cubicBezTo>
                      <a:pt x="2486" y="2692"/>
                      <a:pt x="2493" y="2696"/>
                      <a:pt x="2503" y="2696"/>
                    </a:cubicBezTo>
                    <a:cubicBezTo>
                      <a:pt x="2544" y="2709"/>
                      <a:pt x="2588" y="2713"/>
                      <a:pt x="2628" y="2716"/>
                    </a:cubicBezTo>
                    <a:cubicBezTo>
                      <a:pt x="2669" y="2722"/>
                      <a:pt x="2713" y="2729"/>
                      <a:pt x="2757" y="2736"/>
                    </a:cubicBezTo>
                    <a:cubicBezTo>
                      <a:pt x="2822" y="2749"/>
                      <a:pt x="2889" y="2760"/>
                      <a:pt x="2957" y="2770"/>
                    </a:cubicBezTo>
                    <a:cubicBezTo>
                      <a:pt x="2923" y="2777"/>
                      <a:pt x="2886" y="2783"/>
                      <a:pt x="2852" y="2790"/>
                    </a:cubicBezTo>
                    <a:lnTo>
                      <a:pt x="2855" y="2790"/>
                    </a:lnTo>
                    <a:cubicBezTo>
                      <a:pt x="2825" y="2797"/>
                      <a:pt x="2794" y="2800"/>
                      <a:pt x="2764" y="2804"/>
                    </a:cubicBezTo>
                    <a:cubicBezTo>
                      <a:pt x="2947" y="2821"/>
                      <a:pt x="3130" y="2838"/>
                      <a:pt x="3312" y="2865"/>
                    </a:cubicBezTo>
                    <a:cubicBezTo>
                      <a:pt x="3383" y="2878"/>
                      <a:pt x="3451" y="2891"/>
                      <a:pt x="3519" y="2902"/>
                    </a:cubicBezTo>
                    <a:cubicBezTo>
                      <a:pt x="3505" y="2902"/>
                      <a:pt x="3492" y="2899"/>
                      <a:pt x="3475" y="2899"/>
                    </a:cubicBezTo>
                    <a:cubicBezTo>
                      <a:pt x="3702" y="2936"/>
                      <a:pt x="3928" y="2990"/>
                      <a:pt x="4149" y="3058"/>
                    </a:cubicBezTo>
                    <a:cubicBezTo>
                      <a:pt x="4155" y="3061"/>
                      <a:pt x="4166" y="3061"/>
                      <a:pt x="4176" y="3065"/>
                    </a:cubicBezTo>
                    <a:lnTo>
                      <a:pt x="4169" y="3065"/>
                    </a:lnTo>
                    <a:cubicBezTo>
                      <a:pt x="4216" y="3078"/>
                      <a:pt x="4264" y="3095"/>
                      <a:pt x="4308" y="3115"/>
                    </a:cubicBezTo>
                    <a:cubicBezTo>
                      <a:pt x="4379" y="3149"/>
                      <a:pt x="4450" y="3190"/>
                      <a:pt x="4518" y="3230"/>
                    </a:cubicBezTo>
                    <a:cubicBezTo>
                      <a:pt x="4538" y="3244"/>
                      <a:pt x="4558" y="3257"/>
                      <a:pt x="4575" y="3271"/>
                    </a:cubicBezTo>
                    <a:cubicBezTo>
                      <a:pt x="4599" y="3295"/>
                      <a:pt x="4623" y="3315"/>
                      <a:pt x="4647" y="3338"/>
                    </a:cubicBezTo>
                    <a:cubicBezTo>
                      <a:pt x="4674" y="3369"/>
                      <a:pt x="4697" y="3403"/>
                      <a:pt x="4724" y="3434"/>
                    </a:cubicBezTo>
                    <a:cubicBezTo>
                      <a:pt x="4728" y="3444"/>
                      <a:pt x="4735" y="3454"/>
                      <a:pt x="4738" y="3460"/>
                    </a:cubicBezTo>
                    <a:cubicBezTo>
                      <a:pt x="4741" y="3468"/>
                      <a:pt x="4744" y="3474"/>
                      <a:pt x="4748" y="3481"/>
                    </a:cubicBezTo>
                    <a:cubicBezTo>
                      <a:pt x="4758" y="3515"/>
                      <a:pt x="4765" y="3552"/>
                      <a:pt x="4775" y="3586"/>
                    </a:cubicBezTo>
                    <a:cubicBezTo>
                      <a:pt x="4789" y="3643"/>
                      <a:pt x="4799" y="3704"/>
                      <a:pt x="4805" y="3765"/>
                    </a:cubicBezTo>
                    <a:cubicBezTo>
                      <a:pt x="4813" y="3894"/>
                      <a:pt x="4813" y="4023"/>
                      <a:pt x="4813" y="4155"/>
                    </a:cubicBezTo>
                    <a:cubicBezTo>
                      <a:pt x="4816" y="4287"/>
                      <a:pt x="4816" y="4419"/>
                      <a:pt x="4816" y="4554"/>
                    </a:cubicBezTo>
                    <a:cubicBezTo>
                      <a:pt x="4809" y="4649"/>
                      <a:pt x="4799" y="4744"/>
                      <a:pt x="4782" y="4839"/>
                    </a:cubicBezTo>
                    <a:cubicBezTo>
                      <a:pt x="4785" y="4822"/>
                      <a:pt x="4789" y="4809"/>
                      <a:pt x="4792" y="4795"/>
                    </a:cubicBezTo>
                    <a:lnTo>
                      <a:pt x="4792" y="4795"/>
                    </a:lnTo>
                    <a:cubicBezTo>
                      <a:pt x="4779" y="4873"/>
                      <a:pt x="4761" y="4957"/>
                      <a:pt x="4752" y="5039"/>
                    </a:cubicBezTo>
                    <a:cubicBezTo>
                      <a:pt x="4996" y="5056"/>
                      <a:pt x="5239" y="5073"/>
                      <a:pt x="5486" y="5079"/>
                    </a:cubicBezTo>
                    <a:cubicBezTo>
                      <a:pt x="5490" y="4978"/>
                      <a:pt x="5496" y="4876"/>
                      <a:pt x="5503" y="4774"/>
                    </a:cubicBezTo>
                    <a:cubicBezTo>
                      <a:pt x="5516" y="4484"/>
                      <a:pt x="5541" y="4189"/>
                      <a:pt x="5557" y="3898"/>
                    </a:cubicBezTo>
                    <a:cubicBezTo>
                      <a:pt x="5557" y="3877"/>
                      <a:pt x="5561" y="3860"/>
                      <a:pt x="5561" y="3840"/>
                    </a:cubicBezTo>
                    <a:cubicBezTo>
                      <a:pt x="5561" y="3806"/>
                      <a:pt x="5564" y="3769"/>
                      <a:pt x="5568" y="3732"/>
                    </a:cubicBezTo>
                    <a:cubicBezTo>
                      <a:pt x="5598" y="3048"/>
                      <a:pt x="5612" y="2360"/>
                      <a:pt x="5618" y="1677"/>
                    </a:cubicBezTo>
                    <a:cubicBezTo>
                      <a:pt x="5612" y="1497"/>
                      <a:pt x="5594" y="1321"/>
                      <a:pt x="5585" y="1141"/>
                    </a:cubicBezTo>
                    <a:cubicBezTo>
                      <a:pt x="5571" y="952"/>
                      <a:pt x="5577" y="762"/>
                      <a:pt x="5585" y="572"/>
                    </a:cubicBezTo>
                    <a:cubicBezTo>
                      <a:pt x="5594" y="386"/>
                      <a:pt x="5598" y="200"/>
                      <a:pt x="5602" y="14"/>
                    </a:cubicBezTo>
                    <a:lnTo>
                      <a:pt x="5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1" name="Google Shape;1151;p56"/>
              <p:cNvSpPr/>
              <p:nvPr/>
            </p:nvSpPr>
            <p:spPr>
              <a:xfrm>
                <a:off x="7596596" y="4472567"/>
                <a:ext cx="244126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50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34"/>
                      <a:pt x="3" y="68"/>
                      <a:pt x="3" y="102"/>
                    </a:cubicBezTo>
                    <a:cubicBezTo>
                      <a:pt x="7" y="230"/>
                      <a:pt x="17" y="359"/>
                      <a:pt x="20" y="488"/>
                    </a:cubicBezTo>
                    <a:cubicBezTo>
                      <a:pt x="31" y="742"/>
                      <a:pt x="20" y="999"/>
                      <a:pt x="24" y="1249"/>
                    </a:cubicBezTo>
                    <a:cubicBezTo>
                      <a:pt x="28" y="1429"/>
                      <a:pt x="34" y="1605"/>
                      <a:pt x="44" y="1784"/>
                    </a:cubicBezTo>
                    <a:cubicBezTo>
                      <a:pt x="51" y="1951"/>
                      <a:pt x="72" y="2117"/>
                      <a:pt x="81" y="2282"/>
                    </a:cubicBezTo>
                    <a:cubicBezTo>
                      <a:pt x="92" y="2468"/>
                      <a:pt x="102" y="2655"/>
                      <a:pt x="105" y="2837"/>
                    </a:cubicBezTo>
                    <a:cubicBezTo>
                      <a:pt x="109" y="3014"/>
                      <a:pt x="115" y="3190"/>
                      <a:pt x="133" y="3366"/>
                    </a:cubicBezTo>
                    <a:cubicBezTo>
                      <a:pt x="173" y="3739"/>
                      <a:pt x="217" y="4111"/>
                      <a:pt x="241" y="4486"/>
                    </a:cubicBezTo>
                    <a:cubicBezTo>
                      <a:pt x="254" y="4683"/>
                      <a:pt x="267" y="4876"/>
                      <a:pt x="281" y="5072"/>
                    </a:cubicBezTo>
                    <a:cubicBezTo>
                      <a:pt x="508" y="5032"/>
                      <a:pt x="731" y="4991"/>
                      <a:pt x="958" y="4961"/>
                    </a:cubicBezTo>
                    <a:cubicBezTo>
                      <a:pt x="1023" y="4950"/>
                      <a:pt x="1091" y="4944"/>
                      <a:pt x="1155" y="4937"/>
                    </a:cubicBezTo>
                    <a:cubicBezTo>
                      <a:pt x="1155" y="4910"/>
                      <a:pt x="1161" y="4886"/>
                      <a:pt x="1158" y="4863"/>
                    </a:cubicBezTo>
                    <a:cubicBezTo>
                      <a:pt x="1155" y="4836"/>
                      <a:pt x="1152" y="4808"/>
                      <a:pt x="1152" y="4785"/>
                    </a:cubicBezTo>
                    <a:cubicBezTo>
                      <a:pt x="1145" y="4697"/>
                      <a:pt x="1148" y="4608"/>
                      <a:pt x="1152" y="4520"/>
                    </a:cubicBezTo>
                    <a:cubicBezTo>
                      <a:pt x="1161" y="4405"/>
                      <a:pt x="1175" y="4294"/>
                      <a:pt x="1178" y="4178"/>
                    </a:cubicBezTo>
                    <a:cubicBezTo>
                      <a:pt x="1178" y="4100"/>
                      <a:pt x="1178" y="4026"/>
                      <a:pt x="1182" y="3948"/>
                    </a:cubicBezTo>
                    <a:cubicBezTo>
                      <a:pt x="1192" y="3867"/>
                      <a:pt x="1206" y="3789"/>
                      <a:pt x="1219" y="3711"/>
                    </a:cubicBezTo>
                    <a:cubicBezTo>
                      <a:pt x="1230" y="3664"/>
                      <a:pt x="1239" y="3620"/>
                      <a:pt x="1250" y="3576"/>
                    </a:cubicBezTo>
                    <a:cubicBezTo>
                      <a:pt x="1263" y="3549"/>
                      <a:pt x="1274" y="3522"/>
                      <a:pt x="1287" y="3495"/>
                    </a:cubicBezTo>
                    <a:cubicBezTo>
                      <a:pt x="1314" y="3447"/>
                      <a:pt x="1341" y="3397"/>
                      <a:pt x="1372" y="3349"/>
                    </a:cubicBezTo>
                    <a:cubicBezTo>
                      <a:pt x="1409" y="3295"/>
                      <a:pt x="1450" y="3244"/>
                      <a:pt x="1491" y="3193"/>
                    </a:cubicBezTo>
                    <a:cubicBezTo>
                      <a:pt x="1585" y="3132"/>
                      <a:pt x="1683" y="3078"/>
                      <a:pt x="1785" y="3028"/>
                    </a:cubicBezTo>
                    <a:cubicBezTo>
                      <a:pt x="1852" y="2997"/>
                      <a:pt x="1920" y="2967"/>
                      <a:pt x="1988" y="2936"/>
                    </a:cubicBezTo>
                    <a:cubicBezTo>
                      <a:pt x="2188" y="2895"/>
                      <a:pt x="2384" y="2841"/>
                      <a:pt x="2584" y="2794"/>
                    </a:cubicBezTo>
                    <a:cubicBezTo>
                      <a:pt x="2696" y="2756"/>
                      <a:pt x="2811" y="2716"/>
                      <a:pt x="2926" y="2675"/>
                    </a:cubicBezTo>
                    <a:cubicBezTo>
                      <a:pt x="3187" y="2587"/>
                      <a:pt x="3447" y="2492"/>
                      <a:pt x="3708" y="2398"/>
                    </a:cubicBezTo>
                    <a:cubicBezTo>
                      <a:pt x="3874" y="2337"/>
                      <a:pt x="4037" y="2272"/>
                      <a:pt x="4202" y="2218"/>
                    </a:cubicBezTo>
                    <a:cubicBezTo>
                      <a:pt x="4365" y="2167"/>
                      <a:pt x="4524" y="2120"/>
                      <a:pt x="4687" y="2062"/>
                    </a:cubicBezTo>
                    <a:cubicBezTo>
                      <a:pt x="4843" y="2008"/>
                      <a:pt x="5001" y="1954"/>
                      <a:pt x="5164" y="1910"/>
                    </a:cubicBezTo>
                    <a:cubicBezTo>
                      <a:pt x="5269" y="1883"/>
                      <a:pt x="5384" y="1856"/>
                      <a:pt x="5479" y="1795"/>
                    </a:cubicBezTo>
                    <a:cubicBezTo>
                      <a:pt x="5554" y="1751"/>
                      <a:pt x="5628" y="1700"/>
                      <a:pt x="5685" y="1636"/>
                    </a:cubicBezTo>
                    <a:cubicBezTo>
                      <a:pt x="5740" y="1581"/>
                      <a:pt x="5784" y="1517"/>
                      <a:pt x="5794" y="1443"/>
                    </a:cubicBezTo>
                    <a:cubicBezTo>
                      <a:pt x="5798" y="1406"/>
                      <a:pt x="5794" y="1368"/>
                      <a:pt x="5784" y="1328"/>
                    </a:cubicBezTo>
                    <a:cubicBezTo>
                      <a:pt x="5770" y="1284"/>
                      <a:pt x="5753" y="1243"/>
                      <a:pt x="5720" y="1209"/>
                    </a:cubicBezTo>
                    <a:cubicBezTo>
                      <a:pt x="5709" y="1199"/>
                      <a:pt x="5699" y="1192"/>
                      <a:pt x="5689" y="1182"/>
                    </a:cubicBezTo>
                    <a:cubicBezTo>
                      <a:pt x="5679" y="1168"/>
                      <a:pt x="5668" y="1154"/>
                      <a:pt x="5659" y="1141"/>
                    </a:cubicBezTo>
                    <a:cubicBezTo>
                      <a:pt x="5635" y="1114"/>
                      <a:pt x="5607" y="1084"/>
                      <a:pt x="5581" y="1057"/>
                    </a:cubicBezTo>
                    <a:cubicBezTo>
                      <a:pt x="5529" y="1009"/>
                      <a:pt x="5476" y="965"/>
                      <a:pt x="5418" y="921"/>
                    </a:cubicBezTo>
                    <a:cubicBezTo>
                      <a:pt x="5343" y="867"/>
                      <a:pt x="5269" y="820"/>
                      <a:pt x="5191" y="772"/>
                    </a:cubicBezTo>
                    <a:cubicBezTo>
                      <a:pt x="5100" y="728"/>
                      <a:pt x="5012" y="687"/>
                      <a:pt x="4920" y="651"/>
                    </a:cubicBezTo>
                    <a:cubicBezTo>
                      <a:pt x="4826" y="616"/>
                      <a:pt x="4731" y="586"/>
                      <a:pt x="4636" y="559"/>
                    </a:cubicBezTo>
                    <a:cubicBezTo>
                      <a:pt x="4046" y="423"/>
                      <a:pt x="3447" y="318"/>
                      <a:pt x="2852" y="237"/>
                    </a:cubicBezTo>
                    <a:cubicBezTo>
                      <a:pt x="2713" y="217"/>
                      <a:pt x="2574" y="196"/>
                      <a:pt x="2435" y="179"/>
                    </a:cubicBezTo>
                    <a:cubicBezTo>
                      <a:pt x="2415" y="176"/>
                      <a:pt x="2391" y="173"/>
                      <a:pt x="2374" y="169"/>
                    </a:cubicBezTo>
                    <a:cubicBezTo>
                      <a:pt x="2333" y="166"/>
                      <a:pt x="2296" y="159"/>
                      <a:pt x="2258" y="156"/>
                    </a:cubicBezTo>
                    <a:cubicBezTo>
                      <a:pt x="2228" y="152"/>
                      <a:pt x="2198" y="146"/>
                      <a:pt x="2167" y="143"/>
                    </a:cubicBezTo>
                    <a:lnTo>
                      <a:pt x="2147" y="143"/>
                    </a:lnTo>
                    <a:cubicBezTo>
                      <a:pt x="1433" y="61"/>
                      <a:pt x="718" y="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2" name="Google Shape;1152;p56"/>
              <p:cNvSpPr/>
              <p:nvPr/>
            </p:nvSpPr>
            <p:spPr>
              <a:xfrm>
                <a:off x="6942611" y="4386166"/>
                <a:ext cx="2938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2" extrusionOk="0">
                    <a:moveTo>
                      <a:pt x="340" y="0"/>
                    </a:moveTo>
                    <a:cubicBezTo>
                      <a:pt x="159" y="0"/>
                      <a:pt x="7" y="160"/>
                      <a:pt x="4" y="342"/>
                    </a:cubicBezTo>
                    <a:cubicBezTo>
                      <a:pt x="0" y="532"/>
                      <a:pt x="156" y="687"/>
                      <a:pt x="346" y="691"/>
                    </a:cubicBezTo>
                    <a:cubicBezTo>
                      <a:pt x="349" y="691"/>
                      <a:pt x="353" y="691"/>
                      <a:pt x="357" y="691"/>
                    </a:cubicBezTo>
                    <a:cubicBezTo>
                      <a:pt x="538" y="691"/>
                      <a:pt x="694" y="532"/>
                      <a:pt x="694" y="349"/>
                    </a:cubicBezTo>
                    <a:cubicBezTo>
                      <a:pt x="698" y="159"/>
                      <a:pt x="542" y="4"/>
                      <a:pt x="352" y="0"/>
                    </a:cubicBezTo>
                    <a:cubicBezTo>
                      <a:pt x="348" y="0"/>
                      <a:pt x="344" y="0"/>
                      <a:pt x="340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3" name="Google Shape;1153;p56"/>
              <p:cNvSpPr/>
              <p:nvPr/>
            </p:nvSpPr>
            <p:spPr>
              <a:xfrm>
                <a:off x="6985054" y="4382292"/>
                <a:ext cx="29474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95" extrusionOk="0">
                    <a:moveTo>
                      <a:pt x="351" y="1"/>
                    </a:moveTo>
                    <a:cubicBezTo>
                      <a:pt x="164" y="1"/>
                      <a:pt x="8" y="159"/>
                      <a:pt x="5" y="343"/>
                    </a:cubicBezTo>
                    <a:cubicBezTo>
                      <a:pt x="1" y="532"/>
                      <a:pt x="160" y="688"/>
                      <a:pt x="346" y="695"/>
                    </a:cubicBezTo>
                    <a:cubicBezTo>
                      <a:pt x="348" y="695"/>
                      <a:pt x="350" y="695"/>
                      <a:pt x="352" y="695"/>
                    </a:cubicBezTo>
                    <a:cubicBezTo>
                      <a:pt x="537" y="695"/>
                      <a:pt x="696" y="538"/>
                      <a:pt x="696" y="352"/>
                    </a:cubicBezTo>
                    <a:cubicBezTo>
                      <a:pt x="699" y="163"/>
                      <a:pt x="543" y="7"/>
                      <a:pt x="357" y="1"/>
                    </a:cubicBezTo>
                    <a:cubicBezTo>
                      <a:pt x="355" y="1"/>
                      <a:pt x="353" y="1"/>
                      <a:pt x="351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4" name="Google Shape;1154;p56"/>
              <p:cNvSpPr/>
              <p:nvPr/>
            </p:nvSpPr>
            <p:spPr>
              <a:xfrm>
                <a:off x="7577059" y="4376440"/>
                <a:ext cx="29263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92" extrusionOk="0">
                    <a:moveTo>
                      <a:pt x="342" y="0"/>
                    </a:moveTo>
                    <a:cubicBezTo>
                      <a:pt x="157" y="0"/>
                      <a:pt x="4" y="160"/>
                      <a:pt x="0" y="343"/>
                    </a:cubicBezTo>
                    <a:cubicBezTo>
                      <a:pt x="0" y="532"/>
                      <a:pt x="156" y="685"/>
                      <a:pt x="342" y="691"/>
                    </a:cubicBezTo>
                    <a:cubicBezTo>
                      <a:pt x="346" y="692"/>
                      <a:pt x="350" y="692"/>
                      <a:pt x="355" y="692"/>
                    </a:cubicBezTo>
                    <a:cubicBezTo>
                      <a:pt x="539" y="692"/>
                      <a:pt x="691" y="532"/>
                      <a:pt x="695" y="349"/>
                    </a:cubicBezTo>
                    <a:cubicBezTo>
                      <a:pt x="695" y="160"/>
                      <a:pt x="539" y="4"/>
                      <a:pt x="353" y="1"/>
                    </a:cubicBezTo>
                    <a:cubicBezTo>
                      <a:pt x="349" y="1"/>
                      <a:pt x="345" y="0"/>
                      <a:pt x="342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5" name="Google Shape;1155;p56"/>
              <p:cNvSpPr/>
              <p:nvPr/>
            </p:nvSpPr>
            <p:spPr>
              <a:xfrm>
                <a:off x="6555492" y="4214501"/>
                <a:ext cx="1501938" cy="288884"/>
              </a:xfrm>
              <a:custGeom>
                <a:avLst/>
                <a:gdLst/>
                <a:ahLst/>
                <a:cxnLst/>
                <a:rect l="l" t="t" r="r" b="b"/>
                <a:pathLst>
                  <a:path w="35671" h="6861" extrusionOk="0">
                    <a:moveTo>
                      <a:pt x="19704" y="0"/>
                    </a:moveTo>
                    <a:cubicBezTo>
                      <a:pt x="19220" y="0"/>
                      <a:pt x="18735" y="4"/>
                      <a:pt x="18252" y="10"/>
                    </a:cubicBezTo>
                    <a:cubicBezTo>
                      <a:pt x="17460" y="17"/>
                      <a:pt x="16664" y="17"/>
                      <a:pt x="15871" y="44"/>
                    </a:cubicBezTo>
                    <a:cubicBezTo>
                      <a:pt x="15069" y="71"/>
                      <a:pt x="14270" y="119"/>
                      <a:pt x="13467" y="163"/>
                    </a:cubicBezTo>
                    <a:cubicBezTo>
                      <a:pt x="12719" y="203"/>
                      <a:pt x="11971" y="224"/>
                      <a:pt x="11223" y="278"/>
                    </a:cubicBezTo>
                    <a:cubicBezTo>
                      <a:pt x="10830" y="312"/>
                      <a:pt x="10434" y="342"/>
                      <a:pt x="10040" y="393"/>
                    </a:cubicBezTo>
                    <a:cubicBezTo>
                      <a:pt x="9638" y="444"/>
                      <a:pt x="9242" y="511"/>
                      <a:pt x="8846" y="593"/>
                    </a:cubicBezTo>
                    <a:cubicBezTo>
                      <a:pt x="8104" y="745"/>
                      <a:pt x="7385" y="987"/>
                      <a:pt x="6664" y="1206"/>
                    </a:cubicBezTo>
                    <a:lnTo>
                      <a:pt x="6664" y="1206"/>
                    </a:lnTo>
                    <a:cubicBezTo>
                      <a:pt x="6664" y="1206"/>
                      <a:pt x="6664" y="1206"/>
                      <a:pt x="6665" y="1205"/>
                    </a:cubicBezTo>
                    <a:lnTo>
                      <a:pt x="6665" y="1205"/>
                    </a:lnTo>
                    <a:cubicBezTo>
                      <a:pt x="6664" y="1206"/>
                      <a:pt x="6664" y="1206"/>
                      <a:pt x="6664" y="1206"/>
                    </a:cubicBezTo>
                    <a:lnTo>
                      <a:pt x="6664" y="1206"/>
                    </a:lnTo>
                    <a:cubicBezTo>
                      <a:pt x="6661" y="1207"/>
                      <a:pt x="6658" y="1208"/>
                      <a:pt x="6655" y="1209"/>
                    </a:cubicBezTo>
                    <a:lnTo>
                      <a:pt x="6655" y="1210"/>
                    </a:lnTo>
                    <a:lnTo>
                      <a:pt x="6655" y="1210"/>
                    </a:lnTo>
                    <a:cubicBezTo>
                      <a:pt x="6654" y="1211"/>
                      <a:pt x="6653" y="1212"/>
                      <a:pt x="6652" y="1213"/>
                    </a:cubicBezTo>
                    <a:cubicBezTo>
                      <a:pt x="6644" y="1213"/>
                      <a:pt x="6638" y="1216"/>
                      <a:pt x="6631" y="1216"/>
                    </a:cubicBezTo>
                    <a:cubicBezTo>
                      <a:pt x="6618" y="1219"/>
                      <a:pt x="6604" y="1223"/>
                      <a:pt x="6594" y="1229"/>
                    </a:cubicBezTo>
                    <a:cubicBezTo>
                      <a:pt x="6543" y="1243"/>
                      <a:pt x="6489" y="1253"/>
                      <a:pt x="6438" y="1274"/>
                    </a:cubicBezTo>
                    <a:cubicBezTo>
                      <a:pt x="6408" y="1284"/>
                      <a:pt x="6377" y="1294"/>
                      <a:pt x="6350" y="1301"/>
                    </a:cubicBezTo>
                    <a:cubicBezTo>
                      <a:pt x="6340" y="1304"/>
                      <a:pt x="6333" y="1304"/>
                      <a:pt x="6323" y="1307"/>
                    </a:cubicBezTo>
                    <a:cubicBezTo>
                      <a:pt x="5941" y="1422"/>
                      <a:pt x="5558" y="1538"/>
                      <a:pt x="5175" y="1660"/>
                    </a:cubicBezTo>
                    <a:cubicBezTo>
                      <a:pt x="4826" y="1774"/>
                      <a:pt x="4474" y="1900"/>
                      <a:pt x="4145" y="2062"/>
                    </a:cubicBezTo>
                    <a:cubicBezTo>
                      <a:pt x="3966" y="2151"/>
                      <a:pt x="3790" y="2238"/>
                      <a:pt x="3620" y="2346"/>
                    </a:cubicBezTo>
                    <a:cubicBezTo>
                      <a:pt x="3448" y="2455"/>
                      <a:pt x="3282" y="2567"/>
                      <a:pt x="3120" y="2692"/>
                    </a:cubicBezTo>
                    <a:cubicBezTo>
                      <a:pt x="2812" y="2926"/>
                      <a:pt x="2514" y="3170"/>
                      <a:pt x="2206" y="3407"/>
                    </a:cubicBezTo>
                    <a:cubicBezTo>
                      <a:pt x="1901" y="3647"/>
                      <a:pt x="1596" y="3881"/>
                      <a:pt x="1312" y="4145"/>
                    </a:cubicBezTo>
                    <a:cubicBezTo>
                      <a:pt x="1034" y="4406"/>
                      <a:pt x="831" y="4720"/>
                      <a:pt x="618" y="5039"/>
                    </a:cubicBezTo>
                    <a:cubicBezTo>
                      <a:pt x="519" y="5184"/>
                      <a:pt x="414" y="5330"/>
                      <a:pt x="319" y="5483"/>
                    </a:cubicBezTo>
                    <a:cubicBezTo>
                      <a:pt x="221" y="5638"/>
                      <a:pt x="130" y="5800"/>
                      <a:pt x="41" y="5963"/>
                    </a:cubicBezTo>
                    <a:cubicBezTo>
                      <a:pt x="28" y="5990"/>
                      <a:pt x="15" y="6021"/>
                      <a:pt x="1" y="6048"/>
                    </a:cubicBezTo>
                    <a:cubicBezTo>
                      <a:pt x="106" y="6295"/>
                      <a:pt x="218" y="6539"/>
                      <a:pt x="333" y="6775"/>
                    </a:cubicBezTo>
                    <a:cubicBezTo>
                      <a:pt x="346" y="6806"/>
                      <a:pt x="367" y="6830"/>
                      <a:pt x="380" y="6861"/>
                    </a:cubicBezTo>
                    <a:cubicBezTo>
                      <a:pt x="492" y="6597"/>
                      <a:pt x="621" y="6342"/>
                      <a:pt x="760" y="6092"/>
                    </a:cubicBezTo>
                    <a:cubicBezTo>
                      <a:pt x="871" y="5895"/>
                      <a:pt x="996" y="5709"/>
                      <a:pt x="1126" y="5520"/>
                    </a:cubicBezTo>
                    <a:cubicBezTo>
                      <a:pt x="1251" y="5337"/>
                      <a:pt x="1376" y="5147"/>
                      <a:pt x="1504" y="4964"/>
                    </a:cubicBezTo>
                    <a:cubicBezTo>
                      <a:pt x="1559" y="4897"/>
                      <a:pt x="1616" y="4829"/>
                      <a:pt x="1674" y="4764"/>
                    </a:cubicBezTo>
                    <a:cubicBezTo>
                      <a:pt x="1846" y="4589"/>
                      <a:pt x="2029" y="4429"/>
                      <a:pt x="2219" y="4273"/>
                    </a:cubicBezTo>
                    <a:cubicBezTo>
                      <a:pt x="2517" y="4040"/>
                      <a:pt x="2818" y="3809"/>
                      <a:pt x="3113" y="3576"/>
                    </a:cubicBezTo>
                    <a:cubicBezTo>
                      <a:pt x="3272" y="3448"/>
                      <a:pt x="3431" y="3322"/>
                      <a:pt x="3594" y="3200"/>
                    </a:cubicBezTo>
                    <a:cubicBezTo>
                      <a:pt x="3736" y="3092"/>
                      <a:pt x="3885" y="2993"/>
                      <a:pt x="4037" y="2899"/>
                    </a:cubicBezTo>
                    <a:cubicBezTo>
                      <a:pt x="4183" y="2818"/>
                      <a:pt x="4328" y="2743"/>
                      <a:pt x="4478" y="2668"/>
                    </a:cubicBezTo>
                    <a:cubicBezTo>
                      <a:pt x="4758" y="2546"/>
                      <a:pt x="5043" y="2435"/>
                      <a:pt x="5331" y="2337"/>
                    </a:cubicBezTo>
                    <a:cubicBezTo>
                      <a:pt x="5602" y="2242"/>
                      <a:pt x="5880" y="2160"/>
                      <a:pt x="6157" y="2079"/>
                    </a:cubicBezTo>
                    <a:cubicBezTo>
                      <a:pt x="6266" y="2046"/>
                      <a:pt x="6377" y="2012"/>
                      <a:pt x="6485" y="1981"/>
                    </a:cubicBezTo>
                    <a:cubicBezTo>
                      <a:pt x="6499" y="1978"/>
                      <a:pt x="6513" y="1974"/>
                      <a:pt x="6530" y="1968"/>
                    </a:cubicBezTo>
                    <a:cubicBezTo>
                      <a:pt x="6540" y="1965"/>
                      <a:pt x="6550" y="1960"/>
                      <a:pt x="6560" y="1957"/>
                    </a:cubicBezTo>
                    <a:lnTo>
                      <a:pt x="6566" y="1957"/>
                    </a:lnTo>
                    <a:lnTo>
                      <a:pt x="6570" y="1954"/>
                    </a:lnTo>
                    <a:cubicBezTo>
                      <a:pt x="6591" y="1951"/>
                      <a:pt x="6611" y="1944"/>
                      <a:pt x="6635" y="1937"/>
                    </a:cubicBezTo>
                    <a:cubicBezTo>
                      <a:pt x="6648" y="1934"/>
                      <a:pt x="6665" y="1930"/>
                      <a:pt x="6678" y="1924"/>
                    </a:cubicBezTo>
                    <a:cubicBezTo>
                      <a:pt x="6722" y="1913"/>
                      <a:pt x="6763" y="1900"/>
                      <a:pt x="6804" y="1886"/>
                    </a:cubicBezTo>
                    <a:cubicBezTo>
                      <a:pt x="6807" y="1886"/>
                      <a:pt x="6814" y="1883"/>
                      <a:pt x="6817" y="1883"/>
                    </a:cubicBezTo>
                    <a:cubicBezTo>
                      <a:pt x="6827" y="1879"/>
                      <a:pt x="6838" y="1876"/>
                      <a:pt x="6848" y="1873"/>
                    </a:cubicBezTo>
                    <a:lnTo>
                      <a:pt x="6855" y="1873"/>
                    </a:lnTo>
                    <a:cubicBezTo>
                      <a:pt x="6858" y="1873"/>
                      <a:pt x="6861" y="1869"/>
                      <a:pt x="6865" y="1869"/>
                    </a:cubicBezTo>
                    <a:cubicBezTo>
                      <a:pt x="6963" y="1839"/>
                      <a:pt x="7064" y="1808"/>
                      <a:pt x="7163" y="1778"/>
                    </a:cubicBezTo>
                    <a:cubicBezTo>
                      <a:pt x="7515" y="1673"/>
                      <a:pt x="7867" y="1558"/>
                      <a:pt x="8219" y="1453"/>
                    </a:cubicBezTo>
                    <a:cubicBezTo>
                      <a:pt x="8696" y="1327"/>
                      <a:pt x="9177" y="1226"/>
                      <a:pt x="9662" y="1145"/>
                    </a:cubicBezTo>
                    <a:cubicBezTo>
                      <a:pt x="9997" y="1094"/>
                      <a:pt x="10329" y="1046"/>
                      <a:pt x="10667" y="1019"/>
                    </a:cubicBezTo>
                    <a:cubicBezTo>
                      <a:pt x="11020" y="989"/>
                      <a:pt x="11375" y="962"/>
                      <a:pt x="11731" y="941"/>
                    </a:cubicBezTo>
                    <a:cubicBezTo>
                      <a:pt x="12499" y="894"/>
                      <a:pt x="13268" y="867"/>
                      <a:pt x="14036" y="823"/>
                    </a:cubicBezTo>
                    <a:cubicBezTo>
                      <a:pt x="14808" y="782"/>
                      <a:pt x="15580" y="741"/>
                      <a:pt x="16356" y="721"/>
                    </a:cubicBezTo>
                    <a:lnTo>
                      <a:pt x="16349" y="721"/>
                    </a:lnTo>
                    <a:cubicBezTo>
                      <a:pt x="17389" y="706"/>
                      <a:pt x="18431" y="688"/>
                      <a:pt x="19474" y="688"/>
                    </a:cubicBezTo>
                    <a:cubicBezTo>
                      <a:pt x="19806" y="688"/>
                      <a:pt x="20138" y="690"/>
                      <a:pt x="20470" y="694"/>
                    </a:cubicBezTo>
                    <a:cubicBezTo>
                      <a:pt x="22038" y="715"/>
                      <a:pt x="23605" y="776"/>
                      <a:pt x="25167" y="945"/>
                    </a:cubicBezTo>
                    <a:cubicBezTo>
                      <a:pt x="25315" y="965"/>
                      <a:pt x="25468" y="985"/>
                      <a:pt x="25617" y="1002"/>
                    </a:cubicBezTo>
                    <a:cubicBezTo>
                      <a:pt x="26382" y="1107"/>
                      <a:pt x="27151" y="1199"/>
                      <a:pt x="27916" y="1304"/>
                    </a:cubicBezTo>
                    <a:cubicBezTo>
                      <a:pt x="28309" y="1355"/>
                      <a:pt x="28698" y="1405"/>
                      <a:pt x="29088" y="1457"/>
                    </a:cubicBezTo>
                    <a:cubicBezTo>
                      <a:pt x="29264" y="1480"/>
                      <a:pt x="29440" y="1507"/>
                      <a:pt x="29613" y="1538"/>
                    </a:cubicBezTo>
                    <a:cubicBezTo>
                      <a:pt x="29802" y="1574"/>
                      <a:pt x="29985" y="1615"/>
                      <a:pt x="30168" y="1660"/>
                    </a:cubicBezTo>
                    <a:cubicBezTo>
                      <a:pt x="30815" y="1859"/>
                      <a:pt x="31451" y="2086"/>
                      <a:pt x="32081" y="2333"/>
                    </a:cubicBezTo>
                    <a:cubicBezTo>
                      <a:pt x="32277" y="2418"/>
                      <a:pt x="32477" y="2496"/>
                      <a:pt x="32667" y="2590"/>
                    </a:cubicBezTo>
                    <a:cubicBezTo>
                      <a:pt x="32853" y="2682"/>
                      <a:pt x="33032" y="2777"/>
                      <a:pt x="33215" y="2875"/>
                    </a:cubicBezTo>
                    <a:cubicBezTo>
                      <a:pt x="33378" y="2980"/>
                      <a:pt x="33537" y="3082"/>
                      <a:pt x="33696" y="3193"/>
                    </a:cubicBezTo>
                    <a:cubicBezTo>
                      <a:pt x="33811" y="3285"/>
                      <a:pt x="33926" y="3376"/>
                      <a:pt x="34042" y="3474"/>
                    </a:cubicBezTo>
                    <a:cubicBezTo>
                      <a:pt x="34140" y="3556"/>
                      <a:pt x="34231" y="3647"/>
                      <a:pt x="34326" y="3732"/>
                    </a:cubicBezTo>
                    <a:cubicBezTo>
                      <a:pt x="34542" y="3956"/>
                      <a:pt x="34749" y="4179"/>
                      <a:pt x="34953" y="4412"/>
                    </a:cubicBezTo>
                    <a:cubicBezTo>
                      <a:pt x="35131" y="4646"/>
                      <a:pt x="35298" y="4886"/>
                      <a:pt x="35456" y="5137"/>
                    </a:cubicBezTo>
                    <a:cubicBezTo>
                      <a:pt x="35461" y="5137"/>
                      <a:pt x="35461" y="5140"/>
                      <a:pt x="35461" y="5144"/>
                    </a:cubicBezTo>
                    <a:cubicBezTo>
                      <a:pt x="35497" y="4958"/>
                      <a:pt x="35535" y="4771"/>
                      <a:pt x="35578" y="4589"/>
                    </a:cubicBezTo>
                    <a:cubicBezTo>
                      <a:pt x="35606" y="4463"/>
                      <a:pt x="35639" y="4337"/>
                      <a:pt x="35670" y="4212"/>
                    </a:cubicBezTo>
                    <a:cubicBezTo>
                      <a:pt x="35599" y="4118"/>
                      <a:pt x="35531" y="4026"/>
                      <a:pt x="35456" y="3938"/>
                    </a:cubicBezTo>
                    <a:cubicBezTo>
                      <a:pt x="35253" y="3704"/>
                      <a:pt x="35044" y="3478"/>
                      <a:pt x="34827" y="3257"/>
                    </a:cubicBezTo>
                    <a:cubicBezTo>
                      <a:pt x="34617" y="3041"/>
                      <a:pt x="34380" y="2851"/>
                      <a:pt x="34143" y="2668"/>
                    </a:cubicBezTo>
                    <a:cubicBezTo>
                      <a:pt x="33510" y="2177"/>
                      <a:pt x="32762" y="1859"/>
                      <a:pt x="32020" y="1568"/>
                    </a:cubicBezTo>
                    <a:cubicBezTo>
                      <a:pt x="31682" y="1436"/>
                      <a:pt x="31336" y="1318"/>
                      <a:pt x="30991" y="1199"/>
                    </a:cubicBezTo>
                    <a:cubicBezTo>
                      <a:pt x="30791" y="1127"/>
                      <a:pt x="30588" y="1063"/>
                      <a:pt x="30388" y="1002"/>
                    </a:cubicBezTo>
                    <a:cubicBezTo>
                      <a:pt x="30199" y="945"/>
                      <a:pt x="29999" y="908"/>
                      <a:pt x="29805" y="871"/>
                    </a:cubicBezTo>
                    <a:cubicBezTo>
                      <a:pt x="29422" y="799"/>
                      <a:pt x="29041" y="752"/>
                      <a:pt x="28655" y="705"/>
                    </a:cubicBezTo>
                    <a:cubicBezTo>
                      <a:pt x="28289" y="660"/>
                      <a:pt x="27926" y="607"/>
                      <a:pt x="27564" y="559"/>
                    </a:cubicBezTo>
                    <a:cubicBezTo>
                      <a:pt x="27188" y="508"/>
                      <a:pt x="26809" y="464"/>
                      <a:pt x="26433" y="413"/>
                    </a:cubicBezTo>
                    <a:cubicBezTo>
                      <a:pt x="26034" y="363"/>
                      <a:pt x="25631" y="302"/>
                      <a:pt x="25231" y="258"/>
                    </a:cubicBezTo>
                    <a:cubicBezTo>
                      <a:pt x="23660" y="85"/>
                      <a:pt x="22078" y="24"/>
                      <a:pt x="20500" y="4"/>
                    </a:cubicBezTo>
                    <a:cubicBezTo>
                      <a:pt x="20235" y="1"/>
                      <a:pt x="19970" y="0"/>
                      <a:pt x="19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6" name="Google Shape;1156;p56"/>
              <p:cNvSpPr/>
              <p:nvPr/>
            </p:nvSpPr>
            <p:spPr>
              <a:xfrm>
                <a:off x="8101737" y="4228185"/>
                <a:ext cx="1179" cy="2611"/>
              </a:xfrm>
              <a:custGeom>
                <a:avLst/>
                <a:gdLst/>
                <a:ahLst/>
                <a:cxnLst/>
                <a:rect l="l" t="t" r="r" b="b"/>
                <a:pathLst>
                  <a:path w="28" h="62" extrusionOk="0">
                    <a:moveTo>
                      <a:pt x="27" y="0"/>
                    </a:moveTo>
                    <a:cubicBezTo>
                      <a:pt x="18" y="0"/>
                      <a:pt x="10" y="4"/>
                      <a:pt x="0" y="4"/>
                    </a:cubicBezTo>
                    <a:lnTo>
                      <a:pt x="0" y="14"/>
                    </a:lnTo>
                    <a:cubicBezTo>
                      <a:pt x="7" y="30"/>
                      <a:pt x="18" y="44"/>
                      <a:pt x="27" y="61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52AD99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7" name="Google Shape;1157;p56"/>
              <p:cNvSpPr/>
              <p:nvPr/>
            </p:nvSpPr>
            <p:spPr>
              <a:xfrm>
                <a:off x="6515450" y="3959846"/>
                <a:ext cx="1553222" cy="284632"/>
              </a:xfrm>
              <a:custGeom>
                <a:avLst/>
                <a:gdLst/>
                <a:ahLst/>
                <a:cxnLst/>
                <a:rect l="l" t="t" r="r" b="b"/>
                <a:pathLst>
                  <a:path w="36889" h="6760" extrusionOk="0">
                    <a:moveTo>
                      <a:pt x="24556" y="319"/>
                    </a:moveTo>
                    <a:cubicBezTo>
                      <a:pt x="24558" y="319"/>
                      <a:pt x="24559" y="319"/>
                      <a:pt x="24560" y="319"/>
                    </a:cubicBezTo>
                    <a:lnTo>
                      <a:pt x="24560" y="319"/>
                    </a:lnTo>
                    <a:cubicBezTo>
                      <a:pt x="24559" y="319"/>
                      <a:pt x="24558" y="319"/>
                      <a:pt x="24556" y="319"/>
                    </a:cubicBezTo>
                    <a:close/>
                    <a:moveTo>
                      <a:pt x="3742" y="3495"/>
                    </a:moveTo>
                    <a:cubicBezTo>
                      <a:pt x="3741" y="3496"/>
                      <a:pt x="3739" y="3497"/>
                      <a:pt x="3737" y="3497"/>
                    </a:cubicBezTo>
                    <a:lnTo>
                      <a:pt x="3737" y="3497"/>
                    </a:lnTo>
                    <a:cubicBezTo>
                      <a:pt x="3739" y="3497"/>
                      <a:pt x="3741" y="3496"/>
                      <a:pt x="3742" y="3495"/>
                    </a:cubicBezTo>
                    <a:close/>
                    <a:moveTo>
                      <a:pt x="2815" y="4041"/>
                    </a:moveTo>
                    <a:lnTo>
                      <a:pt x="2815" y="4041"/>
                    </a:lnTo>
                    <a:cubicBezTo>
                      <a:pt x="2813" y="4042"/>
                      <a:pt x="2812" y="4043"/>
                      <a:pt x="2811" y="4043"/>
                    </a:cubicBezTo>
                    <a:cubicBezTo>
                      <a:pt x="2813" y="4043"/>
                      <a:pt x="2814" y="4043"/>
                      <a:pt x="2815" y="4041"/>
                    </a:cubicBezTo>
                    <a:close/>
                    <a:moveTo>
                      <a:pt x="17338" y="0"/>
                    </a:moveTo>
                    <a:cubicBezTo>
                      <a:pt x="16997" y="0"/>
                      <a:pt x="16656" y="5"/>
                      <a:pt x="16314" y="14"/>
                    </a:cubicBezTo>
                    <a:cubicBezTo>
                      <a:pt x="16115" y="21"/>
                      <a:pt x="15919" y="35"/>
                      <a:pt x="15722" y="41"/>
                    </a:cubicBezTo>
                    <a:cubicBezTo>
                      <a:pt x="15672" y="42"/>
                      <a:pt x="15621" y="42"/>
                      <a:pt x="15571" y="42"/>
                    </a:cubicBezTo>
                    <a:cubicBezTo>
                      <a:pt x="15450" y="42"/>
                      <a:pt x="15329" y="40"/>
                      <a:pt x="15208" y="38"/>
                    </a:cubicBezTo>
                    <a:cubicBezTo>
                      <a:pt x="15180" y="38"/>
                      <a:pt x="15153" y="37"/>
                      <a:pt x="15126" y="37"/>
                    </a:cubicBezTo>
                    <a:cubicBezTo>
                      <a:pt x="14764" y="37"/>
                      <a:pt x="14398" y="57"/>
                      <a:pt x="14036" y="92"/>
                    </a:cubicBezTo>
                    <a:cubicBezTo>
                      <a:pt x="13626" y="133"/>
                      <a:pt x="13217" y="177"/>
                      <a:pt x="12810" y="227"/>
                    </a:cubicBezTo>
                    <a:cubicBezTo>
                      <a:pt x="12390" y="278"/>
                      <a:pt x="11974" y="319"/>
                      <a:pt x="11554" y="356"/>
                    </a:cubicBezTo>
                    <a:lnTo>
                      <a:pt x="11557" y="356"/>
                    </a:lnTo>
                    <a:cubicBezTo>
                      <a:pt x="11364" y="373"/>
                      <a:pt x="11171" y="386"/>
                      <a:pt x="10978" y="407"/>
                    </a:cubicBezTo>
                    <a:cubicBezTo>
                      <a:pt x="10799" y="424"/>
                      <a:pt x="10619" y="458"/>
                      <a:pt x="10443" y="485"/>
                    </a:cubicBezTo>
                    <a:cubicBezTo>
                      <a:pt x="10108" y="542"/>
                      <a:pt x="9783" y="641"/>
                      <a:pt x="9451" y="715"/>
                    </a:cubicBezTo>
                    <a:cubicBezTo>
                      <a:pt x="8869" y="841"/>
                      <a:pt x="8276" y="918"/>
                      <a:pt x="7697" y="1050"/>
                    </a:cubicBezTo>
                    <a:cubicBezTo>
                      <a:pt x="7420" y="1118"/>
                      <a:pt x="7145" y="1227"/>
                      <a:pt x="6881" y="1328"/>
                    </a:cubicBezTo>
                    <a:cubicBezTo>
                      <a:pt x="6600" y="1436"/>
                      <a:pt x="6323" y="1545"/>
                      <a:pt x="6045" y="1660"/>
                    </a:cubicBezTo>
                    <a:cubicBezTo>
                      <a:pt x="5652" y="1819"/>
                      <a:pt x="5259" y="1985"/>
                      <a:pt x="4876" y="2168"/>
                    </a:cubicBezTo>
                    <a:cubicBezTo>
                      <a:pt x="4510" y="2340"/>
                      <a:pt x="4149" y="2527"/>
                      <a:pt x="3783" y="2703"/>
                    </a:cubicBezTo>
                    <a:cubicBezTo>
                      <a:pt x="3410" y="2885"/>
                      <a:pt x="3048" y="3076"/>
                      <a:pt x="2696" y="3292"/>
                    </a:cubicBezTo>
                    <a:cubicBezTo>
                      <a:pt x="2347" y="3509"/>
                      <a:pt x="2016" y="3756"/>
                      <a:pt x="1683" y="3996"/>
                    </a:cubicBezTo>
                    <a:cubicBezTo>
                      <a:pt x="1348" y="4243"/>
                      <a:pt x="1010" y="4494"/>
                      <a:pt x="708" y="4785"/>
                    </a:cubicBezTo>
                    <a:cubicBezTo>
                      <a:pt x="556" y="4928"/>
                      <a:pt x="400" y="5070"/>
                      <a:pt x="264" y="5225"/>
                    </a:cubicBezTo>
                    <a:cubicBezTo>
                      <a:pt x="258" y="5232"/>
                      <a:pt x="255" y="5239"/>
                      <a:pt x="248" y="5249"/>
                    </a:cubicBezTo>
                    <a:cubicBezTo>
                      <a:pt x="220" y="5276"/>
                      <a:pt x="200" y="5310"/>
                      <a:pt x="173" y="5340"/>
                    </a:cubicBezTo>
                    <a:cubicBezTo>
                      <a:pt x="136" y="5601"/>
                      <a:pt x="102" y="5862"/>
                      <a:pt x="65" y="6126"/>
                    </a:cubicBezTo>
                    <a:cubicBezTo>
                      <a:pt x="38" y="6336"/>
                      <a:pt x="17" y="6550"/>
                      <a:pt x="0" y="6759"/>
                    </a:cubicBezTo>
                    <a:cubicBezTo>
                      <a:pt x="81" y="6637"/>
                      <a:pt x="163" y="6516"/>
                      <a:pt x="248" y="6394"/>
                    </a:cubicBezTo>
                    <a:cubicBezTo>
                      <a:pt x="373" y="6211"/>
                      <a:pt x="502" y="6028"/>
                      <a:pt x="637" y="5852"/>
                    </a:cubicBezTo>
                    <a:cubicBezTo>
                      <a:pt x="728" y="5744"/>
                      <a:pt x="823" y="5639"/>
                      <a:pt x="925" y="5537"/>
                    </a:cubicBezTo>
                    <a:cubicBezTo>
                      <a:pt x="1016" y="5439"/>
                      <a:pt x="1114" y="5351"/>
                      <a:pt x="1213" y="5256"/>
                    </a:cubicBezTo>
                    <a:cubicBezTo>
                      <a:pt x="1463" y="5036"/>
                      <a:pt x="1721" y="4826"/>
                      <a:pt x="1991" y="4629"/>
                    </a:cubicBezTo>
                    <a:cubicBezTo>
                      <a:pt x="2266" y="4429"/>
                      <a:pt x="2540" y="4234"/>
                      <a:pt x="2818" y="4037"/>
                    </a:cubicBezTo>
                    <a:lnTo>
                      <a:pt x="2818" y="4037"/>
                    </a:lnTo>
                    <a:cubicBezTo>
                      <a:pt x="2816" y="4038"/>
                      <a:pt x="2815" y="4040"/>
                      <a:pt x="2815" y="4041"/>
                    </a:cubicBezTo>
                    <a:lnTo>
                      <a:pt x="2815" y="4041"/>
                    </a:lnTo>
                    <a:cubicBezTo>
                      <a:pt x="2965" y="3940"/>
                      <a:pt x="3117" y="3836"/>
                      <a:pt x="3271" y="3749"/>
                    </a:cubicBezTo>
                    <a:cubicBezTo>
                      <a:pt x="3423" y="3663"/>
                      <a:pt x="3574" y="3581"/>
                      <a:pt x="3729" y="3502"/>
                    </a:cubicBezTo>
                    <a:lnTo>
                      <a:pt x="3729" y="3502"/>
                    </a:lnTo>
                    <a:cubicBezTo>
                      <a:pt x="3729" y="3502"/>
                      <a:pt x="3729" y="3502"/>
                      <a:pt x="3729" y="3502"/>
                    </a:cubicBezTo>
                    <a:cubicBezTo>
                      <a:pt x="3738" y="3498"/>
                      <a:pt x="3749" y="3492"/>
                      <a:pt x="3763" y="3485"/>
                    </a:cubicBezTo>
                    <a:cubicBezTo>
                      <a:pt x="3763" y="3485"/>
                      <a:pt x="3766" y="3485"/>
                      <a:pt x="3766" y="3482"/>
                    </a:cubicBezTo>
                    <a:cubicBezTo>
                      <a:pt x="4047" y="3343"/>
                      <a:pt x="4332" y="3207"/>
                      <a:pt x="4616" y="3065"/>
                    </a:cubicBezTo>
                    <a:cubicBezTo>
                      <a:pt x="4941" y="2906"/>
                      <a:pt x="5262" y="2743"/>
                      <a:pt x="5591" y="2598"/>
                    </a:cubicBezTo>
                    <a:cubicBezTo>
                      <a:pt x="6215" y="2325"/>
                      <a:pt x="6854" y="2071"/>
                      <a:pt x="7495" y="1838"/>
                    </a:cubicBezTo>
                    <a:lnTo>
                      <a:pt x="7495" y="1838"/>
                    </a:lnTo>
                    <a:cubicBezTo>
                      <a:pt x="7496" y="1838"/>
                      <a:pt x="7498" y="1837"/>
                      <a:pt x="7499" y="1837"/>
                    </a:cubicBezTo>
                    <a:lnTo>
                      <a:pt x="7499" y="1837"/>
                    </a:lnTo>
                    <a:cubicBezTo>
                      <a:pt x="7498" y="1837"/>
                      <a:pt x="7497" y="1838"/>
                      <a:pt x="7495" y="1838"/>
                    </a:cubicBezTo>
                    <a:lnTo>
                      <a:pt x="7495" y="1838"/>
                    </a:lnTo>
                    <a:cubicBezTo>
                      <a:pt x="7495" y="1839"/>
                      <a:pt x="7494" y="1839"/>
                      <a:pt x="7494" y="1840"/>
                    </a:cubicBezTo>
                    <a:cubicBezTo>
                      <a:pt x="7494" y="1840"/>
                      <a:pt x="7497" y="1840"/>
                      <a:pt x="7501" y="1837"/>
                    </a:cubicBezTo>
                    <a:lnTo>
                      <a:pt x="7501" y="1837"/>
                    </a:lnTo>
                    <a:cubicBezTo>
                      <a:pt x="7500" y="1837"/>
                      <a:pt x="7500" y="1837"/>
                      <a:pt x="7499" y="1837"/>
                    </a:cubicBezTo>
                    <a:lnTo>
                      <a:pt x="7499" y="1837"/>
                    </a:lnTo>
                    <a:cubicBezTo>
                      <a:pt x="7500" y="1837"/>
                      <a:pt x="7500" y="1836"/>
                      <a:pt x="7501" y="1836"/>
                    </a:cubicBezTo>
                    <a:lnTo>
                      <a:pt x="7501" y="1836"/>
                    </a:lnTo>
                    <a:cubicBezTo>
                      <a:pt x="7501" y="1836"/>
                      <a:pt x="7501" y="1837"/>
                      <a:pt x="7501" y="1837"/>
                    </a:cubicBezTo>
                    <a:lnTo>
                      <a:pt x="7501" y="1837"/>
                    </a:lnTo>
                    <a:cubicBezTo>
                      <a:pt x="7503" y="1836"/>
                      <a:pt x="7506" y="1836"/>
                      <a:pt x="7508" y="1836"/>
                    </a:cubicBezTo>
                    <a:cubicBezTo>
                      <a:pt x="7694" y="1771"/>
                      <a:pt x="7877" y="1721"/>
                      <a:pt x="8070" y="1674"/>
                    </a:cubicBezTo>
                    <a:cubicBezTo>
                      <a:pt x="8469" y="1602"/>
                      <a:pt x="8866" y="1535"/>
                      <a:pt x="9265" y="1457"/>
                    </a:cubicBezTo>
                    <a:cubicBezTo>
                      <a:pt x="9620" y="1389"/>
                      <a:pt x="9969" y="1297"/>
                      <a:pt x="10325" y="1213"/>
                    </a:cubicBezTo>
                    <a:cubicBezTo>
                      <a:pt x="10484" y="1182"/>
                      <a:pt x="10646" y="1149"/>
                      <a:pt x="10809" y="1125"/>
                    </a:cubicBezTo>
                    <a:cubicBezTo>
                      <a:pt x="10975" y="1105"/>
                      <a:pt x="11144" y="1085"/>
                      <a:pt x="11310" y="1071"/>
                    </a:cubicBezTo>
                    <a:cubicBezTo>
                      <a:pt x="11317" y="1071"/>
                      <a:pt x="11321" y="1067"/>
                      <a:pt x="11327" y="1067"/>
                    </a:cubicBezTo>
                    <a:lnTo>
                      <a:pt x="11317" y="1067"/>
                    </a:lnTo>
                    <a:cubicBezTo>
                      <a:pt x="11801" y="1030"/>
                      <a:pt x="12288" y="989"/>
                      <a:pt x="12773" y="929"/>
                    </a:cubicBezTo>
                    <a:cubicBezTo>
                      <a:pt x="13254" y="868"/>
                      <a:pt x="13738" y="813"/>
                      <a:pt x="14219" y="769"/>
                    </a:cubicBezTo>
                    <a:cubicBezTo>
                      <a:pt x="14506" y="749"/>
                      <a:pt x="14794" y="730"/>
                      <a:pt x="15084" y="730"/>
                    </a:cubicBezTo>
                    <a:cubicBezTo>
                      <a:pt x="15138" y="730"/>
                      <a:pt x="15193" y="730"/>
                      <a:pt x="15248" y="732"/>
                    </a:cubicBezTo>
                    <a:cubicBezTo>
                      <a:pt x="15305" y="733"/>
                      <a:pt x="15362" y="734"/>
                      <a:pt x="15419" y="734"/>
                    </a:cubicBezTo>
                    <a:cubicBezTo>
                      <a:pt x="15700" y="734"/>
                      <a:pt x="15979" y="720"/>
                      <a:pt x="16264" y="712"/>
                    </a:cubicBezTo>
                    <a:cubicBezTo>
                      <a:pt x="16621" y="697"/>
                      <a:pt x="16978" y="691"/>
                      <a:pt x="17336" y="691"/>
                    </a:cubicBezTo>
                    <a:cubicBezTo>
                      <a:pt x="17717" y="691"/>
                      <a:pt x="18098" y="698"/>
                      <a:pt x="18479" y="708"/>
                    </a:cubicBezTo>
                    <a:cubicBezTo>
                      <a:pt x="19098" y="742"/>
                      <a:pt x="19718" y="783"/>
                      <a:pt x="20341" y="810"/>
                    </a:cubicBezTo>
                    <a:cubicBezTo>
                      <a:pt x="20602" y="820"/>
                      <a:pt x="20862" y="822"/>
                      <a:pt x="21122" y="822"/>
                    </a:cubicBezTo>
                    <a:cubicBezTo>
                      <a:pt x="21263" y="822"/>
                      <a:pt x="21403" y="822"/>
                      <a:pt x="21544" y="822"/>
                    </a:cubicBezTo>
                    <a:cubicBezTo>
                      <a:pt x="21731" y="822"/>
                      <a:pt x="21917" y="823"/>
                      <a:pt x="22105" y="827"/>
                    </a:cubicBezTo>
                    <a:cubicBezTo>
                      <a:pt x="22278" y="837"/>
                      <a:pt x="22447" y="850"/>
                      <a:pt x="22620" y="864"/>
                    </a:cubicBezTo>
                    <a:cubicBezTo>
                      <a:pt x="22786" y="881"/>
                      <a:pt x="22955" y="902"/>
                      <a:pt x="23120" y="918"/>
                    </a:cubicBezTo>
                    <a:cubicBezTo>
                      <a:pt x="23480" y="949"/>
                      <a:pt x="23839" y="976"/>
                      <a:pt x="24197" y="993"/>
                    </a:cubicBezTo>
                    <a:cubicBezTo>
                      <a:pt x="24563" y="1013"/>
                      <a:pt x="24925" y="1020"/>
                      <a:pt x="25288" y="1024"/>
                    </a:cubicBezTo>
                    <a:cubicBezTo>
                      <a:pt x="25650" y="1030"/>
                      <a:pt x="26009" y="1044"/>
                      <a:pt x="26368" y="1057"/>
                    </a:cubicBezTo>
                    <a:cubicBezTo>
                      <a:pt x="26365" y="1056"/>
                      <a:pt x="26362" y="1056"/>
                      <a:pt x="26360" y="1055"/>
                    </a:cubicBezTo>
                    <a:lnTo>
                      <a:pt x="26360" y="1055"/>
                    </a:lnTo>
                    <a:cubicBezTo>
                      <a:pt x="26634" y="1069"/>
                      <a:pt x="26910" y="1092"/>
                      <a:pt x="27188" y="1125"/>
                    </a:cubicBezTo>
                    <a:cubicBezTo>
                      <a:pt x="27438" y="1155"/>
                      <a:pt x="27688" y="1202"/>
                      <a:pt x="27935" y="1243"/>
                    </a:cubicBezTo>
                    <a:cubicBezTo>
                      <a:pt x="28447" y="1332"/>
                      <a:pt x="28962" y="1396"/>
                      <a:pt x="29470" y="1484"/>
                    </a:cubicBezTo>
                    <a:cubicBezTo>
                      <a:pt x="29883" y="1565"/>
                      <a:pt x="30292" y="1660"/>
                      <a:pt x="30706" y="1755"/>
                    </a:cubicBezTo>
                    <a:cubicBezTo>
                      <a:pt x="31122" y="1849"/>
                      <a:pt x="31536" y="1954"/>
                      <a:pt x="31945" y="2080"/>
                    </a:cubicBezTo>
                    <a:cubicBezTo>
                      <a:pt x="32355" y="2212"/>
                      <a:pt x="32761" y="2360"/>
                      <a:pt x="33161" y="2527"/>
                    </a:cubicBezTo>
                    <a:cubicBezTo>
                      <a:pt x="33536" y="2682"/>
                      <a:pt x="33913" y="2838"/>
                      <a:pt x="34285" y="3007"/>
                    </a:cubicBezTo>
                    <a:cubicBezTo>
                      <a:pt x="34627" y="3190"/>
                      <a:pt x="34955" y="3401"/>
                      <a:pt x="35284" y="3610"/>
                    </a:cubicBezTo>
                    <a:cubicBezTo>
                      <a:pt x="35518" y="3762"/>
                      <a:pt x="35751" y="3925"/>
                      <a:pt x="35965" y="4101"/>
                    </a:cubicBezTo>
                    <a:cubicBezTo>
                      <a:pt x="36120" y="4243"/>
                      <a:pt x="36269" y="4389"/>
                      <a:pt x="36412" y="4545"/>
                    </a:cubicBezTo>
                    <a:lnTo>
                      <a:pt x="36407" y="4545"/>
                    </a:lnTo>
                    <a:cubicBezTo>
                      <a:pt x="36574" y="4728"/>
                      <a:pt x="36743" y="4917"/>
                      <a:pt x="36889" y="5114"/>
                    </a:cubicBezTo>
                    <a:cubicBezTo>
                      <a:pt x="36862" y="4836"/>
                      <a:pt x="36828" y="4555"/>
                      <a:pt x="36787" y="4278"/>
                    </a:cubicBezTo>
                    <a:cubicBezTo>
                      <a:pt x="36763" y="4142"/>
                      <a:pt x="36737" y="4003"/>
                      <a:pt x="36712" y="3868"/>
                    </a:cubicBezTo>
                    <a:cubicBezTo>
                      <a:pt x="36540" y="3692"/>
                      <a:pt x="36364" y="3526"/>
                      <a:pt x="36160" y="3380"/>
                    </a:cubicBezTo>
                    <a:cubicBezTo>
                      <a:pt x="35843" y="3143"/>
                      <a:pt x="35507" y="2933"/>
                      <a:pt x="35172" y="2726"/>
                    </a:cubicBezTo>
                    <a:cubicBezTo>
                      <a:pt x="35016" y="2629"/>
                      <a:pt x="34860" y="2530"/>
                      <a:pt x="34698" y="2446"/>
                    </a:cubicBezTo>
                    <a:cubicBezTo>
                      <a:pt x="34532" y="2357"/>
                      <a:pt x="34360" y="2283"/>
                      <a:pt x="34186" y="2208"/>
                    </a:cubicBezTo>
                    <a:cubicBezTo>
                      <a:pt x="33814" y="2052"/>
                      <a:pt x="33438" y="1893"/>
                      <a:pt x="33063" y="1741"/>
                    </a:cubicBezTo>
                    <a:cubicBezTo>
                      <a:pt x="32680" y="1585"/>
                      <a:pt x="32283" y="1460"/>
                      <a:pt x="31891" y="1338"/>
                    </a:cubicBezTo>
                    <a:cubicBezTo>
                      <a:pt x="31498" y="1223"/>
                      <a:pt x="31102" y="1135"/>
                      <a:pt x="30703" y="1044"/>
                    </a:cubicBezTo>
                    <a:cubicBezTo>
                      <a:pt x="30296" y="952"/>
                      <a:pt x="29890" y="854"/>
                      <a:pt x="29480" y="783"/>
                    </a:cubicBezTo>
                    <a:cubicBezTo>
                      <a:pt x="29077" y="712"/>
                      <a:pt x="28667" y="664"/>
                      <a:pt x="28265" y="600"/>
                    </a:cubicBezTo>
                    <a:cubicBezTo>
                      <a:pt x="27851" y="532"/>
                      <a:pt x="27441" y="461"/>
                      <a:pt x="27029" y="410"/>
                    </a:cubicBezTo>
                    <a:cubicBezTo>
                      <a:pt x="26612" y="360"/>
                      <a:pt x="26185" y="360"/>
                      <a:pt x="25766" y="343"/>
                    </a:cubicBezTo>
                    <a:cubicBezTo>
                      <a:pt x="25364" y="329"/>
                      <a:pt x="24962" y="333"/>
                      <a:pt x="24560" y="319"/>
                    </a:cubicBezTo>
                    <a:lnTo>
                      <a:pt x="24560" y="319"/>
                    </a:lnTo>
                    <a:cubicBezTo>
                      <a:pt x="24567" y="320"/>
                      <a:pt x="24574" y="321"/>
                      <a:pt x="24581" y="322"/>
                    </a:cubicBezTo>
                    <a:lnTo>
                      <a:pt x="24581" y="322"/>
                    </a:lnTo>
                    <a:cubicBezTo>
                      <a:pt x="24204" y="302"/>
                      <a:pt x="23829" y="288"/>
                      <a:pt x="23453" y="252"/>
                    </a:cubicBezTo>
                    <a:cubicBezTo>
                      <a:pt x="23064" y="217"/>
                      <a:pt x="22670" y="170"/>
                      <a:pt x="22278" y="146"/>
                    </a:cubicBezTo>
                    <a:cubicBezTo>
                      <a:pt x="22036" y="131"/>
                      <a:pt x="21792" y="129"/>
                      <a:pt x="21548" y="129"/>
                    </a:cubicBezTo>
                    <a:cubicBezTo>
                      <a:pt x="21397" y="129"/>
                      <a:pt x="21246" y="130"/>
                      <a:pt x="21096" y="130"/>
                    </a:cubicBezTo>
                    <a:cubicBezTo>
                      <a:pt x="20723" y="130"/>
                      <a:pt x="20354" y="119"/>
                      <a:pt x="19982" y="102"/>
                    </a:cubicBezTo>
                    <a:lnTo>
                      <a:pt x="19982" y="102"/>
                    </a:lnTo>
                    <a:cubicBezTo>
                      <a:pt x="19984" y="103"/>
                      <a:pt x="19987" y="104"/>
                      <a:pt x="19990" y="104"/>
                    </a:cubicBezTo>
                    <a:lnTo>
                      <a:pt x="19990" y="104"/>
                    </a:lnTo>
                    <a:cubicBezTo>
                      <a:pt x="19379" y="71"/>
                      <a:pt x="18761" y="17"/>
                      <a:pt x="18147" y="8"/>
                    </a:cubicBezTo>
                    <a:cubicBezTo>
                      <a:pt x="17877" y="3"/>
                      <a:pt x="17607" y="0"/>
                      <a:pt x="17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8" name="Google Shape;1158;p56"/>
              <p:cNvSpPr/>
              <p:nvPr/>
            </p:nvSpPr>
            <p:spPr>
              <a:xfrm>
                <a:off x="6648756" y="3744054"/>
                <a:ext cx="1332548" cy="139411"/>
              </a:xfrm>
              <a:custGeom>
                <a:avLst/>
                <a:gdLst/>
                <a:ahLst/>
                <a:cxnLst/>
                <a:rect l="l" t="t" r="r" b="b"/>
                <a:pathLst>
                  <a:path w="31648" h="3311" extrusionOk="0">
                    <a:moveTo>
                      <a:pt x="6051" y="731"/>
                    </a:moveTo>
                    <a:cubicBezTo>
                      <a:pt x="6047" y="731"/>
                      <a:pt x="6042" y="731"/>
                      <a:pt x="6037" y="732"/>
                    </a:cubicBezTo>
                    <a:lnTo>
                      <a:pt x="6037" y="732"/>
                    </a:lnTo>
                    <a:cubicBezTo>
                      <a:pt x="6042" y="731"/>
                      <a:pt x="6046" y="731"/>
                      <a:pt x="6051" y="731"/>
                    </a:cubicBezTo>
                    <a:close/>
                    <a:moveTo>
                      <a:pt x="16160" y="1"/>
                    </a:moveTo>
                    <a:cubicBezTo>
                      <a:pt x="15601" y="1"/>
                      <a:pt x="15042" y="13"/>
                      <a:pt x="14483" y="43"/>
                    </a:cubicBezTo>
                    <a:cubicBezTo>
                      <a:pt x="14087" y="60"/>
                      <a:pt x="13687" y="101"/>
                      <a:pt x="13287" y="101"/>
                    </a:cubicBezTo>
                    <a:cubicBezTo>
                      <a:pt x="12884" y="101"/>
                      <a:pt x="12482" y="87"/>
                      <a:pt x="12082" y="74"/>
                    </a:cubicBezTo>
                    <a:cubicBezTo>
                      <a:pt x="12042" y="73"/>
                      <a:pt x="12003" y="73"/>
                      <a:pt x="11963" y="73"/>
                    </a:cubicBezTo>
                    <a:cubicBezTo>
                      <a:pt x="11627" y="73"/>
                      <a:pt x="11292" y="100"/>
                      <a:pt x="10962" y="151"/>
                    </a:cubicBezTo>
                    <a:cubicBezTo>
                      <a:pt x="10599" y="206"/>
                      <a:pt x="10237" y="263"/>
                      <a:pt x="9871" y="297"/>
                    </a:cubicBezTo>
                    <a:lnTo>
                      <a:pt x="9874" y="297"/>
                    </a:lnTo>
                    <a:cubicBezTo>
                      <a:pt x="9868" y="297"/>
                      <a:pt x="9861" y="297"/>
                      <a:pt x="9854" y="301"/>
                    </a:cubicBezTo>
                    <a:lnTo>
                      <a:pt x="9827" y="301"/>
                    </a:lnTo>
                    <a:cubicBezTo>
                      <a:pt x="9816" y="301"/>
                      <a:pt x="9803" y="301"/>
                      <a:pt x="9793" y="304"/>
                    </a:cubicBezTo>
                    <a:lnTo>
                      <a:pt x="9786" y="304"/>
                    </a:lnTo>
                    <a:cubicBezTo>
                      <a:pt x="9786" y="304"/>
                      <a:pt x="9783" y="304"/>
                      <a:pt x="9783" y="307"/>
                    </a:cubicBezTo>
                    <a:cubicBezTo>
                      <a:pt x="9485" y="331"/>
                      <a:pt x="9187" y="338"/>
                      <a:pt x="8882" y="348"/>
                    </a:cubicBezTo>
                    <a:cubicBezTo>
                      <a:pt x="8574" y="358"/>
                      <a:pt x="8269" y="405"/>
                      <a:pt x="7964" y="453"/>
                    </a:cubicBezTo>
                    <a:cubicBezTo>
                      <a:pt x="7338" y="557"/>
                      <a:pt x="6705" y="666"/>
                      <a:pt x="6069" y="730"/>
                    </a:cubicBezTo>
                    <a:lnTo>
                      <a:pt x="6069" y="730"/>
                    </a:lnTo>
                    <a:cubicBezTo>
                      <a:pt x="6072" y="730"/>
                      <a:pt x="6072" y="727"/>
                      <a:pt x="6075" y="727"/>
                    </a:cubicBezTo>
                    <a:lnTo>
                      <a:pt x="6075" y="727"/>
                    </a:lnTo>
                    <a:cubicBezTo>
                      <a:pt x="6072" y="727"/>
                      <a:pt x="6068" y="731"/>
                      <a:pt x="6065" y="731"/>
                    </a:cubicBezTo>
                    <a:cubicBezTo>
                      <a:pt x="6055" y="731"/>
                      <a:pt x="6042" y="731"/>
                      <a:pt x="6031" y="734"/>
                    </a:cubicBezTo>
                    <a:cubicBezTo>
                      <a:pt x="6033" y="733"/>
                      <a:pt x="6035" y="732"/>
                      <a:pt x="6037" y="732"/>
                    </a:cubicBezTo>
                    <a:lnTo>
                      <a:pt x="6037" y="732"/>
                    </a:lnTo>
                    <a:cubicBezTo>
                      <a:pt x="5842" y="748"/>
                      <a:pt x="5647" y="748"/>
                      <a:pt x="5452" y="765"/>
                    </a:cubicBezTo>
                    <a:cubicBezTo>
                      <a:pt x="5239" y="781"/>
                      <a:pt x="5022" y="801"/>
                      <a:pt x="4806" y="832"/>
                    </a:cubicBezTo>
                    <a:cubicBezTo>
                      <a:pt x="4589" y="862"/>
                      <a:pt x="4372" y="913"/>
                      <a:pt x="4159" y="964"/>
                    </a:cubicBezTo>
                    <a:cubicBezTo>
                      <a:pt x="3962" y="1012"/>
                      <a:pt x="3766" y="1056"/>
                      <a:pt x="3570" y="1099"/>
                    </a:cubicBezTo>
                    <a:cubicBezTo>
                      <a:pt x="3414" y="1126"/>
                      <a:pt x="3262" y="1154"/>
                      <a:pt x="3106" y="1174"/>
                    </a:cubicBezTo>
                    <a:cubicBezTo>
                      <a:pt x="2946" y="1198"/>
                      <a:pt x="2787" y="1221"/>
                      <a:pt x="2632" y="1259"/>
                    </a:cubicBezTo>
                    <a:cubicBezTo>
                      <a:pt x="2490" y="1293"/>
                      <a:pt x="2347" y="1326"/>
                      <a:pt x="2205" y="1367"/>
                    </a:cubicBezTo>
                    <a:cubicBezTo>
                      <a:pt x="2052" y="1404"/>
                      <a:pt x="1907" y="1451"/>
                      <a:pt x="1758" y="1503"/>
                    </a:cubicBezTo>
                    <a:cubicBezTo>
                      <a:pt x="1450" y="1601"/>
                      <a:pt x="1155" y="1746"/>
                      <a:pt x="864" y="1882"/>
                    </a:cubicBezTo>
                    <a:cubicBezTo>
                      <a:pt x="763" y="1932"/>
                      <a:pt x="658" y="1976"/>
                      <a:pt x="552" y="2024"/>
                    </a:cubicBezTo>
                    <a:cubicBezTo>
                      <a:pt x="511" y="2078"/>
                      <a:pt x="468" y="2132"/>
                      <a:pt x="430" y="2190"/>
                    </a:cubicBezTo>
                    <a:cubicBezTo>
                      <a:pt x="272" y="2464"/>
                      <a:pt x="146" y="2756"/>
                      <a:pt x="0" y="3040"/>
                    </a:cubicBezTo>
                    <a:cubicBezTo>
                      <a:pt x="305" y="2894"/>
                      <a:pt x="613" y="2762"/>
                      <a:pt x="918" y="2620"/>
                    </a:cubicBezTo>
                    <a:cubicBezTo>
                      <a:pt x="1091" y="2539"/>
                      <a:pt x="1263" y="2454"/>
                      <a:pt x="1440" y="2376"/>
                    </a:cubicBezTo>
                    <a:cubicBezTo>
                      <a:pt x="1616" y="2301"/>
                      <a:pt x="1788" y="2231"/>
                      <a:pt x="1968" y="2159"/>
                    </a:cubicBezTo>
                    <a:cubicBezTo>
                      <a:pt x="2107" y="2115"/>
                      <a:pt x="2249" y="2068"/>
                      <a:pt x="2391" y="2031"/>
                    </a:cubicBezTo>
                    <a:cubicBezTo>
                      <a:pt x="2530" y="1993"/>
                      <a:pt x="2669" y="1959"/>
                      <a:pt x="2811" y="1926"/>
                    </a:cubicBezTo>
                    <a:cubicBezTo>
                      <a:pt x="2974" y="1898"/>
                      <a:pt x="3140" y="1872"/>
                      <a:pt x="3305" y="1845"/>
                    </a:cubicBezTo>
                    <a:cubicBezTo>
                      <a:pt x="3457" y="1821"/>
                      <a:pt x="3610" y="1797"/>
                      <a:pt x="3756" y="1767"/>
                    </a:cubicBezTo>
                    <a:cubicBezTo>
                      <a:pt x="4074" y="1695"/>
                      <a:pt x="4389" y="1614"/>
                      <a:pt x="4707" y="1546"/>
                    </a:cubicBezTo>
                    <a:cubicBezTo>
                      <a:pt x="4940" y="1506"/>
                      <a:pt x="5178" y="1482"/>
                      <a:pt x="5415" y="1459"/>
                    </a:cubicBezTo>
                    <a:cubicBezTo>
                      <a:pt x="5428" y="1459"/>
                      <a:pt x="5441" y="1456"/>
                      <a:pt x="5454" y="1455"/>
                    </a:cubicBezTo>
                    <a:lnTo>
                      <a:pt x="5454" y="1455"/>
                    </a:lnTo>
                    <a:cubicBezTo>
                      <a:pt x="5451" y="1456"/>
                      <a:pt x="5448" y="1456"/>
                      <a:pt x="5445" y="1459"/>
                    </a:cubicBezTo>
                    <a:cubicBezTo>
                      <a:pt x="5723" y="1438"/>
                      <a:pt x="6001" y="1431"/>
                      <a:pt x="6275" y="1401"/>
                    </a:cubicBezTo>
                    <a:cubicBezTo>
                      <a:pt x="6570" y="1370"/>
                      <a:pt x="6864" y="1323"/>
                      <a:pt x="7159" y="1282"/>
                    </a:cubicBezTo>
                    <a:cubicBezTo>
                      <a:pt x="7694" y="1204"/>
                      <a:pt x="8222" y="1096"/>
                      <a:pt x="8757" y="1049"/>
                    </a:cubicBezTo>
                    <a:cubicBezTo>
                      <a:pt x="9122" y="1025"/>
                      <a:pt x="9491" y="1021"/>
                      <a:pt x="9857" y="991"/>
                    </a:cubicBezTo>
                    <a:cubicBezTo>
                      <a:pt x="9864" y="991"/>
                      <a:pt x="9868" y="991"/>
                      <a:pt x="9874" y="988"/>
                    </a:cubicBezTo>
                    <a:cubicBezTo>
                      <a:pt x="9879" y="988"/>
                      <a:pt x="9884" y="990"/>
                      <a:pt x="9888" y="990"/>
                    </a:cubicBezTo>
                    <a:cubicBezTo>
                      <a:pt x="9890" y="990"/>
                      <a:pt x="9892" y="989"/>
                      <a:pt x="9894" y="988"/>
                    </a:cubicBezTo>
                    <a:lnTo>
                      <a:pt x="9898" y="988"/>
                    </a:lnTo>
                    <a:cubicBezTo>
                      <a:pt x="10426" y="943"/>
                      <a:pt x="10944" y="839"/>
                      <a:pt x="11469" y="785"/>
                    </a:cubicBezTo>
                    <a:cubicBezTo>
                      <a:pt x="11648" y="772"/>
                      <a:pt x="11827" y="767"/>
                      <a:pt x="12007" y="767"/>
                    </a:cubicBezTo>
                    <a:cubicBezTo>
                      <a:pt x="12202" y="767"/>
                      <a:pt x="12399" y="773"/>
                      <a:pt x="12597" y="778"/>
                    </a:cubicBezTo>
                    <a:cubicBezTo>
                      <a:pt x="12801" y="785"/>
                      <a:pt x="13007" y="792"/>
                      <a:pt x="13213" y="792"/>
                    </a:cubicBezTo>
                    <a:cubicBezTo>
                      <a:pt x="13298" y="792"/>
                      <a:pt x="13382" y="791"/>
                      <a:pt x="13467" y="788"/>
                    </a:cubicBezTo>
                    <a:cubicBezTo>
                      <a:pt x="14154" y="765"/>
                      <a:pt x="14842" y="704"/>
                      <a:pt x="15533" y="696"/>
                    </a:cubicBezTo>
                    <a:cubicBezTo>
                      <a:pt x="15756" y="693"/>
                      <a:pt x="15978" y="690"/>
                      <a:pt x="16200" y="690"/>
                    </a:cubicBezTo>
                    <a:cubicBezTo>
                      <a:pt x="16382" y="690"/>
                      <a:pt x="16565" y="692"/>
                      <a:pt x="16748" y="696"/>
                    </a:cubicBezTo>
                    <a:cubicBezTo>
                      <a:pt x="17155" y="707"/>
                      <a:pt x="17561" y="717"/>
                      <a:pt x="17963" y="720"/>
                    </a:cubicBezTo>
                    <a:cubicBezTo>
                      <a:pt x="18122" y="722"/>
                      <a:pt x="18280" y="722"/>
                      <a:pt x="18437" y="722"/>
                    </a:cubicBezTo>
                    <a:cubicBezTo>
                      <a:pt x="18691" y="722"/>
                      <a:pt x="18945" y="720"/>
                      <a:pt x="19199" y="713"/>
                    </a:cubicBezTo>
                    <a:cubicBezTo>
                      <a:pt x="19380" y="710"/>
                      <a:pt x="19561" y="708"/>
                      <a:pt x="19742" y="708"/>
                    </a:cubicBezTo>
                    <a:cubicBezTo>
                      <a:pt x="19952" y="708"/>
                      <a:pt x="20162" y="711"/>
                      <a:pt x="20371" y="720"/>
                    </a:cubicBezTo>
                    <a:cubicBezTo>
                      <a:pt x="20370" y="718"/>
                      <a:pt x="20367" y="718"/>
                      <a:pt x="20364" y="717"/>
                    </a:cubicBezTo>
                    <a:lnTo>
                      <a:pt x="20364" y="717"/>
                    </a:lnTo>
                    <a:cubicBezTo>
                      <a:pt x="20373" y="718"/>
                      <a:pt x="20381" y="720"/>
                      <a:pt x="20392" y="720"/>
                    </a:cubicBezTo>
                    <a:cubicBezTo>
                      <a:pt x="20771" y="744"/>
                      <a:pt x="21143" y="774"/>
                      <a:pt x="21519" y="801"/>
                    </a:cubicBezTo>
                    <a:cubicBezTo>
                      <a:pt x="21912" y="832"/>
                      <a:pt x="22301" y="859"/>
                      <a:pt x="22691" y="893"/>
                    </a:cubicBezTo>
                    <a:cubicBezTo>
                      <a:pt x="23104" y="934"/>
                      <a:pt x="23517" y="978"/>
                      <a:pt x="23930" y="1029"/>
                    </a:cubicBezTo>
                    <a:cubicBezTo>
                      <a:pt x="24113" y="1049"/>
                      <a:pt x="24296" y="1062"/>
                      <a:pt x="24475" y="1090"/>
                    </a:cubicBezTo>
                    <a:cubicBezTo>
                      <a:pt x="24661" y="1117"/>
                      <a:pt x="24847" y="1147"/>
                      <a:pt x="25030" y="1181"/>
                    </a:cubicBezTo>
                    <a:cubicBezTo>
                      <a:pt x="25332" y="1238"/>
                      <a:pt x="25630" y="1306"/>
                      <a:pt x="25928" y="1374"/>
                    </a:cubicBezTo>
                    <a:cubicBezTo>
                      <a:pt x="26196" y="1438"/>
                      <a:pt x="26466" y="1489"/>
                      <a:pt x="26737" y="1537"/>
                    </a:cubicBezTo>
                    <a:lnTo>
                      <a:pt x="26734" y="1537"/>
                    </a:lnTo>
                    <a:cubicBezTo>
                      <a:pt x="26737" y="1537"/>
                      <a:pt x="26740" y="1537"/>
                      <a:pt x="26744" y="1540"/>
                    </a:cubicBezTo>
                    <a:cubicBezTo>
                      <a:pt x="26754" y="1540"/>
                      <a:pt x="26761" y="1543"/>
                      <a:pt x="26771" y="1543"/>
                    </a:cubicBezTo>
                    <a:cubicBezTo>
                      <a:pt x="26995" y="1587"/>
                      <a:pt x="27218" y="1631"/>
                      <a:pt x="27438" y="1689"/>
                    </a:cubicBezTo>
                    <a:cubicBezTo>
                      <a:pt x="27641" y="1740"/>
                      <a:pt x="27845" y="1801"/>
                      <a:pt x="28048" y="1854"/>
                    </a:cubicBezTo>
                    <a:cubicBezTo>
                      <a:pt x="28478" y="1970"/>
                      <a:pt x="28911" y="2081"/>
                      <a:pt x="29341" y="2210"/>
                    </a:cubicBezTo>
                    <a:cubicBezTo>
                      <a:pt x="29650" y="2312"/>
                      <a:pt x="29950" y="2427"/>
                      <a:pt x="30248" y="2559"/>
                    </a:cubicBezTo>
                    <a:cubicBezTo>
                      <a:pt x="30533" y="2695"/>
                      <a:pt x="30808" y="2843"/>
                      <a:pt x="31085" y="2992"/>
                    </a:cubicBezTo>
                    <a:cubicBezTo>
                      <a:pt x="31217" y="3064"/>
                      <a:pt x="31349" y="3131"/>
                      <a:pt x="31478" y="3206"/>
                    </a:cubicBezTo>
                    <a:cubicBezTo>
                      <a:pt x="31535" y="3239"/>
                      <a:pt x="31593" y="3277"/>
                      <a:pt x="31647" y="3311"/>
                    </a:cubicBezTo>
                    <a:cubicBezTo>
                      <a:pt x="31589" y="3206"/>
                      <a:pt x="31532" y="3104"/>
                      <a:pt x="31474" y="2995"/>
                    </a:cubicBezTo>
                    <a:cubicBezTo>
                      <a:pt x="31393" y="2837"/>
                      <a:pt x="31311" y="2674"/>
                      <a:pt x="31224" y="2518"/>
                    </a:cubicBezTo>
                    <a:cubicBezTo>
                      <a:pt x="31163" y="2406"/>
                      <a:pt x="31099" y="2295"/>
                      <a:pt x="31034" y="2183"/>
                    </a:cubicBezTo>
                    <a:cubicBezTo>
                      <a:pt x="30733" y="2024"/>
                      <a:pt x="30428" y="1875"/>
                      <a:pt x="30109" y="1750"/>
                    </a:cubicBezTo>
                    <a:cubicBezTo>
                      <a:pt x="29723" y="1598"/>
                      <a:pt x="29331" y="1486"/>
                      <a:pt x="28931" y="1377"/>
                    </a:cubicBezTo>
                    <a:cubicBezTo>
                      <a:pt x="28556" y="1276"/>
                      <a:pt x="28179" y="1174"/>
                      <a:pt x="27804" y="1069"/>
                    </a:cubicBezTo>
                    <a:cubicBezTo>
                      <a:pt x="27415" y="961"/>
                      <a:pt x="27018" y="887"/>
                      <a:pt x="26618" y="815"/>
                    </a:cubicBezTo>
                    <a:cubicBezTo>
                      <a:pt x="26216" y="737"/>
                      <a:pt x="25816" y="635"/>
                      <a:pt x="25416" y="551"/>
                    </a:cubicBezTo>
                    <a:cubicBezTo>
                      <a:pt x="24993" y="466"/>
                      <a:pt x="24570" y="399"/>
                      <a:pt x="24140" y="354"/>
                    </a:cubicBezTo>
                    <a:cubicBezTo>
                      <a:pt x="23750" y="314"/>
                      <a:pt x="23364" y="263"/>
                      <a:pt x="22972" y="226"/>
                    </a:cubicBezTo>
                    <a:cubicBezTo>
                      <a:pt x="22575" y="188"/>
                      <a:pt x="22180" y="158"/>
                      <a:pt x="21783" y="128"/>
                    </a:cubicBezTo>
                    <a:cubicBezTo>
                      <a:pt x="21381" y="97"/>
                      <a:pt x="20978" y="63"/>
                      <a:pt x="20575" y="40"/>
                    </a:cubicBezTo>
                    <a:cubicBezTo>
                      <a:pt x="20300" y="22"/>
                      <a:pt x="20027" y="16"/>
                      <a:pt x="19754" y="16"/>
                    </a:cubicBezTo>
                    <a:cubicBezTo>
                      <a:pt x="19619" y="16"/>
                      <a:pt x="19484" y="17"/>
                      <a:pt x="19349" y="19"/>
                    </a:cubicBezTo>
                    <a:cubicBezTo>
                      <a:pt x="19034" y="25"/>
                      <a:pt x="18720" y="30"/>
                      <a:pt x="18406" y="30"/>
                    </a:cubicBezTo>
                    <a:cubicBezTo>
                      <a:pt x="18328" y="30"/>
                      <a:pt x="18249" y="30"/>
                      <a:pt x="18171" y="29"/>
                    </a:cubicBezTo>
                    <a:cubicBezTo>
                      <a:pt x="17768" y="26"/>
                      <a:pt x="17364" y="19"/>
                      <a:pt x="16961" y="9"/>
                    </a:cubicBezTo>
                    <a:cubicBezTo>
                      <a:pt x="16694" y="4"/>
                      <a:pt x="16427" y="1"/>
                      <a:pt x="16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9" name="Google Shape;1159;p56"/>
              <p:cNvSpPr/>
              <p:nvPr/>
            </p:nvSpPr>
            <p:spPr>
              <a:xfrm>
                <a:off x="6908548" y="3506536"/>
                <a:ext cx="732422" cy="74105"/>
              </a:xfrm>
              <a:custGeom>
                <a:avLst/>
                <a:gdLst/>
                <a:ahLst/>
                <a:cxnLst/>
                <a:rect l="l" t="t" r="r" b="b"/>
                <a:pathLst>
                  <a:path w="17395" h="1760" extrusionOk="0">
                    <a:moveTo>
                      <a:pt x="7541" y="144"/>
                    </a:moveTo>
                    <a:lnTo>
                      <a:pt x="7541" y="144"/>
                    </a:lnTo>
                    <a:cubicBezTo>
                      <a:pt x="7541" y="144"/>
                      <a:pt x="7540" y="144"/>
                      <a:pt x="7540" y="144"/>
                    </a:cubicBezTo>
                    <a:lnTo>
                      <a:pt x="7540" y="144"/>
                    </a:lnTo>
                    <a:cubicBezTo>
                      <a:pt x="7540" y="144"/>
                      <a:pt x="7541" y="144"/>
                      <a:pt x="7541" y="144"/>
                    </a:cubicBezTo>
                    <a:close/>
                    <a:moveTo>
                      <a:pt x="9378" y="1"/>
                    </a:moveTo>
                    <a:cubicBezTo>
                      <a:pt x="9271" y="1"/>
                      <a:pt x="9164" y="3"/>
                      <a:pt x="9058" y="6"/>
                    </a:cubicBezTo>
                    <a:cubicBezTo>
                      <a:pt x="8544" y="19"/>
                      <a:pt x="8041" y="100"/>
                      <a:pt x="7530" y="148"/>
                    </a:cubicBezTo>
                    <a:lnTo>
                      <a:pt x="7530" y="148"/>
                    </a:lnTo>
                    <a:cubicBezTo>
                      <a:pt x="7535" y="147"/>
                      <a:pt x="7538" y="145"/>
                      <a:pt x="7540" y="144"/>
                    </a:cubicBezTo>
                    <a:lnTo>
                      <a:pt x="7540" y="144"/>
                    </a:lnTo>
                    <a:cubicBezTo>
                      <a:pt x="7287" y="164"/>
                      <a:pt x="7033" y="175"/>
                      <a:pt x="6775" y="178"/>
                    </a:cubicBezTo>
                    <a:cubicBezTo>
                      <a:pt x="6423" y="185"/>
                      <a:pt x="6075" y="192"/>
                      <a:pt x="5726" y="205"/>
                    </a:cubicBezTo>
                    <a:cubicBezTo>
                      <a:pt x="5347" y="219"/>
                      <a:pt x="4971" y="256"/>
                      <a:pt x="4592" y="303"/>
                    </a:cubicBezTo>
                    <a:cubicBezTo>
                      <a:pt x="3867" y="398"/>
                      <a:pt x="3135" y="480"/>
                      <a:pt x="2407" y="578"/>
                    </a:cubicBezTo>
                    <a:cubicBezTo>
                      <a:pt x="2241" y="598"/>
                      <a:pt x="2076" y="632"/>
                      <a:pt x="1910" y="666"/>
                    </a:cubicBezTo>
                    <a:cubicBezTo>
                      <a:pt x="1886" y="669"/>
                      <a:pt x="1859" y="676"/>
                      <a:pt x="1832" y="680"/>
                    </a:cubicBezTo>
                    <a:cubicBezTo>
                      <a:pt x="1713" y="747"/>
                      <a:pt x="1595" y="811"/>
                      <a:pt x="1477" y="880"/>
                    </a:cubicBezTo>
                    <a:cubicBezTo>
                      <a:pt x="1043" y="1123"/>
                      <a:pt x="616" y="1370"/>
                      <a:pt x="193" y="1631"/>
                    </a:cubicBezTo>
                    <a:cubicBezTo>
                      <a:pt x="128" y="1672"/>
                      <a:pt x="64" y="1716"/>
                      <a:pt x="0" y="1760"/>
                    </a:cubicBezTo>
                    <a:cubicBezTo>
                      <a:pt x="61" y="1743"/>
                      <a:pt x="119" y="1729"/>
                      <a:pt x="180" y="1716"/>
                    </a:cubicBezTo>
                    <a:cubicBezTo>
                      <a:pt x="163" y="1716"/>
                      <a:pt x="149" y="1722"/>
                      <a:pt x="136" y="1722"/>
                    </a:cubicBezTo>
                    <a:cubicBezTo>
                      <a:pt x="436" y="1661"/>
                      <a:pt x="741" y="1604"/>
                      <a:pt x="1043" y="1546"/>
                    </a:cubicBezTo>
                    <a:cubicBezTo>
                      <a:pt x="1378" y="1482"/>
                      <a:pt x="1710" y="1404"/>
                      <a:pt x="2046" y="1343"/>
                    </a:cubicBezTo>
                    <a:cubicBezTo>
                      <a:pt x="2221" y="1309"/>
                      <a:pt x="2394" y="1275"/>
                      <a:pt x="2574" y="1252"/>
                    </a:cubicBezTo>
                    <a:cubicBezTo>
                      <a:pt x="2753" y="1228"/>
                      <a:pt x="2932" y="1208"/>
                      <a:pt x="3112" y="1188"/>
                    </a:cubicBezTo>
                    <a:cubicBezTo>
                      <a:pt x="3491" y="1144"/>
                      <a:pt x="3870" y="1092"/>
                      <a:pt x="4253" y="1045"/>
                    </a:cubicBezTo>
                    <a:cubicBezTo>
                      <a:pt x="4588" y="1001"/>
                      <a:pt x="4926" y="953"/>
                      <a:pt x="5262" y="923"/>
                    </a:cubicBezTo>
                    <a:cubicBezTo>
                      <a:pt x="5851" y="880"/>
                      <a:pt x="6440" y="886"/>
                      <a:pt x="7030" y="866"/>
                    </a:cubicBezTo>
                    <a:cubicBezTo>
                      <a:pt x="7311" y="855"/>
                      <a:pt x="7592" y="839"/>
                      <a:pt x="7872" y="808"/>
                    </a:cubicBezTo>
                    <a:cubicBezTo>
                      <a:pt x="8136" y="778"/>
                      <a:pt x="8401" y="744"/>
                      <a:pt x="8665" y="717"/>
                    </a:cubicBezTo>
                    <a:cubicBezTo>
                      <a:pt x="8876" y="702"/>
                      <a:pt x="9090" y="695"/>
                      <a:pt x="9303" y="695"/>
                    </a:cubicBezTo>
                    <a:cubicBezTo>
                      <a:pt x="9438" y="695"/>
                      <a:pt x="9573" y="698"/>
                      <a:pt x="9708" y="703"/>
                    </a:cubicBezTo>
                    <a:cubicBezTo>
                      <a:pt x="9867" y="720"/>
                      <a:pt x="10030" y="744"/>
                      <a:pt x="10188" y="758"/>
                    </a:cubicBezTo>
                    <a:cubicBezTo>
                      <a:pt x="10351" y="774"/>
                      <a:pt x="10510" y="781"/>
                      <a:pt x="10673" y="788"/>
                    </a:cubicBezTo>
                    <a:cubicBezTo>
                      <a:pt x="11042" y="802"/>
                      <a:pt x="11415" y="811"/>
                      <a:pt x="11784" y="811"/>
                    </a:cubicBezTo>
                    <a:cubicBezTo>
                      <a:pt x="12159" y="808"/>
                      <a:pt x="12532" y="805"/>
                      <a:pt x="12908" y="805"/>
                    </a:cubicBezTo>
                    <a:cubicBezTo>
                      <a:pt x="13260" y="805"/>
                      <a:pt x="13615" y="819"/>
                      <a:pt x="13971" y="835"/>
                    </a:cubicBezTo>
                    <a:cubicBezTo>
                      <a:pt x="14347" y="852"/>
                      <a:pt x="14726" y="859"/>
                      <a:pt x="15105" y="872"/>
                    </a:cubicBezTo>
                    <a:lnTo>
                      <a:pt x="15061" y="872"/>
                    </a:lnTo>
                    <a:cubicBezTo>
                      <a:pt x="15552" y="903"/>
                      <a:pt x="16044" y="950"/>
                      <a:pt x="16531" y="997"/>
                    </a:cubicBezTo>
                    <a:cubicBezTo>
                      <a:pt x="16822" y="1022"/>
                      <a:pt x="17107" y="1058"/>
                      <a:pt x="17394" y="1099"/>
                    </a:cubicBezTo>
                    <a:cubicBezTo>
                      <a:pt x="17330" y="1062"/>
                      <a:pt x="17266" y="1025"/>
                      <a:pt x="17202" y="988"/>
                    </a:cubicBezTo>
                    <a:cubicBezTo>
                      <a:pt x="16856" y="794"/>
                      <a:pt x="16500" y="619"/>
                      <a:pt x="16141" y="453"/>
                    </a:cubicBezTo>
                    <a:cubicBezTo>
                      <a:pt x="16070" y="422"/>
                      <a:pt x="15989" y="392"/>
                      <a:pt x="15922" y="351"/>
                    </a:cubicBezTo>
                    <a:cubicBezTo>
                      <a:pt x="15911" y="347"/>
                      <a:pt x="15901" y="344"/>
                      <a:pt x="15891" y="337"/>
                    </a:cubicBezTo>
                    <a:cubicBezTo>
                      <a:pt x="15877" y="334"/>
                      <a:pt x="15867" y="331"/>
                      <a:pt x="15853" y="324"/>
                    </a:cubicBezTo>
                    <a:cubicBezTo>
                      <a:pt x="15816" y="307"/>
                      <a:pt x="15780" y="290"/>
                      <a:pt x="15739" y="273"/>
                    </a:cubicBezTo>
                    <a:cubicBezTo>
                      <a:pt x="15702" y="253"/>
                      <a:pt x="15661" y="236"/>
                      <a:pt x="15624" y="216"/>
                    </a:cubicBezTo>
                    <a:cubicBezTo>
                      <a:pt x="15444" y="202"/>
                      <a:pt x="15268" y="189"/>
                      <a:pt x="15089" y="181"/>
                    </a:cubicBezTo>
                    <a:cubicBezTo>
                      <a:pt x="14703" y="164"/>
                      <a:pt x="14317" y="158"/>
                      <a:pt x="13934" y="141"/>
                    </a:cubicBezTo>
                    <a:cubicBezTo>
                      <a:pt x="13581" y="124"/>
                      <a:pt x="13233" y="114"/>
                      <a:pt x="12884" y="114"/>
                    </a:cubicBezTo>
                    <a:cubicBezTo>
                      <a:pt x="12501" y="114"/>
                      <a:pt x="12123" y="117"/>
                      <a:pt x="11740" y="121"/>
                    </a:cubicBezTo>
                    <a:cubicBezTo>
                      <a:pt x="11702" y="121"/>
                      <a:pt x="11665" y="121"/>
                      <a:pt x="11628" y="121"/>
                    </a:cubicBezTo>
                    <a:cubicBezTo>
                      <a:pt x="11306" y="121"/>
                      <a:pt x="10984" y="109"/>
                      <a:pt x="10666" y="94"/>
                    </a:cubicBezTo>
                    <a:cubicBezTo>
                      <a:pt x="10541" y="90"/>
                      <a:pt x="10419" y="83"/>
                      <a:pt x="10297" y="73"/>
                    </a:cubicBezTo>
                    <a:cubicBezTo>
                      <a:pt x="10155" y="60"/>
                      <a:pt x="10013" y="39"/>
                      <a:pt x="9867" y="22"/>
                    </a:cubicBezTo>
                    <a:cubicBezTo>
                      <a:pt x="9706" y="6"/>
                      <a:pt x="9542" y="1"/>
                      <a:pt x="93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0" name="Google Shape;1160;p56"/>
              <p:cNvSpPr/>
              <p:nvPr/>
            </p:nvSpPr>
            <p:spPr>
              <a:xfrm>
                <a:off x="7591038" y="3593694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0" y="1"/>
                    </a:moveTo>
                    <a:cubicBezTo>
                      <a:pt x="176" y="1"/>
                      <a:pt x="21" y="144"/>
                      <a:pt x="10" y="329"/>
                    </a:cubicBezTo>
                    <a:cubicBezTo>
                      <a:pt x="0" y="516"/>
                      <a:pt x="152" y="688"/>
                      <a:pt x="339" y="692"/>
                    </a:cubicBezTo>
                    <a:cubicBezTo>
                      <a:pt x="343" y="692"/>
                      <a:pt x="348" y="692"/>
                      <a:pt x="352" y="692"/>
                    </a:cubicBezTo>
                    <a:cubicBezTo>
                      <a:pt x="536" y="692"/>
                      <a:pt x="691" y="548"/>
                      <a:pt x="701" y="363"/>
                    </a:cubicBezTo>
                    <a:cubicBezTo>
                      <a:pt x="712" y="177"/>
                      <a:pt x="559" y="8"/>
                      <a:pt x="373" y="1"/>
                    </a:cubicBezTo>
                    <a:cubicBezTo>
                      <a:pt x="369" y="1"/>
                      <a:pt x="364" y="1"/>
                      <a:pt x="360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1" name="Google Shape;1161;p56"/>
              <p:cNvSpPr/>
              <p:nvPr/>
            </p:nvSpPr>
            <p:spPr>
              <a:xfrm>
                <a:off x="7634533" y="3594873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59" y="0"/>
                    </a:moveTo>
                    <a:cubicBezTo>
                      <a:pt x="175" y="0"/>
                      <a:pt x="20" y="143"/>
                      <a:pt x="10" y="329"/>
                    </a:cubicBezTo>
                    <a:cubicBezTo>
                      <a:pt x="0" y="512"/>
                      <a:pt x="152" y="684"/>
                      <a:pt x="338" y="691"/>
                    </a:cubicBezTo>
                    <a:cubicBezTo>
                      <a:pt x="341" y="691"/>
                      <a:pt x="343" y="691"/>
                      <a:pt x="345" y="691"/>
                    </a:cubicBezTo>
                    <a:cubicBezTo>
                      <a:pt x="532" y="691"/>
                      <a:pt x="691" y="550"/>
                      <a:pt x="701" y="362"/>
                    </a:cubicBezTo>
                    <a:cubicBezTo>
                      <a:pt x="711" y="176"/>
                      <a:pt x="559" y="4"/>
                      <a:pt x="373" y="1"/>
                    </a:cubicBezTo>
                    <a:cubicBezTo>
                      <a:pt x="368" y="0"/>
                      <a:pt x="363" y="0"/>
                      <a:pt x="359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2" name="Google Shape;1162;p56"/>
              <p:cNvSpPr/>
              <p:nvPr/>
            </p:nvSpPr>
            <p:spPr>
              <a:xfrm>
                <a:off x="7607838" y="3633063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1" y="0"/>
                    </a:moveTo>
                    <a:cubicBezTo>
                      <a:pt x="176" y="0"/>
                      <a:pt x="21" y="144"/>
                      <a:pt x="11" y="329"/>
                    </a:cubicBezTo>
                    <a:cubicBezTo>
                      <a:pt x="0" y="516"/>
                      <a:pt x="153" y="685"/>
                      <a:pt x="339" y="691"/>
                    </a:cubicBezTo>
                    <a:cubicBezTo>
                      <a:pt x="344" y="691"/>
                      <a:pt x="348" y="692"/>
                      <a:pt x="353" y="692"/>
                    </a:cubicBezTo>
                    <a:cubicBezTo>
                      <a:pt x="536" y="692"/>
                      <a:pt x="691" y="548"/>
                      <a:pt x="702" y="363"/>
                    </a:cubicBezTo>
                    <a:cubicBezTo>
                      <a:pt x="712" y="177"/>
                      <a:pt x="560" y="8"/>
                      <a:pt x="373" y="0"/>
                    </a:cubicBezTo>
                    <a:cubicBezTo>
                      <a:pt x="369" y="0"/>
                      <a:pt x="365" y="0"/>
                      <a:pt x="361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3" name="Google Shape;1163;p56"/>
              <p:cNvSpPr/>
              <p:nvPr/>
            </p:nvSpPr>
            <p:spPr>
              <a:xfrm>
                <a:off x="6944338" y="3604558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0" y="0"/>
                    </a:moveTo>
                    <a:cubicBezTo>
                      <a:pt x="176" y="0"/>
                      <a:pt x="20" y="144"/>
                      <a:pt x="10" y="329"/>
                    </a:cubicBezTo>
                    <a:cubicBezTo>
                      <a:pt x="0" y="515"/>
                      <a:pt x="152" y="685"/>
                      <a:pt x="338" y="691"/>
                    </a:cubicBezTo>
                    <a:cubicBezTo>
                      <a:pt x="342" y="691"/>
                      <a:pt x="346" y="692"/>
                      <a:pt x="350" y="692"/>
                    </a:cubicBezTo>
                    <a:cubicBezTo>
                      <a:pt x="535" y="692"/>
                      <a:pt x="691" y="548"/>
                      <a:pt x="701" y="363"/>
                    </a:cubicBezTo>
                    <a:cubicBezTo>
                      <a:pt x="711" y="177"/>
                      <a:pt x="562" y="7"/>
                      <a:pt x="372" y="1"/>
                    </a:cubicBezTo>
                    <a:cubicBezTo>
                      <a:pt x="368" y="0"/>
                      <a:pt x="364" y="0"/>
                      <a:pt x="360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4" name="Google Shape;1164;p56"/>
              <p:cNvSpPr/>
              <p:nvPr/>
            </p:nvSpPr>
            <p:spPr>
              <a:xfrm>
                <a:off x="7329983" y="3895129"/>
                <a:ext cx="29811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692" extrusionOk="0">
                    <a:moveTo>
                      <a:pt x="356" y="0"/>
                    </a:moveTo>
                    <a:cubicBezTo>
                      <a:pt x="176" y="0"/>
                      <a:pt x="17" y="143"/>
                      <a:pt x="7" y="329"/>
                    </a:cubicBezTo>
                    <a:cubicBezTo>
                      <a:pt x="1" y="512"/>
                      <a:pt x="149" y="684"/>
                      <a:pt x="339" y="691"/>
                    </a:cubicBezTo>
                    <a:cubicBezTo>
                      <a:pt x="341" y="691"/>
                      <a:pt x="343" y="692"/>
                      <a:pt x="345" y="692"/>
                    </a:cubicBezTo>
                    <a:cubicBezTo>
                      <a:pt x="529" y="692"/>
                      <a:pt x="691" y="550"/>
                      <a:pt x="698" y="362"/>
                    </a:cubicBezTo>
                    <a:cubicBezTo>
                      <a:pt x="708" y="176"/>
                      <a:pt x="559" y="4"/>
                      <a:pt x="370" y="1"/>
                    </a:cubicBezTo>
                    <a:cubicBezTo>
                      <a:pt x="365" y="1"/>
                      <a:pt x="361" y="0"/>
                      <a:pt x="356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5" name="Google Shape;1165;p56"/>
              <p:cNvSpPr/>
              <p:nvPr/>
            </p:nvSpPr>
            <p:spPr>
              <a:xfrm>
                <a:off x="7372299" y="3898119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1" y="0"/>
                    </a:moveTo>
                    <a:cubicBezTo>
                      <a:pt x="177" y="0"/>
                      <a:pt x="21" y="143"/>
                      <a:pt x="11" y="329"/>
                    </a:cubicBezTo>
                    <a:cubicBezTo>
                      <a:pt x="1" y="512"/>
                      <a:pt x="154" y="685"/>
                      <a:pt x="340" y="691"/>
                    </a:cubicBezTo>
                    <a:cubicBezTo>
                      <a:pt x="342" y="691"/>
                      <a:pt x="344" y="691"/>
                      <a:pt x="346" y="691"/>
                    </a:cubicBezTo>
                    <a:cubicBezTo>
                      <a:pt x="533" y="691"/>
                      <a:pt x="692" y="550"/>
                      <a:pt x="702" y="363"/>
                    </a:cubicBezTo>
                    <a:cubicBezTo>
                      <a:pt x="712" y="177"/>
                      <a:pt x="560" y="4"/>
                      <a:pt x="373" y="0"/>
                    </a:cubicBezTo>
                    <a:cubicBezTo>
                      <a:pt x="369" y="0"/>
                      <a:pt x="365" y="0"/>
                      <a:pt x="361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6" name="Google Shape;1166;p56"/>
              <p:cNvSpPr/>
              <p:nvPr/>
            </p:nvSpPr>
            <p:spPr>
              <a:xfrm>
                <a:off x="7245140" y="3375040"/>
                <a:ext cx="14442" cy="244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8" extrusionOk="0">
                    <a:moveTo>
                      <a:pt x="177" y="0"/>
                    </a:moveTo>
                    <a:cubicBezTo>
                      <a:pt x="109" y="0"/>
                      <a:pt x="51" y="24"/>
                      <a:pt x="0" y="57"/>
                    </a:cubicBezTo>
                    <a:cubicBezTo>
                      <a:pt x="112" y="51"/>
                      <a:pt x="228" y="54"/>
                      <a:pt x="342" y="51"/>
                    </a:cubicBezTo>
                    <a:cubicBezTo>
                      <a:pt x="292" y="24"/>
                      <a:pt x="238" y="3"/>
                      <a:pt x="177" y="0"/>
                    </a:cubicBezTo>
                    <a:close/>
                  </a:path>
                </a:pathLst>
              </a:custGeom>
              <a:solidFill>
                <a:srgbClr val="AADFD3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7" name="Google Shape;1167;p56"/>
              <p:cNvSpPr/>
              <p:nvPr/>
            </p:nvSpPr>
            <p:spPr>
              <a:xfrm>
                <a:off x="6481808" y="3405524"/>
                <a:ext cx="1622064" cy="1172843"/>
              </a:xfrm>
              <a:custGeom>
                <a:avLst/>
                <a:gdLst/>
                <a:ahLst/>
                <a:cxnLst/>
                <a:rect l="l" t="t" r="r" b="b"/>
                <a:pathLst>
                  <a:path w="38524" h="27855" extrusionOk="0">
                    <a:moveTo>
                      <a:pt x="28386" y="4019"/>
                    </a:moveTo>
                    <a:cubicBezTo>
                      <a:pt x="28393" y="4024"/>
                      <a:pt x="28401" y="4029"/>
                      <a:pt x="28409" y="4034"/>
                    </a:cubicBezTo>
                    <a:cubicBezTo>
                      <a:pt x="28401" y="4029"/>
                      <a:pt x="28394" y="4024"/>
                      <a:pt x="28386" y="4019"/>
                    </a:cubicBezTo>
                    <a:close/>
                    <a:moveTo>
                      <a:pt x="37691" y="12701"/>
                    </a:moveTo>
                    <a:cubicBezTo>
                      <a:pt x="37693" y="12708"/>
                      <a:pt x="37695" y="12714"/>
                      <a:pt x="37697" y="12720"/>
                    </a:cubicBezTo>
                    <a:lnTo>
                      <a:pt x="37697" y="12720"/>
                    </a:lnTo>
                    <a:cubicBezTo>
                      <a:pt x="37695" y="12714"/>
                      <a:pt x="37693" y="12708"/>
                      <a:pt x="37691" y="12701"/>
                    </a:cubicBezTo>
                    <a:close/>
                    <a:moveTo>
                      <a:pt x="2868" y="13238"/>
                    </a:moveTo>
                    <a:cubicBezTo>
                      <a:pt x="2866" y="13242"/>
                      <a:pt x="2864" y="13246"/>
                      <a:pt x="2862" y="13250"/>
                    </a:cubicBezTo>
                    <a:cubicBezTo>
                      <a:pt x="2864" y="13246"/>
                      <a:pt x="2866" y="13242"/>
                      <a:pt x="2868" y="13238"/>
                    </a:cubicBezTo>
                    <a:close/>
                    <a:moveTo>
                      <a:pt x="37054" y="15065"/>
                    </a:moveTo>
                    <a:cubicBezTo>
                      <a:pt x="37055" y="15068"/>
                      <a:pt x="37056" y="15072"/>
                      <a:pt x="37058" y="15075"/>
                    </a:cubicBezTo>
                    <a:lnTo>
                      <a:pt x="37058" y="15075"/>
                    </a:lnTo>
                    <a:cubicBezTo>
                      <a:pt x="37057" y="15072"/>
                      <a:pt x="37055" y="15068"/>
                      <a:pt x="37054" y="15065"/>
                    </a:cubicBezTo>
                    <a:close/>
                    <a:moveTo>
                      <a:pt x="36895" y="26315"/>
                    </a:moveTo>
                    <a:cubicBezTo>
                      <a:pt x="36895" y="26316"/>
                      <a:pt x="36894" y="26316"/>
                      <a:pt x="36894" y="26317"/>
                    </a:cubicBezTo>
                    <a:lnTo>
                      <a:pt x="36894" y="26317"/>
                    </a:lnTo>
                    <a:cubicBezTo>
                      <a:pt x="36894" y="26317"/>
                      <a:pt x="36895" y="26316"/>
                      <a:pt x="36895" y="26315"/>
                    </a:cubicBezTo>
                    <a:close/>
                    <a:moveTo>
                      <a:pt x="36894" y="26317"/>
                    </a:moveTo>
                    <a:cubicBezTo>
                      <a:pt x="36893" y="26318"/>
                      <a:pt x="36892" y="26319"/>
                      <a:pt x="36892" y="26321"/>
                    </a:cubicBezTo>
                    <a:cubicBezTo>
                      <a:pt x="36893" y="26320"/>
                      <a:pt x="36893" y="26318"/>
                      <a:pt x="36894" y="26317"/>
                    </a:cubicBezTo>
                    <a:close/>
                    <a:moveTo>
                      <a:pt x="19004" y="0"/>
                    </a:moveTo>
                    <a:cubicBezTo>
                      <a:pt x="18813" y="0"/>
                      <a:pt x="18621" y="3"/>
                      <a:pt x="18431" y="10"/>
                    </a:cubicBezTo>
                    <a:lnTo>
                      <a:pt x="18431" y="10"/>
                    </a:lnTo>
                    <a:cubicBezTo>
                      <a:pt x="18436" y="9"/>
                      <a:pt x="18440" y="9"/>
                      <a:pt x="18445" y="8"/>
                    </a:cubicBezTo>
                    <a:lnTo>
                      <a:pt x="18445" y="8"/>
                    </a:lnTo>
                    <a:cubicBezTo>
                      <a:pt x="18323" y="14"/>
                      <a:pt x="18204" y="21"/>
                      <a:pt x="18082" y="28"/>
                    </a:cubicBezTo>
                    <a:cubicBezTo>
                      <a:pt x="18015" y="34"/>
                      <a:pt x="17943" y="38"/>
                      <a:pt x="17876" y="41"/>
                    </a:cubicBezTo>
                    <a:cubicBezTo>
                      <a:pt x="17838" y="44"/>
                      <a:pt x="17804" y="51"/>
                      <a:pt x="17768" y="55"/>
                    </a:cubicBezTo>
                    <a:cubicBezTo>
                      <a:pt x="17625" y="69"/>
                      <a:pt x="17486" y="82"/>
                      <a:pt x="17344" y="105"/>
                    </a:cubicBezTo>
                    <a:cubicBezTo>
                      <a:pt x="17151" y="150"/>
                      <a:pt x="16958" y="197"/>
                      <a:pt x="16765" y="241"/>
                    </a:cubicBezTo>
                    <a:cubicBezTo>
                      <a:pt x="16572" y="285"/>
                      <a:pt x="16379" y="322"/>
                      <a:pt x="16186" y="359"/>
                    </a:cubicBezTo>
                    <a:cubicBezTo>
                      <a:pt x="15800" y="441"/>
                      <a:pt x="15417" y="539"/>
                      <a:pt x="15035" y="650"/>
                    </a:cubicBezTo>
                    <a:cubicBezTo>
                      <a:pt x="14740" y="745"/>
                      <a:pt x="14445" y="841"/>
                      <a:pt x="14154" y="949"/>
                    </a:cubicBezTo>
                    <a:cubicBezTo>
                      <a:pt x="14012" y="1003"/>
                      <a:pt x="13877" y="1071"/>
                      <a:pt x="13741" y="1131"/>
                    </a:cubicBezTo>
                    <a:cubicBezTo>
                      <a:pt x="13599" y="1192"/>
                      <a:pt x="13456" y="1250"/>
                      <a:pt x="13311" y="1301"/>
                    </a:cubicBezTo>
                    <a:cubicBezTo>
                      <a:pt x="13009" y="1409"/>
                      <a:pt x="12709" y="1511"/>
                      <a:pt x="12411" y="1629"/>
                    </a:cubicBezTo>
                    <a:cubicBezTo>
                      <a:pt x="12262" y="1690"/>
                      <a:pt x="12112" y="1755"/>
                      <a:pt x="11960" y="1816"/>
                    </a:cubicBezTo>
                    <a:cubicBezTo>
                      <a:pt x="11818" y="1869"/>
                      <a:pt x="11673" y="1927"/>
                      <a:pt x="11530" y="1988"/>
                    </a:cubicBezTo>
                    <a:cubicBezTo>
                      <a:pt x="11266" y="2113"/>
                      <a:pt x="11015" y="2259"/>
                      <a:pt x="10751" y="2391"/>
                    </a:cubicBezTo>
                    <a:cubicBezTo>
                      <a:pt x="10606" y="2469"/>
                      <a:pt x="10454" y="2540"/>
                      <a:pt x="10307" y="2618"/>
                    </a:cubicBezTo>
                    <a:cubicBezTo>
                      <a:pt x="10176" y="2689"/>
                      <a:pt x="10047" y="2763"/>
                      <a:pt x="9925" y="2841"/>
                    </a:cubicBezTo>
                    <a:cubicBezTo>
                      <a:pt x="9621" y="3041"/>
                      <a:pt x="9322" y="3248"/>
                      <a:pt x="9024" y="3451"/>
                    </a:cubicBezTo>
                    <a:cubicBezTo>
                      <a:pt x="8710" y="3668"/>
                      <a:pt x="8385" y="3871"/>
                      <a:pt x="8083" y="4104"/>
                    </a:cubicBezTo>
                    <a:cubicBezTo>
                      <a:pt x="8069" y="4115"/>
                      <a:pt x="8060" y="4125"/>
                      <a:pt x="8049" y="4135"/>
                    </a:cubicBezTo>
                    <a:cubicBezTo>
                      <a:pt x="7890" y="4270"/>
                      <a:pt x="7731" y="4409"/>
                      <a:pt x="7572" y="4548"/>
                    </a:cubicBezTo>
                    <a:cubicBezTo>
                      <a:pt x="7406" y="4693"/>
                      <a:pt x="7227" y="4829"/>
                      <a:pt x="7053" y="4968"/>
                    </a:cubicBezTo>
                    <a:cubicBezTo>
                      <a:pt x="6854" y="5137"/>
                      <a:pt x="6671" y="5323"/>
                      <a:pt x="6488" y="5513"/>
                    </a:cubicBezTo>
                    <a:cubicBezTo>
                      <a:pt x="6312" y="5699"/>
                      <a:pt x="6129" y="5875"/>
                      <a:pt x="5950" y="6058"/>
                    </a:cubicBezTo>
                    <a:cubicBezTo>
                      <a:pt x="5794" y="6234"/>
                      <a:pt x="5639" y="6411"/>
                      <a:pt x="5479" y="6586"/>
                    </a:cubicBezTo>
                    <a:cubicBezTo>
                      <a:pt x="5350" y="6732"/>
                      <a:pt x="5232" y="6878"/>
                      <a:pt x="5117" y="7030"/>
                    </a:cubicBezTo>
                    <a:cubicBezTo>
                      <a:pt x="5100" y="7053"/>
                      <a:pt x="5079" y="7074"/>
                      <a:pt x="5059" y="7098"/>
                    </a:cubicBezTo>
                    <a:cubicBezTo>
                      <a:pt x="4859" y="7389"/>
                      <a:pt x="4670" y="7683"/>
                      <a:pt x="4460" y="7968"/>
                    </a:cubicBezTo>
                    <a:cubicBezTo>
                      <a:pt x="4267" y="8232"/>
                      <a:pt x="4060" y="8489"/>
                      <a:pt x="3857" y="8750"/>
                    </a:cubicBezTo>
                    <a:cubicBezTo>
                      <a:pt x="3576" y="9150"/>
                      <a:pt x="3336" y="9573"/>
                      <a:pt x="3085" y="9993"/>
                    </a:cubicBezTo>
                    <a:cubicBezTo>
                      <a:pt x="2838" y="10413"/>
                      <a:pt x="2577" y="10826"/>
                      <a:pt x="2340" y="11249"/>
                    </a:cubicBezTo>
                    <a:cubicBezTo>
                      <a:pt x="2323" y="11276"/>
                      <a:pt x="2313" y="11304"/>
                      <a:pt x="2299" y="11330"/>
                    </a:cubicBezTo>
                    <a:cubicBezTo>
                      <a:pt x="2160" y="11601"/>
                      <a:pt x="2029" y="11876"/>
                      <a:pt x="1904" y="12157"/>
                    </a:cubicBezTo>
                    <a:cubicBezTo>
                      <a:pt x="1774" y="12458"/>
                      <a:pt x="1629" y="12746"/>
                      <a:pt x="1497" y="13044"/>
                    </a:cubicBezTo>
                    <a:cubicBezTo>
                      <a:pt x="1446" y="13159"/>
                      <a:pt x="1402" y="13278"/>
                      <a:pt x="1355" y="13392"/>
                    </a:cubicBezTo>
                    <a:cubicBezTo>
                      <a:pt x="1250" y="13636"/>
                      <a:pt x="1145" y="13887"/>
                      <a:pt x="1047" y="14134"/>
                    </a:cubicBezTo>
                    <a:cubicBezTo>
                      <a:pt x="938" y="14408"/>
                      <a:pt x="830" y="14683"/>
                      <a:pt x="725" y="14961"/>
                    </a:cubicBezTo>
                    <a:cubicBezTo>
                      <a:pt x="566" y="15408"/>
                      <a:pt x="451" y="15871"/>
                      <a:pt x="339" y="16328"/>
                    </a:cubicBezTo>
                    <a:cubicBezTo>
                      <a:pt x="291" y="16538"/>
                      <a:pt x="251" y="16752"/>
                      <a:pt x="210" y="16961"/>
                    </a:cubicBezTo>
                    <a:cubicBezTo>
                      <a:pt x="169" y="17249"/>
                      <a:pt x="139" y="17541"/>
                      <a:pt x="105" y="17829"/>
                    </a:cubicBezTo>
                    <a:cubicBezTo>
                      <a:pt x="95" y="17933"/>
                      <a:pt x="88" y="18038"/>
                      <a:pt x="82" y="18146"/>
                    </a:cubicBezTo>
                    <a:cubicBezTo>
                      <a:pt x="72" y="18258"/>
                      <a:pt x="61" y="18370"/>
                      <a:pt x="38" y="18479"/>
                    </a:cubicBezTo>
                    <a:cubicBezTo>
                      <a:pt x="31" y="18570"/>
                      <a:pt x="21" y="18658"/>
                      <a:pt x="17" y="18746"/>
                    </a:cubicBezTo>
                    <a:cubicBezTo>
                      <a:pt x="7" y="18963"/>
                      <a:pt x="4" y="19182"/>
                      <a:pt x="4" y="19399"/>
                    </a:cubicBezTo>
                    <a:cubicBezTo>
                      <a:pt x="4" y="19562"/>
                      <a:pt x="4" y="19721"/>
                      <a:pt x="0" y="19884"/>
                    </a:cubicBezTo>
                    <a:cubicBezTo>
                      <a:pt x="0" y="20110"/>
                      <a:pt x="0" y="20337"/>
                      <a:pt x="4" y="20564"/>
                    </a:cubicBezTo>
                    <a:cubicBezTo>
                      <a:pt x="17" y="20740"/>
                      <a:pt x="31" y="20917"/>
                      <a:pt x="44" y="21092"/>
                    </a:cubicBezTo>
                    <a:cubicBezTo>
                      <a:pt x="75" y="21468"/>
                      <a:pt x="105" y="21841"/>
                      <a:pt x="160" y="22214"/>
                    </a:cubicBezTo>
                    <a:cubicBezTo>
                      <a:pt x="258" y="22718"/>
                      <a:pt x="403" y="23209"/>
                      <a:pt x="542" y="23703"/>
                    </a:cubicBezTo>
                    <a:cubicBezTo>
                      <a:pt x="542" y="23710"/>
                      <a:pt x="546" y="23717"/>
                      <a:pt x="546" y="23724"/>
                    </a:cubicBezTo>
                    <a:cubicBezTo>
                      <a:pt x="549" y="23727"/>
                      <a:pt x="549" y="23730"/>
                      <a:pt x="552" y="23733"/>
                    </a:cubicBezTo>
                    <a:cubicBezTo>
                      <a:pt x="624" y="23974"/>
                      <a:pt x="715" y="24208"/>
                      <a:pt x="807" y="24438"/>
                    </a:cubicBezTo>
                    <a:cubicBezTo>
                      <a:pt x="888" y="24641"/>
                      <a:pt x="966" y="24844"/>
                      <a:pt x="1047" y="25047"/>
                    </a:cubicBezTo>
                    <a:cubicBezTo>
                      <a:pt x="1063" y="25088"/>
                      <a:pt x="1077" y="25129"/>
                      <a:pt x="1094" y="25169"/>
                    </a:cubicBezTo>
                    <a:cubicBezTo>
                      <a:pt x="1145" y="25277"/>
                      <a:pt x="1199" y="25386"/>
                      <a:pt x="1257" y="25494"/>
                    </a:cubicBezTo>
                    <a:cubicBezTo>
                      <a:pt x="1331" y="25613"/>
                      <a:pt x="1405" y="25728"/>
                      <a:pt x="1480" y="25846"/>
                    </a:cubicBezTo>
                    <a:cubicBezTo>
                      <a:pt x="1619" y="26057"/>
                      <a:pt x="1758" y="26266"/>
                      <a:pt x="1910" y="26470"/>
                    </a:cubicBezTo>
                    <a:cubicBezTo>
                      <a:pt x="1921" y="26483"/>
                      <a:pt x="1930" y="26496"/>
                      <a:pt x="1941" y="26510"/>
                    </a:cubicBezTo>
                    <a:cubicBezTo>
                      <a:pt x="2038" y="26629"/>
                      <a:pt x="2134" y="26751"/>
                      <a:pt x="2235" y="26869"/>
                    </a:cubicBezTo>
                    <a:cubicBezTo>
                      <a:pt x="2347" y="26998"/>
                      <a:pt x="2465" y="27123"/>
                      <a:pt x="2591" y="27242"/>
                    </a:cubicBezTo>
                    <a:cubicBezTo>
                      <a:pt x="2835" y="27455"/>
                      <a:pt x="3082" y="27654"/>
                      <a:pt x="3336" y="27854"/>
                    </a:cubicBezTo>
                    <a:cubicBezTo>
                      <a:pt x="3326" y="27810"/>
                      <a:pt x="3305" y="27767"/>
                      <a:pt x="3278" y="27726"/>
                    </a:cubicBezTo>
                    <a:cubicBezTo>
                      <a:pt x="3231" y="27662"/>
                      <a:pt x="3170" y="27604"/>
                      <a:pt x="3119" y="27540"/>
                    </a:cubicBezTo>
                    <a:cubicBezTo>
                      <a:pt x="3051" y="27462"/>
                      <a:pt x="2987" y="27384"/>
                      <a:pt x="2923" y="27306"/>
                    </a:cubicBezTo>
                    <a:cubicBezTo>
                      <a:pt x="2798" y="27143"/>
                      <a:pt x="2676" y="26984"/>
                      <a:pt x="2560" y="26818"/>
                    </a:cubicBezTo>
                    <a:cubicBezTo>
                      <a:pt x="2404" y="26574"/>
                      <a:pt x="2266" y="26327"/>
                      <a:pt x="2130" y="26074"/>
                    </a:cubicBezTo>
                    <a:cubicBezTo>
                      <a:pt x="2117" y="26043"/>
                      <a:pt x="2096" y="26019"/>
                      <a:pt x="2083" y="25988"/>
                    </a:cubicBezTo>
                    <a:cubicBezTo>
                      <a:pt x="1968" y="25752"/>
                      <a:pt x="1856" y="25508"/>
                      <a:pt x="1751" y="25261"/>
                    </a:cubicBezTo>
                    <a:cubicBezTo>
                      <a:pt x="1652" y="25038"/>
                      <a:pt x="1561" y="24814"/>
                      <a:pt x="1477" y="24587"/>
                    </a:cubicBezTo>
                    <a:cubicBezTo>
                      <a:pt x="1375" y="24272"/>
                      <a:pt x="1294" y="23950"/>
                      <a:pt x="1210" y="23632"/>
                    </a:cubicBezTo>
                    <a:cubicBezTo>
                      <a:pt x="1149" y="23399"/>
                      <a:pt x="1097" y="23158"/>
                      <a:pt x="1047" y="22925"/>
                    </a:cubicBezTo>
                    <a:cubicBezTo>
                      <a:pt x="1023" y="22809"/>
                      <a:pt x="993" y="22697"/>
                      <a:pt x="969" y="22583"/>
                    </a:cubicBezTo>
                    <a:cubicBezTo>
                      <a:pt x="880" y="22125"/>
                      <a:pt x="820" y="21665"/>
                      <a:pt x="769" y="21204"/>
                    </a:cubicBezTo>
                    <a:cubicBezTo>
                      <a:pt x="766" y="21103"/>
                      <a:pt x="763" y="21004"/>
                      <a:pt x="763" y="20903"/>
                    </a:cubicBezTo>
                    <a:cubicBezTo>
                      <a:pt x="763" y="20726"/>
                      <a:pt x="766" y="20551"/>
                      <a:pt x="769" y="20371"/>
                    </a:cubicBezTo>
                    <a:cubicBezTo>
                      <a:pt x="776" y="20223"/>
                      <a:pt x="786" y="20073"/>
                      <a:pt x="799" y="19924"/>
                    </a:cubicBezTo>
                    <a:cubicBezTo>
                      <a:pt x="816" y="19715"/>
                      <a:pt x="837" y="19501"/>
                      <a:pt x="864" y="19291"/>
                    </a:cubicBezTo>
                    <a:cubicBezTo>
                      <a:pt x="901" y="19027"/>
                      <a:pt x="935" y="18766"/>
                      <a:pt x="972" y="18505"/>
                    </a:cubicBezTo>
                    <a:cubicBezTo>
                      <a:pt x="986" y="18418"/>
                      <a:pt x="996" y="18329"/>
                      <a:pt x="1010" y="18245"/>
                    </a:cubicBezTo>
                    <a:cubicBezTo>
                      <a:pt x="1019" y="18184"/>
                      <a:pt x="1033" y="18123"/>
                      <a:pt x="1047" y="18065"/>
                    </a:cubicBezTo>
                    <a:cubicBezTo>
                      <a:pt x="1060" y="17991"/>
                      <a:pt x="1074" y="17913"/>
                      <a:pt x="1091" y="17842"/>
                    </a:cubicBezTo>
                    <a:cubicBezTo>
                      <a:pt x="1141" y="17696"/>
                      <a:pt x="1210" y="17561"/>
                      <a:pt x="1257" y="17415"/>
                    </a:cubicBezTo>
                    <a:cubicBezTo>
                      <a:pt x="1307" y="17252"/>
                      <a:pt x="1358" y="17083"/>
                      <a:pt x="1405" y="16918"/>
                    </a:cubicBezTo>
                    <a:cubicBezTo>
                      <a:pt x="1463" y="16748"/>
                      <a:pt x="1524" y="16582"/>
                      <a:pt x="1579" y="16413"/>
                    </a:cubicBezTo>
                    <a:cubicBezTo>
                      <a:pt x="1629" y="16254"/>
                      <a:pt x="1680" y="16098"/>
                      <a:pt x="1744" y="15942"/>
                    </a:cubicBezTo>
                    <a:cubicBezTo>
                      <a:pt x="1799" y="15834"/>
                      <a:pt x="1852" y="15725"/>
                      <a:pt x="1896" y="15617"/>
                    </a:cubicBezTo>
                    <a:cubicBezTo>
                      <a:pt x="1941" y="15502"/>
                      <a:pt x="1985" y="15387"/>
                      <a:pt x="2029" y="15272"/>
                    </a:cubicBezTo>
                    <a:cubicBezTo>
                      <a:pt x="2113" y="15045"/>
                      <a:pt x="2212" y="14818"/>
                      <a:pt x="2307" y="14595"/>
                    </a:cubicBezTo>
                    <a:cubicBezTo>
                      <a:pt x="2401" y="14375"/>
                      <a:pt x="2503" y="14154"/>
                      <a:pt x="2591" y="13931"/>
                    </a:cubicBezTo>
                    <a:cubicBezTo>
                      <a:pt x="2682" y="13704"/>
                      <a:pt x="2763" y="13478"/>
                      <a:pt x="2862" y="13257"/>
                    </a:cubicBezTo>
                    <a:lnTo>
                      <a:pt x="2862" y="13257"/>
                    </a:lnTo>
                    <a:cubicBezTo>
                      <a:pt x="2859" y="13260"/>
                      <a:pt x="2855" y="13267"/>
                      <a:pt x="2851" y="13270"/>
                    </a:cubicBezTo>
                    <a:lnTo>
                      <a:pt x="2851" y="13270"/>
                    </a:lnTo>
                    <a:cubicBezTo>
                      <a:pt x="2855" y="13267"/>
                      <a:pt x="2859" y="13260"/>
                      <a:pt x="2862" y="13254"/>
                    </a:cubicBezTo>
                    <a:cubicBezTo>
                      <a:pt x="2864" y="13248"/>
                      <a:pt x="2867" y="13240"/>
                      <a:pt x="2870" y="13233"/>
                    </a:cubicBezTo>
                    <a:lnTo>
                      <a:pt x="2870" y="13233"/>
                    </a:lnTo>
                    <a:cubicBezTo>
                      <a:pt x="2942" y="13087"/>
                      <a:pt x="3016" y="12940"/>
                      <a:pt x="3085" y="12793"/>
                    </a:cubicBezTo>
                    <a:cubicBezTo>
                      <a:pt x="3163" y="12624"/>
                      <a:pt x="3234" y="12451"/>
                      <a:pt x="3309" y="12282"/>
                    </a:cubicBezTo>
                    <a:cubicBezTo>
                      <a:pt x="3396" y="12096"/>
                      <a:pt x="3501" y="11923"/>
                      <a:pt x="3603" y="11743"/>
                    </a:cubicBezTo>
                    <a:cubicBezTo>
                      <a:pt x="3709" y="11557"/>
                      <a:pt x="3813" y="11368"/>
                      <a:pt x="3915" y="11182"/>
                    </a:cubicBezTo>
                    <a:cubicBezTo>
                      <a:pt x="3932" y="11148"/>
                      <a:pt x="3948" y="11113"/>
                      <a:pt x="3965" y="11080"/>
                    </a:cubicBezTo>
                    <a:cubicBezTo>
                      <a:pt x="4111" y="10796"/>
                      <a:pt x="4237" y="10504"/>
                      <a:pt x="4395" y="10230"/>
                    </a:cubicBezTo>
                    <a:cubicBezTo>
                      <a:pt x="4433" y="10172"/>
                      <a:pt x="4476" y="10118"/>
                      <a:pt x="4517" y="10064"/>
                    </a:cubicBezTo>
                    <a:cubicBezTo>
                      <a:pt x="4537" y="10037"/>
                      <a:pt x="4555" y="10010"/>
                      <a:pt x="4575" y="9983"/>
                    </a:cubicBezTo>
                    <a:cubicBezTo>
                      <a:pt x="4673" y="9854"/>
                      <a:pt x="4745" y="9702"/>
                      <a:pt x="4829" y="9563"/>
                    </a:cubicBezTo>
                    <a:cubicBezTo>
                      <a:pt x="4961" y="9360"/>
                      <a:pt x="5100" y="9163"/>
                      <a:pt x="5239" y="8967"/>
                    </a:cubicBezTo>
                    <a:cubicBezTo>
                      <a:pt x="5378" y="8764"/>
                      <a:pt x="5509" y="8561"/>
                      <a:pt x="5655" y="8364"/>
                    </a:cubicBezTo>
                    <a:cubicBezTo>
                      <a:pt x="5770" y="8225"/>
                      <a:pt x="5903" y="8103"/>
                      <a:pt x="6021" y="7968"/>
                    </a:cubicBezTo>
                    <a:cubicBezTo>
                      <a:pt x="6160" y="7802"/>
                      <a:pt x="6302" y="7647"/>
                      <a:pt x="6447" y="7491"/>
                    </a:cubicBezTo>
                    <a:cubicBezTo>
                      <a:pt x="6593" y="7335"/>
                      <a:pt x="6742" y="7189"/>
                      <a:pt x="6888" y="7037"/>
                    </a:cubicBezTo>
                    <a:cubicBezTo>
                      <a:pt x="7122" y="6793"/>
                      <a:pt x="7328" y="6525"/>
                      <a:pt x="7572" y="6289"/>
                    </a:cubicBezTo>
                    <a:cubicBezTo>
                      <a:pt x="7782" y="6092"/>
                      <a:pt x="8002" y="5909"/>
                      <a:pt x="8222" y="5723"/>
                    </a:cubicBezTo>
                    <a:cubicBezTo>
                      <a:pt x="8242" y="5703"/>
                      <a:pt x="8255" y="5679"/>
                      <a:pt x="8272" y="5656"/>
                    </a:cubicBezTo>
                    <a:cubicBezTo>
                      <a:pt x="8432" y="5534"/>
                      <a:pt x="8591" y="5415"/>
                      <a:pt x="8743" y="5286"/>
                    </a:cubicBezTo>
                    <a:cubicBezTo>
                      <a:pt x="8940" y="5123"/>
                      <a:pt x="9133" y="4961"/>
                      <a:pt x="9329" y="4798"/>
                    </a:cubicBezTo>
                    <a:cubicBezTo>
                      <a:pt x="9454" y="4690"/>
                      <a:pt x="9590" y="4585"/>
                      <a:pt x="9702" y="4467"/>
                    </a:cubicBezTo>
                    <a:cubicBezTo>
                      <a:pt x="9718" y="4446"/>
                      <a:pt x="9735" y="4429"/>
                      <a:pt x="9752" y="4409"/>
                    </a:cubicBezTo>
                    <a:cubicBezTo>
                      <a:pt x="9877" y="4321"/>
                      <a:pt x="10007" y="4240"/>
                      <a:pt x="10135" y="4159"/>
                    </a:cubicBezTo>
                    <a:cubicBezTo>
                      <a:pt x="10199" y="4115"/>
                      <a:pt x="10263" y="4071"/>
                      <a:pt x="10328" y="4030"/>
                    </a:cubicBezTo>
                    <a:cubicBezTo>
                      <a:pt x="10751" y="3769"/>
                      <a:pt x="11178" y="3522"/>
                      <a:pt x="11612" y="3279"/>
                    </a:cubicBezTo>
                    <a:cubicBezTo>
                      <a:pt x="11730" y="3210"/>
                      <a:pt x="11848" y="3146"/>
                      <a:pt x="11967" y="3079"/>
                    </a:cubicBezTo>
                    <a:cubicBezTo>
                      <a:pt x="12272" y="2913"/>
                      <a:pt x="12576" y="2750"/>
                      <a:pt x="12888" y="2601"/>
                    </a:cubicBezTo>
                    <a:cubicBezTo>
                      <a:pt x="13084" y="2510"/>
                      <a:pt x="13278" y="2418"/>
                      <a:pt x="13470" y="2327"/>
                    </a:cubicBezTo>
                    <a:cubicBezTo>
                      <a:pt x="13819" y="2194"/>
                      <a:pt x="14164" y="2060"/>
                      <a:pt x="14517" y="1951"/>
                    </a:cubicBezTo>
                    <a:lnTo>
                      <a:pt x="14520" y="1951"/>
                    </a:lnTo>
                    <a:cubicBezTo>
                      <a:pt x="14524" y="1949"/>
                      <a:pt x="14529" y="1948"/>
                      <a:pt x="14534" y="1946"/>
                    </a:cubicBezTo>
                    <a:lnTo>
                      <a:pt x="14534" y="1946"/>
                    </a:lnTo>
                    <a:cubicBezTo>
                      <a:pt x="14530" y="1947"/>
                      <a:pt x="14527" y="1947"/>
                      <a:pt x="14523" y="1947"/>
                    </a:cubicBezTo>
                    <a:cubicBezTo>
                      <a:pt x="14533" y="1945"/>
                      <a:pt x="14543" y="1942"/>
                      <a:pt x="14553" y="1940"/>
                    </a:cubicBezTo>
                    <a:lnTo>
                      <a:pt x="14553" y="1940"/>
                    </a:lnTo>
                    <a:cubicBezTo>
                      <a:pt x="14546" y="1942"/>
                      <a:pt x="14540" y="1945"/>
                      <a:pt x="14534" y="1946"/>
                    </a:cubicBezTo>
                    <a:lnTo>
                      <a:pt x="14534" y="1946"/>
                    </a:lnTo>
                    <a:cubicBezTo>
                      <a:pt x="14541" y="1945"/>
                      <a:pt x="14548" y="1943"/>
                      <a:pt x="14555" y="1939"/>
                    </a:cubicBezTo>
                    <a:lnTo>
                      <a:pt x="14555" y="1939"/>
                    </a:lnTo>
                    <a:cubicBezTo>
                      <a:pt x="14554" y="1939"/>
                      <a:pt x="14553" y="1940"/>
                      <a:pt x="14553" y="1940"/>
                    </a:cubicBezTo>
                    <a:lnTo>
                      <a:pt x="14553" y="1940"/>
                    </a:lnTo>
                    <a:cubicBezTo>
                      <a:pt x="14554" y="1939"/>
                      <a:pt x="14556" y="1938"/>
                      <a:pt x="14558" y="1938"/>
                    </a:cubicBezTo>
                    <a:lnTo>
                      <a:pt x="14558" y="1938"/>
                    </a:lnTo>
                    <a:cubicBezTo>
                      <a:pt x="14557" y="1938"/>
                      <a:pt x="14556" y="1939"/>
                      <a:pt x="14555" y="1939"/>
                    </a:cubicBezTo>
                    <a:lnTo>
                      <a:pt x="14555" y="1939"/>
                    </a:lnTo>
                    <a:cubicBezTo>
                      <a:pt x="14791" y="1878"/>
                      <a:pt x="15028" y="1820"/>
                      <a:pt x="15265" y="1765"/>
                    </a:cubicBezTo>
                    <a:cubicBezTo>
                      <a:pt x="15505" y="1707"/>
                      <a:pt x="15749" y="1646"/>
                      <a:pt x="15993" y="1596"/>
                    </a:cubicBezTo>
                    <a:cubicBezTo>
                      <a:pt x="16338" y="1524"/>
                      <a:pt x="16683" y="1463"/>
                      <a:pt x="17032" y="1405"/>
                    </a:cubicBezTo>
                    <a:cubicBezTo>
                      <a:pt x="17141" y="1402"/>
                      <a:pt x="17252" y="1402"/>
                      <a:pt x="17361" y="1399"/>
                    </a:cubicBezTo>
                    <a:cubicBezTo>
                      <a:pt x="17672" y="1391"/>
                      <a:pt x="17983" y="1382"/>
                      <a:pt x="18294" y="1382"/>
                    </a:cubicBezTo>
                    <a:cubicBezTo>
                      <a:pt x="18393" y="1382"/>
                      <a:pt x="18491" y="1383"/>
                      <a:pt x="18590" y="1385"/>
                    </a:cubicBezTo>
                    <a:cubicBezTo>
                      <a:pt x="19159" y="1405"/>
                      <a:pt x="19724" y="1436"/>
                      <a:pt x="20293" y="1450"/>
                    </a:cubicBezTo>
                    <a:cubicBezTo>
                      <a:pt x="20662" y="1460"/>
                      <a:pt x="21028" y="1487"/>
                      <a:pt x="21390" y="1527"/>
                    </a:cubicBezTo>
                    <a:cubicBezTo>
                      <a:pt x="21783" y="1568"/>
                      <a:pt x="22172" y="1599"/>
                      <a:pt x="22562" y="1656"/>
                    </a:cubicBezTo>
                    <a:cubicBezTo>
                      <a:pt x="22562" y="1656"/>
                      <a:pt x="22562" y="1656"/>
                      <a:pt x="22562" y="1656"/>
                    </a:cubicBezTo>
                    <a:lnTo>
                      <a:pt x="22562" y="1656"/>
                    </a:lnTo>
                    <a:cubicBezTo>
                      <a:pt x="22967" y="1722"/>
                      <a:pt x="23376" y="1792"/>
                      <a:pt x="23774" y="1897"/>
                    </a:cubicBezTo>
                    <a:cubicBezTo>
                      <a:pt x="24435" y="2100"/>
                      <a:pt x="25098" y="2320"/>
                      <a:pt x="25728" y="2601"/>
                    </a:cubicBezTo>
                    <a:cubicBezTo>
                      <a:pt x="25738" y="2608"/>
                      <a:pt x="25748" y="2611"/>
                      <a:pt x="25759" y="2615"/>
                    </a:cubicBezTo>
                    <a:cubicBezTo>
                      <a:pt x="25796" y="2635"/>
                      <a:pt x="25837" y="2652"/>
                      <a:pt x="25874" y="2672"/>
                    </a:cubicBezTo>
                    <a:cubicBezTo>
                      <a:pt x="25915" y="2689"/>
                      <a:pt x="25951" y="2706"/>
                      <a:pt x="25988" y="2723"/>
                    </a:cubicBezTo>
                    <a:cubicBezTo>
                      <a:pt x="26002" y="2730"/>
                      <a:pt x="26012" y="2733"/>
                      <a:pt x="26026" y="2736"/>
                    </a:cubicBezTo>
                    <a:cubicBezTo>
                      <a:pt x="26036" y="2743"/>
                      <a:pt x="26046" y="2746"/>
                      <a:pt x="26057" y="2750"/>
                    </a:cubicBezTo>
                    <a:cubicBezTo>
                      <a:pt x="26124" y="2791"/>
                      <a:pt x="26205" y="2821"/>
                      <a:pt x="26276" y="2852"/>
                    </a:cubicBezTo>
                    <a:cubicBezTo>
                      <a:pt x="26635" y="3018"/>
                      <a:pt x="26991" y="3193"/>
                      <a:pt x="27337" y="3387"/>
                    </a:cubicBezTo>
                    <a:cubicBezTo>
                      <a:pt x="27401" y="3424"/>
                      <a:pt x="27465" y="3461"/>
                      <a:pt x="27529" y="3498"/>
                    </a:cubicBezTo>
                    <a:cubicBezTo>
                      <a:pt x="27819" y="3666"/>
                      <a:pt x="28103" y="3841"/>
                      <a:pt x="28386" y="4019"/>
                    </a:cubicBezTo>
                    <a:lnTo>
                      <a:pt x="28386" y="4019"/>
                    </a:lnTo>
                    <a:cubicBezTo>
                      <a:pt x="28381" y="4015"/>
                      <a:pt x="28377" y="4012"/>
                      <a:pt x="28373" y="4010"/>
                    </a:cubicBezTo>
                    <a:lnTo>
                      <a:pt x="28373" y="4010"/>
                    </a:lnTo>
                    <a:cubicBezTo>
                      <a:pt x="28653" y="4189"/>
                      <a:pt x="28942" y="4362"/>
                      <a:pt x="29226" y="4534"/>
                    </a:cubicBezTo>
                    <a:cubicBezTo>
                      <a:pt x="29578" y="4765"/>
                      <a:pt x="29917" y="5012"/>
                      <a:pt x="30266" y="5242"/>
                    </a:cubicBezTo>
                    <a:cubicBezTo>
                      <a:pt x="30455" y="5367"/>
                      <a:pt x="30648" y="5489"/>
                      <a:pt x="30838" y="5611"/>
                    </a:cubicBezTo>
                    <a:cubicBezTo>
                      <a:pt x="31000" y="5720"/>
                      <a:pt x="31149" y="5834"/>
                      <a:pt x="31302" y="5953"/>
                    </a:cubicBezTo>
                    <a:cubicBezTo>
                      <a:pt x="31589" y="6220"/>
                      <a:pt x="31867" y="6498"/>
                      <a:pt x="32158" y="6762"/>
                    </a:cubicBezTo>
                    <a:cubicBezTo>
                      <a:pt x="32266" y="6864"/>
                      <a:pt x="32378" y="6966"/>
                      <a:pt x="32487" y="7070"/>
                    </a:cubicBezTo>
                    <a:cubicBezTo>
                      <a:pt x="32741" y="7355"/>
                      <a:pt x="32991" y="7647"/>
                      <a:pt x="33238" y="7938"/>
                    </a:cubicBezTo>
                    <a:cubicBezTo>
                      <a:pt x="33493" y="8232"/>
                      <a:pt x="33746" y="8527"/>
                      <a:pt x="34001" y="8818"/>
                    </a:cubicBezTo>
                    <a:cubicBezTo>
                      <a:pt x="34146" y="9014"/>
                      <a:pt x="34288" y="9214"/>
                      <a:pt x="34434" y="9410"/>
                    </a:cubicBezTo>
                    <a:cubicBezTo>
                      <a:pt x="34468" y="9458"/>
                      <a:pt x="34504" y="9502"/>
                      <a:pt x="34542" y="9549"/>
                    </a:cubicBezTo>
                    <a:cubicBezTo>
                      <a:pt x="34681" y="9746"/>
                      <a:pt x="34823" y="9942"/>
                      <a:pt x="34955" y="10146"/>
                    </a:cubicBezTo>
                    <a:cubicBezTo>
                      <a:pt x="34968" y="10172"/>
                      <a:pt x="34985" y="10199"/>
                      <a:pt x="34999" y="10223"/>
                    </a:cubicBezTo>
                    <a:cubicBezTo>
                      <a:pt x="35064" y="10335"/>
                      <a:pt x="35128" y="10446"/>
                      <a:pt x="35189" y="10558"/>
                    </a:cubicBezTo>
                    <a:cubicBezTo>
                      <a:pt x="35276" y="10714"/>
                      <a:pt x="35358" y="10877"/>
                      <a:pt x="35439" y="11035"/>
                    </a:cubicBezTo>
                    <a:cubicBezTo>
                      <a:pt x="35497" y="11144"/>
                      <a:pt x="35554" y="11246"/>
                      <a:pt x="35612" y="11351"/>
                    </a:cubicBezTo>
                    <a:cubicBezTo>
                      <a:pt x="35646" y="11412"/>
                      <a:pt x="35676" y="11469"/>
                      <a:pt x="35710" y="11527"/>
                    </a:cubicBezTo>
                    <a:cubicBezTo>
                      <a:pt x="35886" y="11842"/>
                      <a:pt x="36053" y="12160"/>
                      <a:pt x="36218" y="12482"/>
                    </a:cubicBezTo>
                    <a:cubicBezTo>
                      <a:pt x="36350" y="12807"/>
                      <a:pt x="36479" y="13135"/>
                      <a:pt x="36584" y="13470"/>
                    </a:cubicBezTo>
                    <a:cubicBezTo>
                      <a:pt x="36655" y="13748"/>
                      <a:pt x="36729" y="14026"/>
                      <a:pt x="36811" y="14300"/>
                    </a:cubicBezTo>
                    <a:cubicBezTo>
                      <a:pt x="36887" y="14554"/>
                      <a:pt x="36972" y="14802"/>
                      <a:pt x="37052" y="15056"/>
                    </a:cubicBezTo>
                    <a:lnTo>
                      <a:pt x="37052" y="15056"/>
                    </a:lnTo>
                    <a:cubicBezTo>
                      <a:pt x="37052" y="15056"/>
                      <a:pt x="37051" y="15055"/>
                      <a:pt x="37051" y="15055"/>
                    </a:cubicBezTo>
                    <a:lnTo>
                      <a:pt x="37051" y="15055"/>
                    </a:lnTo>
                    <a:cubicBezTo>
                      <a:pt x="37052" y="15058"/>
                      <a:pt x="37053" y="15062"/>
                      <a:pt x="37054" y="15065"/>
                    </a:cubicBezTo>
                    <a:lnTo>
                      <a:pt x="37054" y="15065"/>
                    </a:lnTo>
                    <a:cubicBezTo>
                      <a:pt x="37054" y="15064"/>
                      <a:pt x="37054" y="15063"/>
                      <a:pt x="37054" y="15063"/>
                    </a:cubicBezTo>
                    <a:lnTo>
                      <a:pt x="37054" y="15063"/>
                    </a:lnTo>
                    <a:cubicBezTo>
                      <a:pt x="37055" y="15067"/>
                      <a:pt x="37056" y="15071"/>
                      <a:pt x="37058" y="15075"/>
                    </a:cubicBezTo>
                    <a:cubicBezTo>
                      <a:pt x="37058" y="15075"/>
                      <a:pt x="37058" y="15075"/>
                      <a:pt x="37058" y="15075"/>
                    </a:cubicBezTo>
                    <a:lnTo>
                      <a:pt x="37058" y="15075"/>
                    </a:lnTo>
                    <a:cubicBezTo>
                      <a:pt x="37059" y="15078"/>
                      <a:pt x="37060" y="15082"/>
                      <a:pt x="37061" y="15086"/>
                    </a:cubicBezTo>
                    <a:cubicBezTo>
                      <a:pt x="37061" y="15088"/>
                      <a:pt x="37063" y="15090"/>
                      <a:pt x="37064" y="15094"/>
                    </a:cubicBezTo>
                    <a:lnTo>
                      <a:pt x="37064" y="15094"/>
                    </a:lnTo>
                    <a:cubicBezTo>
                      <a:pt x="37063" y="15093"/>
                      <a:pt x="37062" y="15092"/>
                      <a:pt x="37061" y="15092"/>
                    </a:cubicBezTo>
                    <a:lnTo>
                      <a:pt x="37061" y="15092"/>
                    </a:lnTo>
                    <a:cubicBezTo>
                      <a:pt x="37173" y="15475"/>
                      <a:pt x="37292" y="15861"/>
                      <a:pt x="37369" y="16254"/>
                    </a:cubicBezTo>
                    <a:cubicBezTo>
                      <a:pt x="37420" y="16511"/>
                      <a:pt x="37464" y="16772"/>
                      <a:pt x="37511" y="17033"/>
                    </a:cubicBezTo>
                    <a:cubicBezTo>
                      <a:pt x="37536" y="17168"/>
                      <a:pt x="37562" y="17307"/>
                      <a:pt x="37586" y="17443"/>
                    </a:cubicBezTo>
                    <a:cubicBezTo>
                      <a:pt x="37627" y="17720"/>
                      <a:pt x="37661" y="18001"/>
                      <a:pt x="37688" y="18279"/>
                    </a:cubicBezTo>
                    <a:cubicBezTo>
                      <a:pt x="37705" y="18438"/>
                      <a:pt x="37722" y="18601"/>
                      <a:pt x="37735" y="18760"/>
                    </a:cubicBezTo>
                    <a:cubicBezTo>
                      <a:pt x="37772" y="19166"/>
                      <a:pt x="37783" y="19572"/>
                      <a:pt x="37796" y="19982"/>
                    </a:cubicBezTo>
                    <a:cubicBezTo>
                      <a:pt x="37803" y="20267"/>
                      <a:pt x="37806" y="20554"/>
                      <a:pt x="37796" y="20842"/>
                    </a:cubicBezTo>
                    <a:cubicBezTo>
                      <a:pt x="37786" y="21133"/>
                      <a:pt x="37766" y="21425"/>
                      <a:pt x="37739" y="21715"/>
                    </a:cubicBezTo>
                    <a:cubicBezTo>
                      <a:pt x="37684" y="22162"/>
                      <a:pt x="37606" y="22609"/>
                      <a:pt x="37508" y="23053"/>
                    </a:cubicBezTo>
                    <a:cubicBezTo>
                      <a:pt x="37478" y="23175"/>
                      <a:pt x="37450" y="23300"/>
                      <a:pt x="37420" y="23425"/>
                    </a:cubicBezTo>
                    <a:cubicBezTo>
                      <a:pt x="37389" y="23550"/>
                      <a:pt x="37356" y="23676"/>
                      <a:pt x="37328" y="23802"/>
                    </a:cubicBezTo>
                    <a:cubicBezTo>
                      <a:pt x="37285" y="23984"/>
                      <a:pt x="37247" y="24171"/>
                      <a:pt x="37211" y="24357"/>
                    </a:cubicBezTo>
                    <a:cubicBezTo>
                      <a:pt x="37203" y="24394"/>
                      <a:pt x="37197" y="24431"/>
                      <a:pt x="37186" y="24465"/>
                    </a:cubicBezTo>
                    <a:cubicBezTo>
                      <a:pt x="37153" y="24611"/>
                      <a:pt x="37112" y="24749"/>
                      <a:pt x="37068" y="24888"/>
                    </a:cubicBezTo>
                    <a:cubicBezTo>
                      <a:pt x="36983" y="25108"/>
                      <a:pt x="36889" y="25325"/>
                      <a:pt x="36797" y="25538"/>
                    </a:cubicBezTo>
                    <a:cubicBezTo>
                      <a:pt x="36703" y="25769"/>
                      <a:pt x="36614" y="25999"/>
                      <a:pt x="36506" y="26219"/>
                    </a:cubicBezTo>
                    <a:cubicBezTo>
                      <a:pt x="36398" y="26443"/>
                      <a:pt x="36292" y="26666"/>
                      <a:pt x="36195" y="26890"/>
                    </a:cubicBezTo>
                    <a:cubicBezTo>
                      <a:pt x="36106" y="27093"/>
                      <a:pt x="36032" y="27299"/>
                      <a:pt x="35964" y="27509"/>
                    </a:cubicBezTo>
                    <a:cubicBezTo>
                      <a:pt x="35961" y="27516"/>
                      <a:pt x="35964" y="27523"/>
                      <a:pt x="35961" y="27526"/>
                    </a:cubicBezTo>
                    <a:cubicBezTo>
                      <a:pt x="35987" y="27502"/>
                      <a:pt x="36022" y="27479"/>
                      <a:pt x="36048" y="27448"/>
                    </a:cubicBezTo>
                    <a:cubicBezTo>
                      <a:pt x="36204" y="27279"/>
                      <a:pt x="36350" y="27103"/>
                      <a:pt x="36492" y="26923"/>
                    </a:cubicBezTo>
                    <a:lnTo>
                      <a:pt x="36492" y="26923"/>
                    </a:lnTo>
                    <a:cubicBezTo>
                      <a:pt x="36492" y="26927"/>
                      <a:pt x="36489" y="26930"/>
                      <a:pt x="36489" y="26934"/>
                    </a:cubicBezTo>
                    <a:cubicBezTo>
                      <a:pt x="36492" y="26927"/>
                      <a:pt x="36495" y="26923"/>
                      <a:pt x="36499" y="26917"/>
                    </a:cubicBezTo>
                    <a:cubicBezTo>
                      <a:pt x="36499" y="26913"/>
                      <a:pt x="36503" y="26913"/>
                      <a:pt x="36503" y="26913"/>
                    </a:cubicBezTo>
                    <a:cubicBezTo>
                      <a:pt x="36503" y="26913"/>
                      <a:pt x="36506" y="26910"/>
                      <a:pt x="36506" y="26907"/>
                    </a:cubicBezTo>
                    <a:cubicBezTo>
                      <a:pt x="36509" y="26907"/>
                      <a:pt x="36509" y="26907"/>
                      <a:pt x="36509" y="26903"/>
                    </a:cubicBezTo>
                    <a:lnTo>
                      <a:pt x="36509" y="26907"/>
                    </a:lnTo>
                    <a:cubicBezTo>
                      <a:pt x="36577" y="26808"/>
                      <a:pt x="36648" y="26713"/>
                      <a:pt x="36719" y="26612"/>
                    </a:cubicBezTo>
                    <a:cubicBezTo>
                      <a:pt x="36784" y="26517"/>
                      <a:pt x="36841" y="26415"/>
                      <a:pt x="36895" y="26314"/>
                    </a:cubicBezTo>
                    <a:lnTo>
                      <a:pt x="36895" y="26314"/>
                    </a:lnTo>
                    <a:cubicBezTo>
                      <a:pt x="36895" y="26314"/>
                      <a:pt x="36895" y="26315"/>
                      <a:pt x="36895" y="26315"/>
                    </a:cubicBezTo>
                    <a:lnTo>
                      <a:pt x="36895" y="26315"/>
                    </a:lnTo>
                    <a:cubicBezTo>
                      <a:pt x="37063" y="25995"/>
                      <a:pt x="37218" y="25672"/>
                      <a:pt x="37389" y="25352"/>
                    </a:cubicBezTo>
                    <a:cubicBezTo>
                      <a:pt x="37450" y="25241"/>
                      <a:pt x="37505" y="25125"/>
                      <a:pt x="37562" y="25010"/>
                    </a:cubicBezTo>
                    <a:cubicBezTo>
                      <a:pt x="37586" y="24963"/>
                      <a:pt x="37613" y="24919"/>
                      <a:pt x="37637" y="24868"/>
                    </a:cubicBezTo>
                    <a:cubicBezTo>
                      <a:pt x="37711" y="24705"/>
                      <a:pt x="37779" y="24540"/>
                      <a:pt x="37847" y="24370"/>
                    </a:cubicBezTo>
                    <a:cubicBezTo>
                      <a:pt x="37867" y="24306"/>
                      <a:pt x="37888" y="24238"/>
                      <a:pt x="37905" y="24174"/>
                    </a:cubicBezTo>
                    <a:cubicBezTo>
                      <a:pt x="37922" y="24119"/>
                      <a:pt x="37938" y="24066"/>
                      <a:pt x="37955" y="24011"/>
                    </a:cubicBezTo>
                    <a:lnTo>
                      <a:pt x="37955" y="24008"/>
                    </a:lnTo>
                    <a:cubicBezTo>
                      <a:pt x="37972" y="23947"/>
                      <a:pt x="37986" y="23886"/>
                      <a:pt x="38003" y="23825"/>
                    </a:cubicBezTo>
                    <a:cubicBezTo>
                      <a:pt x="38006" y="23791"/>
                      <a:pt x="38016" y="23761"/>
                      <a:pt x="38023" y="23727"/>
                    </a:cubicBezTo>
                    <a:cubicBezTo>
                      <a:pt x="38026" y="23724"/>
                      <a:pt x="38026" y="23717"/>
                      <a:pt x="38030" y="23710"/>
                    </a:cubicBezTo>
                    <a:cubicBezTo>
                      <a:pt x="38108" y="23327"/>
                      <a:pt x="38158" y="22941"/>
                      <a:pt x="38209" y="22555"/>
                    </a:cubicBezTo>
                    <a:cubicBezTo>
                      <a:pt x="38243" y="22284"/>
                      <a:pt x="38287" y="22010"/>
                      <a:pt x="38328" y="21739"/>
                    </a:cubicBezTo>
                    <a:cubicBezTo>
                      <a:pt x="38348" y="21577"/>
                      <a:pt x="38372" y="21417"/>
                      <a:pt x="38392" y="21259"/>
                    </a:cubicBezTo>
                    <a:cubicBezTo>
                      <a:pt x="38425" y="21004"/>
                      <a:pt x="38453" y="20751"/>
                      <a:pt x="38473" y="20493"/>
                    </a:cubicBezTo>
                    <a:lnTo>
                      <a:pt x="38473" y="20497"/>
                    </a:lnTo>
                    <a:cubicBezTo>
                      <a:pt x="38480" y="20368"/>
                      <a:pt x="38483" y="20243"/>
                      <a:pt x="38486" y="20114"/>
                    </a:cubicBezTo>
                    <a:cubicBezTo>
                      <a:pt x="38483" y="19928"/>
                      <a:pt x="38480" y="19738"/>
                      <a:pt x="38473" y="19552"/>
                    </a:cubicBezTo>
                    <a:lnTo>
                      <a:pt x="38473" y="19542"/>
                    </a:lnTo>
                    <a:cubicBezTo>
                      <a:pt x="38483" y="19542"/>
                      <a:pt x="38491" y="19538"/>
                      <a:pt x="38500" y="19538"/>
                    </a:cubicBezTo>
                    <a:cubicBezTo>
                      <a:pt x="38500" y="19440"/>
                      <a:pt x="38504" y="19342"/>
                      <a:pt x="38504" y="19243"/>
                    </a:cubicBezTo>
                    <a:cubicBezTo>
                      <a:pt x="38507" y="19017"/>
                      <a:pt x="38517" y="18793"/>
                      <a:pt x="38521" y="18570"/>
                    </a:cubicBezTo>
                    <a:cubicBezTo>
                      <a:pt x="38524" y="18492"/>
                      <a:pt x="38517" y="18414"/>
                      <a:pt x="38517" y="18340"/>
                    </a:cubicBezTo>
                    <a:cubicBezTo>
                      <a:pt x="38514" y="18221"/>
                      <a:pt x="38514" y="18106"/>
                      <a:pt x="38507" y="17988"/>
                    </a:cubicBezTo>
                    <a:cubicBezTo>
                      <a:pt x="38486" y="17710"/>
                      <a:pt x="38466" y="17435"/>
                      <a:pt x="38450" y="17158"/>
                    </a:cubicBezTo>
                    <a:cubicBezTo>
                      <a:pt x="38436" y="16880"/>
                      <a:pt x="38425" y="16599"/>
                      <a:pt x="38416" y="16318"/>
                    </a:cubicBezTo>
                    <a:cubicBezTo>
                      <a:pt x="38385" y="15966"/>
                      <a:pt x="38344" y="15611"/>
                      <a:pt x="38297" y="15258"/>
                    </a:cubicBezTo>
                    <a:cubicBezTo>
                      <a:pt x="38274" y="15156"/>
                      <a:pt x="38253" y="15052"/>
                      <a:pt x="38230" y="14950"/>
                    </a:cubicBezTo>
                    <a:cubicBezTo>
                      <a:pt x="38186" y="14625"/>
                      <a:pt x="38128" y="14300"/>
                      <a:pt x="38070" y="13978"/>
                    </a:cubicBezTo>
                    <a:cubicBezTo>
                      <a:pt x="38067" y="13972"/>
                      <a:pt x="38067" y="13965"/>
                      <a:pt x="38067" y="13958"/>
                    </a:cubicBezTo>
                    <a:cubicBezTo>
                      <a:pt x="38036" y="13850"/>
                      <a:pt x="38009" y="13742"/>
                      <a:pt x="37979" y="13633"/>
                    </a:cubicBezTo>
                    <a:cubicBezTo>
                      <a:pt x="37935" y="13491"/>
                      <a:pt x="37891" y="13345"/>
                      <a:pt x="37844" y="13200"/>
                    </a:cubicBezTo>
                    <a:cubicBezTo>
                      <a:pt x="37794" y="13040"/>
                      <a:pt x="37746" y="12880"/>
                      <a:pt x="37697" y="12720"/>
                    </a:cubicBezTo>
                    <a:lnTo>
                      <a:pt x="37697" y="12720"/>
                    </a:lnTo>
                    <a:cubicBezTo>
                      <a:pt x="37697" y="12724"/>
                      <a:pt x="37698" y="12728"/>
                      <a:pt x="37698" y="12732"/>
                    </a:cubicBezTo>
                    <a:cubicBezTo>
                      <a:pt x="37627" y="12526"/>
                      <a:pt x="37552" y="12326"/>
                      <a:pt x="37475" y="12123"/>
                    </a:cubicBezTo>
                    <a:cubicBezTo>
                      <a:pt x="37417" y="11987"/>
                      <a:pt x="37353" y="11852"/>
                      <a:pt x="37288" y="11716"/>
                    </a:cubicBezTo>
                    <a:cubicBezTo>
                      <a:pt x="37264" y="11662"/>
                      <a:pt x="37241" y="11608"/>
                      <a:pt x="37217" y="11557"/>
                    </a:cubicBezTo>
                    <a:cubicBezTo>
                      <a:pt x="37048" y="11191"/>
                      <a:pt x="36875" y="10826"/>
                      <a:pt x="36706" y="10457"/>
                    </a:cubicBezTo>
                    <a:cubicBezTo>
                      <a:pt x="36577" y="10196"/>
                      <a:pt x="36448" y="9938"/>
                      <a:pt x="36309" y="9682"/>
                    </a:cubicBezTo>
                    <a:cubicBezTo>
                      <a:pt x="36215" y="9505"/>
                      <a:pt x="36109" y="9333"/>
                      <a:pt x="36005" y="9160"/>
                    </a:cubicBezTo>
                    <a:cubicBezTo>
                      <a:pt x="35870" y="8943"/>
                      <a:pt x="35727" y="8727"/>
                      <a:pt x="35585" y="8516"/>
                    </a:cubicBezTo>
                    <a:cubicBezTo>
                      <a:pt x="35395" y="8246"/>
                      <a:pt x="35209" y="7975"/>
                      <a:pt x="35009" y="7708"/>
                    </a:cubicBezTo>
                    <a:cubicBezTo>
                      <a:pt x="34715" y="7311"/>
                      <a:pt x="34417" y="6915"/>
                      <a:pt x="34105" y="6529"/>
                    </a:cubicBezTo>
                    <a:cubicBezTo>
                      <a:pt x="33746" y="6119"/>
                      <a:pt x="33371" y="5730"/>
                      <a:pt x="32981" y="5351"/>
                    </a:cubicBezTo>
                    <a:cubicBezTo>
                      <a:pt x="32866" y="5239"/>
                      <a:pt x="32744" y="5131"/>
                      <a:pt x="32622" y="5026"/>
                    </a:cubicBezTo>
                    <a:cubicBezTo>
                      <a:pt x="32538" y="4951"/>
                      <a:pt x="32452" y="4873"/>
                      <a:pt x="32368" y="4795"/>
                    </a:cubicBezTo>
                    <a:cubicBezTo>
                      <a:pt x="32165" y="4615"/>
                      <a:pt x="31965" y="4433"/>
                      <a:pt x="31762" y="4250"/>
                    </a:cubicBezTo>
                    <a:cubicBezTo>
                      <a:pt x="31680" y="4182"/>
                      <a:pt x="31599" y="4115"/>
                      <a:pt x="31518" y="4047"/>
                    </a:cubicBezTo>
                    <a:cubicBezTo>
                      <a:pt x="31437" y="3982"/>
                      <a:pt x="31352" y="3925"/>
                      <a:pt x="31268" y="3860"/>
                    </a:cubicBezTo>
                    <a:cubicBezTo>
                      <a:pt x="31047" y="3718"/>
                      <a:pt x="30827" y="3573"/>
                      <a:pt x="30608" y="3431"/>
                    </a:cubicBezTo>
                    <a:cubicBezTo>
                      <a:pt x="30536" y="3387"/>
                      <a:pt x="30465" y="3339"/>
                      <a:pt x="30397" y="3295"/>
                    </a:cubicBezTo>
                    <a:cubicBezTo>
                      <a:pt x="30120" y="3116"/>
                      <a:pt x="29845" y="2929"/>
                      <a:pt x="29558" y="2767"/>
                    </a:cubicBezTo>
                    <a:cubicBezTo>
                      <a:pt x="28955" y="2428"/>
                      <a:pt x="28359" y="2083"/>
                      <a:pt x="27743" y="1771"/>
                    </a:cubicBezTo>
                    <a:cubicBezTo>
                      <a:pt x="27509" y="1656"/>
                      <a:pt x="27272" y="1548"/>
                      <a:pt x="27028" y="1450"/>
                    </a:cubicBezTo>
                    <a:cubicBezTo>
                      <a:pt x="26798" y="1358"/>
                      <a:pt x="26561" y="1280"/>
                      <a:pt x="26327" y="1199"/>
                    </a:cubicBezTo>
                    <a:cubicBezTo>
                      <a:pt x="25982" y="1084"/>
                      <a:pt x="25640" y="958"/>
                      <a:pt x="25298" y="836"/>
                    </a:cubicBezTo>
                    <a:cubicBezTo>
                      <a:pt x="25163" y="796"/>
                      <a:pt x="25027" y="763"/>
                      <a:pt x="24888" y="732"/>
                    </a:cubicBezTo>
                    <a:cubicBezTo>
                      <a:pt x="24574" y="667"/>
                      <a:pt x="24262" y="606"/>
                      <a:pt x="23954" y="515"/>
                    </a:cubicBezTo>
                    <a:cubicBezTo>
                      <a:pt x="23663" y="430"/>
                      <a:pt x="23381" y="329"/>
                      <a:pt x="23083" y="264"/>
                    </a:cubicBezTo>
                    <a:cubicBezTo>
                      <a:pt x="22952" y="241"/>
                      <a:pt x="22819" y="227"/>
                      <a:pt x="22684" y="217"/>
                    </a:cubicBezTo>
                    <a:cubicBezTo>
                      <a:pt x="22599" y="211"/>
                      <a:pt x="22511" y="207"/>
                      <a:pt x="22423" y="207"/>
                    </a:cubicBezTo>
                    <a:cubicBezTo>
                      <a:pt x="22291" y="217"/>
                      <a:pt x="22159" y="224"/>
                      <a:pt x="22027" y="224"/>
                    </a:cubicBezTo>
                    <a:cubicBezTo>
                      <a:pt x="21905" y="220"/>
                      <a:pt x="21780" y="203"/>
                      <a:pt x="21661" y="183"/>
                    </a:cubicBezTo>
                    <a:cubicBezTo>
                      <a:pt x="21635" y="191"/>
                      <a:pt x="21609" y="195"/>
                      <a:pt x="21582" y="195"/>
                    </a:cubicBezTo>
                    <a:cubicBezTo>
                      <a:pt x="21564" y="195"/>
                      <a:pt x="21545" y="193"/>
                      <a:pt x="21526" y="190"/>
                    </a:cubicBezTo>
                    <a:cubicBezTo>
                      <a:pt x="21238" y="146"/>
                      <a:pt x="20950" y="105"/>
                      <a:pt x="20659" y="75"/>
                    </a:cubicBezTo>
                    <a:cubicBezTo>
                      <a:pt x="20283" y="48"/>
                      <a:pt x="19907" y="21"/>
                      <a:pt x="19531" y="8"/>
                    </a:cubicBezTo>
                    <a:cubicBezTo>
                      <a:pt x="19356" y="3"/>
                      <a:pt x="19180" y="0"/>
                      <a:pt x="19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8" name="Google Shape;1168;p56"/>
              <p:cNvSpPr/>
              <p:nvPr/>
            </p:nvSpPr>
            <p:spPr>
              <a:xfrm>
                <a:off x="7434026" y="5860371"/>
                <a:ext cx="9768" cy="602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" y="14"/>
                      <a:pt x="29" y="24"/>
                      <a:pt x="42" y="38"/>
                    </a:cubicBezTo>
                    <a:cubicBezTo>
                      <a:pt x="69" y="58"/>
                      <a:pt x="96" y="75"/>
                      <a:pt x="123" y="96"/>
                    </a:cubicBezTo>
                    <a:cubicBezTo>
                      <a:pt x="143" y="105"/>
                      <a:pt x="167" y="119"/>
                      <a:pt x="191" y="129"/>
                    </a:cubicBezTo>
                    <a:cubicBezTo>
                      <a:pt x="204" y="132"/>
                      <a:pt x="218" y="140"/>
                      <a:pt x="232" y="143"/>
                    </a:cubicBezTo>
                    <a:cubicBezTo>
                      <a:pt x="224" y="132"/>
                      <a:pt x="211" y="122"/>
                      <a:pt x="204" y="109"/>
                    </a:cubicBezTo>
                    <a:cubicBezTo>
                      <a:pt x="198" y="102"/>
                      <a:pt x="194" y="92"/>
                      <a:pt x="187" y="82"/>
                    </a:cubicBezTo>
                    <a:cubicBezTo>
                      <a:pt x="123" y="65"/>
                      <a:pt x="59" y="38"/>
                      <a:pt x="1" y="1"/>
                    </a:cubicBezTo>
                    <a:close/>
                  </a:path>
                </a:pathLst>
              </a:custGeom>
              <a:solidFill>
                <a:srgbClr val="E5AF9A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9" name="Google Shape;1169;p56"/>
              <p:cNvSpPr/>
              <p:nvPr/>
            </p:nvSpPr>
            <p:spPr>
              <a:xfrm>
                <a:off x="7217351" y="5871487"/>
                <a:ext cx="6316" cy="1474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5" extrusionOk="0">
                    <a:moveTo>
                      <a:pt x="102" y="1"/>
                    </a:moveTo>
                    <a:cubicBezTo>
                      <a:pt x="68" y="14"/>
                      <a:pt x="34" y="24"/>
                      <a:pt x="0" y="35"/>
                    </a:cubicBezTo>
                    <a:cubicBezTo>
                      <a:pt x="10" y="35"/>
                      <a:pt x="24" y="31"/>
                      <a:pt x="34" y="31"/>
                    </a:cubicBezTo>
                    <a:cubicBezTo>
                      <a:pt x="71" y="24"/>
                      <a:pt x="105" y="18"/>
                      <a:pt x="139" y="10"/>
                    </a:cubicBezTo>
                    <a:cubicBezTo>
                      <a:pt x="143" y="7"/>
                      <a:pt x="146" y="7"/>
                      <a:pt x="149" y="7"/>
                    </a:cubicBezTo>
                    <a:cubicBezTo>
                      <a:pt x="132" y="4"/>
                      <a:pt x="116" y="4"/>
                      <a:pt x="102" y="1"/>
                    </a:cubicBezTo>
                    <a:close/>
                  </a:path>
                </a:pathLst>
              </a:custGeom>
              <a:solidFill>
                <a:srgbClr val="E5AF9A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0" name="Google Shape;1170;p56"/>
              <p:cNvSpPr/>
              <p:nvPr/>
            </p:nvSpPr>
            <p:spPr>
              <a:xfrm>
                <a:off x="7275077" y="4652190"/>
                <a:ext cx="59916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386" extrusionOk="0">
                    <a:moveTo>
                      <a:pt x="199" y="170"/>
                    </a:moveTo>
                    <a:cubicBezTo>
                      <a:pt x="198" y="171"/>
                      <a:pt x="197" y="171"/>
                      <a:pt x="196" y="172"/>
                    </a:cubicBezTo>
                    <a:lnTo>
                      <a:pt x="196" y="172"/>
                    </a:lnTo>
                    <a:cubicBezTo>
                      <a:pt x="197" y="171"/>
                      <a:pt x="198" y="171"/>
                      <a:pt x="199" y="170"/>
                    </a:cubicBezTo>
                    <a:close/>
                    <a:moveTo>
                      <a:pt x="594" y="1"/>
                    </a:moveTo>
                    <a:cubicBezTo>
                      <a:pt x="566" y="1"/>
                      <a:pt x="539" y="4"/>
                      <a:pt x="512" y="7"/>
                    </a:cubicBezTo>
                    <a:cubicBezTo>
                      <a:pt x="488" y="11"/>
                      <a:pt x="464" y="17"/>
                      <a:pt x="441" y="24"/>
                    </a:cubicBezTo>
                    <a:cubicBezTo>
                      <a:pt x="427" y="28"/>
                      <a:pt x="414" y="31"/>
                      <a:pt x="400" y="37"/>
                    </a:cubicBezTo>
                    <a:cubicBezTo>
                      <a:pt x="390" y="42"/>
                      <a:pt x="377" y="51"/>
                      <a:pt x="363" y="58"/>
                    </a:cubicBezTo>
                    <a:cubicBezTo>
                      <a:pt x="325" y="82"/>
                      <a:pt x="285" y="109"/>
                      <a:pt x="248" y="133"/>
                    </a:cubicBezTo>
                    <a:cubicBezTo>
                      <a:pt x="244" y="136"/>
                      <a:pt x="244" y="136"/>
                      <a:pt x="241" y="136"/>
                    </a:cubicBezTo>
                    <a:cubicBezTo>
                      <a:pt x="238" y="139"/>
                      <a:pt x="234" y="143"/>
                      <a:pt x="228" y="146"/>
                    </a:cubicBezTo>
                    <a:cubicBezTo>
                      <a:pt x="221" y="153"/>
                      <a:pt x="214" y="159"/>
                      <a:pt x="203" y="167"/>
                    </a:cubicBezTo>
                    <a:cubicBezTo>
                      <a:pt x="202" y="168"/>
                      <a:pt x="201" y="169"/>
                      <a:pt x="199" y="170"/>
                    </a:cubicBezTo>
                    <a:lnTo>
                      <a:pt x="199" y="170"/>
                    </a:lnTo>
                    <a:cubicBezTo>
                      <a:pt x="199" y="170"/>
                      <a:pt x="200" y="170"/>
                      <a:pt x="200" y="170"/>
                    </a:cubicBezTo>
                    <a:lnTo>
                      <a:pt x="200" y="170"/>
                    </a:lnTo>
                    <a:cubicBezTo>
                      <a:pt x="200" y="170"/>
                      <a:pt x="199" y="170"/>
                      <a:pt x="199" y="170"/>
                    </a:cubicBezTo>
                    <a:lnTo>
                      <a:pt x="199" y="170"/>
                    </a:lnTo>
                    <a:cubicBezTo>
                      <a:pt x="199" y="170"/>
                      <a:pt x="199" y="170"/>
                      <a:pt x="199" y="170"/>
                    </a:cubicBezTo>
                    <a:lnTo>
                      <a:pt x="199" y="170"/>
                    </a:lnTo>
                    <a:cubicBezTo>
                      <a:pt x="196" y="171"/>
                      <a:pt x="193" y="174"/>
                      <a:pt x="187" y="176"/>
                    </a:cubicBezTo>
                    <a:cubicBezTo>
                      <a:pt x="190" y="175"/>
                      <a:pt x="193" y="174"/>
                      <a:pt x="196" y="172"/>
                    </a:cubicBezTo>
                    <a:lnTo>
                      <a:pt x="196" y="172"/>
                    </a:lnTo>
                    <a:cubicBezTo>
                      <a:pt x="193" y="174"/>
                      <a:pt x="189" y="178"/>
                      <a:pt x="187" y="180"/>
                    </a:cubicBezTo>
                    <a:lnTo>
                      <a:pt x="187" y="184"/>
                    </a:lnTo>
                    <a:cubicBezTo>
                      <a:pt x="150" y="217"/>
                      <a:pt x="116" y="254"/>
                      <a:pt x="95" y="302"/>
                    </a:cubicBezTo>
                    <a:cubicBezTo>
                      <a:pt x="61" y="373"/>
                      <a:pt x="38" y="451"/>
                      <a:pt x="25" y="529"/>
                    </a:cubicBezTo>
                    <a:cubicBezTo>
                      <a:pt x="21" y="549"/>
                      <a:pt x="17" y="566"/>
                      <a:pt x="17" y="583"/>
                    </a:cubicBezTo>
                    <a:cubicBezTo>
                      <a:pt x="11" y="606"/>
                      <a:pt x="8" y="631"/>
                      <a:pt x="4" y="654"/>
                    </a:cubicBezTo>
                    <a:cubicBezTo>
                      <a:pt x="0" y="675"/>
                      <a:pt x="0" y="698"/>
                      <a:pt x="0" y="719"/>
                    </a:cubicBezTo>
                    <a:cubicBezTo>
                      <a:pt x="4" y="732"/>
                      <a:pt x="4" y="749"/>
                      <a:pt x="8" y="766"/>
                    </a:cubicBezTo>
                    <a:cubicBezTo>
                      <a:pt x="14" y="814"/>
                      <a:pt x="25" y="861"/>
                      <a:pt x="34" y="905"/>
                    </a:cubicBezTo>
                    <a:cubicBezTo>
                      <a:pt x="38" y="915"/>
                      <a:pt x="41" y="922"/>
                      <a:pt x="41" y="928"/>
                    </a:cubicBezTo>
                    <a:cubicBezTo>
                      <a:pt x="52" y="952"/>
                      <a:pt x="65" y="976"/>
                      <a:pt x="75" y="996"/>
                    </a:cubicBezTo>
                    <a:cubicBezTo>
                      <a:pt x="92" y="1020"/>
                      <a:pt x="106" y="1044"/>
                      <a:pt x="122" y="1064"/>
                    </a:cubicBezTo>
                    <a:cubicBezTo>
                      <a:pt x="156" y="1101"/>
                      <a:pt x="187" y="1135"/>
                      <a:pt x="221" y="1172"/>
                    </a:cubicBezTo>
                    <a:cubicBezTo>
                      <a:pt x="231" y="1183"/>
                      <a:pt x="244" y="1196"/>
                      <a:pt x="258" y="1206"/>
                    </a:cubicBezTo>
                    <a:cubicBezTo>
                      <a:pt x="275" y="1216"/>
                      <a:pt x="289" y="1226"/>
                      <a:pt x="305" y="1236"/>
                    </a:cubicBezTo>
                    <a:cubicBezTo>
                      <a:pt x="360" y="1267"/>
                      <a:pt x="411" y="1291"/>
                      <a:pt x="468" y="1314"/>
                    </a:cubicBezTo>
                    <a:cubicBezTo>
                      <a:pt x="512" y="1335"/>
                      <a:pt x="559" y="1348"/>
                      <a:pt x="610" y="1362"/>
                    </a:cubicBezTo>
                    <a:cubicBezTo>
                      <a:pt x="641" y="1369"/>
                      <a:pt x="668" y="1375"/>
                      <a:pt x="702" y="1378"/>
                    </a:cubicBezTo>
                    <a:cubicBezTo>
                      <a:pt x="728" y="1382"/>
                      <a:pt x="752" y="1382"/>
                      <a:pt x="783" y="1386"/>
                    </a:cubicBezTo>
                    <a:cubicBezTo>
                      <a:pt x="806" y="1382"/>
                      <a:pt x="833" y="1378"/>
                      <a:pt x="861" y="1375"/>
                    </a:cubicBezTo>
                    <a:cubicBezTo>
                      <a:pt x="884" y="1372"/>
                      <a:pt x="911" y="1369"/>
                      <a:pt x="935" y="1365"/>
                    </a:cubicBezTo>
                    <a:cubicBezTo>
                      <a:pt x="942" y="1362"/>
                      <a:pt x="949" y="1358"/>
                      <a:pt x="955" y="1355"/>
                    </a:cubicBezTo>
                    <a:cubicBezTo>
                      <a:pt x="1010" y="1331"/>
                      <a:pt x="1061" y="1304"/>
                      <a:pt x="1111" y="1277"/>
                    </a:cubicBezTo>
                    <a:cubicBezTo>
                      <a:pt x="1122" y="1270"/>
                      <a:pt x="1132" y="1264"/>
                      <a:pt x="1142" y="1261"/>
                    </a:cubicBezTo>
                    <a:cubicBezTo>
                      <a:pt x="1155" y="1250"/>
                      <a:pt x="1162" y="1236"/>
                      <a:pt x="1175" y="1226"/>
                    </a:cubicBezTo>
                    <a:cubicBezTo>
                      <a:pt x="1203" y="1200"/>
                      <a:pt x="1230" y="1169"/>
                      <a:pt x="1257" y="1139"/>
                    </a:cubicBezTo>
                    <a:cubicBezTo>
                      <a:pt x="1277" y="1108"/>
                      <a:pt x="1297" y="1078"/>
                      <a:pt x="1314" y="1044"/>
                    </a:cubicBezTo>
                    <a:cubicBezTo>
                      <a:pt x="1331" y="1020"/>
                      <a:pt x="1345" y="992"/>
                      <a:pt x="1355" y="966"/>
                    </a:cubicBezTo>
                    <a:cubicBezTo>
                      <a:pt x="1369" y="931"/>
                      <a:pt x="1382" y="895"/>
                      <a:pt x="1392" y="857"/>
                    </a:cubicBezTo>
                    <a:cubicBezTo>
                      <a:pt x="1402" y="810"/>
                      <a:pt x="1416" y="762"/>
                      <a:pt x="1422" y="715"/>
                    </a:cubicBezTo>
                    <a:cubicBezTo>
                      <a:pt x="1419" y="667"/>
                      <a:pt x="1413" y="620"/>
                      <a:pt x="1409" y="573"/>
                    </a:cubicBezTo>
                    <a:cubicBezTo>
                      <a:pt x="1406" y="553"/>
                      <a:pt x="1399" y="536"/>
                      <a:pt x="1396" y="515"/>
                    </a:cubicBezTo>
                    <a:cubicBezTo>
                      <a:pt x="1392" y="509"/>
                      <a:pt x="1392" y="509"/>
                      <a:pt x="1392" y="502"/>
                    </a:cubicBezTo>
                    <a:cubicBezTo>
                      <a:pt x="1386" y="492"/>
                      <a:pt x="1375" y="478"/>
                      <a:pt x="1369" y="464"/>
                    </a:cubicBezTo>
                    <a:cubicBezTo>
                      <a:pt x="1341" y="420"/>
                      <a:pt x="1314" y="373"/>
                      <a:pt x="1280" y="329"/>
                    </a:cubicBezTo>
                    <a:cubicBezTo>
                      <a:pt x="1250" y="292"/>
                      <a:pt x="1216" y="258"/>
                      <a:pt x="1186" y="224"/>
                    </a:cubicBezTo>
                    <a:cubicBezTo>
                      <a:pt x="1169" y="207"/>
                      <a:pt x="1155" y="194"/>
                      <a:pt x="1138" y="184"/>
                    </a:cubicBezTo>
                    <a:cubicBezTo>
                      <a:pt x="1114" y="163"/>
                      <a:pt x="1088" y="150"/>
                      <a:pt x="1064" y="133"/>
                    </a:cubicBezTo>
                    <a:cubicBezTo>
                      <a:pt x="1030" y="116"/>
                      <a:pt x="996" y="92"/>
                      <a:pt x="959" y="75"/>
                    </a:cubicBezTo>
                    <a:cubicBezTo>
                      <a:pt x="945" y="72"/>
                      <a:pt x="932" y="68"/>
                      <a:pt x="919" y="62"/>
                    </a:cubicBezTo>
                    <a:cubicBezTo>
                      <a:pt x="837" y="42"/>
                      <a:pt x="749" y="17"/>
                      <a:pt x="664" y="4"/>
                    </a:cubicBezTo>
                    <a:cubicBezTo>
                      <a:pt x="641" y="4"/>
                      <a:pt x="617" y="1"/>
                      <a:pt x="594" y="1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1" name="Google Shape;1171;p56"/>
              <p:cNvSpPr/>
              <p:nvPr/>
            </p:nvSpPr>
            <p:spPr>
              <a:xfrm>
                <a:off x="7286193" y="4703222"/>
                <a:ext cx="1053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25" h="18" extrusionOk="0">
                    <a:moveTo>
                      <a:pt x="0" y="1"/>
                    </a:moveTo>
                    <a:cubicBezTo>
                      <a:pt x="5" y="3"/>
                      <a:pt x="8" y="5"/>
                      <a:pt x="11" y="8"/>
                    </a:cubicBezTo>
                    <a:lnTo>
                      <a:pt x="11" y="8"/>
                    </a:lnTo>
                    <a:cubicBezTo>
                      <a:pt x="8" y="4"/>
                      <a:pt x="4" y="1"/>
                      <a:pt x="0" y="1"/>
                    </a:cubicBezTo>
                    <a:close/>
                    <a:moveTo>
                      <a:pt x="11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2" y="8"/>
                      <a:pt x="12" y="9"/>
                    </a:cubicBezTo>
                    <a:lnTo>
                      <a:pt x="12" y="9"/>
                    </a:lnTo>
                    <a:cubicBezTo>
                      <a:pt x="11" y="8"/>
                      <a:pt x="11" y="8"/>
                      <a:pt x="11" y="8"/>
                    </a:cubicBezTo>
                    <a:close/>
                    <a:moveTo>
                      <a:pt x="12" y="9"/>
                    </a:moveTo>
                    <a:cubicBezTo>
                      <a:pt x="13" y="10"/>
                      <a:pt x="13" y="10"/>
                      <a:pt x="14" y="11"/>
                    </a:cubicBezTo>
                    <a:lnTo>
                      <a:pt x="15" y="11"/>
                    </a:lnTo>
                    <a:cubicBezTo>
                      <a:pt x="14" y="10"/>
                      <a:pt x="13" y="10"/>
                      <a:pt x="12" y="9"/>
                    </a:cubicBezTo>
                    <a:close/>
                    <a:moveTo>
                      <a:pt x="15" y="11"/>
                    </a:moveTo>
                    <a:cubicBezTo>
                      <a:pt x="18" y="13"/>
                      <a:pt x="22" y="16"/>
                      <a:pt x="25" y="18"/>
                    </a:cubicBez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2" name="Google Shape;1172;p56"/>
              <p:cNvSpPr/>
              <p:nvPr/>
            </p:nvSpPr>
            <p:spPr>
              <a:xfrm>
                <a:off x="7047960" y="4754212"/>
                <a:ext cx="112379" cy="103916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468" extrusionOk="0">
                    <a:moveTo>
                      <a:pt x="1131" y="0"/>
                    </a:moveTo>
                    <a:cubicBezTo>
                      <a:pt x="792" y="0"/>
                      <a:pt x="480" y="191"/>
                      <a:pt x="282" y="466"/>
                    </a:cubicBezTo>
                    <a:cubicBezTo>
                      <a:pt x="153" y="649"/>
                      <a:pt x="48" y="862"/>
                      <a:pt x="24" y="1089"/>
                    </a:cubicBezTo>
                    <a:cubicBezTo>
                      <a:pt x="1" y="1302"/>
                      <a:pt x="41" y="1506"/>
                      <a:pt x="143" y="1698"/>
                    </a:cubicBezTo>
                    <a:cubicBezTo>
                      <a:pt x="173" y="1756"/>
                      <a:pt x="210" y="1810"/>
                      <a:pt x="248" y="1861"/>
                    </a:cubicBezTo>
                    <a:cubicBezTo>
                      <a:pt x="434" y="2186"/>
                      <a:pt x="813" y="2379"/>
                      <a:pt x="1165" y="2443"/>
                    </a:cubicBezTo>
                    <a:cubicBezTo>
                      <a:pt x="1203" y="2450"/>
                      <a:pt x="1240" y="2454"/>
                      <a:pt x="1277" y="2457"/>
                    </a:cubicBezTo>
                    <a:cubicBezTo>
                      <a:pt x="1315" y="2464"/>
                      <a:pt x="1351" y="2467"/>
                      <a:pt x="1389" y="2467"/>
                    </a:cubicBezTo>
                    <a:cubicBezTo>
                      <a:pt x="1400" y="2467"/>
                      <a:pt x="1411" y="2467"/>
                      <a:pt x="1422" y="2467"/>
                    </a:cubicBezTo>
                    <a:cubicBezTo>
                      <a:pt x="1523" y="2467"/>
                      <a:pt x="1623" y="2454"/>
                      <a:pt x="1724" y="2420"/>
                    </a:cubicBezTo>
                    <a:cubicBezTo>
                      <a:pt x="1971" y="2352"/>
                      <a:pt x="2198" y="2206"/>
                      <a:pt x="2347" y="1990"/>
                    </a:cubicBezTo>
                    <a:cubicBezTo>
                      <a:pt x="2567" y="1665"/>
                      <a:pt x="2669" y="1218"/>
                      <a:pt x="2489" y="849"/>
                    </a:cubicBezTo>
                    <a:cubicBezTo>
                      <a:pt x="2405" y="676"/>
                      <a:pt x="2286" y="510"/>
                      <a:pt x="2131" y="395"/>
                    </a:cubicBezTo>
                    <a:cubicBezTo>
                      <a:pt x="2066" y="347"/>
                      <a:pt x="2001" y="307"/>
                      <a:pt x="1931" y="273"/>
                    </a:cubicBezTo>
                    <a:cubicBezTo>
                      <a:pt x="1873" y="232"/>
                      <a:pt x="1809" y="191"/>
                      <a:pt x="1741" y="161"/>
                    </a:cubicBezTo>
                    <a:cubicBezTo>
                      <a:pt x="1602" y="100"/>
                      <a:pt x="1463" y="52"/>
                      <a:pt x="1315" y="19"/>
                    </a:cubicBezTo>
                    <a:cubicBezTo>
                      <a:pt x="1253" y="6"/>
                      <a:pt x="1191" y="0"/>
                      <a:pt x="1131" y="0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3" name="Google Shape;1173;p56"/>
              <p:cNvSpPr/>
              <p:nvPr/>
            </p:nvSpPr>
            <p:spPr>
              <a:xfrm>
                <a:off x="7438910" y="4753875"/>
                <a:ext cx="104800" cy="10429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477" extrusionOk="0">
                    <a:moveTo>
                      <a:pt x="1047" y="1"/>
                    </a:moveTo>
                    <a:cubicBezTo>
                      <a:pt x="1004" y="1"/>
                      <a:pt x="961" y="4"/>
                      <a:pt x="918" y="10"/>
                    </a:cubicBezTo>
                    <a:cubicBezTo>
                      <a:pt x="685" y="47"/>
                      <a:pt x="488" y="142"/>
                      <a:pt x="325" y="315"/>
                    </a:cubicBezTo>
                    <a:cubicBezTo>
                      <a:pt x="200" y="447"/>
                      <a:pt x="125" y="640"/>
                      <a:pt x="82" y="816"/>
                    </a:cubicBezTo>
                    <a:cubicBezTo>
                      <a:pt x="34" y="1015"/>
                      <a:pt x="0" y="1229"/>
                      <a:pt x="38" y="1436"/>
                    </a:cubicBezTo>
                    <a:cubicBezTo>
                      <a:pt x="58" y="1557"/>
                      <a:pt x="95" y="1673"/>
                      <a:pt x="156" y="1781"/>
                    </a:cubicBezTo>
                    <a:cubicBezTo>
                      <a:pt x="217" y="1943"/>
                      <a:pt x="335" y="2062"/>
                      <a:pt x="481" y="2157"/>
                    </a:cubicBezTo>
                    <a:cubicBezTo>
                      <a:pt x="715" y="2347"/>
                      <a:pt x="993" y="2468"/>
                      <a:pt x="1297" y="2475"/>
                    </a:cubicBezTo>
                    <a:cubicBezTo>
                      <a:pt x="1308" y="2476"/>
                      <a:pt x="1319" y="2476"/>
                      <a:pt x="1330" y="2476"/>
                    </a:cubicBezTo>
                    <a:cubicBezTo>
                      <a:pt x="1352" y="2476"/>
                      <a:pt x="1373" y="2475"/>
                      <a:pt x="1396" y="2475"/>
                    </a:cubicBezTo>
                    <a:cubicBezTo>
                      <a:pt x="1619" y="2465"/>
                      <a:pt x="1846" y="2360"/>
                      <a:pt x="2015" y="2218"/>
                    </a:cubicBezTo>
                    <a:cubicBezTo>
                      <a:pt x="2029" y="2208"/>
                      <a:pt x="2042" y="2194"/>
                      <a:pt x="2052" y="2184"/>
                    </a:cubicBezTo>
                    <a:cubicBezTo>
                      <a:pt x="2090" y="2150"/>
                      <a:pt x="2123" y="2117"/>
                      <a:pt x="2157" y="2079"/>
                    </a:cubicBezTo>
                    <a:cubicBezTo>
                      <a:pt x="2299" y="1913"/>
                      <a:pt x="2391" y="1700"/>
                      <a:pt x="2432" y="1487"/>
                    </a:cubicBezTo>
                    <a:cubicBezTo>
                      <a:pt x="2472" y="1263"/>
                      <a:pt x="2489" y="1023"/>
                      <a:pt x="2415" y="806"/>
                    </a:cubicBezTo>
                    <a:cubicBezTo>
                      <a:pt x="2354" y="623"/>
                      <a:pt x="2245" y="454"/>
                      <a:pt x="2099" y="325"/>
                    </a:cubicBezTo>
                    <a:cubicBezTo>
                      <a:pt x="1867" y="127"/>
                      <a:pt x="1568" y="8"/>
                      <a:pt x="1264" y="8"/>
                    </a:cubicBezTo>
                    <a:cubicBezTo>
                      <a:pt x="1240" y="8"/>
                      <a:pt x="1216" y="9"/>
                      <a:pt x="1193" y="10"/>
                    </a:cubicBezTo>
                    <a:cubicBezTo>
                      <a:pt x="1145" y="4"/>
                      <a:pt x="1096" y="1"/>
                      <a:pt x="1047" y="1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4" name="Google Shape;1174;p56"/>
              <p:cNvSpPr/>
              <p:nvPr/>
            </p:nvSpPr>
            <p:spPr>
              <a:xfrm>
                <a:off x="7420510" y="5814897"/>
                <a:ext cx="66190" cy="5250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47" extrusionOk="0">
                    <a:moveTo>
                      <a:pt x="1572" y="1"/>
                    </a:moveTo>
                    <a:lnTo>
                      <a:pt x="1572" y="1"/>
                    </a:lnTo>
                    <a:cubicBezTo>
                      <a:pt x="1524" y="18"/>
                      <a:pt x="1477" y="34"/>
                      <a:pt x="1430" y="51"/>
                    </a:cubicBezTo>
                    <a:cubicBezTo>
                      <a:pt x="1236" y="122"/>
                      <a:pt x="1033" y="176"/>
                      <a:pt x="837" y="234"/>
                    </a:cubicBezTo>
                    <a:cubicBezTo>
                      <a:pt x="650" y="288"/>
                      <a:pt x="467" y="343"/>
                      <a:pt x="281" y="383"/>
                    </a:cubicBezTo>
                    <a:cubicBezTo>
                      <a:pt x="190" y="404"/>
                      <a:pt x="95" y="417"/>
                      <a:pt x="0" y="427"/>
                    </a:cubicBezTo>
                    <a:cubicBezTo>
                      <a:pt x="14" y="468"/>
                      <a:pt x="25" y="508"/>
                      <a:pt x="34" y="546"/>
                    </a:cubicBezTo>
                    <a:cubicBezTo>
                      <a:pt x="58" y="627"/>
                      <a:pt x="85" y="701"/>
                      <a:pt x="116" y="776"/>
                    </a:cubicBezTo>
                    <a:cubicBezTo>
                      <a:pt x="139" y="826"/>
                      <a:pt x="163" y="877"/>
                      <a:pt x="194" y="928"/>
                    </a:cubicBezTo>
                    <a:cubicBezTo>
                      <a:pt x="207" y="948"/>
                      <a:pt x="224" y="972"/>
                      <a:pt x="237" y="996"/>
                    </a:cubicBezTo>
                    <a:cubicBezTo>
                      <a:pt x="254" y="1013"/>
                      <a:pt x="272" y="1033"/>
                      <a:pt x="289" y="1050"/>
                    </a:cubicBezTo>
                    <a:cubicBezTo>
                      <a:pt x="298" y="1060"/>
                      <a:pt x="312" y="1070"/>
                      <a:pt x="322" y="1081"/>
                    </a:cubicBezTo>
                    <a:cubicBezTo>
                      <a:pt x="380" y="1118"/>
                      <a:pt x="444" y="1145"/>
                      <a:pt x="508" y="1162"/>
                    </a:cubicBezTo>
                    <a:cubicBezTo>
                      <a:pt x="515" y="1172"/>
                      <a:pt x="519" y="1182"/>
                      <a:pt x="525" y="1189"/>
                    </a:cubicBezTo>
                    <a:cubicBezTo>
                      <a:pt x="532" y="1202"/>
                      <a:pt x="545" y="1212"/>
                      <a:pt x="553" y="1223"/>
                    </a:cubicBezTo>
                    <a:cubicBezTo>
                      <a:pt x="556" y="1223"/>
                      <a:pt x="559" y="1226"/>
                      <a:pt x="562" y="1226"/>
                    </a:cubicBezTo>
                    <a:cubicBezTo>
                      <a:pt x="593" y="1233"/>
                      <a:pt x="623" y="1237"/>
                      <a:pt x="650" y="1243"/>
                    </a:cubicBezTo>
                    <a:cubicBezTo>
                      <a:pt x="678" y="1243"/>
                      <a:pt x="701" y="1246"/>
                      <a:pt x="725" y="1246"/>
                    </a:cubicBezTo>
                    <a:cubicBezTo>
                      <a:pt x="739" y="1246"/>
                      <a:pt x="749" y="1243"/>
                      <a:pt x="759" y="1243"/>
                    </a:cubicBezTo>
                    <a:cubicBezTo>
                      <a:pt x="792" y="1237"/>
                      <a:pt x="823" y="1229"/>
                      <a:pt x="857" y="1220"/>
                    </a:cubicBezTo>
                    <a:cubicBezTo>
                      <a:pt x="874" y="1212"/>
                      <a:pt x="894" y="1209"/>
                      <a:pt x="914" y="1202"/>
                    </a:cubicBezTo>
                    <a:cubicBezTo>
                      <a:pt x="962" y="1179"/>
                      <a:pt x="1009" y="1155"/>
                      <a:pt x="1057" y="1128"/>
                    </a:cubicBezTo>
                    <a:cubicBezTo>
                      <a:pt x="1101" y="1104"/>
                      <a:pt x="1142" y="1077"/>
                      <a:pt x="1183" y="1046"/>
                    </a:cubicBezTo>
                    <a:cubicBezTo>
                      <a:pt x="1189" y="1040"/>
                      <a:pt x="1199" y="1029"/>
                      <a:pt x="1209" y="1023"/>
                    </a:cubicBezTo>
                    <a:cubicBezTo>
                      <a:pt x="1230" y="1003"/>
                      <a:pt x="1247" y="979"/>
                      <a:pt x="1267" y="955"/>
                    </a:cubicBezTo>
                    <a:cubicBezTo>
                      <a:pt x="1284" y="932"/>
                      <a:pt x="1297" y="907"/>
                      <a:pt x="1314" y="884"/>
                    </a:cubicBezTo>
                    <a:cubicBezTo>
                      <a:pt x="1341" y="837"/>
                      <a:pt x="1365" y="786"/>
                      <a:pt x="1389" y="735"/>
                    </a:cubicBezTo>
                    <a:cubicBezTo>
                      <a:pt x="1416" y="657"/>
                      <a:pt x="1443" y="579"/>
                      <a:pt x="1467" y="501"/>
                    </a:cubicBezTo>
                    <a:cubicBezTo>
                      <a:pt x="1508" y="335"/>
                      <a:pt x="1538" y="166"/>
                      <a:pt x="1572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5" name="Google Shape;1175;p56"/>
              <p:cNvSpPr/>
              <p:nvPr/>
            </p:nvSpPr>
            <p:spPr>
              <a:xfrm>
                <a:off x="7751545" y="5165880"/>
                <a:ext cx="70779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2470" extrusionOk="0">
                    <a:moveTo>
                      <a:pt x="255" y="1"/>
                    </a:moveTo>
                    <a:cubicBezTo>
                      <a:pt x="235" y="248"/>
                      <a:pt x="211" y="492"/>
                      <a:pt x="177" y="739"/>
                    </a:cubicBezTo>
                    <a:cubicBezTo>
                      <a:pt x="127" y="1155"/>
                      <a:pt x="75" y="1576"/>
                      <a:pt x="38" y="1998"/>
                    </a:cubicBezTo>
                    <a:cubicBezTo>
                      <a:pt x="35" y="2043"/>
                      <a:pt x="21" y="2087"/>
                      <a:pt x="1" y="2124"/>
                    </a:cubicBezTo>
                    <a:cubicBezTo>
                      <a:pt x="55" y="2165"/>
                      <a:pt x="113" y="2205"/>
                      <a:pt x="170" y="2242"/>
                    </a:cubicBezTo>
                    <a:cubicBezTo>
                      <a:pt x="241" y="2279"/>
                      <a:pt x="316" y="2317"/>
                      <a:pt x="391" y="2348"/>
                    </a:cubicBezTo>
                    <a:cubicBezTo>
                      <a:pt x="444" y="2368"/>
                      <a:pt x="502" y="2388"/>
                      <a:pt x="560" y="2405"/>
                    </a:cubicBezTo>
                    <a:cubicBezTo>
                      <a:pt x="630" y="2422"/>
                      <a:pt x="705" y="2439"/>
                      <a:pt x="780" y="2456"/>
                    </a:cubicBezTo>
                    <a:cubicBezTo>
                      <a:pt x="844" y="2462"/>
                      <a:pt x="905" y="2465"/>
                      <a:pt x="969" y="2470"/>
                    </a:cubicBezTo>
                    <a:cubicBezTo>
                      <a:pt x="1021" y="2470"/>
                      <a:pt x="1068" y="2465"/>
                      <a:pt x="1118" y="2462"/>
                    </a:cubicBezTo>
                    <a:cubicBezTo>
                      <a:pt x="1146" y="2456"/>
                      <a:pt x="1176" y="2452"/>
                      <a:pt x="1203" y="2445"/>
                    </a:cubicBezTo>
                    <a:cubicBezTo>
                      <a:pt x="1240" y="2435"/>
                      <a:pt x="1274" y="2425"/>
                      <a:pt x="1308" y="2412"/>
                    </a:cubicBezTo>
                    <a:cubicBezTo>
                      <a:pt x="1346" y="2395"/>
                      <a:pt x="1379" y="2378"/>
                      <a:pt x="1413" y="2357"/>
                    </a:cubicBezTo>
                    <a:cubicBezTo>
                      <a:pt x="1427" y="2351"/>
                      <a:pt x="1437" y="2344"/>
                      <a:pt x="1450" y="2334"/>
                    </a:cubicBezTo>
                    <a:cubicBezTo>
                      <a:pt x="1463" y="2323"/>
                      <a:pt x="1477" y="2314"/>
                      <a:pt x="1491" y="2300"/>
                    </a:cubicBezTo>
                    <a:cubicBezTo>
                      <a:pt x="1511" y="2279"/>
                      <a:pt x="1528" y="2256"/>
                      <a:pt x="1549" y="2232"/>
                    </a:cubicBezTo>
                    <a:cubicBezTo>
                      <a:pt x="1569" y="2205"/>
                      <a:pt x="1589" y="2175"/>
                      <a:pt x="1606" y="2144"/>
                    </a:cubicBezTo>
                    <a:cubicBezTo>
                      <a:pt x="1623" y="2120"/>
                      <a:pt x="1633" y="2097"/>
                      <a:pt x="1646" y="2073"/>
                    </a:cubicBezTo>
                    <a:cubicBezTo>
                      <a:pt x="1654" y="2053"/>
                      <a:pt x="1660" y="2032"/>
                      <a:pt x="1667" y="2009"/>
                    </a:cubicBezTo>
                    <a:cubicBezTo>
                      <a:pt x="1671" y="1998"/>
                      <a:pt x="1674" y="1985"/>
                      <a:pt x="1674" y="1971"/>
                    </a:cubicBezTo>
                    <a:cubicBezTo>
                      <a:pt x="1677" y="1948"/>
                      <a:pt x="1680" y="1924"/>
                      <a:pt x="1680" y="1897"/>
                    </a:cubicBezTo>
                    <a:cubicBezTo>
                      <a:pt x="1680" y="1860"/>
                      <a:pt x="1680" y="1823"/>
                      <a:pt x="1677" y="1782"/>
                    </a:cubicBezTo>
                    <a:cubicBezTo>
                      <a:pt x="1671" y="1748"/>
                      <a:pt x="1663" y="1714"/>
                      <a:pt x="1657" y="1677"/>
                    </a:cubicBezTo>
                    <a:cubicBezTo>
                      <a:pt x="1650" y="1650"/>
                      <a:pt x="1640" y="1623"/>
                      <a:pt x="1630" y="1592"/>
                    </a:cubicBezTo>
                    <a:cubicBezTo>
                      <a:pt x="1610" y="1545"/>
                      <a:pt x="1585" y="1501"/>
                      <a:pt x="1562" y="1457"/>
                    </a:cubicBezTo>
                    <a:cubicBezTo>
                      <a:pt x="1498" y="1348"/>
                      <a:pt x="1430" y="1243"/>
                      <a:pt x="1355" y="1142"/>
                    </a:cubicBezTo>
                    <a:cubicBezTo>
                      <a:pt x="1213" y="966"/>
                      <a:pt x="1068" y="796"/>
                      <a:pt x="912" y="634"/>
                    </a:cubicBezTo>
                    <a:cubicBezTo>
                      <a:pt x="699" y="421"/>
                      <a:pt x="478" y="210"/>
                      <a:pt x="255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7625649" y="5622979"/>
                <a:ext cx="5053" cy="501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9" extrusionOk="0">
                    <a:moveTo>
                      <a:pt x="119" y="0"/>
                    </a:moveTo>
                    <a:lnTo>
                      <a:pt x="119" y="0"/>
                    </a:lnTo>
                    <a:cubicBezTo>
                      <a:pt x="79" y="28"/>
                      <a:pt x="41" y="55"/>
                      <a:pt x="1" y="78"/>
                    </a:cubicBezTo>
                    <a:cubicBezTo>
                      <a:pt x="8" y="92"/>
                      <a:pt x="11" y="106"/>
                      <a:pt x="18" y="119"/>
                    </a:cubicBezTo>
                    <a:cubicBezTo>
                      <a:pt x="52" y="78"/>
                      <a:pt x="89" y="41"/>
                      <a:pt x="12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7568090" y="4517452"/>
                <a:ext cx="295" cy="33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4"/>
                      <a:pt x="7" y="4"/>
                      <a:pt x="7" y="7"/>
                    </a:cubicBezTo>
                    <a:lnTo>
                      <a:pt x="7" y="4"/>
                    </a:lnTo>
                    <a:cubicBezTo>
                      <a:pt x="7" y="4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8" name="Google Shape;1178;p56"/>
              <p:cNvSpPr/>
              <p:nvPr/>
            </p:nvSpPr>
            <p:spPr>
              <a:xfrm>
                <a:off x="7630238" y="5622853"/>
                <a:ext cx="716" cy="884"/>
              </a:xfrm>
              <a:custGeom>
                <a:avLst/>
                <a:gdLst/>
                <a:ahLst/>
                <a:cxnLst/>
                <a:rect l="l" t="t" r="r" b="b"/>
                <a:pathLst>
                  <a:path w="17" h="21" extrusionOk="0">
                    <a:moveTo>
                      <a:pt x="1" y="20"/>
                    </a:moveTo>
                    <a:cubicBezTo>
                      <a:pt x="7" y="14"/>
                      <a:pt x="11" y="7"/>
                      <a:pt x="17" y="0"/>
                    </a:cubicBezTo>
                    <a:lnTo>
                      <a:pt x="17" y="0"/>
                    </a:lnTo>
                    <a:cubicBezTo>
                      <a:pt x="11" y="7"/>
                      <a:pt x="7" y="14"/>
                      <a:pt x="1" y="2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9" name="Google Shape;1179;p56"/>
              <p:cNvSpPr/>
              <p:nvPr/>
            </p:nvSpPr>
            <p:spPr>
              <a:xfrm>
                <a:off x="6762820" y="5180996"/>
                <a:ext cx="62905" cy="104674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486" extrusionOk="0">
                    <a:moveTo>
                      <a:pt x="1439" y="1"/>
                    </a:moveTo>
                    <a:cubicBezTo>
                      <a:pt x="1342" y="85"/>
                      <a:pt x="1243" y="176"/>
                      <a:pt x="1142" y="265"/>
                    </a:cubicBezTo>
                    <a:cubicBezTo>
                      <a:pt x="1040" y="353"/>
                      <a:pt x="935" y="437"/>
                      <a:pt x="830" y="522"/>
                    </a:cubicBezTo>
                    <a:cubicBezTo>
                      <a:pt x="651" y="664"/>
                      <a:pt x="454" y="790"/>
                      <a:pt x="281" y="942"/>
                    </a:cubicBezTo>
                    <a:cubicBezTo>
                      <a:pt x="268" y="956"/>
                      <a:pt x="254" y="973"/>
                      <a:pt x="240" y="986"/>
                    </a:cubicBezTo>
                    <a:cubicBezTo>
                      <a:pt x="184" y="1081"/>
                      <a:pt x="129" y="1176"/>
                      <a:pt x="89" y="1278"/>
                    </a:cubicBezTo>
                    <a:cubicBezTo>
                      <a:pt x="71" y="1311"/>
                      <a:pt x="58" y="1348"/>
                      <a:pt x="45" y="1382"/>
                    </a:cubicBezTo>
                    <a:cubicBezTo>
                      <a:pt x="41" y="1399"/>
                      <a:pt x="37" y="1416"/>
                      <a:pt x="34" y="1433"/>
                    </a:cubicBezTo>
                    <a:cubicBezTo>
                      <a:pt x="21" y="1534"/>
                      <a:pt x="7" y="1636"/>
                      <a:pt x="1" y="1738"/>
                    </a:cubicBezTo>
                    <a:cubicBezTo>
                      <a:pt x="1" y="1751"/>
                      <a:pt x="1" y="1761"/>
                      <a:pt x="4" y="1775"/>
                    </a:cubicBezTo>
                    <a:cubicBezTo>
                      <a:pt x="7" y="1798"/>
                      <a:pt x="10" y="1819"/>
                      <a:pt x="14" y="1842"/>
                    </a:cubicBezTo>
                    <a:cubicBezTo>
                      <a:pt x="17" y="1853"/>
                      <a:pt x="21" y="1863"/>
                      <a:pt x="24" y="1870"/>
                    </a:cubicBezTo>
                    <a:cubicBezTo>
                      <a:pt x="31" y="1887"/>
                      <a:pt x="37" y="1903"/>
                      <a:pt x="45" y="1917"/>
                    </a:cubicBezTo>
                    <a:cubicBezTo>
                      <a:pt x="58" y="1941"/>
                      <a:pt x="71" y="1964"/>
                      <a:pt x="85" y="1989"/>
                    </a:cubicBezTo>
                    <a:cubicBezTo>
                      <a:pt x="119" y="2033"/>
                      <a:pt x="153" y="2070"/>
                      <a:pt x="187" y="2111"/>
                    </a:cubicBezTo>
                    <a:cubicBezTo>
                      <a:pt x="220" y="2144"/>
                      <a:pt x="258" y="2178"/>
                      <a:pt x="292" y="2208"/>
                    </a:cubicBezTo>
                    <a:cubicBezTo>
                      <a:pt x="339" y="2242"/>
                      <a:pt x="387" y="2276"/>
                      <a:pt x="434" y="2310"/>
                    </a:cubicBezTo>
                    <a:cubicBezTo>
                      <a:pt x="488" y="2341"/>
                      <a:pt x="539" y="2367"/>
                      <a:pt x="593" y="2395"/>
                    </a:cubicBezTo>
                    <a:cubicBezTo>
                      <a:pt x="620" y="2408"/>
                      <a:pt x="651" y="2419"/>
                      <a:pt x="681" y="2428"/>
                    </a:cubicBezTo>
                    <a:cubicBezTo>
                      <a:pt x="752" y="2445"/>
                      <a:pt x="820" y="2462"/>
                      <a:pt x="887" y="2476"/>
                    </a:cubicBezTo>
                    <a:cubicBezTo>
                      <a:pt x="925" y="2479"/>
                      <a:pt x="962" y="2483"/>
                      <a:pt x="1000" y="2486"/>
                    </a:cubicBezTo>
                    <a:cubicBezTo>
                      <a:pt x="1070" y="2486"/>
                      <a:pt x="1142" y="2483"/>
                      <a:pt x="1216" y="2476"/>
                    </a:cubicBezTo>
                    <a:cubicBezTo>
                      <a:pt x="1297" y="2466"/>
                      <a:pt x="1378" y="2449"/>
                      <a:pt x="1459" y="2432"/>
                    </a:cubicBezTo>
                    <a:cubicBezTo>
                      <a:pt x="1464" y="2242"/>
                      <a:pt x="1477" y="2053"/>
                      <a:pt x="1484" y="1863"/>
                    </a:cubicBezTo>
                    <a:cubicBezTo>
                      <a:pt x="1490" y="1501"/>
                      <a:pt x="1494" y="1139"/>
                      <a:pt x="1484" y="773"/>
                    </a:cubicBezTo>
                    <a:cubicBezTo>
                      <a:pt x="1477" y="566"/>
                      <a:pt x="1467" y="359"/>
                      <a:pt x="1453" y="150"/>
                    </a:cubicBezTo>
                    <a:cubicBezTo>
                      <a:pt x="1450" y="99"/>
                      <a:pt x="1443" y="48"/>
                      <a:pt x="1439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6888127" y="4583895"/>
                <a:ext cx="823832" cy="109318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25963" extrusionOk="0">
                    <a:moveTo>
                      <a:pt x="15387" y="434"/>
                    </a:moveTo>
                    <a:cubicBezTo>
                      <a:pt x="15399" y="436"/>
                      <a:pt x="15412" y="438"/>
                      <a:pt x="15424" y="440"/>
                    </a:cubicBezTo>
                    <a:cubicBezTo>
                      <a:pt x="15414" y="438"/>
                      <a:pt x="15400" y="435"/>
                      <a:pt x="15387" y="434"/>
                    </a:cubicBezTo>
                    <a:close/>
                    <a:moveTo>
                      <a:pt x="3676" y="1551"/>
                    </a:moveTo>
                    <a:cubicBezTo>
                      <a:pt x="3678" y="1551"/>
                      <a:pt x="3680" y="1551"/>
                      <a:pt x="3681" y="1551"/>
                    </a:cubicBezTo>
                    <a:cubicBezTo>
                      <a:pt x="3871" y="1558"/>
                      <a:pt x="4030" y="1694"/>
                      <a:pt x="4037" y="1890"/>
                    </a:cubicBezTo>
                    <a:cubicBezTo>
                      <a:pt x="4040" y="2071"/>
                      <a:pt x="3890" y="2245"/>
                      <a:pt x="3704" y="2245"/>
                    </a:cubicBezTo>
                    <a:cubicBezTo>
                      <a:pt x="3702" y="2245"/>
                      <a:pt x="3700" y="2245"/>
                      <a:pt x="3698" y="2245"/>
                    </a:cubicBezTo>
                    <a:cubicBezTo>
                      <a:pt x="3512" y="2239"/>
                      <a:pt x="3350" y="2103"/>
                      <a:pt x="3346" y="1907"/>
                    </a:cubicBezTo>
                    <a:cubicBezTo>
                      <a:pt x="3339" y="1726"/>
                      <a:pt x="3492" y="1551"/>
                      <a:pt x="3676" y="1551"/>
                    </a:cubicBezTo>
                    <a:close/>
                    <a:moveTo>
                      <a:pt x="6754" y="1890"/>
                    </a:moveTo>
                    <a:cubicBezTo>
                      <a:pt x="6757" y="1890"/>
                      <a:pt x="6760" y="1890"/>
                      <a:pt x="6763" y="1890"/>
                    </a:cubicBezTo>
                    <a:cubicBezTo>
                      <a:pt x="6925" y="1894"/>
                      <a:pt x="7112" y="1951"/>
                      <a:pt x="7237" y="2059"/>
                    </a:cubicBezTo>
                    <a:cubicBezTo>
                      <a:pt x="7430" y="2222"/>
                      <a:pt x="7521" y="2472"/>
                      <a:pt x="7457" y="2716"/>
                    </a:cubicBezTo>
                    <a:cubicBezTo>
                      <a:pt x="7427" y="2835"/>
                      <a:pt x="7366" y="2939"/>
                      <a:pt x="7285" y="3031"/>
                    </a:cubicBezTo>
                    <a:cubicBezTo>
                      <a:pt x="7203" y="3122"/>
                      <a:pt x="7077" y="3208"/>
                      <a:pt x="6955" y="3231"/>
                    </a:cubicBezTo>
                    <a:cubicBezTo>
                      <a:pt x="6915" y="3239"/>
                      <a:pt x="6873" y="3242"/>
                      <a:pt x="6831" y="3242"/>
                    </a:cubicBezTo>
                    <a:cubicBezTo>
                      <a:pt x="6817" y="3242"/>
                      <a:pt x="6803" y="3242"/>
                      <a:pt x="6790" y="3241"/>
                    </a:cubicBezTo>
                    <a:cubicBezTo>
                      <a:pt x="6569" y="3238"/>
                      <a:pt x="6357" y="3139"/>
                      <a:pt x="6228" y="2950"/>
                    </a:cubicBezTo>
                    <a:cubicBezTo>
                      <a:pt x="6092" y="2750"/>
                      <a:pt x="6066" y="2456"/>
                      <a:pt x="6188" y="2245"/>
                    </a:cubicBezTo>
                    <a:cubicBezTo>
                      <a:pt x="6204" y="2215"/>
                      <a:pt x="6221" y="2188"/>
                      <a:pt x="6244" y="2161"/>
                    </a:cubicBezTo>
                    <a:cubicBezTo>
                      <a:pt x="6348" y="1991"/>
                      <a:pt x="6556" y="1890"/>
                      <a:pt x="6754" y="1890"/>
                    </a:cubicBezTo>
                    <a:close/>
                    <a:moveTo>
                      <a:pt x="13049" y="1893"/>
                    </a:moveTo>
                    <a:cubicBezTo>
                      <a:pt x="13060" y="1893"/>
                      <a:pt x="13071" y="1893"/>
                      <a:pt x="13081" y="1894"/>
                    </a:cubicBezTo>
                    <a:cubicBezTo>
                      <a:pt x="13308" y="1907"/>
                      <a:pt x="13514" y="2025"/>
                      <a:pt x="13636" y="2219"/>
                    </a:cubicBezTo>
                    <a:cubicBezTo>
                      <a:pt x="13671" y="2269"/>
                      <a:pt x="13701" y="2330"/>
                      <a:pt x="13718" y="2391"/>
                    </a:cubicBezTo>
                    <a:cubicBezTo>
                      <a:pt x="13752" y="2492"/>
                      <a:pt x="13749" y="2594"/>
                      <a:pt x="13721" y="2696"/>
                    </a:cubicBezTo>
                    <a:cubicBezTo>
                      <a:pt x="13671" y="2875"/>
                      <a:pt x="13579" y="3045"/>
                      <a:pt x="13423" y="3153"/>
                    </a:cubicBezTo>
                    <a:cubicBezTo>
                      <a:pt x="13326" y="3218"/>
                      <a:pt x="13203" y="3255"/>
                      <a:pt x="13083" y="3255"/>
                    </a:cubicBezTo>
                    <a:cubicBezTo>
                      <a:pt x="13078" y="3255"/>
                      <a:pt x="13073" y="3255"/>
                      <a:pt x="13068" y="3255"/>
                    </a:cubicBezTo>
                    <a:lnTo>
                      <a:pt x="13064" y="3255"/>
                    </a:lnTo>
                    <a:cubicBezTo>
                      <a:pt x="12922" y="3252"/>
                      <a:pt x="12803" y="3204"/>
                      <a:pt x="12685" y="3130"/>
                    </a:cubicBezTo>
                    <a:cubicBezTo>
                      <a:pt x="12577" y="3065"/>
                      <a:pt x="12495" y="2953"/>
                      <a:pt x="12441" y="2842"/>
                    </a:cubicBezTo>
                    <a:cubicBezTo>
                      <a:pt x="12391" y="2736"/>
                      <a:pt x="12380" y="2618"/>
                      <a:pt x="12380" y="2503"/>
                    </a:cubicBezTo>
                    <a:cubicBezTo>
                      <a:pt x="12380" y="2442"/>
                      <a:pt x="12404" y="2391"/>
                      <a:pt x="12431" y="2344"/>
                    </a:cubicBezTo>
                    <a:cubicBezTo>
                      <a:pt x="12438" y="2310"/>
                      <a:pt x="12441" y="2276"/>
                      <a:pt x="12455" y="2245"/>
                    </a:cubicBezTo>
                    <a:cubicBezTo>
                      <a:pt x="12489" y="2171"/>
                      <a:pt x="12539" y="2090"/>
                      <a:pt x="12603" y="2039"/>
                    </a:cubicBezTo>
                    <a:cubicBezTo>
                      <a:pt x="12655" y="1998"/>
                      <a:pt x="12716" y="1978"/>
                      <a:pt x="12773" y="1964"/>
                    </a:cubicBezTo>
                    <a:cubicBezTo>
                      <a:pt x="12858" y="1919"/>
                      <a:pt x="12952" y="1893"/>
                      <a:pt x="13049" y="1893"/>
                    </a:cubicBezTo>
                    <a:close/>
                    <a:moveTo>
                      <a:pt x="9810" y="932"/>
                    </a:moveTo>
                    <a:cubicBezTo>
                      <a:pt x="9942" y="932"/>
                      <a:pt x="10068" y="965"/>
                      <a:pt x="10193" y="993"/>
                    </a:cubicBezTo>
                    <a:cubicBezTo>
                      <a:pt x="10284" y="1013"/>
                      <a:pt x="10369" y="1037"/>
                      <a:pt x="10457" y="1078"/>
                    </a:cubicBezTo>
                    <a:cubicBezTo>
                      <a:pt x="10518" y="1104"/>
                      <a:pt x="10576" y="1145"/>
                      <a:pt x="10637" y="1179"/>
                    </a:cubicBezTo>
                    <a:cubicBezTo>
                      <a:pt x="10775" y="1260"/>
                      <a:pt x="10890" y="1375"/>
                      <a:pt x="10992" y="1501"/>
                    </a:cubicBezTo>
                    <a:cubicBezTo>
                      <a:pt x="11090" y="1619"/>
                      <a:pt x="11185" y="1758"/>
                      <a:pt x="11236" y="1903"/>
                    </a:cubicBezTo>
                    <a:cubicBezTo>
                      <a:pt x="11270" y="1998"/>
                      <a:pt x="11283" y="2100"/>
                      <a:pt x="11293" y="2202"/>
                    </a:cubicBezTo>
                    <a:cubicBezTo>
                      <a:pt x="11307" y="2303"/>
                      <a:pt x="11303" y="2401"/>
                      <a:pt x="11283" y="2503"/>
                    </a:cubicBezTo>
                    <a:cubicBezTo>
                      <a:pt x="11276" y="2540"/>
                      <a:pt x="11267" y="2578"/>
                      <a:pt x="11256" y="2614"/>
                    </a:cubicBezTo>
                    <a:cubicBezTo>
                      <a:pt x="11270" y="2659"/>
                      <a:pt x="11273" y="2703"/>
                      <a:pt x="11273" y="2747"/>
                    </a:cubicBezTo>
                    <a:cubicBezTo>
                      <a:pt x="11267" y="2977"/>
                      <a:pt x="11229" y="3194"/>
                      <a:pt x="11137" y="3403"/>
                    </a:cubicBezTo>
                    <a:cubicBezTo>
                      <a:pt x="11036" y="3634"/>
                      <a:pt x="10894" y="3833"/>
                      <a:pt x="10701" y="3996"/>
                    </a:cubicBezTo>
                    <a:cubicBezTo>
                      <a:pt x="10493" y="4173"/>
                      <a:pt x="10208" y="4288"/>
                      <a:pt x="9937" y="4288"/>
                    </a:cubicBezTo>
                    <a:cubicBezTo>
                      <a:pt x="9933" y="4288"/>
                      <a:pt x="9930" y="4288"/>
                      <a:pt x="9926" y="4288"/>
                    </a:cubicBezTo>
                    <a:lnTo>
                      <a:pt x="9875" y="4288"/>
                    </a:lnTo>
                    <a:cubicBezTo>
                      <a:pt x="9763" y="4284"/>
                      <a:pt x="9648" y="4274"/>
                      <a:pt x="9536" y="4247"/>
                    </a:cubicBezTo>
                    <a:cubicBezTo>
                      <a:pt x="9428" y="4219"/>
                      <a:pt x="9323" y="4183"/>
                      <a:pt x="9218" y="4138"/>
                    </a:cubicBezTo>
                    <a:lnTo>
                      <a:pt x="9218" y="4138"/>
                    </a:lnTo>
                    <a:cubicBezTo>
                      <a:pt x="9221" y="4140"/>
                      <a:pt x="9224" y="4142"/>
                      <a:pt x="9227" y="4143"/>
                    </a:cubicBezTo>
                    <a:lnTo>
                      <a:pt x="9227" y="4143"/>
                    </a:lnTo>
                    <a:cubicBezTo>
                      <a:pt x="9217" y="4139"/>
                      <a:pt x="9207" y="4134"/>
                      <a:pt x="9198" y="4132"/>
                    </a:cubicBezTo>
                    <a:cubicBezTo>
                      <a:pt x="9204" y="4132"/>
                      <a:pt x="9211" y="4135"/>
                      <a:pt x="9218" y="4138"/>
                    </a:cubicBezTo>
                    <a:cubicBezTo>
                      <a:pt x="9167" y="4115"/>
                      <a:pt x="9116" y="4091"/>
                      <a:pt x="9068" y="4064"/>
                    </a:cubicBezTo>
                    <a:cubicBezTo>
                      <a:pt x="8960" y="4003"/>
                      <a:pt x="8873" y="3925"/>
                      <a:pt x="8791" y="3837"/>
                    </a:cubicBezTo>
                    <a:cubicBezTo>
                      <a:pt x="8737" y="3783"/>
                      <a:pt x="8693" y="3708"/>
                      <a:pt x="8656" y="3644"/>
                    </a:cubicBezTo>
                    <a:cubicBezTo>
                      <a:pt x="8612" y="3563"/>
                      <a:pt x="8565" y="3478"/>
                      <a:pt x="8530" y="3394"/>
                    </a:cubicBezTo>
                    <a:cubicBezTo>
                      <a:pt x="8469" y="3238"/>
                      <a:pt x="8449" y="3069"/>
                      <a:pt x="8446" y="2903"/>
                    </a:cubicBezTo>
                    <a:cubicBezTo>
                      <a:pt x="8446" y="2784"/>
                      <a:pt x="8466" y="2666"/>
                      <a:pt x="8473" y="2547"/>
                    </a:cubicBezTo>
                    <a:lnTo>
                      <a:pt x="8473" y="2540"/>
                    </a:lnTo>
                    <a:cubicBezTo>
                      <a:pt x="8469" y="2497"/>
                      <a:pt x="8466" y="2456"/>
                      <a:pt x="8469" y="2411"/>
                    </a:cubicBezTo>
                    <a:cubicBezTo>
                      <a:pt x="8473" y="2375"/>
                      <a:pt x="8487" y="2341"/>
                      <a:pt x="8500" y="2306"/>
                    </a:cubicBezTo>
                    <a:lnTo>
                      <a:pt x="8500" y="2273"/>
                    </a:lnTo>
                    <a:cubicBezTo>
                      <a:pt x="8496" y="2171"/>
                      <a:pt x="8527" y="2063"/>
                      <a:pt x="8551" y="1964"/>
                    </a:cubicBezTo>
                    <a:cubicBezTo>
                      <a:pt x="8574" y="1870"/>
                      <a:pt x="8601" y="1781"/>
                      <a:pt x="8635" y="1694"/>
                    </a:cubicBezTo>
                    <a:cubicBezTo>
                      <a:pt x="8690" y="1562"/>
                      <a:pt x="8764" y="1450"/>
                      <a:pt x="8852" y="1342"/>
                    </a:cubicBezTo>
                    <a:cubicBezTo>
                      <a:pt x="8876" y="1311"/>
                      <a:pt x="8906" y="1284"/>
                      <a:pt x="8940" y="1267"/>
                    </a:cubicBezTo>
                    <a:cubicBezTo>
                      <a:pt x="8951" y="1257"/>
                      <a:pt x="8967" y="1243"/>
                      <a:pt x="8977" y="1233"/>
                    </a:cubicBezTo>
                    <a:cubicBezTo>
                      <a:pt x="9103" y="1142"/>
                      <a:pt x="9238" y="1050"/>
                      <a:pt x="9387" y="996"/>
                    </a:cubicBezTo>
                    <a:cubicBezTo>
                      <a:pt x="9523" y="948"/>
                      <a:pt x="9668" y="935"/>
                      <a:pt x="9810" y="932"/>
                    </a:cubicBezTo>
                    <a:close/>
                    <a:moveTo>
                      <a:pt x="11452" y="4718"/>
                    </a:moveTo>
                    <a:lnTo>
                      <a:pt x="11452" y="4718"/>
                    </a:lnTo>
                    <a:cubicBezTo>
                      <a:pt x="11451" y="4718"/>
                      <a:pt x="11450" y="4719"/>
                      <a:pt x="11450" y="4721"/>
                    </a:cubicBezTo>
                    <a:cubicBezTo>
                      <a:pt x="11450" y="4720"/>
                      <a:pt x="11451" y="4719"/>
                      <a:pt x="11452" y="4718"/>
                    </a:cubicBezTo>
                    <a:close/>
                    <a:moveTo>
                      <a:pt x="10893" y="5162"/>
                    </a:moveTo>
                    <a:cubicBezTo>
                      <a:pt x="10889" y="5164"/>
                      <a:pt x="10885" y="5166"/>
                      <a:pt x="10881" y="5168"/>
                    </a:cubicBezTo>
                    <a:cubicBezTo>
                      <a:pt x="10885" y="5166"/>
                      <a:pt x="10889" y="5164"/>
                      <a:pt x="10893" y="5162"/>
                    </a:cubicBezTo>
                    <a:close/>
                    <a:moveTo>
                      <a:pt x="11889" y="3590"/>
                    </a:moveTo>
                    <a:lnTo>
                      <a:pt x="11889" y="3590"/>
                    </a:lnTo>
                    <a:cubicBezTo>
                      <a:pt x="11879" y="3732"/>
                      <a:pt x="11862" y="3878"/>
                      <a:pt x="11825" y="4020"/>
                    </a:cubicBezTo>
                    <a:cubicBezTo>
                      <a:pt x="11825" y="4020"/>
                      <a:pt x="11822" y="4024"/>
                      <a:pt x="11822" y="4027"/>
                    </a:cubicBezTo>
                    <a:cubicBezTo>
                      <a:pt x="11773" y="4163"/>
                      <a:pt x="11706" y="4293"/>
                      <a:pt x="11638" y="4422"/>
                    </a:cubicBezTo>
                    <a:lnTo>
                      <a:pt x="11638" y="4422"/>
                    </a:lnTo>
                    <a:cubicBezTo>
                      <a:pt x="11638" y="4421"/>
                      <a:pt x="11638" y="4420"/>
                      <a:pt x="11639" y="4419"/>
                    </a:cubicBezTo>
                    <a:lnTo>
                      <a:pt x="11639" y="4419"/>
                    </a:lnTo>
                    <a:cubicBezTo>
                      <a:pt x="11582" y="4523"/>
                      <a:pt x="11518" y="4624"/>
                      <a:pt x="11452" y="4718"/>
                    </a:cubicBezTo>
                    <a:lnTo>
                      <a:pt x="11452" y="4718"/>
                    </a:lnTo>
                    <a:cubicBezTo>
                      <a:pt x="11452" y="4718"/>
                      <a:pt x="11453" y="4718"/>
                      <a:pt x="11453" y="4718"/>
                    </a:cubicBezTo>
                    <a:lnTo>
                      <a:pt x="11453" y="4718"/>
                    </a:lnTo>
                    <a:cubicBezTo>
                      <a:pt x="11405" y="4779"/>
                      <a:pt x="11361" y="4836"/>
                      <a:pt x="11307" y="4894"/>
                    </a:cubicBezTo>
                    <a:cubicBezTo>
                      <a:pt x="11267" y="4938"/>
                      <a:pt x="11219" y="4982"/>
                      <a:pt x="11175" y="5022"/>
                    </a:cubicBezTo>
                    <a:cubicBezTo>
                      <a:pt x="11088" y="5078"/>
                      <a:pt x="10991" y="5120"/>
                      <a:pt x="10893" y="5162"/>
                    </a:cubicBezTo>
                    <a:lnTo>
                      <a:pt x="10893" y="5162"/>
                    </a:lnTo>
                    <a:cubicBezTo>
                      <a:pt x="10896" y="5161"/>
                      <a:pt x="10899" y="5160"/>
                      <a:pt x="10902" y="5159"/>
                    </a:cubicBezTo>
                    <a:lnTo>
                      <a:pt x="10902" y="5159"/>
                    </a:lnTo>
                    <a:cubicBezTo>
                      <a:pt x="10634" y="5275"/>
                      <a:pt x="10366" y="5398"/>
                      <a:pt x="10068" y="5429"/>
                    </a:cubicBezTo>
                    <a:cubicBezTo>
                      <a:pt x="10021" y="5433"/>
                      <a:pt x="9975" y="5434"/>
                      <a:pt x="9928" y="5434"/>
                    </a:cubicBezTo>
                    <a:cubicBezTo>
                      <a:pt x="9866" y="5434"/>
                      <a:pt x="9803" y="5432"/>
                      <a:pt x="9739" y="5432"/>
                    </a:cubicBezTo>
                    <a:cubicBezTo>
                      <a:pt x="9702" y="5432"/>
                      <a:pt x="9662" y="5432"/>
                      <a:pt x="9624" y="5429"/>
                    </a:cubicBezTo>
                    <a:cubicBezTo>
                      <a:pt x="9485" y="5425"/>
                      <a:pt x="9350" y="5415"/>
                      <a:pt x="9215" y="5382"/>
                    </a:cubicBezTo>
                    <a:cubicBezTo>
                      <a:pt x="9106" y="5354"/>
                      <a:pt x="9001" y="5316"/>
                      <a:pt x="8899" y="5276"/>
                    </a:cubicBezTo>
                    <a:cubicBezTo>
                      <a:pt x="8835" y="5239"/>
                      <a:pt x="8771" y="5202"/>
                      <a:pt x="8707" y="5165"/>
                    </a:cubicBezTo>
                    <a:cubicBezTo>
                      <a:pt x="8703" y="5165"/>
                      <a:pt x="8699" y="5161"/>
                      <a:pt x="8696" y="5161"/>
                    </a:cubicBezTo>
                    <a:cubicBezTo>
                      <a:pt x="8639" y="5124"/>
                      <a:pt x="8588" y="5087"/>
                      <a:pt x="8537" y="5046"/>
                    </a:cubicBezTo>
                    <a:cubicBezTo>
                      <a:pt x="8490" y="5008"/>
                      <a:pt x="8443" y="4971"/>
                      <a:pt x="8395" y="4938"/>
                    </a:cubicBezTo>
                    <a:cubicBezTo>
                      <a:pt x="8371" y="4914"/>
                      <a:pt x="8348" y="4890"/>
                      <a:pt x="8324" y="4866"/>
                    </a:cubicBezTo>
                    <a:cubicBezTo>
                      <a:pt x="8307" y="4853"/>
                      <a:pt x="8293" y="4836"/>
                      <a:pt x="8280" y="4819"/>
                    </a:cubicBezTo>
                    <a:cubicBezTo>
                      <a:pt x="8226" y="4741"/>
                      <a:pt x="8171" y="4663"/>
                      <a:pt x="8124" y="4582"/>
                    </a:cubicBezTo>
                    <a:cubicBezTo>
                      <a:pt x="8083" y="4514"/>
                      <a:pt x="8043" y="4447"/>
                      <a:pt x="8002" y="4379"/>
                    </a:cubicBezTo>
                    <a:cubicBezTo>
                      <a:pt x="8002" y="4375"/>
                      <a:pt x="8002" y="4375"/>
                      <a:pt x="7999" y="4372"/>
                    </a:cubicBezTo>
                    <a:cubicBezTo>
                      <a:pt x="7975" y="4328"/>
                      <a:pt x="7958" y="4284"/>
                      <a:pt x="7941" y="4240"/>
                    </a:cubicBezTo>
                    <a:lnTo>
                      <a:pt x="7941" y="4240"/>
                    </a:lnTo>
                    <a:cubicBezTo>
                      <a:pt x="7941" y="4240"/>
                      <a:pt x="7944" y="4244"/>
                      <a:pt x="7948" y="4244"/>
                    </a:cubicBezTo>
                    <a:cubicBezTo>
                      <a:pt x="8060" y="4325"/>
                      <a:pt x="8179" y="4382"/>
                      <a:pt x="8300" y="4450"/>
                    </a:cubicBezTo>
                    <a:cubicBezTo>
                      <a:pt x="8297" y="4447"/>
                      <a:pt x="8294" y="4444"/>
                      <a:pt x="8290" y="4442"/>
                    </a:cubicBezTo>
                    <a:lnTo>
                      <a:pt x="8290" y="4442"/>
                    </a:lnTo>
                    <a:cubicBezTo>
                      <a:pt x="8354" y="4477"/>
                      <a:pt x="8419" y="4505"/>
                      <a:pt x="8487" y="4535"/>
                    </a:cubicBezTo>
                    <a:cubicBezTo>
                      <a:pt x="8635" y="4599"/>
                      <a:pt x="8791" y="4657"/>
                      <a:pt x="8947" y="4704"/>
                    </a:cubicBezTo>
                    <a:cubicBezTo>
                      <a:pt x="9021" y="4727"/>
                      <a:pt x="9096" y="4748"/>
                      <a:pt x="9174" y="4768"/>
                    </a:cubicBezTo>
                    <a:cubicBezTo>
                      <a:pt x="9255" y="4785"/>
                      <a:pt x="9337" y="4796"/>
                      <a:pt x="9418" y="4805"/>
                    </a:cubicBezTo>
                    <a:cubicBezTo>
                      <a:pt x="9502" y="4813"/>
                      <a:pt x="9590" y="4819"/>
                      <a:pt x="9675" y="4822"/>
                    </a:cubicBezTo>
                    <a:cubicBezTo>
                      <a:pt x="9700" y="4823"/>
                      <a:pt x="9724" y="4824"/>
                      <a:pt x="9748" y="4824"/>
                    </a:cubicBezTo>
                    <a:cubicBezTo>
                      <a:pt x="9797" y="4824"/>
                      <a:pt x="9845" y="4822"/>
                      <a:pt x="9895" y="4822"/>
                    </a:cubicBezTo>
                    <a:cubicBezTo>
                      <a:pt x="10064" y="4813"/>
                      <a:pt x="10237" y="4788"/>
                      <a:pt x="10403" y="4744"/>
                    </a:cubicBezTo>
                    <a:cubicBezTo>
                      <a:pt x="10545" y="4707"/>
                      <a:pt x="10681" y="4653"/>
                      <a:pt x="10809" y="4582"/>
                    </a:cubicBezTo>
                    <a:cubicBezTo>
                      <a:pt x="10809" y="4579"/>
                      <a:pt x="10809" y="4579"/>
                      <a:pt x="10812" y="4579"/>
                    </a:cubicBezTo>
                    <a:cubicBezTo>
                      <a:pt x="10816" y="4575"/>
                      <a:pt x="10816" y="4575"/>
                      <a:pt x="10820" y="4575"/>
                    </a:cubicBezTo>
                    <a:lnTo>
                      <a:pt x="10816" y="4575"/>
                    </a:lnTo>
                    <a:cubicBezTo>
                      <a:pt x="10894" y="4528"/>
                      <a:pt x="10972" y="4477"/>
                      <a:pt x="11046" y="4427"/>
                    </a:cubicBezTo>
                    <a:lnTo>
                      <a:pt x="11046" y="4427"/>
                    </a:lnTo>
                    <a:cubicBezTo>
                      <a:pt x="11043" y="4427"/>
                      <a:pt x="11043" y="4430"/>
                      <a:pt x="11036" y="4430"/>
                    </a:cubicBezTo>
                    <a:cubicBezTo>
                      <a:pt x="11104" y="4389"/>
                      <a:pt x="11168" y="4345"/>
                      <a:pt x="11229" y="4297"/>
                    </a:cubicBezTo>
                    <a:cubicBezTo>
                      <a:pt x="11293" y="4240"/>
                      <a:pt x="11358" y="4183"/>
                      <a:pt x="11422" y="4125"/>
                    </a:cubicBezTo>
                    <a:lnTo>
                      <a:pt x="11605" y="3942"/>
                    </a:lnTo>
                    <a:cubicBezTo>
                      <a:pt x="11662" y="3878"/>
                      <a:pt x="11714" y="3813"/>
                      <a:pt x="11761" y="3746"/>
                    </a:cubicBezTo>
                    <a:lnTo>
                      <a:pt x="11764" y="3746"/>
                    </a:lnTo>
                    <a:cubicBezTo>
                      <a:pt x="11764" y="3742"/>
                      <a:pt x="11764" y="3742"/>
                      <a:pt x="11767" y="3742"/>
                    </a:cubicBezTo>
                    <a:cubicBezTo>
                      <a:pt x="11771" y="3739"/>
                      <a:pt x="11771" y="3736"/>
                      <a:pt x="11775" y="3732"/>
                    </a:cubicBezTo>
                    <a:cubicBezTo>
                      <a:pt x="11801" y="3698"/>
                      <a:pt x="11825" y="3668"/>
                      <a:pt x="11852" y="3638"/>
                    </a:cubicBezTo>
                    <a:cubicBezTo>
                      <a:pt x="11852" y="3634"/>
                      <a:pt x="11859" y="3627"/>
                      <a:pt x="11859" y="3624"/>
                    </a:cubicBezTo>
                    <a:cubicBezTo>
                      <a:pt x="11862" y="3624"/>
                      <a:pt x="11862" y="3624"/>
                      <a:pt x="11862" y="3620"/>
                    </a:cubicBezTo>
                    <a:cubicBezTo>
                      <a:pt x="11872" y="3610"/>
                      <a:pt x="11879" y="3600"/>
                      <a:pt x="11889" y="3590"/>
                    </a:cubicBezTo>
                    <a:close/>
                    <a:moveTo>
                      <a:pt x="4927" y="4045"/>
                    </a:moveTo>
                    <a:cubicBezTo>
                      <a:pt x="4987" y="4045"/>
                      <a:pt x="5049" y="4051"/>
                      <a:pt x="5111" y="4064"/>
                    </a:cubicBezTo>
                    <a:cubicBezTo>
                      <a:pt x="5259" y="4097"/>
                      <a:pt x="5398" y="4145"/>
                      <a:pt x="5537" y="4206"/>
                    </a:cubicBezTo>
                    <a:cubicBezTo>
                      <a:pt x="5605" y="4236"/>
                      <a:pt x="5669" y="4277"/>
                      <a:pt x="5727" y="4318"/>
                    </a:cubicBezTo>
                    <a:cubicBezTo>
                      <a:pt x="5797" y="4352"/>
                      <a:pt x="5862" y="4392"/>
                      <a:pt x="5927" y="4440"/>
                    </a:cubicBezTo>
                    <a:cubicBezTo>
                      <a:pt x="6082" y="4555"/>
                      <a:pt x="6201" y="4721"/>
                      <a:pt x="6285" y="4894"/>
                    </a:cubicBezTo>
                    <a:cubicBezTo>
                      <a:pt x="6465" y="5263"/>
                      <a:pt x="6363" y="5710"/>
                      <a:pt x="6143" y="6035"/>
                    </a:cubicBezTo>
                    <a:cubicBezTo>
                      <a:pt x="5994" y="6251"/>
                      <a:pt x="5767" y="6397"/>
                      <a:pt x="5520" y="6465"/>
                    </a:cubicBezTo>
                    <a:cubicBezTo>
                      <a:pt x="5419" y="6499"/>
                      <a:pt x="5319" y="6512"/>
                      <a:pt x="5218" y="6512"/>
                    </a:cubicBezTo>
                    <a:cubicBezTo>
                      <a:pt x="5207" y="6512"/>
                      <a:pt x="5196" y="6512"/>
                      <a:pt x="5185" y="6512"/>
                    </a:cubicBezTo>
                    <a:cubicBezTo>
                      <a:pt x="5147" y="6512"/>
                      <a:pt x="5111" y="6509"/>
                      <a:pt x="5073" y="6502"/>
                    </a:cubicBezTo>
                    <a:cubicBezTo>
                      <a:pt x="5036" y="6499"/>
                      <a:pt x="4999" y="6495"/>
                      <a:pt x="4961" y="6488"/>
                    </a:cubicBezTo>
                    <a:cubicBezTo>
                      <a:pt x="4609" y="6424"/>
                      <a:pt x="4230" y="6231"/>
                      <a:pt x="4044" y="5906"/>
                    </a:cubicBezTo>
                    <a:cubicBezTo>
                      <a:pt x="4006" y="5855"/>
                      <a:pt x="3969" y="5801"/>
                      <a:pt x="3939" y="5743"/>
                    </a:cubicBezTo>
                    <a:cubicBezTo>
                      <a:pt x="3837" y="5551"/>
                      <a:pt x="3797" y="5347"/>
                      <a:pt x="3820" y="5134"/>
                    </a:cubicBezTo>
                    <a:cubicBezTo>
                      <a:pt x="3844" y="4907"/>
                      <a:pt x="3949" y="4694"/>
                      <a:pt x="4078" y="4511"/>
                    </a:cubicBezTo>
                    <a:cubicBezTo>
                      <a:pt x="4276" y="4236"/>
                      <a:pt x="4588" y="4045"/>
                      <a:pt x="4927" y="4045"/>
                    </a:cubicBezTo>
                    <a:close/>
                    <a:moveTo>
                      <a:pt x="14128" y="4038"/>
                    </a:moveTo>
                    <a:cubicBezTo>
                      <a:pt x="14177" y="4038"/>
                      <a:pt x="14226" y="4041"/>
                      <a:pt x="14274" y="4047"/>
                    </a:cubicBezTo>
                    <a:cubicBezTo>
                      <a:pt x="14297" y="4046"/>
                      <a:pt x="14321" y="4045"/>
                      <a:pt x="14345" y="4045"/>
                    </a:cubicBezTo>
                    <a:cubicBezTo>
                      <a:pt x="14649" y="4045"/>
                      <a:pt x="14948" y="4164"/>
                      <a:pt x="15180" y="4362"/>
                    </a:cubicBezTo>
                    <a:cubicBezTo>
                      <a:pt x="15326" y="4491"/>
                      <a:pt x="15435" y="4660"/>
                      <a:pt x="15496" y="4843"/>
                    </a:cubicBezTo>
                    <a:cubicBezTo>
                      <a:pt x="15570" y="5060"/>
                      <a:pt x="15553" y="5300"/>
                      <a:pt x="15513" y="5524"/>
                    </a:cubicBezTo>
                    <a:cubicBezTo>
                      <a:pt x="15472" y="5737"/>
                      <a:pt x="15380" y="5950"/>
                      <a:pt x="15238" y="6116"/>
                    </a:cubicBezTo>
                    <a:cubicBezTo>
                      <a:pt x="15204" y="6154"/>
                      <a:pt x="15171" y="6187"/>
                      <a:pt x="15133" y="6221"/>
                    </a:cubicBezTo>
                    <a:cubicBezTo>
                      <a:pt x="15123" y="6231"/>
                      <a:pt x="15110" y="6245"/>
                      <a:pt x="15096" y="6255"/>
                    </a:cubicBezTo>
                    <a:cubicBezTo>
                      <a:pt x="14927" y="6397"/>
                      <a:pt x="14700" y="6502"/>
                      <a:pt x="14477" y="6512"/>
                    </a:cubicBezTo>
                    <a:cubicBezTo>
                      <a:pt x="14454" y="6512"/>
                      <a:pt x="14433" y="6513"/>
                      <a:pt x="14411" y="6513"/>
                    </a:cubicBezTo>
                    <a:cubicBezTo>
                      <a:pt x="14400" y="6513"/>
                      <a:pt x="14389" y="6513"/>
                      <a:pt x="14378" y="6512"/>
                    </a:cubicBezTo>
                    <a:cubicBezTo>
                      <a:pt x="14074" y="6505"/>
                      <a:pt x="13796" y="6384"/>
                      <a:pt x="13562" y="6194"/>
                    </a:cubicBezTo>
                    <a:cubicBezTo>
                      <a:pt x="13416" y="6099"/>
                      <a:pt x="13298" y="5980"/>
                      <a:pt x="13237" y="5818"/>
                    </a:cubicBezTo>
                    <a:cubicBezTo>
                      <a:pt x="13176" y="5710"/>
                      <a:pt x="13139" y="5594"/>
                      <a:pt x="13119" y="5473"/>
                    </a:cubicBezTo>
                    <a:cubicBezTo>
                      <a:pt x="13081" y="5266"/>
                      <a:pt x="13115" y="5052"/>
                      <a:pt x="13163" y="4853"/>
                    </a:cubicBezTo>
                    <a:cubicBezTo>
                      <a:pt x="13206" y="4677"/>
                      <a:pt x="13281" y="4484"/>
                      <a:pt x="13406" y="4352"/>
                    </a:cubicBezTo>
                    <a:cubicBezTo>
                      <a:pt x="13569" y="4179"/>
                      <a:pt x="13766" y="4084"/>
                      <a:pt x="13999" y="4047"/>
                    </a:cubicBezTo>
                    <a:cubicBezTo>
                      <a:pt x="14042" y="4041"/>
                      <a:pt x="14085" y="4038"/>
                      <a:pt x="14128" y="4038"/>
                    </a:cubicBezTo>
                    <a:close/>
                    <a:moveTo>
                      <a:pt x="10029" y="6037"/>
                    </a:moveTo>
                    <a:cubicBezTo>
                      <a:pt x="10070" y="6037"/>
                      <a:pt x="10112" y="6042"/>
                      <a:pt x="10152" y="6052"/>
                    </a:cubicBezTo>
                    <a:cubicBezTo>
                      <a:pt x="10298" y="6085"/>
                      <a:pt x="10409" y="6190"/>
                      <a:pt x="10484" y="6312"/>
                    </a:cubicBezTo>
                    <a:cubicBezTo>
                      <a:pt x="10592" y="6485"/>
                      <a:pt x="10569" y="6715"/>
                      <a:pt x="10460" y="6885"/>
                    </a:cubicBezTo>
                    <a:cubicBezTo>
                      <a:pt x="10420" y="6969"/>
                      <a:pt x="10352" y="7047"/>
                      <a:pt x="10274" y="7098"/>
                    </a:cubicBezTo>
                    <a:cubicBezTo>
                      <a:pt x="10226" y="7129"/>
                      <a:pt x="10162" y="7156"/>
                      <a:pt x="10105" y="7165"/>
                    </a:cubicBezTo>
                    <a:cubicBezTo>
                      <a:pt x="10075" y="7171"/>
                      <a:pt x="10049" y="7174"/>
                      <a:pt x="10022" y="7174"/>
                    </a:cubicBezTo>
                    <a:cubicBezTo>
                      <a:pt x="10013" y="7174"/>
                      <a:pt x="10003" y="7173"/>
                      <a:pt x="9993" y="7173"/>
                    </a:cubicBezTo>
                    <a:cubicBezTo>
                      <a:pt x="9946" y="7173"/>
                      <a:pt x="9898" y="7165"/>
                      <a:pt x="9851" y="7156"/>
                    </a:cubicBezTo>
                    <a:cubicBezTo>
                      <a:pt x="9753" y="7135"/>
                      <a:pt x="9637" y="7064"/>
                      <a:pt x="9580" y="6982"/>
                    </a:cubicBezTo>
                    <a:cubicBezTo>
                      <a:pt x="9502" y="6881"/>
                      <a:pt x="9462" y="6779"/>
                      <a:pt x="9454" y="6654"/>
                    </a:cubicBezTo>
                    <a:cubicBezTo>
                      <a:pt x="9438" y="6427"/>
                      <a:pt x="9593" y="6204"/>
                      <a:pt x="9784" y="6099"/>
                    </a:cubicBezTo>
                    <a:cubicBezTo>
                      <a:pt x="9861" y="6058"/>
                      <a:pt x="9945" y="6037"/>
                      <a:pt x="10029" y="6037"/>
                    </a:cubicBezTo>
                    <a:close/>
                    <a:moveTo>
                      <a:pt x="16373" y="8523"/>
                    </a:moveTo>
                    <a:cubicBezTo>
                      <a:pt x="16376" y="8523"/>
                      <a:pt x="16379" y="8523"/>
                      <a:pt x="16382" y="8523"/>
                    </a:cubicBezTo>
                    <a:cubicBezTo>
                      <a:pt x="16573" y="8527"/>
                      <a:pt x="16732" y="8665"/>
                      <a:pt x="16738" y="8862"/>
                    </a:cubicBezTo>
                    <a:cubicBezTo>
                      <a:pt x="16742" y="9038"/>
                      <a:pt x="16596" y="9214"/>
                      <a:pt x="16411" y="9214"/>
                    </a:cubicBezTo>
                    <a:cubicBezTo>
                      <a:pt x="16407" y="9214"/>
                      <a:pt x="16403" y="9214"/>
                      <a:pt x="16399" y="9214"/>
                    </a:cubicBezTo>
                    <a:cubicBezTo>
                      <a:pt x="16213" y="9211"/>
                      <a:pt x="16051" y="9072"/>
                      <a:pt x="16044" y="8876"/>
                    </a:cubicBezTo>
                    <a:cubicBezTo>
                      <a:pt x="16041" y="8700"/>
                      <a:pt x="16191" y="8523"/>
                      <a:pt x="16373" y="8523"/>
                    </a:cubicBezTo>
                    <a:close/>
                    <a:moveTo>
                      <a:pt x="16573" y="9465"/>
                    </a:moveTo>
                    <a:cubicBezTo>
                      <a:pt x="16575" y="9465"/>
                      <a:pt x="16577" y="9465"/>
                      <a:pt x="16579" y="9465"/>
                    </a:cubicBezTo>
                    <a:cubicBezTo>
                      <a:pt x="16768" y="9472"/>
                      <a:pt x="16928" y="9607"/>
                      <a:pt x="16935" y="9803"/>
                    </a:cubicBezTo>
                    <a:cubicBezTo>
                      <a:pt x="16938" y="9984"/>
                      <a:pt x="16788" y="10159"/>
                      <a:pt x="16601" y="10159"/>
                    </a:cubicBezTo>
                    <a:cubicBezTo>
                      <a:pt x="16600" y="10159"/>
                      <a:pt x="16598" y="10159"/>
                      <a:pt x="16596" y="10159"/>
                    </a:cubicBezTo>
                    <a:cubicBezTo>
                      <a:pt x="16410" y="10152"/>
                      <a:pt x="16247" y="10017"/>
                      <a:pt x="16244" y="9820"/>
                    </a:cubicBezTo>
                    <a:cubicBezTo>
                      <a:pt x="16237" y="9640"/>
                      <a:pt x="16389" y="9465"/>
                      <a:pt x="16573" y="9465"/>
                    </a:cubicBezTo>
                    <a:close/>
                    <a:moveTo>
                      <a:pt x="2180" y="12244"/>
                    </a:moveTo>
                    <a:cubicBezTo>
                      <a:pt x="2182" y="12244"/>
                      <a:pt x="2183" y="12244"/>
                      <a:pt x="2185" y="12244"/>
                    </a:cubicBezTo>
                    <a:cubicBezTo>
                      <a:pt x="2375" y="12252"/>
                      <a:pt x="2534" y="12387"/>
                      <a:pt x="2540" y="12583"/>
                    </a:cubicBezTo>
                    <a:cubicBezTo>
                      <a:pt x="2544" y="12765"/>
                      <a:pt x="2394" y="12939"/>
                      <a:pt x="2207" y="12939"/>
                    </a:cubicBezTo>
                    <a:cubicBezTo>
                      <a:pt x="2205" y="12939"/>
                      <a:pt x="2203" y="12939"/>
                      <a:pt x="2201" y="12939"/>
                    </a:cubicBezTo>
                    <a:cubicBezTo>
                      <a:pt x="2012" y="12932"/>
                      <a:pt x="1853" y="12797"/>
                      <a:pt x="1846" y="12600"/>
                    </a:cubicBezTo>
                    <a:cubicBezTo>
                      <a:pt x="1843" y="12419"/>
                      <a:pt x="1992" y="12244"/>
                      <a:pt x="2180" y="12244"/>
                    </a:cubicBezTo>
                    <a:close/>
                    <a:moveTo>
                      <a:pt x="1893" y="13345"/>
                    </a:moveTo>
                    <a:cubicBezTo>
                      <a:pt x="1897" y="13345"/>
                      <a:pt x="1900" y="13345"/>
                      <a:pt x="1904" y="13346"/>
                    </a:cubicBezTo>
                    <a:cubicBezTo>
                      <a:pt x="2093" y="13349"/>
                      <a:pt x="2253" y="13488"/>
                      <a:pt x="2259" y="13684"/>
                    </a:cubicBezTo>
                    <a:cubicBezTo>
                      <a:pt x="2262" y="13860"/>
                      <a:pt x="2116" y="14037"/>
                      <a:pt x="1931" y="14037"/>
                    </a:cubicBezTo>
                    <a:cubicBezTo>
                      <a:pt x="1928" y="14037"/>
                      <a:pt x="1924" y="14037"/>
                      <a:pt x="1921" y="14036"/>
                    </a:cubicBezTo>
                    <a:cubicBezTo>
                      <a:pt x="1734" y="14032"/>
                      <a:pt x="1572" y="13894"/>
                      <a:pt x="1565" y="13698"/>
                    </a:cubicBezTo>
                    <a:cubicBezTo>
                      <a:pt x="1562" y="13521"/>
                      <a:pt x="1712" y="13345"/>
                      <a:pt x="1893" y="13345"/>
                    </a:cubicBezTo>
                    <a:close/>
                    <a:moveTo>
                      <a:pt x="18230" y="20527"/>
                    </a:moveTo>
                    <a:cubicBezTo>
                      <a:pt x="18232" y="20527"/>
                      <a:pt x="18234" y="20527"/>
                      <a:pt x="18235" y="20527"/>
                    </a:cubicBezTo>
                    <a:cubicBezTo>
                      <a:pt x="18421" y="20534"/>
                      <a:pt x="18584" y="20669"/>
                      <a:pt x="18587" y="20866"/>
                    </a:cubicBezTo>
                    <a:cubicBezTo>
                      <a:pt x="18590" y="21047"/>
                      <a:pt x="18441" y="21221"/>
                      <a:pt x="18253" y="21221"/>
                    </a:cubicBezTo>
                    <a:cubicBezTo>
                      <a:pt x="18252" y="21221"/>
                      <a:pt x="18250" y="21221"/>
                      <a:pt x="18248" y="21221"/>
                    </a:cubicBezTo>
                    <a:cubicBezTo>
                      <a:pt x="18062" y="21215"/>
                      <a:pt x="17900" y="21079"/>
                      <a:pt x="17896" y="20883"/>
                    </a:cubicBezTo>
                    <a:cubicBezTo>
                      <a:pt x="17890" y="20702"/>
                      <a:pt x="18042" y="20527"/>
                      <a:pt x="18230" y="20527"/>
                    </a:cubicBezTo>
                    <a:close/>
                    <a:moveTo>
                      <a:pt x="19193" y="21760"/>
                    </a:moveTo>
                    <a:cubicBezTo>
                      <a:pt x="19193" y="21760"/>
                      <a:pt x="19193" y="21760"/>
                      <a:pt x="19193" y="21760"/>
                    </a:cubicBezTo>
                    <a:lnTo>
                      <a:pt x="19193" y="21760"/>
                    </a:lnTo>
                    <a:cubicBezTo>
                      <a:pt x="19193" y="21760"/>
                      <a:pt x="19193" y="21760"/>
                      <a:pt x="19193" y="21760"/>
                    </a:cubicBezTo>
                    <a:close/>
                    <a:moveTo>
                      <a:pt x="19193" y="21760"/>
                    </a:moveTo>
                    <a:cubicBezTo>
                      <a:pt x="19193" y="21761"/>
                      <a:pt x="19193" y="21763"/>
                      <a:pt x="19192" y="21765"/>
                    </a:cubicBezTo>
                    <a:lnTo>
                      <a:pt x="19192" y="21765"/>
                    </a:lnTo>
                    <a:cubicBezTo>
                      <a:pt x="19193" y="21764"/>
                      <a:pt x="19193" y="21761"/>
                      <a:pt x="19193" y="21760"/>
                    </a:cubicBezTo>
                    <a:close/>
                    <a:moveTo>
                      <a:pt x="19183" y="21794"/>
                    </a:moveTo>
                    <a:cubicBezTo>
                      <a:pt x="19182" y="21797"/>
                      <a:pt x="19181" y="21800"/>
                      <a:pt x="19180" y="21804"/>
                    </a:cubicBezTo>
                    <a:cubicBezTo>
                      <a:pt x="19182" y="21802"/>
                      <a:pt x="19183" y="21797"/>
                      <a:pt x="19183" y="21794"/>
                    </a:cubicBezTo>
                    <a:close/>
                    <a:moveTo>
                      <a:pt x="3163" y="22295"/>
                    </a:moveTo>
                    <a:cubicBezTo>
                      <a:pt x="3167" y="22295"/>
                      <a:pt x="3170" y="22295"/>
                      <a:pt x="3173" y="22295"/>
                    </a:cubicBezTo>
                    <a:cubicBezTo>
                      <a:pt x="3359" y="22298"/>
                      <a:pt x="3522" y="22437"/>
                      <a:pt x="3526" y="22630"/>
                    </a:cubicBezTo>
                    <a:cubicBezTo>
                      <a:pt x="3529" y="22810"/>
                      <a:pt x="3382" y="22986"/>
                      <a:pt x="3197" y="22986"/>
                    </a:cubicBezTo>
                    <a:cubicBezTo>
                      <a:pt x="3194" y="22986"/>
                      <a:pt x="3191" y="22986"/>
                      <a:pt x="3187" y="22985"/>
                    </a:cubicBezTo>
                    <a:cubicBezTo>
                      <a:pt x="3001" y="22979"/>
                      <a:pt x="2839" y="22843"/>
                      <a:pt x="2835" y="22647"/>
                    </a:cubicBezTo>
                    <a:cubicBezTo>
                      <a:pt x="2828" y="22471"/>
                      <a:pt x="2979" y="22295"/>
                      <a:pt x="3163" y="22295"/>
                    </a:cubicBezTo>
                    <a:close/>
                    <a:moveTo>
                      <a:pt x="2353" y="22854"/>
                    </a:moveTo>
                    <a:cubicBezTo>
                      <a:pt x="2356" y="22854"/>
                      <a:pt x="2360" y="22854"/>
                      <a:pt x="2364" y="22854"/>
                    </a:cubicBezTo>
                    <a:cubicBezTo>
                      <a:pt x="2551" y="22857"/>
                      <a:pt x="2713" y="22996"/>
                      <a:pt x="2717" y="23189"/>
                    </a:cubicBezTo>
                    <a:cubicBezTo>
                      <a:pt x="2723" y="23368"/>
                      <a:pt x="2573" y="23545"/>
                      <a:pt x="2388" y="23545"/>
                    </a:cubicBezTo>
                    <a:cubicBezTo>
                      <a:pt x="2384" y="23545"/>
                      <a:pt x="2381" y="23545"/>
                      <a:pt x="2378" y="23545"/>
                    </a:cubicBezTo>
                    <a:cubicBezTo>
                      <a:pt x="2192" y="23537"/>
                      <a:pt x="2029" y="23402"/>
                      <a:pt x="2026" y="23206"/>
                    </a:cubicBezTo>
                    <a:cubicBezTo>
                      <a:pt x="2023" y="23030"/>
                      <a:pt x="2169" y="22854"/>
                      <a:pt x="2353" y="22854"/>
                    </a:cubicBezTo>
                    <a:close/>
                    <a:moveTo>
                      <a:pt x="3196" y="23324"/>
                    </a:moveTo>
                    <a:cubicBezTo>
                      <a:pt x="3198" y="23324"/>
                      <a:pt x="3199" y="23324"/>
                      <a:pt x="3201" y="23324"/>
                    </a:cubicBezTo>
                    <a:cubicBezTo>
                      <a:pt x="3390" y="23331"/>
                      <a:pt x="3550" y="23467"/>
                      <a:pt x="3556" y="23662"/>
                    </a:cubicBezTo>
                    <a:cubicBezTo>
                      <a:pt x="3559" y="23844"/>
                      <a:pt x="3410" y="24018"/>
                      <a:pt x="3222" y="24018"/>
                    </a:cubicBezTo>
                    <a:cubicBezTo>
                      <a:pt x="3221" y="24018"/>
                      <a:pt x="3219" y="24018"/>
                      <a:pt x="3217" y="24018"/>
                    </a:cubicBezTo>
                    <a:cubicBezTo>
                      <a:pt x="3028" y="24012"/>
                      <a:pt x="2869" y="23876"/>
                      <a:pt x="2862" y="23679"/>
                    </a:cubicBezTo>
                    <a:cubicBezTo>
                      <a:pt x="2859" y="23498"/>
                      <a:pt x="3008" y="23324"/>
                      <a:pt x="3196" y="23324"/>
                    </a:cubicBezTo>
                    <a:close/>
                    <a:moveTo>
                      <a:pt x="16522" y="24100"/>
                    </a:moveTo>
                    <a:cubicBezTo>
                      <a:pt x="16517" y="24103"/>
                      <a:pt x="16513" y="24106"/>
                      <a:pt x="16508" y="24109"/>
                    </a:cubicBezTo>
                    <a:cubicBezTo>
                      <a:pt x="16513" y="24106"/>
                      <a:pt x="16517" y="24103"/>
                      <a:pt x="16522" y="24100"/>
                    </a:cubicBezTo>
                    <a:close/>
                    <a:moveTo>
                      <a:pt x="12151" y="25748"/>
                    </a:moveTo>
                    <a:lnTo>
                      <a:pt x="12151" y="25748"/>
                    </a:lnTo>
                    <a:cubicBezTo>
                      <a:pt x="12149" y="25748"/>
                      <a:pt x="12148" y="25748"/>
                      <a:pt x="12147" y="25749"/>
                    </a:cubicBezTo>
                    <a:cubicBezTo>
                      <a:pt x="12149" y="25749"/>
                      <a:pt x="12150" y="25749"/>
                      <a:pt x="12151" y="25748"/>
                    </a:cubicBezTo>
                    <a:close/>
                    <a:moveTo>
                      <a:pt x="8998" y="1"/>
                    </a:moveTo>
                    <a:cubicBezTo>
                      <a:pt x="8757" y="4"/>
                      <a:pt x="8517" y="11"/>
                      <a:pt x="8276" y="21"/>
                    </a:cubicBezTo>
                    <a:cubicBezTo>
                      <a:pt x="8032" y="28"/>
                      <a:pt x="7793" y="28"/>
                      <a:pt x="7549" y="31"/>
                    </a:cubicBezTo>
                    <a:cubicBezTo>
                      <a:pt x="7254" y="34"/>
                      <a:pt x="6955" y="51"/>
                      <a:pt x="6658" y="65"/>
                    </a:cubicBezTo>
                    <a:cubicBezTo>
                      <a:pt x="6330" y="82"/>
                      <a:pt x="6001" y="85"/>
                      <a:pt x="5669" y="106"/>
                    </a:cubicBezTo>
                    <a:cubicBezTo>
                      <a:pt x="5510" y="112"/>
                      <a:pt x="5347" y="140"/>
                      <a:pt x="5188" y="160"/>
                    </a:cubicBezTo>
                    <a:cubicBezTo>
                      <a:pt x="5039" y="176"/>
                      <a:pt x="4894" y="190"/>
                      <a:pt x="4745" y="197"/>
                    </a:cubicBezTo>
                    <a:cubicBezTo>
                      <a:pt x="4596" y="204"/>
                      <a:pt x="4444" y="207"/>
                      <a:pt x="4291" y="211"/>
                    </a:cubicBezTo>
                    <a:cubicBezTo>
                      <a:pt x="4148" y="217"/>
                      <a:pt x="4005" y="234"/>
                      <a:pt x="3859" y="250"/>
                    </a:cubicBezTo>
                    <a:lnTo>
                      <a:pt x="3859" y="250"/>
                    </a:lnTo>
                    <a:cubicBezTo>
                      <a:pt x="3863" y="250"/>
                      <a:pt x="3867" y="249"/>
                      <a:pt x="3871" y="248"/>
                    </a:cubicBezTo>
                    <a:cubicBezTo>
                      <a:pt x="3866" y="248"/>
                      <a:pt x="3861" y="250"/>
                      <a:pt x="3857" y="251"/>
                    </a:cubicBezTo>
                    <a:lnTo>
                      <a:pt x="3857" y="251"/>
                    </a:lnTo>
                    <a:cubicBezTo>
                      <a:pt x="3857" y="250"/>
                      <a:pt x="3858" y="250"/>
                      <a:pt x="3859" y="250"/>
                    </a:cubicBezTo>
                    <a:lnTo>
                      <a:pt x="3859" y="250"/>
                    </a:lnTo>
                    <a:cubicBezTo>
                      <a:pt x="3858" y="250"/>
                      <a:pt x="3857" y="251"/>
                      <a:pt x="3856" y="251"/>
                    </a:cubicBezTo>
                    <a:lnTo>
                      <a:pt x="3856" y="251"/>
                    </a:lnTo>
                    <a:cubicBezTo>
                      <a:pt x="3856" y="251"/>
                      <a:pt x="3856" y="251"/>
                      <a:pt x="3857" y="251"/>
                    </a:cubicBezTo>
                    <a:lnTo>
                      <a:pt x="3857" y="251"/>
                    </a:lnTo>
                    <a:cubicBezTo>
                      <a:pt x="3855" y="251"/>
                      <a:pt x="3853" y="251"/>
                      <a:pt x="3851" y="251"/>
                    </a:cubicBezTo>
                    <a:cubicBezTo>
                      <a:pt x="3852" y="251"/>
                      <a:pt x="3852" y="251"/>
                      <a:pt x="3853" y="251"/>
                    </a:cubicBezTo>
                    <a:lnTo>
                      <a:pt x="3853" y="251"/>
                    </a:lnTo>
                    <a:cubicBezTo>
                      <a:pt x="3847" y="252"/>
                      <a:pt x="3841" y="253"/>
                      <a:pt x="3834" y="254"/>
                    </a:cubicBezTo>
                    <a:cubicBezTo>
                      <a:pt x="3692" y="275"/>
                      <a:pt x="3553" y="295"/>
                      <a:pt x="3414" y="319"/>
                    </a:cubicBezTo>
                    <a:cubicBezTo>
                      <a:pt x="3364" y="339"/>
                      <a:pt x="3312" y="359"/>
                      <a:pt x="3258" y="376"/>
                    </a:cubicBezTo>
                    <a:cubicBezTo>
                      <a:pt x="3167" y="407"/>
                      <a:pt x="3072" y="434"/>
                      <a:pt x="2984" y="471"/>
                    </a:cubicBezTo>
                    <a:cubicBezTo>
                      <a:pt x="2970" y="475"/>
                      <a:pt x="2960" y="481"/>
                      <a:pt x="2950" y="488"/>
                    </a:cubicBezTo>
                    <a:cubicBezTo>
                      <a:pt x="2930" y="501"/>
                      <a:pt x="2909" y="515"/>
                      <a:pt x="2889" y="529"/>
                    </a:cubicBezTo>
                    <a:cubicBezTo>
                      <a:pt x="2848" y="566"/>
                      <a:pt x="2808" y="603"/>
                      <a:pt x="2767" y="644"/>
                    </a:cubicBezTo>
                    <a:lnTo>
                      <a:pt x="2778" y="634"/>
                    </a:lnTo>
                    <a:lnTo>
                      <a:pt x="2764" y="648"/>
                    </a:lnTo>
                    <a:lnTo>
                      <a:pt x="2754" y="657"/>
                    </a:lnTo>
                    <a:cubicBezTo>
                      <a:pt x="2755" y="657"/>
                      <a:pt x="2756" y="656"/>
                      <a:pt x="2757" y="655"/>
                    </a:cubicBezTo>
                    <a:lnTo>
                      <a:pt x="2757" y="655"/>
                    </a:lnTo>
                    <a:cubicBezTo>
                      <a:pt x="2731" y="684"/>
                      <a:pt x="2705" y="717"/>
                      <a:pt x="2679" y="749"/>
                    </a:cubicBezTo>
                    <a:cubicBezTo>
                      <a:pt x="2645" y="796"/>
                      <a:pt x="2618" y="847"/>
                      <a:pt x="2591" y="895"/>
                    </a:cubicBezTo>
                    <a:cubicBezTo>
                      <a:pt x="2557" y="965"/>
                      <a:pt x="2531" y="1040"/>
                      <a:pt x="2503" y="1111"/>
                    </a:cubicBezTo>
                    <a:cubicBezTo>
                      <a:pt x="2493" y="1314"/>
                      <a:pt x="2486" y="1517"/>
                      <a:pt x="2470" y="1720"/>
                    </a:cubicBezTo>
                    <a:cubicBezTo>
                      <a:pt x="2445" y="2086"/>
                      <a:pt x="2429" y="2452"/>
                      <a:pt x="2412" y="2818"/>
                    </a:cubicBezTo>
                    <a:cubicBezTo>
                      <a:pt x="2392" y="3180"/>
                      <a:pt x="2348" y="3542"/>
                      <a:pt x="2320" y="3905"/>
                    </a:cubicBezTo>
                    <a:cubicBezTo>
                      <a:pt x="2293" y="4257"/>
                      <a:pt x="2249" y="4609"/>
                      <a:pt x="2222" y="4958"/>
                    </a:cubicBezTo>
                    <a:cubicBezTo>
                      <a:pt x="2158" y="5693"/>
                      <a:pt x="2080" y="6421"/>
                      <a:pt x="2006" y="7152"/>
                    </a:cubicBezTo>
                    <a:cubicBezTo>
                      <a:pt x="1965" y="7531"/>
                      <a:pt x="1924" y="7914"/>
                      <a:pt x="1867" y="8293"/>
                    </a:cubicBezTo>
                    <a:cubicBezTo>
                      <a:pt x="1806" y="8673"/>
                      <a:pt x="1738" y="9052"/>
                      <a:pt x="1667" y="9431"/>
                    </a:cubicBezTo>
                    <a:cubicBezTo>
                      <a:pt x="1531" y="10156"/>
                      <a:pt x="1382" y="10880"/>
                      <a:pt x="1251" y="11608"/>
                    </a:cubicBezTo>
                    <a:cubicBezTo>
                      <a:pt x="1125" y="12313"/>
                      <a:pt x="1023" y="13021"/>
                      <a:pt x="865" y="13718"/>
                    </a:cubicBezTo>
                    <a:cubicBezTo>
                      <a:pt x="783" y="14087"/>
                      <a:pt x="688" y="14452"/>
                      <a:pt x="604" y="14818"/>
                    </a:cubicBezTo>
                    <a:cubicBezTo>
                      <a:pt x="519" y="15184"/>
                      <a:pt x="448" y="15550"/>
                      <a:pt x="377" y="15915"/>
                    </a:cubicBezTo>
                    <a:cubicBezTo>
                      <a:pt x="302" y="16287"/>
                      <a:pt x="231" y="16657"/>
                      <a:pt x="180" y="17033"/>
                    </a:cubicBezTo>
                    <a:cubicBezTo>
                      <a:pt x="58" y="18079"/>
                      <a:pt x="1" y="19132"/>
                      <a:pt x="7" y="20188"/>
                    </a:cubicBezTo>
                    <a:cubicBezTo>
                      <a:pt x="15" y="20558"/>
                      <a:pt x="38" y="20924"/>
                      <a:pt x="88" y="21293"/>
                    </a:cubicBezTo>
                    <a:cubicBezTo>
                      <a:pt x="133" y="21543"/>
                      <a:pt x="190" y="21790"/>
                      <a:pt x="258" y="22037"/>
                    </a:cubicBezTo>
                    <a:cubicBezTo>
                      <a:pt x="255" y="22034"/>
                      <a:pt x="255" y="22031"/>
                      <a:pt x="251" y="22027"/>
                    </a:cubicBezTo>
                    <a:lnTo>
                      <a:pt x="251" y="22027"/>
                    </a:lnTo>
                    <a:cubicBezTo>
                      <a:pt x="255" y="22031"/>
                      <a:pt x="255" y="22037"/>
                      <a:pt x="258" y="22044"/>
                    </a:cubicBezTo>
                    <a:cubicBezTo>
                      <a:pt x="260" y="22047"/>
                      <a:pt x="261" y="22051"/>
                      <a:pt x="261" y="22055"/>
                    </a:cubicBezTo>
                    <a:lnTo>
                      <a:pt x="261" y="22055"/>
                    </a:lnTo>
                    <a:cubicBezTo>
                      <a:pt x="260" y="22053"/>
                      <a:pt x="259" y="22052"/>
                      <a:pt x="258" y="22051"/>
                    </a:cubicBezTo>
                    <a:lnTo>
                      <a:pt x="258" y="22051"/>
                    </a:lnTo>
                    <a:cubicBezTo>
                      <a:pt x="332" y="22289"/>
                      <a:pt x="409" y="22528"/>
                      <a:pt x="503" y="22762"/>
                    </a:cubicBezTo>
                    <a:lnTo>
                      <a:pt x="503" y="22762"/>
                    </a:lnTo>
                    <a:cubicBezTo>
                      <a:pt x="499" y="22754"/>
                      <a:pt x="494" y="22746"/>
                      <a:pt x="492" y="22738"/>
                    </a:cubicBezTo>
                    <a:lnTo>
                      <a:pt x="492" y="22738"/>
                    </a:lnTo>
                    <a:cubicBezTo>
                      <a:pt x="495" y="22748"/>
                      <a:pt x="502" y="22762"/>
                      <a:pt x="505" y="22773"/>
                    </a:cubicBezTo>
                    <a:cubicBezTo>
                      <a:pt x="580" y="22942"/>
                      <a:pt x="665" y="23104"/>
                      <a:pt x="746" y="23267"/>
                    </a:cubicBezTo>
                    <a:cubicBezTo>
                      <a:pt x="763" y="23290"/>
                      <a:pt x="773" y="23314"/>
                      <a:pt x="783" y="23341"/>
                    </a:cubicBezTo>
                    <a:cubicBezTo>
                      <a:pt x="800" y="23375"/>
                      <a:pt x="817" y="23409"/>
                      <a:pt x="834" y="23443"/>
                    </a:cubicBezTo>
                    <a:cubicBezTo>
                      <a:pt x="912" y="23508"/>
                      <a:pt x="994" y="23577"/>
                      <a:pt x="1073" y="23646"/>
                    </a:cubicBezTo>
                    <a:lnTo>
                      <a:pt x="1073" y="23646"/>
                    </a:lnTo>
                    <a:cubicBezTo>
                      <a:pt x="1071" y="23644"/>
                      <a:pt x="1069" y="23643"/>
                      <a:pt x="1068" y="23642"/>
                    </a:cubicBezTo>
                    <a:lnTo>
                      <a:pt x="1068" y="23642"/>
                    </a:lnTo>
                    <a:cubicBezTo>
                      <a:pt x="1070" y="23646"/>
                      <a:pt x="1076" y="23648"/>
                      <a:pt x="1079" y="23651"/>
                    </a:cubicBezTo>
                    <a:lnTo>
                      <a:pt x="1079" y="23651"/>
                    </a:lnTo>
                    <a:cubicBezTo>
                      <a:pt x="1077" y="23649"/>
                      <a:pt x="1075" y="23648"/>
                      <a:pt x="1073" y="23646"/>
                    </a:cubicBezTo>
                    <a:lnTo>
                      <a:pt x="1073" y="23646"/>
                    </a:lnTo>
                    <a:cubicBezTo>
                      <a:pt x="1075" y="23648"/>
                      <a:pt x="1078" y="23650"/>
                      <a:pt x="1080" y="23652"/>
                    </a:cubicBezTo>
                    <a:lnTo>
                      <a:pt x="1080" y="23652"/>
                    </a:lnTo>
                    <a:cubicBezTo>
                      <a:pt x="1079" y="23651"/>
                      <a:pt x="1079" y="23651"/>
                      <a:pt x="1079" y="23651"/>
                    </a:cubicBezTo>
                    <a:lnTo>
                      <a:pt x="1079" y="23651"/>
                    </a:lnTo>
                    <a:cubicBezTo>
                      <a:pt x="1079" y="23651"/>
                      <a:pt x="1080" y="23652"/>
                      <a:pt x="1080" y="23652"/>
                    </a:cubicBezTo>
                    <a:lnTo>
                      <a:pt x="1080" y="23652"/>
                    </a:lnTo>
                    <a:cubicBezTo>
                      <a:pt x="1082" y="23654"/>
                      <a:pt x="1083" y="23655"/>
                      <a:pt x="1084" y="23656"/>
                    </a:cubicBezTo>
                    <a:cubicBezTo>
                      <a:pt x="1226" y="23778"/>
                      <a:pt x="1362" y="23903"/>
                      <a:pt x="1515" y="24015"/>
                    </a:cubicBezTo>
                    <a:cubicBezTo>
                      <a:pt x="1629" y="24089"/>
                      <a:pt x="1748" y="24154"/>
                      <a:pt x="1867" y="24222"/>
                    </a:cubicBezTo>
                    <a:cubicBezTo>
                      <a:pt x="2009" y="24306"/>
                      <a:pt x="2151" y="24391"/>
                      <a:pt x="2293" y="24472"/>
                    </a:cubicBezTo>
                    <a:cubicBezTo>
                      <a:pt x="2567" y="24634"/>
                      <a:pt x="2835" y="24814"/>
                      <a:pt x="3120" y="24963"/>
                    </a:cubicBezTo>
                    <a:cubicBezTo>
                      <a:pt x="3404" y="25095"/>
                      <a:pt x="3698" y="25197"/>
                      <a:pt x="3983" y="25319"/>
                    </a:cubicBezTo>
                    <a:cubicBezTo>
                      <a:pt x="4014" y="25332"/>
                      <a:pt x="4044" y="25345"/>
                      <a:pt x="4075" y="25359"/>
                    </a:cubicBezTo>
                    <a:cubicBezTo>
                      <a:pt x="4270" y="25414"/>
                      <a:pt x="4467" y="25464"/>
                      <a:pt x="4664" y="25515"/>
                    </a:cubicBezTo>
                    <a:cubicBezTo>
                      <a:pt x="4985" y="25597"/>
                      <a:pt x="5303" y="25691"/>
                      <a:pt x="5628" y="25759"/>
                    </a:cubicBezTo>
                    <a:cubicBezTo>
                      <a:pt x="5883" y="25809"/>
                      <a:pt x="6133" y="25844"/>
                      <a:pt x="6387" y="25874"/>
                    </a:cubicBezTo>
                    <a:cubicBezTo>
                      <a:pt x="6621" y="25901"/>
                      <a:pt x="6854" y="25928"/>
                      <a:pt x="7088" y="25948"/>
                    </a:cubicBezTo>
                    <a:cubicBezTo>
                      <a:pt x="7281" y="25959"/>
                      <a:pt x="7475" y="25962"/>
                      <a:pt x="7669" y="25962"/>
                    </a:cubicBezTo>
                    <a:cubicBezTo>
                      <a:pt x="7862" y="25962"/>
                      <a:pt x="8056" y="25959"/>
                      <a:pt x="8249" y="25955"/>
                    </a:cubicBezTo>
                    <a:cubicBezTo>
                      <a:pt x="8305" y="25954"/>
                      <a:pt x="8360" y="25954"/>
                      <a:pt x="8416" y="25954"/>
                    </a:cubicBezTo>
                    <a:cubicBezTo>
                      <a:pt x="8550" y="25954"/>
                      <a:pt x="8684" y="25956"/>
                      <a:pt x="8818" y="25958"/>
                    </a:cubicBezTo>
                    <a:cubicBezTo>
                      <a:pt x="8874" y="25959"/>
                      <a:pt x="8930" y="25960"/>
                      <a:pt x="8986" y="25960"/>
                    </a:cubicBezTo>
                    <a:cubicBezTo>
                      <a:pt x="9132" y="25960"/>
                      <a:pt x="9277" y="25956"/>
                      <a:pt x="9424" y="25952"/>
                    </a:cubicBezTo>
                    <a:lnTo>
                      <a:pt x="9380" y="25952"/>
                    </a:lnTo>
                    <a:cubicBezTo>
                      <a:pt x="9787" y="25928"/>
                      <a:pt x="10196" y="25908"/>
                      <a:pt x="10603" y="25888"/>
                    </a:cubicBezTo>
                    <a:cubicBezTo>
                      <a:pt x="10873" y="25864"/>
                      <a:pt x="11145" y="25836"/>
                      <a:pt x="11415" y="25816"/>
                    </a:cubicBezTo>
                    <a:cubicBezTo>
                      <a:pt x="11547" y="25803"/>
                      <a:pt x="11679" y="25803"/>
                      <a:pt x="11815" y="25800"/>
                    </a:cubicBezTo>
                    <a:cubicBezTo>
                      <a:pt x="11923" y="25786"/>
                      <a:pt x="12031" y="25769"/>
                      <a:pt x="12140" y="25749"/>
                    </a:cubicBezTo>
                    <a:lnTo>
                      <a:pt x="12144" y="25749"/>
                    </a:lnTo>
                    <a:cubicBezTo>
                      <a:pt x="12147" y="25749"/>
                      <a:pt x="12150" y="25749"/>
                      <a:pt x="12153" y="25745"/>
                    </a:cubicBezTo>
                    <a:lnTo>
                      <a:pt x="12153" y="25745"/>
                    </a:lnTo>
                    <a:cubicBezTo>
                      <a:pt x="12152" y="25747"/>
                      <a:pt x="12151" y="25747"/>
                      <a:pt x="12151" y="25748"/>
                    </a:cubicBezTo>
                    <a:lnTo>
                      <a:pt x="12151" y="25748"/>
                    </a:lnTo>
                    <a:cubicBezTo>
                      <a:pt x="12285" y="25721"/>
                      <a:pt x="12422" y="25694"/>
                      <a:pt x="12556" y="25671"/>
                    </a:cubicBezTo>
                    <a:cubicBezTo>
                      <a:pt x="12936" y="25593"/>
                      <a:pt x="13308" y="25495"/>
                      <a:pt x="13677" y="25376"/>
                    </a:cubicBezTo>
                    <a:cubicBezTo>
                      <a:pt x="13935" y="25288"/>
                      <a:pt x="14192" y="25197"/>
                      <a:pt x="14452" y="25109"/>
                    </a:cubicBezTo>
                    <a:cubicBezTo>
                      <a:pt x="14710" y="25024"/>
                      <a:pt x="14964" y="24933"/>
                      <a:pt x="15208" y="24817"/>
                    </a:cubicBezTo>
                    <a:cubicBezTo>
                      <a:pt x="15387" y="24729"/>
                      <a:pt x="15570" y="24642"/>
                      <a:pt x="15749" y="24556"/>
                    </a:cubicBezTo>
                    <a:cubicBezTo>
                      <a:pt x="16020" y="24422"/>
                      <a:pt x="16274" y="24261"/>
                      <a:pt x="16528" y="24096"/>
                    </a:cubicBezTo>
                    <a:lnTo>
                      <a:pt x="16528" y="24096"/>
                    </a:lnTo>
                    <a:cubicBezTo>
                      <a:pt x="16526" y="24098"/>
                      <a:pt x="16524" y="24099"/>
                      <a:pt x="16522" y="24100"/>
                    </a:cubicBezTo>
                    <a:lnTo>
                      <a:pt x="16522" y="24100"/>
                    </a:lnTo>
                    <a:cubicBezTo>
                      <a:pt x="16531" y="24095"/>
                      <a:pt x="16540" y="24090"/>
                      <a:pt x="16549" y="24083"/>
                    </a:cubicBezTo>
                    <a:lnTo>
                      <a:pt x="16549" y="24083"/>
                    </a:lnTo>
                    <a:cubicBezTo>
                      <a:pt x="16542" y="24087"/>
                      <a:pt x="16535" y="24092"/>
                      <a:pt x="16528" y="24096"/>
                    </a:cubicBezTo>
                    <a:lnTo>
                      <a:pt x="16528" y="24096"/>
                    </a:lnTo>
                    <a:cubicBezTo>
                      <a:pt x="16832" y="23891"/>
                      <a:pt x="17134" y="23686"/>
                      <a:pt x="17443" y="23487"/>
                    </a:cubicBezTo>
                    <a:lnTo>
                      <a:pt x="17443" y="23487"/>
                    </a:lnTo>
                    <a:cubicBezTo>
                      <a:pt x="17429" y="23493"/>
                      <a:pt x="17415" y="23504"/>
                      <a:pt x="17402" y="23510"/>
                    </a:cubicBezTo>
                    <a:cubicBezTo>
                      <a:pt x="17527" y="23429"/>
                      <a:pt x="17649" y="23351"/>
                      <a:pt x="17774" y="23270"/>
                    </a:cubicBezTo>
                    <a:lnTo>
                      <a:pt x="17774" y="23270"/>
                    </a:lnTo>
                    <a:cubicBezTo>
                      <a:pt x="17761" y="23276"/>
                      <a:pt x="17748" y="23287"/>
                      <a:pt x="17737" y="23293"/>
                    </a:cubicBezTo>
                    <a:cubicBezTo>
                      <a:pt x="18015" y="23104"/>
                      <a:pt x="18286" y="22894"/>
                      <a:pt x="18543" y="22674"/>
                    </a:cubicBezTo>
                    <a:cubicBezTo>
                      <a:pt x="18628" y="22599"/>
                      <a:pt x="18712" y="22521"/>
                      <a:pt x="18787" y="22437"/>
                    </a:cubicBezTo>
                    <a:cubicBezTo>
                      <a:pt x="18866" y="22342"/>
                      <a:pt x="18935" y="22243"/>
                      <a:pt x="19016" y="22151"/>
                    </a:cubicBezTo>
                    <a:lnTo>
                      <a:pt x="19016" y="22151"/>
                    </a:lnTo>
                    <a:cubicBezTo>
                      <a:pt x="19021" y="22148"/>
                      <a:pt x="19024" y="22142"/>
                      <a:pt x="19028" y="22139"/>
                    </a:cubicBezTo>
                    <a:cubicBezTo>
                      <a:pt x="19031" y="22135"/>
                      <a:pt x="19031" y="22135"/>
                      <a:pt x="19034" y="22132"/>
                    </a:cubicBezTo>
                    <a:lnTo>
                      <a:pt x="19034" y="22132"/>
                    </a:lnTo>
                    <a:cubicBezTo>
                      <a:pt x="19031" y="22135"/>
                      <a:pt x="19031" y="22135"/>
                      <a:pt x="19028" y="22135"/>
                    </a:cubicBezTo>
                    <a:cubicBezTo>
                      <a:pt x="19051" y="22112"/>
                      <a:pt x="19075" y="22088"/>
                      <a:pt x="19095" y="22065"/>
                    </a:cubicBezTo>
                    <a:cubicBezTo>
                      <a:pt x="19125" y="21973"/>
                      <a:pt x="19159" y="21885"/>
                      <a:pt x="19183" y="21790"/>
                    </a:cubicBezTo>
                    <a:lnTo>
                      <a:pt x="19183" y="21790"/>
                    </a:lnTo>
                    <a:cubicBezTo>
                      <a:pt x="19183" y="21791"/>
                      <a:pt x="19183" y="21792"/>
                      <a:pt x="19183" y="21794"/>
                    </a:cubicBezTo>
                    <a:lnTo>
                      <a:pt x="19183" y="21794"/>
                    </a:lnTo>
                    <a:cubicBezTo>
                      <a:pt x="19185" y="21787"/>
                      <a:pt x="19187" y="21780"/>
                      <a:pt x="19190" y="21773"/>
                    </a:cubicBezTo>
                    <a:cubicBezTo>
                      <a:pt x="19190" y="21771"/>
                      <a:pt x="19191" y="21768"/>
                      <a:pt x="19192" y="21765"/>
                    </a:cubicBezTo>
                    <a:lnTo>
                      <a:pt x="19192" y="21765"/>
                    </a:lnTo>
                    <a:cubicBezTo>
                      <a:pt x="19192" y="21766"/>
                      <a:pt x="19191" y="21766"/>
                      <a:pt x="19190" y="21766"/>
                    </a:cubicBezTo>
                    <a:cubicBezTo>
                      <a:pt x="19261" y="21489"/>
                      <a:pt x="19328" y="21211"/>
                      <a:pt x="19383" y="20930"/>
                    </a:cubicBezTo>
                    <a:cubicBezTo>
                      <a:pt x="19437" y="20643"/>
                      <a:pt x="19481" y="20351"/>
                      <a:pt x="19518" y="20057"/>
                    </a:cubicBezTo>
                    <a:cubicBezTo>
                      <a:pt x="19542" y="19833"/>
                      <a:pt x="19559" y="19610"/>
                      <a:pt x="19566" y="19386"/>
                    </a:cubicBezTo>
                    <a:cubicBezTo>
                      <a:pt x="19562" y="19163"/>
                      <a:pt x="19556" y="18942"/>
                      <a:pt x="19528" y="18722"/>
                    </a:cubicBezTo>
                    <a:cubicBezTo>
                      <a:pt x="19498" y="18472"/>
                      <a:pt x="19464" y="18222"/>
                      <a:pt x="19434" y="17971"/>
                    </a:cubicBezTo>
                    <a:cubicBezTo>
                      <a:pt x="19369" y="17511"/>
                      <a:pt x="19308" y="17047"/>
                      <a:pt x="19247" y="16586"/>
                    </a:cubicBezTo>
                    <a:cubicBezTo>
                      <a:pt x="19200" y="16287"/>
                      <a:pt x="19149" y="15997"/>
                      <a:pt x="19095" y="15698"/>
                    </a:cubicBezTo>
                    <a:cubicBezTo>
                      <a:pt x="19037" y="15384"/>
                      <a:pt x="18990" y="15062"/>
                      <a:pt x="18926" y="14747"/>
                    </a:cubicBezTo>
                    <a:cubicBezTo>
                      <a:pt x="18861" y="14443"/>
                      <a:pt x="18776" y="14141"/>
                      <a:pt x="18712" y="13836"/>
                    </a:cubicBezTo>
                    <a:cubicBezTo>
                      <a:pt x="18645" y="13524"/>
                      <a:pt x="18573" y="13216"/>
                      <a:pt x="18489" y="12912"/>
                    </a:cubicBezTo>
                    <a:lnTo>
                      <a:pt x="18489" y="12919"/>
                    </a:lnTo>
                    <a:cubicBezTo>
                      <a:pt x="18445" y="12760"/>
                      <a:pt x="18401" y="12600"/>
                      <a:pt x="18357" y="12441"/>
                    </a:cubicBezTo>
                    <a:cubicBezTo>
                      <a:pt x="18306" y="12269"/>
                      <a:pt x="18256" y="12096"/>
                      <a:pt x="18201" y="11923"/>
                    </a:cubicBezTo>
                    <a:cubicBezTo>
                      <a:pt x="18147" y="11750"/>
                      <a:pt x="18079" y="11578"/>
                      <a:pt x="18028" y="11405"/>
                    </a:cubicBezTo>
                    <a:cubicBezTo>
                      <a:pt x="17917" y="11043"/>
                      <a:pt x="17829" y="10680"/>
                      <a:pt x="17731" y="10314"/>
                    </a:cubicBezTo>
                    <a:cubicBezTo>
                      <a:pt x="17629" y="9956"/>
                      <a:pt x="17537" y="9594"/>
                      <a:pt x="17453" y="9228"/>
                    </a:cubicBezTo>
                    <a:cubicBezTo>
                      <a:pt x="17371" y="8872"/>
                      <a:pt x="17276" y="8520"/>
                      <a:pt x="17199" y="8165"/>
                    </a:cubicBezTo>
                    <a:cubicBezTo>
                      <a:pt x="17118" y="7812"/>
                      <a:pt x="17033" y="7464"/>
                      <a:pt x="16959" y="7108"/>
                    </a:cubicBezTo>
                    <a:cubicBezTo>
                      <a:pt x="16881" y="6726"/>
                      <a:pt x="16806" y="6340"/>
                      <a:pt x="16735" y="5954"/>
                    </a:cubicBezTo>
                    <a:cubicBezTo>
                      <a:pt x="16590" y="5212"/>
                      <a:pt x="16562" y="4453"/>
                      <a:pt x="16512" y="3705"/>
                    </a:cubicBezTo>
                    <a:cubicBezTo>
                      <a:pt x="16498" y="3485"/>
                      <a:pt x="16477" y="3269"/>
                      <a:pt x="16460" y="3048"/>
                    </a:cubicBezTo>
                    <a:cubicBezTo>
                      <a:pt x="16460" y="3041"/>
                      <a:pt x="16457" y="3035"/>
                      <a:pt x="16457" y="3031"/>
                    </a:cubicBezTo>
                    <a:lnTo>
                      <a:pt x="16457" y="3028"/>
                    </a:lnTo>
                    <a:cubicBezTo>
                      <a:pt x="16454" y="2939"/>
                      <a:pt x="16447" y="2852"/>
                      <a:pt x="16440" y="2764"/>
                    </a:cubicBezTo>
                    <a:cubicBezTo>
                      <a:pt x="16437" y="2753"/>
                      <a:pt x="16437" y="2740"/>
                      <a:pt x="16437" y="2730"/>
                    </a:cubicBezTo>
                    <a:cubicBezTo>
                      <a:pt x="16434" y="2672"/>
                      <a:pt x="16430" y="2614"/>
                      <a:pt x="16420" y="2557"/>
                    </a:cubicBezTo>
                    <a:cubicBezTo>
                      <a:pt x="16420" y="2550"/>
                      <a:pt x="16417" y="2547"/>
                      <a:pt x="16417" y="2540"/>
                    </a:cubicBezTo>
                    <a:cubicBezTo>
                      <a:pt x="16390" y="2202"/>
                      <a:pt x="16376" y="1859"/>
                      <a:pt x="16349" y="1521"/>
                    </a:cubicBezTo>
                    <a:cubicBezTo>
                      <a:pt x="16346" y="1473"/>
                      <a:pt x="16338" y="1423"/>
                      <a:pt x="16335" y="1375"/>
                    </a:cubicBezTo>
                    <a:cubicBezTo>
                      <a:pt x="16305" y="1328"/>
                      <a:pt x="16285" y="1281"/>
                      <a:pt x="16278" y="1223"/>
                    </a:cubicBezTo>
                    <a:cubicBezTo>
                      <a:pt x="16260" y="1169"/>
                      <a:pt x="16240" y="1115"/>
                      <a:pt x="16220" y="1064"/>
                    </a:cubicBezTo>
                    <a:cubicBezTo>
                      <a:pt x="16204" y="1003"/>
                      <a:pt x="16187" y="942"/>
                      <a:pt x="16166" y="884"/>
                    </a:cubicBezTo>
                    <a:cubicBezTo>
                      <a:pt x="16159" y="864"/>
                      <a:pt x="16149" y="847"/>
                      <a:pt x="16143" y="827"/>
                    </a:cubicBezTo>
                    <a:cubicBezTo>
                      <a:pt x="16126" y="803"/>
                      <a:pt x="16112" y="776"/>
                      <a:pt x="16095" y="753"/>
                    </a:cubicBezTo>
                    <a:cubicBezTo>
                      <a:pt x="16074" y="725"/>
                      <a:pt x="16051" y="698"/>
                      <a:pt x="16030" y="675"/>
                    </a:cubicBezTo>
                    <a:cubicBezTo>
                      <a:pt x="16017" y="661"/>
                      <a:pt x="16004" y="648"/>
                      <a:pt x="15993" y="637"/>
                    </a:cubicBezTo>
                    <a:cubicBezTo>
                      <a:pt x="15980" y="627"/>
                      <a:pt x="15966" y="620"/>
                      <a:pt x="15956" y="610"/>
                    </a:cubicBezTo>
                    <a:cubicBezTo>
                      <a:pt x="15922" y="590"/>
                      <a:pt x="15888" y="573"/>
                      <a:pt x="15854" y="556"/>
                    </a:cubicBezTo>
                    <a:cubicBezTo>
                      <a:pt x="15821" y="546"/>
                      <a:pt x="15790" y="532"/>
                      <a:pt x="15757" y="522"/>
                    </a:cubicBezTo>
                    <a:cubicBezTo>
                      <a:pt x="15631" y="488"/>
                      <a:pt x="15506" y="454"/>
                      <a:pt x="15377" y="434"/>
                    </a:cubicBezTo>
                    <a:cubicBezTo>
                      <a:pt x="15380" y="434"/>
                      <a:pt x="15383" y="434"/>
                      <a:pt x="15387" y="434"/>
                    </a:cubicBezTo>
                    <a:lnTo>
                      <a:pt x="15387" y="434"/>
                    </a:lnTo>
                    <a:cubicBezTo>
                      <a:pt x="15190" y="401"/>
                      <a:pt x="14999" y="354"/>
                      <a:pt x="14802" y="323"/>
                    </a:cubicBezTo>
                    <a:cubicBezTo>
                      <a:pt x="14500" y="289"/>
                      <a:pt x="14195" y="262"/>
                      <a:pt x="13891" y="231"/>
                    </a:cubicBezTo>
                    <a:cubicBezTo>
                      <a:pt x="13525" y="197"/>
                      <a:pt x="13156" y="176"/>
                      <a:pt x="12786" y="140"/>
                    </a:cubicBezTo>
                    <a:cubicBezTo>
                      <a:pt x="12421" y="102"/>
                      <a:pt x="12052" y="68"/>
                      <a:pt x="11683" y="54"/>
                    </a:cubicBezTo>
                    <a:cubicBezTo>
                      <a:pt x="11226" y="38"/>
                      <a:pt x="10772" y="18"/>
                      <a:pt x="10318" y="7"/>
                    </a:cubicBezTo>
                    <a:cubicBezTo>
                      <a:pt x="10303" y="6"/>
                      <a:pt x="10287" y="6"/>
                      <a:pt x="10271" y="6"/>
                    </a:cubicBezTo>
                    <a:cubicBezTo>
                      <a:pt x="10239" y="6"/>
                      <a:pt x="10207" y="7"/>
                      <a:pt x="10176" y="7"/>
                    </a:cubicBezTo>
                    <a:cubicBezTo>
                      <a:pt x="10154" y="6"/>
                      <a:pt x="10131" y="6"/>
                      <a:pt x="10108" y="6"/>
                    </a:cubicBezTo>
                    <a:cubicBezTo>
                      <a:pt x="10084" y="6"/>
                      <a:pt x="10061" y="6"/>
                      <a:pt x="10037" y="4"/>
                    </a:cubicBezTo>
                    <a:lnTo>
                      <a:pt x="10007" y="4"/>
                    </a:lnTo>
                    <a:cubicBezTo>
                      <a:pt x="9999" y="5"/>
                      <a:pt x="9991" y="6"/>
                      <a:pt x="9982" y="6"/>
                    </a:cubicBezTo>
                    <a:cubicBezTo>
                      <a:pt x="9965" y="6"/>
                      <a:pt x="9948" y="4"/>
                      <a:pt x="9932" y="4"/>
                    </a:cubicBezTo>
                    <a:lnTo>
                      <a:pt x="9929" y="4"/>
                    </a:lnTo>
                    <a:cubicBezTo>
                      <a:pt x="9915" y="7"/>
                      <a:pt x="9898" y="7"/>
                      <a:pt x="9885" y="7"/>
                    </a:cubicBezTo>
                    <a:lnTo>
                      <a:pt x="9827" y="7"/>
                    </a:lnTo>
                    <a:cubicBezTo>
                      <a:pt x="9560" y="7"/>
                      <a:pt x="9289" y="4"/>
                      <a:pt x="9021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7007328" y="5671064"/>
                <a:ext cx="9179" cy="54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29" extrusionOk="0">
                    <a:moveTo>
                      <a:pt x="0" y="0"/>
                    </a:moveTo>
                    <a:cubicBezTo>
                      <a:pt x="61" y="41"/>
                      <a:pt x="119" y="88"/>
                      <a:pt x="183" y="128"/>
                    </a:cubicBezTo>
                    <a:cubicBezTo>
                      <a:pt x="194" y="111"/>
                      <a:pt x="203" y="98"/>
                      <a:pt x="217" y="85"/>
                    </a:cubicBezTo>
                    <a:cubicBezTo>
                      <a:pt x="200" y="77"/>
                      <a:pt x="187" y="71"/>
                      <a:pt x="170" y="64"/>
                    </a:cubicBezTo>
                    <a:cubicBezTo>
                      <a:pt x="116" y="41"/>
                      <a:pt x="58" y="20"/>
                      <a:pt x="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2" name="Google Shape;1182;p56"/>
              <p:cNvSpPr/>
              <p:nvPr/>
            </p:nvSpPr>
            <p:spPr>
              <a:xfrm>
                <a:off x="7289478" y="5705549"/>
                <a:ext cx="576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8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92" y="3"/>
                      <a:pt x="44" y="3"/>
                      <a:pt x="0" y="7"/>
                    </a:cubicBezTo>
                    <a:cubicBezTo>
                      <a:pt x="8" y="10"/>
                      <a:pt x="18" y="14"/>
                      <a:pt x="24" y="17"/>
                    </a:cubicBezTo>
                    <a:cubicBezTo>
                      <a:pt x="61" y="14"/>
                      <a:pt x="99" y="7"/>
                      <a:pt x="136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3" name="Google Shape;1183;p56"/>
              <p:cNvSpPr/>
              <p:nvPr/>
            </p:nvSpPr>
            <p:spPr>
              <a:xfrm>
                <a:off x="7165729" y="5829971"/>
                <a:ext cx="79284" cy="43284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028" extrusionOk="0">
                    <a:moveTo>
                      <a:pt x="1" y="1"/>
                    </a:moveTo>
                    <a:cubicBezTo>
                      <a:pt x="24" y="69"/>
                      <a:pt x="45" y="137"/>
                      <a:pt x="72" y="204"/>
                    </a:cubicBezTo>
                    <a:cubicBezTo>
                      <a:pt x="109" y="289"/>
                      <a:pt x="146" y="371"/>
                      <a:pt x="190" y="452"/>
                    </a:cubicBezTo>
                    <a:cubicBezTo>
                      <a:pt x="224" y="506"/>
                      <a:pt x="258" y="557"/>
                      <a:pt x="295" y="607"/>
                    </a:cubicBezTo>
                    <a:cubicBezTo>
                      <a:pt x="315" y="635"/>
                      <a:pt x="339" y="658"/>
                      <a:pt x="359" y="682"/>
                    </a:cubicBezTo>
                    <a:cubicBezTo>
                      <a:pt x="393" y="716"/>
                      <a:pt x="431" y="743"/>
                      <a:pt x="464" y="773"/>
                    </a:cubicBezTo>
                    <a:cubicBezTo>
                      <a:pt x="501" y="801"/>
                      <a:pt x="539" y="824"/>
                      <a:pt x="576" y="848"/>
                    </a:cubicBezTo>
                    <a:cubicBezTo>
                      <a:pt x="623" y="871"/>
                      <a:pt x="671" y="895"/>
                      <a:pt x="718" y="915"/>
                    </a:cubicBezTo>
                    <a:cubicBezTo>
                      <a:pt x="793" y="949"/>
                      <a:pt x="874" y="976"/>
                      <a:pt x="956" y="1000"/>
                    </a:cubicBezTo>
                    <a:cubicBezTo>
                      <a:pt x="989" y="1010"/>
                      <a:pt x="1023" y="1017"/>
                      <a:pt x="1057" y="1024"/>
                    </a:cubicBezTo>
                    <a:cubicBezTo>
                      <a:pt x="1091" y="1024"/>
                      <a:pt x="1122" y="1027"/>
                      <a:pt x="1152" y="1027"/>
                    </a:cubicBezTo>
                    <a:cubicBezTo>
                      <a:pt x="1179" y="1027"/>
                      <a:pt x="1203" y="1024"/>
                      <a:pt x="1226" y="1021"/>
                    </a:cubicBezTo>
                    <a:cubicBezTo>
                      <a:pt x="1260" y="1010"/>
                      <a:pt x="1294" y="1000"/>
                      <a:pt x="1328" y="987"/>
                    </a:cubicBezTo>
                    <a:cubicBezTo>
                      <a:pt x="1342" y="990"/>
                      <a:pt x="1358" y="990"/>
                      <a:pt x="1375" y="993"/>
                    </a:cubicBezTo>
                    <a:cubicBezTo>
                      <a:pt x="1392" y="987"/>
                      <a:pt x="1412" y="980"/>
                      <a:pt x="1430" y="973"/>
                    </a:cubicBezTo>
                    <a:cubicBezTo>
                      <a:pt x="1453" y="963"/>
                      <a:pt x="1473" y="953"/>
                      <a:pt x="1494" y="940"/>
                    </a:cubicBezTo>
                    <a:cubicBezTo>
                      <a:pt x="1504" y="932"/>
                      <a:pt x="1514" y="926"/>
                      <a:pt x="1525" y="919"/>
                    </a:cubicBezTo>
                    <a:cubicBezTo>
                      <a:pt x="1531" y="915"/>
                      <a:pt x="1538" y="909"/>
                      <a:pt x="1541" y="905"/>
                    </a:cubicBezTo>
                    <a:cubicBezTo>
                      <a:pt x="1558" y="885"/>
                      <a:pt x="1575" y="868"/>
                      <a:pt x="1592" y="848"/>
                    </a:cubicBezTo>
                    <a:cubicBezTo>
                      <a:pt x="1642" y="780"/>
                      <a:pt x="1690" y="709"/>
                      <a:pt x="1738" y="638"/>
                    </a:cubicBezTo>
                    <a:cubicBezTo>
                      <a:pt x="1755" y="607"/>
                      <a:pt x="1772" y="577"/>
                      <a:pt x="1789" y="543"/>
                    </a:cubicBezTo>
                    <a:cubicBezTo>
                      <a:pt x="1809" y="482"/>
                      <a:pt x="1829" y="424"/>
                      <a:pt x="1850" y="360"/>
                    </a:cubicBezTo>
                    <a:cubicBezTo>
                      <a:pt x="1863" y="302"/>
                      <a:pt x="1873" y="241"/>
                      <a:pt x="1883" y="184"/>
                    </a:cubicBezTo>
                    <a:lnTo>
                      <a:pt x="1883" y="184"/>
                    </a:lnTo>
                    <a:cubicBezTo>
                      <a:pt x="1873" y="188"/>
                      <a:pt x="1863" y="194"/>
                      <a:pt x="1853" y="194"/>
                    </a:cubicBezTo>
                    <a:cubicBezTo>
                      <a:pt x="1696" y="219"/>
                      <a:pt x="1537" y="230"/>
                      <a:pt x="1378" y="230"/>
                    </a:cubicBezTo>
                    <a:cubicBezTo>
                      <a:pt x="1341" y="230"/>
                      <a:pt x="1304" y="230"/>
                      <a:pt x="1267" y="228"/>
                    </a:cubicBezTo>
                    <a:cubicBezTo>
                      <a:pt x="1026" y="221"/>
                      <a:pt x="786" y="191"/>
                      <a:pt x="553" y="140"/>
                    </a:cubicBezTo>
                    <a:cubicBezTo>
                      <a:pt x="367" y="102"/>
                      <a:pt x="180" y="55"/>
                      <a:pt x="1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4" name="Google Shape;1184;p56"/>
              <p:cNvSpPr/>
              <p:nvPr/>
            </p:nvSpPr>
            <p:spPr>
              <a:xfrm>
                <a:off x="6993475" y="4498420"/>
                <a:ext cx="582485" cy="143411"/>
              </a:xfrm>
              <a:custGeom>
                <a:avLst/>
                <a:gdLst/>
                <a:ahLst/>
                <a:cxnLst/>
                <a:rect l="l" t="t" r="r" b="b"/>
                <a:pathLst>
                  <a:path w="13834" h="3406" extrusionOk="0">
                    <a:moveTo>
                      <a:pt x="1354" y="2281"/>
                    </a:moveTo>
                    <a:lnTo>
                      <a:pt x="1354" y="2281"/>
                    </a:lnTo>
                    <a:cubicBezTo>
                      <a:pt x="1353" y="2281"/>
                      <a:pt x="1352" y="2281"/>
                      <a:pt x="1351" y="2281"/>
                    </a:cubicBezTo>
                    <a:lnTo>
                      <a:pt x="1351" y="2281"/>
                    </a:lnTo>
                    <a:cubicBezTo>
                      <a:pt x="1352" y="2281"/>
                      <a:pt x="1353" y="2281"/>
                      <a:pt x="1354" y="2281"/>
                    </a:cubicBezTo>
                    <a:close/>
                    <a:moveTo>
                      <a:pt x="5995" y="0"/>
                    </a:moveTo>
                    <a:cubicBezTo>
                      <a:pt x="5687" y="0"/>
                      <a:pt x="5379" y="7"/>
                      <a:pt x="5070" y="23"/>
                    </a:cubicBezTo>
                    <a:cubicBezTo>
                      <a:pt x="4789" y="37"/>
                      <a:pt x="4511" y="50"/>
                      <a:pt x="4230" y="67"/>
                    </a:cubicBezTo>
                    <a:cubicBezTo>
                      <a:pt x="4085" y="80"/>
                      <a:pt x="3939" y="98"/>
                      <a:pt x="3794" y="114"/>
                    </a:cubicBezTo>
                    <a:cubicBezTo>
                      <a:pt x="3753" y="121"/>
                      <a:pt x="3716" y="124"/>
                      <a:pt x="3675" y="128"/>
                    </a:cubicBezTo>
                    <a:cubicBezTo>
                      <a:pt x="3651" y="131"/>
                      <a:pt x="3631" y="134"/>
                      <a:pt x="3608" y="138"/>
                    </a:cubicBezTo>
                    <a:cubicBezTo>
                      <a:pt x="3458" y="154"/>
                      <a:pt x="3309" y="179"/>
                      <a:pt x="3161" y="192"/>
                    </a:cubicBezTo>
                    <a:cubicBezTo>
                      <a:pt x="2781" y="226"/>
                      <a:pt x="2398" y="267"/>
                      <a:pt x="2020" y="304"/>
                    </a:cubicBezTo>
                    <a:cubicBezTo>
                      <a:pt x="1850" y="324"/>
                      <a:pt x="1681" y="334"/>
                      <a:pt x="1515" y="358"/>
                    </a:cubicBezTo>
                    <a:cubicBezTo>
                      <a:pt x="1335" y="385"/>
                      <a:pt x="1159" y="419"/>
                      <a:pt x="979" y="453"/>
                    </a:cubicBezTo>
                    <a:cubicBezTo>
                      <a:pt x="658" y="510"/>
                      <a:pt x="337" y="565"/>
                      <a:pt x="11" y="622"/>
                    </a:cubicBezTo>
                    <a:cubicBezTo>
                      <a:pt x="18" y="754"/>
                      <a:pt x="24" y="886"/>
                      <a:pt x="35" y="1018"/>
                    </a:cubicBezTo>
                    <a:cubicBezTo>
                      <a:pt x="49" y="1204"/>
                      <a:pt x="45" y="1387"/>
                      <a:pt x="38" y="1573"/>
                    </a:cubicBezTo>
                    <a:cubicBezTo>
                      <a:pt x="32" y="1926"/>
                      <a:pt x="29" y="2281"/>
                      <a:pt x="18" y="2633"/>
                    </a:cubicBezTo>
                    <a:cubicBezTo>
                      <a:pt x="11" y="2803"/>
                      <a:pt x="4" y="2972"/>
                      <a:pt x="1" y="3141"/>
                    </a:cubicBezTo>
                    <a:cubicBezTo>
                      <a:pt x="29" y="3070"/>
                      <a:pt x="55" y="2995"/>
                      <a:pt x="89" y="2925"/>
                    </a:cubicBezTo>
                    <a:cubicBezTo>
                      <a:pt x="116" y="2877"/>
                      <a:pt x="143" y="2826"/>
                      <a:pt x="177" y="2779"/>
                    </a:cubicBezTo>
                    <a:cubicBezTo>
                      <a:pt x="203" y="2747"/>
                      <a:pt x="229" y="2714"/>
                      <a:pt x="255" y="2685"/>
                    </a:cubicBezTo>
                    <a:lnTo>
                      <a:pt x="255" y="2685"/>
                    </a:lnTo>
                    <a:cubicBezTo>
                      <a:pt x="254" y="2686"/>
                      <a:pt x="253" y="2687"/>
                      <a:pt x="252" y="2687"/>
                    </a:cubicBezTo>
                    <a:lnTo>
                      <a:pt x="259" y="2681"/>
                    </a:lnTo>
                    <a:lnTo>
                      <a:pt x="259" y="2681"/>
                    </a:lnTo>
                    <a:cubicBezTo>
                      <a:pt x="257" y="2682"/>
                      <a:pt x="256" y="2684"/>
                      <a:pt x="255" y="2685"/>
                    </a:cubicBezTo>
                    <a:lnTo>
                      <a:pt x="255" y="2685"/>
                    </a:lnTo>
                    <a:cubicBezTo>
                      <a:pt x="257" y="2684"/>
                      <a:pt x="259" y="2683"/>
                      <a:pt x="259" y="2681"/>
                    </a:cubicBezTo>
                    <a:lnTo>
                      <a:pt x="259" y="2681"/>
                    </a:lnTo>
                    <a:lnTo>
                      <a:pt x="262" y="2678"/>
                    </a:lnTo>
                    <a:lnTo>
                      <a:pt x="276" y="2664"/>
                    </a:lnTo>
                    <a:lnTo>
                      <a:pt x="265" y="2674"/>
                    </a:lnTo>
                    <a:cubicBezTo>
                      <a:pt x="306" y="2633"/>
                      <a:pt x="346" y="2596"/>
                      <a:pt x="387" y="2559"/>
                    </a:cubicBezTo>
                    <a:cubicBezTo>
                      <a:pt x="407" y="2545"/>
                      <a:pt x="428" y="2531"/>
                      <a:pt x="448" y="2518"/>
                    </a:cubicBezTo>
                    <a:cubicBezTo>
                      <a:pt x="458" y="2511"/>
                      <a:pt x="468" y="2505"/>
                      <a:pt x="482" y="2501"/>
                    </a:cubicBezTo>
                    <a:cubicBezTo>
                      <a:pt x="570" y="2464"/>
                      <a:pt x="665" y="2437"/>
                      <a:pt x="756" y="2406"/>
                    </a:cubicBezTo>
                    <a:cubicBezTo>
                      <a:pt x="810" y="2389"/>
                      <a:pt x="862" y="2369"/>
                      <a:pt x="912" y="2349"/>
                    </a:cubicBezTo>
                    <a:cubicBezTo>
                      <a:pt x="1051" y="2325"/>
                      <a:pt x="1190" y="2305"/>
                      <a:pt x="1332" y="2284"/>
                    </a:cubicBezTo>
                    <a:cubicBezTo>
                      <a:pt x="1339" y="2283"/>
                      <a:pt x="1345" y="2282"/>
                      <a:pt x="1351" y="2281"/>
                    </a:cubicBezTo>
                    <a:lnTo>
                      <a:pt x="1351" y="2281"/>
                    </a:lnTo>
                    <a:cubicBezTo>
                      <a:pt x="1350" y="2281"/>
                      <a:pt x="1350" y="2281"/>
                      <a:pt x="1349" y="2281"/>
                    </a:cubicBezTo>
                    <a:cubicBezTo>
                      <a:pt x="1351" y="2281"/>
                      <a:pt x="1353" y="2281"/>
                      <a:pt x="1355" y="2281"/>
                    </a:cubicBezTo>
                    <a:lnTo>
                      <a:pt x="1355" y="2281"/>
                    </a:lnTo>
                    <a:cubicBezTo>
                      <a:pt x="1354" y="2281"/>
                      <a:pt x="1354" y="2281"/>
                      <a:pt x="1354" y="2281"/>
                    </a:cubicBezTo>
                    <a:lnTo>
                      <a:pt x="1354" y="2281"/>
                    </a:lnTo>
                    <a:cubicBezTo>
                      <a:pt x="1355" y="2281"/>
                      <a:pt x="1356" y="2280"/>
                      <a:pt x="1357" y="2280"/>
                    </a:cubicBezTo>
                    <a:lnTo>
                      <a:pt x="1357" y="2280"/>
                    </a:lnTo>
                    <a:cubicBezTo>
                      <a:pt x="1503" y="2264"/>
                      <a:pt x="1646" y="2247"/>
                      <a:pt x="1789" y="2241"/>
                    </a:cubicBezTo>
                    <a:cubicBezTo>
                      <a:pt x="1942" y="2237"/>
                      <a:pt x="2094" y="2234"/>
                      <a:pt x="2243" y="2227"/>
                    </a:cubicBezTo>
                    <a:cubicBezTo>
                      <a:pt x="2392" y="2220"/>
                      <a:pt x="2537" y="2206"/>
                      <a:pt x="2686" y="2190"/>
                    </a:cubicBezTo>
                    <a:cubicBezTo>
                      <a:pt x="2845" y="2170"/>
                      <a:pt x="3008" y="2142"/>
                      <a:pt x="3167" y="2136"/>
                    </a:cubicBezTo>
                    <a:cubicBezTo>
                      <a:pt x="3499" y="2115"/>
                      <a:pt x="3828" y="2112"/>
                      <a:pt x="4156" y="2095"/>
                    </a:cubicBezTo>
                    <a:cubicBezTo>
                      <a:pt x="4453" y="2081"/>
                      <a:pt x="4752" y="2064"/>
                      <a:pt x="5047" y="2061"/>
                    </a:cubicBezTo>
                    <a:cubicBezTo>
                      <a:pt x="5291" y="2058"/>
                      <a:pt x="5530" y="2058"/>
                      <a:pt x="5774" y="2051"/>
                    </a:cubicBezTo>
                    <a:cubicBezTo>
                      <a:pt x="6015" y="2041"/>
                      <a:pt x="6255" y="2034"/>
                      <a:pt x="6496" y="2031"/>
                    </a:cubicBezTo>
                    <a:lnTo>
                      <a:pt x="6519" y="2031"/>
                    </a:lnTo>
                    <a:cubicBezTo>
                      <a:pt x="6787" y="2034"/>
                      <a:pt x="7058" y="2037"/>
                      <a:pt x="7325" y="2037"/>
                    </a:cubicBezTo>
                    <a:lnTo>
                      <a:pt x="7383" y="2037"/>
                    </a:lnTo>
                    <a:cubicBezTo>
                      <a:pt x="7396" y="2037"/>
                      <a:pt x="7413" y="2037"/>
                      <a:pt x="7427" y="2034"/>
                    </a:cubicBezTo>
                    <a:lnTo>
                      <a:pt x="7430" y="2034"/>
                    </a:lnTo>
                    <a:cubicBezTo>
                      <a:pt x="7446" y="2034"/>
                      <a:pt x="7463" y="2036"/>
                      <a:pt x="7480" y="2036"/>
                    </a:cubicBezTo>
                    <a:cubicBezTo>
                      <a:pt x="7489" y="2036"/>
                      <a:pt x="7497" y="2035"/>
                      <a:pt x="7505" y="2034"/>
                    </a:cubicBezTo>
                    <a:lnTo>
                      <a:pt x="7535" y="2034"/>
                    </a:lnTo>
                    <a:cubicBezTo>
                      <a:pt x="7559" y="2036"/>
                      <a:pt x="7582" y="2036"/>
                      <a:pt x="7606" y="2036"/>
                    </a:cubicBezTo>
                    <a:cubicBezTo>
                      <a:pt x="7629" y="2036"/>
                      <a:pt x="7652" y="2036"/>
                      <a:pt x="7674" y="2037"/>
                    </a:cubicBezTo>
                    <a:cubicBezTo>
                      <a:pt x="7705" y="2037"/>
                      <a:pt x="7737" y="2036"/>
                      <a:pt x="7769" y="2036"/>
                    </a:cubicBezTo>
                    <a:cubicBezTo>
                      <a:pt x="7785" y="2036"/>
                      <a:pt x="7801" y="2036"/>
                      <a:pt x="7816" y="2037"/>
                    </a:cubicBezTo>
                    <a:cubicBezTo>
                      <a:pt x="8270" y="2048"/>
                      <a:pt x="8724" y="2068"/>
                      <a:pt x="9181" y="2084"/>
                    </a:cubicBezTo>
                    <a:cubicBezTo>
                      <a:pt x="9550" y="2098"/>
                      <a:pt x="9919" y="2132"/>
                      <a:pt x="10284" y="2170"/>
                    </a:cubicBezTo>
                    <a:cubicBezTo>
                      <a:pt x="10654" y="2206"/>
                      <a:pt x="11023" y="2227"/>
                      <a:pt x="11389" y="2261"/>
                    </a:cubicBezTo>
                    <a:cubicBezTo>
                      <a:pt x="11693" y="2292"/>
                      <a:pt x="11998" y="2319"/>
                      <a:pt x="12300" y="2353"/>
                    </a:cubicBezTo>
                    <a:cubicBezTo>
                      <a:pt x="12497" y="2384"/>
                      <a:pt x="12688" y="2431"/>
                      <a:pt x="12885" y="2464"/>
                    </a:cubicBezTo>
                    <a:lnTo>
                      <a:pt x="12885" y="2464"/>
                    </a:lnTo>
                    <a:cubicBezTo>
                      <a:pt x="12881" y="2464"/>
                      <a:pt x="12878" y="2464"/>
                      <a:pt x="12875" y="2464"/>
                    </a:cubicBezTo>
                    <a:cubicBezTo>
                      <a:pt x="13004" y="2484"/>
                      <a:pt x="13129" y="2518"/>
                      <a:pt x="13255" y="2552"/>
                    </a:cubicBezTo>
                    <a:cubicBezTo>
                      <a:pt x="13288" y="2562"/>
                      <a:pt x="13319" y="2576"/>
                      <a:pt x="13352" y="2586"/>
                    </a:cubicBezTo>
                    <a:cubicBezTo>
                      <a:pt x="13386" y="2603"/>
                      <a:pt x="13420" y="2620"/>
                      <a:pt x="13454" y="2640"/>
                    </a:cubicBezTo>
                    <a:cubicBezTo>
                      <a:pt x="13464" y="2650"/>
                      <a:pt x="13478" y="2657"/>
                      <a:pt x="13491" y="2667"/>
                    </a:cubicBezTo>
                    <a:cubicBezTo>
                      <a:pt x="13502" y="2678"/>
                      <a:pt x="13515" y="2691"/>
                      <a:pt x="13528" y="2705"/>
                    </a:cubicBezTo>
                    <a:cubicBezTo>
                      <a:pt x="13549" y="2728"/>
                      <a:pt x="13572" y="2755"/>
                      <a:pt x="13593" y="2783"/>
                    </a:cubicBezTo>
                    <a:cubicBezTo>
                      <a:pt x="13610" y="2806"/>
                      <a:pt x="13624" y="2833"/>
                      <a:pt x="13641" y="2857"/>
                    </a:cubicBezTo>
                    <a:cubicBezTo>
                      <a:pt x="13647" y="2877"/>
                      <a:pt x="13657" y="2894"/>
                      <a:pt x="13664" y="2914"/>
                    </a:cubicBezTo>
                    <a:cubicBezTo>
                      <a:pt x="13685" y="2972"/>
                      <a:pt x="13702" y="3033"/>
                      <a:pt x="13718" y="3094"/>
                    </a:cubicBezTo>
                    <a:cubicBezTo>
                      <a:pt x="13738" y="3145"/>
                      <a:pt x="13758" y="3199"/>
                      <a:pt x="13776" y="3253"/>
                    </a:cubicBezTo>
                    <a:cubicBezTo>
                      <a:pt x="13783" y="3311"/>
                      <a:pt x="13803" y="3358"/>
                      <a:pt x="13833" y="3405"/>
                    </a:cubicBezTo>
                    <a:cubicBezTo>
                      <a:pt x="13810" y="3158"/>
                      <a:pt x="13776" y="2911"/>
                      <a:pt x="13755" y="2664"/>
                    </a:cubicBezTo>
                    <a:cubicBezTo>
                      <a:pt x="13732" y="2362"/>
                      <a:pt x="13735" y="2061"/>
                      <a:pt x="13718" y="1759"/>
                    </a:cubicBezTo>
                    <a:cubicBezTo>
                      <a:pt x="13702" y="1465"/>
                      <a:pt x="13671" y="1170"/>
                      <a:pt x="13661" y="876"/>
                    </a:cubicBezTo>
                    <a:cubicBezTo>
                      <a:pt x="13657" y="737"/>
                      <a:pt x="13654" y="598"/>
                      <a:pt x="13654" y="459"/>
                    </a:cubicBezTo>
                    <a:cubicBezTo>
                      <a:pt x="13654" y="456"/>
                      <a:pt x="13650" y="456"/>
                      <a:pt x="13647" y="453"/>
                    </a:cubicBezTo>
                    <a:cubicBezTo>
                      <a:pt x="13468" y="426"/>
                      <a:pt x="13288" y="398"/>
                      <a:pt x="13105" y="388"/>
                    </a:cubicBezTo>
                    <a:cubicBezTo>
                      <a:pt x="12939" y="385"/>
                      <a:pt x="12770" y="385"/>
                      <a:pt x="12604" y="365"/>
                    </a:cubicBezTo>
                    <a:cubicBezTo>
                      <a:pt x="12428" y="341"/>
                      <a:pt x="12249" y="314"/>
                      <a:pt x="12072" y="297"/>
                    </a:cubicBezTo>
                    <a:cubicBezTo>
                      <a:pt x="11764" y="284"/>
                      <a:pt x="11463" y="273"/>
                      <a:pt x="11158" y="240"/>
                    </a:cubicBezTo>
                    <a:cubicBezTo>
                      <a:pt x="11012" y="223"/>
                      <a:pt x="10867" y="199"/>
                      <a:pt x="10722" y="179"/>
                    </a:cubicBezTo>
                    <a:cubicBezTo>
                      <a:pt x="10583" y="158"/>
                      <a:pt x="10447" y="145"/>
                      <a:pt x="10309" y="138"/>
                    </a:cubicBezTo>
                    <a:cubicBezTo>
                      <a:pt x="10010" y="128"/>
                      <a:pt x="9712" y="118"/>
                      <a:pt x="9415" y="98"/>
                    </a:cubicBezTo>
                    <a:lnTo>
                      <a:pt x="9415" y="98"/>
                    </a:lnTo>
                    <a:cubicBezTo>
                      <a:pt x="9418" y="99"/>
                      <a:pt x="9422" y="99"/>
                      <a:pt x="9425" y="100"/>
                    </a:cubicBezTo>
                    <a:lnTo>
                      <a:pt x="9425" y="100"/>
                    </a:lnTo>
                    <a:cubicBezTo>
                      <a:pt x="9066" y="83"/>
                      <a:pt x="8710" y="77"/>
                      <a:pt x="8354" y="60"/>
                    </a:cubicBezTo>
                    <a:cubicBezTo>
                      <a:pt x="8168" y="53"/>
                      <a:pt x="7982" y="50"/>
                      <a:pt x="7796" y="46"/>
                    </a:cubicBezTo>
                    <a:cubicBezTo>
                      <a:pt x="7623" y="43"/>
                      <a:pt x="7447" y="40"/>
                      <a:pt x="7274" y="32"/>
                    </a:cubicBezTo>
                    <a:cubicBezTo>
                      <a:pt x="6848" y="13"/>
                      <a:pt x="6421" y="0"/>
                      <a:pt x="5995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7275372" y="4757833"/>
                <a:ext cx="176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" extrusionOk="0">
                    <a:moveTo>
                      <a:pt x="1" y="1"/>
                    </a:moveTo>
                    <a:cubicBezTo>
                      <a:pt x="10" y="3"/>
                      <a:pt x="20" y="8"/>
                      <a:pt x="30" y="12"/>
                    </a:cubicBezTo>
                    <a:lnTo>
                      <a:pt x="30" y="12"/>
                    </a:lnTo>
                    <a:cubicBezTo>
                      <a:pt x="27" y="11"/>
                      <a:pt x="24" y="9"/>
                      <a:pt x="21" y="7"/>
                    </a:cubicBezTo>
                    <a:cubicBezTo>
                      <a:pt x="14" y="4"/>
                      <a:pt x="7" y="1"/>
                      <a:pt x="1" y="1"/>
                    </a:cubicBezTo>
                    <a:close/>
                    <a:moveTo>
                      <a:pt x="30" y="12"/>
                    </a:moveTo>
                    <a:cubicBezTo>
                      <a:pt x="34" y="14"/>
                      <a:pt x="37" y="16"/>
                      <a:pt x="41" y="18"/>
                    </a:cubicBezTo>
                    <a:cubicBezTo>
                      <a:pt x="38" y="16"/>
                      <a:pt x="34" y="14"/>
                      <a:pt x="30" y="12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6" name="Google Shape;1186;p56"/>
              <p:cNvSpPr/>
              <p:nvPr/>
            </p:nvSpPr>
            <p:spPr>
              <a:xfrm>
                <a:off x="7243709" y="4680990"/>
                <a:ext cx="119116" cy="83453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1982" extrusionOk="0">
                    <a:moveTo>
                      <a:pt x="55" y="0"/>
                    </a:moveTo>
                    <a:cubicBezTo>
                      <a:pt x="42" y="35"/>
                      <a:pt x="28" y="69"/>
                      <a:pt x="24" y="105"/>
                    </a:cubicBezTo>
                    <a:cubicBezTo>
                      <a:pt x="21" y="150"/>
                      <a:pt x="24" y="191"/>
                      <a:pt x="28" y="234"/>
                    </a:cubicBezTo>
                    <a:lnTo>
                      <a:pt x="28" y="241"/>
                    </a:lnTo>
                    <a:cubicBezTo>
                      <a:pt x="21" y="360"/>
                      <a:pt x="1" y="478"/>
                      <a:pt x="1" y="597"/>
                    </a:cubicBezTo>
                    <a:cubicBezTo>
                      <a:pt x="4" y="763"/>
                      <a:pt x="24" y="932"/>
                      <a:pt x="85" y="1088"/>
                    </a:cubicBezTo>
                    <a:cubicBezTo>
                      <a:pt x="120" y="1172"/>
                      <a:pt x="167" y="1257"/>
                      <a:pt x="211" y="1338"/>
                    </a:cubicBezTo>
                    <a:cubicBezTo>
                      <a:pt x="248" y="1402"/>
                      <a:pt x="292" y="1477"/>
                      <a:pt x="346" y="1531"/>
                    </a:cubicBezTo>
                    <a:cubicBezTo>
                      <a:pt x="428" y="1619"/>
                      <a:pt x="515" y="1697"/>
                      <a:pt x="623" y="1758"/>
                    </a:cubicBezTo>
                    <a:cubicBezTo>
                      <a:pt x="671" y="1785"/>
                      <a:pt x="722" y="1809"/>
                      <a:pt x="773" y="1832"/>
                    </a:cubicBezTo>
                    <a:cubicBezTo>
                      <a:pt x="878" y="1877"/>
                      <a:pt x="983" y="1913"/>
                      <a:pt x="1091" y="1941"/>
                    </a:cubicBezTo>
                    <a:cubicBezTo>
                      <a:pt x="1203" y="1968"/>
                      <a:pt x="1318" y="1978"/>
                      <a:pt x="1430" y="1982"/>
                    </a:cubicBezTo>
                    <a:lnTo>
                      <a:pt x="1481" y="1982"/>
                    </a:lnTo>
                    <a:cubicBezTo>
                      <a:pt x="1485" y="1982"/>
                      <a:pt x="1488" y="1982"/>
                      <a:pt x="1492" y="1982"/>
                    </a:cubicBezTo>
                    <a:cubicBezTo>
                      <a:pt x="1763" y="1982"/>
                      <a:pt x="2048" y="1867"/>
                      <a:pt x="2256" y="1690"/>
                    </a:cubicBezTo>
                    <a:cubicBezTo>
                      <a:pt x="2449" y="1527"/>
                      <a:pt x="2591" y="1328"/>
                      <a:pt x="2692" y="1097"/>
                    </a:cubicBezTo>
                    <a:cubicBezTo>
                      <a:pt x="2784" y="888"/>
                      <a:pt x="2822" y="671"/>
                      <a:pt x="2828" y="441"/>
                    </a:cubicBezTo>
                    <a:cubicBezTo>
                      <a:pt x="2828" y="397"/>
                      <a:pt x="2825" y="353"/>
                      <a:pt x="2811" y="308"/>
                    </a:cubicBezTo>
                    <a:cubicBezTo>
                      <a:pt x="2784" y="427"/>
                      <a:pt x="2747" y="546"/>
                      <a:pt x="2689" y="651"/>
                    </a:cubicBezTo>
                    <a:cubicBezTo>
                      <a:pt x="2598" y="820"/>
                      <a:pt x="2480" y="986"/>
                      <a:pt x="2327" y="1105"/>
                    </a:cubicBezTo>
                    <a:cubicBezTo>
                      <a:pt x="2266" y="1155"/>
                      <a:pt x="2195" y="1196"/>
                      <a:pt x="2124" y="1233"/>
                    </a:cubicBezTo>
                    <a:cubicBezTo>
                      <a:pt x="2025" y="1288"/>
                      <a:pt x="1917" y="1338"/>
                      <a:pt x="1809" y="1358"/>
                    </a:cubicBezTo>
                    <a:cubicBezTo>
                      <a:pt x="1716" y="1378"/>
                      <a:pt x="1628" y="1386"/>
                      <a:pt x="1540" y="1386"/>
                    </a:cubicBezTo>
                    <a:cubicBezTo>
                      <a:pt x="1521" y="1386"/>
                      <a:pt x="1503" y="1386"/>
                      <a:pt x="1484" y="1385"/>
                    </a:cubicBezTo>
                    <a:cubicBezTo>
                      <a:pt x="1362" y="1382"/>
                      <a:pt x="1243" y="1365"/>
                      <a:pt x="1118" y="1332"/>
                    </a:cubicBezTo>
                    <a:cubicBezTo>
                      <a:pt x="892" y="1267"/>
                      <a:pt x="661" y="1149"/>
                      <a:pt x="489" y="989"/>
                    </a:cubicBezTo>
                    <a:cubicBezTo>
                      <a:pt x="319" y="833"/>
                      <a:pt x="170" y="620"/>
                      <a:pt x="109" y="397"/>
                    </a:cubicBezTo>
                    <a:cubicBezTo>
                      <a:pt x="75" y="268"/>
                      <a:pt x="59" y="136"/>
                      <a:pt x="55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7" name="Google Shape;1187;p56"/>
              <p:cNvSpPr/>
              <p:nvPr/>
            </p:nvSpPr>
            <p:spPr>
              <a:xfrm>
                <a:off x="7285520" y="4838045"/>
                <a:ext cx="48632" cy="47916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38" extrusionOk="0">
                    <a:moveTo>
                      <a:pt x="591" y="1"/>
                    </a:moveTo>
                    <a:cubicBezTo>
                      <a:pt x="507" y="1"/>
                      <a:pt x="423" y="22"/>
                      <a:pt x="346" y="63"/>
                    </a:cubicBezTo>
                    <a:cubicBezTo>
                      <a:pt x="155" y="168"/>
                      <a:pt x="0" y="391"/>
                      <a:pt x="16" y="618"/>
                    </a:cubicBezTo>
                    <a:cubicBezTo>
                      <a:pt x="24" y="743"/>
                      <a:pt x="64" y="845"/>
                      <a:pt x="142" y="946"/>
                    </a:cubicBezTo>
                    <a:cubicBezTo>
                      <a:pt x="199" y="1028"/>
                      <a:pt x="315" y="1099"/>
                      <a:pt x="413" y="1120"/>
                    </a:cubicBezTo>
                    <a:cubicBezTo>
                      <a:pt x="460" y="1129"/>
                      <a:pt x="508" y="1137"/>
                      <a:pt x="555" y="1137"/>
                    </a:cubicBezTo>
                    <a:cubicBezTo>
                      <a:pt x="565" y="1137"/>
                      <a:pt x="575" y="1138"/>
                      <a:pt x="584" y="1138"/>
                    </a:cubicBezTo>
                    <a:cubicBezTo>
                      <a:pt x="611" y="1138"/>
                      <a:pt x="637" y="1135"/>
                      <a:pt x="667" y="1129"/>
                    </a:cubicBezTo>
                    <a:cubicBezTo>
                      <a:pt x="724" y="1120"/>
                      <a:pt x="788" y="1093"/>
                      <a:pt x="836" y="1062"/>
                    </a:cubicBezTo>
                    <a:cubicBezTo>
                      <a:pt x="914" y="1011"/>
                      <a:pt x="982" y="933"/>
                      <a:pt x="1022" y="849"/>
                    </a:cubicBezTo>
                    <a:cubicBezTo>
                      <a:pt x="1131" y="679"/>
                      <a:pt x="1154" y="449"/>
                      <a:pt x="1046" y="276"/>
                    </a:cubicBezTo>
                    <a:cubicBezTo>
                      <a:pt x="971" y="154"/>
                      <a:pt x="860" y="49"/>
                      <a:pt x="714" y="16"/>
                    </a:cubicBezTo>
                    <a:cubicBezTo>
                      <a:pt x="674" y="6"/>
                      <a:pt x="632" y="1"/>
                      <a:pt x="591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8" name="Google Shape;1188;p56"/>
              <p:cNvSpPr/>
              <p:nvPr/>
            </p:nvSpPr>
            <p:spPr>
              <a:xfrm>
                <a:off x="6823410" y="5146343"/>
                <a:ext cx="39116" cy="13705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255" extrusionOk="0">
                    <a:moveTo>
                      <a:pt x="918" y="1"/>
                    </a:moveTo>
                    <a:lnTo>
                      <a:pt x="918" y="1"/>
                    </a:lnTo>
                    <a:cubicBezTo>
                      <a:pt x="813" y="102"/>
                      <a:pt x="708" y="201"/>
                      <a:pt x="600" y="302"/>
                    </a:cubicBezTo>
                    <a:cubicBezTo>
                      <a:pt x="502" y="394"/>
                      <a:pt x="403" y="485"/>
                      <a:pt x="298" y="573"/>
                    </a:cubicBezTo>
                    <a:cubicBezTo>
                      <a:pt x="200" y="658"/>
                      <a:pt x="102" y="735"/>
                      <a:pt x="4" y="817"/>
                    </a:cubicBezTo>
                    <a:cubicBezTo>
                      <a:pt x="4" y="821"/>
                      <a:pt x="0" y="821"/>
                      <a:pt x="0" y="824"/>
                    </a:cubicBezTo>
                    <a:cubicBezTo>
                      <a:pt x="4" y="871"/>
                      <a:pt x="11" y="922"/>
                      <a:pt x="14" y="973"/>
                    </a:cubicBezTo>
                    <a:cubicBezTo>
                      <a:pt x="28" y="1182"/>
                      <a:pt x="38" y="1389"/>
                      <a:pt x="45" y="1596"/>
                    </a:cubicBezTo>
                    <a:cubicBezTo>
                      <a:pt x="55" y="1962"/>
                      <a:pt x="51" y="2324"/>
                      <a:pt x="45" y="2686"/>
                    </a:cubicBezTo>
                    <a:cubicBezTo>
                      <a:pt x="38" y="2876"/>
                      <a:pt x="25" y="3065"/>
                      <a:pt x="20" y="3255"/>
                    </a:cubicBezTo>
                    <a:cubicBezTo>
                      <a:pt x="55" y="3248"/>
                      <a:pt x="89" y="3245"/>
                      <a:pt x="119" y="3234"/>
                    </a:cubicBezTo>
                    <a:cubicBezTo>
                      <a:pt x="197" y="3214"/>
                      <a:pt x="275" y="3190"/>
                      <a:pt x="350" y="3164"/>
                    </a:cubicBezTo>
                    <a:cubicBezTo>
                      <a:pt x="437" y="3126"/>
                      <a:pt x="522" y="3086"/>
                      <a:pt x="606" y="3042"/>
                    </a:cubicBezTo>
                    <a:cubicBezTo>
                      <a:pt x="701" y="2990"/>
                      <a:pt x="797" y="2937"/>
                      <a:pt x="888" y="2879"/>
                    </a:cubicBezTo>
                    <a:cubicBezTo>
                      <a:pt x="888" y="2760"/>
                      <a:pt x="898" y="2645"/>
                      <a:pt x="905" y="2530"/>
                    </a:cubicBezTo>
                    <a:cubicBezTo>
                      <a:pt x="925" y="2070"/>
                      <a:pt x="928" y="1609"/>
                      <a:pt x="922" y="1149"/>
                    </a:cubicBezTo>
                    <a:cubicBezTo>
                      <a:pt x="914" y="766"/>
                      <a:pt x="925" y="383"/>
                      <a:pt x="918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9" name="Google Shape;1189;p56"/>
              <p:cNvSpPr/>
              <p:nvPr/>
            </p:nvSpPr>
            <p:spPr>
              <a:xfrm>
                <a:off x="7723629" y="5130553"/>
                <a:ext cx="38653" cy="12480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2964" extrusionOk="0">
                    <a:moveTo>
                      <a:pt x="54" y="0"/>
                    </a:moveTo>
                    <a:cubicBezTo>
                      <a:pt x="41" y="444"/>
                      <a:pt x="34" y="884"/>
                      <a:pt x="21" y="1327"/>
                    </a:cubicBezTo>
                    <a:cubicBezTo>
                      <a:pt x="14" y="1582"/>
                      <a:pt x="14" y="1832"/>
                      <a:pt x="4" y="2085"/>
                    </a:cubicBezTo>
                    <a:cubicBezTo>
                      <a:pt x="1" y="2160"/>
                      <a:pt x="1" y="2238"/>
                      <a:pt x="1" y="2316"/>
                    </a:cubicBezTo>
                    <a:cubicBezTo>
                      <a:pt x="88" y="2421"/>
                      <a:pt x="176" y="2529"/>
                      <a:pt x="274" y="2628"/>
                    </a:cubicBezTo>
                    <a:cubicBezTo>
                      <a:pt x="383" y="2736"/>
                      <a:pt x="501" y="2837"/>
                      <a:pt x="620" y="2936"/>
                    </a:cubicBezTo>
                    <a:cubicBezTo>
                      <a:pt x="634" y="2946"/>
                      <a:pt x="651" y="2953"/>
                      <a:pt x="664" y="2963"/>
                    </a:cubicBezTo>
                    <a:cubicBezTo>
                      <a:pt x="684" y="2926"/>
                      <a:pt x="698" y="2882"/>
                      <a:pt x="701" y="2837"/>
                    </a:cubicBezTo>
                    <a:cubicBezTo>
                      <a:pt x="738" y="2415"/>
                      <a:pt x="790" y="1994"/>
                      <a:pt x="840" y="1578"/>
                    </a:cubicBezTo>
                    <a:cubicBezTo>
                      <a:pt x="874" y="1331"/>
                      <a:pt x="898" y="1087"/>
                      <a:pt x="918" y="840"/>
                    </a:cubicBezTo>
                    <a:cubicBezTo>
                      <a:pt x="735" y="663"/>
                      <a:pt x="549" y="491"/>
                      <a:pt x="369" y="311"/>
                    </a:cubicBezTo>
                    <a:cubicBezTo>
                      <a:pt x="265" y="207"/>
                      <a:pt x="160" y="105"/>
                      <a:pt x="54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0" name="Google Shape;1190;p56"/>
              <p:cNvSpPr/>
              <p:nvPr/>
            </p:nvSpPr>
            <p:spPr>
              <a:xfrm>
                <a:off x="7156761" y="5801339"/>
                <a:ext cx="90990" cy="38358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911" extrusionOk="0">
                    <a:moveTo>
                      <a:pt x="0" y="1"/>
                    </a:moveTo>
                    <a:cubicBezTo>
                      <a:pt x="17" y="71"/>
                      <a:pt x="37" y="146"/>
                      <a:pt x="58" y="218"/>
                    </a:cubicBezTo>
                    <a:cubicBezTo>
                      <a:pt x="68" y="254"/>
                      <a:pt x="78" y="292"/>
                      <a:pt x="88" y="329"/>
                    </a:cubicBezTo>
                    <a:cubicBezTo>
                      <a:pt x="122" y="448"/>
                      <a:pt x="169" y="563"/>
                      <a:pt x="214" y="681"/>
                    </a:cubicBezTo>
                    <a:cubicBezTo>
                      <a:pt x="393" y="735"/>
                      <a:pt x="580" y="782"/>
                      <a:pt x="766" y="820"/>
                    </a:cubicBezTo>
                    <a:cubicBezTo>
                      <a:pt x="999" y="871"/>
                      <a:pt x="1239" y="901"/>
                      <a:pt x="1480" y="908"/>
                    </a:cubicBezTo>
                    <a:cubicBezTo>
                      <a:pt x="1517" y="910"/>
                      <a:pt x="1554" y="910"/>
                      <a:pt x="1591" y="910"/>
                    </a:cubicBezTo>
                    <a:cubicBezTo>
                      <a:pt x="1750" y="910"/>
                      <a:pt x="1909" y="899"/>
                      <a:pt x="2066" y="874"/>
                    </a:cubicBezTo>
                    <a:cubicBezTo>
                      <a:pt x="2076" y="874"/>
                      <a:pt x="2086" y="868"/>
                      <a:pt x="2096" y="864"/>
                    </a:cubicBezTo>
                    <a:cubicBezTo>
                      <a:pt x="2113" y="787"/>
                      <a:pt x="2133" y="712"/>
                      <a:pt x="2144" y="634"/>
                    </a:cubicBezTo>
                    <a:cubicBezTo>
                      <a:pt x="2154" y="535"/>
                      <a:pt x="2157" y="437"/>
                      <a:pt x="2160" y="340"/>
                    </a:cubicBezTo>
                    <a:lnTo>
                      <a:pt x="2150" y="340"/>
                    </a:lnTo>
                    <a:cubicBezTo>
                      <a:pt x="1924" y="332"/>
                      <a:pt x="1700" y="319"/>
                      <a:pt x="1473" y="309"/>
                    </a:cubicBezTo>
                    <a:cubicBezTo>
                      <a:pt x="1226" y="295"/>
                      <a:pt x="982" y="258"/>
                      <a:pt x="735" y="214"/>
                    </a:cubicBezTo>
                    <a:cubicBezTo>
                      <a:pt x="528" y="173"/>
                      <a:pt x="319" y="112"/>
                      <a:pt x="116" y="41"/>
                    </a:cubicBezTo>
                    <a:cubicBezTo>
                      <a:pt x="88" y="31"/>
                      <a:pt x="61" y="21"/>
                      <a:pt x="34" y="10"/>
                    </a:cubicBezTo>
                    <a:cubicBezTo>
                      <a:pt x="20" y="7"/>
                      <a:pt x="11" y="4"/>
                      <a:pt x="0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1" name="Google Shape;1191;p56"/>
              <p:cNvSpPr/>
              <p:nvPr/>
            </p:nvSpPr>
            <p:spPr>
              <a:xfrm>
                <a:off x="7415794" y="5788918"/>
                <a:ext cx="76168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045" extrusionOk="0">
                    <a:moveTo>
                      <a:pt x="1809" y="1"/>
                    </a:moveTo>
                    <a:lnTo>
                      <a:pt x="1809" y="1"/>
                    </a:lnTo>
                    <a:cubicBezTo>
                      <a:pt x="1765" y="15"/>
                      <a:pt x="1717" y="28"/>
                      <a:pt x="1673" y="41"/>
                    </a:cubicBezTo>
                    <a:cubicBezTo>
                      <a:pt x="1429" y="119"/>
                      <a:pt x="1186" y="188"/>
                      <a:pt x="939" y="244"/>
                    </a:cubicBezTo>
                    <a:cubicBezTo>
                      <a:pt x="790" y="279"/>
                      <a:pt x="637" y="305"/>
                      <a:pt x="485" y="333"/>
                    </a:cubicBezTo>
                    <a:cubicBezTo>
                      <a:pt x="384" y="353"/>
                      <a:pt x="279" y="374"/>
                      <a:pt x="177" y="394"/>
                    </a:cubicBezTo>
                    <a:cubicBezTo>
                      <a:pt x="119" y="404"/>
                      <a:pt x="58" y="414"/>
                      <a:pt x="1" y="424"/>
                    </a:cubicBezTo>
                    <a:cubicBezTo>
                      <a:pt x="7" y="496"/>
                      <a:pt x="11" y="566"/>
                      <a:pt x="21" y="638"/>
                    </a:cubicBezTo>
                    <a:cubicBezTo>
                      <a:pt x="41" y="777"/>
                      <a:pt x="79" y="912"/>
                      <a:pt x="112" y="1044"/>
                    </a:cubicBezTo>
                    <a:cubicBezTo>
                      <a:pt x="207" y="1034"/>
                      <a:pt x="302" y="1021"/>
                      <a:pt x="393" y="1000"/>
                    </a:cubicBezTo>
                    <a:cubicBezTo>
                      <a:pt x="579" y="960"/>
                      <a:pt x="762" y="905"/>
                      <a:pt x="949" y="851"/>
                    </a:cubicBezTo>
                    <a:cubicBezTo>
                      <a:pt x="1145" y="793"/>
                      <a:pt x="1348" y="739"/>
                      <a:pt x="1542" y="668"/>
                    </a:cubicBezTo>
                    <a:cubicBezTo>
                      <a:pt x="1589" y="651"/>
                      <a:pt x="1636" y="635"/>
                      <a:pt x="1684" y="618"/>
                    </a:cubicBezTo>
                    <a:cubicBezTo>
                      <a:pt x="1701" y="533"/>
                      <a:pt x="1721" y="452"/>
                      <a:pt x="1737" y="366"/>
                    </a:cubicBezTo>
                    <a:cubicBezTo>
                      <a:pt x="1755" y="279"/>
                      <a:pt x="1772" y="188"/>
                      <a:pt x="1789" y="96"/>
                    </a:cubicBezTo>
                    <a:cubicBezTo>
                      <a:pt x="1795" y="62"/>
                      <a:pt x="1802" y="32"/>
                      <a:pt x="1809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2" name="Google Shape;1192;p56"/>
              <p:cNvSpPr/>
              <p:nvPr/>
            </p:nvSpPr>
            <p:spPr>
              <a:xfrm>
                <a:off x="6887537" y="5568200"/>
                <a:ext cx="12463" cy="2105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00" extrusionOk="0">
                    <a:moveTo>
                      <a:pt x="42" y="1"/>
                    </a:moveTo>
                    <a:cubicBezTo>
                      <a:pt x="1" y="184"/>
                      <a:pt x="140" y="357"/>
                      <a:pt x="296" y="499"/>
                    </a:cubicBezTo>
                    <a:cubicBezTo>
                      <a:pt x="208" y="333"/>
                      <a:pt x="123" y="168"/>
                      <a:pt x="42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3" name="Google Shape;1193;p56"/>
              <p:cNvSpPr/>
              <p:nvPr/>
            </p:nvSpPr>
            <p:spPr>
              <a:xfrm>
                <a:off x="6919495" y="5563526"/>
                <a:ext cx="1642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76" extrusionOk="0">
                    <a:moveTo>
                      <a:pt x="1" y="1"/>
                    </a:moveTo>
                    <a:cubicBezTo>
                      <a:pt x="14" y="24"/>
                      <a:pt x="24" y="51"/>
                      <a:pt x="38" y="75"/>
                    </a:cubicBezTo>
                    <a:cubicBezTo>
                      <a:pt x="28" y="48"/>
                      <a:pt x="18" y="24"/>
                      <a:pt x="1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4" name="Google Shape;1194;p56"/>
              <p:cNvSpPr/>
              <p:nvPr/>
            </p:nvSpPr>
            <p:spPr>
              <a:xfrm>
                <a:off x="6923201" y="5512915"/>
                <a:ext cx="768969" cy="241305"/>
              </a:xfrm>
              <a:custGeom>
                <a:avLst/>
                <a:gdLst/>
                <a:ahLst/>
                <a:cxnLst/>
                <a:rect l="l" t="t" r="r" b="b"/>
                <a:pathLst>
                  <a:path w="18263" h="5731" extrusionOk="0">
                    <a:moveTo>
                      <a:pt x="15689" y="2036"/>
                    </a:moveTo>
                    <a:lnTo>
                      <a:pt x="15689" y="2036"/>
                    </a:lnTo>
                    <a:cubicBezTo>
                      <a:pt x="15684" y="2039"/>
                      <a:pt x="15680" y="2042"/>
                      <a:pt x="15675" y="2045"/>
                    </a:cubicBezTo>
                    <a:cubicBezTo>
                      <a:pt x="15680" y="2042"/>
                      <a:pt x="15684" y="2039"/>
                      <a:pt x="15689" y="2036"/>
                    </a:cubicBezTo>
                    <a:close/>
                    <a:moveTo>
                      <a:pt x="16820" y="2598"/>
                    </a:moveTo>
                    <a:cubicBezTo>
                      <a:pt x="16818" y="2599"/>
                      <a:pt x="16817" y="2601"/>
                      <a:pt x="16815" y="2604"/>
                    </a:cubicBezTo>
                    <a:lnTo>
                      <a:pt x="16815" y="2604"/>
                    </a:lnTo>
                    <a:cubicBezTo>
                      <a:pt x="16817" y="2602"/>
                      <a:pt x="16819" y="2600"/>
                      <a:pt x="16820" y="2598"/>
                    </a:cubicBezTo>
                    <a:close/>
                    <a:moveTo>
                      <a:pt x="8835" y="4575"/>
                    </a:moveTo>
                    <a:lnTo>
                      <a:pt x="8835" y="4575"/>
                    </a:lnTo>
                    <a:cubicBezTo>
                      <a:pt x="8798" y="4582"/>
                      <a:pt x="8760" y="4589"/>
                      <a:pt x="8723" y="4592"/>
                    </a:cubicBezTo>
                    <a:cubicBezTo>
                      <a:pt x="8717" y="4589"/>
                      <a:pt x="8707" y="4585"/>
                      <a:pt x="8699" y="4582"/>
                    </a:cubicBezTo>
                    <a:cubicBezTo>
                      <a:pt x="8743" y="4578"/>
                      <a:pt x="8791" y="4578"/>
                      <a:pt x="8835" y="4575"/>
                    </a:cubicBezTo>
                    <a:close/>
                    <a:moveTo>
                      <a:pt x="4736" y="5093"/>
                    </a:moveTo>
                    <a:lnTo>
                      <a:pt x="4736" y="5093"/>
                    </a:lnTo>
                    <a:cubicBezTo>
                      <a:pt x="4744" y="5096"/>
                      <a:pt x="4753" y="5098"/>
                      <a:pt x="4761" y="5100"/>
                    </a:cubicBezTo>
                    <a:lnTo>
                      <a:pt x="4761" y="5100"/>
                    </a:lnTo>
                    <a:cubicBezTo>
                      <a:pt x="4752" y="5098"/>
                      <a:pt x="4744" y="5095"/>
                      <a:pt x="4736" y="5093"/>
                    </a:cubicBezTo>
                    <a:close/>
                    <a:moveTo>
                      <a:pt x="12696" y="5295"/>
                    </a:moveTo>
                    <a:cubicBezTo>
                      <a:pt x="12695" y="5295"/>
                      <a:pt x="12693" y="5296"/>
                      <a:pt x="12692" y="5296"/>
                    </a:cubicBezTo>
                    <a:cubicBezTo>
                      <a:pt x="12693" y="5296"/>
                      <a:pt x="12695" y="5296"/>
                      <a:pt x="12696" y="5295"/>
                    </a:cubicBezTo>
                    <a:close/>
                    <a:moveTo>
                      <a:pt x="6958" y="5599"/>
                    </a:moveTo>
                    <a:cubicBezTo>
                      <a:pt x="6961" y="5601"/>
                      <a:pt x="6964" y="5601"/>
                      <a:pt x="6966" y="5601"/>
                    </a:cubicBezTo>
                    <a:cubicBezTo>
                      <a:pt x="6963" y="5600"/>
                      <a:pt x="6961" y="5600"/>
                      <a:pt x="6958" y="5599"/>
                    </a:cubicBezTo>
                    <a:close/>
                    <a:moveTo>
                      <a:pt x="11227" y="5616"/>
                    </a:moveTo>
                    <a:cubicBezTo>
                      <a:pt x="11224" y="5617"/>
                      <a:pt x="11222" y="5617"/>
                      <a:pt x="11219" y="5618"/>
                    </a:cubicBezTo>
                    <a:cubicBezTo>
                      <a:pt x="11221" y="5617"/>
                      <a:pt x="11224" y="5617"/>
                      <a:pt x="11227" y="5616"/>
                    </a:cubicBezTo>
                    <a:close/>
                    <a:moveTo>
                      <a:pt x="18262" y="1"/>
                    </a:moveTo>
                    <a:lnTo>
                      <a:pt x="18262" y="1"/>
                    </a:lnTo>
                    <a:cubicBezTo>
                      <a:pt x="18242" y="24"/>
                      <a:pt x="18218" y="48"/>
                      <a:pt x="18195" y="71"/>
                    </a:cubicBezTo>
                    <a:cubicBezTo>
                      <a:pt x="18198" y="71"/>
                      <a:pt x="18198" y="71"/>
                      <a:pt x="18201" y="68"/>
                    </a:cubicBezTo>
                    <a:lnTo>
                      <a:pt x="18201" y="68"/>
                    </a:lnTo>
                    <a:cubicBezTo>
                      <a:pt x="18198" y="71"/>
                      <a:pt x="18198" y="71"/>
                      <a:pt x="18195" y="75"/>
                    </a:cubicBezTo>
                    <a:cubicBezTo>
                      <a:pt x="18191" y="78"/>
                      <a:pt x="18188" y="84"/>
                      <a:pt x="18183" y="87"/>
                    </a:cubicBezTo>
                    <a:lnTo>
                      <a:pt x="18183" y="87"/>
                    </a:lnTo>
                    <a:cubicBezTo>
                      <a:pt x="18186" y="84"/>
                      <a:pt x="18188" y="82"/>
                      <a:pt x="18191" y="79"/>
                    </a:cubicBezTo>
                    <a:lnTo>
                      <a:pt x="18191" y="79"/>
                    </a:lnTo>
                    <a:cubicBezTo>
                      <a:pt x="18187" y="82"/>
                      <a:pt x="18184" y="85"/>
                      <a:pt x="18181" y="88"/>
                    </a:cubicBezTo>
                    <a:cubicBezTo>
                      <a:pt x="18182" y="88"/>
                      <a:pt x="18182" y="88"/>
                      <a:pt x="18183" y="87"/>
                    </a:cubicBezTo>
                    <a:lnTo>
                      <a:pt x="18183" y="87"/>
                    </a:lnTo>
                    <a:cubicBezTo>
                      <a:pt x="18102" y="179"/>
                      <a:pt x="18033" y="278"/>
                      <a:pt x="17954" y="373"/>
                    </a:cubicBezTo>
                    <a:cubicBezTo>
                      <a:pt x="17879" y="457"/>
                      <a:pt x="17795" y="535"/>
                      <a:pt x="17710" y="610"/>
                    </a:cubicBezTo>
                    <a:cubicBezTo>
                      <a:pt x="17453" y="830"/>
                      <a:pt x="17182" y="1040"/>
                      <a:pt x="16904" y="1229"/>
                    </a:cubicBezTo>
                    <a:cubicBezTo>
                      <a:pt x="16915" y="1223"/>
                      <a:pt x="16928" y="1212"/>
                      <a:pt x="16941" y="1206"/>
                    </a:cubicBezTo>
                    <a:lnTo>
                      <a:pt x="16941" y="1206"/>
                    </a:lnTo>
                    <a:cubicBezTo>
                      <a:pt x="16816" y="1287"/>
                      <a:pt x="16694" y="1365"/>
                      <a:pt x="16569" y="1446"/>
                    </a:cubicBezTo>
                    <a:cubicBezTo>
                      <a:pt x="16582" y="1440"/>
                      <a:pt x="16596" y="1429"/>
                      <a:pt x="16610" y="1423"/>
                    </a:cubicBezTo>
                    <a:lnTo>
                      <a:pt x="16610" y="1423"/>
                    </a:lnTo>
                    <a:cubicBezTo>
                      <a:pt x="16301" y="1622"/>
                      <a:pt x="15999" y="1827"/>
                      <a:pt x="15695" y="2032"/>
                    </a:cubicBezTo>
                    <a:lnTo>
                      <a:pt x="15695" y="2032"/>
                    </a:lnTo>
                    <a:cubicBezTo>
                      <a:pt x="15441" y="2197"/>
                      <a:pt x="15187" y="2358"/>
                      <a:pt x="14916" y="2492"/>
                    </a:cubicBezTo>
                    <a:cubicBezTo>
                      <a:pt x="14737" y="2578"/>
                      <a:pt x="14554" y="2665"/>
                      <a:pt x="14375" y="2753"/>
                    </a:cubicBezTo>
                    <a:cubicBezTo>
                      <a:pt x="14131" y="2869"/>
                      <a:pt x="13877" y="2960"/>
                      <a:pt x="13619" y="3045"/>
                    </a:cubicBezTo>
                    <a:cubicBezTo>
                      <a:pt x="13359" y="3133"/>
                      <a:pt x="13102" y="3224"/>
                      <a:pt x="12844" y="3312"/>
                    </a:cubicBezTo>
                    <a:cubicBezTo>
                      <a:pt x="12475" y="3431"/>
                      <a:pt x="12103" y="3529"/>
                      <a:pt x="11723" y="3607"/>
                    </a:cubicBezTo>
                    <a:cubicBezTo>
                      <a:pt x="11589" y="3630"/>
                      <a:pt x="11452" y="3657"/>
                      <a:pt x="11318" y="3684"/>
                    </a:cubicBezTo>
                    <a:lnTo>
                      <a:pt x="11318" y="3684"/>
                    </a:lnTo>
                    <a:cubicBezTo>
                      <a:pt x="11318" y="3683"/>
                      <a:pt x="11319" y="3683"/>
                      <a:pt x="11320" y="3681"/>
                    </a:cubicBezTo>
                    <a:lnTo>
                      <a:pt x="11320" y="3681"/>
                    </a:lnTo>
                    <a:cubicBezTo>
                      <a:pt x="11317" y="3685"/>
                      <a:pt x="11314" y="3685"/>
                      <a:pt x="11311" y="3685"/>
                    </a:cubicBezTo>
                    <a:lnTo>
                      <a:pt x="11307" y="3685"/>
                    </a:lnTo>
                    <a:cubicBezTo>
                      <a:pt x="11198" y="3705"/>
                      <a:pt x="11090" y="3722"/>
                      <a:pt x="10982" y="3736"/>
                    </a:cubicBezTo>
                    <a:cubicBezTo>
                      <a:pt x="10846" y="3739"/>
                      <a:pt x="10714" y="3739"/>
                      <a:pt x="10582" y="3752"/>
                    </a:cubicBezTo>
                    <a:cubicBezTo>
                      <a:pt x="10312" y="3772"/>
                      <a:pt x="10040" y="3800"/>
                      <a:pt x="9770" y="3824"/>
                    </a:cubicBezTo>
                    <a:cubicBezTo>
                      <a:pt x="9363" y="3844"/>
                      <a:pt x="8954" y="3864"/>
                      <a:pt x="8547" y="3888"/>
                    </a:cubicBezTo>
                    <a:lnTo>
                      <a:pt x="8591" y="3888"/>
                    </a:lnTo>
                    <a:cubicBezTo>
                      <a:pt x="8444" y="3892"/>
                      <a:pt x="8299" y="3896"/>
                      <a:pt x="8153" y="3896"/>
                    </a:cubicBezTo>
                    <a:cubicBezTo>
                      <a:pt x="8097" y="3896"/>
                      <a:pt x="8041" y="3895"/>
                      <a:pt x="7985" y="3894"/>
                    </a:cubicBezTo>
                    <a:cubicBezTo>
                      <a:pt x="7851" y="3892"/>
                      <a:pt x="7717" y="3890"/>
                      <a:pt x="7583" y="3890"/>
                    </a:cubicBezTo>
                    <a:cubicBezTo>
                      <a:pt x="7527" y="3890"/>
                      <a:pt x="7472" y="3890"/>
                      <a:pt x="7416" y="3891"/>
                    </a:cubicBezTo>
                    <a:cubicBezTo>
                      <a:pt x="7223" y="3895"/>
                      <a:pt x="7029" y="3898"/>
                      <a:pt x="6836" y="3898"/>
                    </a:cubicBezTo>
                    <a:cubicBezTo>
                      <a:pt x="6642" y="3898"/>
                      <a:pt x="6448" y="3895"/>
                      <a:pt x="6255" y="3884"/>
                    </a:cubicBezTo>
                    <a:cubicBezTo>
                      <a:pt x="6021" y="3864"/>
                      <a:pt x="5788" y="3837"/>
                      <a:pt x="5554" y="3810"/>
                    </a:cubicBezTo>
                    <a:cubicBezTo>
                      <a:pt x="5300" y="3780"/>
                      <a:pt x="5050" y="3745"/>
                      <a:pt x="4795" y="3695"/>
                    </a:cubicBezTo>
                    <a:cubicBezTo>
                      <a:pt x="4470" y="3627"/>
                      <a:pt x="4152" y="3533"/>
                      <a:pt x="3831" y="3451"/>
                    </a:cubicBezTo>
                    <a:cubicBezTo>
                      <a:pt x="3634" y="3400"/>
                      <a:pt x="3437" y="3350"/>
                      <a:pt x="3242" y="3295"/>
                    </a:cubicBezTo>
                    <a:cubicBezTo>
                      <a:pt x="3211" y="3281"/>
                      <a:pt x="3181" y="3268"/>
                      <a:pt x="3150" y="3255"/>
                    </a:cubicBezTo>
                    <a:cubicBezTo>
                      <a:pt x="2865" y="3133"/>
                      <a:pt x="2571" y="3031"/>
                      <a:pt x="2287" y="2899"/>
                    </a:cubicBezTo>
                    <a:cubicBezTo>
                      <a:pt x="2002" y="2750"/>
                      <a:pt x="1734" y="2570"/>
                      <a:pt x="1460" y="2408"/>
                    </a:cubicBezTo>
                    <a:cubicBezTo>
                      <a:pt x="1318" y="2327"/>
                      <a:pt x="1176" y="2242"/>
                      <a:pt x="1034" y="2158"/>
                    </a:cubicBezTo>
                    <a:cubicBezTo>
                      <a:pt x="915" y="2090"/>
                      <a:pt x="796" y="2025"/>
                      <a:pt x="682" y="1951"/>
                    </a:cubicBezTo>
                    <a:cubicBezTo>
                      <a:pt x="532" y="1842"/>
                      <a:pt x="397" y="1717"/>
                      <a:pt x="258" y="1595"/>
                    </a:cubicBezTo>
                    <a:lnTo>
                      <a:pt x="258" y="1595"/>
                    </a:lnTo>
                    <a:cubicBezTo>
                      <a:pt x="259" y="1597"/>
                      <a:pt x="260" y="1599"/>
                      <a:pt x="261" y="1600"/>
                    </a:cubicBezTo>
                    <a:lnTo>
                      <a:pt x="261" y="1600"/>
                    </a:lnTo>
                    <a:cubicBezTo>
                      <a:pt x="258" y="1597"/>
                      <a:pt x="254" y="1595"/>
                      <a:pt x="251" y="1592"/>
                    </a:cubicBezTo>
                    <a:cubicBezTo>
                      <a:pt x="250" y="1591"/>
                      <a:pt x="249" y="1590"/>
                      <a:pt x="247" y="1588"/>
                    </a:cubicBezTo>
                    <a:lnTo>
                      <a:pt x="247" y="1588"/>
                    </a:lnTo>
                    <a:cubicBezTo>
                      <a:pt x="247" y="1588"/>
                      <a:pt x="248" y="1588"/>
                      <a:pt x="248" y="1589"/>
                    </a:cubicBezTo>
                    <a:cubicBezTo>
                      <a:pt x="247" y="1588"/>
                      <a:pt x="247" y="1588"/>
                      <a:pt x="247" y="1588"/>
                    </a:cubicBezTo>
                    <a:lnTo>
                      <a:pt x="247" y="1588"/>
                    </a:lnTo>
                    <a:cubicBezTo>
                      <a:pt x="247" y="1588"/>
                      <a:pt x="247" y="1588"/>
                      <a:pt x="247" y="1588"/>
                    </a:cubicBezTo>
                    <a:lnTo>
                      <a:pt x="247" y="1588"/>
                    </a:lnTo>
                    <a:cubicBezTo>
                      <a:pt x="247" y="1588"/>
                      <a:pt x="246" y="1587"/>
                      <a:pt x="246" y="1587"/>
                    </a:cubicBezTo>
                    <a:lnTo>
                      <a:pt x="246" y="1587"/>
                    </a:lnTo>
                    <a:cubicBezTo>
                      <a:pt x="246" y="1587"/>
                      <a:pt x="246" y="1587"/>
                      <a:pt x="247" y="1588"/>
                    </a:cubicBezTo>
                    <a:lnTo>
                      <a:pt x="247" y="1588"/>
                    </a:lnTo>
                    <a:cubicBezTo>
                      <a:pt x="245" y="1586"/>
                      <a:pt x="242" y="1584"/>
                      <a:pt x="240" y="1582"/>
                    </a:cubicBezTo>
                    <a:lnTo>
                      <a:pt x="240" y="1582"/>
                    </a:lnTo>
                    <a:cubicBezTo>
                      <a:pt x="161" y="1513"/>
                      <a:pt x="79" y="1444"/>
                      <a:pt x="1" y="1379"/>
                    </a:cubicBezTo>
                    <a:lnTo>
                      <a:pt x="1" y="1379"/>
                    </a:lnTo>
                    <a:cubicBezTo>
                      <a:pt x="96" y="1555"/>
                      <a:pt x="190" y="1728"/>
                      <a:pt x="292" y="1900"/>
                    </a:cubicBezTo>
                    <a:cubicBezTo>
                      <a:pt x="441" y="2144"/>
                      <a:pt x="596" y="2381"/>
                      <a:pt x="766" y="2608"/>
                    </a:cubicBezTo>
                    <a:cubicBezTo>
                      <a:pt x="926" y="2804"/>
                      <a:pt x="1098" y="2994"/>
                      <a:pt x="1274" y="3173"/>
                    </a:cubicBezTo>
                    <a:cubicBezTo>
                      <a:pt x="1393" y="3285"/>
                      <a:pt x="1515" y="3390"/>
                      <a:pt x="1640" y="3495"/>
                    </a:cubicBezTo>
                    <a:cubicBezTo>
                      <a:pt x="1758" y="3583"/>
                      <a:pt x="1876" y="3667"/>
                      <a:pt x="1998" y="3756"/>
                    </a:cubicBezTo>
                    <a:cubicBezTo>
                      <a:pt x="2056" y="3776"/>
                      <a:pt x="2114" y="3797"/>
                      <a:pt x="2168" y="3820"/>
                    </a:cubicBezTo>
                    <a:cubicBezTo>
                      <a:pt x="2185" y="3827"/>
                      <a:pt x="2198" y="3833"/>
                      <a:pt x="2215" y="3841"/>
                    </a:cubicBezTo>
                    <a:cubicBezTo>
                      <a:pt x="2201" y="3854"/>
                      <a:pt x="2192" y="3867"/>
                      <a:pt x="2181" y="3884"/>
                    </a:cubicBezTo>
                    <a:cubicBezTo>
                      <a:pt x="2344" y="3996"/>
                      <a:pt x="2510" y="4105"/>
                      <a:pt x="2682" y="4206"/>
                    </a:cubicBezTo>
                    <a:cubicBezTo>
                      <a:pt x="3156" y="4467"/>
                      <a:pt x="3661" y="4674"/>
                      <a:pt x="4156" y="4890"/>
                    </a:cubicBezTo>
                    <a:cubicBezTo>
                      <a:pt x="4156" y="4890"/>
                      <a:pt x="4156" y="4889"/>
                      <a:pt x="4155" y="4889"/>
                    </a:cubicBezTo>
                    <a:lnTo>
                      <a:pt x="4155" y="4889"/>
                    </a:lnTo>
                    <a:cubicBezTo>
                      <a:pt x="4338" y="4963"/>
                      <a:pt x="4524" y="5030"/>
                      <a:pt x="4716" y="5087"/>
                    </a:cubicBezTo>
                    <a:lnTo>
                      <a:pt x="4716" y="5087"/>
                    </a:lnTo>
                    <a:cubicBezTo>
                      <a:pt x="4715" y="5087"/>
                      <a:pt x="4715" y="5087"/>
                      <a:pt x="4714" y="5086"/>
                    </a:cubicBezTo>
                    <a:lnTo>
                      <a:pt x="4714" y="5086"/>
                    </a:lnTo>
                    <a:cubicBezTo>
                      <a:pt x="4721" y="5089"/>
                      <a:pt x="4728" y="5091"/>
                      <a:pt x="4736" y="5093"/>
                    </a:cubicBezTo>
                    <a:lnTo>
                      <a:pt x="4736" y="5093"/>
                    </a:lnTo>
                    <a:cubicBezTo>
                      <a:pt x="4733" y="5092"/>
                      <a:pt x="4731" y="5091"/>
                      <a:pt x="4729" y="5091"/>
                    </a:cubicBezTo>
                    <a:lnTo>
                      <a:pt x="4729" y="5091"/>
                    </a:lnTo>
                    <a:cubicBezTo>
                      <a:pt x="4740" y="5094"/>
                      <a:pt x="4750" y="5097"/>
                      <a:pt x="4761" y="5100"/>
                    </a:cubicBezTo>
                    <a:cubicBezTo>
                      <a:pt x="4761" y="5100"/>
                      <a:pt x="4761" y="5100"/>
                      <a:pt x="4761" y="5100"/>
                    </a:cubicBezTo>
                    <a:lnTo>
                      <a:pt x="4761" y="5100"/>
                    </a:lnTo>
                    <a:cubicBezTo>
                      <a:pt x="4801" y="5111"/>
                      <a:pt x="4841" y="5121"/>
                      <a:pt x="4880" y="5130"/>
                    </a:cubicBezTo>
                    <a:cubicBezTo>
                      <a:pt x="5388" y="5266"/>
                      <a:pt x="5899" y="5398"/>
                      <a:pt x="6417" y="5503"/>
                    </a:cubicBezTo>
                    <a:cubicBezTo>
                      <a:pt x="6536" y="5530"/>
                      <a:pt x="6658" y="5557"/>
                      <a:pt x="6780" y="5574"/>
                    </a:cubicBezTo>
                    <a:cubicBezTo>
                      <a:pt x="6810" y="5580"/>
                      <a:pt x="6838" y="5585"/>
                      <a:pt x="6868" y="5591"/>
                    </a:cubicBezTo>
                    <a:cubicBezTo>
                      <a:pt x="6882" y="5591"/>
                      <a:pt x="6899" y="5591"/>
                      <a:pt x="6915" y="5594"/>
                    </a:cubicBezTo>
                    <a:cubicBezTo>
                      <a:pt x="6917" y="5594"/>
                      <a:pt x="6918" y="5594"/>
                      <a:pt x="6920" y="5594"/>
                    </a:cubicBezTo>
                    <a:lnTo>
                      <a:pt x="6920" y="5594"/>
                    </a:lnTo>
                    <a:cubicBezTo>
                      <a:pt x="6930" y="5595"/>
                      <a:pt x="6939" y="5596"/>
                      <a:pt x="6948" y="5597"/>
                    </a:cubicBezTo>
                    <a:lnTo>
                      <a:pt x="6948" y="5597"/>
                    </a:lnTo>
                    <a:cubicBezTo>
                      <a:pt x="6947" y="5597"/>
                      <a:pt x="6946" y="5597"/>
                      <a:pt x="6945" y="5597"/>
                    </a:cubicBezTo>
                    <a:lnTo>
                      <a:pt x="6945" y="5597"/>
                    </a:lnTo>
                    <a:cubicBezTo>
                      <a:pt x="6949" y="5597"/>
                      <a:pt x="6952" y="5598"/>
                      <a:pt x="6955" y="5598"/>
                    </a:cubicBezTo>
                    <a:cubicBezTo>
                      <a:pt x="6956" y="5598"/>
                      <a:pt x="6956" y="5598"/>
                      <a:pt x="6957" y="5598"/>
                    </a:cubicBezTo>
                    <a:lnTo>
                      <a:pt x="6957" y="5598"/>
                    </a:lnTo>
                    <a:cubicBezTo>
                      <a:pt x="6954" y="5598"/>
                      <a:pt x="6951" y="5598"/>
                      <a:pt x="6948" y="5597"/>
                    </a:cubicBezTo>
                    <a:lnTo>
                      <a:pt x="6948" y="5597"/>
                    </a:lnTo>
                    <a:cubicBezTo>
                      <a:pt x="6951" y="5598"/>
                      <a:pt x="6955" y="5599"/>
                      <a:pt x="6958" y="5599"/>
                    </a:cubicBezTo>
                    <a:lnTo>
                      <a:pt x="6958" y="5599"/>
                    </a:lnTo>
                    <a:cubicBezTo>
                      <a:pt x="6958" y="5599"/>
                      <a:pt x="6957" y="5599"/>
                      <a:pt x="6957" y="5598"/>
                    </a:cubicBezTo>
                    <a:lnTo>
                      <a:pt x="6957" y="5598"/>
                    </a:lnTo>
                    <a:cubicBezTo>
                      <a:pt x="7411" y="5648"/>
                      <a:pt x="7866" y="5687"/>
                      <a:pt x="8324" y="5710"/>
                    </a:cubicBezTo>
                    <a:cubicBezTo>
                      <a:pt x="8656" y="5727"/>
                      <a:pt x="8994" y="5730"/>
                      <a:pt x="9329" y="5730"/>
                    </a:cubicBezTo>
                    <a:lnTo>
                      <a:pt x="9692" y="5730"/>
                    </a:lnTo>
                    <a:cubicBezTo>
                      <a:pt x="10205" y="5720"/>
                      <a:pt x="10722" y="5688"/>
                      <a:pt x="11229" y="5616"/>
                    </a:cubicBezTo>
                    <a:lnTo>
                      <a:pt x="11229" y="5616"/>
                    </a:lnTo>
                    <a:cubicBezTo>
                      <a:pt x="11228" y="5616"/>
                      <a:pt x="11228" y="5616"/>
                      <a:pt x="11227" y="5616"/>
                    </a:cubicBezTo>
                    <a:lnTo>
                      <a:pt x="11227" y="5616"/>
                    </a:lnTo>
                    <a:cubicBezTo>
                      <a:pt x="11240" y="5615"/>
                      <a:pt x="11252" y="5614"/>
                      <a:pt x="11263" y="5611"/>
                    </a:cubicBezTo>
                    <a:lnTo>
                      <a:pt x="11263" y="5611"/>
                    </a:lnTo>
                    <a:cubicBezTo>
                      <a:pt x="11251" y="5613"/>
                      <a:pt x="11240" y="5615"/>
                      <a:pt x="11229" y="5616"/>
                    </a:cubicBezTo>
                    <a:lnTo>
                      <a:pt x="11229" y="5616"/>
                    </a:lnTo>
                    <a:cubicBezTo>
                      <a:pt x="11283" y="5607"/>
                      <a:pt x="11337" y="5600"/>
                      <a:pt x="11392" y="5594"/>
                    </a:cubicBezTo>
                    <a:cubicBezTo>
                      <a:pt x="11385" y="5594"/>
                      <a:pt x="11379" y="5594"/>
                      <a:pt x="11372" y="5595"/>
                    </a:cubicBezTo>
                    <a:lnTo>
                      <a:pt x="11372" y="5595"/>
                    </a:lnTo>
                    <a:cubicBezTo>
                      <a:pt x="11819" y="5517"/>
                      <a:pt x="12261" y="5411"/>
                      <a:pt x="12698" y="5294"/>
                    </a:cubicBezTo>
                    <a:lnTo>
                      <a:pt x="12698" y="5294"/>
                    </a:lnTo>
                    <a:cubicBezTo>
                      <a:pt x="12698" y="5294"/>
                      <a:pt x="12697" y="5294"/>
                      <a:pt x="12696" y="5295"/>
                    </a:cubicBezTo>
                    <a:lnTo>
                      <a:pt x="12696" y="5295"/>
                    </a:lnTo>
                    <a:cubicBezTo>
                      <a:pt x="12704" y="5293"/>
                      <a:pt x="12711" y="5292"/>
                      <a:pt x="12719" y="5290"/>
                    </a:cubicBezTo>
                    <a:cubicBezTo>
                      <a:pt x="12750" y="5280"/>
                      <a:pt x="12780" y="5272"/>
                      <a:pt x="12811" y="5263"/>
                    </a:cubicBezTo>
                    <a:lnTo>
                      <a:pt x="12811" y="5263"/>
                    </a:lnTo>
                    <a:cubicBezTo>
                      <a:pt x="12797" y="5266"/>
                      <a:pt x="12783" y="5269"/>
                      <a:pt x="12770" y="5272"/>
                    </a:cubicBezTo>
                    <a:cubicBezTo>
                      <a:pt x="12892" y="5239"/>
                      <a:pt x="13014" y="5205"/>
                      <a:pt x="13136" y="5171"/>
                    </a:cubicBezTo>
                    <a:cubicBezTo>
                      <a:pt x="13284" y="5130"/>
                      <a:pt x="13433" y="5090"/>
                      <a:pt x="13575" y="5029"/>
                    </a:cubicBezTo>
                    <a:cubicBezTo>
                      <a:pt x="13670" y="4988"/>
                      <a:pt x="13762" y="4941"/>
                      <a:pt x="13850" y="4894"/>
                    </a:cubicBezTo>
                    <a:cubicBezTo>
                      <a:pt x="13874" y="4880"/>
                      <a:pt x="13894" y="4860"/>
                      <a:pt x="13918" y="4853"/>
                    </a:cubicBezTo>
                    <a:cubicBezTo>
                      <a:pt x="13965" y="4836"/>
                      <a:pt x="14009" y="4819"/>
                      <a:pt x="14057" y="4799"/>
                    </a:cubicBezTo>
                    <a:cubicBezTo>
                      <a:pt x="14236" y="4721"/>
                      <a:pt x="14416" y="4636"/>
                      <a:pt x="14585" y="4538"/>
                    </a:cubicBezTo>
                    <a:cubicBezTo>
                      <a:pt x="14944" y="4325"/>
                      <a:pt x="15296" y="4101"/>
                      <a:pt x="15631" y="3850"/>
                    </a:cubicBezTo>
                    <a:cubicBezTo>
                      <a:pt x="15709" y="3786"/>
                      <a:pt x="15783" y="3719"/>
                      <a:pt x="15858" y="3647"/>
                    </a:cubicBezTo>
                    <a:lnTo>
                      <a:pt x="15861" y="3644"/>
                    </a:lnTo>
                    <a:cubicBezTo>
                      <a:pt x="15871" y="3634"/>
                      <a:pt x="15879" y="3627"/>
                      <a:pt x="15885" y="3617"/>
                    </a:cubicBezTo>
                    <a:lnTo>
                      <a:pt x="15888" y="3617"/>
                    </a:lnTo>
                    <a:cubicBezTo>
                      <a:pt x="15970" y="3533"/>
                      <a:pt x="16044" y="3451"/>
                      <a:pt x="16122" y="3370"/>
                    </a:cubicBezTo>
                    <a:cubicBezTo>
                      <a:pt x="16143" y="3350"/>
                      <a:pt x="16163" y="3325"/>
                      <a:pt x="16183" y="3305"/>
                    </a:cubicBezTo>
                    <a:cubicBezTo>
                      <a:pt x="16234" y="3255"/>
                      <a:pt x="16281" y="3203"/>
                      <a:pt x="16332" y="3153"/>
                    </a:cubicBezTo>
                    <a:cubicBezTo>
                      <a:pt x="16407" y="3072"/>
                      <a:pt x="16474" y="2987"/>
                      <a:pt x="16545" y="2906"/>
                    </a:cubicBezTo>
                    <a:cubicBezTo>
                      <a:pt x="16599" y="2848"/>
                      <a:pt x="16651" y="2791"/>
                      <a:pt x="16701" y="2733"/>
                    </a:cubicBezTo>
                    <a:cubicBezTo>
                      <a:pt x="16694" y="2720"/>
                      <a:pt x="16691" y="2706"/>
                      <a:pt x="16684" y="2692"/>
                    </a:cubicBezTo>
                    <a:cubicBezTo>
                      <a:pt x="16724" y="2669"/>
                      <a:pt x="16762" y="2642"/>
                      <a:pt x="16803" y="2614"/>
                    </a:cubicBezTo>
                    <a:cubicBezTo>
                      <a:pt x="16806" y="2610"/>
                      <a:pt x="16810" y="2608"/>
                      <a:pt x="16814" y="2605"/>
                    </a:cubicBezTo>
                    <a:lnTo>
                      <a:pt x="16814" y="2605"/>
                    </a:lnTo>
                    <a:cubicBezTo>
                      <a:pt x="16812" y="2607"/>
                      <a:pt x="16811" y="2609"/>
                      <a:pt x="16809" y="2611"/>
                    </a:cubicBezTo>
                    <a:cubicBezTo>
                      <a:pt x="16811" y="2609"/>
                      <a:pt x="16813" y="2606"/>
                      <a:pt x="16815" y="2604"/>
                    </a:cubicBezTo>
                    <a:lnTo>
                      <a:pt x="16815" y="2604"/>
                    </a:lnTo>
                    <a:cubicBezTo>
                      <a:pt x="16815" y="2604"/>
                      <a:pt x="16814" y="2604"/>
                      <a:pt x="16814" y="2605"/>
                    </a:cubicBezTo>
                    <a:lnTo>
                      <a:pt x="16814" y="2605"/>
                    </a:lnTo>
                    <a:cubicBezTo>
                      <a:pt x="16907" y="2485"/>
                      <a:pt x="16998" y="2362"/>
                      <a:pt x="17093" y="2242"/>
                    </a:cubicBezTo>
                    <a:lnTo>
                      <a:pt x="17090" y="2242"/>
                    </a:lnTo>
                    <a:cubicBezTo>
                      <a:pt x="17267" y="2009"/>
                      <a:pt x="17426" y="1761"/>
                      <a:pt x="17575" y="1507"/>
                    </a:cubicBezTo>
                    <a:cubicBezTo>
                      <a:pt x="17744" y="1209"/>
                      <a:pt x="17896" y="904"/>
                      <a:pt x="18039" y="593"/>
                    </a:cubicBezTo>
                    <a:cubicBezTo>
                      <a:pt x="18076" y="515"/>
                      <a:pt x="18113" y="437"/>
                      <a:pt x="18147" y="359"/>
                    </a:cubicBezTo>
                    <a:cubicBezTo>
                      <a:pt x="18164" y="312"/>
                      <a:pt x="18178" y="265"/>
                      <a:pt x="18191" y="221"/>
                    </a:cubicBezTo>
                    <a:cubicBezTo>
                      <a:pt x="18218" y="149"/>
                      <a:pt x="18238" y="75"/>
                      <a:pt x="18262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6973264" y="5546136"/>
                <a:ext cx="29558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31" y="1"/>
                    </a:moveTo>
                    <a:cubicBezTo>
                      <a:pt x="147" y="1"/>
                      <a:pt x="1" y="177"/>
                      <a:pt x="4" y="353"/>
                    </a:cubicBezTo>
                    <a:cubicBezTo>
                      <a:pt x="7" y="549"/>
                      <a:pt x="170" y="684"/>
                      <a:pt x="356" y="692"/>
                    </a:cubicBezTo>
                    <a:cubicBezTo>
                      <a:pt x="359" y="692"/>
                      <a:pt x="362" y="692"/>
                      <a:pt x="366" y="692"/>
                    </a:cubicBezTo>
                    <a:cubicBezTo>
                      <a:pt x="551" y="692"/>
                      <a:pt x="701" y="515"/>
                      <a:pt x="695" y="336"/>
                    </a:cubicBezTo>
                    <a:cubicBezTo>
                      <a:pt x="691" y="143"/>
                      <a:pt x="529" y="4"/>
                      <a:pt x="342" y="1"/>
                    </a:cubicBezTo>
                    <a:cubicBezTo>
                      <a:pt x="338" y="1"/>
                      <a:pt x="334" y="1"/>
                      <a:pt x="331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7008465" y="5565968"/>
                <a:ext cx="29558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38" y="0"/>
                    </a:moveTo>
                    <a:cubicBezTo>
                      <a:pt x="150" y="0"/>
                      <a:pt x="1" y="174"/>
                      <a:pt x="4" y="355"/>
                    </a:cubicBezTo>
                    <a:cubicBezTo>
                      <a:pt x="11" y="552"/>
                      <a:pt x="170" y="688"/>
                      <a:pt x="359" y="694"/>
                    </a:cubicBezTo>
                    <a:cubicBezTo>
                      <a:pt x="361" y="694"/>
                      <a:pt x="363" y="694"/>
                      <a:pt x="364" y="694"/>
                    </a:cubicBezTo>
                    <a:cubicBezTo>
                      <a:pt x="552" y="694"/>
                      <a:pt x="701" y="520"/>
                      <a:pt x="698" y="338"/>
                    </a:cubicBezTo>
                    <a:cubicBezTo>
                      <a:pt x="692" y="143"/>
                      <a:pt x="532" y="7"/>
                      <a:pt x="343" y="0"/>
                    </a:cubicBezTo>
                    <a:cubicBezTo>
                      <a:pt x="341" y="0"/>
                      <a:pt x="340" y="0"/>
                      <a:pt x="338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7007201" y="5522599"/>
                <a:ext cx="29558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35" y="1"/>
                    </a:moveTo>
                    <a:cubicBezTo>
                      <a:pt x="151" y="1"/>
                      <a:pt x="0" y="177"/>
                      <a:pt x="7" y="353"/>
                    </a:cubicBezTo>
                    <a:cubicBezTo>
                      <a:pt x="11" y="549"/>
                      <a:pt x="173" y="685"/>
                      <a:pt x="359" y="691"/>
                    </a:cubicBezTo>
                    <a:cubicBezTo>
                      <a:pt x="363" y="692"/>
                      <a:pt x="366" y="692"/>
                      <a:pt x="369" y="692"/>
                    </a:cubicBezTo>
                    <a:cubicBezTo>
                      <a:pt x="554" y="692"/>
                      <a:pt x="701" y="516"/>
                      <a:pt x="698" y="336"/>
                    </a:cubicBezTo>
                    <a:cubicBezTo>
                      <a:pt x="694" y="143"/>
                      <a:pt x="531" y="4"/>
                      <a:pt x="345" y="1"/>
                    </a:cubicBezTo>
                    <a:cubicBezTo>
                      <a:pt x="342" y="1"/>
                      <a:pt x="339" y="1"/>
                      <a:pt x="335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7641354" y="5448198"/>
                <a:ext cx="29558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41" y="0"/>
                    </a:moveTo>
                    <a:cubicBezTo>
                      <a:pt x="153" y="0"/>
                      <a:pt x="1" y="175"/>
                      <a:pt x="7" y="356"/>
                    </a:cubicBezTo>
                    <a:cubicBezTo>
                      <a:pt x="11" y="552"/>
                      <a:pt x="173" y="688"/>
                      <a:pt x="359" y="694"/>
                    </a:cubicBezTo>
                    <a:cubicBezTo>
                      <a:pt x="361" y="694"/>
                      <a:pt x="363" y="694"/>
                      <a:pt x="364" y="694"/>
                    </a:cubicBezTo>
                    <a:cubicBezTo>
                      <a:pt x="552" y="694"/>
                      <a:pt x="701" y="520"/>
                      <a:pt x="698" y="339"/>
                    </a:cubicBezTo>
                    <a:cubicBezTo>
                      <a:pt x="695" y="142"/>
                      <a:pt x="532" y="7"/>
                      <a:pt x="346" y="0"/>
                    </a:cubicBezTo>
                    <a:cubicBezTo>
                      <a:pt x="345" y="0"/>
                      <a:pt x="343" y="0"/>
                      <a:pt x="341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7563543" y="4942762"/>
                <a:ext cx="29516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92" extrusionOk="0">
                    <a:moveTo>
                      <a:pt x="332" y="0"/>
                    </a:moveTo>
                    <a:cubicBezTo>
                      <a:pt x="150" y="0"/>
                      <a:pt x="0" y="177"/>
                      <a:pt x="3" y="353"/>
                    </a:cubicBezTo>
                    <a:cubicBezTo>
                      <a:pt x="10" y="549"/>
                      <a:pt x="172" y="688"/>
                      <a:pt x="358" y="691"/>
                    </a:cubicBezTo>
                    <a:cubicBezTo>
                      <a:pt x="362" y="691"/>
                      <a:pt x="366" y="691"/>
                      <a:pt x="370" y="691"/>
                    </a:cubicBezTo>
                    <a:cubicBezTo>
                      <a:pt x="555" y="691"/>
                      <a:pt x="701" y="515"/>
                      <a:pt x="697" y="339"/>
                    </a:cubicBezTo>
                    <a:cubicBezTo>
                      <a:pt x="691" y="142"/>
                      <a:pt x="532" y="4"/>
                      <a:pt x="341" y="0"/>
                    </a:cubicBezTo>
                    <a:cubicBezTo>
                      <a:pt x="338" y="0"/>
                      <a:pt x="335" y="0"/>
                      <a:pt x="332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7571754" y="4982425"/>
                <a:ext cx="29600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95" extrusionOk="0">
                    <a:moveTo>
                      <a:pt x="337" y="0"/>
                    </a:moveTo>
                    <a:cubicBezTo>
                      <a:pt x="153" y="0"/>
                      <a:pt x="1" y="175"/>
                      <a:pt x="8" y="355"/>
                    </a:cubicBezTo>
                    <a:cubicBezTo>
                      <a:pt x="11" y="552"/>
                      <a:pt x="174" y="687"/>
                      <a:pt x="360" y="694"/>
                    </a:cubicBezTo>
                    <a:cubicBezTo>
                      <a:pt x="362" y="694"/>
                      <a:pt x="364" y="694"/>
                      <a:pt x="365" y="694"/>
                    </a:cubicBezTo>
                    <a:cubicBezTo>
                      <a:pt x="552" y="694"/>
                      <a:pt x="702" y="519"/>
                      <a:pt x="699" y="338"/>
                    </a:cubicBezTo>
                    <a:cubicBezTo>
                      <a:pt x="692" y="142"/>
                      <a:pt x="532" y="7"/>
                      <a:pt x="343" y="0"/>
                    </a:cubicBezTo>
                    <a:cubicBezTo>
                      <a:pt x="341" y="0"/>
                      <a:pt x="339" y="0"/>
                      <a:pt x="337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1" name="Google Shape;1201;p56"/>
              <p:cNvSpPr/>
              <p:nvPr/>
            </p:nvSpPr>
            <p:spPr>
              <a:xfrm>
                <a:off x="7028717" y="4649200"/>
                <a:ext cx="29558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37" y="0"/>
                    </a:moveTo>
                    <a:cubicBezTo>
                      <a:pt x="153" y="0"/>
                      <a:pt x="0" y="175"/>
                      <a:pt x="7" y="356"/>
                    </a:cubicBezTo>
                    <a:cubicBezTo>
                      <a:pt x="11" y="552"/>
                      <a:pt x="173" y="688"/>
                      <a:pt x="359" y="694"/>
                    </a:cubicBezTo>
                    <a:cubicBezTo>
                      <a:pt x="361" y="694"/>
                      <a:pt x="363" y="694"/>
                      <a:pt x="365" y="694"/>
                    </a:cubicBezTo>
                    <a:cubicBezTo>
                      <a:pt x="551" y="694"/>
                      <a:pt x="701" y="520"/>
                      <a:pt x="698" y="339"/>
                    </a:cubicBezTo>
                    <a:cubicBezTo>
                      <a:pt x="691" y="143"/>
                      <a:pt x="532" y="7"/>
                      <a:pt x="342" y="0"/>
                    </a:cubicBezTo>
                    <a:cubicBezTo>
                      <a:pt x="341" y="0"/>
                      <a:pt x="339" y="0"/>
                      <a:pt x="337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2" name="Google Shape;1202;p56"/>
              <p:cNvSpPr/>
              <p:nvPr/>
            </p:nvSpPr>
            <p:spPr>
              <a:xfrm>
                <a:off x="6965727" y="5099437"/>
                <a:ext cx="29516" cy="2930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96" extrusionOk="0">
                    <a:moveTo>
                      <a:pt x="337" y="0"/>
                    </a:moveTo>
                    <a:cubicBezTo>
                      <a:pt x="149" y="0"/>
                      <a:pt x="0" y="175"/>
                      <a:pt x="3" y="356"/>
                    </a:cubicBezTo>
                    <a:cubicBezTo>
                      <a:pt x="10" y="553"/>
                      <a:pt x="169" y="688"/>
                      <a:pt x="358" y="695"/>
                    </a:cubicBezTo>
                    <a:cubicBezTo>
                      <a:pt x="360" y="695"/>
                      <a:pt x="362" y="695"/>
                      <a:pt x="364" y="695"/>
                    </a:cubicBezTo>
                    <a:cubicBezTo>
                      <a:pt x="551" y="695"/>
                      <a:pt x="701" y="521"/>
                      <a:pt x="697" y="339"/>
                    </a:cubicBezTo>
                    <a:cubicBezTo>
                      <a:pt x="691" y="143"/>
                      <a:pt x="532" y="8"/>
                      <a:pt x="342" y="0"/>
                    </a:cubicBezTo>
                    <a:cubicBezTo>
                      <a:pt x="340" y="0"/>
                      <a:pt x="339" y="0"/>
                      <a:pt x="337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3" name="Google Shape;1203;p56"/>
              <p:cNvSpPr/>
              <p:nvPr/>
            </p:nvSpPr>
            <p:spPr>
              <a:xfrm>
                <a:off x="6953854" y="5145795"/>
                <a:ext cx="29558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32" y="0"/>
                    </a:moveTo>
                    <a:cubicBezTo>
                      <a:pt x="151" y="0"/>
                      <a:pt x="1" y="176"/>
                      <a:pt x="4" y="353"/>
                    </a:cubicBezTo>
                    <a:cubicBezTo>
                      <a:pt x="11" y="549"/>
                      <a:pt x="173" y="687"/>
                      <a:pt x="360" y="691"/>
                    </a:cubicBezTo>
                    <a:cubicBezTo>
                      <a:pt x="363" y="692"/>
                      <a:pt x="367" y="692"/>
                      <a:pt x="370" y="692"/>
                    </a:cubicBezTo>
                    <a:cubicBezTo>
                      <a:pt x="555" y="692"/>
                      <a:pt x="701" y="515"/>
                      <a:pt x="698" y="339"/>
                    </a:cubicBezTo>
                    <a:cubicBezTo>
                      <a:pt x="692" y="143"/>
                      <a:pt x="532" y="4"/>
                      <a:pt x="343" y="1"/>
                    </a:cubicBezTo>
                    <a:cubicBezTo>
                      <a:pt x="339" y="0"/>
                      <a:pt x="336" y="0"/>
                      <a:pt x="332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4" name="Google Shape;1204;p56"/>
              <p:cNvSpPr/>
              <p:nvPr/>
            </p:nvSpPr>
            <p:spPr>
              <a:xfrm>
                <a:off x="7658617" y="5633548"/>
                <a:ext cx="884" cy="1011"/>
              </a:xfrm>
              <a:custGeom>
                <a:avLst/>
                <a:gdLst/>
                <a:ahLst/>
                <a:cxnLst/>
                <a:rect l="l" t="t" r="r" b="b"/>
                <a:pathLst>
                  <a:path w="21" h="24" extrusionOk="0">
                    <a:moveTo>
                      <a:pt x="21" y="0"/>
                    </a:moveTo>
                    <a:cubicBezTo>
                      <a:pt x="13" y="7"/>
                      <a:pt x="7" y="17"/>
                      <a:pt x="0" y="24"/>
                    </a:cubicBezTo>
                    <a:cubicBezTo>
                      <a:pt x="7" y="17"/>
                      <a:pt x="13" y="7"/>
                      <a:pt x="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5" name="Google Shape;1205;p56"/>
              <p:cNvSpPr/>
              <p:nvPr/>
            </p:nvSpPr>
            <p:spPr>
              <a:xfrm>
                <a:off x="7659460" y="5633085"/>
                <a:ext cx="337" cy="505"/>
              </a:xfrm>
              <a:custGeom>
                <a:avLst/>
                <a:gdLst/>
                <a:ahLst/>
                <a:cxnLst/>
                <a:rect l="l" t="t" r="r" b="b"/>
                <a:pathLst>
                  <a:path w="8" h="12" extrusionOk="0">
                    <a:moveTo>
                      <a:pt x="4" y="1"/>
                    </a:moveTo>
                    <a:cubicBezTo>
                      <a:pt x="4" y="4"/>
                      <a:pt x="1" y="8"/>
                      <a:pt x="1" y="11"/>
                    </a:cubicBezTo>
                    <a:cubicBezTo>
                      <a:pt x="1" y="8"/>
                      <a:pt x="4" y="4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6" name="Google Shape;1206;p56"/>
              <p:cNvSpPr/>
              <p:nvPr/>
            </p:nvSpPr>
            <p:spPr>
              <a:xfrm>
                <a:off x="7143497" y="4663474"/>
                <a:ext cx="61347" cy="56968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53" extrusionOk="0">
                    <a:moveTo>
                      <a:pt x="689" y="0"/>
                    </a:moveTo>
                    <a:cubicBezTo>
                      <a:pt x="491" y="0"/>
                      <a:pt x="283" y="101"/>
                      <a:pt x="179" y="271"/>
                    </a:cubicBezTo>
                    <a:cubicBezTo>
                      <a:pt x="156" y="298"/>
                      <a:pt x="139" y="325"/>
                      <a:pt x="123" y="355"/>
                    </a:cubicBezTo>
                    <a:cubicBezTo>
                      <a:pt x="1" y="566"/>
                      <a:pt x="27" y="860"/>
                      <a:pt x="163" y="1060"/>
                    </a:cubicBezTo>
                    <a:cubicBezTo>
                      <a:pt x="292" y="1249"/>
                      <a:pt x="504" y="1348"/>
                      <a:pt x="725" y="1351"/>
                    </a:cubicBezTo>
                    <a:cubicBezTo>
                      <a:pt x="738" y="1352"/>
                      <a:pt x="752" y="1352"/>
                      <a:pt x="766" y="1352"/>
                    </a:cubicBezTo>
                    <a:cubicBezTo>
                      <a:pt x="808" y="1352"/>
                      <a:pt x="850" y="1349"/>
                      <a:pt x="890" y="1341"/>
                    </a:cubicBezTo>
                    <a:cubicBezTo>
                      <a:pt x="1012" y="1318"/>
                      <a:pt x="1138" y="1232"/>
                      <a:pt x="1220" y="1141"/>
                    </a:cubicBezTo>
                    <a:cubicBezTo>
                      <a:pt x="1301" y="1049"/>
                      <a:pt x="1362" y="945"/>
                      <a:pt x="1392" y="826"/>
                    </a:cubicBezTo>
                    <a:cubicBezTo>
                      <a:pt x="1456" y="582"/>
                      <a:pt x="1365" y="332"/>
                      <a:pt x="1172" y="169"/>
                    </a:cubicBezTo>
                    <a:cubicBezTo>
                      <a:pt x="1047" y="61"/>
                      <a:pt x="860" y="4"/>
                      <a:pt x="698" y="0"/>
                    </a:cubicBezTo>
                    <a:cubicBezTo>
                      <a:pt x="695" y="0"/>
                      <a:pt x="692" y="0"/>
                      <a:pt x="6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7" name="Google Shape;1207;p56"/>
              <p:cNvSpPr/>
              <p:nvPr/>
            </p:nvSpPr>
            <p:spPr>
              <a:xfrm>
                <a:off x="7409394" y="4663559"/>
                <a:ext cx="57768" cy="5739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363" extrusionOk="0">
                    <a:moveTo>
                      <a:pt x="669" y="1"/>
                    </a:moveTo>
                    <a:cubicBezTo>
                      <a:pt x="572" y="1"/>
                      <a:pt x="478" y="27"/>
                      <a:pt x="393" y="72"/>
                    </a:cubicBezTo>
                    <a:cubicBezTo>
                      <a:pt x="336" y="86"/>
                      <a:pt x="275" y="106"/>
                      <a:pt x="223" y="147"/>
                    </a:cubicBezTo>
                    <a:cubicBezTo>
                      <a:pt x="159" y="198"/>
                      <a:pt x="109" y="279"/>
                      <a:pt x="75" y="353"/>
                    </a:cubicBezTo>
                    <a:cubicBezTo>
                      <a:pt x="61" y="384"/>
                      <a:pt x="58" y="418"/>
                      <a:pt x="51" y="452"/>
                    </a:cubicBezTo>
                    <a:cubicBezTo>
                      <a:pt x="24" y="499"/>
                      <a:pt x="0" y="550"/>
                      <a:pt x="0" y="611"/>
                    </a:cubicBezTo>
                    <a:cubicBezTo>
                      <a:pt x="0" y="726"/>
                      <a:pt x="11" y="844"/>
                      <a:pt x="61" y="950"/>
                    </a:cubicBezTo>
                    <a:cubicBezTo>
                      <a:pt x="115" y="1061"/>
                      <a:pt x="197" y="1173"/>
                      <a:pt x="305" y="1238"/>
                    </a:cubicBezTo>
                    <a:cubicBezTo>
                      <a:pt x="423" y="1312"/>
                      <a:pt x="542" y="1360"/>
                      <a:pt x="684" y="1363"/>
                    </a:cubicBezTo>
                    <a:lnTo>
                      <a:pt x="688" y="1363"/>
                    </a:lnTo>
                    <a:cubicBezTo>
                      <a:pt x="693" y="1363"/>
                      <a:pt x="698" y="1363"/>
                      <a:pt x="703" y="1363"/>
                    </a:cubicBezTo>
                    <a:cubicBezTo>
                      <a:pt x="823" y="1363"/>
                      <a:pt x="946" y="1326"/>
                      <a:pt x="1043" y="1261"/>
                    </a:cubicBezTo>
                    <a:cubicBezTo>
                      <a:pt x="1199" y="1153"/>
                      <a:pt x="1291" y="983"/>
                      <a:pt x="1341" y="804"/>
                    </a:cubicBezTo>
                    <a:cubicBezTo>
                      <a:pt x="1369" y="702"/>
                      <a:pt x="1372" y="600"/>
                      <a:pt x="1338" y="499"/>
                    </a:cubicBezTo>
                    <a:cubicBezTo>
                      <a:pt x="1321" y="438"/>
                      <a:pt x="1291" y="377"/>
                      <a:pt x="1256" y="327"/>
                    </a:cubicBezTo>
                    <a:cubicBezTo>
                      <a:pt x="1134" y="133"/>
                      <a:pt x="928" y="15"/>
                      <a:pt x="701" y="2"/>
                    </a:cubicBezTo>
                    <a:cubicBezTo>
                      <a:pt x="691" y="1"/>
                      <a:pt x="680" y="1"/>
                      <a:pt x="6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8" name="Google Shape;1208;p56"/>
              <p:cNvSpPr/>
              <p:nvPr/>
            </p:nvSpPr>
            <p:spPr>
              <a:xfrm>
                <a:off x="7245856" y="4623137"/>
                <a:ext cx="118400" cy="116253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761" extrusionOk="0">
                    <a:moveTo>
                      <a:pt x="969" y="1910"/>
                    </a:moveTo>
                    <a:cubicBezTo>
                      <a:pt x="969" y="1910"/>
                      <a:pt x="969" y="1910"/>
                      <a:pt x="970" y="1911"/>
                    </a:cubicBezTo>
                    <a:lnTo>
                      <a:pt x="970" y="1911"/>
                    </a:lnTo>
                    <a:cubicBezTo>
                      <a:pt x="970" y="1910"/>
                      <a:pt x="969" y="1910"/>
                      <a:pt x="969" y="1910"/>
                    </a:cubicBezTo>
                    <a:cubicBezTo>
                      <a:pt x="969" y="1910"/>
                      <a:pt x="969" y="1910"/>
                      <a:pt x="969" y="1910"/>
                    </a:cubicBezTo>
                    <a:close/>
                    <a:moveTo>
                      <a:pt x="975" y="1913"/>
                    </a:moveTo>
                    <a:lnTo>
                      <a:pt x="983" y="1920"/>
                    </a:lnTo>
                    <a:cubicBezTo>
                      <a:pt x="980" y="1918"/>
                      <a:pt x="976" y="1915"/>
                      <a:pt x="973" y="1913"/>
                    </a:cubicBezTo>
                    <a:close/>
                    <a:moveTo>
                      <a:pt x="1288" y="691"/>
                    </a:moveTo>
                    <a:cubicBezTo>
                      <a:pt x="1311" y="691"/>
                      <a:pt x="1335" y="694"/>
                      <a:pt x="1358" y="694"/>
                    </a:cubicBezTo>
                    <a:cubicBezTo>
                      <a:pt x="1443" y="707"/>
                      <a:pt x="1531" y="732"/>
                      <a:pt x="1613" y="752"/>
                    </a:cubicBezTo>
                    <a:cubicBezTo>
                      <a:pt x="1626" y="758"/>
                      <a:pt x="1639" y="762"/>
                      <a:pt x="1653" y="765"/>
                    </a:cubicBezTo>
                    <a:cubicBezTo>
                      <a:pt x="1690" y="782"/>
                      <a:pt x="1724" y="806"/>
                      <a:pt x="1758" y="823"/>
                    </a:cubicBezTo>
                    <a:cubicBezTo>
                      <a:pt x="1782" y="840"/>
                      <a:pt x="1808" y="853"/>
                      <a:pt x="1832" y="874"/>
                    </a:cubicBezTo>
                    <a:cubicBezTo>
                      <a:pt x="1849" y="884"/>
                      <a:pt x="1863" y="897"/>
                      <a:pt x="1880" y="914"/>
                    </a:cubicBezTo>
                    <a:cubicBezTo>
                      <a:pt x="1910" y="948"/>
                      <a:pt x="1944" y="982"/>
                      <a:pt x="1974" y="1019"/>
                    </a:cubicBezTo>
                    <a:cubicBezTo>
                      <a:pt x="2008" y="1063"/>
                      <a:pt x="2035" y="1110"/>
                      <a:pt x="2063" y="1154"/>
                    </a:cubicBezTo>
                    <a:cubicBezTo>
                      <a:pt x="2069" y="1168"/>
                      <a:pt x="2080" y="1182"/>
                      <a:pt x="2086" y="1192"/>
                    </a:cubicBezTo>
                    <a:cubicBezTo>
                      <a:pt x="2086" y="1199"/>
                      <a:pt x="2086" y="1199"/>
                      <a:pt x="2090" y="1205"/>
                    </a:cubicBezTo>
                    <a:cubicBezTo>
                      <a:pt x="2093" y="1226"/>
                      <a:pt x="2100" y="1243"/>
                      <a:pt x="2103" y="1263"/>
                    </a:cubicBezTo>
                    <a:cubicBezTo>
                      <a:pt x="2107" y="1310"/>
                      <a:pt x="2113" y="1357"/>
                      <a:pt x="2116" y="1405"/>
                    </a:cubicBezTo>
                    <a:cubicBezTo>
                      <a:pt x="2110" y="1452"/>
                      <a:pt x="2096" y="1500"/>
                      <a:pt x="2086" y="1547"/>
                    </a:cubicBezTo>
                    <a:cubicBezTo>
                      <a:pt x="2076" y="1585"/>
                      <a:pt x="2063" y="1621"/>
                      <a:pt x="2049" y="1656"/>
                    </a:cubicBezTo>
                    <a:cubicBezTo>
                      <a:pt x="2039" y="1682"/>
                      <a:pt x="2025" y="1710"/>
                      <a:pt x="2008" y="1734"/>
                    </a:cubicBezTo>
                    <a:cubicBezTo>
                      <a:pt x="1991" y="1768"/>
                      <a:pt x="1971" y="1798"/>
                      <a:pt x="1951" y="1829"/>
                    </a:cubicBezTo>
                    <a:cubicBezTo>
                      <a:pt x="1924" y="1859"/>
                      <a:pt x="1897" y="1890"/>
                      <a:pt x="1869" y="1916"/>
                    </a:cubicBezTo>
                    <a:cubicBezTo>
                      <a:pt x="1856" y="1926"/>
                      <a:pt x="1849" y="1940"/>
                      <a:pt x="1836" y="1951"/>
                    </a:cubicBezTo>
                    <a:cubicBezTo>
                      <a:pt x="1826" y="1954"/>
                      <a:pt x="1816" y="1960"/>
                      <a:pt x="1805" y="1967"/>
                    </a:cubicBezTo>
                    <a:cubicBezTo>
                      <a:pt x="1755" y="1994"/>
                      <a:pt x="1704" y="2021"/>
                      <a:pt x="1649" y="2045"/>
                    </a:cubicBezTo>
                    <a:cubicBezTo>
                      <a:pt x="1643" y="2048"/>
                      <a:pt x="1636" y="2052"/>
                      <a:pt x="1629" y="2055"/>
                    </a:cubicBezTo>
                    <a:cubicBezTo>
                      <a:pt x="1605" y="2059"/>
                      <a:pt x="1578" y="2062"/>
                      <a:pt x="1555" y="2065"/>
                    </a:cubicBezTo>
                    <a:cubicBezTo>
                      <a:pt x="1527" y="2068"/>
                      <a:pt x="1500" y="2072"/>
                      <a:pt x="1477" y="2076"/>
                    </a:cubicBezTo>
                    <a:cubicBezTo>
                      <a:pt x="1446" y="2072"/>
                      <a:pt x="1422" y="2072"/>
                      <a:pt x="1396" y="2068"/>
                    </a:cubicBezTo>
                    <a:cubicBezTo>
                      <a:pt x="1362" y="2065"/>
                      <a:pt x="1335" y="2059"/>
                      <a:pt x="1304" y="2052"/>
                    </a:cubicBezTo>
                    <a:cubicBezTo>
                      <a:pt x="1253" y="2038"/>
                      <a:pt x="1206" y="2025"/>
                      <a:pt x="1162" y="2004"/>
                    </a:cubicBezTo>
                    <a:cubicBezTo>
                      <a:pt x="1105" y="1981"/>
                      <a:pt x="1054" y="1957"/>
                      <a:pt x="999" y="1926"/>
                    </a:cubicBezTo>
                    <a:cubicBezTo>
                      <a:pt x="983" y="1916"/>
                      <a:pt x="969" y="1906"/>
                      <a:pt x="952" y="1896"/>
                    </a:cubicBezTo>
                    <a:cubicBezTo>
                      <a:pt x="938" y="1886"/>
                      <a:pt x="925" y="1873"/>
                      <a:pt x="915" y="1862"/>
                    </a:cubicBezTo>
                    <a:cubicBezTo>
                      <a:pt x="881" y="1825"/>
                      <a:pt x="850" y="1791"/>
                      <a:pt x="816" y="1754"/>
                    </a:cubicBezTo>
                    <a:cubicBezTo>
                      <a:pt x="800" y="1734"/>
                      <a:pt x="786" y="1710"/>
                      <a:pt x="769" y="1686"/>
                    </a:cubicBezTo>
                    <a:cubicBezTo>
                      <a:pt x="759" y="1666"/>
                      <a:pt x="746" y="1642"/>
                      <a:pt x="735" y="1618"/>
                    </a:cubicBezTo>
                    <a:cubicBezTo>
                      <a:pt x="735" y="1612"/>
                      <a:pt x="732" y="1605"/>
                      <a:pt x="728" y="1595"/>
                    </a:cubicBezTo>
                    <a:cubicBezTo>
                      <a:pt x="719" y="1551"/>
                      <a:pt x="708" y="1504"/>
                      <a:pt x="702" y="1456"/>
                    </a:cubicBezTo>
                    <a:cubicBezTo>
                      <a:pt x="698" y="1439"/>
                      <a:pt x="698" y="1422"/>
                      <a:pt x="694" y="1409"/>
                    </a:cubicBezTo>
                    <a:cubicBezTo>
                      <a:pt x="694" y="1388"/>
                      <a:pt x="694" y="1365"/>
                      <a:pt x="698" y="1344"/>
                    </a:cubicBezTo>
                    <a:cubicBezTo>
                      <a:pt x="702" y="1321"/>
                      <a:pt x="705" y="1296"/>
                      <a:pt x="711" y="1273"/>
                    </a:cubicBezTo>
                    <a:cubicBezTo>
                      <a:pt x="711" y="1256"/>
                      <a:pt x="715" y="1239"/>
                      <a:pt x="719" y="1219"/>
                    </a:cubicBezTo>
                    <a:cubicBezTo>
                      <a:pt x="732" y="1141"/>
                      <a:pt x="755" y="1063"/>
                      <a:pt x="789" y="992"/>
                    </a:cubicBezTo>
                    <a:cubicBezTo>
                      <a:pt x="810" y="944"/>
                      <a:pt x="844" y="907"/>
                      <a:pt x="881" y="874"/>
                    </a:cubicBezTo>
                    <a:lnTo>
                      <a:pt x="881" y="870"/>
                    </a:lnTo>
                    <a:cubicBezTo>
                      <a:pt x="883" y="868"/>
                      <a:pt x="887" y="864"/>
                      <a:pt x="890" y="862"/>
                    </a:cubicBezTo>
                    <a:lnTo>
                      <a:pt x="890" y="862"/>
                    </a:lnTo>
                    <a:cubicBezTo>
                      <a:pt x="891" y="861"/>
                      <a:pt x="892" y="861"/>
                      <a:pt x="893" y="860"/>
                    </a:cubicBezTo>
                    <a:lnTo>
                      <a:pt x="893" y="860"/>
                    </a:lnTo>
                    <a:cubicBezTo>
                      <a:pt x="893" y="860"/>
                      <a:pt x="894" y="860"/>
                      <a:pt x="894" y="860"/>
                    </a:cubicBezTo>
                    <a:lnTo>
                      <a:pt x="894" y="860"/>
                    </a:lnTo>
                    <a:cubicBezTo>
                      <a:pt x="894" y="860"/>
                      <a:pt x="893" y="860"/>
                      <a:pt x="893" y="860"/>
                    </a:cubicBezTo>
                    <a:lnTo>
                      <a:pt x="893" y="860"/>
                    </a:lnTo>
                    <a:cubicBezTo>
                      <a:pt x="895" y="859"/>
                      <a:pt x="896" y="858"/>
                      <a:pt x="897" y="857"/>
                    </a:cubicBezTo>
                    <a:cubicBezTo>
                      <a:pt x="908" y="849"/>
                      <a:pt x="915" y="843"/>
                      <a:pt x="922" y="836"/>
                    </a:cubicBezTo>
                    <a:cubicBezTo>
                      <a:pt x="928" y="833"/>
                      <a:pt x="932" y="829"/>
                      <a:pt x="935" y="826"/>
                    </a:cubicBezTo>
                    <a:cubicBezTo>
                      <a:pt x="938" y="826"/>
                      <a:pt x="938" y="826"/>
                      <a:pt x="942" y="823"/>
                    </a:cubicBezTo>
                    <a:cubicBezTo>
                      <a:pt x="979" y="799"/>
                      <a:pt x="1019" y="772"/>
                      <a:pt x="1057" y="748"/>
                    </a:cubicBezTo>
                    <a:cubicBezTo>
                      <a:pt x="1071" y="741"/>
                      <a:pt x="1084" y="732"/>
                      <a:pt x="1094" y="727"/>
                    </a:cubicBezTo>
                    <a:cubicBezTo>
                      <a:pt x="1108" y="721"/>
                      <a:pt x="1121" y="718"/>
                      <a:pt x="1135" y="714"/>
                    </a:cubicBezTo>
                    <a:cubicBezTo>
                      <a:pt x="1158" y="707"/>
                      <a:pt x="1182" y="701"/>
                      <a:pt x="1206" y="697"/>
                    </a:cubicBezTo>
                    <a:cubicBezTo>
                      <a:pt x="1233" y="694"/>
                      <a:pt x="1260" y="691"/>
                      <a:pt x="1288" y="691"/>
                    </a:cubicBezTo>
                    <a:close/>
                    <a:moveTo>
                      <a:pt x="1314" y="0"/>
                    </a:moveTo>
                    <a:cubicBezTo>
                      <a:pt x="1172" y="3"/>
                      <a:pt x="1027" y="16"/>
                      <a:pt x="891" y="64"/>
                    </a:cubicBezTo>
                    <a:cubicBezTo>
                      <a:pt x="742" y="118"/>
                      <a:pt x="607" y="210"/>
                      <a:pt x="481" y="301"/>
                    </a:cubicBezTo>
                    <a:cubicBezTo>
                      <a:pt x="471" y="311"/>
                      <a:pt x="455" y="325"/>
                      <a:pt x="444" y="335"/>
                    </a:cubicBezTo>
                    <a:cubicBezTo>
                      <a:pt x="410" y="352"/>
                      <a:pt x="380" y="379"/>
                      <a:pt x="356" y="410"/>
                    </a:cubicBezTo>
                    <a:cubicBezTo>
                      <a:pt x="268" y="518"/>
                      <a:pt x="194" y="630"/>
                      <a:pt x="139" y="762"/>
                    </a:cubicBezTo>
                    <a:cubicBezTo>
                      <a:pt x="105" y="849"/>
                      <a:pt x="78" y="938"/>
                      <a:pt x="55" y="1032"/>
                    </a:cubicBezTo>
                    <a:cubicBezTo>
                      <a:pt x="31" y="1131"/>
                      <a:pt x="0" y="1239"/>
                      <a:pt x="4" y="1341"/>
                    </a:cubicBezTo>
                    <a:lnTo>
                      <a:pt x="4" y="1374"/>
                    </a:lnTo>
                    <a:cubicBezTo>
                      <a:pt x="8" y="1510"/>
                      <a:pt x="24" y="1642"/>
                      <a:pt x="58" y="1771"/>
                    </a:cubicBezTo>
                    <a:cubicBezTo>
                      <a:pt x="119" y="1994"/>
                      <a:pt x="268" y="2207"/>
                      <a:pt x="438" y="2363"/>
                    </a:cubicBezTo>
                    <a:cubicBezTo>
                      <a:pt x="610" y="2523"/>
                      <a:pt x="841" y="2641"/>
                      <a:pt x="1067" y="2706"/>
                    </a:cubicBezTo>
                    <a:cubicBezTo>
                      <a:pt x="1192" y="2739"/>
                      <a:pt x="1311" y="2756"/>
                      <a:pt x="1433" y="2759"/>
                    </a:cubicBezTo>
                    <a:cubicBezTo>
                      <a:pt x="1452" y="2760"/>
                      <a:pt x="1470" y="2760"/>
                      <a:pt x="1489" y="2760"/>
                    </a:cubicBezTo>
                    <a:cubicBezTo>
                      <a:pt x="1577" y="2760"/>
                      <a:pt x="1665" y="2752"/>
                      <a:pt x="1758" y="2732"/>
                    </a:cubicBezTo>
                    <a:cubicBezTo>
                      <a:pt x="1866" y="2712"/>
                      <a:pt x="1974" y="2662"/>
                      <a:pt x="2073" y="2607"/>
                    </a:cubicBezTo>
                    <a:cubicBezTo>
                      <a:pt x="2144" y="2570"/>
                      <a:pt x="2215" y="2529"/>
                      <a:pt x="2276" y="2479"/>
                    </a:cubicBezTo>
                    <a:cubicBezTo>
                      <a:pt x="2429" y="2360"/>
                      <a:pt x="2547" y="2194"/>
                      <a:pt x="2638" y="2025"/>
                    </a:cubicBezTo>
                    <a:cubicBezTo>
                      <a:pt x="2696" y="1920"/>
                      <a:pt x="2733" y="1801"/>
                      <a:pt x="2760" y="1682"/>
                    </a:cubicBezTo>
                    <a:cubicBezTo>
                      <a:pt x="2771" y="1646"/>
                      <a:pt x="2780" y="1608"/>
                      <a:pt x="2787" y="1571"/>
                    </a:cubicBezTo>
                    <a:cubicBezTo>
                      <a:pt x="2807" y="1469"/>
                      <a:pt x="2811" y="1371"/>
                      <a:pt x="2797" y="1270"/>
                    </a:cubicBezTo>
                    <a:cubicBezTo>
                      <a:pt x="2787" y="1168"/>
                      <a:pt x="2774" y="1066"/>
                      <a:pt x="2740" y="971"/>
                    </a:cubicBezTo>
                    <a:cubicBezTo>
                      <a:pt x="2689" y="826"/>
                      <a:pt x="2594" y="687"/>
                      <a:pt x="2496" y="569"/>
                    </a:cubicBezTo>
                    <a:cubicBezTo>
                      <a:pt x="2394" y="443"/>
                      <a:pt x="2279" y="328"/>
                      <a:pt x="2141" y="247"/>
                    </a:cubicBezTo>
                    <a:cubicBezTo>
                      <a:pt x="2080" y="213"/>
                      <a:pt x="2022" y="172"/>
                      <a:pt x="1961" y="146"/>
                    </a:cubicBezTo>
                    <a:cubicBezTo>
                      <a:pt x="1873" y="105"/>
                      <a:pt x="1788" y="81"/>
                      <a:pt x="1697" y="61"/>
                    </a:cubicBezTo>
                    <a:cubicBezTo>
                      <a:pt x="1572" y="33"/>
                      <a:pt x="1446" y="0"/>
                      <a:pt x="1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9" name="Google Shape;1209;p56"/>
              <p:cNvSpPr/>
              <p:nvPr/>
            </p:nvSpPr>
            <p:spPr>
              <a:xfrm>
                <a:off x="7222487" y="4735012"/>
                <a:ext cx="166274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1846" extrusionOk="0">
                    <a:moveTo>
                      <a:pt x="3697" y="833"/>
                    </a:moveTo>
                    <a:lnTo>
                      <a:pt x="3697" y="833"/>
                    </a:lnTo>
                    <a:cubicBezTo>
                      <a:pt x="3694" y="839"/>
                      <a:pt x="3690" y="845"/>
                      <a:pt x="3687" y="851"/>
                    </a:cubicBezTo>
                    <a:cubicBezTo>
                      <a:pt x="3691" y="845"/>
                      <a:pt x="3694" y="839"/>
                      <a:pt x="3697" y="833"/>
                    </a:cubicBezTo>
                    <a:close/>
                    <a:moveTo>
                      <a:pt x="339" y="847"/>
                    </a:moveTo>
                    <a:cubicBezTo>
                      <a:pt x="342" y="849"/>
                      <a:pt x="346" y="851"/>
                      <a:pt x="349" y="853"/>
                    </a:cubicBezTo>
                    <a:lnTo>
                      <a:pt x="349" y="853"/>
                    </a:lnTo>
                    <a:cubicBezTo>
                      <a:pt x="346" y="851"/>
                      <a:pt x="342" y="849"/>
                      <a:pt x="339" y="847"/>
                    </a:cubicBezTo>
                    <a:close/>
                    <a:moveTo>
                      <a:pt x="2980" y="1562"/>
                    </a:moveTo>
                    <a:cubicBezTo>
                      <a:pt x="2974" y="1564"/>
                      <a:pt x="2968" y="1567"/>
                      <a:pt x="2961" y="1570"/>
                    </a:cubicBezTo>
                    <a:lnTo>
                      <a:pt x="2961" y="1570"/>
                    </a:lnTo>
                    <a:cubicBezTo>
                      <a:pt x="2967" y="1568"/>
                      <a:pt x="2974" y="1565"/>
                      <a:pt x="2980" y="1562"/>
                    </a:cubicBezTo>
                    <a:close/>
                    <a:moveTo>
                      <a:pt x="3948" y="1"/>
                    </a:moveTo>
                    <a:lnTo>
                      <a:pt x="3948" y="1"/>
                    </a:lnTo>
                    <a:cubicBezTo>
                      <a:pt x="3938" y="11"/>
                      <a:pt x="3931" y="21"/>
                      <a:pt x="3921" y="31"/>
                    </a:cubicBezTo>
                    <a:cubicBezTo>
                      <a:pt x="3921" y="35"/>
                      <a:pt x="3921" y="35"/>
                      <a:pt x="3918" y="35"/>
                    </a:cubicBezTo>
                    <a:cubicBezTo>
                      <a:pt x="3918" y="38"/>
                      <a:pt x="3911" y="45"/>
                      <a:pt x="3911" y="49"/>
                    </a:cubicBezTo>
                    <a:cubicBezTo>
                      <a:pt x="3884" y="79"/>
                      <a:pt x="3860" y="109"/>
                      <a:pt x="3834" y="143"/>
                    </a:cubicBezTo>
                    <a:cubicBezTo>
                      <a:pt x="3830" y="147"/>
                      <a:pt x="3830" y="150"/>
                      <a:pt x="3826" y="153"/>
                    </a:cubicBezTo>
                    <a:cubicBezTo>
                      <a:pt x="3823" y="153"/>
                      <a:pt x="3823" y="153"/>
                      <a:pt x="3823" y="157"/>
                    </a:cubicBezTo>
                    <a:lnTo>
                      <a:pt x="3820" y="157"/>
                    </a:lnTo>
                    <a:cubicBezTo>
                      <a:pt x="3773" y="224"/>
                      <a:pt x="3721" y="289"/>
                      <a:pt x="3664" y="353"/>
                    </a:cubicBezTo>
                    <a:lnTo>
                      <a:pt x="3481" y="536"/>
                    </a:lnTo>
                    <a:cubicBezTo>
                      <a:pt x="3417" y="594"/>
                      <a:pt x="3352" y="651"/>
                      <a:pt x="3288" y="708"/>
                    </a:cubicBezTo>
                    <a:cubicBezTo>
                      <a:pt x="3227" y="756"/>
                      <a:pt x="3163" y="800"/>
                      <a:pt x="3095" y="841"/>
                    </a:cubicBezTo>
                    <a:cubicBezTo>
                      <a:pt x="3102" y="841"/>
                      <a:pt x="3102" y="838"/>
                      <a:pt x="3105" y="838"/>
                    </a:cubicBezTo>
                    <a:lnTo>
                      <a:pt x="3105" y="838"/>
                    </a:lnTo>
                    <a:cubicBezTo>
                      <a:pt x="3031" y="888"/>
                      <a:pt x="2953" y="939"/>
                      <a:pt x="2875" y="986"/>
                    </a:cubicBezTo>
                    <a:lnTo>
                      <a:pt x="2879" y="986"/>
                    </a:lnTo>
                    <a:cubicBezTo>
                      <a:pt x="2875" y="986"/>
                      <a:pt x="2875" y="986"/>
                      <a:pt x="2871" y="990"/>
                    </a:cubicBezTo>
                    <a:cubicBezTo>
                      <a:pt x="2868" y="990"/>
                      <a:pt x="2868" y="990"/>
                      <a:pt x="2868" y="993"/>
                    </a:cubicBezTo>
                    <a:cubicBezTo>
                      <a:pt x="2740" y="1064"/>
                      <a:pt x="2604" y="1118"/>
                      <a:pt x="2462" y="1155"/>
                    </a:cubicBezTo>
                    <a:cubicBezTo>
                      <a:pt x="2296" y="1199"/>
                      <a:pt x="2123" y="1224"/>
                      <a:pt x="1954" y="1233"/>
                    </a:cubicBezTo>
                    <a:cubicBezTo>
                      <a:pt x="1904" y="1233"/>
                      <a:pt x="1856" y="1235"/>
                      <a:pt x="1807" y="1235"/>
                    </a:cubicBezTo>
                    <a:cubicBezTo>
                      <a:pt x="1783" y="1235"/>
                      <a:pt x="1759" y="1234"/>
                      <a:pt x="1734" y="1233"/>
                    </a:cubicBezTo>
                    <a:cubicBezTo>
                      <a:pt x="1649" y="1230"/>
                      <a:pt x="1561" y="1224"/>
                      <a:pt x="1477" y="1216"/>
                    </a:cubicBezTo>
                    <a:cubicBezTo>
                      <a:pt x="1396" y="1207"/>
                      <a:pt x="1314" y="1196"/>
                      <a:pt x="1233" y="1179"/>
                    </a:cubicBezTo>
                    <a:cubicBezTo>
                      <a:pt x="1155" y="1159"/>
                      <a:pt x="1080" y="1138"/>
                      <a:pt x="1006" y="1115"/>
                    </a:cubicBezTo>
                    <a:cubicBezTo>
                      <a:pt x="850" y="1068"/>
                      <a:pt x="694" y="1010"/>
                      <a:pt x="546" y="946"/>
                    </a:cubicBezTo>
                    <a:cubicBezTo>
                      <a:pt x="478" y="916"/>
                      <a:pt x="413" y="888"/>
                      <a:pt x="349" y="853"/>
                    </a:cubicBezTo>
                    <a:lnTo>
                      <a:pt x="349" y="853"/>
                    </a:lnTo>
                    <a:cubicBezTo>
                      <a:pt x="353" y="855"/>
                      <a:pt x="356" y="858"/>
                      <a:pt x="359" y="861"/>
                    </a:cubicBezTo>
                    <a:cubicBezTo>
                      <a:pt x="238" y="793"/>
                      <a:pt x="119" y="736"/>
                      <a:pt x="7" y="655"/>
                    </a:cubicBezTo>
                    <a:cubicBezTo>
                      <a:pt x="3" y="655"/>
                      <a:pt x="0" y="651"/>
                      <a:pt x="0" y="651"/>
                    </a:cubicBezTo>
                    <a:lnTo>
                      <a:pt x="0" y="651"/>
                    </a:lnTo>
                    <a:cubicBezTo>
                      <a:pt x="17" y="695"/>
                      <a:pt x="34" y="739"/>
                      <a:pt x="58" y="783"/>
                    </a:cubicBezTo>
                    <a:cubicBezTo>
                      <a:pt x="61" y="786"/>
                      <a:pt x="61" y="786"/>
                      <a:pt x="61" y="790"/>
                    </a:cubicBezTo>
                    <a:cubicBezTo>
                      <a:pt x="102" y="858"/>
                      <a:pt x="142" y="925"/>
                      <a:pt x="183" y="993"/>
                    </a:cubicBezTo>
                    <a:cubicBezTo>
                      <a:pt x="230" y="1074"/>
                      <a:pt x="285" y="1152"/>
                      <a:pt x="339" y="1230"/>
                    </a:cubicBezTo>
                    <a:cubicBezTo>
                      <a:pt x="352" y="1247"/>
                      <a:pt x="366" y="1264"/>
                      <a:pt x="383" y="1277"/>
                    </a:cubicBezTo>
                    <a:cubicBezTo>
                      <a:pt x="407" y="1301"/>
                      <a:pt x="430" y="1325"/>
                      <a:pt x="454" y="1349"/>
                    </a:cubicBezTo>
                    <a:cubicBezTo>
                      <a:pt x="502" y="1382"/>
                      <a:pt x="549" y="1419"/>
                      <a:pt x="596" y="1457"/>
                    </a:cubicBezTo>
                    <a:cubicBezTo>
                      <a:pt x="647" y="1498"/>
                      <a:pt x="698" y="1535"/>
                      <a:pt x="755" y="1572"/>
                    </a:cubicBezTo>
                    <a:cubicBezTo>
                      <a:pt x="758" y="1572"/>
                      <a:pt x="762" y="1576"/>
                      <a:pt x="766" y="1576"/>
                    </a:cubicBezTo>
                    <a:cubicBezTo>
                      <a:pt x="830" y="1613"/>
                      <a:pt x="894" y="1650"/>
                      <a:pt x="958" y="1687"/>
                    </a:cubicBezTo>
                    <a:cubicBezTo>
                      <a:pt x="1060" y="1727"/>
                      <a:pt x="1165" y="1765"/>
                      <a:pt x="1274" y="1793"/>
                    </a:cubicBezTo>
                    <a:cubicBezTo>
                      <a:pt x="1409" y="1826"/>
                      <a:pt x="1544" y="1836"/>
                      <a:pt x="1683" y="1840"/>
                    </a:cubicBezTo>
                    <a:cubicBezTo>
                      <a:pt x="1721" y="1843"/>
                      <a:pt x="1761" y="1843"/>
                      <a:pt x="1798" y="1843"/>
                    </a:cubicBezTo>
                    <a:cubicBezTo>
                      <a:pt x="1862" y="1843"/>
                      <a:pt x="1925" y="1845"/>
                      <a:pt x="1987" y="1845"/>
                    </a:cubicBezTo>
                    <a:cubicBezTo>
                      <a:pt x="2034" y="1845"/>
                      <a:pt x="2080" y="1844"/>
                      <a:pt x="2127" y="1840"/>
                    </a:cubicBezTo>
                    <a:cubicBezTo>
                      <a:pt x="2425" y="1809"/>
                      <a:pt x="2693" y="1686"/>
                      <a:pt x="2961" y="1570"/>
                    </a:cubicBezTo>
                    <a:lnTo>
                      <a:pt x="2961" y="1570"/>
                    </a:lnTo>
                    <a:cubicBezTo>
                      <a:pt x="2958" y="1571"/>
                      <a:pt x="2955" y="1572"/>
                      <a:pt x="2952" y="1573"/>
                    </a:cubicBezTo>
                    <a:lnTo>
                      <a:pt x="2952" y="1573"/>
                    </a:lnTo>
                    <a:cubicBezTo>
                      <a:pt x="3050" y="1531"/>
                      <a:pt x="3147" y="1489"/>
                      <a:pt x="3234" y="1433"/>
                    </a:cubicBezTo>
                    <a:cubicBezTo>
                      <a:pt x="3278" y="1393"/>
                      <a:pt x="3326" y="1349"/>
                      <a:pt x="3366" y="1305"/>
                    </a:cubicBezTo>
                    <a:cubicBezTo>
                      <a:pt x="3420" y="1247"/>
                      <a:pt x="3464" y="1190"/>
                      <a:pt x="3512" y="1129"/>
                    </a:cubicBezTo>
                    <a:lnTo>
                      <a:pt x="3512" y="1129"/>
                    </a:lnTo>
                    <a:cubicBezTo>
                      <a:pt x="3512" y="1129"/>
                      <a:pt x="3511" y="1129"/>
                      <a:pt x="3511" y="1129"/>
                    </a:cubicBezTo>
                    <a:lnTo>
                      <a:pt x="3511" y="1129"/>
                    </a:lnTo>
                    <a:cubicBezTo>
                      <a:pt x="3577" y="1035"/>
                      <a:pt x="3641" y="934"/>
                      <a:pt x="3698" y="830"/>
                    </a:cubicBezTo>
                    <a:lnTo>
                      <a:pt x="3698" y="830"/>
                    </a:lnTo>
                    <a:cubicBezTo>
                      <a:pt x="3697" y="831"/>
                      <a:pt x="3697" y="832"/>
                      <a:pt x="3697" y="833"/>
                    </a:cubicBezTo>
                    <a:lnTo>
                      <a:pt x="3697" y="833"/>
                    </a:lnTo>
                    <a:cubicBezTo>
                      <a:pt x="3765" y="704"/>
                      <a:pt x="3832" y="574"/>
                      <a:pt x="3881" y="438"/>
                    </a:cubicBezTo>
                    <a:cubicBezTo>
                      <a:pt x="3881" y="435"/>
                      <a:pt x="3884" y="431"/>
                      <a:pt x="3884" y="431"/>
                    </a:cubicBezTo>
                    <a:cubicBezTo>
                      <a:pt x="3921" y="289"/>
                      <a:pt x="3938" y="143"/>
                      <a:pt x="39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10" name="Google Shape;1210;p56"/>
              <p:cNvSpPr/>
              <p:nvPr/>
            </p:nvSpPr>
            <p:spPr>
              <a:xfrm>
                <a:off x="6452460" y="3376387"/>
                <a:ext cx="1680633" cy="2525812"/>
              </a:xfrm>
              <a:custGeom>
                <a:avLst/>
                <a:gdLst/>
                <a:ahLst/>
                <a:cxnLst/>
                <a:rect l="l" t="t" r="r" b="b"/>
                <a:pathLst>
                  <a:path w="39915" h="59988" extrusionOk="0">
                    <a:moveTo>
                      <a:pt x="25418" y="686"/>
                    </a:moveTo>
                    <a:lnTo>
                      <a:pt x="25418" y="686"/>
                    </a:lnTo>
                    <a:cubicBezTo>
                      <a:pt x="25419" y="686"/>
                      <a:pt x="25421" y="686"/>
                      <a:pt x="25423" y="687"/>
                    </a:cubicBezTo>
                    <a:lnTo>
                      <a:pt x="25423" y="687"/>
                    </a:lnTo>
                    <a:cubicBezTo>
                      <a:pt x="25421" y="686"/>
                      <a:pt x="25419" y="686"/>
                      <a:pt x="25418" y="686"/>
                    </a:cubicBezTo>
                    <a:close/>
                    <a:moveTo>
                      <a:pt x="19128" y="702"/>
                    </a:moveTo>
                    <a:cubicBezTo>
                      <a:pt x="19118" y="702"/>
                      <a:pt x="19108" y="702"/>
                      <a:pt x="19098" y="703"/>
                    </a:cubicBezTo>
                    <a:cubicBezTo>
                      <a:pt x="19107" y="703"/>
                      <a:pt x="19118" y="703"/>
                      <a:pt x="19128" y="702"/>
                    </a:cubicBezTo>
                    <a:close/>
                    <a:moveTo>
                      <a:pt x="22274" y="26748"/>
                    </a:moveTo>
                    <a:cubicBezTo>
                      <a:pt x="22281" y="26749"/>
                      <a:pt x="22287" y="26749"/>
                      <a:pt x="22294" y="26749"/>
                    </a:cubicBezTo>
                    <a:cubicBezTo>
                      <a:pt x="22287" y="26748"/>
                      <a:pt x="22281" y="26748"/>
                      <a:pt x="22274" y="26748"/>
                    </a:cubicBezTo>
                    <a:close/>
                    <a:moveTo>
                      <a:pt x="9268" y="26795"/>
                    </a:moveTo>
                    <a:lnTo>
                      <a:pt x="9268" y="26795"/>
                    </a:lnTo>
                    <a:cubicBezTo>
                      <a:pt x="9267" y="26795"/>
                      <a:pt x="9266" y="26796"/>
                      <a:pt x="9264" y="26796"/>
                    </a:cubicBezTo>
                    <a:cubicBezTo>
                      <a:pt x="9266" y="26796"/>
                      <a:pt x="9267" y="26795"/>
                      <a:pt x="9268" y="26795"/>
                    </a:cubicBezTo>
                    <a:close/>
                    <a:moveTo>
                      <a:pt x="37591" y="27009"/>
                    </a:moveTo>
                    <a:lnTo>
                      <a:pt x="37591" y="27009"/>
                    </a:lnTo>
                    <a:cubicBezTo>
                      <a:pt x="37590" y="27010"/>
                      <a:pt x="37590" y="27012"/>
                      <a:pt x="37589" y="27013"/>
                    </a:cubicBezTo>
                    <a:cubicBezTo>
                      <a:pt x="37589" y="27011"/>
                      <a:pt x="37590" y="27010"/>
                      <a:pt x="37591" y="27009"/>
                    </a:cubicBezTo>
                    <a:close/>
                    <a:moveTo>
                      <a:pt x="34125" y="29803"/>
                    </a:moveTo>
                    <a:cubicBezTo>
                      <a:pt x="34125" y="29803"/>
                      <a:pt x="34123" y="29803"/>
                      <a:pt x="34122" y="29804"/>
                    </a:cubicBezTo>
                    <a:lnTo>
                      <a:pt x="34122" y="29804"/>
                    </a:lnTo>
                    <a:cubicBezTo>
                      <a:pt x="34123" y="29804"/>
                      <a:pt x="34124" y="29803"/>
                      <a:pt x="34125" y="29803"/>
                    </a:cubicBezTo>
                    <a:close/>
                    <a:moveTo>
                      <a:pt x="19701" y="692"/>
                    </a:moveTo>
                    <a:cubicBezTo>
                      <a:pt x="19877" y="692"/>
                      <a:pt x="20053" y="695"/>
                      <a:pt x="20228" y="700"/>
                    </a:cubicBezTo>
                    <a:cubicBezTo>
                      <a:pt x="20604" y="713"/>
                      <a:pt x="20980" y="740"/>
                      <a:pt x="21356" y="767"/>
                    </a:cubicBezTo>
                    <a:cubicBezTo>
                      <a:pt x="21647" y="797"/>
                      <a:pt x="21935" y="838"/>
                      <a:pt x="22223" y="882"/>
                    </a:cubicBezTo>
                    <a:cubicBezTo>
                      <a:pt x="22242" y="885"/>
                      <a:pt x="22261" y="887"/>
                      <a:pt x="22279" y="887"/>
                    </a:cubicBezTo>
                    <a:cubicBezTo>
                      <a:pt x="22306" y="887"/>
                      <a:pt x="22332" y="883"/>
                      <a:pt x="22358" y="875"/>
                    </a:cubicBezTo>
                    <a:cubicBezTo>
                      <a:pt x="22477" y="895"/>
                      <a:pt x="22602" y="912"/>
                      <a:pt x="22724" y="916"/>
                    </a:cubicBezTo>
                    <a:cubicBezTo>
                      <a:pt x="22856" y="916"/>
                      <a:pt x="22988" y="909"/>
                      <a:pt x="23120" y="899"/>
                    </a:cubicBezTo>
                    <a:cubicBezTo>
                      <a:pt x="23208" y="899"/>
                      <a:pt x="23296" y="903"/>
                      <a:pt x="23381" y="909"/>
                    </a:cubicBezTo>
                    <a:cubicBezTo>
                      <a:pt x="23516" y="919"/>
                      <a:pt x="23649" y="933"/>
                      <a:pt x="23780" y="956"/>
                    </a:cubicBezTo>
                    <a:cubicBezTo>
                      <a:pt x="24078" y="1021"/>
                      <a:pt x="24360" y="1122"/>
                      <a:pt x="24651" y="1207"/>
                    </a:cubicBezTo>
                    <a:cubicBezTo>
                      <a:pt x="24959" y="1298"/>
                      <a:pt x="25271" y="1359"/>
                      <a:pt x="25585" y="1424"/>
                    </a:cubicBezTo>
                    <a:cubicBezTo>
                      <a:pt x="25724" y="1455"/>
                      <a:pt x="25860" y="1488"/>
                      <a:pt x="25995" y="1528"/>
                    </a:cubicBezTo>
                    <a:cubicBezTo>
                      <a:pt x="26337" y="1650"/>
                      <a:pt x="26679" y="1776"/>
                      <a:pt x="27024" y="1891"/>
                    </a:cubicBezTo>
                    <a:cubicBezTo>
                      <a:pt x="27258" y="1972"/>
                      <a:pt x="27495" y="2050"/>
                      <a:pt x="27725" y="2142"/>
                    </a:cubicBezTo>
                    <a:cubicBezTo>
                      <a:pt x="27969" y="2240"/>
                      <a:pt x="28206" y="2348"/>
                      <a:pt x="28440" y="2463"/>
                    </a:cubicBezTo>
                    <a:cubicBezTo>
                      <a:pt x="29056" y="2775"/>
                      <a:pt x="29652" y="3120"/>
                      <a:pt x="30255" y="3459"/>
                    </a:cubicBezTo>
                    <a:cubicBezTo>
                      <a:pt x="30542" y="3621"/>
                      <a:pt x="30817" y="3808"/>
                      <a:pt x="31094" y="3987"/>
                    </a:cubicBezTo>
                    <a:cubicBezTo>
                      <a:pt x="31162" y="4031"/>
                      <a:pt x="31233" y="4079"/>
                      <a:pt x="31305" y="4123"/>
                    </a:cubicBezTo>
                    <a:cubicBezTo>
                      <a:pt x="31524" y="4265"/>
                      <a:pt x="31744" y="4410"/>
                      <a:pt x="31965" y="4552"/>
                    </a:cubicBezTo>
                    <a:cubicBezTo>
                      <a:pt x="32049" y="4617"/>
                      <a:pt x="32134" y="4674"/>
                      <a:pt x="32215" y="4739"/>
                    </a:cubicBezTo>
                    <a:cubicBezTo>
                      <a:pt x="32296" y="4807"/>
                      <a:pt x="32377" y="4874"/>
                      <a:pt x="32459" y="4942"/>
                    </a:cubicBezTo>
                    <a:cubicBezTo>
                      <a:pt x="32662" y="5125"/>
                      <a:pt x="32862" y="5307"/>
                      <a:pt x="33065" y="5487"/>
                    </a:cubicBezTo>
                    <a:cubicBezTo>
                      <a:pt x="33149" y="5565"/>
                      <a:pt x="33235" y="5643"/>
                      <a:pt x="33319" y="5718"/>
                    </a:cubicBezTo>
                    <a:cubicBezTo>
                      <a:pt x="33441" y="5823"/>
                      <a:pt x="33563" y="5931"/>
                      <a:pt x="33678" y="6043"/>
                    </a:cubicBezTo>
                    <a:cubicBezTo>
                      <a:pt x="34068" y="6422"/>
                      <a:pt x="34443" y="6811"/>
                      <a:pt x="34802" y="7221"/>
                    </a:cubicBezTo>
                    <a:cubicBezTo>
                      <a:pt x="35114" y="7607"/>
                      <a:pt x="35412" y="8003"/>
                      <a:pt x="35706" y="8400"/>
                    </a:cubicBezTo>
                    <a:cubicBezTo>
                      <a:pt x="35906" y="8667"/>
                      <a:pt x="36092" y="8938"/>
                      <a:pt x="36282" y="9208"/>
                    </a:cubicBezTo>
                    <a:cubicBezTo>
                      <a:pt x="36363" y="9324"/>
                      <a:pt x="36448" y="9436"/>
                      <a:pt x="36526" y="9550"/>
                    </a:cubicBezTo>
                    <a:cubicBezTo>
                      <a:pt x="36587" y="9649"/>
                      <a:pt x="36644" y="9750"/>
                      <a:pt x="36702" y="9852"/>
                    </a:cubicBezTo>
                    <a:cubicBezTo>
                      <a:pt x="36806" y="10025"/>
                      <a:pt x="36912" y="10197"/>
                      <a:pt x="37006" y="10374"/>
                    </a:cubicBezTo>
                    <a:cubicBezTo>
                      <a:pt x="37145" y="10630"/>
                      <a:pt x="37274" y="10888"/>
                      <a:pt x="37403" y="11149"/>
                    </a:cubicBezTo>
                    <a:cubicBezTo>
                      <a:pt x="37572" y="11518"/>
                      <a:pt x="37745" y="11883"/>
                      <a:pt x="37914" y="12249"/>
                    </a:cubicBezTo>
                    <a:cubicBezTo>
                      <a:pt x="37938" y="12300"/>
                      <a:pt x="37961" y="12354"/>
                      <a:pt x="37985" y="12408"/>
                    </a:cubicBezTo>
                    <a:cubicBezTo>
                      <a:pt x="38050" y="12544"/>
                      <a:pt x="38114" y="12679"/>
                      <a:pt x="38172" y="12815"/>
                    </a:cubicBezTo>
                    <a:cubicBezTo>
                      <a:pt x="38249" y="13018"/>
                      <a:pt x="38324" y="13218"/>
                      <a:pt x="38395" y="13424"/>
                    </a:cubicBezTo>
                    <a:cubicBezTo>
                      <a:pt x="38395" y="13420"/>
                      <a:pt x="38394" y="13416"/>
                      <a:pt x="38394" y="13412"/>
                    </a:cubicBezTo>
                    <a:lnTo>
                      <a:pt x="38394" y="13412"/>
                    </a:lnTo>
                    <a:cubicBezTo>
                      <a:pt x="38443" y="13572"/>
                      <a:pt x="38491" y="13732"/>
                      <a:pt x="38541" y="13892"/>
                    </a:cubicBezTo>
                    <a:cubicBezTo>
                      <a:pt x="38588" y="14037"/>
                      <a:pt x="38632" y="14183"/>
                      <a:pt x="38676" y="14325"/>
                    </a:cubicBezTo>
                    <a:cubicBezTo>
                      <a:pt x="38706" y="14434"/>
                      <a:pt x="38733" y="14542"/>
                      <a:pt x="38764" y="14650"/>
                    </a:cubicBezTo>
                    <a:cubicBezTo>
                      <a:pt x="38784" y="14725"/>
                      <a:pt x="38805" y="14803"/>
                      <a:pt x="38825" y="14881"/>
                    </a:cubicBezTo>
                    <a:cubicBezTo>
                      <a:pt x="38858" y="15023"/>
                      <a:pt x="38886" y="15165"/>
                      <a:pt x="38910" y="15310"/>
                    </a:cubicBezTo>
                    <a:cubicBezTo>
                      <a:pt x="38940" y="15523"/>
                      <a:pt x="38967" y="15737"/>
                      <a:pt x="38994" y="15950"/>
                    </a:cubicBezTo>
                    <a:cubicBezTo>
                      <a:pt x="39041" y="16303"/>
                      <a:pt x="39082" y="16658"/>
                      <a:pt x="39113" y="17010"/>
                    </a:cubicBezTo>
                    <a:cubicBezTo>
                      <a:pt x="39122" y="17291"/>
                      <a:pt x="39133" y="17572"/>
                      <a:pt x="39147" y="17850"/>
                    </a:cubicBezTo>
                    <a:cubicBezTo>
                      <a:pt x="39163" y="18127"/>
                      <a:pt x="39183" y="18402"/>
                      <a:pt x="39204" y="18680"/>
                    </a:cubicBezTo>
                    <a:cubicBezTo>
                      <a:pt x="39211" y="18798"/>
                      <a:pt x="39211" y="18913"/>
                      <a:pt x="39214" y="19032"/>
                    </a:cubicBezTo>
                    <a:cubicBezTo>
                      <a:pt x="39214" y="19106"/>
                      <a:pt x="39221" y="19184"/>
                      <a:pt x="39218" y="19262"/>
                    </a:cubicBezTo>
                    <a:cubicBezTo>
                      <a:pt x="39214" y="19485"/>
                      <a:pt x="39204" y="19709"/>
                      <a:pt x="39201" y="19935"/>
                    </a:cubicBezTo>
                    <a:cubicBezTo>
                      <a:pt x="39201" y="20034"/>
                      <a:pt x="39197" y="20132"/>
                      <a:pt x="39197" y="20230"/>
                    </a:cubicBezTo>
                    <a:lnTo>
                      <a:pt x="39197" y="20291"/>
                    </a:lnTo>
                    <a:cubicBezTo>
                      <a:pt x="39194" y="20460"/>
                      <a:pt x="39191" y="20633"/>
                      <a:pt x="39183" y="20806"/>
                    </a:cubicBezTo>
                    <a:cubicBezTo>
                      <a:pt x="39180" y="20935"/>
                      <a:pt x="39177" y="21060"/>
                      <a:pt x="39170" y="21189"/>
                    </a:cubicBezTo>
                    <a:lnTo>
                      <a:pt x="39170" y="21185"/>
                    </a:lnTo>
                    <a:cubicBezTo>
                      <a:pt x="39150" y="21443"/>
                      <a:pt x="39122" y="21696"/>
                      <a:pt x="39089" y="21951"/>
                    </a:cubicBezTo>
                    <a:cubicBezTo>
                      <a:pt x="39069" y="22109"/>
                      <a:pt x="39045" y="22269"/>
                      <a:pt x="39025" y="22431"/>
                    </a:cubicBezTo>
                    <a:cubicBezTo>
                      <a:pt x="38984" y="22702"/>
                      <a:pt x="38940" y="22976"/>
                      <a:pt x="38906" y="23247"/>
                    </a:cubicBezTo>
                    <a:cubicBezTo>
                      <a:pt x="38855" y="23633"/>
                      <a:pt x="38805" y="24019"/>
                      <a:pt x="38727" y="24402"/>
                    </a:cubicBezTo>
                    <a:cubicBezTo>
                      <a:pt x="38723" y="24409"/>
                      <a:pt x="38723" y="24416"/>
                      <a:pt x="38720" y="24419"/>
                    </a:cubicBezTo>
                    <a:cubicBezTo>
                      <a:pt x="38713" y="24453"/>
                      <a:pt x="38703" y="24483"/>
                      <a:pt x="38700" y="24517"/>
                    </a:cubicBezTo>
                    <a:cubicBezTo>
                      <a:pt x="38683" y="24578"/>
                      <a:pt x="38669" y="24639"/>
                      <a:pt x="38652" y="24700"/>
                    </a:cubicBezTo>
                    <a:lnTo>
                      <a:pt x="38652" y="24703"/>
                    </a:lnTo>
                    <a:cubicBezTo>
                      <a:pt x="38635" y="24758"/>
                      <a:pt x="38619" y="24811"/>
                      <a:pt x="38602" y="24866"/>
                    </a:cubicBezTo>
                    <a:cubicBezTo>
                      <a:pt x="38585" y="24930"/>
                      <a:pt x="38564" y="24998"/>
                      <a:pt x="38544" y="25062"/>
                    </a:cubicBezTo>
                    <a:cubicBezTo>
                      <a:pt x="38476" y="25232"/>
                      <a:pt x="38408" y="25397"/>
                      <a:pt x="38334" y="25560"/>
                    </a:cubicBezTo>
                    <a:cubicBezTo>
                      <a:pt x="38310" y="25611"/>
                      <a:pt x="38283" y="25655"/>
                      <a:pt x="38259" y="25702"/>
                    </a:cubicBezTo>
                    <a:cubicBezTo>
                      <a:pt x="38202" y="25817"/>
                      <a:pt x="38147" y="25933"/>
                      <a:pt x="38086" y="26044"/>
                    </a:cubicBezTo>
                    <a:cubicBezTo>
                      <a:pt x="37915" y="26364"/>
                      <a:pt x="37760" y="26687"/>
                      <a:pt x="37592" y="27007"/>
                    </a:cubicBezTo>
                    <a:lnTo>
                      <a:pt x="37592" y="27007"/>
                    </a:lnTo>
                    <a:cubicBezTo>
                      <a:pt x="37592" y="27007"/>
                      <a:pt x="37592" y="27006"/>
                      <a:pt x="37592" y="27006"/>
                    </a:cubicBezTo>
                    <a:lnTo>
                      <a:pt x="37592" y="27006"/>
                    </a:lnTo>
                    <a:cubicBezTo>
                      <a:pt x="37538" y="27107"/>
                      <a:pt x="37481" y="27209"/>
                      <a:pt x="37416" y="27304"/>
                    </a:cubicBezTo>
                    <a:cubicBezTo>
                      <a:pt x="37345" y="27405"/>
                      <a:pt x="37274" y="27500"/>
                      <a:pt x="37206" y="27599"/>
                    </a:cubicBezTo>
                    <a:lnTo>
                      <a:pt x="37206" y="27595"/>
                    </a:lnTo>
                    <a:cubicBezTo>
                      <a:pt x="37206" y="27599"/>
                      <a:pt x="37206" y="27599"/>
                      <a:pt x="37203" y="27599"/>
                    </a:cubicBezTo>
                    <a:cubicBezTo>
                      <a:pt x="37203" y="27602"/>
                      <a:pt x="37200" y="27605"/>
                      <a:pt x="37200" y="27605"/>
                    </a:cubicBezTo>
                    <a:cubicBezTo>
                      <a:pt x="37200" y="27605"/>
                      <a:pt x="37196" y="27605"/>
                      <a:pt x="37196" y="27609"/>
                    </a:cubicBezTo>
                    <a:cubicBezTo>
                      <a:pt x="37192" y="27615"/>
                      <a:pt x="37189" y="27619"/>
                      <a:pt x="37186" y="27626"/>
                    </a:cubicBezTo>
                    <a:cubicBezTo>
                      <a:pt x="37186" y="27622"/>
                      <a:pt x="37189" y="27619"/>
                      <a:pt x="37189" y="27615"/>
                    </a:cubicBezTo>
                    <a:lnTo>
                      <a:pt x="37189" y="27615"/>
                    </a:lnTo>
                    <a:cubicBezTo>
                      <a:pt x="37047" y="27795"/>
                      <a:pt x="36901" y="27971"/>
                      <a:pt x="36745" y="28140"/>
                    </a:cubicBezTo>
                    <a:cubicBezTo>
                      <a:pt x="36719" y="28171"/>
                      <a:pt x="36684" y="28194"/>
                      <a:pt x="36658" y="28218"/>
                    </a:cubicBezTo>
                    <a:cubicBezTo>
                      <a:pt x="36498" y="28377"/>
                      <a:pt x="36333" y="28529"/>
                      <a:pt x="36156" y="28672"/>
                    </a:cubicBezTo>
                    <a:cubicBezTo>
                      <a:pt x="36160" y="28668"/>
                      <a:pt x="36160" y="28668"/>
                      <a:pt x="36164" y="28668"/>
                    </a:cubicBezTo>
                    <a:cubicBezTo>
                      <a:pt x="36008" y="28784"/>
                      <a:pt x="35852" y="28895"/>
                      <a:pt x="35693" y="29001"/>
                    </a:cubicBezTo>
                    <a:cubicBezTo>
                      <a:pt x="35429" y="29156"/>
                      <a:pt x="35158" y="29292"/>
                      <a:pt x="34887" y="29427"/>
                    </a:cubicBezTo>
                    <a:cubicBezTo>
                      <a:pt x="34633" y="29556"/>
                      <a:pt x="34376" y="29684"/>
                      <a:pt x="34121" y="29806"/>
                    </a:cubicBezTo>
                    <a:cubicBezTo>
                      <a:pt x="34121" y="29805"/>
                      <a:pt x="34122" y="29804"/>
                      <a:pt x="34122" y="29804"/>
                    </a:cubicBezTo>
                    <a:lnTo>
                      <a:pt x="34122" y="29804"/>
                    </a:lnTo>
                    <a:cubicBezTo>
                      <a:pt x="34046" y="29838"/>
                      <a:pt x="33965" y="29867"/>
                      <a:pt x="33885" y="29898"/>
                    </a:cubicBezTo>
                    <a:cubicBezTo>
                      <a:pt x="33847" y="29911"/>
                      <a:pt x="33810" y="29928"/>
                      <a:pt x="33773" y="29942"/>
                    </a:cubicBezTo>
                    <a:cubicBezTo>
                      <a:pt x="33641" y="29979"/>
                      <a:pt x="33505" y="30006"/>
                      <a:pt x="33370" y="30037"/>
                    </a:cubicBezTo>
                    <a:cubicBezTo>
                      <a:pt x="33329" y="30043"/>
                      <a:pt x="33288" y="30057"/>
                      <a:pt x="33244" y="30064"/>
                    </a:cubicBezTo>
                    <a:cubicBezTo>
                      <a:pt x="33231" y="30067"/>
                      <a:pt x="33214" y="30067"/>
                      <a:pt x="33201" y="30070"/>
                    </a:cubicBezTo>
                    <a:cubicBezTo>
                      <a:pt x="32832" y="30128"/>
                      <a:pt x="32463" y="30175"/>
                      <a:pt x="32097" y="30246"/>
                    </a:cubicBezTo>
                    <a:cubicBezTo>
                      <a:pt x="31741" y="30314"/>
                      <a:pt x="31392" y="30392"/>
                      <a:pt x="31041" y="30459"/>
                    </a:cubicBezTo>
                    <a:cubicBezTo>
                      <a:pt x="30681" y="30528"/>
                      <a:pt x="30319" y="30592"/>
                      <a:pt x="29964" y="30670"/>
                    </a:cubicBezTo>
                    <a:cubicBezTo>
                      <a:pt x="29631" y="30748"/>
                      <a:pt x="29297" y="30825"/>
                      <a:pt x="28961" y="30890"/>
                    </a:cubicBezTo>
                    <a:cubicBezTo>
                      <a:pt x="28748" y="30920"/>
                      <a:pt x="28538" y="30944"/>
                      <a:pt x="28328" y="30971"/>
                    </a:cubicBezTo>
                    <a:cubicBezTo>
                      <a:pt x="28264" y="30978"/>
                      <a:pt x="28196" y="30984"/>
                      <a:pt x="28131" y="30995"/>
                    </a:cubicBezTo>
                    <a:cubicBezTo>
                      <a:pt x="27904" y="31025"/>
                      <a:pt x="27681" y="31066"/>
                      <a:pt x="27454" y="31106"/>
                    </a:cubicBezTo>
                    <a:cubicBezTo>
                      <a:pt x="27440" y="30910"/>
                      <a:pt x="27427" y="30717"/>
                      <a:pt x="27414" y="30520"/>
                    </a:cubicBezTo>
                    <a:cubicBezTo>
                      <a:pt x="27390" y="30145"/>
                      <a:pt x="27346" y="29773"/>
                      <a:pt x="27306" y="29400"/>
                    </a:cubicBezTo>
                    <a:cubicBezTo>
                      <a:pt x="27288" y="29224"/>
                      <a:pt x="27282" y="29048"/>
                      <a:pt x="27278" y="28871"/>
                    </a:cubicBezTo>
                    <a:cubicBezTo>
                      <a:pt x="27275" y="28689"/>
                      <a:pt x="27265" y="28502"/>
                      <a:pt x="27254" y="28316"/>
                    </a:cubicBezTo>
                    <a:cubicBezTo>
                      <a:pt x="27245" y="28151"/>
                      <a:pt x="27224" y="27985"/>
                      <a:pt x="27217" y="27818"/>
                    </a:cubicBezTo>
                    <a:cubicBezTo>
                      <a:pt x="27207" y="27639"/>
                      <a:pt x="27201" y="27463"/>
                      <a:pt x="27197" y="27283"/>
                    </a:cubicBezTo>
                    <a:cubicBezTo>
                      <a:pt x="27193" y="27033"/>
                      <a:pt x="27204" y="26776"/>
                      <a:pt x="27193" y="26522"/>
                    </a:cubicBezTo>
                    <a:cubicBezTo>
                      <a:pt x="27190" y="26393"/>
                      <a:pt x="27180" y="26264"/>
                      <a:pt x="27176" y="26136"/>
                    </a:cubicBezTo>
                    <a:cubicBezTo>
                      <a:pt x="27176" y="26102"/>
                      <a:pt x="27176" y="26068"/>
                      <a:pt x="27173" y="26034"/>
                    </a:cubicBezTo>
                    <a:lnTo>
                      <a:pt x="27173" y="26034"/>
                    </a:lnTo>
                    <a:cubicBezTo>
                      <a:pt x="27891" y="26061"/>
                      <a:pt x="28606" y="26095"/>
                      <a:pt x="29320" y="26177"/>
                    </a:cubicBezTo>
                    <a:lnTo>
                      <a:pt x="29340" y="26177"/>
                    </a:lnTo>
                    <a:cubicBezTo>
                      <a:pt x="29371" y="26180"/>
                      <a:pt x="29401" y="26186"/>
                      <a:pt x="29431" y="26190"/>
                    </a:cubicBezTo>
                    <a:cubicBezTo>
                      <a:pt x="29469" y="26193"/>
                      <a:pt x="29506" y="26200"/>
                      <a:pt x="29547" y="26203"/>
                    </a:cubicBezTo>
                    <a:cubicBezTo>
                      <a:pt x="29564" y="26207"/>
                      <a:pt x="29588" y="26210"/>
                      <a:pt x="29608" y="26213"/>
                    </a:cubicBezTo>
                    <a:cubicBezTo>
                      <a:pt x="29747" y="26230"/>
                      <a:pt x="29886" y="26251"/>
                      <a:pt x="30025" y="26271"/>
                    </a:cubicBezTo>
                    <a:cubicBezTo>
                      <a:pt x="30620" y="26352"/>
                      <a:pt x="31219" y="26457"/>
                      <a:pt x="31809" y="26593"/>
                    </a:cubicBezTo>
                    <a:cubicBezTo>
                      <a:pt x="31904" y="26620"/>
                      <a:pt x="31999" y="26650"/>
                      <a:pt x="32093" y="26685"/>
                    </a:cubicBezTo>
                    <a:cubicBezTo>
                      <a:pt x="32185" y="26721"/>
                      <a:pt x="32273" y="26762"/>
                      <a:pt x="32364" y="26806"/>
                    </a:cubicBezTo>
                    <a:cubicBezTo>
                      <a:pt x="32442" y="26854"/>
                      <a:pt x="32516" y="26901"/>
                      <a:pt x="32591" y="26955"/>
                    </a:cubicBezTo>
                    <a:cubicBezTo>
                      <a:pt x="32649" y="26999"/>
                      <a:pt x="32702" y="27043"/>
                      <a:pt x="32754" y="27091"/>
                    </a:cubicBezTo>
                    <a:cubicBezTo>
                      <a:pt x="32780" y="27118"/>
                      <a:pt x="32808" y="27148"/>
                      <a:pt x="32832" y="27175"/>
                    </a:cubicBezTo>
                    <a:cubicBezTo>
                      <a:pt x="32841" y="27188"/>
                      <a:pt x="32852" y="27202"/>
                      <a:pt x="32862" y="27216"/>
                    </a:cubicBezTo>
                    <a:cubicBezTo>
                      <a:pt x="32872" y="27226"/>
                      <a:pt x="32882" y="27233"/>
                      <a:pt x="32893" y="27243"/>
                    </a:cubicBezTo>
                    <a:cubicBezTo>
                      <a:pt x="32926" y="27277"/>
                      <a:pt x="32943" y="27318"/>
                      <a:pt x="32957" y="27362"/>
                    </a:cubicBezTo>
                    <a:cubicBezTo>
                      <a:pt x="32967" y="27402"/>
                      <a:pt x="32971" y="27440"/>
                      <a:pt x="32967" y="27477"/>
                    </a:cubicBezTo>
                    <a:cubicBezTo>
                      <a:pt x="32957" y="27551"/>
                      <a:pt x="32913" y="27615"/>
                      <a:pt x="32858" y="27670"/>
                    </a:cubicBezTo>
                    <a:cubicBezTo>
                      <a:pt x="32801" y="27734"/>
                      <a:pt x="32727" y="27785"/>
                      <a:pt x="32652" y="27829"/>
                    </a:cubicBezTo>
                    <a:cubicBezTo>
                      <a:pt x="32557" y="27890"/>
                      <a:pt x="32442" y="27917"/>
                      <a:pt x="32337" y="27944"/>
                    </a:cubicBezTo>
                    <a:cubicBezTo>
                      <a:pt x="32174" y="27988"/>
                      <a:pt x="32016" y="28042"/>
                      <a:pt x="31860" y="28096"/>
                    </a:cubicBezTo>
                    <a:cubicBezTo>
                      <a:pt x="31697" y="28154"/>
                      <a:pt x="31538" y="28201"/>
                      <a:pt x="31375" y="28252"/>
                    </a:cubicBezTo>
                    <a:cubicBezTo>
                      <a:pt x="31210" y="28306"/>
                      <a:pt x="31047" y="28371"/>
                      <a:pt x="30881" y="28432"/>
                    </a:cubicBezTo>
                    <a:cubicBezTo>
                      <a:pt x="30620" y="28526"/>
                      <a:pt x="30360" y="28621"/>
                      <a:pt x="30099" y="28709"/>
                    </a:cubicBezTo>
                    <a:cubicBezTo>
                      <a:pt x="29984" y="28750"/>
                      <a:pt x="29869" y="28790"/>
                      <a:pt x="29757" y="28828"/>
                    </a:cubicBezTo>
                    <a:cubicBezTo>
                      <a:pt x="29736" y="28834"/>
                      <a:pt x="29716" y="28841"/>
                      <a:pt x="29700" y="28848"/>
                    </a:cubicBezTo>
                    <a:cubicBezTo>
                      <a:pt x="29574" y="28889"/>
                      <a:pt x="29445" y="28915"/>
                      <a:pt x="29320" y="28953"/>
                    </a:cubicBezTo>
                    <a:cubicBezTo>
                      <a:pt x="29283" y="28963"/>
                      <a:pt x="29242" y="28973"/>
                      <a:pt x="29205" y="28987"/>
                    </a:cubicBezTo>
                    <a:cubicBezTo>
                      <a:pt x="29401" y="28963"/>
                      <a:pt x="29598" y="28943"/>
                      <a:pt x="29791" y="28915"/>
                    </a:cubicBezTo>
                    <a:cubicBezTo>
                      <a:pt x="29991" y="28885"/>
                      <a:pt x="30187" y="28848"/>
                      <a:pt x="30386" y="28810"/>
                    </a:cubicBezTo>
                    <a:cubicBezTo>
                      <a:pt x="30793" y="28729"/>
                      <a:pt x="31199" y="28648"/>
                      <a:pt x="31605" y="28563"/>
                    </a:cubicBezTo>
                    <a:cubicBezTo>
                      <a:pt x="31958" y="28493"/>
                      <a:pt x="32310" y="28428"/>
                      <a:pt x="32646" y="28299"/>
                    </a:cubicBezTo>
                    <a:cubicBezTo>
                      <a:pt x="32824" y="28232"/>
                      <a:pt x="32994" y="28151"/>
                      <a:pt x="33160" y="28049"/>
                    </a:cubicBezTo>
                    <a:cubicBezTo>
                      <a:pt x="33299" y="27968"/>
                      <a:pt x="33434" y="27856"/>
                      <a:pt x="33509" y="27707"/>
                    </a:cubicBezTo>
                    <a:cubicBezTo>
                      <a:pt x="33587" y="27544"/>
                      <a:pt x="33631" y="27341"/>
                      <a:pt x="33583" y="27162"/>
                    </a:cubicBezTo>
                    <a:cubicBezTo>
                      <a:pt x="33552" y="27050"/>
                      <a:pt x="33512" y="26941"/>
                      <a:pt x="33448" y="26843"/>
                    </a:cubicBezTo>
                    <a:cubicBezTo>
                      <a:pt x="33390" y="26762"/>
                      <a:pt x="33326" y="26688"/>
                      <a:pt x="33255" y="26616"/>
                    </a:cubicBezTo>
                    <a:cubicBezTo>
                      <a:pt x="33146" y="26505"/>
                      <a:pt x="33021" y="26410"/>
                      <a:pt x="32893" y="26322"/>
                    </a:cubicBezTo>
                    <a:cubicBezTo>
                      <a:pt x="32740" y="26217"/>
                      <a:pt x="32577" y="26136"/>
                      <a:pt x="32412" y="26068"/>
                    </a:cubicBezTo>
                    <a:cubicBezTo>
                      <a:pt x="32077" y="25926"/>
                      <a:pt x="31718" y="25858"/>
                      <a:pt x="31362" y="25791"/>
                    </a:cubicBezTo>
                    <a:cubicBezTo>
                      <a:pt x="31003" y="25726"/>
                      <a:pt x="30641" y="25658"/>
                      <a:pt x="30278" y="25608"/>
                    </a:cubicBezTo>
                    <a:cubicBezTo>
                      <a:pt x="30089" y="25580"/>
                      <a:pt x="29899" y="25557"/>
                      <a:pt x="29709" y="25530"/>
                    </a:cubicBezTo>
                    <a:cubicBezTo>
                      <a:pt x="29686" y="25527"/>
                      <a:pt x="29659" y="25522"/>
                      <a:pt x="29635" y="25519"/>
                    </a:cubicBezTo>
                    <a:cubicBezTo>
                      <a:pt x="29625" y="25519"/>
                      <a:pt x="29614" y="25516"/>
                      <a:pt x="29605" y="25516"/>
                    </a:cubicBezTo>
                    <a:cubicBezTo>
                      <a:pt x="29544" y="25509"/>
                      <a:pt x="29479" y="25499"/>
                      <a:pt x="29415" y="25492"/>
                    </a:cubicBezTo>
                    <a:cubicBezTo>
                      <a:pt x="29401" y="25489"/>
                      <a:pt x="29384" y="25486"/>
                      <a:pt x="29371" y="25486"/>
                    </a:cubicBezTo>
                    <a:cubicBezTo>
                      <a:pt x="29280" y="25475"/>
                      <a:pt x="29192" y="25466"/>
                      <a:pt x="29100" y="25455"/>
                    </a:cubicBezTo>
                    <a:cubicBezTo>
                      <a:pt x="28741" y="25421"/>
                      <a:pt x="28382" y="25394"/>
                      <a:pt x="28023" y="25380"/>
                    </a:cubicBezTo>
                    <a:cubicBezTo>
                      <a:pt x="27651" y="25364"/>
                      <a:pt x="27282" y="25344"/>
                      <a:pt x="26909" y="25333"/>
                    </a:cubicBezTo>
                    <a:cubicBezTo>
                      <a:pt x="26547" y="25319"/>
                      <a:pt x="26185" y="25306"/>
                      <a:pt x="25826" y="25279"/>
                    </a:cubicBezTo>
                    <a:cubicBezTo>
                      <a:pt x="25460" y="25255"/>
                      <a:pt x="25094" y="25225"/>
                      <a:pt x="24729" y="25218"/>
                    </a:cubicBezTo>
                    <a:cubicBezTo>
                      <a:pt x="24360" y="25208"/>
                      <a:pt x="23994" y="25197"/>
                      <a:pt x="23628" y="25174"/>
                    </a:cubicBezTo>
                    <a:cubicBezTo>
                      <a:pt x="23269" y="25150"/>
                      <a:pt x="22910" y="25123"/>
                      <a:pt x="22551" y="25110"/>
                    </a:cubicBezTo>
                    <a:cubicBezTo>
                      <a:pt x="22367" y="25103"/>
                      <a:pt x="22183" y="25100"/>
                      <a:pt x="21999" y="25100"/>
                    </a:cubicBezTo>
                    <a:cubicBezTo>
                      <a:pt x="21807" y="25100"/>
                      <a:pt x="21615" y="25103"/>
                      <a:pt x="21423" y="25106"/>
                    </a:cubicBezTo>
                    <a:cubicBezTo>
                      <a:pt x="20889" y="25110"/>
                      <a:pt x="20350" y="25120"/>
                      <a:pt x="19815" y="25130"/>
                    </a:cubicBezTo>
                    <a:cubicBezTo>
                      <a:pt x="19765" y="25130"/>
                      <a:pt x="19710" y="25127"/>
                      <a:pt x="19659" y="25123"/>
                    </a:cubicBezTo>
                    <a:cubicBezTo>
                      <a:pt x="19473" y="25116"/>
                      <a:pt x="19284" y="25116"/>
                      <a:pt x="19098" y="25113"/>
                    </a:cubicBezTo>
                    <a:cubicBezTo>
                      <a:pt x="19043" y="25110"/>
                      <a:pt x="18989" y="25110"/>
                      <a:pt x="18935" y="25110"/>
                    </a:cubicBezTo>
                    <a:cubicBezTo>
                      <a:pt x="18847" y="25107"/>
                      <a:pt x="18757" y="25102"/>
                      <a:pt x="18669" y="25102"/>
                    </a:cubicBezTo>
                    <a:cubicBezTo>
                      <a:pt x="18648" y="25102"/>
                      <a:pt x="18627" y="25102"/>
                      <a:pt x="18607" y="25103"/>
                    </a:cubicBezTo>
                    <a:cubicBezTo>
                      <a:pt x="18244" y="25106"/>
                      <a:pt x="17879" y="25133"/>
                      <a:pt x="17513" y="25147"/>
                    </a:cubicBezTo>
                    <a:cubicBezTo>
                      <a:pt x="17151" y="25161"/>
                      <a:pt x="16785" y="25188"/>
                      <a:pt x="16419" y="25228"/>
                    </a:cubicBezTo>
                    <a:cubicBezTo>
                      <a:pt x="16375" y="25232"/>
                      <a:pt x="16327" y="25242"/>
                      <a:pt x="16283" y="25245"/>
                    </a:cubicBezTo>
                    <a:cubicBezTo>
                      <a:pt x="16179" y="25252"/>
                      <a:pt x="16077" y="25255"/>
                      <a:pt x="15975" y="25258"/>
                    </a:cubicBezTo>
                    <a:cubicBezTo>
                      <a:pt x="15600" y="25283"/>
                      <a:pt x="15220" y="25310"/>
                      <a:pt x="14844" y="25340"/>
                    </a:cubicBezTo>
                    <a:cubicBezTo>
                      <a:pt x="14455" y="25370"/>
                      <a:pt x="14066" y="25397"/>
                      <a:pt x="13673" y="25425"/>
                    </a:cubicBezTo>
                    <a:cubicBezTo>
                      <a:pt x="13307" y="25452"/>
                      <a:pt x="12938" y="25469"/>
                      <a:pt x="12573" y="25496"/>
                    </a:cubicBezTo>
                    <a:cubicBezTo>
                      <a:pt x="12217" y="25527"/>
                      <a:pt x="11858" y="25560"/>
                      <a:pt x="11506" y="25608"/>
                    </a:cubicBezTo>
                    <a:cubicBezTo>
                      <a:pt x="11147" y="25655"/>
                      <a:pt x="10795" y="25726"/>
                      <a:pt x="10443" y="25797"/>
                    </a:cubicBezTo>
                    <a:cubicBezTo>
                      <a:pt x="10104" y="25868"/>
                      <a:pt x="9769" y="25943"/>
                      <a:pt x="9433" y="26034"/>
                    </a:cubicBezTo>
                    <a:cubicBezTo>
                      <a:pt x="9088" y="26129"/>
                      <a:pt x="8749" y="26230"/>
                      <a:pt x="8411" y="26342"/>
                    </a:cubicBezTo>
                    <a:cubicBezTo>
                      <a:pt x="8076" y="26454"/>
                      <a:pt x="7747" y="26576"/>
                      <a:pt x="7422" y="26718"/>
                    </a:cubicBezTo>
                    <a:cubicBezTo>
                      <a:pt x="7100" y="26854"/>
                      <a:pt x="6799" y="27026"/>
                      <a:pt x="6514" y="27226"/>
                    </a:cubicBezTo>
                    <a:cubicBezTo>
                      <a:pt x="6342" y="27344"/>
                      <a:pt x="6159" y="27480"/>
                      <a:pt x="6061" y="27670"/>
                    </a:cubicBezTo>
                    <a:cubicBezTo>
                      <a:pt x="5959" y="27863"/>
                      <a:pt x="5925" y="28079"/>
                      <a:pt x="6000" y="28290"/>
                    </a:cubicBezTo>
                    <a:cubicBezTo>
                      <a:pt x="6061" y="28459"/>
                      <a:pt x="6200" y="28615"/>
                      <a:pt x="6356" y="28702"/>
                    </a:cubicBezTo>
                    <a:cubicBezTo>
                      <a:pt x="6684" y="28895"/>
                      <a:pt x="7053" y="28984"/>
                      <a:pt x="7425" y="29041"/>
                    </a:cubicBezTo>
                    <a:cubicBezTo>
                      <a:pt x="7585" y="29065"/>
                      <a:pt x="7744" y="29085"/>
                      <a:pt x="7903" y="29102"/>
                    </a:cubicBezTo>
                    <a:cubicBezTo>
                      <a:pt x="7971" y="29098"/>
                      <a:pt x="8035" y="29092"/>
                      <a:pt x="8103" y="29088"/>
                    </a:cubicBezTo>
                    <a:cubicBezTo>
                      <a:pt x="8166" y="29085"/>
                      <a:pt x="8229" y="29084"/>
                      <a:pt x="8292" y="29084"/>
                    </a:cubicBezTo>
                    <a:cubicBezTo>
                      <a:pt x="8356" y="29084"/>
                      <a:pt x="8419" y="29085"/>
                      <a:pt x="8482" y="29085"/>
                    </a:cubicBezTo>
                    <a:cubicBezTo>
                      <a:pt x="8611" y="29085"/>
                      <a:pt x="8736" y="29068"/>
                      <a:pt x="8861" y="29062"/>
                    </a:cubicBezTo>
                    <a:cubicBezTo>
                      <a:pt x="8997" y="29054"/>
                      <a:pt x="9132" y="29051"/>
                      <a:pt x="9268" y="29045"/>
                    </a:cubicBezTo>
                    <a:cubicBezTo>
                      <a:pt x="9268" y="29045"/>
                      <a:pt x="9271" y="29045"/>
                      <a:pt x="9274" y="29041"/>
                    </a:cubicBezTo>
                    <a:lnTo>
                      <a:pt x="9274" y="29041"/>
                    </a:lnTo>
                    <a:lnTo>
                      <a:pt x="9271" y="29045"/>
                    </a:lnTo>
                    <a:cubicBezTo>
                      <a:pt x="9274" y="29041"/>
                      <a:pt x="9277" y="29041"/>
                      <a:pt x="9281" y="29041"/>
                    </a:cubicBezTo>
                    <a:lnTo>
                      <a:pt x="9274" y="29041"/>
                    </a:lnTo>
                    <a:cubicBezTo>
                      <a:pt x="9302" y="29037"/>
                      <a:pt x="9325" y="29034"/>
                      <a:pt x="9349" y="29031"/>
                    </a:cubicBezTo>
                    <a:cubicBezTo>
                      <a:pt x="9379" y="29027"/>
                      <a:pt x="9410" y="29024"/>
                      <a:pt x="9440" y="29017"/>
                    </a:cubicBezTo>
                    <a:lnTo>
                      <a:pt x="9437" y="29017"/>
                    </a:lnTo>
                    <a:cubicBezTo>
                      <a:pt x="9471" y="29010"/>
                      <a:pt x="9508" y="29004"/>
                      <a:pt x="9542" y="28997"/>
                    </a:cubicBezTo>
                    <a:cubicBezTo>
                      <a:pt x="9474" y="28987"/>
                      <a:pt x="9407" y="28976"/>
                      <a:pt x="9342" y="28963"/>
                    </a:cubicBezTo>
                    <a:cubicBezTo>
                      <a:pt x="9298" y="28956"/>
                      <a:pt x="9254" y="28949"/>
                      <a:pt x="9213" y="28943"/>
                    </a:cubicBezTo>
                    <a:cubicBezTo>
                      <a:pt x="9173" y="28940"/>
                      <a:pt x="9129" y="28936"/>
                      <a:pt x="9088" y="28923"/>
                    </a:cubicBezTo>
                    <a:cubicBezTo>
                      <a:pt x="9078" y="28923"/>
                      <a:pt x="9071" y="28919"/>
                      <a:pt x="9065" y="28919"/>
                    </a:cubicBezTo>
                    <a:cubicBezTo>
                      <a:pt x="9034" y="28912"/>
                      <a:pt x="9007" y="28909"/>
                      <a:pt x="8980" y="28902"/>
                    </a:cubicBezTo>
                    <a:cubicBezTo>
                      <a:pt x="8895" y="28889"/>
                      <a:pt x="8810" y="28871"/>
                      <a:pt x="8726" y="28854"/>
                    </a:cubicBezTo>
                    <a:cubicBezTo>
                      <a:pt x="8566" y="28821"/>
                      <a:pt x="8408" y="28777"/>
                      <a:pt x="8245" y="28740"/>
                    </a:cubicBezTo>
                    <a:cubicBezTo>
                      <a:pt x="8079" y="28706"/>
                      <a:pt x="7910" y="28682"/>
                      <a:pt x="7744" y="28641"/>
                    </a:cubicBezTo>
                    <a:cubicBezTo>
                      <a:pt x="7581" y="28601"/>
                      <a:pt x="7422" y="28557"/>
                      <a:pt x="7260" y="28516"/>
                    </a:cubicBezTo>
                    <a:cubicBezTo>
                      <a:pt x="7083" y="28468"/>
                      <a:pt x="6904" y="28428"/>
                      <a:pt x="6742" y="28340"/>
                    </a:cubicBezTo>
                    <a:cubicBezTo>
                      <a:pt x="6684" y="28310"/>
                      <a:pt x="6640" y="28273"/>
                      <a:pt x="6613" y="28215"/>
                    </a:cubicBezTo>
                    <a:cubicBezTo>
                      <a:pt x="6586" y="28160"/>
                      <a:pt x="6592" y="28099"/>
                      <a:pt x="6616" y="28046"/>
                    </a:cubicBezTo>
                    <a:cubicBezTo>
                      <a:pt x="6633" y="28008"/>
                      <a:pt x="6667" y="27985"/>
                      <a:pt x="6701" y="27960"/>
                    </a:cubicBezTo>
                    <a:cubicBezTo>
                      <a:pt x="6705" y="27957"/>
                      <a:pt x="6705" y="27954"/>
                      <a:pt x="6708" y="27954"/>
                    </a:cubicBezTo>
                    <a:cubicBezTo>
                      <a:pt x="6731" y="27930"/>
                      <a:pt x="6755" y="27910"/>
                      <a:pt x="6778" y="27886"/>
                    </a:cubicBezTo>
                    <a:cubicBezTo>
                      <a:pt x="6904" y="27791"/>
                      <a:pt x="7033" y="27704"/>
                      <a:pt x="7165" y="27622"/>
                    </a:cubicBezTo>
                    <a:cubicBezTo>
                      <a:pt x="7334" y="27521"/>
                      <a:pt x="7510" y="27432"/>
                      <a:pt x="7689" y="27355"/>
                    </a:cubicBezTo>
                    <a:cubicBezTo>
                      <a:pt x="8203" y="27132"/>
                      <a:pt x="8734" y="26950"/>
                      <a:pt x="9270" y="26794"/>
                    </a:cubicBezTo>
                    <a:lnTo>
                      <a:pt x="9270" y="26794"/>
                    </a:lnTo>
                    <a:cubicBezTo>
                      <a:pt x="9270" y="26794"/>
                      <a:pt x="9269" y="26795"/>
                      <a:pt x="9268" y="26795"/>
                    </a:cubicBezTo>
                    <a:lnTo>
                      <a:pt x="9268" y="26795"/>
                    </a:lnTo>
                    <a:cubicBezTo>
                      <a:pt x="9632" y="26697"/>
                      <a:pt x="9994" y="26596"/>
                      <a:pt x="10365" y="26522"/>
                    </a:cubicBezTo>
                    <a:cubicBezTo>
                      <a:pt x="10737" y="26444"/>
                      <a:pt x="11110" y="26366"/>
                      <a:pt x="11485" y="26308"/>
                    </a:cubicBezTo>
                    <a:cubicBezTo>
                      <a:pt x="11719" y="26274"/>
                      <a:pt x="11953" y="26251"/>
                      <a:pt x="12187" y="26227"/>
                    </a:cubicBezTo>
                    <a:lnTo>
                      <a:pt x="12187" y="26241"/>
                    </a:lnTo>
                    <a:cubicBezTo>
                      <a:pt x="12183" y="26427"/>
                      <a:pt x="12179" y="26613"/>
                      <a:pt x="12170" y="26799"/>
                    </a:cubicBezTo>
                    <a:cubicBezTo>
                      <a:pt x="12162" y="26989"/>
                      <a:pt x="12156" y="27179"/>
                      <a:pt x="12170" y="27368"/>
                    </a:cubicBezTo>
                    <a:cubicBezTo>
                      <a:pt x="12179" y="27548"/>
                      <a:pt x="12197" y="27724"/>
                      <a:pt x="12203" y="27904"/>
                    </a:cubicBezTo>
                    <a:cubicBezTo>
                      <a:pt x="12197" y="28587"/>
                      <a:pt x="12183" y="29275"/>
                      <a:pt x="12153" y="29959"/>
                    </a:cubicBezTo>
                    <a:cubicBezTo>
                      <a:pt x="12149" y="29996"/>
                      <a:pt x="12146" y="30033"/>
                      <a:pt x="12146" y="30067"/>
                    </a:cubicBezTo>
                    <a:cubicBezTo>
                      <a:pt x="12146" y="30087"/>
                      <a:pt x="12142" y="30104"/>
                      <a:pt x="12142" y="30125"/>
                    </a:cubicBezTo>
                    <a:cubicBezTo>
                      <a:pt x="12126" y="30416"/>
                      <a:pt x="12101" y="30711"/>
                      <a:pt x="12088" y="31001"/>
                    </a:cubicBezTo>
                    <a:cubicBezTo>
                      <a:pt x="12081" y="31103"/>
                      <a:pt x="12075" y="31205"/>
                      <a:pt x="12071" y="31306"/>
                    </a:cubicBezTo>
                    <a:cubicBezTo>
                      <a:pt x="11824" y="31300"/>
                      <a:pt x="11581" y="31283"/>
                      <a:pt x="11337" y="31266"/>
                    </a:cubicBezTo>
                    <a:cubicBezTo>
                      <a:pt x="11276" y="31262"/>
                      <a:pt x="11218" y="31262"/>
                      <a:pt x="11157" y="31259"/>
                    </a:cubicBezTo>
                    <a:cubicBezTo>
                      <a:pt x="10859" y="31222"/>
                      <a:pt x="10565" y="31161"/>
                      <a:pt x="10266" y="31106"/>
                    </a:cubicBezTo>
                    <a:cubicBezTo>
                      <a:pt x="9962" y="31053"/>
                      <a:pt x="9654" y="30998"/>
                      <a:pt x="9349" y="30927"/>
                    </a:cubicBezTo>
                    <a:cubicBezTo>
                      <a:pt x="8716" y="30771"/>
                      <a:pt x="8076" y="30609"/>
                      <a:pt x="7460" y="30382"/>
                    </a:cubicBezTo>
                    <a:cubicBezTo>
                      <a:pt x="7453" y="30378"/>
                      <a:pt x="7446" y="30378"/>
                      <a:pt x="7439" y="30375"/>
                    </a:cubicBezTo>
                    <a:cubicBezTo>
                      <a:pt x="7436" y="30375"/>
                      <a:pt x="7433" y="30372"/>
                      <a:pt x="7425" y="30368"/>
                    </a:cubicBezTo>
                    <a:cubicBezTo>
                      <a:pt x="6748" y="30101"/>
                      <a:pt x="6071" y="29830"/>
                      <a:pt x="5417" y="29505"/>
                    </a:cubicBezTo>
                    <a:cubicBezTo>
                      <a:pt x="5170" y="29366"/>
                      <a:pt x="4923" y="29220"/>
                      <a:pt x="4690" y="29058"/>
                    </a:cubicBezTo>
                    <a:cubicBezTo>
                      <a:pt x="4470" y="28889"/>
                      <a:pt x="4249" y="28719"/>
                      <a:pt x="4033" y="28546"/>
                    </a:cubicBezTo>
                    <a:cubicBezTo>
                      <a:pt x="3779" y="28346"/>
                      <a:pt x="3532" y="28147"/>
                      <a:pt x="3288" y="27934"/>
                    </a:cubicBezTo>
                    <a:cubicBezTo>
                      <a:pt x="3162" y="27815"/>
                      <a:pt x="3044" y="27690"/>
                      <a:pt x="2932" y="27561"/>
                    </a:cubicBezTo>
                    <a:cubicBezTo>
                      <a:pt x="2831" y="27443"/>
                      <a:pt x="2735" y="27321"/>
                      <a:pt x="2638" y="27202"/>
                    </a:cubicBezTo>
                    <a:cubicBezTo>
                      <a:pt x="2627" y="27188"/>
                      <a:pt x="2618" y="27175"/>
                      <a:pt x="2607" y="27162"/>
                    </a:cubicBezTo>
                    <a:cubicBezTo>
                      <a:pt x="2455" y="26958"/>
                      <a:pt x="2316" y="26749"/>
                      <a:pt x="2177" y="26538"/>
                    </a:cubicBezTo>
                    <a:cubicBezTo>
                      <a:pt x="2102" y="26420"/>
                      <a:pt x="2028" y="26305"/>
                      <a:pt x="1954" y="26186"/>
                    </a:cubicBezTo>
                    <a:cubicBezTo>
                      <a:pt x="1896" y="26078"/>
                      <a:pt x="1842" y="25969"/>
                      <a:pt x="1791" y="25861"/>
                    </a:cubicBezTo>
                    <a:cubicBezTo>
                      <a:pt x="1774" y="25821"/>
                      <a:pt x="1760" y="25780"/>
                      <a:pt x="1744" y="25739"/>
                    </a:cubicBezTo>
                    <a:cubicBezTo>
                      <a:pt x="1663" y="25536"/>
                      <a:pt x="1585" y="25333"/>
                      <a:pt x="1504" y="25130"/>
                    </a:cubicBezTo>
                    <a:cubicBezTo>
                      <a:pt x="1412" y="24900"/>
                      <a:pt x="1321" y="24666"/>
                      <a:pt x="1249" y="24425"/>
                    </a:cubicBezTo>
                    <a:cubicBezTo>
                      <a:pt x="1246" y="24422"/>
                      <a:pt x="1246" y="24419"/>
                      <a:pt x="1243" y="24416"/>
                    </a:cubicBezTo>
                    <a:cubicBezTo>
                      <a:pt x="1243" y="24409"/>
                      <a:pt x="1239" y="24402"/>
                      <a:pt x="1239" y="24395"/>
                    </a:cubicBezTo>
                    <a:cubicBezTo>
                      <a:pt x="1100" y="23901"/>
                      <a:pt x="955" y="23410"/>
                      <a:pt x="857" y="22906"/>
                    </a:cubicBezTo>
                    <a:cubicBezTo>
                      <a:pt x="802" y="22533"/>
                      <a:pt x="772" y="22160"/>
                      <a:pt x="741" y="21784"/>
                    </a:cubicBezTo>
                    <a:cubicBezTo>
                      <a:pt x="741" y="21784"/>
                      <a:pt x="694" y="21060"/>
                      <a:pt x="697" y="20576"/>
                    </a:cubicBezTo>
                    <a:cubicBezTo>
                      <a:pt x="701" y="20413"/>
                      <a:pt x="701" y="20254"/>
                      <a:pt x="701" y="20091"/>
                    </a:cubicBezTo>
                    <a:cubicBezTo>
                      <a:pt x="701" y="19874"/>
                      <a:pt x="704" y="19655"/>
                      <a:pt x="714" y="19438"/>
                    </a:cubicBezTo>
                    <a:cubicBezTo>
                      <a:pt x="718" y="19350"/>
                      <a:pt x="728" y="19262"/>
                      <a:pt x="735" y="19171"/>
                    </a:cubicBezTo>
                    <a:cubicBezTo>
                      <a:pt x="758" y="19062"/>
                      <a:pt x="769" y="18950"/>
                      <a:pt x="779" y="18838"/>
                    </a:cubicBezTo>
                    <a:cubicBezTo>
                      <a:pt x="785" y="18730"/>
                      <a:pt x="792" y="18625"/>
                      <a:pt x="802" y="18521"/>
                    </a:cubicBezTo>
                    <a:cubicBezTo>
                      <a:pt x="836" y="18233"/>
                      <a:pt x="866" y="17941"/>
                      <a:pt x="907" y="17653"/>
                    </a:cubicBezTo>
                    <a:cubicBezTo>
                      <a:pt x="948" y="17444"/>
                      <a:pt x="988" y="17230"/>
                      <a:pt x="1036" y="17020"/>
                    </a:cubicBezTo>
                    <a:cubicBezTo>
                      <a:pt x="1148" y="16563"/>
                      <a:pt x="1263" y="16100"/>
                      <a:pt x="1422" y="15653"/>
                    </a:cubicBezTo>
                    <a:cubicBezTo>
                      <a:pt x="1527" y="15375"/>
                      <a:pt x="1635" y="15100"/>
                      <a:pt x="1744" y="14826"/>
                    </a:cubicBezTo>
                    <a:cubicBezTo>
                      <a:pt x="1842" y="14579"/>
                      <a:pt x="1947" y="14328"/>
                      <a:pt x="2052" y="14084"/>
                    </a:cubicBezTo>
                    <a:cubicBezTo>
                      <a:pt x="2099" y="13970"/>
                      <a:pt x="2143" y="13851"/>
                      <a:pt x="2194" y="13736"/>
                    </a:cubicBezTo>
                    <a:cubicBezTo>
                      <a:pt x="2326" y="13438"/>
                      <a:pt x="2471" y="13150"/>
                      <a:pt x="2601" y="12849"/>
                    </a:cubicBezTo>
                    <a:cubicBezTo>
                      <a:pt x="2726" y="12568"/>
                      <a:pt x="2857" y="12293"/>
                      <a:pt x="2996" y="12022"/>
                    </a:cubicBezTo>
                    <a:cubicBezTo>
                      <a:pt x="3010" y="11996"/>
                      <a:pt x="3020" y="11968"/>
                      <a:pt x="3037" y="11941"/>
                    </a:cubicBezTo>
                    <a:cubicBezTo>
                      <a:pt x="3274" y="11518"/>
                      <a:pt x="3535" y="11105"/>
                      <a:pt x="3782" y="10685"/>
                    </a:cubicBezTo>
                    <a:cubicBezTo>
                      <a:pt x="4033" y="10265"/>
                      <a:pt x="4273" y="9842"/>
                      <a:pt x="4554" y="9442"/>
                    </a:cubicBezTo>
                    <a:cubicBezTo>
                      <a:pt x="4757" y="9181"/>
                      <a:pt x="4964" y="8924"/>
                      <a:pt x="5157" y="8660"/>
                    </a:cubicBezTo>
                    <a:cubicBezTo>
                      <a:pt x="5367" y="8375"/>
                      <a:pt x="5556" y="8081"/>
                      <a:pt x="5756" y="7790"/>
                    </a:cubicBezTo>
                    <a:cubicBezTo>
                      <a:pt x="5776" y="7766"/>
                      <a:pt x="5797" y="7745"/>
                      <a:pt x="5814" y="7722"/>
                    </a:cubicBezTo>
                    <a:cubicBezTo>
                      <a:pt x="5929" y="7570"/>
                      <a:pt x="6047" y="7424"/>
                      <a:pt x="6176" y="7278"/>
                    </a:cubicBezTo>
                    <a:cubicBezTo>
                      <a:pt x="6336" y="7103"/>
                      <a:pt x="6491" y="6926"/>
                      <a:pt x="6647" y="6750"/>
                    </a:cubicBezTo>
                    <a:cubicBezTo>
                      <a:pt x="6826" y="6567"/>
                      <a:pt x="7009" y="6391"/>
                      <a:pt x="7185" y="6205"/>
                    </a:cubicBezTo>
                    <a:cubicBezTo>
                      <a:pt x="7368" y="6015"/>
                      <a:pt x="7551" y="5829"/>
                      <a:pt x="7750" y="5660"/>
                    </a:cubicBezTo>
                    <a:cubicBezTo>
                      <a:pt x="7924" y="5521"/>
                      <a:pt x="8103" y="5385"/>
                      <a:pt x="8269" y="5240"/>
                    </a:cubicBezTo>
                    <a:cubicBezTo>
                      <a:pt x="8428" y="5101"/>
                      <a:pt x="8587" y="4962"/>
                      <a:pt x="8746" y="4827"/>
                    </a:cubicBezTo>
                    <a:cubicBezTo>
                      <a:pt x="8757" y="4817"/>
                      <a:pt x="8766" y="4807"/>
                      <a:pt x="8780" y="4796"/>
                    </a:cubicBezTo>
                    <a:cubicBezTo>
                      <a:pt x="9082" y="4563"/>
                      <a:pt x="9407" y="4360"/>
                      <a:pt x="9721" y="4143"/>
                    </a:cubicBezTo>
                    <a:cubicBezTo>
                      <a:pt x="10019" y="3940"/>
                      <a:pt x="10318" y="3733"/>
                      <a:pt x="10622" y="3533"/>
                    </a:cubicBezTo>
                    <a:cubicBezTo>
                      <a:pt x="10744" y="3455"/>
                      <a:pt x="10873" y="3381"/>
                      <a:pt x="11004" y="3310"/>
                    </a:cubicBezTo>
                    <a:cubicBezTo>
                      <a:pt x="11151" y="3232"/>
                      <a:pt x="11303" y="3161"/>
                      <a:pt x="11448" y="3083"/>
                    </a:cubicBezTo>
                    <a:cubicBezTo>
                      <a:pt x="11712" y="2951"/>
                      <a:pt x="11963" y="2805"/>
                      <a:pt x="12227" y="2680"/>
                    </a:cubicBezTo>
                    <a:cubicBezTo>
                      <a:pt x="12370" y="2619"/>
                      <a:pt x="12515" y="2561"/>
                      <a:pt x="12657" y="2508"/>
                    </a:cubicBezTo>
                    <a:cubicBezTo>
                      <a:pt x="12809" y="2447"/>
                      <a:pt x="12959" y="2382"/>
                      <a:pt x="13108" y="2321"/>
                    </a:cubicBezTo>
                    <a:cubicBezTo>
                      <a:pt x="13406" y="2203"/>
                      <a:pt x="13706" y="2101"/>
                      <a:pt x="14008" y="1993"/>
                    </a:cubicBezTo>
                    <a:cubicBezTo>
                      <a:pt x="14153" y="1942"/>
                      <a:pt x="14296" y="1884"/>
                      <a:pt x="14438" y="1823"/>
                    </a:cubicBezTo>
                    <a:cubicBezTo>
                      <a:pt x="14574" y="1763"/>
                      <a:pt x="14709" y="1695"/>
                      <a:pt x="14851" y="1641"/>
                    </a:cubicBezTo>
                    <a:cubicBezTo>
                      <a:pt x="15142" y="1533"/>
                      <a:pt x="15437" y="1437"/>
                      <a:pt x="15732" y="1342"/>
                    </a:cubicBezTo>
                    <a:cubicBezTo>
                      <a:pt x="16114" y="1231"/>
                      <a:pt x="16497" y="1133"/>
                      <a:pt x="16883" y="1051"/>
                    </a:cubicBezTo>
                    <a:cubicBezTo>
                      <a:pt x="17076" y="1014"/>
                      <a:pt x="17269" y="977"/>
                      <a:pt x="17462" y="933"/>
                    </a:cubicBezTo>
                    <a:cubicBezTo>
                      <a:pt x="17655" y="889"/>
                      <a:pt x="17848" y="842"/>
                      <a:pt x="18041" y="797"/>
                    </a:cubicBezTo>
                    <a:cubicBezTo>
                      <a:pt x="18183" y="774"/>
                      <a:pt x="18322" y="761"/>
                      <a:pt x="18465" y="747"/>
                    </a:cubicBezTo>
                    <a:cubicBezTo>
                      <a:pt x="18501" y="743"/>
                      <a:pt x="18535" y="736"/>
                      <a:pt x="18573" y="733"/>
                    </a:cubicBezTo>
                    <a:cubicBezTo>
                      <a:pt x="18640" y="730"/>
                      <a:pt x="18712" y="726"/>
                      <a:pt x="18779" y="720"/>
                    </a:cubicBezTo>
                    <a:cubicBezTo>
                      <a:pt x="18901" y="713"/>
                      <a:pt x="19020" y="706"/>
                      <a:pt x="19142" y="700"/>
                    </a:cubicBezTo>
                    <a:lnTo>
                      <a:pt x="19142" y="700"/>
                    </a:lnTo>
                    <a:cubicBezTo>
                      <a:pt x="19137" y="701"/>
                      <a:pt x="19133" y="701"/>
                      <a:pt x="19128" y="702"/>
                    </a:cubicBezTo>
                    <a:lnTo>
                      <a:pt x="19128" y="702"/>
                    </a:lnTo>
                    <a:cubicBezTo>
                      <a:pt x="19318" y="695"/>
                      <a:pt x="19510" y="692"/>
                      <a:pt x="19701" y="692"/>
                    </a:cubicBezTo>
                    <a:close/>
                    <a:moveTo>
                      <a:pt x="30244" y="41661"/>
                    </a:moveTo>
                    <a:cubicBezTo>
                      <a:pt x="30350" y="41766"/>
                      <a:pt x="30455" y="41868"/>
                      <a:pt x="30559" y="41972"/>
                    </a:cubicBezTo>
                    <a:cubicBezTo>
                      <a:pt x="30739" y="42152"/>
                      <a:pt x="30925" y="42324"/>
                      <a:pt x="31108" y="42501"/>
                    </a:cubicBezTo>
                    <a:cubicBezTo>
                      <a:pt x="31331" y="42710"/>
                      <a:pt x="31552" y="42921"/>
                      <a:pt x="31765" y="43134"/>
                    </a:cubicBezTo>
                    <a:cubicBezTo>
                      <a:pt x="31921" y="43296"/>
                      <a:pt x="32066" y="43466"/>
                      <a:pt x="32208" y="43642"/>
                    </a:cubicBezTo>
                    <a:cubicBezTo>
                      <a:pt x="32283" y="43743"/>
                      <a:pt x="32351" y="43848"/>
                      <a:pt x="32415" y="43957"/>
                    </a:cubicBezTo>
                    <a:cubicBezTo>
                      <a:pt x="32438" y="44001"/>
                      <a:pt x="32463" y="44045"/>
                      <a:pt x="32483" y="44092"/>
                    </a:cubicBezTo>
                    <a:cubicBezTo>
                      <a:pt x="32493" y="44123"/>
                      <a:pt x="32503" y="44150"/>
                      <a:pt x="32510" y="44177"/>
                    </a:cubicBezTo>
                    <a:cubicBezTo>
                      <a:pt x="32516" y="44214"/>
                      <a:pt x="32524" y="44248"/>
                      <a:pt x="32530" y="44282"/>
                    </a:cubicBezTo>
                    <a:cubicBezTo>
                      <a:pt x="32533" y="44323"/>
                      <a:pt x="32533" y="44360"/>
                      <a:pt x="32533" y="44397"/>
                    </a:cubicBezTo>
                    <a:cubicBezTo>
                      <a:pt x="32533" y="44424"/>
                      <a:pt x="32530" y="44448"/>
                      <a:pt x="32527" y="44471"/>
                    </a:cubicBezTo>
                    <a:cubicBezTo>
                      <a:pt x="32527" y="44485"/>
                      <a:pt x="32524" y="44498"/>
                      <a:pt x="32520" y="44509"/>
                    </a:cubicBezTo>
                    <a:cubicBezTo>
                      <a:pt x="32513" y="44532"/>
                      <a:pt x="32507" y="44553"/>
                      <a:pt x="32499" y="44573"/>
                    </a:cubicBezTo>
                    <a:cubicBezTo>
                      <a:pt x="32486" y="44597"/>
                      <a:pt x="32476" y="44620"/>
                      <a:pt x="32459" y="44644"/>
                    </a:cubicBezTo>
                    <a:cubicBezTo>
                      <a:pt x="32442" y="44675"/>
                      <a:pt x="32422" y="44705"/>
                      <a:pt x="32402" y="44732"/>
                    </a:cubicBezTo>
                    <a:cubicBezTo>
                      <a:pt x="32381" y="44756"/>
                      <a:pt x="32364" y="44779"/>
                      <a:pt x="32344" y="44800"/>
                    </a:cubicBezTo>
                    <a:cubicBezTo>
                      <a:pt x="32330" y="44814"/>
                      <a:pt x="32316" y="44823"/>
                      <a:pt x="32303" y="44834"/>
                    </a:cubicBezTo>
                    <a:cubicBezTo>
                      <a:pt x="32290" y="44844"/>
                      <a:pt x="32280" y="44851"/>
                      <a:pt x="32266" y="44857"/>
                    </a:cubicBezTo>
                    <a:cubicBezTo>
                      <a:pt x="32232" y="44878"/>
                      <a:pt x="32199" y="44895"/>
                      <a:pt x="32161" y="44912"/>
                    </a:cubicBezTo>
                    <a:cubicBezTo>
                      <a:pt x="32127" y="44925"/>
                      <a:pt x="32093" y="44935"/>
                      <a:pt x="32056" y="44945"/>
                    </a:cubicBezTo>
                    <a:cubicBezTo>
                      <a:pt x="32029" y="44952"/>
                      <a:pt x="31999" y="44956"/>
                      <a:pt x="31971" y="44962"/>
                    </a:cubicBezTo>
                    <a:cubicBezTo>
                      <a:pt x="31921" y="44965"/>
                      <a:pt x="31874" y="44970"/>
                      <a:pt x="31822" y="44970"/>
                    </a:cubicBezTo>
                    <a:cubicBezTo>
                      <a:pt x="31758" y="44965"/>
                      <a:pt x="31697" y="44962"/>
                      <a:pt x="31633" y="44956"/>
                    </a:cubicBezTo>
                    <a:cubicBezTo>
                      <a:pt x="31558" y="44939"/>
                      <a:pt x="31483" y="44922"/>
                      <a:pt x="31413" y="44905"/>
                    </a:cubicBezTo>
                    <a:cubicBezTo>
                      <a:pt x="31355" y="44888"/>
                      <a:pt x="31297" y="44868"/>
                      <a:pt x="31244" y="44848"/>
                    </a:cubicBezTo>
                    <a:cubicBezTo>
                      <a:pt x="31169" y="44817"/>
                      <a:pt x="31094" y="44779"/>
                      <a:pt x="31023" y="44742"/>
                    </a:cubicBezTo>
                    <a:cubicBezTo>
                      <a:pt x="30966" y="44705"/>
                      <a:pt x="30908" y="44665"/>
                      <a:pt x="30854" y="44624"/>
                    </a:cubicBezTo>
                    <a:cubicBezTo>
                      <a:pt x="30841" y="44614"/>
                      <a:pt x="30824" y="44607"/>
                      <a:pt x="30810" y="44597"/>
                    </a:cubicBezTo>
                    <a:cubicBezTo>
                      <a:pt x="30691" y="44498"/>
                      <a:pt x="30573" y="44397"/>
                      <a:pt x="30464" y="44289"/>
                    </a:cubicBezTo>
                    <a:cubicBezTo>
                      <a:pt x="30366" y="44190"/>
                      <a:pt x="30278" y="44082"/>
                      <a:pt x="30191" y="43977"/>
                    </a:cubicBezTo>
                    <a:cubicBezTo>
                      <a:pt x="30191" y="43899"/>
                      <a:pt x="30191" y="43821"/>
                      <a:pt x="30194" y="43746"/>
                    </a:cubicBezTo>
                    <a:cubicBezTo>
                      <a:pt x="30204" y="43493"/>
                      <a:pt x="30204" y="43243"/>
                      <a:pt x="30211" y="42988"/>
                    </a:cubicBezTo>
                    <a:cubicBezTo>
                      <a:pt x="30224" y="42545"/>
                      <a:pt x="30231" y="42105"/>
                      <a:pt x="30244" y="41661"/>
                    </a:cubicBezTo>
                    <a:close/>
                    <a:moveTo>
                      <a:pt x="9728" y="42037"/>
                    </a:moveTo>
                    <a:lnTo>
                      <a:pt x="9728" y="42037"/>
                    </a:lnTo>
                    <a:cubicBezTo>
                      <a:pt x="9735" y="42419"/>
                      <a:pt x="9724" y="42802"/>
                      <a:pt x="9732" y="43185"/>
                    </a:cubicBezTo>
                    <a:cubicBezTo>
                      <a:pt x="9738" y="43645"/>
                      <a:pt x="9735" y="44106"/>
                      <a:pt x="9715" y="44566"/>
                    </a:cubicBezTo>
                    <a:cubicBezTo>
                      <a:pt x="9708" y="44681"/>
                      <a:pt x="9698" y="44796"/>
                      <a:pt x="9698" y="44915"/>
                    </a:cubicBezTo>
                    <a:cubicBezTo>
                      <a:pt x="9607" y="44973"/>
                      <a:pt x="9511" y="45026"/>
                      <a:pt x="9416" y="45078"/>
                    </a:cubicBezTo>
                    <a:cubicBezTo>
                      <a:pt x="9332" y="45122"/>
                      <a:pt x="9247" y="45162"/>
                      <a:pt x="9160" y="45200"/>
                    </a:cubicBezTo>
                    <a:cubicBezTo>
                      <a:pt x="9085" y="45226"/>
                      <a:pt x="9007" y="45250"/>
                      <a:pt x="8929" y="45270"/>
                    </a:cubicBezTo>
                    <a:cubicBezTo>
                      <a:pt x="8899" y="45281"/>
                      <a:pt x="8865" y="45284"/>
                      <a:pt x="8830" y="45291"/>
                    </a:cubicBezTo>
                    <a:cubicBezTo>
                      <a:pt x="8749" y="45308"/>
                      <a:pt x="8668" y="45325"/>
                      <a:pt x="8587" y="45335"/>
                    </a:cubicBezTo>
                    <a:cubicBezTo>
                      <a:pt x="8513" y="45342"/>
                      <a:pt x="8441" y="45345"/>
                      <a:pt x="8371" y="45345"/>
                    </a:cubicBezTo>
                    <a:cubicBezTo>
                      <a:pt x="8333" y="45342"/>
                      <a:pt x="8296" y="45338"/>
                      <a:pt x="8258" y="45335"/>
                    </a:cubicBezTo>
                    <a:cubicBezTo>
                      <a:pt x="8191" y="45321"/>
                      <a:pt x="8123" y="45304"/>
                      <a:pt x="8052" y="45287"/>
                    </a:cubicBezTo>
                    <a:cubicBezTo>
                      <a:pt x="8022" y="45278"/>
                      <a:pt x="7991" y="45267"/>
                      <a:pt x="7964" y="45254"/>
                    </a:cubicBezTo>
                    <a:cubicBezTo>
                      <a:pt x="7910" y="45226"/>
                      <a:pt x="7859" y="45200"/>
                      <a:pt x="7805" y="45169"/>
                    </a:cubicBezTo>
                    <a:cubicBezTo>
                      <a:pt x="7758" y="45135"/>
                      <a:pt x="7710" y="45101"/>
                      <a:pt x="7663" y="45067"/>
                    </a:cubicBezTo>
                    <a:cubicBezTo>
                      <a:pt x="7629" y="45037"/>
                      <a:pt x="7591" y="45003"/>
                      <a:pt x="7558" y="44970"/>
                    </a:cubicBezTo>
                    <a:cubicBezTo>
                      <a:pt x="7524" y="44929"/>
                      <a:pt x="7490" y="44892"/>
                      <a:pt x="7456" y="44848"/>
                    </a:cubicBezTo>
                    <a:cubicBezTo>
                      <a:pt x="7442" y="44823"/>
                      <a:pt x="7429" y="44800"/>
                      <a:pt x="7416" y="44776"/>
                    </a:cubicBezTo>
                    <a:cubicBezTo>
                      <a:pt x="7408" y="44762"/>
                      <a:pt x="7402" y="44746"/>
                      <a:pt x="7395" y="44729"/>
                    </a:cubicBezTo>
                    <a:cubicBezTo>
                      <a:pt x="7392" y="44722"/>
                      <a:pt x="7388" y="44712"/>
                      <a:pt x="7385" y="44701"/>
                    </a:cubicBezTo>
                    <a:cubicBezTo>
                      <a:pt x="7381" y="44678"/>
                      <a:pt x="7378" y="44657"/>
                      <a:pt x="7375" y="44634"/>
                    </a:cubicBezTo>
                    <a:cubicBezTo>
                      <a:pt x="7372" y="44620"/>
                      <a:pt x="7372" y="44610"/>
                      <a:pt x="7372" y="44597"/>
                    </a:cubicBezTo>
                    <a:cubicBezTo>
                      <a:pt x="7378" y="44495"/>
                      <a:pt x="7392" y="44393"/>
                      <a:pt x="7405" y="44292"/>
                    </a:cubicBezTo>
                    <a:cubicBezTo>
                      <a:pt x="7408" y="44275"/>
                      <a:pt x="7412" y="44258"/>
                      <a:pt x="7416" y="44241"/>
                    </a:cubicBezTo>
                    <a:cubicBezTo>
                      <a:pt x="7419" y="44224"/>
                      <a:pt x="7425" y="44204"/>
                      <a:pt x="7429" y="44187"/>
                    </a:cubicBezTo>
                    <a:cubicBezTo>
                      <a:pt x="7446" y="44133"/>
                      <a:pt x="7469" y="44082"/>
                      <a:pt x="7490" y="44031"/>
                    </a:cubicBezTo>
                    <a:cubicBezTo>
                      <a:pt x="7503" y="44001"/>
                      <a:pt x="7520" y="43970"/>
                      <a:pt x="7538" y="43943"/>
                    </a:cubicBezTo>
                    <a:cubicBezTo>
                      <a:pt x="7551" y="43920"/>
                      <a:pt x="7568" y="43896"/>
                      <a:pt x="7585" y="43872"/>
                    </a:cubicBezTo>
                    <a:cubicBezTo>
                      <a:pt x="7595" y="43862"/>
                      <a:pt x="7602" y="43855"/>
                      <a:pt x="7611" y="43845"/>
                    </a:cubicBezTo>
                    <a:cubicBezTo>
                      <a:pt x="7625" y="43832"/>
                      <a:pt x="7639" y="43815"/>
                      <a:pt x="7652" y="43801"/>
                    </a:cubicBezTo>
                    <a:cubicBezTo>
                      <a:pt x="7825" y="43649"/>
                      <a:pt x="8022" y="43523"/>
                      <a:pt x="8201" y="43381"/>
                    </a:cubicBezTo>
                    <a:cubicBezTo>
                      <a:pt x="8306" y="43296"/>
                      <a:pt x="8411" y="43212"/>
                      <a:pt x="8513" y="43124"/>
                    </a:cubicBezTo>
                    <a:cubicBezTo>
                      <a:pt x="8614" y="43035"/>
                      <a:pt x="8713" y="42944"/>
                      <a:pt x="8810" y="42860"/>
                    </a:cubicBezTo>
                    <a:cubicBezTo>
                      <a:pt x="8810" y="42857"/>
                      <a:pt x="8814" y="42857"/>
                      <a:pt x="8814" y="42853"/>
                    </a:cubicBezTo>
                    <a:cubicBezTo>
                      <a:pt x="8912" y="42771"/>
                      <a:pt x="9010" y="42694"/>
                      <a:pt x="9108" y="42609"/>
                    </a:cubicBezTo>
                    <a:cubicBezTo>
                      <a:pt x="9213" y="42521"/>
                      <a:pt x="9312" y="42430"/>
                      <a:pt x="9410" y="42338"/>
                    </a:cubicBezTo>
                    <a:cubicBezTo>
                      <a:pt x="9518" y="42237"/>
                      <a:pt x="9623" y="42138"/>
                      <a:pt x="9728" y="42037"/>
                    </a:cubicBezTo>
                    <a:close/>
                    <a:moveTo>
                      <a:pt x="29540" y="50438"/>
                    </a:moveTo>
                    <a:cubicBezTo>
                      <a:pt x="29540" y="50438"/>
                      <a:pt x="29540" y="50438"/>
                      <a:pt x="29540" y="50438"/>
                    </a:cubicBezTo>
                    <a:lnTo>
                      <a:pt x="29540" y="50438"/>
                    </a:lnTo>
                    <a:cubicBezTo>
                      <a:pt x="29540" y="50438"/>
                      <a:pt x="29540" y="50438"/>
                      <a:pt x="29540" y="50438"/>
                    </a:cubicBezTo>
                    <a:close/>
                    <a:moveTo>
                      <a:pt x="10608" y="50733"/>
                    </a:moveTo>
                    <a:cubicBezTo>
                      <a:pt x="10609" y="50738"/>
                      <a:pt x="10610" y="50742"/>
                      <a:pt x="10612" y="50746"/>
                    </a:cubicBezTo>
                    <a:cubicBezTo>
                      <a:pt x="10612" y="50742"/>
                      <a:pt x="10610" y="50737"/>
                      <a:pt x="10608" y="50733"/>
                    </a:cubicBezTo>
                    <a:close/>
                    <a:moveTo>
                      <a:pt x="10850" y="51440"/>
                    </a:moveTo>
                    <a:cubicBezTo>
                      <a:pt x="10851" y="51442"/>
                      <a:pt x="10852" y="51444"/>
                      <a:pt x="10852" y="51446"/>
                    </a:cubicBezTo>
                    <a:cubicBezTo>
                      <a:pt x="10852" y="51444"/>
                      <a:pt x="10851" y="51442"/>
                      <a:pt x="10850" y="51440"/>
                    </a:cubicBezTo>
                    <a:close/>
                    <a:moveTo>
                      <a:pt x="28000" y="53340"/>
                    </a:moveTo>
                    <a:lnTo>
                      <a:pt x="28000" y="53340"/>
                    </a:lnTo>
                    <a:cubicBezTo>
                      <a:pt x="27999" y="53342"/>
                      <a:pt x="27997" y="53344"/>
                      <a:pt x="27995" y="53346"/>
                    </a:cubicBezTo>
                    <a:lnTo>
                      <a:pt x="27995" y="53346"/>
                    </a:lnTo>
                    <a:cubicBezTo>
                      <a:pt x="27997" y="53343"/>
                      <a:pt x="27998" y="53341"/>
                      <a:pt x="28000" y="53340"/>
                    </a:cubicBezTo>
                    <a:close/>
                    <a:moveTo>
                      <a:pt x="15329" y="55628"/>
                    </a:moveTo>
                    <a:cubicBezTo>
                      <a:pt x="15331" y="55629"/>
                      <a:pt x="15333" y="55630"/>
                      <a:pt x="15335" y="55631"/>
                    </a:cubicBezTo>
                    <a:lnTo>
                      <a:pt x="15335" y="55631"/>
                    </a:lnTo>
                    <a:cubicBezTo>
                      <a:pt x="15334" y="55630"/>
                      <a:pt x="15331" y="55628"/>
                      <a:pt x="15329" y="55628"/>
                    </a:cubicBezTo>
                    <a:close/>
                    <a:moveTo>
                      <a:pt x="15896" y="55829"/>
                    </a:moveTo>
                    <a:lnTo>
                      <a:pt x="15896" y="55829"/>
                    </a:lnTo>
                    <a:cubicBezTo>
                      <a:pt x="15900" y="55830"/>
                      <a:pt x="15904" y="55831"/>
                      <a:pt x="15909" y="55833"/>
                    </a:cubicBezTo>
                    <a:lnTo>
                      <a:pt x="15909" y="55833"/>
                    </a:lnTo>
                    <a:cubicBezTo>
                      <a:pt x="15904" y="55831"/>
                      <a:pt x="15900" y="55830"/>
                      <a:pt x="15896" y="55829"/>
                    </a:cubicBezTo>
                    <a:close/>
                    <a:moveTo>
                      <a:pt x="23882" y="56035"/>
                    </a:moveTo>
                    <a:cubicBezTo>
                      <a:pt x="23881" y="56035"/>
                      <a:pt x="23880" y="56035"/>
                      <a:pt x="23878" y="56036"/>
                    </a:cubicBezTo>
                    <a:lnTo>
                      <a:pt x="23878" y="56036"/>
                    </a:lnTo>
                    <a:cubicBezTo>
                      <a:pt x="23880" y="56035"/>
                      <a:pt x="23881" y="56035"/>
                      <a:pt x="23882" y="56035"/>
                    </a:cubicBezTo>
                    <a:close/>
                    <a:moveTo>
                      <a:pt x="18099" y="56336"/>
                    </a:moveTo>
                    <a:cubicBezTo>
                      <a:pt x="18099" y="56336"/>
                      <a:pt x="18100" y="56336"/>
                      <a:pt x="18100" y="56336"/>
                    </a:cubicBezTo>
                    <a:lnTo>
                      <a:pt x="18100" y="56336"/>
                    </a:lnTo>
                    <a:cubicBezTo>
                      <a:pt x="18109" y="56337"/>
                      <a:pt x="18117" y="56338"/>
                      <a:pt x="18125" y="56339"/>
                    </a:cubicBezTo>
                    <a:lnTo>
                      <a:pt x="18125" y="56339"/>
                    </a:lnTo>
                    <a:cubicBezTo>
                      <a:pt x="18116" y="56337"/>
                      <a:pt x="18107" y="56336"/>
                      <a:pt x="18099" y="56336"/>
                    </a:cubicBezTo>
                    <a:close/>
                    <a:moveTo>
                      <a:pt x="22552" y="56337"/>
                    </a:moveTo>
                    <a:cubicBezTo>
                      <a:pt x="22548" y="56338"/>
                      <a:pt x="22543" y="56338"/>
                      <a:pt x="22538" y="56340"/>
                    </a:cubicBezTo>
                    <a:cubicBezTo>
                      <a:pt x="22542" y="56339"/>
                      <a:pt x="22547" y="56338"/>
                      <a:pt x="22552" y="56337"/>
                    </a:cubicBezTo>
                    <a:close/>
                    <a:moveTo>
                      <a:pt x="18138" y="56341"/>
                    </a:moveTo>
                    <a:cubicBezTo>
                      <a:pt x="18141" y="56342"/>
                      <a:pt x="18143" y="56342"/>
                      <a:pt x="18146" y="56343"/>
                    </a:cubicBezTo>
                    <a:cubicBezTo>
                      <a:pt x="18144" y="56343"/>
                      <a:pt x="18141" y="56343"/>
                      <a:pt x="18138" y="56341"/>
                    </a:cubicBezTo>
                    <a:close/>
                    <a:moveTo>
                      <a:pt x="22407" y="56358"/>
                    </a:moveTo>
                    <a:cubicBezTo>
                      <a:pt x="22404" y="56359"/>
                      <a:pt x="22401" y="56359"/>
                      <a:pt x="22399" y="56360"/>
                    </a:cubicBezTo>
                    <a:cubicBezTo>
                      <a:pt x="22402" y="56359"/>
                      <a:pt x="22404" y="56359"/>
                      <a:pt x="22407" y="56358"/>
                    </a:cubicBezTo>
                    <a:close/>
                    <a:moveTo>
                      <a:pt x="18844" y="26648"/>
                    </a:moveTo>
                    <a:cubicBezTo>
                      <a:pt x="19270" y="26648"/>
                      <a:pt x="19697" y="26661"/>
                      <a:pt x="20123" y="26680"/>
                    </a:cubicBezTo>
                    <a:cubicBezTo>
                      <a:pt x="20296" y="26688"/>
                      <a:pt x="20472" y="26691"/>
                      <a:pt x="20645" y="26694"/>
                    </a:cubicBezTo>
                    <a:cubicBezTo>
                      <a:pt x="20831" y="26698"/>
                      <a:pt x="21017" y="26701"/>
                      <a:pt x="21203" y="26708"/>
                    </a:cubicBezTo>
                    <a:cubicBezTo>
                      <a:pt x="21559" y="26725"/>
                      <a:pt x="21915" y="26731"/>
                      <a:pt x="22274" y="26748"/>
                    </a:cubicBezTo>
                    <a:lnTo>
                      <a:pt x="22274" y="26748"/>
                    </a:lnTo>
                    <a:cubicBezTo>
                      <a:pt x="22271" y="26747"/>
                      <a:pt x="22267" y="26747"/>
                      <a:pt x="22264" y="26746"/>
                    </a:cubicBezTo>
                    <a:lnTo>
                      <a:pt x="22264" y="26746"/>
                    </a:lnTo>
                    <a:cubicBezTo>
                      <a:pt x="22561" y="26766"/>
                      <a:pt x="22859" y="26776"/>
                      <a:pt x="23158" y="26786"/>
                    </a:cubicBezTo>
                    <a:cubicBezTo>
                      <a:pt x="23296" y="26793"/>
                      <a:pt x="23432" y="26806"/>
                      <a:pt x="23571" y="26827"/>
                    </a:cubicBezTo>
                    <a:cubicBezTo>
                      <a:pt x="23716" y="26847"/>
                      <a:pt x="23861" y="26871"/>
                      <a:pt x="24007" y="26888"/>
                    </a:cubicBezTo>
                    <a:cubicBezTo>
                      <a:pt x="24312" y="26921"/>
                      <a:pt x="24613" y="26932"/>
                      <a:pt x="24921" y="26945"/>
                    </a:cubicBezTo>
                    <a:cubicBezTo>
                      <a:pt x="25098" y="26962"/>
                      <a:pt x="25277" y="26989"/>
                      <a:pt x="25453" y="27013"/>
                    </a:cubicBezTo>
                    <a:cubicBezTo>
                      <a:pt x="25619" y="27033"/>
                      <a:pt x="25788" y="27033"/>
                      <a:pt x="25954" y="27036"/>
                    </a:cubicBezTo>
                    <a:cubicBezTo>
                      <a:pt x="26137" y="27046"/>
                      <a:pt x="26317" y="27074"/>
                      <a:pt x="26496" y="27101"/>
                    </a:cubicBezTo>
                    <a:cubicBezTo>
                      <a:pt x="26499" y="27101"/>
                      <a:pt x="26503" y="27104"/>
                      <a:pt x="26503" y="27104"/>
                    </a:cubicBezTo>
                    <a:lnTo>
                      <a:pt x="26503" y="27107"/>
                    </a:lnTo>
                    <a:cubicBezTo>
                      <a:pt x="26503" y="27246"/>
                      <a:pt x="26506" y="27385"/>
                      <a:pt x="26510" y="27524"/>
                    </a:cubicBezTo>
                    <a:cubicBezTo>
                      <a:pt x="26520" y="27818"/>
                      <a:pt x="26551" y="28113"/>
                      <a:pt x="26567" y="28407"/>
                    </a:cubicBezTo>
                    <a:cubicBezTo>
                      <a:pt x="26584" y="28709"/>
                      <a:pt x="26581" y="29010"/>
                      <a:pt x="26604" y="29312"/>
                    </a:cubicBezTo>
                    <a:cubicBezTo>
                      <a:pt x="26625" y="29559"/>
                      <a:pt x="26659" y="29806"/>
                      <a:pt x="26682" y="30053"/>
                    </a:cubicBezTo>
                    <a:cubicBezTo>
                      <a:pt x="26685" y="30101"/>
                      <a:pt x="26693" y="30151"/>
                      <a:pt x="26696" y="30199"/>
                    </a:cubicBezTo>
                    <a:cubicBezTo>
                      <a:pt x="26723" y="30537"/>
                      <a:pt x="26737" y="30880"/>
                      <a:pt x="26764" y="31218"/>
                    </a:cubicBezTo>
                    <a:cubicBezTo>
                      <a:pt x="26764" y="31225"/>
                      <a:pt x="26767" y="31228"/>
                      <a:pt x="26767" y="31235"/>
                    </a:cubicBezTo>
                    <a:cubicBezTo>
                      <a:pt x="26777" y="31292"/>
                      <a:pt x="26781" y="31350"/>
                      <a:pt x="26784" y="31408"/>
                    </a:cubicBezTo>
                    <a:cubicBezTo>
                      <a:pt x="26784" y="31418"/>
                      <a:pt x="26784" y="31431"/>
                      <a:pt x="26787" y="31442"/>
                    </a:cubicBezTo>
                    <a:cubicBezTo>
                      <a:pt x="26794" y="31530"/>
                      <a:pt x="26801" y="31617"/>
                      <a:pt x="26804" y="31706"/>
                    </a:cubicBezTo>
                    <a:lnTo>
                      <a:pt x="26804" y="31709"/>
                    </a:lnTo>
                    <a:cubicBezTo>
                      <a:pt x="26804" y="31713"/>
                      <a:pt x="26807" y="31719"/>
                      <a:pt x="26807" y="31726"/>
                    </a:cubicBezTo>
                    <a:cubicBezTo>
                      <a:pt x="26824" y="31947"/>
                      <a:pt x="26845" y="32163"/>
                      <a:pt x="26859" y="32383"/>
                    </a:cubicBezTo>
                    <a:cubicBezTo>
                      <a:pt x="26909" y="33131"/>
                      <a:pt x="26937" y="33890"/>
                      <a:pt x="27082" y="34632"/>
                    </a:cubicBezTo>
                    <a:cubicBezTo>
                      <a:pt x="27153" y="35018"/>
                      <a:pt x="27228" y="35404"/>
                      <a:pt x="27306" y="35786"/>
                    </a:cubicBezTo>
                    <a:cubicBezTo>
                      <a:pt x="27380" y="36142"/>
                      <a:pt x="27465" y="36490"/>
                      <a:pt x="27546" y="36843"/>
                    </a:cubicBezTo>
                    <a:cubicBezTo>
                      <a:pt x="27623" y="37198"/>
                      <a:pt x="27718" y="37550"/>
                      <a:pt x="27800" y="37906"/>
                    </a:cubicBezTo>
                    <a:cubicBezTo>
                      <a:pt x="27884" y="38272"/>
                      <a:pt x="27976" y="38634"/>
                      <a:pt x="28078" y="38992"/>
                    </a:cubicBezTo>
                    <a:cubicBezTo>
                      <a:pt x="28176" y="39358"/>
                      <a:pt x="28264" y="39721"/>
                      <a:pt x="28375" y="40083"/>
                    </a:cubicBezTo>
                    <a:cubicBezTo>
                      <a:pt x="28426" y="40256"/>
                      <a:pt x="28494" y="40428"/>
                      <a:pt x="28548" y="40601"/>
                    </a:cubicBezTo>
                    <a:cubicBezTo>
                      <a:pt x="28603" y="40774"/>
                      <a:pt x="28653" y="40947"/>
                      <a:pt x="28704" y="41119"/>
                    </a:cubicBezTo>
                    <a:cubicBezTo>
                      <a:pt x="28748" y="41278"/>
                      <a:pt x="28792" y="41438"/>
                      <a:pt x="28836" y="41597"/>
                    </a:cubicBezTo>
                    <a:lnTo>
                      <a:pt x="28836" y="41590"/>
                    </a:lnTo>
                    <a:cubicBezTo>
                      <a:pt x="28920" y="41894"/>
                      <a:pt x="28992" y="42202"/>
                      <a:pt x="29059" y="42514"/>
                    </a:cubicBezTo>
                    <a:cubicBezTo>
                      <a:pt x="29123" y="42819"/>
                      <a:pt x="29208" y="43121"/>
                      <a:pt x="29273" y="43425"/>
                    </a:cubicBezTo>
                    <a:cubicBezTo>
                      <a:pt x="29337" y="43740"/>
                      <a:pt x="29384" y="44062"/>
                      <a:pt x="29442" y="44376"/>
                    </a:cubicBezTo>
                    <a:cubicBezTo>
                      <a:pt x="29496" y="44675"/>
                      <a:pt x="29547" y="44965"/>
                      <a:pt x="29594" y="45264"/>
                    </a:cubicBezTo>
                    <a:cubicBezTo>
                      <a:pt x="29655" y="45725"/>
                      <a:pt x="29716" y="46189"/>
                      <a:pt x="29781" y="46649"/>
                    </a:cubicBezTo>
                    <a:cubicBezTo>
                      <a:pt x="29811" y="46900"/>
                      <a:pt x="29845" y="47150"/>
                      <a:pt x="29875" y="47400"/>
                    </a:cubicBezTo>
                    <a:cubicBezTo>
                      <a:pt x="29903" y="47620"/>
                      <a:pt x="29909" y="47841"/>
                      <a:pt x="29913" y="48064"/>
                    </a:cubicBezTo>
                    <a:cubicBezTo>
                      <a:pt x="29906" y="48288"/>
                      <a:pt x="29889" y="48511"/>
                      <a:pt x="29865" y="48735"/>
                    </a:cubicBezTo>
                    <a:cubicBezTo>
                      <a:pt x="29828" y="49029"/>
                      <a:pt x="29784" y="49321"/>
                      <a:pt x="29730" y="49608"/>
                    </a:cubicBezTo>
                    <a:cubicBezTo>
                      <a:pt x="29675" y="49889"/>
                      <a:pt x="29608" y="50167"/>
                      <a:pt x="29537" y="50444"/>
                    </a:cubicBezTo>
                    <a:cubicBezTo>
                      <a:pt x="29538" y="50444"/>
                      <a:pt x="29539" y="50444"/>
                      <a:pt x="29539" y="50443"/>
                    </a:cubicBezTo>
                    <a:lnTo>
                      <a:pt x="29539" y="50443"/>
                    </a:lnTo>
                    <a:cubicBezTo>
                      <a:pt x="29538" y="50446"/>
                      <a:pt x="29537" y="50449"/>
                      <a:pt x="29537" y="50451"/>
                    </a:cubicBezTo>
                    <a:cubicBezTo>
                      <a:pt x="29534" y="50458"/>
                      <a:pt x="29532" y="50465"/>
                      <a:pt x="29530" y="50472"/>
                    </a:cubicBezTo>
                    <a:lnTo>
                      <a:pt x="29530" y="50472"/>
                    </a:lnTo>
                    <a:cubicBezTo>
                      <a:pt x="29530" y="50470"/>
                      <a:pt x="29530" y="50469"/>
                      <a:pt x="29530" y="50468"/>
                    </a:cubicBezTo>
                    <a:lnTo>
                      <a:pt x="29530" y="50468"/>
                    </a:lnTo>
                    <a:cubicBezTo>
                      <a:pt x="29506" y="50563"/>
                      <a:pt x="29472" y="50651"/>
                      <a:pt x="29442" y="50743"/>
                    </a:cubicBezTo>
                    <a:cubicBezTo>
                      <a:pt x="29418" y="50817"/>
                      <a:pt x="29398" y="50891"/>
                      <a:pt x="29371" y="50963"/>
                    </a:cubicBezTo>
                    <a:cubicBezTo>
                      <a:pt x="29358" y="51007"/>
                      <a:pt x="29344" y="51054"/>
                      <a:pt x="29327" y="51101"/>
                    </a:cubicBezTo>
                    <a:cubicBezTo>
                      <a:pt x="29293" y="51179"/>
                      <a:pt x="29256" y="51257"/>
                      <a:pt x="29219" y="51335"/>
                    </a:cubicBezTo>
                    <a:cubicBezTo>
                      <a:pt x="29076" y="51646"/>
                      <a:pt x="28924" y="51951"/>
                      <a:pt x="28755" y="52249"/>
                    </a:cubicBezTo>
                    <a:cubicBezTo>
                      <a:pt x="28606" y="52503"/>
                      <a:pt x="28447" y="52751"/>
                      <a:pt x="28270" y="52984"/>
                    </a:cubicBezTo>
                    <a:lnTo>
                      <a:pt x="28273" y="52984"/>
                    </a:lnTo>
                    <a:cubicBezTo>
                      <a:pt x="28178" y="53104"/>
                      <a:pt x="28087" y="53227"/>
                      <a:pt x="27994" y="53347"/>
                    </a:cubicBezTo>
                    <a:lnTo>
                      <a:pt x="27994" y="53347"/>
                    </a:lnTo>
                    <a:cubicBezTo>
                      <a:pt x="27990" y="53350"/>
                      <a:pt x="27986" y="53352"/>
                      <a:pt x="27983" y="53356"/>
                    </a:cubicBezTo>
                    <a:cubicBezTo>
                      <a:pt x="27952" y="53397"/>
                      <a:pt x="27915" y="53434"/>
                      <a:pt x="27881" y="53475"/>
                    </a:cubicBezTo>
                    <a:cubicBezTo>
                      <a:pt x="27831" y="53533"/>
                      <a:pt x="27779" y="53590"/>
                      <a:pt x="27725" y="53648"/>
                    </a:cubicBezTo>
                    <a:cubicBezTo>
                      <a:pt x="27654" y="53729"/>
                      <a:pt x="27587" y="53814"/>
                      <a:pt x="27512" y="53895"/>
                    </a:cubicBezTo>
                    <a:cubicBezTo>
                      <a:pt x="27461" y="53945"/>
                      <a:pt x="27414" y="53997"/>
                      <a:pt x="27363" y="54047"/>
                    </a:cubicBezTo>
                    <a:cubicBezTo>
                      <a:pt x="27343" y="54067"/>
                      <a:pt x="27323" y="54092"/>
                      <a:pt x="27302" y="54112"/>
                    </a:cubicBezTo>
                    <a:cubicBezTo>
                      <a:pt x="27217" y="54203"/>
                      <a:pt x="27129" y="54295"/>
                      <a:pt x="27041" y="54386"/>
                    </a:cubicBezTo>
                    <a:lnTo>
                      <a:pt x="27038" y="54389"/>
                    </a:lnTo>
                    <a:cubicBezTo>
                      <a:pt x="26963" y="54461"/>
                      <a:pt x="26889" y="54528"/>
                      <a:pt x="26811" y="54592"/>
                    </a:cubicBezTo>
                    <a:cubicBezTo>
                      <a:pt x="26476" y="54843"/>
                      <a:pt x="26124" y="55067"/>
                      <a:pt x="25765" y="55280"/>
                    </a:cubicBezTo>
                    <a:cubicBezTo>
                      <a:pt x="25596" y="55378"/>
                      <a:pt x="25416" y="55463"/>
                      <a:pt x="25237" y="55541"/>
                    </a:cubicBezTo>
                    <a:cubicBezTo>
                      <a:pt x="25189" y="55561"/>
                      <a:pt x="25145" y="55578"/>
                      <a:pt x="25098" y="55595"/>
                    </a:cubicBezTo>
                    <a:cubicBezTo>
                      <a:pt x="25074" y="55602"/>
                      <a:pt x="25054" y="55622"/>
                      <a:pt x="25030" y="55636"/>
                    </a:cubicBezTo>
                    <a:cubicBezTo>
                      <a:pt x="24942" y="55683"/>
                      <a:pt x="24850" y="55730"/>
                      <a:pt x="24755" y="55771"/>
                    </a:cubicBezTo>
                    <a:cubicBezTo>
                      <a:pt x="24613" y="55832"/>
                      <a:pt x="24464" y="55872"/>
                      <a:pt x="24316" y="55913"/>
                    </a:cubicBezTo>
                    <a:cubicBezTo>
                      <a:pt x="24194" y="55947"/>
                      <a:pt x="24072" y="55981"/>
                      <a:pt x="23950" y="56014"/>
                    </a:cubicBezTo>
                    <a:cubicBezTo>
                      <a:pt x="23963" y="56011"/>
                      <a:pt x="23977" y="56008"/>
                      <a:pt x="23991" y="56005"/>
                    </a:cubicBezTo>
                    <a:lnTo>
                      <a:pt x="23991" y="56005"/>
                    </a:lnTo>
                    <a:cubicBezTo>
                      <a:pt x="23960" y="56014"/>
                      <a:pt x="23930" y="56022"/>
                      <a:pt x="23899" y="56032"/>
                    </a:cubicBezTo>
                    <a:cubicBezTo>
                      <a:pt x="23891" y="56034"/>
                      <a:pt x="23884" y="56035"/>
                      <a:pt x="23876" y="56037"/>
                    </a:cubicBezTo>
                    <a:lnTo>
                      <a:pt x="23876" y="56037"/>
                    </a:lnTo>
                    <a:cubicBezTo>
                      <a:pt x="23877" y="56036"/>
                      <a:pt x="23878" y="56036"/>
                      <a:pt x="23878" y="56036"/>
                    </a:cubicBezTo>
                    <a:lnTo>
                      <a:pt x="23878" y="56036"/>
                    </a:lnTo>
                    <a:cubicBezTo>
                      <a:pt x="23441" y="56153"/>
                      <a:pt x="22999" y="56259"/>
                      <a:pt x="22552" y="56337"/>
                    </a:cubicBezTo>
                    <a:lnTo>
                      <a:pt x="22552" y="56337"/>
                    </a:lnTo>
                    <a:cubicBezTo>
                      <a:pt x="22559" y="56336"/>
                      <a:pt x="22565" y="56336"/>
                      <a:pt x="22572" y="56336"/>
                    </a:cubicBezTo>
                    <a:cubicBezTo>
                      <a:pt x="22517" y="56342"/>
                      <a:pt x="22463" y="56349"/>
                      <a:pt x="22409" y="56358"/>
                    </a:cubicBezTo>
                    <a:lnTo>
                      <a:pt x="22409" y="56358"/>
                    </a:lnTo>
                    <a:cubicBezTo>
                      <a:pt x="21902" y="56430"/>
                      <a:pt x="21385" y="56462"/>
                      <a:pt x="20872" y="56472"/>
                    </a:cubicBezTo>
                    <a:lnTo>
                      <a:pt x="20509" y="56472"/>
                    </a:lnTo>
                    <a:cubicBezTo>
                      <a:pt x="20174" y="56472"/>
                      <a:pt x="19836" y="56469"/>
                      <a:pt x="19504" y="56452"/>
                    </a:cubicBezTo>
                    <a:cubicBezTo>
                      <a:pt x="19046" y="56429"/>
                      <a:pt x="18591" y="56390"/>
                      <a:pt x="18137" y="56340"/>
                    </a:cubicBezTo>
                    <a:lnTo>
                      <a:pt x="18137" y="56340"/>
                    </a:lnTo>
                    <a:cubicBezTo>
                      <a:pt x="18136" y="56340"/>
                      <a:pt x="18136" y="56340"/>
                      <a:pt x="18135" y="56340"/>
                    </a:cubicBezTo>
                    <a:cubicBezTo>
                      <a:pt x="18132" y="56340"/>
                      <a:pt x="18129" y="56339"/>
                      <a:pt x="18125" y="56339"/>
                    </a:cubicBezTo>
                    <a:lnTo>
                      <a:pt x="18125" y="56339"/>
                    </a:lnTo>
                    <a:cubicBezTo>
                      <a:pt x="18126" y="56339"/>
                      <a:pt x="18127" y="56339"/>
                      <a:pt x="18128" y="56339"/>
                    </a:cubicBezTo>
                    <a:lnTo>
                      <a:pt x="18128" y="56339"/>
                    </a:lnTo>
                    <a:cubicBezTo>
                      <a:pt x="18119" y="56338"/>
                      <a:pt x="18110" y="56337"/>
                      <a:pt x="18100" y="56336"/>
                    </a:cubicBezTo>
                    <a:lnTo>
                      <a:pt x="18100" y="56336"/>
                    </a:lnTo>
                    <a:cubicBezTo>
                      <a:pt x="18098" y="56336"/>
                      <a:pt x="18097" y="56336"/>
                      <a:pt x="18095" y="56336"/>
                    </a:cubicBezTo>
                    <a:cubicBezTo>
                      <a:pt x="18079" y="56333"/>
                      <a:pt x="18062" y="56333"/>
                      <a:pt x="18048" y="56333"/>
                    </a:cubicBezTo>
                    <a:cubicBezTo>
                      <a:pt x="18018" y="56327"/>
                      <a:pt x="17990" y="56322"/>
                      <a:pt x="17960" y="56316"/>
                    </a:cubicBezTo>
                    <a:cubicBezTo>
                      <a:pt x="17838" y="56299"/>
                      <a:pt x="17716" y="56272"/>
                      <a:pt x="17597" y="56245"/>
                    </a:cubicBezTo>
                    <a:cubicBezTo>
                      <a:pt x="17079" y="56140"/>
                      <a:pt x="16568" y="56008"/>
                      <a:pt x="16060" y="55872"/>
                    </a:cubicBezTo>
                    <a:cubicBezTo>
                      <a:pt x="16021" y="55863"/>
                      <a:pt x="15981" y="55853"/>
                      <a:pt x="15941" y="55842"/>
                    </a:cubicBezTo>
                    <a:lnTo>
                      <a:pt x="15941" y="55842"/>
                    </a:lnTo>
                    <a:cubicBezTo>
                      <a:pt x="15941" y="55842"/>
                      <a:pt x="15941" y="55842"/>
                      <a:pt x="15941" y="55842"/>
                    </a:cubicBezTo>
                    <a:cubicBezTo>
                      <a:pt x="15930" y="55839"/>
                      <a:pt x="15920" y="55836"/>
                      <a:pt x="15909" y="55833"/>
                    </a:cubicBezTo>
                    <a:lnTo>
                      <a:pt x="15909" y="55833"/>
                    </a:lnTo>
                    <a:cubicBezTo>
                      <a:pt x="15911" y="55833"/>
                      <a:pt x="15913" y="55834"/>
                      <a:pt x="15916" y="55835"/>
                    </a:cubicBezTo>
                    <a:lnTo>
                      <a:pt x="15916" y="55835"/>
                    </a:lnTo>
                    <a:cubicBezTo>
                      <a:pt x="15908" y="55833"/>
                      <a:pt x="15901" y="55831"/>
                      <a:pt x="15894" y="55828"/>
                    </a:cubicBezTo>
                    <a:lnTo>
                      <a:pt x="15894" y="55828"/>
                    </a:lnTo>
                    <a:cubicBezTo>
                      <a:pt x="15895" y="55829"/>
                      <a:pt x="15895" y="55829"/>
                      <a:pt x="15896" y="55829"/>
                    </a:cubicBezTo>
                    <a:lnTo>
                      <a:pt x="15896" y="55829"/>
                    </a:lnTo>
                    <a:cubicBezTo>
                      <a:pt x="15704" y="55772"/>
                      <a:pt x="15518" y="55705"/>
                      <a:pt x="15335" y="55631"/>
                    </a:cubicBezTo>
                    <a:lnTo>
                      <a:pt x="15335" y="55631"/>
                    </a:lnTo>
                    <a:cubicBezTo>
                      <a:pt x="15336" y="55631"/>
                      <a:pt x="15336" y="55632"/>
                      <a:pt x="15336" y="55632"/>
                    </a:cubicBezTo>
                    <a:cubicBezTo>
                      <a:pt x="14841" y="55416"/>
                      <a:pt x="14336" y="55209"/>
                      <a:pt x="13862" y="54948"/>
                    </a:cubicBezTo>
                    <a:cubicBezTo>
                      <a:pt x="13690" y="54847"/>
                      <a:pt x="13524" y="54738"/>
                      <a:pt x="13361" y="54626"/>
                    </a:cubicBezTo>
                    <a:cubicBezTo>
                      <a:pt x="13297" y="54586"/>
                      <a:pt x="13239" y="54539"/>
                      <a:pt x="13178" y="54498"/>
                    </a:cubicBezTo>
                    <a:cubicBezTo>
                      <a:pt x="13056" y="54409"/>
                      <a:pt x="12938" y="54325"/>
                      <a:pt x="12820" y="54237"/>
                    </a:cubicBezTo>
                    <a:cubicBezTo>
                      <a:pt x="12695" y="54132"/>
                      <a:pt x="12573" y="54027"/>
                      <a:pt x="12454" y="53915"/>
                    </a:cubicBezTo>
                    <a:cubicBezTo>
                      <a:pt x="12278" y="53736"/>
                      <a:pt x="12106" y="53546"/>
                      <a:pt x="11946" y="53350"/>
                    </a:cubicBezTo>
                    <a:cubicBezTo>
                      <a:pt x="11776" y="53123"/>
                      <a:pt x="11621" y="52886"/>
                      <a:pt x="11472" y="52642"/>
                    </a:cubicBezTo>
                    <a:cubicBezTo>
                      <a:pt x="11370" y="52470"/>
                      <a:pt x="11276" y="52297"/>
                      <a:pt x="11181" y="52121"/>
                    </a:cubicBezTo>
                    <a:cubicBezTo>
                      <a:pt x="11164" y="52087"/>
                      <a:pt x="11147" y="52053"/>
                      <a:pt x="11130" y="52019"/>
                    </a:cubicBezTo>
                    <a:cubicBezTo>
                      <a:pt x="11116" y="51995"/>
                      <a:pt x="11106" y="51968"/>
                      <a:pt x="11093" y="51945"/>
                    </a:cubicBezTo>
                    <a:cubicBezTo>
                      <a:pt x="11012" y="51782"/>
                      <a:pt x="10927" y="51620"/>
                      <a:pt x="10852" y="51451"/>
                    </a:cubicBezTo>
                    <a:cubicBezTo>
                      <a:pt x="10849" y="51440"/>
                      <a:pt x="10842" y="51426"/>
                      <a:pt x="10839" y="51416"/>
                    </a:cubicBezTo>
                    <a:lnTo>
                      <a:pt x="10839" y="51416"/>
                    </a:lnTo>
                    <a:cubicBezTo>
                      <a:pt x="10841" y="51424"/>
                      <a:pt x="10846" y="51432"/>
                      <a:pt x="10850" y="51440"/>
                    </a:cubicBezTo>
                    <a:lnTo>
                      <a:pt x="10850" y="51440"/>
                    </a:lnTo>
                    <a:cubicBezTo>
                      <a:pt x="10756" y="51206"/>
                      <a:pt x="10679" y="50967"/>
                      <a:pt x="10605" y="50729"/>
                    </a:cubicBezTo>
                    <a:lnTo>
                      <a:pt x="10605" y="50729"/>
                    </a:lnTo>
                    <a:cubicBezTo>
                      <a:pt x="10606" y="50730"/>
                      <a:pt x="10607" y="50731"/>
                      <a:pt x="10608" y="50733"/>
                    </a:cubicBezTo>
                    <a:lnTo>
                      <a:pt x="10608" y="50733"/>
                    </a:lnTo>
                    <a:cubicBezTo>
                      <a:pt x="10608" y="50729"/>
                      <a:pt x="10607" y="50725"/>
                      <a:pt x="10605" y="50722"/>
                    </a:cubicBezTo>
                    <a:cubicBezTo>
                      <a:pt x="10602" y="50715"/>
                      <a:pt x="10602" y="50709"/>
                      <a:pt x="10598" y="50705"/>
                    </a:cubicBezTo>
                    <a:lnTo>
                      <a:pt x="10598" y="50705"/>
                    </a:lnTo>
                    <a:cubicBezTo>
                      <a:pt x="10602" y="50709"/>
                      <a:pt x="10602" y="50712"/>
                      <a:pt x="10605" y="50715"/>
                    </a:cubicBezTo>
                    <a:cubicBezTo>
                      <a:pt x="10537" y="50468"/>
                      <a:pt x="10480" y="50221"/>
                      <a:pt x="10435" y="49971"/>
                    </a:cubicBezTo>
                    <a:cubicBezTo>
                      <a:pt x="10385" y="49602"/>
                      <a:pt x="10362" y="49236"/>
                      <a:pt x="10354" y="48866"/>
                    </a:cubicBezTo>
                    <a:cubicBezTo>
                      <a:pt x="10348" y="47810"/>
                      <a:pt x="10405" y="46757"/>
                      <a:pt x="10527" y="45711"/>
                    </a:cubicBezTo>
                    <a:cubicBezTo>
                      <a:pt x="10578" y="45335"/>
                      <a:pt x="10649" y="44965"/>
                      <a:pt x="10724" y="44593"/>
                    </a:cubicBezTo>
                    <a:cubicBezTo>
                      <a:pt x="10795" y="44228"/>
                      <a:pt x="10866" y="43862"/>
                      <a:pt x="10951" y="43496"/>
                    </a:cubicBezTo>
                    <a:cubicBezTo>
                      <a:pt x="11035" y="43130"/>
                      <a:pt x="11130" y="42765"/>
                      <a:pt x="11212" y="42396"/>
                    </a:cubicBezTo>
                    <a:cubicBezTo>
                      <a:pt x="11370" y="41699"/>
                      <a:pt x="11472" y="40991"/>
                      <a:pt x="11598" y="40286"/>
                    </a:cubicBezTo>
                    <a:cubicBezTo>
                      <a:pt x="11729" y="39558"/>
                      <a:pt x="11878" y="38834"/>
                      <a:pt x="12014" y="38109"/>
                    </a:cubicBezTo>
                    <a:cubicBezTo>
                      <a:pt x="12085" y="37730"/>
                      <a:pt x="12153" y="37351"/>
                      <a:pt x="12214" y="36971"/>
                    </a:cubicBezTo>
                    <a:cubicBezTo>
                      <a:pt x="12271" y="36592"/>
                      <a:pt x="12312" y="36209"/>
                      <a:pt x="12353" y="35830"/>
                    </a:cubicBezTo>
                    <a:cubicBezTo>
                      <a:pt x="12427" y="35099"/>
                      <a:pt x="12505" y="34371"/>
                      <a:pt x="12569" y="33636"/>
                    </a:cubicBezTo>
                    <a:cubicBezTo>
                      <a:pt x="12596" y="33287"/>
                      <a:pt x="12640" y="32935"/>
                      <a:pt x="12667" y="32583"/>
                    </a:cubicBezTo>
                    <a:cubicBezTo>
                      <a:pt x="12695" y="32220"/>
                      <a:pt x="12739" y="31858"/>
                      <a:pt x="12759" y="31496"/>
                    </a:cubicBezTo>
                    <a:cubicBezTo>
                      <a:pt x="12776" y="31130"/>
                      <a:pt x="12792" y="30764"/>
                      <a:pt x="12817" y="30398"/>
                    </a:cubicBezTo>
                    <a:cubicBezTo>
                      <a:pt x="12833" y="30195"/>
                      <a:pt x="12840" y="29992"/>
                      <a:pt x="12850" y="29789"/>
                    </a:cubicBezTo>
                    <a:cubicBezTo>
                      <a:pt x="12853" y="29620"/>
                      <a:pt x="12860" y="29451"/>
                      <a:pt x="12867" y="29281"/>
                    </a:cubicBezTo>
                    <a:cubicBezTo>
                      <a:pt x="12878" y="28929"/>
                      <a:pt x="12881" y="28574"/>
                      <a:pt x="12887" y="28221"/>
                    </a:cubicBezTo>
                    <a:cubicBezTo>
                      <a:pt x="12894" y="28035"/>
                      <a:pt x="12898" y="27852"/>
                      <a:pt x="12884" y="27666"/>
                    </a:cubicBezTo>
                    <a:cubicBezTo>
                      <a:pt x="12873" y="27534"/>
                      <a:pt x="12867" y="27402"/>
                      <a:pt x="12860" y="27270"/>
                    </a:cubicBezTo>
                    <a:cubicBezTo>
                      <a:pt x="13186" y="27213"/>
                      <a:pt x="13507" y="27158"/>
                      <a:pt x="13828" y="27101"/>
                    </a:cubicBezTo>
                    <a:cubicBezTo>
                      <a:pt x="14008" y="27067"/>
                      <a:pt x="14184" y="27033"/>
                      <a:pt x="14364" y="27006"/>
                    </a:cubicBezTo>
                    <a:cubicBezTo>
                      <a:pt x="14530" y="26982"/>
                      <a:pt x="14699" y="26972"/>
                      <a:pt x="14869" y="26952"/>
                    </a:cubicBezTo>
                    <a:cubicBezTo>
                      <a:pt x="15247" y="26915"/>
                      <a:pt x="15630" y="26874"/>
                      <a:pt x="16010" y="26840"/>
                    </a:cubicBezTo>
                    <a:cubicBezTo>
                      <a:pt x="16158" y="26827"/>
                      <a:pt x="16307" y="26802"/>
                      <a:pt x="16457" y="26786"/>
                    </a:cubicBezTo>
                    <a:cubicBezTo>
                      <a:pt x="16480" y="26782"/>
                      <a:pt x="16500" y="26779"/>
                      <a:pt x="16524" y="26776"/>
                    </a:cubicBezTo>
                    <a:cubicBezTo>
                      <a:pt x="16565" y="26772"/>
                      <a:pt x="16602" y="26769"/>
                      <a:pt x="16643" y="26762"/>
                    </a:cubicBezTo>
                    <a:cubicBezTo>
                      <a:pt x="16788" y="26746"/>
                      <a:pt x="16934" y="26728"/>
                      <a:pt x="17079" y="26715"/>
                    </a:cubicBezTo>
                    <a:cubicBezTo>
                      <a:pt x="17360" y="26698"/>
                      <a:pt x="17638" y="26685"/>
                      <a:pt x="17919" y="26671"/>
                    </a:cubicBezTo>
                    <a:cubicBezTo>
                      <a:pt x="18228" y="26655"/>
                      <a:pt x="18536" y="26648"/>
                      <a:pt x="18844" y="26648"/>
                    </a:cubicBezTo>
                    <a:close/>
                    <a:moveTo>
                      <a:pt x="24688" y="57298"/>
                    </a:moveTo>
                    <a:lnTo>
                      <a:pt x="24688" y="57298"/>
                    </a:lnTo>
                    <a:cubicBezTo>
                      <a:pt x="24681" y="57329"/>
                      <a:pt x="24674" y="57359"/>
                      <a:pt x="24668" y="57393"/>
                    </a:cubicBezTo>
                    <a:cubicBezTo>
                      <a:pt x="24651" y="57485"/>
                      <a:pt x="24634" y="57576"/>
                      <a:pt x="24616" y="57663"/>
                    </a:cubicBezTo>
                    <a:cubicBezTo>
                      <a:pt x="24600" y="57749"/>
                      <a:pt x="24580" y="57830"/>
                      <a:pt x="24563" y="57915"/>
                    </a:cubicBezTo>
                    <a:cubicBezTo>
                      <a:pt x="24529" y="58080"/>
                      <a:pt x="24499" y="58249"/>
                      <a:pt x="24458" y="58415"/>
                    </a:cubicBezTo>
                    <a:cubicBezTo>
                      <a:pt x="24434" y="58493"/>
                      <a:pt x="24407" y="58571"/>
                      <a:pt x="24380" y="58649"/>
                    </a:cubicBezTo>
                    <a:cubicBezTo>
                      <a:pt x="24356" y="58700"/>
                      <a:pt x="24332" y="58751"/>
                      <a:pt x="24305" y="58798"/>
                    </a:cubicBezTo>
                    <a:cubicBezTo>
                      <a:pt x="24288" y="58821"/>
                      <a:pt x="24275" y="58846"/>
                      <a:pt x="24258" y="58869"/>
                    </a:cubicBezTo>
                    <a:cubicBezTo>
                      <a:pt x="24238" y="58893"/>
                      <a:pt x="24221" y="58917"/>
                      <a:pt x="24200" y="58937"/>
                    </a:cubicBezTo>
                    <a:cubicBezTo>
                      <a:pt x="24190" y="58943"/>
                      <a:pt x="24180" y="58954"/>
                      <a:pt x="24174" y="58960"/>
                    </a:cubicBezTo>
                    <a:cubicBezTo>
                      <a:pt x="24133" y="58991"/>
                      <a:pt x="24092" y="59018"/>
                      <a:pt x="24048" y="59042"/>
                    </a:cubicBezTo>
                    <a:cubicBezTo>
                      <a:pt x="24000" y="59069"/>
                      <a:pt x="23953" y="59093"/>
                      <a:pt x="23905" y="59116"/>
                    </a:cubicBezTo>
                    <a:cubicBezTo>
                      <a:pt x="23885" y="59123"/>
                      <a:pt x="23865" y="59126"/>
                      <a:pt x="23848" y="59134"/>
                    </a:cubicBezTo>
                    <a:cubicBezTo>
                      <a:pt x="23814" y="59143"/>
                      <a:pt x="23783" y="59151"/>
                      <a:pt x="23750" y="59157"/>
                    </a:cubicBezTo>
                    <a:cubicBezTo>
                      <a:pt x="23740" y="59157"/>
                      <a:pt x="23730" y="59160"/>
                      <a:pt x="23716" y="59160"/>
                    </a:cubicBezTo>
                    <a:cubicBezTo>
                      <a:pt x="23692" y="59160"/>
                      <a:pt x="23669" y="59157"/>
                      <a:pt x="23641" y="59157"/>
                    </a:cubicBezTo>
                    <a:cubicBezTo>
                      <a:pt x="23614" y="59151"/>
                      <a:pt x="23584" y="59147"/>
                      <a:pt x="23553" y="59140"/>
                    </a:cubicBezTo>
                    <a:cubicBezTo>
                      <a:pt x="23550" y="59140"/>
                      <a:pt x="23547" y="59137"/>
                      <a:pt x="23544" y="59137"/>
                    </a:cubicBezTo>
                    <a:cubicBezTo>
                      <a:pt x="23530" y="59134"/>
                      <a:pt x="23516" y="59126"/>
                      <a:pt x="23503" y="59123"/>
                    </a:cubicBezTo>
                    <a:cubicBezTo>
                      <a:pt x="23479" y="59113"/>
                      <a:pt x="23455" y="59099"/>
                      <a:pt x="23435" y="59090"/>
                    </a:cubicBezTo>
                    <a:cubicBezTo>
                      <a:pt x="23408" y="59069"/>
                      <a:pt x="23381" y="59052"/>
                      <a:pt x="23354" y="59032"/>
                    </a:cubicBezTo>
                    <a:cubicBezTo>
                      <a:pt x="23341" y="59018"/>
                      <a:pt x="23327" y="59008"/>
                      <a:pt x="23313" y="58995"/>
                    </a:cubicBezTo>
                    <a:cubicBezTo>
                      <a:pt x="23303" y="58984"/>
                      <a:pt x="23289" y="58974"/>
                      <a:pt x="23280" y="58964"/>
                    </a:cubicBezTo>
                    <a:cubicBezTo>
                      <a:pt x="23263" y="58947"/>
                      <a:pt x="23245" y="58927"/>
                      <a:pt x="23228" y="58910"/>
                    </a:cubicBezTo>
                    <a:cubicBezTo>
                      <a:pt x="23215" y="58886"/>
                      <a:pt x="23198" y="58862"/>
                      <a:pt x="23185" y="58842"/>
                    </a:cubicBezTo>
                    <a:cubicBezTo>
                      <a:pt x="23154" y="58791"/>
                      <a:pt x="23130" y="58740"/>
                      <a:pt x="23107" y="58690"/>
                    </a:cubicBezTo>
                    <a:cubicBezTo>
                      <a:pt x="23076" y="58615"/>
                      <a:pt x="23049" y="58541"/>
                      <a:pt x="23025" y="58460"/>
                    </a:cubicBezTo>
                    <a:cubicBezTo>
                      <a:pt x="23016" y="58422"/>
                      <a:pt x="23005" y="58382"/>
                      <a:pt x="22991" y="58341"/>
                    </a:cubicBezTo>
                    <a:cubicBezTo>
                      <a:pt x="22958" y="58209"/>
                      <a:pt x="22920" y="58074"/>
                      <a:pt x="22900" y="57935"/>
                    </a:cubicBezTo>
                    <a:cubicBezTo>
                      <a:pt x="22890" y="57863"/>
                      <a:pt x="22886" y="57793"/>
                      <a:pt x="22880" y="57721"/>
                    </a:cubicBezTo>
                    <a:cubicBezTo>
                      <a:pt x="22937" y="57711"/>
                      <a:pt x="22998" y="57701"/>
                      <a:pt x="23056" y="57691"/>
                    </a:cubicBezTo>
                    <a:cubicBezTo>
                      <a:pt x="23158" y="57671"/>
                      <a:pt x="23263" y="57650"/>
                      <a:pt x="23364" y="57630"/>
                    </a:cubicBezTo>
                    <a:cubicBezTo>
                      <a:pt x="23516" y="57602"/>
                      <a:pt x="23669" y="57576"/>
                      <a:pt x="23818" y="57541"/>
                    </a:cubicBezTo>
                    <a:cubicBezTo>
                      <a:pt x="24065" y="57485"/>
                      <a:pt x="24308" y="57416"/>
                      <a:pt x="24552" y="57338"/>
                    </a:cubicBezTo>
                    <a:cubicBezTo>
                      <a:pt x="24596" y="57325"/>
                      <a:pt x="24644" y="57312"/>
                      <a:pt x="24688" y="57298"/>
                    </a:cubicBezTo>
                    <a:close/>
                    <a:moveTo>
                      <a:pt x="16727" y="57593"/>
                    </a:moveTo>
                    <a:lnTo>
                      <a:pt x="16727" y="57593"/>
                    </a:lnTo>
                    <a:cubicBezTo>
                      <a:pt x="16738" y="57596"/>
                      <a:pt x="16747" y="57599"/>
                      <a:pt x="16761" y="57602"/>
                    </a:cubicBezTo>
                    <a:cubicBezTo>
                      <a:pt x="16788" y="57613"/>
                      <a:pt x="16815" y="57623"/>
                      <a:pt x="16843" y="57633"/>
                    </a:cubicBezTo>
                    <a:cubicBezTo>
                      <a:pt x="17046" y="57704"/>
                      <a:pt x="17255" y="57765"/>
                      <a:pt x="17462" y="57806"/>
                    </a:cubicBezTo>
                    <a:cubicBezTo>
                      <a:pt x="17709" y="57850"/>
                      <a:pt x="17953" y="57887"/>
                      <a:pt x="18200" y="57901"/>
                    </a:cubicBezTo>
                    <a:cubicBezTo>
                      <a:pt x="18427" y="57911"/>
                      <a:pt x="18651" y="57924"/>
                      <a:pt x="18877" y="57932"/>
                    </a:cubicBezTo>
                    <a:lnTo>
                      <a:pt x="18887" y="57932"/>
                    </a:lnTo>
                    <a:cubicBezTo>
                      <a:pt x="18884" y="58029"/>
                      <a:pt x="18881" y="58127"/>
                      <a:pt x="18871" y="58226"/>
                    </a:cubicBezTo>
                    <a:cubicBezTo>
                      <a:pt x="18860" y="58304"/>
                      <a:pt x="18840" y="58379"/>
                      <a:pt x="18823" y="58456"/>
                    </a:cubicBezTo>
                    <a:cubicBezTo>
                      <a:pt x="18813" y="58513"/>
                      <a:pt x="18803" y="58574"/>
                      <a:pt x="18790" y="58632"/>
                    </a:cubicBezTo>
                    <a:cubicBezTo>
                      <a:pt x="18769" y="58696"/>
                      <a:pt x="18749" y="58754"/>
                      <a:pt x="18729" y="58815"/>
                    </a:cubicBezTo>
                    <a:cubicBezTo>
                      <a:pt x="18712" y="58849"/>
                      <a:pt x="18695" y="58879"/>
                      <a:pt x="18678" y="58910"/>
                    </a:cubicBezTo>
                    <a:cubicBezTo>
                      <a:pt x="18630" y="58981"/>
                      <a:pt x="18582" y="59052"/>
                      <a:pt x="18532" y="59120"/>
                    </a:cubicBezTo>
                    <a:cubicBezTo>
                      <a:pt x="18515" y="59140"/>
                      <a:pt x="18498" y="59157"/>
                      <a:pt x="18481" y="59177"/>
                    </a:cubicBezTo>
                    <a:cubicBezTo>
                      <a:pt x="18478" y="59181"/>
                      <a:pt x="18471" y="59187"/>
                      <a:pt x="18465" y="59191"/>
                    </a:cubicBezTo>
                    <a:cubicBezTo>
                      <a:pt x="18454" y="59198"/>
                      <a:pt x="18444" y="59204"/>
                      <a:pt x="18434" y="59212"/>
                    </a:cubicBezTo>
                    <a:cubicBezTo>
                      <a:pt x="18413" y="59225"/>
                      <a:pt x="18393" y="59235"/>
                      <a:pt x="18370" y="59245"/>
                    </a:cubicBezTo>
                    <a:cubicBezTo>
                      <a:pt x="18352" y="59252"/>
                      <a:pt x="18332" y="59259"/>
                      <a:pt x="18315" y="59265"/>
                    </a:cubicBezTo>
                    <a:cubicBezTo>
                      <a:pt x="18312" y="59265"/>
                      <a:pt x="18309" y="59265"/>
                      <a:pt x="18305" y="59268"/>
                    </a:cubicBezTo>
                    <a:cubicBezTo>
                      <a:pt x="18271" y="59276"/>
                      <a:pt x="18237" y="59282"/>
                      <a:pt x="18200" y="59289"/>
                    </a:cubicBezTo>
                    <a:cubicBezTo>
                      <a:pt x="18190" y="59289"/>
                      <a:pt x="18176" y="59293"/>
                      <a:pt x="18166" y="59293"/>
                    </a:cubicBezTo>
                    <a:cubicBezTo>
                      <a:pt x="18143" y="59296"/>
                      <a:pt x="18119" y="59299"/>
                      <a:pt x="18092" y="59299"/>
                    </a:cubicBezTo>
                    <a:cubicBezTo>
                      <a:pt x="18062" y="59299"/>
                      <a:pt x="18031" y="59296"/>
                      <a:pt x="17997" y="59296"/>
                    </a:cubicBezTo>
                    <a:cubicBezTo>
                      <a:pt x="17963" y="59289"/>
                      <a:pt x="17929" y="59282"/>
                      <a:pt x="17896" y="59272"/>
                    </a:cubicBezTo>
                    <a:cubicBezTo>
                      <a:pt x="17814" y="59248"/>
                      <a:pt x="17733" y="59221"/>
                      <a:pt x="17658" y="59187"/>
                    </a:cubicBezTo>
                    <a:cubicBezTo>
                      <a:pt x="17611" y="59167"/>
                      <a:pt x="17563" y="59143"/>
                      <a:pt x="17516" y="59120"/>
                    </a:cubicBezTo>
                    <a:cubicBezTo>
                      <a:pt x="17479" y="59096"/>
                      <a:pt x="17441" y="59073"/>
                      <a:pt x="17404" y="59045"/>
                    </a:cubicBezTo>
                    <a:cubicBezTo>
                      <a:pt x="17371" y="59015"/>
                      <a:pt x="17333" y="58988"/>
                      <a:pt x="17299" y="58954"/>
                    </a:cubicBezTo>
                    <a:cubicBezTo>
                      <a:pt x="17279" y="58930"/>
                      <a:pt x="17255" y="58907"/>
                      <a:pt x="17235" y="58879"/>
                    </a:cubicBezTo>
                    <a:cubicBezTo>
                      <a:pt x="17198" y="58829"/>
                      <a:pt x="17164" y="58778"/>
                      <a:pt x="17130" y="58724"/>
                    </a:cubicBezTo>
                    <a:cubicBezTo>
                      <a:pt x="17086" y="58643"/>
                      <a:pt x="17049" y="58561"/>
                      <a:pt x="17012" y="58476"/>
                    </a:cubicBezTo>
                    <a:cubicBezTo>
                      <a:pt x="16985" y="58409"/>
                      <a:pt x="16964" y="58341"/>
                      <a:pt x="16941" y="58273"/>
                    </a:cubicBezTo>
                    <a:cubicBezTo>
                      <a:pt x="16896" y="58155"/>
                      <a:pt x="16849" y="58040"/>
                      <a:pt x="16815" y="57921"/>
                    </a:cubicBezTo>
                    <a:cubicBezTo>
                      <a:pt x="16805" y="57884"/>
                      <a:pt x="16795" y="57846"/>
                      <a:pt x="16785" y="57810"/>
                    </a:cubicBezTo>
                    <a:cubicBezTo>
                      <a:pt x="16764" y="57738"/>
                      <a:pt x="16744" y="57663"/>
                      <a:pt x="16727" y="57593"/>
                    </a:cubicBezTo>
                    <a:close/>
                    <a:moveTo>
                      <a:pt x="19799" y="1"/>
                    </a:moveTo>
                    <a:cubicBezTo>
                      <a:pt x="19589" y="1"/>
                      <a:pt x="19379" y="10"/>
                      <a:pt x="19168" y="19"/>
                    </a:cubicBezTo>
                    <a:cubicBezTo>
                      <a:pt x="19054" y="22"/>
                      <a:pt x="18938" y="19"/>
                      <a:pt x="18826" y="25"/>
                    </a:cubicBezTo>
                    <a:cubicBezTo>
                      <a:pt x="18818" y="27"/>
                      <a:pt x="18810" y="27"/>
                      <a:pt x="18802" y="27"/>
                    </a:cubicBezTo>
                    <a:cubicBezTo>
                      <a:pt x="18794" y="27"/>
                      <a:pt x="18786" y="27"/>
                      <a:pt x="18779" y="29"/>
                    </a:cubicBezTo>
                    <a:cubicBezTo>
                      <a:pt x="18404" y="49"/>
                      <a:pt x="18034" y="83"/>
                      <a:pt x="17668" y="171"/>
                    </a:cubicBezTo>
                    <a:cubicBezTo>
                      <a:pt x="16944" y="350"/>
                      <a:pt x="16202" y="466"/>
                      <a:pt x="15491" y="692"/>
                    </a:cubicBezTo>
                    <a:cubicBezTo>
                      <a:pt x="15129" y="811"/>
                      <a:pt x="14763" y="930"/>
                      <a:pt x="14408" y="1075"/>
                    </a:cubicBezTo>
                    <a:cubicBezTo>
                      <a:pt x="14245" y="1142"/>
                      <a:pt x="14089" y="1220"/>
                      <a:pt x="13927" y="1289"/>
                    </a:cubicBezTo>
                    <a:cubicBezTo>
                      <a:pt x="13767" y="1353"/>
                      <a:pt x="13598" y="1403"/>
                      <a:pt x="13433" y="1461"/>
                    </a:cubicBezTo>
                    <a:cubicBezTo>
                      <a:pt x="13267" y="1522"/>
                      <a:pt x="13097" y="1580"/>
                      <a:pt x="12934" y="1644"/>
                    </a:cubicBezTo>
                    <a:cubicBezTo>
                      <a:pt x="12769" y="1711"/>
                      <a:pt x="12606" y="1786"/>
                      <a:pt x="12437" y="1850"/>
                    </a:cubicBezTo>
                    <a:cubicBezTo>
                      <a:pt x="12095" y="1980"/>
                      <a:pt x="11763" y="2125"/>
                      <a:pt x="11445" y="2301"/>
                    </a:cubicBezTo>
                    <a:cubicBezTo>
                      <a:pt x="11286" y="2389"/>
                      <a:pt x="11123" y="2474"/>
                      <a:pt x="10960" y="2558"/>
                    </a:cubicBezTo>
                    <a:cubicBezTo>
                      <a:pt x="10798" y="2639"/>
                      <a:pt x="10629" y="2721"/>
                      <a:pt x="10470" y="2816"/>
                    </a:cubicBezTo>
                    <a:cubicBezTo>
                      <a:pt x="10151" y="3008"/>
                      <a:pt x="9846" y="3219"/>
                      <a:pt x="9542" y="3428"/>
                    </a:cubicBezTo>
                    <a:cubicBezTo>
                      <a:pt x="9237" y="3638"/>
                      <a:pt x="8926" y="3838"/>
                      <a:pt x="8624" y="4048"/>
                    </a:cubicBezTo>
                    <a:cubicBezTo>
                      <a:pt x="8330" y="4255"/>
                      <a:pt x="8063" y="4505"/>
                      <a:pt x="7791" y="4743"/>
                    </a:cubicBezTo>
                    <a:cubicBezTo>
                      <a:pt x="7785" y="4746"/>
                      <a:pt x="7781" y="4749"/>
                      <a:pt x="7778" y="4752"/>
                    </a:cubicBezTo>
                    <a:cubicBezTo>
                      <a:pt x="7754" y="4769"/>
                      <a:pt x="7733" y="4790"/>
                      <a:pt x="7710" y="4807"/>
                    </a:cubicBezTo>
                    <a:cubicBezTo>
                      <a:pt x="7568" y="4921"/>
                      <a:pt x="7419" y="5030"/>
                      <a:pt x="7280" y="5149"/>
                    </a:cubicBezTo>
                    <a:cubicBezTo>
                      <a:pt x="7141" y="5271"/>
                      <a:pt x="7006" y="5393"/>
                      <a:pt x="6880" y="5524"/>
                    </a:cubicBezTo>
                    <a:cubicBezTo>
                      <a:pt x="6748" y="5660"/>
                      <a:pt x="6620" y="5795"/>
                      <a:pt x="6488" y="5931"/>
                    </a:cubicBezTo>
                    <a:cubicBezTo>
                      <a:pt x="6362" y="6056"/>
                      <a:pt x="6230" y="6174"/>
                      <a:pt x="6112" y="6307"/>
                    </a:cubicBezTo>
                    <a:cubicBezTo>
                      <a:pt x="5861" y="6591"/>
                      <a:pt x="5604" y="6869"/>
                      <a:pt x="5364" y="7164"/>
                    </a:cubicBezTo>
                    <a:cubicBezTo>
                      <a:pt x="5130" y="7451"/>
                      <a:pt x="4934" y="7776"/>
                      <a:pt x="4723" y="8084"/>
                    </a:cubicBezTo>
                    <a:cubicBezTo>
                      <a:pt x="4575" y="8284"/>
                      <a:pt x="4422" y="8487"/>
                      <a:pt x="4267" y="8684"/>
                    </a:cubicBezTo>
                    <a:cubicBezTo>
                      <a:pt x="4093" y="8903"/>
                      <a:pt x="3924" y="9124"/>
                      <a:pt x="3772" y="9358"/>
                    </a:cubicBezTo>
                    <a:cubicBezTo>
                      <a:pt x="3498" y="9788"/>
                      <a:pt x="3251" y="10235"/>
                      <a:pt x="2987" y="10671"/>
                    </a:cubicBezTo>
                    <a:cubicBezTo>
                      <a:pt x="2885" y="10841"/>
                      <a:pt x="2780" y="11007"/>
                      <a:pt x="2679" y="11176"/>
                    </a:cubicBezTo>
                    <a:cubicBezTo>
                      <a:pt x="2682" y="11163"/>
                      <a:pt x="2688" y="11146"/>
                      <a:pt x="2695" y="11132"/>
                    </a:cubicBezTo>
                    <a:lnTo>
                      <a:pt x="2695" y="11132"/>
                    </a:lnTo>
                    <a:cubicBezTo>
                      <a:pt x="2675" y="11166"/>
                      <a:pt x="2651" y="11199"/>
                      <a:pt x="2631" y="11233"/>
                    </a:cubicBezTo>
                    <a:cubicBezTo>
                      <a:pt x="2627" y="11240"/>
                      <a:pt x="2624" y="11247"/>
                      <a:pt x="2621" y="11257"/>
                    </a:cubicBezTo>
                    <a:cubicBezTo>
                      <a:pt x="2580" y="11349"/>
                      <a:pt x="2532" y="11443"/>
                      <a:pt x="2488" y="11532"/>
                    </a:cubicBezTo>
                    <a:cubicBezTo>
                      <a:pt x="2485" y="11535"/>
                      <a:pt x="2485" y="11541"/>
                      <a:pt x="2482" y="11545"/>
                    </a:cubicBezTo>
                    <a:cubicBezTo>
                      <a:pt x="2384" y="11738"/>
                      <a:pt x="2285" y="11931"/>
                      <a:pt x="2187" y="12124"/>
                    </a:cubicBezTo>
                    <a:cubicBezTo>
                      <a:pt x="2146" y="12205"/>
                      <a:pt x="2106" y="12287"/>
                      <a:pt x="2065" y="12365"/>
                    </a:cubicBezTo>
                    <a:cubicBezTo>
                      <a:pt x="2049" y="12402"/>
                      <a:pt x="2032" y="12435"/>
                      <a:pt x="2015" y="12469"/>
                    </a:cubicBezTo>
                    <a:cubicBezTo>
                      <a:pt x="2015" y="12469"/>
                      <a:pt x="2015" y="12473"/>
                      <a:pt x="2011" y="12473"/>
                    </a:cubicBezTo>
                    <a:lnTo>
                      <a:pt x="1859" y="12777"/>
                    </a:lnTo>
                    <a:cubicBezTo>
                      <a:pt x="1818" y="12849"/>
                      <a:pt x="1781" y="12920"/>
                      <a:pt x="1744" y="12991"/>
                    </a:cubicBezTo>
                    <a:cubicBezTo>
                      <a:pt x="1727" y="13021"/>
                      <a:pt x="1710" y="13052"/>
                      <a:pt x="1693" y="13082"/>
                    </a:cubicBezTo>
                    <a:cubicBezTo>
                      <a:pt x="1669" y="13137"/>
                      <a:pt x="1646" y="13190"/>
                      <a:pt x="1615" y="13241"/>
                    </a:cubicBezTo>
                    <a:cubicBezTo>
                      <a:pt x="1612" y="13248"/>
                      <a:pt x="1605" y="13255"/>
                      <a:pt x="1602" y="13259"/>
                    </a:cubicBezTo>
                    <a:cubicBezTo>
                      <a:pt x="1547" y="13360"/>
                      <a:pt x="1493" y="13458"/>
                      <a:pt x="1443" y="13560"/>
                    </a:cubicBezTo>
                    <a:lnTo>
                      <a:pt x="1443" y="13563"/>
                    </a:lnTo>
                    <a:lnTo>
                      <a:pt x="1439" y="13567"/>
                    </a:lnTo>
                    <a:lnTo>
                      <a:pt x="1439" y="13570"/>
                    </a:lnTo>
                    <a:lnTo>
                      <a:pt x="1432" y="13576"/>
                    </a:lnTo>
                    <a:lnTo>
                      <a:pt x="1435" y="13576"/>
                    </a:lnTo>
                    <a:cubicBezTo>
                      <a:pt x="1432" y="13580"/>
                      <a:pt x="1432" y="13580"/>
                      <a:pt x="1432" y="13584"/>
                    </a:cubicBezTo>
                    <a:lnTo>
                      <a:pt x="1429" y="13587"/>
                    </a:lnTo>
                    <a:cubicBezTo>
                      <a:pt x="1429" y="13590"/>
                      <a:pt x="1426" y="13593"/>
                      <a:pt x="1425" y="13596"/>
                    </a:cubicBezTo>
                    <a:lnTo>
                      <a:pt x="1425" y="13596"/>
                    </a:lnTo>
                    <a:cubicBezTo>
                      <a:pt x="1426" y="13593"/>
                      <a:pt x="1429" y="13590"/>
                      <a:pt x="1429" y="13590"/>
                    </a:cubicBezTo>
                    <a:lnTo>
                      <a:pt x="1429" y="13590"/>
                    </a:lnTo>
                    <a:lnTo>
                      <a:pt x="1368" y="13712"/>
                    </a:lnTo>
                    <a:cubicBezTo>
                      <a:pt x="1328" y="13802"/>
                      <a:pt x="1285" y="13890"/>
                      <a:pt x="1246" y="13980"/>
                    </a:cubicBezTo>
                    <a:lnTo>
                      <a:pt x="1246" y="13980"/>
                    </a:lnTo>
                    <a:cubicBezTo>
                      <a:pt x="1248" y="13975"/>
                      <a:pt x="1249" y="13971"/>
                      <a:pt x="1249" y="13966"/>
                    </a:cubicBezTo>
                    <a:lnTo>
                      <a:pt x="1249" y="13966"/>
                    </a:lnTo>
                    <a:cubicBezTo>
                      <a:pt x="1191" y="14095"/>
                      <a:pt x="1135" y="14223"/>
                      <a:pt x="1077" y="14352"/>
                    </a:cubicBezTo>
                    <a:cubicBezTo>
                      <a:pt x="1029" y="14467"/>
                      <a:pt x="985" y="14582"/>
                      <a:pt x="938" y="14698"/>
                    </a:cubicBezTo>
                    <a:cubicBezTo>
                      <a:pt x="887" y="14812"/>
                      <a:pt x="833" y="14931"/>
                      <a:pt x="789" y="15050"/>
                    </a:cubicBezTo>
                    <a:cubicBezTo>
                      <a:pt x="769" y="15094"/>
                      <a:pt x="752" y="15141"/>
                      <a:pt x="735" y="15189"/>
                    </a:cubicBezTo>
                    <a:cubicBezTo>
                      <a:pt x="643" y="15537"/>
                      <a:pt x="555" y="15886"/>
                      <a:pt x="467" y="16238"/>
                    </a:cubicBezTo>
                    <a:cubicBezTo>
                      <a:pt x="376" y="16611"/>
                      <a:pt x="315" y="16989"/>
                      <a:pt x="250" y="17366"/>
                    </a:cubicBezTo>
                    <a:cubicBezTo>
                      <a:pt x="233" y="17464"/>
                      <a:pt x="224" y="17562"/>
                      <a:pt x="210" y="17660"/>
                    </a:cubicBezTo>
                    <a:cubicBezTo>
                      <a:pt x="200" y="17714"/>
                      <a:pt x="189" y="17769"/>
                      <a:pt x="180" y="17822"/>
                    </a:cubicBezTo>
                    <a:cubicBezTo>
                      <a:pt x="169" y="17897"/>
                      <a:pt x="166" y="17972"/>
                      <a:pt x="155" y="18046"/>
                    </a:cubicBezTo>
                    <a:cubicBezTo>
                      <a:pt x="139" y="18188"/>
                      <a:pt x="122" y="18330"/>
                      <a:pt x="105" y="18473"/>
                    </a:cubicBezTo>
                    <a:cubicBezTo>
                      <a:pt x="61" y="18849"/>
                      <a:pt x="30" y="19221"/>
                      <a:pt x="13" y="19597"/>
                    </a:cubicBezTo>
                    <a:cubicBezTo>
                      <a:pt x="0" y="19963"/>
                      <a:pt x="10" y="20335"/>
                      <a:pt x="7" y="20701"/>
                    </a:cubicBezTo>
                    <a:cubicBezTo>
                      <a:pt x="7" y="20884"/>
                      <a:pt x="7" y="21067"/>
                      <a:pt x="10" y="21249"/>
                    </a:cubicBezTo>
                    <a:cubicBezTo>
                      <a:pt x="17" y="21436"/>
                      <a:pt x="37" y="21626"/>
                      <a:pt x="50" y="21812"/>
                    </a:cubicBezTo>
                    <a:cubicBezTo>
                      <a:pt x="78" y="22174"/>
                      <a:pt x="105" y="22536"/>
                      <a:pt x="159" y="22892"/>
                    </a:cubicBezTo>
                    <a:cubicBezTo>
                      <a:pt x="213" y="23264"/>
                      <a:pt x="311" y="23626"/>
                      <a:pt x="410" y="23989"/>
                    </a:cubicBezTo>
                    <a:cubicBezTo>
                      <a:pt x="501" y="24331"/>
                      <a:pt x="586" y="24680"/>
                      <a:pt x="711" y="25008"/>
                    </a:cubicBezTo>
                    <a:cubicBezTo>
                      <a:pt x="846" y="25357"/>
                      <a:pt x="988" y="25702"/>
                      <a:pt x="1124" y="26051"/>
                    </a:cubicBezTo>
                    <a:cubicBezTo>
                      <a:pt x="1263" y="26410"/>
                      <a:pt x="1473" y="26725"/>
                      <a:pt x="1683" y="27043"/>
                    </a:cubicBezTo>
                    <a:cubicBezTo>
                      <a:pt x="1703" y="27074"/>
                      <a:pt x="1724" y="27101"/>
                      <a:pt x="1744" y="27132"/>
                    </a:cubicBezTo>
                    <a:cubicBezTo>
                      <a:pt x="1821" y="27249"/>
                      <a:pt x="1899" y="27368"/>
                      <a:pt x="1984" y="27480"/>
                    </a:cubicBezTo>
                    <a:cubicBezTo>
                      <a:pt x="2102" y="27646"/>
                      <a:pt x="2232" y="27798"/>
                      <a:pt x="2360" y="27957"/>
                    </a:cubicBezTo>
                    <a:cubicBezTo>
                      <a:pt x="2593" y="28242"/>
                      <a:pt x="2861" y="28493"/>
                      <a:pt x="3149" y="28723"/>
                    </a:cubicBezTo>
                    <a:cubicBezTo>
                      <a:pt x="3434" y="28949"/>
                      <a:pt x="3718" y="29170"/>
                      <a:pt x="3999" y="29396"/>
                    </a:cubicBezTo>
                    <a:cubicBezTo>
                      <a:pt x="4148" y="29515"/>
                      <a:pt x="4297" y="29640"/>
                      <a:pt x="4456" y="29739"/>
                    </a:cubicBezTo>
                    <a:cubicBezTo>
                      <a:pt x="4605" y="29834"/>
                      <a:pt x="4757" y="29928"/>
                      <a:pt x="4909" y="30012"/>
                    </a:cubicBezTo>
                    <a:cubicBezTo>
                      <a:pt x="5238" y="30192"/>
                      <a:pt x="5580" y="30351"/>
                      <a:pt x="5922" y="30504"/>
                    </a:cubicBezTo>
                    <a:cubicBezTo>
                      <a:pt x="6258" y="30653"/>
                      <a:pt x="6606" y="30784"/>
                      <a:pt x="6948" y="30920"/>
                    </a:cubicBezTo>
                    <a:cubicBezTo>
                      <a:pt x="7114" y="30988"/>
                      <a:pt x="7277" y="31059"/>
                      <a:pt x="7449" y="31114"/>
                    </a:cubicBezTo>
                    <a:cubicBezTo>
                      <a:pt x="7625" y="31175"/>
                      <a:pt x="7805" y="31225"/>
                      <a:pt x="7984" y="31279"/>
                    </a:cubicBezTo>
                    <a:cubicBezTo>
                      <a:pt x="8333" y="31384"/>
                      <a:pt x="8682" y="31475"/>
                      <a:pt x="9034" y="31564"/>
                    </a:cubicBezTo>
                    <a:cubicBezTo>
                      <a:pt x="9227" y="31611"/>
                      <a:pt x="9420" y="31655"/>
                      <a:pt x="9616" y="31695"/>
                    </a:cubicBezTo>
                    <a:cubicBezTo>
                      <a:pt x="9793" y="31733"/>
                      <a:pt x="9976" y="31760"/>
                      <a:pt x="10151" y="31791"/>
                    </a:cubicBezTo>
                    <a:cubicBezTo>
                      <a:pt x="10327" y="31821"/>
                      <a:pt x="10504" y="31861"/>
                      <a:pt x="10676" y="31892"/>
                    </a:cubicBezTo>
                    <a:cubicBezTo>
                      <a:pt x="10869" y="31919"/>
                      <a:pt x="11059" y="31947"/>
                      <a:pt x="11252" y="31960"/>
                    </a:cubicBezTo>
                    <a:cubicBezTo>
                      <a:pt x="11496" y="31973"/>
                      <a:pt x="11743" y="31994"/>
                      <a:pt x="11987" y="32000"/>
                    </a:cubicBezTo>
                    <a:lnTo>
                      <a:pt x="12020" y="32000"/>
                    </a:lnTo>
                    <a:cubicBezTo>
                      <a:pt x="12020" y="32017"/>
                      <a:pt x="12020" y="32031"/>
                      <a:pt x="12017" y="32048"/>
                    </a:cubicBezTo>
                    <a:cubicBezTo>
                      <a:pt x="11953" y="32772"/>
                      <a:pt x="11889" y="33497"/>
                      <a:pt x="11821" y="34222"/>
                    </a:cubicBezTo>
                    <a:cubicBezTo>
                      <a:pt x="11756" y="34940"/>
                      <a:pt x="11679" y="35657"/>
                      <a:pt x="11598" y="36372"/>
                    </a:cubicBezTo>
                    <a:cubicBezTo>
                      <a:pt x="11553" y="36710"/>
                      <a:pt x="11503" y="37046"/>
                      <a:pt x="11445" y="37381"/>
                    </a:cubicBezTo>
                    <a:cubicBezTo>
                      <a:pt x="11337" y="37987"/>
                      <a:pt x="11218" y="38593"/>
                      <a:pt x="11099" y="39200"/>
                    </a:cubicBezTo>
                    <a:cubicBezTo>
                      <a:pt x="11096" y="39209"/>
                      <a:pt x="11086" y="39216"/>
                      <a:pt x="11082" y="39230"/>
                    </a:cubicBezTo>
                    <a:cubicBezTo>
                      <a:pt x="11079" y="39236"/>
                      <a:pt x="11076" y="39244"/>
                      <a:pt x="11073" y="39250"/>
                    </a:cubicBezTo>
                    <a:cubicBezTo>
                      <a:pt x="10974" y="39460"/>
                      <a:pt x="10862" y="39667"/>
                      <a:pt x="10744" y="39866"/>
                    </a:cubicBezTo>
                    <a:cubicBezTo>
                      <a:pt x="10618" y="40066"/>
                      <a:pt x="10483" y="40256"/>
                      <a:pt x="10338" y="40439"/>
                    </a:cubicBezTo>
                    <a:cubicBezTo>
                      <a:pt x="10155" y="40652"/>
                      <a:pt x="9962" y="40858"/>
                      <a:pt x="9762" y="41058"/>
                    </a:cubicBezTo>
                    <a:cubicBezTo>
                      <a:pt x="9491" y="41308"/>
                      <a:pt x="9224" y="41566"/>
                      <a:pt x="8956" y="41816"/>
                    </a:cubicBezTo>
                    <a:cubicBezTo>
                      <a:pt x="8841" y="41925"/>
                      <a:pt x="8726" y="42030"/>
                      <a:pt x="8604" y="42132"/>
                    </a:cubicBezTo>
                    <a:cubicBezTo>
                      <a:pt x="8472" y="42240"/>
                      <a:pt x="8336" y="42352"/>
                      <a:pt x="8211" y="42467"/>
                    </a:cubicBezTo>
                    <a:cubicBezTo>
                      <a:pt x="7971" y="42687"/>
                      <a:pt x="7713" y="42890"/>
                      <a:pt x="7453" y="43083"/>
                    </a:cubicBezTo>
                    <a:cubicBezTo>
                      <a:pt x="7324" y="43174"/>
                      <a:pt x="7195" y="43266"/>
                      <a:pt x="7094" y="43385"/>
                    </a:cubicBezTo>
                    <a:cubicBezTo>
                      <a:pt x="6989" y="43499"/>
                      <a:pt x="6908" y="43632"/>
                      <a:pt x="6847" y="43777"/>
                    </a:cubicBezTo>
                    <a:cubicBezTo>
                      <a:pt x="6813" y="43855"/>
                      <a:pt x="6783" y="43933"/>
                      <a:pt x="6758" y="44018"/>
                    </a:cubicBezTo>
                    <a:cubicBezTo>
                      <a:pt x="6735" y="44099"/>
                      <a:pt x="6725" y="44180"/>
                      <a:pt x="6711" y="44265"/>
                    </a:cubicBezTo>
                    <a:cubicBezTo>
                      <a:pt x="6681" y="44454"/>
                      <a:pt x="6664" y="44651"/>
                      <a:pt x="6708" y="44840"/>
                    </a:cubicBezTo>
                    <a:cubicBezTo>
                      <a:pt x="6816" y="45295"/>
                      <a:pt x="7192" y="45626"/>
                      <a:pt x="7585" y="45836"/>
                    </a:cubicBezTo>
                    <a:cubicBezTo>
                      <a:pt x="7825" y="45968"/>
                      <a:pt x="8093" y="46026"/>
                      <a:pt x="8363" y="46033"/>
                    </a:cubicBezTo>
                    <a:cubicBezTo>
                      <a:pt x="8388" y="46033"/>
                      <a:pt x="8413" y="46034"/>
                      <a:pt x="8439" y="46034"/>
                    </a:cubicBezTo>
                    <a:cubicBezTo>
                      <a:pt x="8594" y="46034"/>
                      <a:pt x="8750" y="46017"/>
                      <a:pt x="8902" y="45985"/>
                    </a:cubicBezTo>
                    <a:cubicBezTo>
                      <a:pt x="9074" y="45948"/>
                      <a:pt x="9241" y="45907"/>
                      <a:pt x="9403" y="45846"/>
                    </a:cubicBezTo>
                    <a:cubicBezTo>
                      <a:pt x="9555" y="45789"/>
                      <a:pt x="9701" y="45711"/>
                      <a:pt x="9843" y="45629"/>
                    </a:cubicBezTo>
                    <a:lnTo>
                      <a:pt x="9843" y="45629"/>
                    </a:lnTo>
                    <a:cubicBezTo>
                      <a:pt x="9823" y="45795"/>
                      <a:pt x="9802" y="45958"/>
                      <a:pt x="9785" y="46124"/>
                    </a:cubicBezTo>
                    <a:cubicBezTo>
                      <a:pt x="9711" y="46862"/>
                      <a:pt x="9684" y="47603"/>
                      <a:pt x="9663" y="48345"/>
                    </a:cubicBezTo>
                    <a:cubicBezTo>
                      <a:pt x="9654" y="48700"/>
                      <a:pt x="9654" y="49060"/>
                      <a:pt x="9681" y="49412"/>
                    </a:cubicBezTo>
                    <a:cubicBezTo>
                      <a:pt x="9711" y="49781"/>
                      <a:pt x="9749" y="50154"/>
                      <a:pt x="9837" y="50512"/>
                    </a:cubicBezTo>
                    <a:cubicBezTo>
                      <a:pt x="9924" y="50874"/>
                      <a:pt x="10026" y="51237"/>
                      <a:pt x="10165" y="51585"/>
                    </a:cubicBezTo>
                    <a:cubicBezTo>
                      <a:pt x="10226" y="51745"/>
                      <a:pt x="10301" y="51901"/>
                      <a:pt x="10375" y="52056"/>
                    </a:cubicBezTo>
                    <a:cubicBezTo>
                      <a:pt x="10456" y="52223"/>
                      <a:pt x="10541" y="52388"/>
                      <a:pt x="10629" y="52554"/>
                    </a:cubicBezTo>
                    <a:cubicBezTo>
                      <a:pt x="10639" y="52574"/>
                      <a:pt x="10649" y="52595"/>
                      <a:pt x="10663" y="52615"/>
                    </a:cubicBezTo>
                    <a:cubicBezTo>
                      <a:pt x="10832" y="52937"/>
                      <a:pt x="11021" y="53255"/>
                      <a:pt x="11235" y="53546"/>
                    </a:cubicBezTo>
                    <a:cubicBezTo>
                      <a:pt x="11337" y="53689"/>
                      <a:pt x="11442" y="53828"/>
                      <a:pt x="11553" y="53959"/>
                    </a:cubicBezTo>
                    <a:cubicBezTo>
                      <a:pt x="11672" y="54098"/>
                      <a:pt x="11797" y="54230"/>
                      <a:pt x="11926" y="54362"/>
                    </a:cubicBezTo>
                    <a:cubicBezTo>
                      <a:pt x="12187" y="54630"/>
                      <a:pt x="12487" y="54856"/>
                      <a:pt x="12792" y="55077"/>
                    </a:cubicBezTo>
                    <a:cubicBezTo>
                      <a:pt x="13081" y="55286"/>
                      <a:pt x="13385" y="55486"/>
                      <a:pt x="13703" y="55649"/>
                    </a:cubicBezTo>
                    <a:cubicBezTo>
                      <a:pt x="14036" y="55815"/>
                      <a:pt x="14381" y="55964"/>
                      <a:pt x="14719" y="56116"/>
                    </a:cubicBezTo>
                    <a:cubicBezTo>
                      <a:pt x="15061" y="56266"/>
                      <a:pt x="15397" y="56411"/>
                      <a:pt x="15755" y="56505"/>
                    </a:cubicBezTo>
                    <a:lnTo>
                      <a:pt x="15745" y="56505"/>
                    </a:lnTo>
                    <a:cubicBezTo>
                      <a:pt x="15755" y="56505"/>
                      <a:pt x="15762" y="56509"/>
                      <a:pt x="15769" y="56509"/>
                    </a:cubicBezTo>
                    <a:cubicBezTo>
                      <a:pt x="15796" y="56516"/>
                      <a:pt x="15819" y="56522"/>
                      <a:pt x="15844" y="56530"/>
                    </a:cubicBezTo>
                    <a:cubicBezTo>
                      <a:pt x="15850" y="56604"/>
                      <a:pt x="15860" y="56682"/>
                      <a:pt x="15874" y="56756"/>
                    </a:cubicBezTo>
                    <a:cubicBezTo>
                      <a:pt x="15880" y="56800"/>
                      <a:pt x="15884" y="56847"/>
                      <a:pt x="15891" y="56891"/>
                    </a:cubicBezTo>
                    <a:cubicBezTo>
                      <a:pt x="15911" y="57044"/>
                      <a:pt x="15938" y="57193"/>
                      <a:pt x="15966" y="57342"/>
                    </a:cubicBezTo>
                    <a:cubicBezTo>
                      <a:pt x="16027" y="57657"/>
                      <a:pt x="16104" y="57972"/>
                      <a:pt x="16199" y="58280"/>
                    </a:cubicBezTo>
                    <a:cubicBezTo>
                      <a:pt x="16250" y="58446"/>
                      <a:pt x="16314" y="58612"/>
                      <a:pt x="16385" y="58771"/>
                    </a:cubicBezTo>
                    <a:cubicBezTo>
                      <a:pt x="16449" y="58920"/>
                      <a:pt x="16521" y="59065"/>
                      <a:pt x="16612" y="59198"/>
                    </a:cubicBezTo>
                    <a:cubicBezTo>
                      <a:pt x="16741" y="59384"/>
                      <a:pt x="16903" y="59557"/>
                      <a:pt x="17096" y="59675"/>
                    </a:cubicBezTo>
                    <a:cubicBezTo>
                      <a:pt x="17252" y="59767"/>
                      <a:pt x="17418" y="59845"/>
                      <a:pt x="17591" y="59902"/>
                    </a:cubicBezTo>
                    <a:cubicBezTo>
                      <a:pt x="17740" y="59953"/>
                      <a:pt x="17899" y="59984"/>
                      <a:pt x="18062" y="59987"/>
                    </a:cubicBezTo>
                    <a:cubicBezTo>
                      <a:pt x="18078" y="59987"/>
                      <a:pt x="18094" y="59988"/>
                      <a:pt x="18111" y="59988"/>
                    </a:cubicBezTo>
                    <a:cubicBezTo>
                      <a:pt x="18392" y="59988"/>
                      <a:pt x="18674" y="59908"/>
                      <a:pt x="18898" y="59729"/>
                    </a:cubicBezTo>
                    <a:cubicBezTo>
                      <a:pt x="19009" y="59641"/>
                      <a:pt x="19098" y="59526"/>
                      <a:pt x="19179" y="59407"/>
                    </a:cubicBezTo>
                    <a:cubicBezTo>
                      <a:pt x="19229" y="59333"/>
                      <a:pt x="19281" y="59262"/>
                      <a:pt x="19318" y="59181"/>
                    </a:cubicBezTo>
                    <a:cubicBezTo>
                      <a:pt x="19402" y="59012"/>
                      <a:pt x="19453" y="58835"/>
                      <a:pt x="19497" y="58652"/>
                    </a:cubicBezTo>
                    <a:cubicBezTo>
                      <a:pt x="19575" y="58321"/>
                      <a:pt x="19585" y="57985"/>
                      <a:pt x="19589" y="57647"/>
                    </a:cubicBezTo>
                    <a:cubicBezTo>
                      <a:pt x="19589" y="57481"/>
                      <a:pt x="19582" y="57312"/>
                      <a:pt x="19578" y="57146"/>
                    </a:cubicBezTo>
                    <a:lnTo>
                      <a:pt x="19578" y="57146"/>
                    </a:lnTo>
                    <a:cubicBezTo>
                      <a:pt x="19626" y="57149"/>
                      <a:pt x="19676" y="57152"/>
                      <a:pt x="19724" y="57152"/>
                    </a:cubicBezTo>
                    <a:cubicBezTo>
                      <a:pt x="20001" y="57160"/>
                      <a:pt x="20276" y="57160"/>
                      <a:pt x="20553" y="57163"/>
                    </a:cubicBezTo>
                    <a:cubicBezTo>
                      <a:pt x="20582" y="57163"/>
                      <a:pt x="20611" y="57163"/>
                      <a:pt x="20640" y="57163"/>
                    </a:cubicBezTo>
                    <a:cubicBezTo>
                      <a:pt x="21150" y="57163"/>
                      <a:pt x="21655" y="57136"/>
                      <a:pt x="22158" y="57082"/>
                    </a:cubicBezTo>
                    <a:lnTo>
                      <a:pt x="22158" y="57115"/>
                    </a:lnTo>
                    <a:cubicBezTo>
                      <a:pt x="22162" y="57251"/>
                      <a:pt x="22169" y="57386"/>
                      <a:pt x="22175" y="57521"/>
                    </a:cubicBezTo>
                    <a:cubicBezTo>
                      <a:pt x="22183" y="57663"/>
                      <a:pt x="22186" y="57810"/>
                      <a:pt x="22206" y="57948"/>
                    </a:cubicBezTo>
                    <a:cubicBezTo>
                      <a:pt x="22223" y="58101"/>
                      <a:pt x="22253" y="58246"/>
                      <a:pt x="22291" y="58392"/>
                    </a:cubicBezTo>
                    <a:cubicBezTo>
                      <a:pt x="22328" y="58531"/>
                      <a:pt x="22361" y="58669"/>
                      <a:pt x="22409" y="58808"/>
                    </a:cubicBezTo>
                    <a:cubicBezTo>
                      <a:pt x="22463" y="58957"/>
                      <a:pt x="22534" y="59099"/>
                      <a:pt x="22616" y="59238"/>
                    </a:cubicBezTo>
                    <a:cubicBezTo>
                      <a:pt x="22819" y="59567"/>
                      <a:pt x="23202" y="59817"/>
                      <a:pt x="23591" y="59845"/>
                    </a:cubicBezTo>
                    <a:cubicBezTo>
                      <a:pt x="23611" y="59848"/>
                      <a:pt x="23632" y="59848"/>
                      <a:pt x="23652" y="59848"/>
                    </a:cubicBezTo>
                    <a:cubicBezTo>
                      <a:pt x="23665" y="59848"/>
                      <a:pt x="23679" y="59848"/>
                      <a:pt x="23692" y="59848"/>
                    </a:cubicBezTo>
                    <a:cubicBezTo>
                      <a:pt x="23889" y="59848"/>
                      <a:pt x="24087" y="59804"/>
                      <a:pt x="24261" y="59712"/>
                    </a:cubicBezTo>
                    <a:cubicBezTo>
                      <a:pt x="24474" y="59604"/>
                      <a:pt x="24671" y="59472"/>
                      <a:pt x="24813" y="59279"/>
                    </a:cubicBezTo>
                    <a:cubicBezTo>
                      <a:pt x="25057" y="58954"/>
                      <a:pt x="25138" y="58557"/>
                      <a:pt x="25219" y="58168"/>
                    </a:cubicBezTo>
                    <a:cubicBezTo>
                      <a:pt x="25254" y="58013"/>
                      <a:pt x="25284" y="57854"/>
                      <a:pt x="25315" y="57698"/>
                    </a:cubicBezTo>
                    <a:cubicBezTo>
                      <a:pt x="25348" y="57528"/>
                      <a:pt x="25385" y="57363"/>
                      <a:pt x="25409" y="57193"/>
                    </a:cubicBezTo>
                    <a:cubicBezTo>
                      <a:pt x="25429" y="57054"/>
                      <a:pt x="25443" y="56916"/>
                      <a:pt x="25457" y="56774"/>
                    </a:cubicBezTo>
                    <a:cubicBezTo>
                      <a:pt x="25474" y="56600"/>
                      <a:pt x="25487" y="56424"/>
                      <a:pt x="25494" y="56249"/>
                    </a:cubicBezTo>
                    <a:cubicBezTo>
                      <a:pt x="25497" y="56225"/>
                      <a:pt x="25487" y="56201"/>
                      <a:pt x="25484" y="56177"/>
                    </a:cubicBezTo>
                    <a:cubicBezTo>
                      <a:pt x="25774" y="56058"/>
                      <a:pt x="26052" y="55920"/>
                      <a:pt x="26320" y="55754"/>
                    </a:cubicBezTo>
                    <a:cubicBezTo>
                      <a:pt x="26612" y="55568"/>
                      <a:pt x="26902" y="55388"/>
                      <a:pt x="27176" y="55178"/>
                    </a:cubicBezTo>
                    <a:cubicBezTo>
                      <a:pt x="27471" y="54958"/>
                      <a:pt x="27718" y="54681"/>
                      <a:pt x="27969" y="54413"/>
                    </a:cubicBezTo>
                    <a:cubicBezTo>
                      <a:pt x="28095" y="54281"/>
                      <a:pt x="28220" y="54149"/>
                      <a:pt x="28342" y="54010"/>
                    </a:cubicBezTo>
                    <a:cubicBezTo>
                      <a:pt x="28456" y="53878"/>
                      <a:pt x="28565" y="53736"/>
                      <a:pt x="28670" y="53597"/>
                    </a:cubicBezTo>
                    <a:cubicBezTo>
                      <a:pt x="28870" y="53340"/>
                      <a:pt x="29059" y="53082"/>
                      <a:pt x="29228" y="52804"/>
                    </a:cubicBezTo>
                    <a:cubicBezTo>
                      <a:pt x="29408" y="52514"/>
                      <a:pt x="29567" y="52215"/>
                      <a:pt x="29720" y="51907"/>
                    </a:cubicBezTo>
                    <a:cubicBezTo>
                      <a:pt x="29872" y="51599"/>
                      <a:pt x="30008" y="51281"/>
                      <a:pt x="30112" y="50949"/>
                    </a:cubicBezTo>
                    <a:cubicBezTo>
                      <a:pt x="30214" y="50621"/>
                      <a:pt x="30292" y="50282"/>
                      <a:pt x="30366" y="49943"/>
                    </a:cubicBezTo>
                    <a:cubicBezTo>
                      <a:pt x="30447" y="49585"/>
                      <a:pt x="30502" y="49216"/>
                      <a:pt x="30549" y="48850"/>
                    </a:cubicBezTo>
                    <a:cubicBezTo>
                      <a:pt x="30600" y="48471"/>
                      <a:pt x="30614" y="48084"/>
                      <a:pt x="30594" y="47702"/>
                    </a:cubicBezTo>
                    <a:cubicBezTo>
                      <a:pt x="30577" y="47333"/>
                      <a:pt x="30516" y="46964"/>
                      <a:pt x="30468" y="46595"/>
                    </a:cubicBezTo>
                    <a:cubicBezTo>
                      <a:pt x="30420" y="46236"/>
                      <a:pt x="30370" y="45873"/>
                      <a:pt x="30325" y="45514"/>
                    </a:cubicBezTo>
                    <a:cubicBezTo>
                      <a:pt x="30302" y="45351"/>
                      <a:pt x="30275" y="45193"/>
                      <a:pt x="30248" y="45030"/>
                    </a:cubicBezTo>
                    <a:lnTo>
                      <a:pt x="30248" y="45030"/>
                    </a:lnTo>
                    <a:cubicBezTo>
                      <a:pt x="30444" y="45196"/>
                      <a:pt x="30658" y="45351"/>
                      <a:pt x="30891" y="45450"/>
                    </a:cubicBezTo>
                    <a:cubicBezTo>
                      <a:pt x="31166" y="45565"/>
                      <a:pt x="31467" y="45653"/>
                      <a:pt x="31768" y="45664"/>
                    </a:cubicBezTo>
                    <a:cubicBezTo>
                      <a:pt x="31833" y="45664"/>
                      <a:pt x="31894" y="45664"/>
                      <a:pt x="31955" y="45656"/>
                    </a:cubicBezTo>
                    <a:cubicBezTo>
                      <a:pt x="32141" y="45640"/>
                      <a:pt x="32313" y="45603"/>
                      <a:pt x="32483" y="45525"/>
                    </a:cubicBezTo>
                    <a:cubicBezTo>
                      <a:pt x="32754" y="45403"/>
                      <a:pt x="32980" y="45179"/>
                      <a:pt x="33106" y="44909"/>
                    </a:cubicBezTo>
                    <a:cubicBezTo>
                      <a:pt x="33194" y="44712"/>
                      <a:pt x="33241" y="44502"/>
                      <a:pt x="33224" y="44282"/>
                    </a:cubicBezTo>
                    <a:cubicBezTo>
                      <a:pt x="33204" y="44079"/>
                      <a:pt x="33160" y="43879"/>
                      <a:pt x="33062" y="43696"/>
                    </a:cubicBezTo>
                    <a:cubicBezTo>
                      <a:pt x="32967" y="43520"/>
                      <a:pt x="32862" y="43357"/>
                      <a:pt x="32740" y="43202"/>
                    </a:cubicBezTo>
                    <a:cubicBezTo>
                      <a:pt x="32520" y="42924"/>
                      <a:pt x="32283" y="42674"/>
                      <a:pt x="32032" y="42426"/>
                    </a:cubicBezTo>
                    <a:cubicBezTo>
                      <a:pt x="31785" y="42179"/>
                      <a:pt x="31528" y="41946"/>
                      <a:pt x="31277" y="41702"/>
                    </a:cubicBezTo>
                    <a:cubicBezTo>
                      <a:pt x="31033" y="41468"/>
                      <a:pt x="30786" y="41235"/>
                      <a:pt x="30549" y="40994"/>
                    </a:cubicBezTo>
                    <a:cubicBezTo>
                      <a:pt x="30407" y="40849"/>
                      <a:pt x="30264" y="40699"/>
                      <a:pt x="30130" y="40547"/>
                    </a:cubicBezTo>
                    <a:cubicBezTo>
                      <a:pt x="29992" y="40397"/>
                      <a:pt x="29848" y="40253"/>
                      <a:pt x="29702" y="40109"/>
                    </a:cubicBezTo>
                    <a:lnTo>
                      <a:pt x="29702" y="40109"/>
                    </a:lnTo>
                    <a:cubicBezTo>
                      <a:pt x="29702" y="40110"/>
                      <a:pt x="29703" y="40110"/>
                      <a:pt x="29703" y="40110"/>
                    </a:cubicBezTo>
                    <a:cubicBezTo>
                      <a:pt x="29696" y="40103"/>
                      <a:pt x="29689" y="40097"/>
                      <a:pt x="29683" y="40089"/>
                    </a:cubicBezTo>
                    <a:cubicBezTo>
                      <a:pt x="29681" y="40088"/>
                      <a:pt x="29679" y="40086"/>
                      <a:pt x="29677" y="40084"/>
                    </a:cubicBezTo>
                    <a:lnTo>
                      <a:pt x="29677" y="40084"/>
                    </a:lnTo>
                    <a:cubicBezTo>
                      <a:pt x="29678" y="40085"/>
                      <a:pt x="29679" y="40086"/>
                      <a:pt x="29679" y="40086"/>
                    </a:cubicBezTo>
                    <a:cubicBezTo>
                      <a:pt x="29500" y="39900"/>
                      <a:pt x="29323" y="39708"/>
                      <a:pt x="29164" y="39500"/>
                    </a:cubicBezTo>
                    <a:cubicBezTo>
                      <a:pt x="29050" y="39345"/>
                      <a:pt x="28931" y="39189"/>
                      <a:pt x="28833" y="39020"/>
                    </a:cubicBezTo>
                    <a:cubicBezTo>
                      <a:pt x="28819" y="39000"/>
                      <a:pt x="28798" y="38986"/>
                      <a:pt x="28781" y="38969"/>
                    </a:cubicBezTo>
                    <a:cubicBezTo>
                      <a:pt x="28745" y="38823"/>
                      <a:pt x="28707" y="38678"/>
                      <a:pt x="28667" y="38532"/>
                    </a:cubicBezTo>
                    <a:lnTo>
                      <a:pt x="28667" y="38532"/>
                    </a:lnTo>
                    <a:cubicBezTo>
                      <a:pt x="28670" y="38545"/>
                      <a:pt x="28673" y="38559"/>
                      <a:pt x="28677" y="38576"/>
                    </a:cubicBezTo>
                    <a:cubicBezTo>
                      <a:pt x="28667" y="38542"/>
                      <a:pt x="28659" y="38512"/>
                      <a:pt x="28650" y="38478"/>
                    </a:cubicBezTo>
                    <a:cubicBezTo>
                      <a:pt x="28555" y="38129"/>
                      <a:pt x="28481" y="37777"/>
                      <a:pt x="28395" y="37428"/>
                    </a:cubicBezTo>
                    <a:cubicBezTo>
                      <a:pt x="28301" y="37046"/>
                      <a:pt x="28212" y="36667"/>
                      <a:pt x="28128" y="36284"/>
                    </a:cubicBezTo>
                    <a:cubicBezTo>
                      <a:pt x="28050" y="35932"/>
                      <a:pt x="27965" y="35579"/>
                      <a:pt x="27898" y="35224"/>
                    </a:cubicBezTo>
                    <a:cubicBezTo>
                      <a:pt x="27831" y="34868"/>
                      <a:pt x="27759" y="34513"/>
                      <a:pt x="27698" y="34154"/>
                    </a:cubicBezTo>
                    <a:cubicBezTo>
                      <a:pt x="27607" y="33372"/>
                      <a:pt x="27570" y="32583"/>
                      <a:pt x="27505" y="31797"/>
                    </a:cubicBezTo>
                    <a:cubicBezTo>
                      <a:pt x="27651" y="31770"/>
                      <a:pt x="27796" y="31747"/>
                      <a:pt x="27942" y="31723"/>
                    </a:cubicBezTo>
                    <a:cubicBezTo>
                      <a:pt x="28070" y="31703"/>
                      <a:pt x="28199" y="31682"/>
                      <a:pt x="28325" y="31665"/>
                    </a:cubicBezTo>
                    <a:cubicBezTo>
                      <a:pt x="28507" y="31645"/>
                      <a:pt x="28687" y="31628"/>
                      <a:pt x="28870" y="31601"/>
                    </a:cubicBezTo>
                    <a:cubicBezTo>
                      <a:pt x="29063" y="31574"/>
                      <a:pt x="29259" y="31540"/>
                      <a:pt x="29452" y="31500"/>
                    </a:cubicBezTo>
                    <a:cubicBezTo>
                      <a:pt x="29797" y="31425"/>
                      <a:pt x="30139" y="31330"/>
                      <a:pt x="30488" y="31266"/>
                    </a:cubicBezTo>
                    <a:cubicBezTo>
                      <a:pt x="30833" y="31198"/>
                      <a:pt x="31183" y="31140"/>
                      <a:pt x="31528" y="31069"/>
                    </a:cubicBezTo>
                    <a:cubicBezTo>
                      <a:pt x="31880" y="30998"/>
                      <a:pt x="32232" y="30920"/>
                      <a:pt x="32588" y="30856"/>
                    </a:cubicBezTo>
                    <a:lnTo>
                      <a:pt x="33015" y="30795"/>
                    </a:lnTo>
                    <a:cubicBezTo>
                      <a:pt x="33387" y="30744"/>
                      <a:pt x="33756" y="30680"/>
                      <a:pt x="34112" y="30554"/>
                    </a:cubicBezTo>
                    <a:cubicBezTo>
                      <a:pt x="34470" y="30426"/>
                      <a:pt x="34806" y="30240"/>
                      <a:pt x="35145" y="30070"/>
                    </a:cubicBezTo>
                    <a:cubicBezTo>
                      <a:pt x="35466" y="29911"/>
                      <a:pt x="35798" y="29759"/>
                      <a:pt x="36099" y="29559"/>
                    </a:cubicBezTo>
                    <a:cubicBezTo>
                      <a:pt x="36424" y="29349"/>
                      <a:pt x="36725" y="29112"/>
                      <a:pt x="37010" y="28848"/>
                    </a:cubicBezTo>
                    <a:cubicBezTo>
                      <a:pt x="37545" y="28354"/>
                      <a:pt x="37992" y="27757"/>
                      <a:pt x="38320" y="27107"/>
                    </a:cubicBezTo>
                    <a:cubicBezTo>
                      <a:pt x="38486" y="26782"/>
                      <a:pt x="38652" y="26461"/>
                      <a:pt x="38818" y="26136"/>
                    </a:cubicBezTo>
                    <a:cubicBezTo>
                      <a:pt x="39055" y="25675"/>
                      <a:pt x="39255" y="25197"/>
                      <a:pt x="39374" y="24697"/>
                    </a:cubicBezTo>
                    <a:cubicBezTo>
                      <a:pt x="39380" y="24663"/>
                      <a:pt x="39383" y="24633"/>
                      <a:pt x="39391" y="24598"/>
                    </a:cubicBezTo>
                    <a:cubicBezTo>
                      <a:pt x="39400" y="24575"/>
                      <a:pt x="39411" y="24551"/>
                      <a:pt x="39417" y="24527"/>
                    </a:cubicBezTo>
                    <a:cubicBezTo>
                      <a:pt x="39465" y="24372"/>
                      <a:pt x="39492" y="24206"/>
                      <a:pt x="39516" y="24043"/>
                    </a:cubicBezTo>
                    <a:cubicBezTo>
                      <a:pt x="39549" y="23840"/>
                      <a:pt x="39580" y="23633"/>
                      <a:pt x="39610" y="23427"/>
                    </a:cubicBezTo>
                    <a:cubicBezTo>
                      <a:pt x="39638" y="23210"/>
                      <a:pt x="39655" y="22993"/>
                      <a:pt x="39678" y="22776"/>
                    </a:cubicBezTo>
                    <a:cubicBezTo>
                      <a:pt x="39695" y="22621"/>
                      <a:pt x="39719" y="22465"/>
                      <a:pt x="39739" y="22309"/>
                    </a:cubicBezTo>
                    <a:cubicBezTo>
                      <a:pt x="39746" y="22262"/>
                      <a:pt x="39752" y="22211"/>
                      <a:pt x="39760" y="22160"/>
                    </a:cubicBezTo>
                    <a:cubicBezTo>
                      <a:pt x="39769" y="22089"/>
                      <a:pt x="39783" y="22021"/>
                      <a:pt x="39793" y="21951"/>
                    </a:cubicBezTo>
                    <a:cubicBezTo>
                      <a:pt x="39797" y="21917"/>
                      <a:pt x="39800" y="21879"/>
                      <a:pt x="39800" y="21842"/>
                    </a:cubicBezTo>
                    <a:cubicBezTo>
                      <a:pt x="39804" y="21839"/>
                      <a:pt x="39804" y="21835"/>
                      <a:pt x="39804" y="21832"/>
                    </a:cubicBezTo>
                    <a:cubicBezTo>
                      <a:pt x="39817" y="21626"/>
                      <a:pt x="39830" y="21418"/>
                      <a:pt x="39847" y="21209"/>
                    </a:cubicBezTo>
                    <a:lnTo>
                      <a:pt x="39847" y="21195"/>
                    </a:lnTo>
                    <a:cubicBezTo>
                      <a:pt x="39847" y="21073"/>
                      <a:pt x="39851" y="20955"/>
                      <a:pt x="39854" y="20833"/>
                    </a:cubicBezTo>
                    <a:cubicBezTo>
                      <a:pt x="39858" y="20820"/>
                      <a:pt x="39858" y="20806"/>
                      <a:pt x="39858" y="20793"/>
                    </a:cubicBezTo>
                    <a:cubicBezTo>
                      <a:pt x="39868" y="20529"/>
                      <a:pt x="39888" y="20264"/>
                      <a:pt x="39912" y="20000"/>
                    </a:cubicBezTo>
                    <a:cubicBezTo>
                      <a:pt x="39905" y="19858"/>
                      <a:pt x="39905" y="19712"/>
                      <a:pt x="39908" y="19566"/>
                    </a:cubicBezTo>
                    <a:lnTo>
                      <a:pt x="39902" y="19566"/>
                    </a:lnTo>
                    <a:cubicBezTo>
                      <a:pt x="39905" y="19482"/>
                      <a:pt x="39908" y="19401"/>
                      <a:pt x="39908" y="19319"/>
                    </a:cubicBezTo>
                    <a:cubicBezTo>
                      <a:pt x="39915" y="19140"/>
                      <a:pt x="39908" y="18964"/>
                      <a:pt x="39902" y="18785"/>
                    </a:cubicBezTo>
                    <a:cubicBezTo>
                      <a:pt x="39885" y="18432"/>
                      <a:pt x="39854" y="18083"/>
                      <a:pt x="39830" y="17731"/>
                    </a:cubicBezTo>
                    <a:cubicBezTo>
                      <a:pt x="39817" y="17342"/>
                      <a:pt x="39800" y="16956"/>
                      <a:pt x="39766" y="16570"/>
                    </a:cubicBezTo>
                    <a:cubicBezTo>
                      <a:pt x="39752" y="16394"/>
                      <a:pt x="39725" y="16221"/>
                      <a:pt x="39705" y="16045"/>
                    </a:cubicBezTo>
                    <a:cubicBezTo>
                      <a:pt x="39685" y="15869"/>
                      <a:pt x="39665" y="15693"/>
                      <a:pt x="39638" y="15520"/>
                    </a:cubicBezTo>
                    <a:cubicBezTo>
                      <a:pt x="39587" y="15148"/>
                      <a:pt x="39529" y="14775"/>
                      <a:pt x="39421" y="14417"/>
                    </a:cubicBezTo>
                    <a:cubicBezTo>
                      <a:pt x="39319" y="14061"/>
                      <a:pt x="39211" y="13709"/>
                      <a:pt x="39099" y="13353"/>
                    </a:cubicBezTo>
                    <a:cubicBezTo>
                      <a:pt x="39045" y="13180"/>
                      <a:pt x="38988" y="13001"/>
                      <a:pt x="38919" y="12832"/>
                    </a:cubicBezTo>
                    <a:cubicBezTo>
                      <a:pt x="38842" y="12635"/>
                      <a:pt x="38761" y="12439"/>
                      <a:pt x="38672" y="12246"/>
                    </a:cubicBezTo>
                    <a:cubicBezTo>
                      <a:pt x="38524" y="11910"/>
                      <a:pt x="38364" y="11579"/>
                      <a:pt x="38208" y="11247"/>
                    </a:cubicBezTo>
                    <a:cubicBezTo>
                      <a:pt x="38050" y="10899"/>
                      <a:pt x="37880" y="10553"/>
                      <a:pt x="37704" y="10211"/>
                    </a:cubicBezTo>
                    <a:cubicBezTo>
                      <a:pt x="37531" y="9875"/>
                      <a:pt x="37342" y="9554"/>
                      <a:pt x="37142" y="9236"/>
                    </a:cubicBezTo>
                    <a:cubicBezTo>
                      <a:pt x="36953" y="8924"/>
                      <a:pt x="36732" y="8626"/>
                      <a:pt x="36519" y="8331"/>
                    </a:cubicBezTo>
                    <a:cubicBezTo>
                      <a:pt x="36295" y="8034"/>
                      <a:pt x="36075" y="7732"/>
                      <a:pt x="35848" y="7434"/>
                    </a:cubicBezTo>
                    <a:cubicBezTo>
                      <a:pt x="35734" y="7285"/>
                      <a:pt x="35622" y="7133"/>
                      <a:pt x="35503" y="6987"/>
                    </a:cubicBezTo>
                    <a:cubicBezTo>
                      <a:pt x="35368" y="6825"/>
                      <a:pt x="35229" y="6662"/>
                      <a:pt x="35090" y="6503"/>
                    </a:cubicBezTo>
                    <a:cubicBezTo>
                      <a:pt x="34860" y="6235"/>
                      <a:pt x="34606" y="5978"/>
                      <a:pt x="34348" y="5731"/>
                    </a:cubicBezTo>
                    <a:cubicBezTo>
                      <a:pt x="34088" y="5477"/>
                      <a:pt x="33813" y="5237"/>
                      <a:pt x="33543" y="4990"/>
                    </a:cubicBezTo>
                    <a:cubicBezTo>
                      <a:pt x="33248" y="4722"/>
                      <a:pt x="32950" y="4454"/>
                      <a:pt x="32646" y="4197"/>
                    </a:cubicBezTo>
                    <a:cubicBezTo>
                      <a:pt x="32510" y="4085"/>
                      <a:pt x="32357" y="3984"/>
                      <a:pt x="32212" y="3889"/>
                    </a:cubicBezTo>
                    <a:cubicBezTo>
                      <a:pt x="32056" y="3784"/>
                      <a:pt x="31900" y="3686"/>
                      <a:pt x="31744" y="3585"/>
                    </a:cubicBezTo>
                    <a:cubicBezTo>
                      <a:pt x="31436" y="3385"/>
                      <a:pt x="31135" y="3178"/>
                      <a:pt x="30820" y="2988"/>
                    </a:cubicBezTo>
                    <a:cubicBezTo>
                      <a:pt x="30502" y="2799"/>
                      <a:pt x="30177" y="2626"/>
                      <a:pt x="29858" y="2443"/>
                    </a:cubicBezTo>
                    <a:cubicBezTo>
                      <a:pt x="29527" y="2253"/>
                      <a:pt x="29195" y="2071"/>
                      <a:pt x="28856" y="1901"/>
                    </a:cubicBezTo>
                    <a:cubicBezTo>
                      <a:pt x="28517" y="1728"/>
                      <a:pt x="28176" y="1573"/>
                      <a:pt x="27820" y="1441"/>
                    </a:cubicBezTo>
                    <a:cubicBezTo>
                      <a:pt x="27488" y="1317"/>
                      <a:pt x="27147" y="1206"/>
                      <a:pt x="26810" y="1092"/>
                    </a:cubicBezTo>
                    <a:lnTo>
                      <a:pt x="26810" y="1092"/>
                    </a:lnTo>
                    <a:cubicBezTo>
                      <a:pt x="26810" y="1092"/>
                      <a:pt x="26811" y="1092"/>
                      <a:pt x="26811" y="1092"/>
                    </a:cubicBezTo>
                    <a:cubicBezTo>
                      <a:pt x="26810" y="1092"/>
                      <a:pt x="26810" y="1092"/>
                      <a:pt x="26809" y="1092"/>
                    </a:cubicBezTo>
                    <a:lnTo>
                      <a:pt x="26809" y="1092"/>
                    </a:lnTo>
                    <a:cubicBezTo>
                      <a:pt x="26810" y="1092"/>
                      <a:pt x="26810" y="1092"/>
                      <a:pt x="26810" y="1092"/>
                    </a:cubicBezTo>
                    <a:lnTo>
                      <a:pt x="26810" y="1092"/>
                    </a:lnTo>
                    <a:cubicBezTo>
                      <a:pt x="26801" y="1087"/>
                      <a:pt x="26790" y="1084"/>
                      <a:pt x="26780" y="1081"/>
                    </a:cubicBezTo>
                    <a:lnTo>
                      <a:pt x="26780" y="1081"/>
                    </a:lnTo>
                    <a:cubicBezTo>
                      <a:pt x="26790" y="1084"/>
                      <a:pt x="26800" y="1088"/>
                      <a:pt x="26809" y="1092"/>
                    </a:cubicBezTo>
                    <a:lnTo>
                      <a:pt x="26809" y="1092"/>
                    </a:lnTo>
                    <a:cubicBezTo>
                      <a:pt x="26796" y="1087"/>
                      <a:pt x="26783" y="1083"/>
                      <a:pt x="26770" y="1078"/>
                    </a:cubicBezTo>
                    <a:lnTo>
                      <a:pt x="26770" y="1078"/>
                    </a:lnTo>
                    <a:cubicBezTo>
                      <a:pt x="26773" y="1079"/>
                      <a:pt x="26777" y="1080"/>
                      <a:pt x="26780" y="1081"/>
                    </a:cubicBezTo>
                    <a:lnTo>
                      <a:pt x="26780" y="1081"/>
                    </a:lnTo>
                    <a:cubicBezTo>
                      <a:pt x="26560" y="999"/>
                      <a:pt x="26340" y="913"/>
                      <a:pt x="26120" y="845"/>
                    </a:cubicBezTo>
                    <a:cubicBezTo>
                      <a:pt x="25895" y="775"/>
                      <a:pt x="25663" y="735"/>
                      <a:pt x="25432" y="689"/>
                    </a:cubicBezTo>
                    <a:lnTo>
                      <a:pt x="25432" y="689"/>
                    </a:lnTo>
                    <a:cubicBezTo>
                      <a:pt x="25433" y="689"/>
                      <a:pt x="25433" y="689"/>
                      <a:pt x="25433" y="689"/>
                    </a:cubicBezTo>
                    <a:cubicBezTo>
                      <a:pt x="25430" y="688"/>
                      <a:pt x="25426" y="688"/>
                      <a:pt x="25423" y="687"/>
                    </a:cubicBezTo>
                    <a:lnTo>
                      <a:pt x="25423" y="687"/>
                    </a:lnTo>
                    <a:cubicBezTo>
                      <a:pt x="25423" y="687"/>
                      <a:pt x="25424" y="687"/>
                      <a:pt x="25424" y="687"/>
                    </a:cubicBezTo>
                    <a:lnTo>
                      <a:pt x="25424" y="687"/>
                    </a:lnTo>
                    <a:cubicBezTo>
                      <a:pt x="25422" y="687"/>
                      <a:pt x="25419" y="686"/>
                      <a:pt x="25416" y="686"/>
                    </a:cubicBezTo>
                    <a:cubicBezTo>
                      <a:pt x="25417" y="686"/>
                      <a:pt x="25417" y="686"/>
                      <a:pt x="25418" y="686"/>
                    </a:cubicBezTo>
                    <a:lnTo>
                      <a:pt x="25418" y="686"/>
                    </a:lnTo>
                    <a:cubicBezTo>
                      <a:pt x="25192" y="639"/>
                      <a:pt x="24971" y="583"/>
                      <a:pt x="24749" y="513"/>
                    </a:cubicBezTo>
                    <a:cubicBezTo>
                      <a:pt x="24549" y="452"/>
                      <a:pt x="24349" y="381"/>
                      <a:pt x="24143" y="330"/>
                    </a:cubicBezTo>
                    <a:cubicBezTo>
                      <a:pt x="23933" y="276"/>
                      <a:pt x="23727" y="242"/>
                      <a:pt x="23510" y="225"/>
                    </a:cubicBezTo>
                    <a:cubicBezTo>
                      <a:pt x="23406" y="216"/>
                      <a:pt x="23302" y="207"/>
                      <a:pt x="23199" y="207"/>
                    </a:cubicBezTo>
                    <a:cubicBezTo>
                      <a:pt x="23184" y="207"/>
                      <a:pt x="23169" y="207"/>
                      <a:pt x="23154" y="208"/>
                    </a:cubicBezTo>
                    <a:cubicBezTo>
                      <a:pt x="23063" y="208"/>
                      <a:pt x="22975" y="218"/>
                      <a:pt x="22883" y="225"/>
                    </a:cubicBezTo>
                    <a:cubicBezTo>
                      <a:pt x="22812" y="225"/>
                      <a:pt x="22741" y="225"/>
                      <a:pt x="22670" y="222"/>
                    </a:cubicBezTo>
                    <a:cubicBezTo>
                      <a:pt x="22551" y="208"/>
                      <a:pt x="22436" y="195"/>
                      <a:pt x="22317" y="171"/>
                    </a:cubicBezTo>
                    <a:cubicBezTo>
                      <a:pt x="22294" y="164"/>
                      <a:pt x="22270" y="161"/>
                      <a:pt x="22250" y="154"/>
                    </a:cubicBezTo>
                    <a:cubicBezTo>
                      <a:pt x="22111" y="144"/>
                      <a:pt x="21972" y="131"/>
                      <a:pt x="21833" y="117"/>
                    </a:cubicBezTo>
                    <a:cubicBezTo>
                      <a:pt x="21745" y="110"/>
                      <a:pt x="21658" y="100"/>
                      <a:pt x="21569" y="93"/>
                    </a:cubicBezTo>
                    <a:cubicBezTo>
                      <a:pt x="21532" y="90"/>
                      <a:pt x="21495" y="90"/>
                      <a:pt x="21454" y="90"/>
                    </a:cubicBezTo>
                    <a:cubicBezTo>
                      <a:pt x="21339" y="86"/>
                      <a:pt x="21220" y="83"/>
                      <a:pt x="21106" y="76"/>
                    </a:cubicBezTo>
                    <a:cubicBezTo>
                      <a:pt x="21020" y="73"/>
                      <a:pt x="20939" y="70"/>
                      <a:pt x="20855" y="62"/>
                    </a:cubicBezTo>
                    <a:lnTo>
                      <a:pt x="20828" y="62"/>
                    </a:lnTo>
                    <a:cubicBezTo>
                      <a:pt x="20770" y="59"/>
                      <a:pt x="20709" y="53"/>
                      <a:pt x="20655" y="29"/>
                    </a:cubicBezTo>
                    <a:cubicBezTo>
                      <a:pt x="20398" y="15"/>
                      <a:pt x="20144" y="5"/>
                      <a:pt x="19890" y="1"/>
                    </a:cubicBezTo>
                    <a:cubicBezTo>
                      <a:pt x="19860" y="1"/>
                      <a:pt x="19829" y="1"/>
                      <a:pt x="197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11" name="Google Shape;1211;p56"/>
              <p:cNvSpPr/>
              <p:nvPr/>
            </p:nvSpPr>
            <p:spPr>
              <a:xfrm>
                <a:off x="6429765" y="4236733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</p:grpSp>
      </p:grpSp>
      <p:sp>
        <p:nvSpPr>
          <p:cNvPr id="4" name="Google Shape;305;p39">
            <a:extLst>
              <a:ext uri="{FF2B5EF4-FFF2-40B4-BE49-F238E27FC236}">
                <a16:creationId xmlns:a16="http://schemas.microsoft.com/office/drawing/2014/main" id="{D0E541F5-27DB-228B-8334-3748A9BFF13C}"/>
              </a:ext>
            </a:extLst>
          </p:cNvPr>
          <p:cNvSpPr txBox="1">
            <a:spLocks/>
          </p:cNvSpPr>
          <p:nvPr/>
        </p:nvSpPr>
        <p:spPr>
          <a:xfrm>
            <a:off x="756790" y="5427450"/>
            <a:ext cx="8560814" cy="13186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8579" tIns="258579" rIns="258579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885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 algn="just"/>
            <a:r>
              <a:rPr lang="en-US" sz="2000" dirty="0"/>
              <a:t>Model SVM </a:t>
            </a:r>
            <a:r>
              <a:rPr lang="en-US" sz="2000" dirty="0" err="1"/>
              <a:t>dengan</a:t>
            </a:r>
            <a:r>
              <a:rPr lang="en-US" sz="2000" dirty="0"/>
              <a:t> kernel RBF </a:t>
            </a:r>
            <a:r>
              <a:rPr lang="en-US" sz="2000" dirty="0" err="1"/>
              <a:t>memiliki</a:t>
            </a:r>
            <a:r>
              <a:rPr lang="en-US" sz="2000" dirty="0"/>
              <a:t> rata-rata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precision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100%, rata-rata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recall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100% dan rata-rata </a:t>
            </a:r>
            <a:r>
              <a:rPr lang="en-US" sz="2000" i="1" dirty="0"/>
              <a:t>F1-Score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100%.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, model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100%.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B919C7-22B0-1277-3AC9-DB8D0D44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20963"/>
              </p:ext>
            </p:extLst>
          </p:nvPr>
        </p:nvGraphicFramePr>
        <p:xfrm>
          <a:off x="5683159" y="1921729"/>
          <a:ext cx="3610335" cy="2637834"/>
        </p:xfrm>
        <a:graphic>
          <a:graphicData uri="http://schemas.openxmlformats.org/drawingml/2006/table">
            <a:tbl>
              <a:tblPr firstRow="1" firstCol="1" bandRow="1">
                <a:tableStyleId>{C5ADBA6F-3F6F-4B95-A887-E0DCD6D2DD0E}</a:tableStyleId>
              </a:tblPr>
              <a:tblGrid>
                <a:gridCol w="1306067">
                  <a:extLst>
                    <a:ext uri="{9D8B030D-6E8A-4147-A177-3AD203B41FA5}">
                      <a16:colId xmlns:a16="http://schemas.microsoft.com/office/drawing/2014/main" val="3958723375"/>
                    </a:ext>
                  </a:extLst>
                </a:gridCol>
                <a:gridCol w="1099249">
                  <a:extLst>
                    <a:ext uri="{9D8B030D-6E8A-4147-A177-3AD203B41FA5}">
                      <a16:colId xmlns:a16="http://schemas.microsoft.com/office/drawing/2014/main" val="480280519"/>
                    </a:ext>
                  </a:extLst>
                </a:gridCol>
                <a:gridCol w="1205019">
                  <a:extLst>
                    <a:ext uri="{9D8B030D-6E8A-4147-A177-3AD203B41FA5}">
                      <a16:colId xmlns:a16="http://schemas.microsoft.com/office/drawing/2014/main" val="1363979392"/>
                    </a:ext>
                  </a:extLst>
                </a:gridCol>
              </a:tblGrid>
              <a:tr h="610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 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Hasil </a:t>
                      </a:r>
                      <a:r>
                        <a:rPr lang="en-US" sz="1800" kern="100" dirty="0" err="1">
                          <a:effectLst/>
                          <a:latin typeface="Antic"/>
                        </a:rPr>
                        <a:t>Prediksi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85124"/>
                  </a:ext>
                </a:extLst>
              </a:tr>
              <a:tr h="807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Data </a:t>
                      </a:r>
                      <a:r>
                        <a:rPr lang="en-US" sz="1800" kern="100" dirty="0" err="1">
                          <a:effectLst/>
                          <a:latin typeface="Antic"/>
                        </a:rPr>
                        <a:t>Aktual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0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1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3054"/>
                  </a:ext>
                </a:extLst>
              </a:tr>
              <a:tr h="610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0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842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44667"/>
                  </a:ext>
                </a:extLst>
              </a:tr>
              <a:tr h="610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1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763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029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310F02F-EC22-8BF7-5B39-DF715555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54" y="1919287"/>
            <a:ext cx="4146621" cy="1651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1C8F1B-7A47-F79B-D8D8-3197D799E4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535" b="-1"/>
          <a:stretch/>
        </p:blipFill>
        <p:spPr>
          <a:xfrm>
            <a:off x="765348" y="3690843"/>
            <a:ext cx="4162425" cy="1360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948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756791" y="833220"/>
            <a:ext cx="8565635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Metadata</a:t>
            </a:r>
            <a:endParaRPr dirty="0"/>
          </a:p>
        </p:txBody>
      </p:sp>
      <p:sp>
        <p:nvSpPr>
          <p:cNvPr id="305" name="Google Shape;305;p39"/>
          <p:cNvSpPr txBox="1">
            <a:spLocks noGrp="1"/>
          </p:cNvSpPr>
          <p:nvPr>
            <p:ph type="body" idx="1"/>
          </p:nvPr>
        </p:nvSpPr>
        <p:spPr>
          <a:xfrm>
            <a:off x="756790" y="1957114"/>
            <a:ext cx="8565635" cy="4769341"/>
          </a:xfrm>
          <a:prstGeom prst="rect">
            <a:avLst/>
          </a:prstGeom>
        </p:spPr>
        <p:txBody>
          <a:bodyPr spcFirstLastPara="1" wrap="square" lIns="258579" tIns="258579" rIns="258579" bIns="86185" anchor="t" anchorCtr="0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191919"/>
                </a:solidFill>
              </a:rPr>
              <a:t>	Data yang </a:t>
            </a:r>
            <a:r>
              <a:rPr lang="en-US" sz="2000" dirty="0" err="1">
                <a:solidFill>
                  <a:srgbClr val="191919"/>
                </a:solidFill>
              </a:rPr>
              <a:t>digunakan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dalam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analisis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ini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merupakan</a:t>
            </a:r>
            <a:r>
              <a:rPr lang="en-US" sz="2000" dirty="0">
                <a:solidFill>
                  <a:srgbClr val="191919"/>
                </a:solidFill>
              </a:rPr>
              <a:t> data </a:t>
            </a:r>
            <a:r>
              <a:rPr lang="en-US" sz="2000" dirty="0" err="1">
                <a:solidFill>
                  <a:srgbClr val="191919"/>
                </a:solidFill>
              </a:rPr>
              <a:t>sekunder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bersumber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dari</a:t>
            </a:r>
            <a:r>
              <a:rPr lang="en-US" sz="2000" dirty="0">
                <a:solidFill>
                  <a:srgbClr val="191919"/>
                </a:solidFill>
              </a:rPr>
              <a:t> situs UCI Machine Learning </a:t>
            </a:r>
            <a:r>
              <a:rPr lang="en-US" sz="2000" dirty="0" err="1">
                <a:solidFill>
                  <a:srgbClr val="191919"/>
                </a:solidFill>
              </a:rPr>
              <a:t>dengan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nama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b="1" dirty="0">
                <a:solidFill>
                  <a:srgbClr val="191919"/>
                </a:solidFill>
              </a:rPr>
              <a:t>Mushrooms</a:t>
            </a:r>
            <a:r>
              <a:rPr lang="en-US" sz="2000" dirty="0">
                <a:solidFill>
                  <a:srgbClr val="191919"/>
                </a:solidFill>
              </a:rPr>
              <a:t>. Dataset </a:t>
            </a:r>
            <a:r>
              <a:rPr lang="en-US" sz="2000" dirty="0" err="1">
                <a:solidFill>
                  <a:srgbClr val="191919"/>
                </a:solidFill>
              </a:rPr>
              <a:t>ini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mencakup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deskripsi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sampel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hipotetis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berhubungan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dengan</a:t>
            </a:r>
            <a:r>
              <a:rPr lang="en-US" sz="2000" dirty="0">
                <a:solidFill>
                  <a:srgbClr val="191919"/>
                </a:solidFill>
              </a:rPr>
              <a:t> 23 </a:t>
            </a:r>
            <a:r>
              <a:rPr lang="en-US" sz="2000" dirty="0" err="1">
                <a:solidFill>
                  <a:srgbClr val="191919"/>
                </a:solidFill>
              </a:rPr>
              <a:t>spesies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jamur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insang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dalam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Famili</a:t>
            </a:r>
            <a:r>
              <a:rPr lang="en-US" sz="2000" dirty="0">
                <a:solidFill>
                  <a:srgbClr val="191919"/>
                </a:solidFill>
              </a:rPr>
              <a:t> Agaricus dan </a:t>
            </a:r>
            <a:r>
              <a:rPr lang="en-US" sz="2000" dirty="0" err="1">
                <a:solidFill>
                  <a:srgbClr val="191919"/>
                </a:solidFill>
              </a:rPr>
              <a:t>Lepiota</a:t>
            </a:r>
            <a:r>
              <a:rPr lang="en-US" sz="2000" dirty="0">
                <a:solidFill>
                  <a:srgbClr val="191919"/>
                </a:solidFill>
              </a:rPr>
              <a:t>. Data </a:t>
            </a:r>
            <a:r>
              <a:rPr lang="en-US" sz="2000" dirty="0" err="1">
                <a:solidFill>
                  <a:srgbClr val="191919"/>
                </a:solidFill>
              </a:rPr>
              <a:t>karakteristik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jamur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dari</a:t>
            </a:r>
            <a:r>
              <a:rPr lang="en-US" sz="2000" dirty="0">
                <a:solidFill>
                  <a:srgbClr val="191919"/>
                </a:solidFill>
              </a:rPr>
              <a:t> dataset Mushrooms </a:t>
            </a:r>
            <a:r>
              <a:rPr lang="en-US" sz="2000" dirty="0" err="1">
                <a:solidFill>
                  <a:srgbClr val="191919"/>
                </a:solidFill>
              </a:rPr>
              <a:t>memiliki</a:t>
            </a:r>
            <a:r>
              <a:rPr lang="en-US" sz="2000" dirty="0">
                <a:solidFill>
                  <a:srgbClr val="191919"/>
                </a:solidFill>
              </a:rPr>
              <a:t> 8124 baris dan 23 </a:t>
            </a:r>
            <a:r>
              <a:rPr lang="en-US" sz="2000" dirty="0" err="1">
                <a:solidFill>
                  <a:srgbClr val="191919"/>
                </a:solidFill>
              </a:rPr>
              <a:t>kolom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terdiri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atas</a:t>
            </a:r>
            <a:r>
              <a:rPr lang="en-US" sz="2000" dirty="0">
                <a:solidFill>
                  <a:srgbClr val="191919"/>
                </a:solidFill>
              </a:rPr>
              <a:t> 22 </a:t>
            </a:r>
            <a:r>
              <a:rPr lang="en-US" sz="2000" dirty="0" err="1">
                <a:solidFill>
                  <a:srgbClr val="191919"/>
                </a:solidFill>
              </a:rPr>
              <a:t>fitur</a:t>
            </a:r>
            <a:r>
              <a:rPr lang="en-US" sz="2000" dirty="0">
                <a:solidFill>
                  <a:srgbClr val="191919"/>
                </a:solidFill>
              </a:rPr>
              <a:t> dan 1 label. Label </a:t>
            </a:r>
            <a:r>
              <a:rPr lang="en-US" sz="2000" dirty="0" err="1">
                <a:solidFill>
                  <a:srgbClr val="191919"/>
                </a:solidFill>
              </a:rPr>
              <a:t>terdiri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dari</a:t>
            </a:r>
            <a:r>
              <a:rPr lang="en-US" sz="2000" dirty="0">
                <a:solidFill>
                  <a:srgbClr val="191919"/>
                </a:solidFill>
              </a:rPr>
              <a:t> 2 </a:t>
            </a:r>
            <a:r>
              <a:rPr lang="en-US" sz="2000" dirty="0" err="1">
                <a:solidFill>
                  <a:srgbClr val="191919"/>
                </a:solidFill>
              </a:rPr>
              <a:t>nilai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yaitu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dapat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dikonsumsi</a:t>
            </a:r>
            <a:r>
              <a:rPr lang="en-US" sz="2000" dirty="0">
                <a:solidFill>
                  <a:srgbClr val="191919"/>
                </a:solidFill>
              </a:rPr>
              <a:t> (e) dan </a:t>
            </a:r>
            <a:r>
              <a:rPr lang="en-US" sz="2000" dirty="0" err="1">
                <a:solidFill>
                  <a:srgbClr val="191919"/>
                </a:solidFill>
              </a:rPr>
              <a:t>beracun</a:t>
            </a:r>
            <a:r>
              <a:rPr lang="en-US" sz="2000" dirty="0">
                <a:solidFill>
                  <a:srgbClr val="191919"/>
                </a:solidFill>
              </a:rPr>
              <a:t> (p).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191919"/>
                </a:solidFill>
              </a:rPr>
              <a:t>	</a:t>
            </a:r>
            <a:r>
              <a:rPr lang="en-US" sz="2000" dirty="0" err="1">
                <a:solidFill>
                  <a:srgbClr val="191919"/>
                </a:solidFill>
              </a:rPr>
              <a:t>Terdapat</a:t>
            </a:r>
            <a:r>
              <a:rPr lang="en-US" sz="2000" dirty="0">
                <a:solidFill>
                  <a:srgbClr val="191919"/>
                </a:solidFill>
              </a:rPr>
              <a:t> 22 </a:t>
            </a:r>
            <a:r>
              <a:rPr lang="en-US" sz="2000" dirty="0" err="1">
                <a:solidFill>
                  <a:srgbClr val="191919"/>
                </a:solidFill>
              </a:rPr>
              <a:t>variabel</a:t>
            </a:r>
            <a:r>
              <a:rPr lang="en-US" sz="2000" dirty="0">
                <a:solidFill>
                  <a:srgbClr val="191919"/>
                </a:solidFill>
              </a:rPr>
              <a:t> feature/</a:t>
            </a:r>
            <a:r>
              <a:rPr lang="en-US" sz="2000" dirty="0" err="1">
                <a:solidFill>
                  <a:srgbClr val="191919"/>
                </a:solidFill>
              </a:rPr>
              <a:t>atribut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berikut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nama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variabelnya</a:t>
            </a:r>
            <a:r>
              <a:rPr lang="en-US" sz="2000" dirty="0">
                <a:solidFill>
                  <a:srgbClr val="191919"/>
                </a:solidFill>
              </a:rPr>
              <a:t>: </a:t>
            </a:r>
            <a:r>
              <a:rPr lang="en-US" sz="2000" dirty="0" err="1">
                <a:solidFill>
                  <a:srgbClr val="191919"/>
                </a:solidFill>
              </a:rPr>
              <a:t>bentuk</a:t>
            </a:r>
            <a:r>
              <a:rPr lang="en-US" sz="2000" dirty="0">
                <a:solidFill>
                  <a:srgbClr val="191919"/>
                </a:solidFill>
              </a:rPr>
              <a:t> tudung, </a:t>
            </a:r>
            <a:r>
              <a:rPr lang="en-US" sz="2000" dirty="0" err="1">
                <a:solidFill>
                  <a:srgbClr val="191919"/>
                </a:solidFill>
              </a:rPr>
              <a:t>permukaan</a:t>
            </a:r>
            <a:r>
              <a:rPr lang="en-US" sz="2000" dirty="0">
                <a:solidFill>
                  <a:srgbClr val="191919"/>
                </a:solidFill>
              </a:rPr>
              <a:t> tudung, </a:t>
            </a:r>
            <a:r>
              <a:rPr lang="en-US" sz="2000" dirty="0" err="1">
                <a:solidFill>
                  <a:srgbClr val="191919"/>
                </a:solidFill>
              </a:rPr>
              <a:t>warna</a:t>
            </a:r>
            <a:r>
              <a:rPr lang="en-US" sz="2000" dirty="0">
                <a:solidFill>
                  <a:srgbClr val="191919"/>
                </a:solidFill>
              </a:rPr>
              <a:t> tudung, </a:t>
            </a:r>
            <a:r>
              <a:rPr lang="en-US" sz="2000" dirty="0" err="1">
                <a:solidFill>
                  <a:srgbClr val="191919"/>
                </a:solidFill>
              </a:rPr>
              <a:t>bau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memar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perlekatan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insang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jarak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insang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ukuran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insang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warna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insang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bentuk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tangkai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akar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tangkai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permukaan-tangkai-cincin-atas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tangkai-permukaan-bawah-lingkar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warna-tangkai-lingkar-atas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warna-batang-bawah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lingkar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tipe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kerudung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warna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kerudung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nomor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cincin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tipe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cincin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warna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cetakan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spora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populasi</a:t>
            </a:r>
            <a:r>
              <a:rPr lang="en-US" sz="2000" dirty="0">
                <a:solidFill>
                  <a:srgbClr val="191919"/>
                </a:solidFill>
              </a:rPr>
              <a:t> dan habitat.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6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Model SVM Kernel Polinomial</a:t>
            </a:r>
            <a:endParaRPr dirty="0"/>
          </a:p>
        </p:txBody>
      </p:sp>
      <p:grpSp>
        <p:nvGrpSpPr>
          <p:cNvPr id="1136" name="Google Shape;1136;p56"/>
          <p:cNvGrpSpPr/>
          <p:nvPr/>
        </p:nvGrpSpPr>
        <p:grpSpPr>
          <a:xfrm>
            <a:off x="6183103" y="3175199"/>
            <a:ext cx="2321850" cy="3496391"/>
            <a:chOff x="5835366" y="3208689"/>
            <a:chExt cx="2463012" cy="3708961"/>
          </a:xfrm>
        </p:grpSpPr>
        <p:sp>
          <p:nvSpPr>
            <p:cNvPr id="1137" name="Google Shape;1137;p56"/>
            <p:cNvSpPr/>
            <p:nvPr/>
          </p:nvSpPr>
          <p:spPr>
            <a:xfrm>
              <a:off x="6251274" y="6773650"/>
              <a:ext cx="1745700" cy="144000"/>
            </a:xfrm>
            <a:prstGeom prst="ellipse">
              <a:avLst/>
            </a:prstGeom>
            <a:solidFill>
              <a:srgbClr val="000000">
                <a:alpha val="16760"/>
              </a:srgbClr>
            </a:solidFill>
            <a:ln w="9525" cap="flat" cmpd="sng">
              <a:solidFill>
                <a:srgbClr val="E2D4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grpSp>
          <p:nvGrpSpPr>
            <p:cNvPr id="1138" name="Google Shape;1138;p56"/>
            <p:cNvGrpSpPr/>
            <p:nvPr/>
          </p:nvGrpSpPr>
          <p:grpSpPr>
            <a:xfrm>
              <a:off x="5835366" y="3208689"/>
              <a:ext cx="2463012" cy="3654273"/>
              <a:chOff x="6429765" y="3375040"/>
              <a:chExt cx="1703328" cy="2527160"/>
            </a:xfrm>
          </p:grpSpPr>
          <p:sp>
            <p:nvSpPr>
              <p:cNvPr id="1139" name="Google Shape;1139;p56"/>
              <p:cNvSpPr/>
              <p:nvPr/>
            </p:nvSpPr>
            <p:spPr>
              <a:xfrm>
                <a:off x="6764673" y="5222470"/>
                <a:ext cx="8295" cy="16758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98" extrusionOk="0">
                    <a:moveTo>
                      <a:pt x="196" y="1"/>
                    </a:moveTo>
                    <a:cubicBezTo>
                      <a:pt x="187" y="11"/>
                      <a:pt x="180" y="18"/>
                      <a:pt x="170" y="28"/>
                    </a:cubicBezTo>
                    <a:cubicBezTo>
                      <a:pt x="153" y="52"/>
                      <a:pt x="136" y="76"/>
                      <a:pt x="123" y="99"/>
                    </a:cubicBezTo>
                    <a:cubicBezTo>
                      <a:pt x="105" y="126"/>
                      <a:pt x="88" y="157"/>
                      <a:pt x="75" y="187"/>
                    </a:cubicBezTo>
                    <a:cubicBezTo>
                      <a:pt x="54" y="238"/>
                      <a:pt x="31" y="289"/>
                      <a:pt x="14" y="343"/>
                    </a:cubicBezTo>
                    <a:cubicBezTo>
                      <a:pt x="10" y="360"/>
                      <a:pt x="4" y="380"/>
                      <a:pt x="1" y="397"/>
                    </a:cubicBezTo>
                    <a:cubicBezTo>
                      <a:pt x="14" y="363"/>
                      <a:pt x="27" y="326"/>
                      <a:pt x="45" y="293"/>
                    </a:cubicBezTo>
                    <a:cubicBezTo>
                      <a:pt x="85" y="191"/>
                      <a:pt x="140" y="96"/>
                      <a:pt x="196" y="1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0" name="Google Shape;1140;p56"/>
              <p:cNvSpPr/>
              <p:nvPr/>
            </p:nvSpPr>
            <p:spPr>
              <a:xfrm>
                <a:off x="7857482" y="4634085"/>
                <a:ext cx="21726" cy="7032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7" extrusionOk="0">
                    <a:moveTo>
                      <a:pt x="471" y="0"/>
                    </a:moveTo>
                    <a:cubicBezTo>
                      <a:pt x="316" y="55"/>
                      <a:pt x="157" y="109"/>
                      <a:pt x="1" y="167"/>
                    </a:cubicBezTo>
                    <a:cubicBezTo>
                      <a:pt x="136" y="136"/>
                      <a:pt x="272" y="109"/>
                      <a:pt x="404" y="72"/>
                    </a:cubicBezTo>
                    <a:cubicBezTo>
                      <a:pt x="441" y="58"/>
                      <a:pt x="478" y="41"/>
                      <a:pt x="516" y="28"/>
                    </a:cubicBezTo>
                    <a:cubicBezTo>
                      <a:pt x="502" y="17"/>
                      <a:pt x="485" y="11"/>
                      <a:pt x="471" y="0"/>
                    </a:cubicBezTo>
                    <a:close/>
                  </a:path>
                </a:pathLst>
              </a:custGeom>
              <a:solidFill>
                <a:srgbClr val="F5D8C8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1" name="Google Shape;1141;p56"/>
              <p:cNvSpPr/>
              <p:nvPr/>
            </p:nvSpPr>
            <p:spPr>
              <a:xfrm>
                <a:off x="6571493" y="4243470"/>
                <a:ext cx="1477096" cy="449390"/>
              </a:xfrm>
              <a:custGeom>
                <a:avLst/>
                <a:gdLst/>
                <a:ahLst/>
                <a:cxnLst/>
                <a:rect l="l" t="t" r="r" b="b"/>
                <a:pathLst>
                  <a:path w="35081" h="10673" extrusionOk="0">
                    <a:moveTo>
                      <a:pt x="24224" y="3158"/>
                    </a:moveTo>
                    <a:cubicBezTo>
                      <a:pt x="24227" y="3158"/>
                      <a:pt x="24231" y="3159"/>
                      <a:pt x="24235" y="3159"/>
                    </a:cubicBezTo>
                    <a:cubicBezTo>
                      <a:pt x="24421" y="3162"/>
                      <a:pt x="24577" y="3318"/>
                      <a:pt x="24577" y="3507"/>
                    </a:cubicBezTo>
                    <a:cubicBezTo>
                      <a:pt x="24573" y="3690"/>
                      <a:pt x="24421" y="3850"/>
                      <a:pt x="24237" y="3850"/>
                    </a:cubicBezTo>
                    <a:cubicBezTo>
                      <a:pt x="24232" y="3850"/>
                      <a:pt x="24228" y="3850"/>
                      <a:pt x="24224" y="3849"/>
                    </a:cubicBezTo>
                    <a:cubicBezTo>
                      <a:pt x="24038" y="3843"/>
                      <a:pt x="23882" y="3690"/>
                      <a:pt x="23882" y="3501"/>
                    </a:cubicBezTo>
                    <a:cubicBezTo>
                      <a:pt x="23886" y="3318"/>
                      <a:pt x="24039" y="3158"/>
                      <a:pt x="24224" y="3158"/>
                    </a:cubicBezTo>
                    <a:close/>
                    <a:moveTo>
                      <a:pt x="10173" y="3298"/>
                    </a:moveTo>
                    <a:cubicBezTo>
                      <a:pt x="10175" y="3298"/>
                      <a:pt x="10177" y="3298"/>
                      <a:pt x="10179" y="3298"/>
                    </a:cubicBezTo>
                    <a:cubicBezTo>
                      <a:pt x="10365" y="3304"/>
                      <a:pt x="10521" y="3460"/>
                      <a:pt x="10518" y="3649"/>
                    </a:cubicBezTo>
                    <a:cubicBezTo>
                      <a:pt x="10518" y="3835"/>
                      <a:pt x="10359" y="3992"/>
                      <a:pt x="10174" y="3992"/>
                    </a:cubicBezTo>
                    <a:cubicBezTo>
                      <a:pt x="10172" y="3992"/>
                      <a:pt x="10170" y="3992"/>
                      <a:pt x="10168" y="3992"/>
                    </a:cubicBezTo>
                    <a:cubicBezTo>
                      <a:pt x="9982" y="3985"/>
                      <a:pt x="9823" y="3829"/>
                      <a:pt x="9827" y="3640"/>
                    </a:cubicBezTo>
                    <a:cubicBezTo>
                      <a:pt x="9830" y="3456"/>
                      <a:pt x="9986" y="3298"/>
                      <a:pt x="10173" y="3298"/>
                    </a:cubicBezTo>
                    <a:close/>
                    <a:moveTo>
                      <a:pt x="9154" y="3389"/>
                    </a:moveTo>
                    <a:cubicBezTo>
                      <a:pt x="9158" y="3389"/>
                      <a:pt x="9162" y="3389"/>
                      <a:pt x="9166" y="3389"/>
                    </a:cubicBezTo>
                    <a:cubicBezTo>
                      <a:pt x="9356" y="3393"/>
                      <a:pt x="9512" y="3548"/>
                      <a:pt x="9508" y="3738"/>
                    </a:cubicBezTo>
                    <a:cubicBezTo>
                      <a:pt x="9508" y="3921"/>
                      <a:pt x="9352" y="4080"/>
                      <a:pt x="9171" y="4080"/>
                    </a:cubicBezTo>
                    <a:cubicBezTo>
                      <a:pt x="9167" y="4080"/>
                      <a:pt x="9163" y="4080"/>
                      <a:pt x="9160" y="4080"/>
                    </a:cubicBezTo>
                    <a:cubicBezTo>
                      <a:pt x="8970" y="4076"/>
                      <a:pt x="8814" y="3921"/>
                      <a:pt x="8818" y="3731"/>
                    </a:cubicBezTo>
                    <a:cubicBezTo>
                      <a:pt x="8821" y="3549"/>
                      <a:pt x="8973" y="3389"/>
                      <a:pt x="9154" y="3389"/>
                    </a:cubicBezTo>
                    <a:close/>
                    <a:moveTo>
                      <a:pt x="19094" y="0"/>
                    </a:moveTo>
                    <a:cubicBezTo>
                      <a:pt x="18051" y="0"/>
                      <a:pt x="17009" y="18"/>
                      <a:pt x="15969" y="33"/>
                    </a:cubicBezTo>
                    <a:lnTo>
                      <a:pt x="15976" y="33"/>
                    </a:lnTo>
                    <a:cubicBezTo>
                      <a:pt x="15200" y="53"/>
                      <a:pt x="14428" y="94"/>
                      <a:pt x="13656" y="135"/>
                    </a:cubicBezTo>
                    <a:cubicBezTo>
                      <a:pt x="12888" y="179"/>
                      <a:pt x="12119" y="206"/>
                      <a:pt x="11351" y="253"/>
                    </a:cubicBezTo>
                    <a:cubicBezTo>
                      <a:pt x="10995" y="274"/>
                      <a:pt x="10640" y="301"/>
                      <a:pt x="10287" y="331"/>
                    </a:cubicBezTo>
                    <a:cubicBezTo>
                      <a:pt x="9949" y="358"/>
                      <a:pt x="9617" y="406"/>
                      <a:pt x="9282" y="457"/>
                    </a:cubicBezTo>
                    <a:cubicBezTo>
                      <a:pt x="8797" y="538"/>
                      <a:pt x="8316" y="639"/>
                      <a:pt x="7839" y="765"/>
                    </a:cubicBezTo>
                    <a:cubicBezTo>
                      <a:pt x="7487" y="870"/>
                      <a:pt x="7135" y="985"/>
                      <a:pt x="6783" y="1090"/>
                    </a:cubicBezTo>
                    <a:cubicBezTo>
                      <a:pt x="6684" y="1120"/>
                      <a:pt x="6583" y="1151"/>
                      <a:pt x="6485" y="1181"/>
                    </a:cubicBezTo>
                    <a:cubicBezTo>
                      <a:pt x="6481" y="1181"/>
                      <a:pt x="6478" y="1185"/>
                      <a:pt x="6475" y="1185"/>
                    </a:cubicBezTo>
                    <a:lnTo>
                      <a:pt x="6468" y="1185"/>
                    </a:lnTo>
                    <a:cubicBezTo>
                      <a:pt x="6458" y="1188"/>
                      <a:pt x="6447" y="1191"/>
                      <a:pt x="6437" y="1195"/>
                    </a:cubicBezTo>
                    <a:cubicBezTo>
                      <a:pt x="6434" y="1195"/>
                      <a:pt x="6427" y="1198"/>
                      <a:pt x="6424" y="1198"/>
                    </a:cubicBezTo>
                    <a:cubicBezTo>
                      <a:pt x="6383" y="1212"/>
                      <a:pt x="6342" y="1225"/>
                      <a:pt x="6298" y="1236"/>
                    </a:cubicBezTo>
                    <a:cubicBezTo>
                      <a:pt x="6285" y="1242"/>
                      <a:pt x="6268" y="1246"/>
                      <a:pt x="6255" y="1249"/>
                    </a:cubicBezTo>
                    <a:cubicBezTo>
                      <a:pt x="6231" y="1256"/>
                      <a:pt x="6211" y="1263"/>
                      <a:pt x="6190" y="1266"/>
                    </a:cubicBezTo>
                    <a:lnTo>
                      <a:pt x="6186" y="1269"/>
                    </a:lnTo>
                    <a:lnTo>
                      <a:pt x="6180" y="1269"/>
                    </a:lnTo>
                    <a:cubicBezTo>
                      <a:pt x="6170" y="1272"/>
                      <a:pt x="6160" y="1277"/>
                      <a:pt x="6150" y="1280"/>
                    </a:cubicBezTo>
                    <a:cubicBezTo>
                      <a:pt x="6133" y="1286"/>
                      <a:pt x="6119" y="1290"/>
                      <a:pt x="6105" y="1293"/>
                    </a:cubicBezTo>
                    <a:cubicBezTo>
                      <a:pt x="5997" y="1324"/>
                      <a:pt x="5886" y="1358"/>
                      <a:pt x="5777" y="1391"/>
                    </a:cubicBezTo>
                    <a:cubicBezTo>
                      <a:pt x="5500" y="1472"/>
                      <a:pt x="5222" y="1554"/>
                      <a:pt x="4951" y="1649"/>
                    </a:cubicBezTo>
                    <a:cubicBezTo>
                      <a:pt x="4663" y="1747"/>
                      <a:pt x="4378" y="1858"/>
                      <a:pt x="4098" y="1980"/>
                    </a:cubicBezTo>
                    <a:cubicBezTo>
                      <a:pt x="3948" y="2055"/>
                      <a:pt x="3803" y="2130"/>
                      <a:pt x="3657" y="2211"/>
                    </a:cubicBezTo>
                    <a:cubicBezTo>
                      <a:pt x="3505" y="2305"/>
                      <a:pt x="3356" y="2404"/>
                      <a:pt x="3214" y="2512"/>
                    </a:cubicBezTo>
                    <a:cubicBezTo>
                      <a:pt x="3051" y="2634"/>
                      <a:pt x="2892" y="2760"/>
                      <a:pt x="2733" y="2888"/>
                    </a:cubicBezTo>
                    <a:cubicBezTo>
                      <a:pt x="2438" y="3121"/>
                      <a:pt x="2137" y="3352"/>
                      <a:pt x="1839" y="3585"/>
                    </a:cubicBezTo>
                    <a:cubicBezTo>
                      <a:pt x="1649" y="3741"/>
                      <a:pt x="1466" y="3901"/>
                      <a:pt x="1294" y="4076"/>
                    </a:cubicBezTo>
                    <a:cubicBezTo>
                      <a:pt x="1236" y="4141"/>
                      <a:pt x="1179" y="4209"/>
                      <a:pt x="1124" y="4276"/>
                    </a:cubicBezTo>
                    <a:cubicBezTo>
                      <a:pt x="996" y="4459"/>
                      <a:pt x="871" y="4649"/>
                      <a:pt x="746" y="4832"/>
                    </a:cubicBezTo>
                    <a:cubicBezTo>
                      <a:pt x="616" y="5021"/>
                      <a:pt x="491" y="5207"/>
                      <a:pt x="380" y="5404"/>
                    </a:cubicBezTo>
                    <a:cubicBezTo>
                      <a:pt x="241" y="5654"/>
                      <a:pt x="112" y="5909"/>
                      <a:pt x="0" y="6173"/>
                    </a:cubicBezTo>
                    <a:cubicBezTo>
                      <a:pt x="136" y="6426"/>
                      <a:pt x="274" y="6673"/>
                      <a:pt x="430" y="6917"/>
                    </a:cubicBezTo>
                    <a:cubicBezTo>
                      <a:pt x="546" y="7083"/>
                      <a:pt x="668" y="7242"/>
                      <a:pt x="793" y="7405"/>
                    </a:cubicBezTo>
                    <a:cubicBezTo>
                      <a:pt x="857" y="7483"/>
                      <a:pt x="921" y="7561"/>
                      <a:pt x="989" y="7639"/>
                    </a:cubicBezTo>
                    <a:cubicBezTo>
                      <a:pt x="1040" y="7703"/>
                      <a:pt x="1101" y="7761"/>
                      <a:pt x="1148" y="7825"/>
                    </a:cubicBezTo>
                    <a:cubicBezTo>
                      <a:pt x="1175" y="7866"/>
                      <a:pt x="1196" y="7909"/>
                      <a:pt x="1206" y="7953"/>
                    </a:cubicBezTo>
                    <a:cubicBezTo>
                      <a:pt x="1422" y="8126"/>
                      <a:pt x="1643" y="8296"/>
                      <a:pt x="1863" y="8465"/>
                    </a:cubicBezTo>
                    <a:cubicBezTo>
                      <a:pt x="2096" y="8627"/>
                      <a:pt x="2343" y="8773"/>
                      <a:pt x="2590" y="8912"/>
                    </a:cubicBezTo>
                    <a:cubicBezTo>
                      <a:pt x="3244" y="9237"/>
                      <a:pt x="3921" y="9508"/>
                      <a:pt x="4598" y="9775"/>
                    </a:cubicBezTo>
                    <a:cubicBezTo>
                      <a:pt x="4606" y="9779"/>
                      <a:pt x="4609" y="9782"/>
                      <a:pt x="4612" y="9782"/>
                    </a:cubicBezTo>
                    <a:cubicBezTo>
                      <a:pt x="4619" y="9785"/>
                      <a:pt x="4626" y="9785"/>
                      <a:pt x="4633" y="9789"/>
                    </a:cubicBezTo>
                    <a:cubicBezTo>
                      <a:pt x="5249" y="10016"/>
                      <a:pt x="5889" y="10178"/>
                      <a:pt x="6522" y="10334"/>
                    </a:cubicBezTo>
                    <a:cubicBezTo>
                      <a:pt x="6827" y="10405"/>
                      <a:pt x="7135" y="10460"/>
                      <a:pt x="7439" y="10513"/>
                    </a:cubicBezTo>
                    <a:cubicBezTo>
                      <a:pt x="7738" y="10568"/>
                      <a:pt x="8032" y="10629"/>
                      <a:pt x="8330" y="10666"/>
                    </a:cubicBezTo>
                    <a:cubicBezTo>
                      <a:pt x="8391" y="10669"/>
                      <a:pt x="8449" y="10669"/>
                      <a:pt x="8510" y="10673"/>
                    </a:cubicBezTo>
                    <a:cubicBezTo>
                      <a:pt x="8519" y="10591"/>
                      <a:pt x="8537" y="10507"/>
                      <a:pt x="8550" y="10429"/>
                    </a:cubicBezTo>
                    <a:lnTo>
                      <a:pt x="8550" y="10429"/>
                    </a:lnTo>
                    <a:cubicBezTo>
                      <a:pt x="8547" y="10443"/>
                      <a:pt x="8543" y="10456"/>
                      <a:pt x="8540" y="10473"/>
                    </a:cubicBezTo>
                    <a:cubicBezTo>
                      <a:pt x="8557" y="10378"/>
                      <a:pt x="8567" y="10283"/>
                      <a:pt x="8574" y="10188"/>
                    </a:cubicBezTo>
                    <a:cubicBezTo>
                      <a:pt x="8574" y="10053"/>
                      <a:pt x="8574" y="9921"/>
                      <a:pt x="8571" y="9789"/>
                    </a:cubicBezTo>
                    <a:cubicBezTo>
                      <a:pt x="8571" y="9657"/>
                      <a:pt x="8571" y="9528"/>
                      <a:pt x="8563" y="9399"/>
                    </a:cubicBezTo>
                    <a:cubicBezTo>
                      <a:pt x="8557" y="9338"/>
                      <a:pt x="8547" y="9277"/>
                      <a:pt x="8533" y="9220"/>
                    </a:cubicBezTo>
                    <a:cubicBezTo>
                      <a:pt x="8523" y="9186"/>
                      <a:pt x="8516" y="9149"/>
                      <a:pt x="8506" y="9115"/>
                    </a:cubicBezTo>
                    <a:cubicBezTo>
                      <a:pt x="8502" y="9108"/>
                      <a:pt x="8499" y="9102"/>
                      <a:pt x="8496" y="9094"/>
                    </a:cubicBezTo>
                    <a:cubicBezTo>
                      <a:pt x="8493" y="9088"/>
                      <a:pt x="8486" y="9078"/>
                      <a:pt x="8482" y="9068"/>
                    </a:cubicBezTo>
                    <a:cubicBezTo>
                      <a:pt x="8455" y="9037"/>
                      <a:pt x="8432" y="9003"/>
                      <a:pt x="8405" y="8972"/>
                    </a:cubicBezTo>
                    <a:cubicBezTo>
                      <a:pt x="8381" y="8949"/>
                      <a:pt x="8357" y="8929"/>
                      <a:pt x="8333" y="8905"/>
                    </a:cubicBezTo>
                    <a:cubicBezTo>
                      <a:pt x="8316" y="8891"/>
                      <a:pt x="8296" y="8878"/>
                      <a:pt x="8276" y="8864"/>
                    </a:cubicBezTo>
                    <a:cubicBezTo>
                      <a:pt x="8208" y="8824"/>
                      <a:pt x="8137" y="8783"/>
                      <a:pt x="8066" y="8749"/>
                    </a:cubicBezTo>
                    <a:cubicBezTo>
                      <a:pt x="8022" y="8729"/>
                      <a:pt x="7974" y="8712"/>
                      <a:pt x="7927" y="8699"/>
                    </a:cubicBezTo>
                    <a:lnTo>
                      <a:pt x="7934" y="8699"/>
                    </a:lnTo>
                    <a:cubicBezTo>
                      <a:pt x="7924" y="8695"/>
                      <a:pt x="7913" y="8695"/>
                      <a:pt x="7907" y="8692"/>
                    </a:cubicBezTo>
                    <a:cubicBezTo>
                      <a:pt x="7686" y="8624"/>
                      <a:pt x="7460" y="8570"/>
                      <a:pt x="7233" y="8533"/>
                    </a:cubicBezTo>
                    <a:cubicBezTo>
                      <a:pt x="7250" y="8533"/>
                      <a:pt x="7263" y="8536"/>
                      <a:pt x="7277" y="8536"/>
                    </a:cubicBezTo>
                    <a:cubicBezTo>
                      <a:pt x="7209" y="8525"/>
                      <a:pt x="7141" y="8512"/>
                      <a:pt x="7070" y="8499"/>
                    </a:cubicBezTo>
                    <a:cubicBezTo>
                      <a:pt x="6888" y="8472"/>
                      <a:pt x="6705" y="8455"/>
                      <a:pt x="6522" y="8438"/>
                    </a:cubicBezTo>
                    <a:cubicBezTo>
                      <a:pt x="6498" y="8441"/>
                      <a:pt x="6475" y="8444"/>
                      <a:pt x="6447" y="8448"/>
                    </a:cubicBezTo>
                    <a:lnTo>
                      <a:pt x="6454" y="8448"/>
                    </a:lnTo>
                    <a:cubicBezTo>
                      <a:pt x="6450" y="8448"/>
                      <a:pt x="6447" y="8448"/>
                      <a:pt x="6444" y="8452"/>
                    </a:cubicBezTo>
                    <a:lnTo>
                      <a:pt x="6447" y="8448"/>
                    </a:lnTo>
                    <a:lnTo>
                      <a:pt x="6447" y="8448"/>
                    </a:lnTo>
                    <a:cubicBezTo>
                      <a:pt x="6444" y="8452"/>
                      <a:pt x="6441" y="8452"/>
                      <a:pt x="6441" y="8452"/>
                    </a:cubicBezTo>
                    <a:cubicBezTo>
                      <a:pt x="6305" y="8458"/>
                      <a:pt x="6170" y="8461"/>
                      <a:pt x="6034" y="8469"/>
                    </a:cubicBezTo>
                    <a:cubicBezTo>
                      <a:pt x="5909" y="8475"/>
                      <a:pt x="5784" y="8492"/>
                      <a:pt x="5655" y="8492"/>
                    </a:cubicBezTo>
                    <a:cubicBezTo>
                      <a:pt x="5592" y="8492"/>
                      <a:pt x="5529" y="8491"/>
                      <a:pt x="5465" y="8491"/>
                    </a:cubicBezTo>
                    <a:cubicBezTo>
                      <a:pt x="5402" y="8491"/>
                      <a:pt x="5339" y="8492"/>
                      <a:pt x="5276" y="8495"/>
                    </a:cubicBezTo>
                    <a:cubicBezTo>
                      <a:pt x="5208" y="8499"/>
                      <a:pt x="5144" y="8505"/>
                      <a:pt x="5076" y="8509"/>
                    </a:cubicBezTo>
                    <a:cubicBezTo>
                      <a:pt x="4917" y="8492"/>
                      <a:pt x="4758" y="8472"/>
                      <a:pt x="4598" y="8448"/>
                    </a:cubicBezTo>
                    <a:cubicBezTo>
                      <a:pt x="4226" y="8391"/>
                      <a:pt x="3857" y="8302"/>
                      <a:pt x="3529" y="8109"/>
                    </a:cubicBezTo>
                    <a:cubicBezTo>
                      <a:pt x="3373" y="8022"/>
                      <a:pt x="3234" y="7866"/>
                      <a:pt x="3173" y="7697"/>
                    </a:cubicBezTo>
                    <a:cubicBezTo>
                      <a:pt x="3098" y="7486"/>
                      <a:pt x="3132" y="7270"/>
                      <a:pt x="3234" y="7077"/>
                    </a:cubicBezTo>
                    <a:cubicBezTo>
                      <a:pt x="3332" y="6887"/>
                      <a:pt x="3515" y="6751"/>
                      <a:pt x="3687" y="6633"/>
                    </a:cubicBezTo>
                    <a:cubicBezTo>
                      <a:pt x="3972" y="6433"/>
                      <a:pt x="4273" y="6261"/>
                      <a:pt x="4595" y="6125"/>
                    </a:cubicBezTo>
                    <a:cubicBezTo>
                      <a:pt x="4920" y="5983"/>
                      <a:pt x="5249" y="5861"/>
                      <a:pt x="5584" y="5749"/>
                    </a:cubicBezTo>
                    <a:cubicBezTo>
                      <a:pt x="5922" y="5637"/>
                      <a:pt x="6261" y="5536"/>
                      <a:pt x="6606" y="5441"/>
                    </a:cubicBezTo>
                    <a:cubicBezTo>
                      <a:pt x="6942" y="5350"/>
                      <a:pt x="7277" y="5275"/>
                      <a:pt x="7616" y="5204"/>
                    </a:cubicBezTo>
                    <a:cubicBezTo>
                      <a:pt x="7968" y="5133"/>
                      <a:pt x="8320" y="5062"/>
                      <a:pt x="8679" y="5015"/>
                    </a:cubicBezTo>
                    <a:cubicBezTo>
                      <a:pt x="9031" y="4967"/>
                      <a:pt x="9390" y="4934"/>
                      <a:pt x="9746" y="4903"/>
                    </a:cubicBezTo>
                    <a:cubicBezTo>
                      <a:pt x="10111" y="4876"/>
                      <a:pt x="10480" y="4859"/>
                      <a:pt x="10846" y="4832"/>
                    </a:cubicBezTo>
                    <a:cubicBezTo>
                      <a:pt x="11239" y="4804"/>
                      <a:pt x="11628" y="4777"/>
                      <a:pt x="12017" y="4747"/>
                    </a:cubicBezTo>
                    <a:cubicBezTo>
                      <a:pt x="12393" y="4717"/>
                      <a:pt x="12773" y="4690"/>
                      <a:pt x="13148" y="4665"/>
                    </a:cubicBezTo>
                    <a:cubicBezTo>
                      <a:pt x="13250" y="4662"/>
                      <a:pt x="13352" y="4659"/>
                      <a:pt x="13456" y="4652"/>
                    </a:cubicBezTo>
                    <a:cubicBezTo>
                      <a:pt x="13500" y="4649"/>
                      <a:pt x="13548" y="4639"/>
                      <a:pt x="13592" y="4635"/>
                    </a:cubicBezTo>
                    <a:cubicBezTo>
                      <a:pt x="13958" y="4595"/>
                      <a:pt x="14324" y="4568"/>
                      <a:pt x="14686" y="4554"/>
                    </a:cubicBezTo>
                    <a:cubicBezTo>
                      <a:pt x="15052" y="4540"/>
                      <a:pt x="15417" y="4513"/>
                      <a:pt x="15780" y="4510"/>
                    </a:cubicBezTo>
                    <a:cubicBezTo>
                      <a:pt x="15800" y="4509"/>
                      <a:pt x="15821" y="4509"/>
                      <a:pt x="15842" y="4509"/>
                    </a:cubicBezTo>
                    <a:cubicBezTo>
                      <a:pt x="15930" y="4509"/>
                      <a:pt x="16020" y="4514"/>
                      <a:pt x="16108" y="4517"/>
                    </a:cubicBezTo>
                    <a:cubicBezTo>
                      <a:pt x="16162" y="4517"/>
                      <a:pt x="16216" y="4517"/>
                      <a:pt x="16271" y="4520"/>
                    </a:cubicBezTo>
                    <a:cubicBezTo>
                      <a:pt x="16457" y="4523"/>
                      <a:pt x="16646" y="4523"/>
                      <a:pt x="16832" y="4530"/>
                    </a:cubicBezTo>
                    <a:cubicBezTo>
                      <a:pt x="16883" y="4534"/>
                      <a:pt x="16938" y="4537"/>
                      <a:pt x="16988" y="4537"/>
                    </a:cubicBezTo>
                    <a:cubicBezTo>
                      <a:pt x="17523" y="4527"/>
                      <a:pt x="18062" y="4517"/>
                      <a:pt x="18596" y="4513"/>
                    </a:cubicBezTo>
                    <a:cubicBezTo>
                      <a:pt x="18788" y="4510"/>
                      <a:pt x="18980" y="4507"/>
                      <a:pt x="19172" y="4507"/>
                    </a:cubicBezTo>
                    <a:cubicBezTo>
                      <a:pt x="19356" y="4507"/>
                      <a:pt x="19540" y="4510"/>
                      <a:pt x="19724" y="4517"/>
                    </a:cubicBezTo>
                    <a:cubicBezTo>
                      <a:pt x="20083" y="4530"/>
                      <a:pt x="20442" y="4557"/>
                      <a:pt x="20801" y="4581"/>
                    </a:cubicBezTo>
                    <a:cubicBezTo>
                      <a:pt x="21167" y="4604"/>
                      <a:pt x="21533" y="4615"/>
                      <a:pt x="21902" y="4625"/>
                    </a:cubicBezTo>
                    <a:cubicBezTo>
                      <a:pt x="22267" y="4632"/>
                      <a:pt x="22633" y="4662"/>
                      <a:pt x="22999" y="4686"/>
                    </a:cubicBezTo>
                    <a:cubicBezTo>
                      <a:pt x="23358" y="4713"/>
                      <a:pt x="23720" y="4726"/>
                      <a:pt x="24082" y="4740"/>
                    </a:cubicBezTo>
                    <a:cubicBezTo>
                      <a:pt x="24455" y="4751"/>
                      <a:pt x="24824" y="4771"/>
                      <a:pt x="25196" y="4787"/>
                    </a:cubicBezTo>
                    <a:cubicBezTo>
                      <a:pt x="25555" y="4801"/>
                      <a:pt x="25914" y="4828"/>
                      <a:pt x="26273" y="4862"/>
                    </a:cubicBezTo>
                    <a:cubicBezTo>
                      <a:pt x="26365" y="4873"/>
                      <a:pt x="26453" y="4882"/>
                      <a:pt x="26544" y="4893"/>
                    </a:cubicBezTo>
                    <a:cubicBezTo>
                      <a:pt x="26557" y="4893"/>
                      <a:pt x="26574" y="4896"/>
                      <a:pt x="26588" y="4899"/>
                    </a:cubicBezTo>
                    <a:cubicBezTo>
                      <a:pt x="26652" y="4906"/>
                      <a:pt x="26717" y="4916"/>
                      <a:pt x="26778" y="4923"/>
                    </a:cubicBezTo>
                    <a:cubicBezTo>
                      <a:pt x="26787" y="4923"/>
                      <a:pt x="26798" y="4926"/>
                      <a:pt x="26808" y="4926"/>
                    </a:cubicBezTo>
                    <a:cubicBezTo>
                      <a:pt x="26832" y="4929"/>
                      <a:pt x="26859" y="4934"/>
                      <a:pt x="26882" y="4937"/>
                    </a:cubicBezTo>
                    <a:cubicBezTo>
                      <a:pt x="27072" y="4964"/>
                      <a:pt x="27262" y="4987"/>
                      <a:pt x="27451" y="5015"/>
                    </a:cubicBezTo>
                    <a:cubicBezTo>
                      <a:pt x="27814" y="5065"/>
                      <a:pt x="28176" y="5133"/>
                      <a:pt x="28535" y="5198"/>
                    </a:cubicBezTo>
                    <a:cubicBezTo>
                      <a:pt x="28891" y="5265"/>
                      <a:pt x="29250" y="5333"/>
                      <a:pt x="29585" y="5475"/>
                    </a:cubicBezTo>
                    <a:cubicBezTo>
                      <a:pt x="29750" y="5543"/>
                      <a:pt x="29913" y="5624"/>
                      <a:pt x="30066" y="5729"/>
                    </a:cubicBezTo>
                    <a:cubicBezTo>
                      <a:pt x="30194" y="5817"/>
                      <a:pt x="30319" y="5912"/>
                      <a:pt x="30428" y="6023"/>
                    </a:cubicBezTo>
                    <a:cubicBezTo>
                      <a:pt x="30499" y="6095"/>
                      <a:pt x="30563" y="6169"/>
                      <a:pt x="30621" y="6250"/>
                    </a:cubicBezTo>
                    <a:cubicBezTo>
                      <a:pt x="30685" y="6348"/>
                      <a:pt x="30725" y="6457"/>
                      <a:pt x="30756" y="6569"/>
                    </a:cubicBezTo>
                    <a:cubicBezTo>
                      <a:pt x="30804" y="6748"/>
                      <a:pt x="30760" y="6951"/>
                      <a:pt x="30682" y="7114"/>
                    </a:cubicBezTo>
                    <a:cubicBezTo>
                      <a:pt x="30607" y="7263"/>
                      <a:pt x="30472" y="7375"/>
                      <a:pt x="30333" y="7456"/>
                    </a:cubicBezTo>
                    <a:cubicBezTo>
                      <a:pt x="30167" y="7558"/>
                      <a:pt x="29997" y="7639"/>
                      <a:pt x="29819" y="7706"/>
                    </a:cubicBezTo>
                    <a:cubicBezTo>
                      <a:pt x="29483" y="7835"/>
                      <a:pt x="29131" y="7900"/>
                      <a:pt x="28778" y="7970"/>
                    </a:cubicBezTo>
                    <a:cubicBezTo>
                      <a:pt x="28372" y="8055"/>
                      <a:pt x="27966" y="8136"/>
                      <a:pt x="27559" y="8217"/>
                    </a:cubicBezTo>
                    <a:cubicBezTo>
                      <a:pt x="27360" y="8255"/>
                      <a:pt x="27164" y="8292"/>
                      <a:pt x="26964" y="8322"/>
                    </a:cubicBezTo>
                    <a:cubicBezTo>
                      <a:pt x="26771" y="8350"/>
                      <a:pt x="26574" y="8370"/>
                      <a:pt x="26378" y="8394"/>
                    </a:cubicBezTo>
                    <a:cubicBezTo>
                      <a:pt x="26415" y="8380"/>
                      <a:pt x="26456" y="8370"/>
                      <a:pt x="26493" y="8360"/>
                    </a:cubicBezTo>
                    <a:cubicBezTo>
                      <a:pt x="26618" y="8322"/>
                      <a:pt x="26747" y="8296"/>
                      <a:pt x="26873" y="8255"/>
                    </a:cubicBezTo>
                    <a:cubicBezTo>
                      <a:pt x="26889" y="8248"/>
                      <a:pt x="26909" y="8241"/>
                      <a:pt x="26930" y="8235"/>
                    </a:cubicBezTo>
                    <a:lnTo>
                      <a:pt x="26930" y="8235"/>
                    </a:lnTo>
                    <a:cubicBezTo>
                      <a:pt x="26730" y="8282"/>
                      <a:pt x="26534" y="8336"/>
                      <a:pt x="26334" y="8377"/>
                    </a:cubicBezTo>
                    <a:cubicBezTo>
                      <a:pt x="26266" y="8408"/>
                      <a:pt x="26198" y="8438"/>
                      <a:pt x="26131" y="8469"/>
                    </a:cubicBezTo>
                    <a:cubicBezTo>
                      <a:pt x="26029" y="8519"/>
                      <a:pt x="25931" y="8573"/>
                      <a:pt x="25837" y="8634"/>
                    </a:cubicBezTo>
                    <a:cubicBezTo>
                      <a:pt x="25796" y="8685"/>
                      <a:pt x="25755" y="8736"/>
                      <a:pt x="25718" y="8790"/>
                    </a:cubicBezTo>
                    <a:cubicBezTo>
                      <a:pt x="25687" y="8838"/>
                      <a:pt x="25660" y="8888"/>
                      <a:pt x="25633" y="8936"/>
                    </a:cubicBezTo>
                    <a:cubicBezTo>
                      <a:pt x="25620" y="8963"/>
                      <a:pt x="25609" y="8990"/>
                      <a:pt x="25596" y="9017"/>
                    </a:cubicBezTo>
                    <a:cubicBezTo>
                      <a:pt x="25585" y="9061"/>
                      <a:pt x="25576" y="9105"/>
                      <a:pt x="25565" y="9152"/>
                    </a:cubicBezTo>
                    <a:cubicBezTo>
                      <a:pt x="25552" y="9230"/>
                      <a:pt x="25538" y="9308"/>
                      <a:pt x="25528" y="9389"/>
                    </a:cubicBezTo>
                    <a:cubicBezTo>
                      <a:pt x="25524" y="9467"/>
                      <a:pt x="25524" y="9541"/>
                      <a:pt x="25524" y="9619"/>
                    </a:cubicBezTo>
                    <a:cubicBezTo>
                      <a:pt x="25521" y="9735"/>
                      <a:pt x="25507" y="9846"/>
                      <a:pt x="25498" y="9961"/>
                    </a:cubicBezTo>
                    <a:cubicBezTo>
                      <a:pt x="25494" y="10049"/>
                      <a:pt x="25491" y="10138"/>
                      <a:pt x="25498" y="10226"/>
                    </a:cubicBezTo>
                    <a:cubicBezTo>
                      <a:pt x="25498" y="10249"/>
                      <a:pt x="25501" y="10277"/>
                      <a:pt x="25504" y="10304"/>
                    </a:cubicBezTo>
                    <a:cubicBezTo>
                      <a:pt x="25507" y="10327"/>
                      <a:pt x="25501" y="10351"/>
                      <a:pt x="25501" y="10378"/>
                    </a:cubicBezTo>
                    <a:cubicBezTo>
                      <a:pt x="25711" y="10351"/>
                      <a:pt x="25921" y="10327"/>
                      <a:pt x="26134" y="10297"/>
                    </a:cubicBezTo>
                    <a:cubicBezTo>
                      <a:pt x="26470" y="10232"/>
                      <a:pt x="26804" y="10155"/>
                      <a:pt x="27137" y="10077"/>
                    </a:cubicBezTo>
                    <a:cubicBezTo>
                      <a:pt x="27492" y="9999"/>
                      <a:pt x="27854" y="9935"/>
                      <a:pt x="28214" y="9866"/>
                    </a:cubicBezTo>
                    <a:cubicBezTo>
                      <a:pt x="28565" y="9799"/>
                      <a:pt x="28914" y="9721"/>
                      <a:pt x="29270" y="9653"/>
                    </a:cubicBezTo>
                    <a:cubicBezTo>
                      <a:pt x="29636" y="9582"/>
                      <a:pt x="30005" y="9535"/>
                      <a:pt x="30374" y="9477"/>
                    </a:cubicBezTo>
                    <a:cubicBezTo>
                      <a:pt x="30387" y="9474"/>
                      <a:pt x="30404" y="9474"/>
                      <a:pt x="30417" y="9471"/>
                    </a:cubicBezTo>
                    <a:cubicBezTo>
                      <a:pt x="30461" y="9464"/>
                      <a:pt x="30502" y="9450"/>
                      <a:pt x="30543" y="9444"/>
                    </a:cubicBezTo>
                    <a:cubicBezTo>
                      <a:pt x="30699" y="9386"/>
                      <a:pt x="30858" y="9332"/>
                      <a:pt x="31013" y="9277"/>
                    </a:cubicBezTo>
                    <a:cubicBezTo>
                      <a:pt x="31027" y="9288"/>
                      <a:pt x="31044" y="9294"/>
                      <a:pt x="31058" y="9305"/>
                    </a:cubicBezTo>
                    <a:cubicBezTo>
                      <a:pt x="31138" y="9274"/>
                      <a:pt x="31219" y="9245"/>
                      <a:pt x="31295" y="9211"/>
                    </a:cubicBezTo>
                    <a:lnTo>
                      <a:pt x="31295" y="9211"/>
                    </a:lnTo>
                    <a:cubicBezTo>
                      <a:pt x="31295" y="9211"/>
                      <a:pt x="31294" y="9212"/>
                      <a:pt x="31294" y="9213"/>
                    </a:cubicBezTo>
                    <a:cubicBezTo>
                      <a:pt x="31549" y="9091"/>
                      <a:pt x="31806" y="8963"/>
                      <a:pt x="32060" y="8834"/>
                    </a:cubicBezTo>
                    <a:cubicBezTo>
                      <a:pt x="32331" y="8699"/>
                      <a:pt x="32602" y="8563"/>
                      <a:pt x="32866" y="8408"/>
                    </a:cubicBezTo>
                    <a:cubicBezTo>
                      <a:pt x="33025" y="8302"/>
                      <a:pt x="33181" y="8191"/>
                      <a:pt x="33337" y="8075"/>
                    </a:cubicBezTo>
                    <a:cubicBezTo>
                      <a:pt x="33333" y="8075"/>
                      <a:pt x="33333" y="8075"/>
                      <a:pt x="33329" y="8079"/>
                    </a:cubicBezTo>
                    <a:cubicBezTo>
                      <a:pt x="33506" y="7936"/>
                      <a:pt x="33671" y="7784"/>
                      <a:pt x="33831" y="7625"/>
                    </a:cubicBezTo>
                    <a:cubicBezTo>
                      <a:pt x="33834" y="7622"/>
                      <a:pt x="33831" y="7615"/>
                      <a:pt x="33834" y="7608"/>
                    </a:cubicBezTo>
                    <a:cubicBezTo>
                      <a:pt x="33902" y="7398"/>
                      <a:pt x="33976" y="7192"/>
                      <a:pt x="34065" y="6989"/>
                    </a:cubicBezTo>
                    <a:cubicBezTo>
                      <a:pt x="34162" y="6765"/>
                      <a:pt x="34268" y="6542"/>
                      <a:pt x="34376" y="6318"/>
                    </a:cubicBezTo>
                    <a:cubicBezTo>
                      <a:pt x="34484" y="6098"/>
                      <a:pt x="34573" y="5868"/>
                      <a:pt x="34667" y="5637"/>
                    </a:cubicBezTo>
                    <a:cubicBezTo>
                      <a:pt x="34759" y="5424"/>
                      <a:pt x="34853" y="5207"/>
                      <a:pt x="34938" y="4987"/>
                    </a:cubicBezTo>
                    <a:cubicBezTo>
                      <a:pt x="34982" y="4848"/>
                      <a:pt x="35023" y="4710"/>
                      <a:pt x="35056" y="4564"/>
                    </a:cubicBezTo>
                    <a:cubicBezTo>
                      <a:pt x="35067" y="4530"/>
                      <a:pt x="35073" y="4493"/>
                      <a:pt x="35081" y="4456"/>
                    </a:cubicBezTo>
                    <a:cubicBezTo>
                      <a:pt x="35081" y="4452"/>
                      <a:pt x="35081" y="4449"/>
                      <a:pt x="35076" y="4449"/>
                    </a:cubicBezTo>
                    <a:cubicBezTo>
                      <a:pt x="34918" y="4198"/>
                      <a:pt x="34751" y="3958"/>
                      <a:pt x="34573" y="3724"/>
                    </a:cubicBezTo>
                    <a:cubicBezTo>
                      <a:pt x="34369" y="3491"/>
                      <a:pt x="34162" y="3268"/>
                      <a:pt x="33946" y="3044"/>
                    </a:cubicBezTo>
                    <a:cubicBezTo>
                      <a:pt x="33851" y="2959"/>
                      <a:pt x="33760" y="2868"/>
                      <a:pt x="33662" y="2786"/>
                    </a:cubicBezTo>
                    <a:cubicBezTo>
                      <a:pt x="33546" y="2688"/>
                      <a:pt x="33431" y="2597"/>
                      <a:pt x="33316" y="2505"/>
                    </a:cubicBezTo>
                    <a:cubicBezTo>
                      <a:pt x="33157" y="2394"/>
                      <a:pt x="32998" y="2292"/>
                      <a:pt x="32835" y="2187"/>
                    </a:cubicBezTo>
                    <a:cubicBezTo>
                      <a:pt x="32652" y="2089"/>
                      <a:pt x="32473" y="1994"/>
                      <a:pt x="32287" y="1902"/>
                    </a:cubicBezTo>
                    <a:cubicBezTo>
                      <a:pt x="32097" y="1808"/>
                      <a:pt x="31897" y="1730"/>
                      <a:pt x="31701" y="1645"/>
                    </a:cubicBezTo>
                    <a:cubicBezTo>
                      <a:pt x="31071" y="1398"/>
                      <a:pt x="30435" y="1171"/>
                      <a:pt x="29788" y="972"/>
                    </a:cubicBezTo>
                    <a:cubicBezTo>
                      <a:pt x="29605" y="927"/>
                      <a:pt x="29422" y="886"/>
                      <a:pt x="29233" y="850"/>
                    </a:cubicBezTo>
                    <a:cubicBezTo>
                      <a:pt x="29060" y="819"/>
                      <a:pt x="28884" y="792"/>
                      <a:pt x="28708" y="769"/>
                    </a:cubicBezTo>
                    <a:cubicBezTo>
                      <a:pt x="28318" y="717"/>
                      <a:pt x="27929" y="667"/>
                      <a:pt x="27536" y="616"/>
                    </a:cubicBezTo>
                    <a:cubicBezTo>
                      <a:pt x="26771" y="511"/>
                      <a:pt x="26002" y="419"/>
                      <a:pt x="25237" y="314"/>
                    </a:cubicBezTo>
                    <a:cubicBezTo>
                      <a:pt x="25088" y="297"/>
                      <a:pt x="24935" y="277"/>
                      <a:pt x="24787" y="257"/>
                    </a:cubicBezTo>
                    <a:cubicBezTo>
                      <a:pt x="23225" y="88"/>
                      <a:pt x="21658" y="27"/>
                      <a:pt x="20090" y="6"/>
                    </a:cubicBezTo>
                    <a:cubicBezTo>
                      <a:pt x="19758" y="2"/>
                      <a:pt x="19426" y="0"/>
                      <a:pt x="190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2" name="Google Shape;1142;p56"/>
              <p:cNvSpPr/>
              <p:nvPr/>
            </p:nvSpPr>
            <p:spPr>
              <a:xfrm>
                <a:off x="6671999" y="3535799"/>
                <a:ext cx="1283496" cy="300169"/>
              </a:xfrm>
              <a:custGeom>
                <a:avLst/>
                <a:gdLst/>
                <a:ahLst/>
                <a:cxnLst/>
                <a:rect l="l" t="t" r="r" b="b"/>
                <a:pathLst>
                  <a:path w="30483" h="7129" extrusionOk="0">
                    <a:moveTo>
                      <a:pt x="22187" y="1376"/>
                    </a:moveTo>
                    <a:cubicBezTo>
                      <a:pt x="22191" y="1376"/>
                      <a:pt x="22196" y="1376"/>
                      <a:pt x="22200" y="1376"/>
                    </a:cubicBezTo>
                    <a:cubicBezTo>
                      <a:pt x="22386" y="1383"/>
                      <a:pt x="22539" y="1552"/>
                      <a:pt x="22528" y="1738"/>
                    </a:cubicBezTo>
                    <a:cubicBezTo>
                      <a:pt x="22518" y="1923"/>
                      <a:pt x="22363" y="2067"/>
                      <a:pt x="22179" y="2067"/>
                    </a:cubicBezTo>
                    <a:cubicBezTo>
                      <a:pt x="22175" y="2067"/>
                      <a:pt x="22170" y="2067"/>
                      <a:pt x="22166" y="2067"/>
                    </a:cubicBezTo>
                    <a:cubicBezTo>
                      <a:pt x="21979" y="2063"/>
                      <a:pt x="21827" y="1891"/>
                      <a:pt x="21837" y="1704"/>
                    </a:cubicBezTo>
                    <a:cubicBezTo>
                      <a:pt x="21848" y="1519"/>
                      <a:pt x="22003" y="1376"/>
                      <a:pt x="22187" y="1376"/>
                    </a:cubicBezTo>
                    <a:close/>
                    <a:moveTo>
                      <a:pt x="23219" y="1403"/>
                    </a:moveTo>
                    <a:cubicBezTo>
                      <a:pt x="23223" y="1403"/>
                      <a:pt x="23228" y="1403"/>
                      <a:pt x="23233" y="1404"/>
                    </a:cubicBezTo>
                    <a:cubicBezTo>
                      <a:pt x="23419" y="1407"/>
                      <a:pt x="23571" y="1579"/>
                      <a:pt x="23561" y="1765"/>
                    </a:cubicBezTo>
                    <a:cubicBezTo>
                      <a:pt x="23551" y="1953"/>
                      <a:pt x="23392" y="2094"/>
                      <a:pt x="23205" y="2094"/>
                    </a:cubicBezTo>
                    <a:cubicBezTo>
                      <a:pt x="23203" y="2094"/>
                      <a:pt x="23201" y="2094"/>
                      <a:pt x="23198" y="2094"/>
                    </a:cubicBezTo>
                    <a:cubicBezTo>
                      <a:pt x="23012" y="2087"/>
                      <a:pt x="22860" y="1915"/>
                      <a:pt x="22870" y="1732"/>
                    </a:cubicBezTo>
                    <a:cubicBezTo>
                      <a:pt x="22880" y="1546"/>
                      <a:pt x="23035" y="1403"/>
                      <a:pt x="23219" y="1403"/>
                    </a:cubicBezTo>
                    <a:close/>
                    <a:moveTo>
                      <a:pt x="6828" y="1633"/>
                    </a:moveTo>
                    <a:cubicBezTo>
                      <a:pt x="6832" y="1633"/>
                      <a:pt x="6836" y="1633"/>
                      <a:pt x="6840" y="1634"/>
                    </a:cubicBezTo>
                    <a:cubicBezTo>
                      <a:pt x="7030" y="1640"/>
                      <a:pt x="7179" y="1810"/>
                      <a:pt x="7169" y="1996"/>
                    </a:cubicBezTo>
                    <a:cubicBezTo>
                      <a:pt x="7159" y="2181"/>
                      <a:pt x="7003" y="2325"/>
                      <a:pt x="6818" y="2325"/>
                    </a:cubicBezTo>
                    <a:cubicBezTo>
                      <a:pt x="6814" y="2325"/>
                      <a:pt x="6810" y="2324"/>
                      <a:pt x="6806" y="2324"/>
                    </a:cubicBezTo>
                    <a:cubicBezTo>
                      <a:pt x="6620" y="2318"/>
                      <a:pt x="6468" y="2148"/>
                      <a:pt x="6478" y="1962"/>
                    </a:cubicBezTo>
                    <a:cubicBezTo>
                      <a:pt x="6488" y="1777"/>
                      <a:pt x="6644" y="1633"/>
                      <a:pt x="6828" y="1633"/>
                    </a:cubicBezTo>
                    <a:close/>
                    <a:moveTo>
                      <a:pt x="22587" y="2310"/>
                    </a:moveTo>
                    <a:cubicBezTo>
                      <a:pt x="22591" y="2310"/>
                      <a:pt x="22595" y="2310"/>
                      <a:pt x="22599" y="2310"/>
                    </a:cubicBezTo>
                    <a:cubicBezTo>
                      <a:pt x="22786" y="2318"/>
                      <a:pt x="22938" y="2487"/>
                      <a:pt x="22928" y="2673"/>
                    </a:cubicBezTo>
                    <a:cubicBezTo>
                      <a:pt x="22917" y="2858"/>
                      <a:pt x="22762" y="3002"/>
                      <a:pt x="22579" y="3002"/>
                    </a:cubicBezTo>
                    <a:cubicBezTo>
                      <a:pt x="22574" y="3002"/>
                      <a:pt x="22570" y="3001"/>
                      <a:pt x="22565" y="3001"/>
                    </a:cubicBezTo>
                    <a:cubicBezTo>
                      <a:pt x="22379" y="2995"/>
                      <a:pt x="22226" y="2826"/>
                      <a:pt x="22237" y="2639"/>
                    </a:cubicBezTo>
                    <a:cubicBezTo>
                      <a:pt x="22247" y="2454"/>
                      <a:pt x="22402" y="2310"/>
                      <a:pt x="22587" y="2310"/>
                    </a:cubicBezTo>
                    <a:close/>
                    <a:moveTo>
                      <a:pt x="5517" y="5676"/>
                    </a:moveTo>
                    <a:cubicBezTo>
                      <a:pt x="5517" y="5676"/>
                      <a:pt x="5517" y="5677"/>
                      <a:pt x="5516" y="5677"/>
                    </a:cubicBezTo>
                    <a:cubicBezTo>
                      <a:pt x="5517" y="5677"/>
                      <a:pt x="5517" y="5677"/>
                      <a:pt x="5517" y="5676"/>
                    </a:cubicBezTo>
                    <a:close/>
                    <a:moveTo>
                      <a:pt x="14921" y="0"/>
                    </a:moveTo>
                    <a:cubicBezTo>
                      <a:pt x="14708" y="0"/>
                      <a:pt x="14494" y="7"/>
                      <a:pt x="14283" y="22"/>
                    </a:cubicBezTo>
                    <a:cubicBezTo>
                      <a:pt x="14019" y="49"/>
                      <a:pt x="13754" y="83"/>
                      <a:pt x="13490" y="113"/>
                    </a:cubicBezTo>
                    <a:cubicBezTo>
                      <a:pt x="13210" y="144"/>
                      <a:pt x="12929" y="160"/>
                      <a:pt x="12648" y="171"/>
                    </a:cubicBezTo>
                    <a:cubicBezTo>
                      <a:pt x="12058" y="191"/>
                      <a:pt x="11469" y="185"/>
                      <a:pt x="10880" y="228"/>
                    </a:cubicBezTo>
                    <a:cubicBezTo>
                      <a:pt x="10544" y="258"/>
                      <a:pt x="10206" y="306"/>
                      <a:pt x="9871" y="350"/>
                    </a:cubicBezTo>
                    <a:cubicBezTo>
                      <a:pt x="9488" y="397"/>
                      <a:pt x="9109" y="449"/>
                      <a:pt x="8730" y="493"/>
                    </a:cubicBezTo>
                    <a:cubicBezTo>
                      <a:pt x="8550" y="513"/>
                      <a:pt x="8371" y="533"/>
                      <a:pt x="8192" y="557"/>
                    </a:cubicBezTo>
                    <a:cubicBezTo>
                      <a:pt x="8012" y="580"/>
                      <a:pt x="7839" y="614"/>
                      <a:pt x="7664" y="648"/>
                    </a:cubicBezTo>
                    <a:cubicBezTo>
                      <a:pt x="7328" y="709"/>
                      <a:pt x="6996" y="787"/>
                      <a:pt x="6661" y="851"/>
                    </a:cubicBezTo>
                    <a:cubicBezTo>
                      <a:pt x="6359" y="909"/>
                      <a:pt x="6054" y="966"/>
                      <a:pt x="5754" y="1027"/>
                    </a:cubicBezTo>
                    <a:cubicBezTo>
                      <a:pt x="5767" y="1027"/>
                      <a:pt x="5781" y="1021"/>
                      <a:pt x="5798" y="1021"/>
                    </a:cubicBezTo>
                    <a:cubicBezTo>
                      <a:pt x="5737" y="1034"/>
                      <a:pt x="5679" y="1048"/>
                      <a:pt x="5618" y="1065"/>
                    </a:cubicBezTo>
                    <a:cubicBezTo>
                      <a:pt x="5490" y="1146"/>
                      <a:pt x="5360" y="1227"/>
                      <a:pt x="5235" y="1315"/>
                    </a:cubicBezTo>
                    <a:cubicBezTo>
                      <a:pt x="5218" y="1335"/>
                      <a:pt x="5201" y="1352"/>
                      <a:pt x="5185" y="1373"/>
                    </a:cubicBezTo>
                    <a:cubicBezTo>
                      <a:pt x="5073" y="1491"/>
                      <a:pt x="4937" y="1596"/>
                      <a:pt x="4812" y="1704"/>
                    </a:cubicBezTo>
                    <a:cubicBezTo>
                      <a:pt x="4616" y="1867"/>
                      <a:pt x="4423" y="2029"/>
                      <a:pt x="4226" y="2192"/>
                    </a:cubicBezTo>
                    <a:cubicBezTo>
                      <a:pt x="4074" y="2321"/>
                      <a:pt x="3915" y="2440"/>
                      <a:pt x="3755" y="2562"/>
                    </a:cubicBezTo>
                    <a:cubicBezTo>
                      <a:pt x="3738" y="2585"/>
                      <a:pt x="3725" y="2609"/>
                      <a:pt x="3705" y="2629"/>
                    </a:cubicBezTo>
                    <a:cubicBezTo>
                      <a:pt x="3485" y="2815"/>
                      <a:pt x="3265" y="2998"/>
                      <a:pt x="3055" y="3195"/>
                    </a:cubicBezTo>
                    <a:cubicBezTo>
                      <a:pt x="2811" y="3431"/>
                      <a:pt x="2605" y="3699"/>
                      <a:pt x="2371" y="3943"/>
                    </a:cubicBezTo>
                    <a:cubicBezTo>
                      <a:pt x="2225" y="4095"/>
                      <a:pt x="2076" y="4241"/>
                      <a:pt x="1930" y="4397"/>
                    </a:cubicBezTo>
                    <a:cubicBezTo>
                      <a:pt x="1785" y="4553"/>
                      <a:pt x="1643" y="4708"/>
                      <a:pt x="1504" y="4874"/>
                    </a:cubicBezTo>
                    <a:cubicBezTo>
                      <a:pt x="1386" y="5009"/>
                      <a:pt x="1253" y="5131"/>
                      <a:pt x="1138" y="5270"/>
                    </a:cubicBezTo>
                    <a:cubicBezTo>
                      <a:pt x="992" y="5467"/>
                      <a:pt x="861" y="5670"/>
                      <a:pt x="722" y="5873"/>
                    </a:cubicBezTo>
                    <a:cubicBezTo>
                      <a:pt x="583" y="6069"/>
                      <a:pt x="444" y="6266"/>
                      <a:pt x="312" y="6469"/>
                    </a:cubicBezTo>
                    <a:cubicBezTo>
                      <a:pt x="228" y="6608"/>
                      <a:pt x="156" y="6760"/>
                      <a:pt x="58" y="6889"/>
                    </a:cubicBezTo>
                    <a:cubicBezTo>
                      <a:pt x="38" y="6916"/>
                      <a:pt x="20" y="6943"/>
                      <a:pt x="0" y="6970"/>
                    </a:cubicBezTo>
                    <a:cubicBezTo>
                      <a:pt x="106" y="6922"/>
                      <a:pt x="211" y="6878"/>
                      <a:pt x="312" y="6828"/>
                    </a:cubicBezTo>
                    <a:cubicBezTo>
                      <a:pt x="603" y="6692"/>
                      <a:pt x="898" y="6547"/>
                      <a:pt x="1206" y="6449"/>
                    </a:cubicBezTo>
                    <a:cubicBezTo>
                      <a:pt x="1355" y="6397"/>
                      <a:pt x="1500" y="6350"/>
                      <a:pt x="1653" y="6313"/>
                    </a:cubicBezTo>
                    <a:cubicBezTo>
                      <a:pt x="1795" y="6272"/>
                      <a:pt x="1938" y="6239"/>
                      <a:pt x="2080" y="6205"/>
                    </a:cubicBezTo>
                    <a:cubicBezTo>
                      <a:pt x="2235" y="6167"/>
                      <a:pt x="2394" y="6144"/>
                      <a:pt x="2554" y="6120"/>
                    </a:cubicBezTo>
                    <a:cubicBezTo>
                      <a:pt x="2710" y="6100"/>
                      <a:pt x="2862" y="6072"/>
                      <a:pt x="3018" y="6045"/>
                    </a:cubicBezTo>
                    <a:cubicBezTo>
                      <a:pt x="3214" y="6002"/>
                      <a:pt x="3410" y="5958"/>
                      <a:pt x="3607" y="5910"/>
                    </a:cubicBezTo>
                    <a:cubicBezTo>
                      <a:pt x="3820" y="5859"/>
                      <a:pt x="4037" y="5808"/>
                      <a:pt x="4254" y="5778"/>
                    </a:cubicBezTo>
                    <a:cubicBezTo>
                      <a:pt x="4470" y="5747"/>
                      <a:pt x="4687" y="5727"/>
                      <a:pt x="4900" y="5711"/>
                    </a:cubicBezTo>
                    <a:cubicBezTo>
                      <a:pt x="5095" y="5694"/>
                      <a:pt x="5290" y="5694"/>
                      <a:pt x="5485" y="5678"/>
                    </a:cubicBezTo>
                    <a:lnTo>
                      <a:pt x="5485" y="5678"/>
                    </a:lnTo>
                    <a:cubicBezTo>
                      <a:pt x="5483" y="5678"/>
                      <a:pt x="5481" y="5679"/>
                      <a:pt x="5479" y="5680"/>
                    </a:cubicBezTo>
                    <a:cubicBezTo>
                      <a:pt x="5490" y="5677"/>
                      <a:pt x="5503" y="5677"/>
                      <a:pt x="5513" y="5677"/>
                    </a:cubicBezTo>
                    <a:cubicBezTo>
                      <a:pt x="5516" y="5677"/>
                      <a:pt x="5520" y="5673"/>
                      <a:pt x="5523" y="5673"/>
                    </a:cubicBezTo>
                    <a:lnTo>
                      <a:pt x="5523" y="5673"/>
                    </a:lnTo>
                    <a:cubicBezTo>
                      <a:pt x="5520" y="5673"/>
                      <a:pt x="5520" y="5676"/>
                      <a:pt x="5517" y="5676"/>
                    </a:cubicBezTo>
                    <a:lnTo>
                      <a:pt x="5517" y="5676"/>
                    </a:lnTo>
                    <a:cubicBezTo>
                      <a:pt x="6153" y="5612"/>
                      <a:pt x="6786" y="5503"/>
                      <a:pt x="7412" y="5399"/>
                    </a:cubicBezTo>
                    <a:cubicBezTo>
                      <a:pt x="7717" y="5351"/>
                      <a:pt x="8022" y="5304"/>
                      <a:pt x="8330" y="5294"/>
                    </a:cubicBezTo>
                    <a:cubicBezTo>
                      <a:pt x="8635" y="5284"/>
                      <a:pt x="8933" y="5277"/>
                      <a:pt x="9231" y="5253"/>
                    </a:cubicBezTo>
                    <a:cubicBezTo>
                      <a:pt x="9231" y="5250"/>
                      <a:pt x="9234" y="5250"/>
                      <a:pt x="9234" y="5250"/>
                    </a:cubicBezTo>
                    <a:lnTo>
                      <a:pt x="9241" y="5250"/>
                    </a:lnTo>
                    <a:cubicBezTo>
                      <a:pt x="9251" y="5247"/>
                      <a:pt x="9264" y="5247"/>
                      <a:pt x="9275" y="5247"/>
                    </a:cubicBezTo>
                    <a:lnTo>
                      <a:pt x="9302" y="5247"/>
                    </a:lnTo>
                    <a:cubicBezTo>
                      <a:pt x="9309" y="5243"/>
                      <a:pt x="9316" y="5243"/>
                      <a:pt x="9322" y="5243"/>
                    </a:cubicBezTo>
                    <a:lnTo>
                      <a:pt x="9319" y="5243"/>
                    </a:lnTo>
                    <a:cubicBezTo>
                      <a:pt x="9685" y="5209"/>
                      <a:pt x="10047" y="5152"/>
                      <a:pt x="10410" y="5097"/>
                    </a:cubicBezTo>
                    <a:cubicBezTo>
                      <a:pt x="10740" y="5046"/>
                      <a:pt x="11075" y="5019"/>
                      <a:pt x="11411" y="5019"/>
                    </a:cubicBezTo>
                    <a:cubicBezTo>
                      <a:pt x="11451" y="5019"/>
                      <a:pt x="11490" y="5019"/>
                      <a:pt x="11530" y="5020"/>
                    </a:cubicBezTo>
                    <a:cubicBezTo>
                      <a:pt x="11930" y="5033"/>
                      <a:pt x="12332" y="5047"/>
                      <a:pt x="12735" y="5047"/>
                    </a:cubicBezTo>
                    <a:cubicBezTo>
                      <a:pt x="13135" y="5047"/>
                      <a:pt x="13535" y="5006"/>
                      <a:pt x="13931" y="4989"/>
                    </a:cubicBezTo>
                    <a:cubicBezTo>
                      <a:pt x="14490" y="4959"/>
                      <a:pt x="15049" y="4947"/>
                      <a:pt x="15608" y="4947"/>
                    </a:cubicBezTo>
                    <a:cubicBezTo>
                      <a:pt x="15875" y="4947"/>
                      <a:pt x="16142" y="4950"/>
                      <a:pt x="16409" y="4955"/>
                    </a:cubicBezTo>
                    <a:cubicBezTo>
                      <a:pt x="16812" y="4965"/>
                      <a:pt x="17216" y="4972"/>
                      <a:pt x="17619" y="4975"/>
                    </a:cubicBezTo>
                    <a:cubicBezTo>
                      <a:pt x="17697" y="4976"/>
                      <a:pt x="17776" y="4976"/>
                      <a:pt x="17854" y="4976"/>
                    </a:cubicBezTo>
                    <a:cubicBezTo>
                      <a:pt x="18168" y="4976"/>
                      <a:pt x="18482" y="4971"/>
                      <a:pt x="18797" y="4965"/>
                    </a:cubicBezTo>
                    <a:cubicBezTo>
                      <a:pt x="18932" y="4963"/>
                      <a:pt x="19067" y="4962"/>
                      <a:pt x="19202" y="4962"/>
                    </a:cubicBezTo>
                    <a:cubicBezTo>
                      <a:pt x="19475" y="4962"/>
                      <a:pt x="19748" y="4968"/>
                      <a:pt x="20023" y="4986"/>
                    </a:cubicBezTo>
                    <a:cubicBezTo>
                      <a:pt x="20426" y="5009"/>
                      <a:pt x="20829" y="5043"/>
                      <a:pt x="21231" y="5074"/>
                    </a:cubicBezTo>
                    <a:cubicBezTo>
                      <a:pt x="21628" y="5104"/>
                      <a:pt x="22023" y="5134"/>
                      <a:pt x="22420" y="5172"/>
                    </a:cubicBezTo>
                    <a:cubicBezTo>
                      <a:pt x="22812" y="5209"/>
                      <a:pt x="23198" y="5260"/>
                      <a:pt x="23588" y="5300"/>
                    </a:cubicBezTo>
                    <a:cubicBezTo>
                      <a:pt x="24018" y="5345"/>
                      <a:pt x="24441" y="5412"/>
                      <a:pt x="24864" y="5497"/>
                    </a:cubicBezTo>
                    <a:cubicBezTo>
                      <a:pt x="25264" y="5581"/>
                      <a:pt x="25664" y="5683"/>
                      <a:pt x="26066" y="5761"/>
                    </a:cubicBezTo>
                    <a:cubicBezTo>
                      <a:pt x="26466" y="5833"/>
                      <a:pt x="26863" y="5907"/>
                      <a:pt x="27252" y="6015"/>
                    </a:cubicBezTo>
                    <a:cubicBezTo>
                      <a:pt x="27627" y="6120"/>
                      <a:pt x="28004" y="6222"/>
                      <a:pt x="28379" y="6323"/>
                    </a:cubicBezTo>
                    <a:cubicBezTo>
                      <a:pt x="28779" y="6432"/>
                      <a:pt x="29171" y="6544"/>
                      <a:pt x="29557" y="6696"/>
                    </a:cubicBezTo>
                    <a:cubicBezTo>
                      <a:pt x="29876" y="6821"/>
                      <a:pt x="30181" y="6970"/>
                      <a:pt x="30482" y="7129"/>
                    </a:cubicBezTo>
                    <a:cubicBezTo>
                      <a:pt x="30468" y="7105"/>
                      <a:pt x="30451" y="7078"/>
                      <a:pt x="30438" y="7052"/>
                    </a:cubicBezTo>
                    <a:cubicBezTo>
                      <a:pt x="30306" y="6848"/>
                      <a:pt x="30164" y="6652"/>
                      <a:pt x="30025" y="6455"/>
                    </a:cubicBezTo>
                    <a:cubicBezTo>
                      <a:pt x="29987" y="6408"/>
                      <a:pt x="29951" y="6364"/>
                      <a:pt x="29917" y="6316"/>
                    </a:cubicBezTo>
                    <a:cubicBezTo>
                      <a:pt x="29771" y="6120"/>
                      <a:pt x="29629" y="5920"/>
                      <a:pt x="29484" y="5724"/>
                    </a:cubicBezTo>
                    <a:cubicBezTo>
                      <a:pt x="29229" y="5433"/>
                      <a:pt x="28976" y="5138"/>
                      <a:pt x="28721" y="4844"/>
                    </a:cubicBezTo>
                    <a:cubicBezTo>
                      <a:pt x="28474" y="4553"/>
                      <a:pt x="28224" y="4261"/>
                      <a:pt x="27970" y="3976"/>
                    </a:cubicBezTo>
                    <a:cubicBezTo>
                      <a:pt x="27861" y="3872"/>
                      <a:pt x="27749" y="3770"/>
                      <a:pt x="27641" y="3668"/>
                    </a:cubicBezTo>
                    <a:cubicBezTo>
                      <a:pt x="27350" y="3404"/>
                      <a:pt x="27072" y="3126"/>
                      <a:pt x="26785" y="2859"/>
                    </a:cubicBezTo>
                    <a:cubicBezTo>
                      <a:pt x="26632" y="2740"/>
                      <a:pt x="26483" y="2626"/>
                      <a:pt x="26321" y="2517"/>
                    </a:cubicBezTo>
                    <a:cubicBezTo>
                      <a:pt x="26131" y="2395"/>
                      <a:pt x="25938" y="2273"/>
                      <a:pt x="25749" y="2148"/>
                    </a:cubicBezTo>
                    <a:cubicBezTo>
                      <a:pt x="25400" y="1918"/>
                      <a:pt x="25061" y="1671"/>
                      <a:pt x="24709" y="1440"/>
                    </a:cubicBezTo>
                    <a:cubicBezTo>
                      <a:pt x="24425" y="1268"/>
                      <a:pt x="24136" y="1095"/>
                      <a:pt x="23856" y="916"/>
                    </a:cubicBezTo>
                    <a:lnTo>
                      <a:pt x="23856" y="916"/>
                    </a:lnTo>
                    <a:cubicBezTo>
                      <a:pt x="23860" y="918"/>
                      <a:pt x="23864" y="921"/>
                      <a:pt x="23869" y="925"/>
                    </a:cubicBezTo>
                    <a:lnTo>
                      <a:pt x="23869" y="925"/>
                    </a:lnTo>
                    <a:cubicBezTo>
                      <a:pt x="23586" y="747"/>
                      <a:pt x="23302" y="572"/>
                      <a:pt x="23012" y="404"/>
                    </a:cubicBezTo>
                    <a:cubicBezTo>
                      <a:pt x="22725" y="363"/>
                      <a:pt x="22440" y="327"/>
                      <a:pt x="22149" y="302"/>
                    </a:cubicBezTo>
                    <a:cubicBezTo>
                      <a:pt x="21662" y="255"/>
                      <a:pt x="21170" y="208"/>
                      <a:pt x="20679" y="177"/>
                    </a:cubicBezTo>
                    <a:lnTo>
                      <a:pt x="20723" y="177"/>
                    </a:lnTo>
                    <a:cubicBezTo>
                      <a:pt x="20344" y="164"/>
                      <a:pt x="19965" y="157"/>
                      <a:pt x="19589" y="140"/>
                    </a:cubicBezTo>
                    <a:cubicBezTo>
                      <a:pt x="19233" y="124"/>
                      <a:pt x="18878" y="110"/>
                      <a:pt x="18526" y="110"/>
                    </a:cubicBezTo>
                    <a:cubicBezTo>
                      <a:pt x="18150" y="110"/>
                      <a:pt x="17777" y="113"/>
                      <a:pt x="17402" y="116"/>
                    </a:cubicBezTo>
                    <a:cubicBezTo>
                      <a:pt x="17033" y="116"/>
                      <a:pt x="16660" y="107"/>
                      <a:pt x="16291" y="93"/>
                    </a:cubicBezTo>
                    <a:cubicBezTo>
                      <a:pt x="16128" y="86"/>
                      <a:pt x="15969" y="79"/>
                      <a:pt x="15806" y="63"/>
                    </a:cubicBezTo>
                    <a:cubicBezTo>
                      <a:pt x="15648" y="49"/>
                      <a:pt x="15485" y="25"/>
                      <a:pt x="15326" y="8"/>
                    </a:cubicBezTo>
                    <a:cubicBezTo>
                      <a:pt x="15191" y="3"/>
                      <a:pt x="15056" y="0"/>
                      <a:pt x="14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3" name="Google Shape;1143;p56"/>
              <p:cNvSpPr/>
              <p:nvPr/>
            </p:nvSpPr>
            <p:spPr>
              <a:xfrm>
                <a:off x="8101737" y="4228775"/>
                <a:ext cx="1179" cy="23663"/>
              </a:xfrm>
              <a:custGeom>
                <a:avLst/>
                <a:gdLst/>
                <a:ahLst/>
                <a:cxnLst/>
                <a:rect l="l" t="t" r="r" b="b"/>
                <a:pathLst>
                  <a:path w="28" h="56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" y="186"/>
                      <a:pt x="10" y="376"/>
                      <a:pt x="13" y="562"/>
                    </a:cubicBezTo>
                    <a:cubicBezTo>
                      <a:pt x="21" y="389"/>
                      <a:pt x="24" y="216"/>
                      <a:pt x="27" y="47"/>
                    </a:cubicBezTo>
                    <a:cubicBezTo>
                      <a:pt x="18" y="30"/>
                      <a:pt x="7" y="16"/>
                      <a:pt x="0" y="0"/>
                    </a:cubicBez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4" name="Google Shape;1144;p56"/>
              <p:cNvSpPr/>
              <p:nvPr/>
            </p:nvSpPr>
            <p:spPr>
              <a:xfrm>
                <a:off x="6522734" y="3773107"/>
                <a:ext cx="1538527" cy="411621"/>
              </a:xfrm>
              <a:custGeom>
                <a:avLst/>
                <a:gdLst/>
                <a:ahLst/>
                <a:cxnLst/>
                <a:rect l="l" t="t" r="r" b="b"/>
                <a:pathLst>
                  <a:path w="36540" h="9776" extrusionOk="0">
                    <a:moveTo>
                      <a:pt x="23351" y="27"/>
                    </a:moveTo>
                    <a:cubicBezTo>
                      <a:pt x="23353" y="27"/>
                      <a:pt x="23355" y="27"/>
                      <a:pt x="23357" y="27"/>
                    </a:cubicBezTo>
                    <a:lnTo>
                      <a:pt x="23357" y="27"/>
                    </a:lnTo>
                    <a:cubicBezTo>
                      <a:pt x="23355" y="27"/>
                      <a:pt x="23352" y="27"/>
                      <a:pt x="23351" y="27"/>
                    </a:cubicBezTo>
                    <a:close/>
                    <a:moveTo>
                      <a:pt x="8449" y="765"/>
                    </a:moveTo>
                    <a:cubicBezTo>
                      <a:pt x="8448" y="765"/>
                      <a:pt x="8448" y="765"/>
                      <a:pt x="8447" y="765"/>
                    </a:cubicBezTo>
                    <a:lnTo>
                      <a:pt x="8447" y="765"/>
                    </a:lnTo>
                    <a:cubicBezTo>
                      <a:pt x="8448" y="765"/>
                      <a:pt x="8448" y="765"/>
                      <a:pt x="8449" y="765"/>
                    </a:cubicBezTo>
                    <a:close/>
                    <a:moveTo>
                      <a:pt x="19528" y="2898"/>
                    </a:moveTo>
                    <a:cubicBezTo>
                      <a:pt x="19533" y="2898"/>
                      <a:pt x="19537" y="2899"/>
                      <a:pt x="19542" y="2899"/>
                    </a:cubicBezTo>
                    <a:cubicBezTo>
                      <a:pt x="19731" y="2902"/>
                      <a:pt x="19880" y="3074"/>
                      <a:pt x="19870" y="3260"/>
                    </a:cubicBezTo>
                    <a:cubicBezTo>
                      <a:pt x="19863" y="3448"/>
                      <a:pt x="19701" y="3590"/>
                      <a:pt x="19517" y="3590"/>
                    </a:cubicBezTo>
                    <a:cubicBezTo>
                      <a:pt x="19515" y="3590"/>
                      <a:pt x="19513" y="3589"/>
                      <a:pt x="19511" y="3589"/>
                    </a:cubicBezTo>
                    <a:cubicBezTo>
                      <a:pt x="19321" y="3582"/>
                      <a:pt x="19173" y="3410"/>
                      <a:pt x="19179" y="3227"/>
                    </a:cubicBezTo>
                    <a:cubicBezTo>
                      <a:pt x="19189" y="3041"/>
                      <a:pt x="19348" y="2898"/>
                      <a:pt x="19528" y="2898"/>
                    </a:cubicBezTo>
                    <a:close/>
                    <a:moveTo>
                      <a:pt x="20538" y="2969"/>
                    </a:moveTo>
                    <a:cubicBezTo>
                      <a:pt x="20542" y="2969"/>
                      <a:pt x="20546" y="2969"/>
                      <a:pt x="20550" y="2969"/>
                    </a:cubicBezTo>
                    <a:cubicBezTo>
                      <a:pt x="20737" y="2973"/>
                      <a:pt x="20889" y="3146"/>
                      <a:pt x="20879" y="3332"/>
                    </a:cubicBezTo>
                    <a:cubicBezTo>
                      <a:pt x="20869" y="3519"/>
                      <a:pt x="20710" y="3660"/>
                      <a:pt x="20523" y="3660"/>
                    </a:cubicBezTo>
                    <a:cubicBezTo>
                      <a:pt x="20521" y="3660"/>
                      <a:pt x="20519" y="3660"/>
                      <a:pt x="20517" y="3660"/>
                    </a:cubicBezTo>
                    <a:cubicBezTo>
                      <a:pt x="20331" y="3654"/>
                      <a:pt x="20178" y="3481"/>
                      <a:pt x="20188" y="3298"/>
                    </a:cubicBezTo>
                    <a:cubicBezTo>
                      <a:pt x="20198" y="3112"/>
                      <a:pt x="20354" y="2969"/>
                      <a:pt x="20538" y="2969"/>
                    </a:cubicBezTo>
                    <a:close/>
                    <a:moveTo>
                      <a:pt x="1896" y="4508"/>
                    </a:moveTo>
                    <a:lnTo>
                      <a:pt x="1896" y="4508"/>
                    </a:lnTo>
                    <a:cubicBezTo>
                      <a:pt x="1894" y="4512"/>
                      <a:pt x="1892" y="4516"/>
                      <a:pt x="1890" y="4520"/>
                    </a:cubicBezTo>
                    <a:cubicBezTo>
                      <a:pt x="1892" y="4516"/>
                      <a:pt x="1894" y="4512"/>
                      <a:pt x="1896" y="4508"/>
                    </a:cubicBezTo>
                    <a:close/>
                    <a:moveTo>
                      <a:pt x="19817" y="4539"/>
                    </a:moveTo>
                    <a:cubicBezTo>
                      <a:pt x="19823" y="4540"/>
                      <a:pt x="19828" y="4540"/>
                      <a:pt x="19833" y="4540"/>
                    </a:cubicBezTo>
                    <a:cubicBezTo>
                      <a:pt x="19827" y="4540"/>
                      <a:pt x="19822" y="4540"/>
                      <a:pt x="19817" y="4539"/>
                    </a:cubicBezTo>
                    <a:close/>
                    <a:moveTo>
                      <a:pt x="24408" y="4757"/>
                    </a:moveTo>
                    <a:cubicBezTo>
                      <a:pt x="24410" y="4757"/>
                      <a:pt x="24412" y="4757"/>
                      <a:pt x="24414" y="4757"/>
                    </a:cubicBezTo>
                    <a:cubicBezTo>
                      <a:pt x="24412" y="4757"/>
                      <a:pt x="24410" y="4757"/>
                      <a:pt x="24408" y="4757"/>
                    </a:cubicBezTo>
                    <a:close/>
                    <a:moveTo>
                      <a:pt x="36080" y="6326"/>
                    </a:moveTo>
                    <a:cubicBezTo>
                      <a:pt x="36081" y="6328"/>
                      <a:pt x="36081" y="6331"/>
                      <a:pt x="36082" y="6333"/>
                    </a:cubicBezTo>
                    <a:lnTo>
                      <a:pt x="36082" y="6333"/>
                    </a:lnTo>
                    <a:cubicBezTo>
                      <a:pt x="36081" y="6331"/>
                      <a:pt x="36081" y="6329"/>
                      <a:pt x="36080" y="6326"/>
                    </a:cubicBezTo>
                    <a:close/>
                    <a:moveTo>
                      <a:pt x="36092" y="6364"/>
                    </a:moveTo>
                    <a:cubicBezTo>
                      <a:pt x="36092" y="6365"/>
                      <a:pt x="36092" y="6367"/>
                      <a:pt x="36092" y="6369"/>
                    </a:cubicBezTo>
                    <a:cubicBezTo>
                      <a:pt x="36092" y="6367"/>
                      <a:pt x="36092" y="6365"/>
                      <a:pt x="36092" y="6364"/>
                    </a:cubicBezTo>
                    <a:close/>
                    <a:moveTo>
                      <a:pt x="19193" y="0"/>
                    </a:moveTo>
                    <a:cubicBezTo>
                      <a:pt x="18971" y="0"/>
                      <a:pt x="18749" y="3"/>
                      <a:pt x="18526" y="6"/>
                    </a:cubicBezTo>
                    <a:cubicBezTo>
                      <a:pt x="17835" y="14"/>
                      <a:pt x="17147" y="75"/>
                      <a:pt x="16460" y="98"/>
                    </a:cubicBezTo>
                    <a:cubicBezTo>
                      <a:pt x="16375" y="101"/>
                      <a:pt x="16291" y="102"/>
                      <a:pt x="16206" y="102"/>
                    </a:cubicBezTo>
                    <a:cubicBezTo>
                      <a:pt x="16000" y="102"/>
                      <a:pt x="15794" y="95"/>
                      <a:pt x="15590" y="88"/>
                    </a:cubicBezTo>
                    <a:cubicBezTo>
                      <a:pt x="15392" y="83"/>
                      <a:pt x="15195" y="77"/>
                      <a:pt x="15000" y="77"/>
                    </a:cubicBezTo>
                    <a:cubicBezTo>
                      <a:pt x="14820" y="77"/>
                      <a:pt x="14641" y="82"/>
                      <a:pt x="14462" y="95"/>
                    </a:cubicBezTo>
                    <a:cubicBezTo>
                      <a:pt x="13937" y="149"/>
                      <a:pt x="13419" y="253"/>
                      <a:pt x="12891" y="298"/>
                    </a:cubicBezTo>
                    <a:lnTo>
                      <a:pt x="12887" y="298"/>
                    </a:lnTo>
                    <a:cubicBezTo>
                      <a:pt x="12885" y="299"/>
                      <a:pt x="12883" y="300"/>
                      <a:pt x="12881" y="300"/>
                    </a:cubicBezTo>
                    <a:cubicBezTo>
                      <a:pt x="12877" y="300"/>
                      <a:pt x="12872" y="298"/>
                      <a:pt x="12867" y="298"/>
                    </a:cubicBezTo>
                    <a:cubicBezTo>
                      <a:pt x="12861" y="301"/>
                      <a:pt x="12857" y="301"/>
                      <a:pt x="12850" y="301"/>
                    </a:cubicBezTo>
                    <a:cubicBezTo>
                      <a:pt x="12484" y="331"/>
                      <a:pt x="12115" y="335"/>
                      <a:pt x="11750" y="359"/>
                    </a:cubicBezTo>
                    <a:cubicBezTo>
                      <a:pt x="11215" y="406"/>
                      <a:pt x="10687" y="514"/>
                      <a:pt x="10152" y="592"/>
                    </a:cubicBezTo>
                    <a:cubicBezTo>
                      <a:pt x="9857" y="633"/>
                      <a:pt x="9563" y="680"/>
                      <a:pt x="9268" y="711"/>
                    </a:cubicBezTo>
                    <a:cubicBezTo>
                      <a:pt x="8994" y="741"/>
                      <a:pt x="8716" y="748"/>
                      <a:pt x="8438" y="769"/>
                    </a:cubicBezTo>
                    <a:cubicBezTo>
                      <a:pt x="8441" y="766"/>
                      <a:pt x="8444" y="766"/>
                      <a:pt x="8447" y="765"/>
                    </a:cubicBezTo>
                    <a:lnTo>
                      <a:pt x="8447" y="765"/>
                    </a:lnTo>
                    <a:cubicBezTo>
                      <a:pt x="8434" y="766"/>
                      <a:pt x="8421" y="769"/>
                      <a:pt x="8408" y="769"/>
                    </a:cubicBezTo>
                    <a:cubicBezTo>
                      <a:pt x="8171" y="792"/>
                      <a:pt x="7933" y="816"/>
                      <a:pt x="7700" y="856"/>
                    </a:cubicBezTo>
                    <a:cubicBezTo>
                      <a:pt x="7382" y="924"/>
                      <a:pt x="7067" y="1005"/>
                      <a:pt x="6749" y="1077"/>
                    </a:cubicBezTo>
                    <a:cubicBezTo>
                      <a:pt x="6603" y="1107"/>
                      <a:pt x="6450" y="1131"/>
                      <a:pt x="6298" y="1155"/>
                    </a:cubicBezTo>
                    <a:cubicBezTo>
                      <a:pt x="6133" y="1182"/>
                      <a:pt x="5967" y="1208"/>
                      <a:pt x="5804" y="1236"/>
                    </a:cubicBezTo>
                    <a:cubicBezTo>
                      <a:pt x="5662" y="1269"/>
                      <a:pt x="5523" y="1303"/>
                      <a:pt x="5384" y="1341"/>
                    </a:cubicBezTo>
                    <a:cubicBezTo>
                      <a:pt x="5242" y="1378"/>
                      <a:pt x="5100" y="1425"/>
                      <a:pt x="4961" y="1469"/>
                    </a:cubicBezTo>
                    <a:cubicBezTo>
                      <a:pt x="4781" y="1541"/>
                      <a:pt x="4609" y="1611"/>
                      <a:pt x="4433" y="1686"/>
                    </a:cubicBezTo>
                    <a:cubicBezTo>
                      <a:pt x="4256" y="1764"/>
                      <a:pt x="4084" y="1849"/>
                      <a:pt x="3911" y="1930"/>
                    </a:cubicBezTo>
                    <a:cubicBezTo>
                      <a:pt x="3606" y="2072"/>
                      <a:pt x="3298" y="2204"/>
                      <a:pt x="2993" y="2350"/>
                    </a:cubicBezTo>
                    <a:cubicBezTo>
                      <a:pt x="2976" y="2383"/>
                      <a:pt x="2960" y="2418"/>
                      <a:pt x="2943" y="2452"/>
                    </a:cubicBezTo>
                    <a:cubicBezTo>
                      <a:pt x="2841" y="2638"/>
                      <a:pt x="2737" y="2827"/>
                      <a:pt x="2631" y="3013"/>
                    </a:cubicBezTo>
                    <a:cubicBezTo>
                      <a:pt x="2529" y="3193"/>
                      <a:pt x="2424" y="3366"/>
                      <a:pt x="2337" y="3552"/>
                    </a:cubicBezTo>
                    <a:cubicBezTo>
                      <a:pt x="2262" y="3721"/>
                      <a:pt x="2191" y="3894"/>
                      <a:pt x="2113" y="4063"/>
                    </a:cubicBezTo>
                    <a:cubicBezTo>
                      <a:pt x="2044" y="4210"/>
                      <a:pt x="1970" y="4357"/>
                      <a:pt x="1898" y="4503"/>
                    </a:cubicBezTo>
                    <a:lnTo>
                      <a:pt x="1898" y="4503"/>
                    </a:lnTo>
                    <a:cubicBezTo>
                      <a:pt x="1898" y="4502"/>
                      <a:pt x="1899" y="4501"/>
                      <a:pt x="1899" y="4500"/>
                    </a:cubicBezTo>
                    <a:lnTo>
                      <a:pt x="1899" y="4500"/>
                    </a:lnTo>
                    <a:cubicBezTo>
                      <a:pt x="1898" y="4503"/>
                      <a:pt x="1897" y="4505"/>
                      <a:pt x="1896" y="4508"/>
                    </a:cubicBezTo>
                    <a:lnTo>
                      <a:pt x="1896" y="4508"/>
                    </a:lnTo>
                    <a:cubicBezTo>
                      <a:pt x="1896" y="4506"/>
                      <a:pt x="1897" y="4505"/>
                      <a:pt x="1898" y="4503"/>
                    </a:cubicBezTo>
                    <a:lnTo>
                      <a:pt x="1898" y="4503"/>
                    </a:lnTo>
                    <a:cubicBezTo>
                      <a:pt x="1895" y="4510"/>
                      <a:pt x="1892" y="4518"/>
                      <a:pt x="1890" y="4524"/>
                    </a:cubicBezTo>
                    <a:cubicBezTo>
                      <a:pt x="1886" y="4530"/>
                      <a:pt x="1883" y="4537"/>
                      <a:pt x="1879" y="4540"/>
                    </a:cubicBezTo>
                    <a:lnTo>
                      <a:pt x="1879" y="4540"/>
                    </a:lnTo>
                    <a:cubicBezTo>
                      <a:pt x="1883" y="4537"/>
                      <a:pt x="1886" y="4531"/>
                      <a:pt x="1890" y="4527"/>
                    </a:cubicBezTo>
                    <a:lnTo>
                      <a:pt x="1890" y="4527"/>
                    </a:lnTo>
                    <a:cubicBezTo>
                      <a:pt x="1791" y="4748"/>
                      <a:pt x="1710" y="4974"/>
                      <a:pt x="1619" y="5201"/>
                    </a:cubicBezTo>
                    <a:cubicBezTo>
                      <a:pt x="1531" y="5424"/>
                      <a:pt x="1429" y="5645"/>
                      <a:pt x="1335" y="5865"/>
                    </a:cubicBezTo>
                    <a:cubicBezTo>
                      <a:pt x="1240" y="6088"/>
                      <a:pt x="1141" y="6315"/>
                      <a:pt x="1057" y="6542"/>
                    </a:cubicBezTo>
                    <a:cubicBezTo>
                      <a:pt x="1013" y="6657"/>
                      <a:pt x="969" y="6772"/>
                      <a:pt x="924" y="6887"/>
                    </a:cubicBezTo>
                    <a:cubicBezTo>
                      <a:pt x="880" y="6995"/>
                      <a:pt x="827" y="7104"/>
                      <a:pt x="772" y="7212"/>
                    </a:cubicBezTo>
                    <a:cubicBezTo>
                      <a:pt x="708" y="7368"/>
                      <a:pt x="657" y="7524"/>
                      <a:pt x="607" y="7683"/>
                    </a:cubicBezTo>
                    <a:cubicBezTo>
                      <a:pt x="552" y="7852"/>
                      <a:pt x="491" y="8018"/>
                      <a:pt x="433" y="8188"/>
                    </a:cubicBezTo>
                    <a:cubicBezTo>
                      <a:pt x="386" y="8353"/>
                      <a:pt x="335" y="8522"/>
                      <a:pt x="285" y="8685"/>
                    </a:cubicBezTo>
                    <a:cubicBezTo>
                      <a:pt x="238" y="8831"/>
                      <a:pt x="169" y="8966"/>
                      <a:pt x="119" y="9112"/>
                    </a:cubicBezTo>
                    <a:cubicBezTo>
                      <a:pt x="102" y="9183"/>
                      <a:pt x="88" y="9261"/>
                      <a:pt x="75" y="9335"/>
                    </a:cubicBezTo>
                    <a:cubicBezTo>
                      <a:pt x="61" y="9393"/>
                      <a:pt x="47" y="9454"/>
                      <a:pt x="38" y="9515"/>
                    </a:cubicBezTo>
                    <a:cubicBezTo>
                      <a:pt x="24" y="9599"/>
                      <a:pt x="14" y="9688"/>
                      <a:pt x="0" y="9775"/>
                    </a:cubicBezTo>
                    <a:cubicBezTo>
                      <a:pt x="27" y="9745"/>
                      <a:pt x="47" y="9711"/>
                      <a:pt x="75" y="9684"/>
                    </a:cubicBezTo>
                    <a:cubicBezTo>
                      <a:pt x="82" y="9674"/>
                      <a:pt x="85" y="9667"/>
                      <a:pt x="91" y="9660"/>
                    </a:cubicBezTo>
                    <a:cubicBezTo>
                      <a:pt x="227" y="9505"/>
                      <a:pt x="383" y="9363"/>
                      <a:pt x="535" y="9220"/>
                    </a:cubicBezTo>
                    <a:cubicBezTo>
                      <a:pt x="837" y="8929"/>
                      <a:pt x="1175" y="8678"/>
                      <a:pt x="1510" y="8431"/>
                    </a:cubicBezTo>
                    <a:cubicBezTo>
                      <a:pt x="1843" y="8191"/>
                      <a:pt x="2174" y="7944"/>
                      <a:pt x="2523" y="7727"/>
                    </a:cubicBezTo>
                    <a:cubicBezTo>
                      <a:pt x="2875" y="7511"/>
                      <a:pt x="3237" y="7320"/>
                      <a:pt x="3610" y="7138"/>
                    </a:cubicBezTo>
                    <a:cubicBezTo>
                      <a:pt x="3976" y="6962"/>
                      <a:pt x="4337" y="6775"/>
                      <a:pt x="4703" y="6603"/>
                    </a:cubicBezTo>
                    <a:cubicBezTo>
                      <a:pt x="5086" y="6420"/>
                      <a:pt x="5479" y="6254"/>
                      <a:pt x="5872" y="6095"/>
                    </a:cubicBezTo>
                    <a:cubicBezTo>
                      <a:pt x="6150" y="5980"/>
                      <a:pt x="6427" y="5871"/>
                      <a:pt x="6708" y="5763"/>
                    </a:cubicBezTo>
                    <a:cubicBezTo>
                      <a:pt x="6972" y="5662"/>
                      <a:pt x="7247" y="5553"/>
                      <a:pt x="7524" y="5485"/>
                    </a:cubicBezTo>
                    <a:cubicBezTo>
                      <a:pt x="8103" y="5353"/>
                      <a:pt x="8696" y="5276"/>
                      <a:pt x="9278" y="5150"/>
                    </a:cubicBezTo>
                    <a:cubicBezTo>
                      <a:pt x="9610" y="5076"/>
                      <a:pt x="9935" y="4977"/>
                      <a:pt x="10270" y="4920"/>
                    </a:cubicBezTo>
                    <a:cubicBezTo>
                      <a:pt x="10446" y="4893"/>
                      <a:pt x="10626" y="4859"/>
                      <a:pt x="10805" y="4842"/>
                    </a:cubicBezTo>
                    <a:cubicBezTo>
                      <a:pt x="10998" y="4821"/>
                      <a:pt x="11191" y="4808"/>
                      <a:pt x="11384" y="4791"/>
                    </a:cubicBezTo>
                    <a:lnTo>
                      <a:pt x="11381" y="4791"/>
                    </a:lnTo>
                    <a:cubicBezTo>
                      <a:pt x="11801" y="4754"/>
                      <a:pt x="12217" y="4713"/>
                      <a:pt x="12637" y="4662"/>
                    </a:cubicBezTo>
                    <a:cubicBezTo>
                      <a:pt x="13044" y="4612"/>
                      <a:pt x="13453" y="4568"/>
                      <a:pt x="13863" y="4527"/>
                    </a:cubicBezTo>
                    <a:cubicBezTo>
                      <a:pt x="14225" y="4492"/>
                      <a:pt x="14591" y="4472"/>
                      <a:pt x="14953" y="4472"/>
                    </a:cubicBezTo>
                    <a:cubicBezTo>
                      <a:pt x="14980" y="4472"/>
                      <a:pt x="15007" y="4473"/>
                      <a:pt x="15035" y="4473"/>
                    </a:cubicBezTo>
                    <a:cubicBezTo>
                      <a:pt x="15156" y="4475"/>
                      <a:pt x="15277" y="4477"/>
                      <a:pt x="15398" y="4477"/>
                    </a:cubicBezTo>
                    <a:cubicBezTo>
                      <a:pt x="15448" y="4477"/>
                      <a:pt x="15499" y="4477"/>
                      <a:pt x="15549" y="4476"/>
                    </a:cubicBezTo>
                    <a:cubicBezTo>
                      <a:pt x="15746" y="4470"/>
                      <a:pt x="15942" y="4456"/>
                      <a:pt x="16141" y="4449"/>
                    </a:cubicBezTo>
                    <a:cubicBezTo>
                      <a:pt x="16483" y="4440"/>
                      <a:pt x="16824" y="4435"/>
                      <a:pt x="17165" y="4435"/>
                    </a:cubicBezTo>
                    <a:cubicBezTo>
                      <a:pt x="17434" y="4435"/>
                      <a:pt x="17704" y="4438"/>
                      <a:pt x="17974" y="4443"/>
                    </a:cubicBezTo>
                    <a:cubicBezTo>
                      <a:pt x="18588" y="4452"/>
                      <a:pt x="19206" y="4506"/>
                      <a:pt x="19817" y="4539"/>
                    </a:cubicBezTo>
                    <a:lnTo>
                      <a:pt x="19817" y="4539"/>
                    </a:lnTo>
                    <a:cubicBezTo>
                      <a:pt x="19814" y="4539"/>
                      <a:pt x="19811" y="4538"/>
                      <a:pt x="19809" y="4537"/>
                    </a:cubicBezTo>
                    <a:lnTo>
                      <a:pt x="19809" y="4537"/>
                    </a:lnTo>
                    <a:cubicBezTo>
                      <a:pt x="20181" y="4554"/>
                      <a:pt x="20550" y="4565"/>
                      <a:pt x="20923" y="4565"/>
                    </a:cubicBezTo>
                    <a:cubicBezTo>
                      <a:pt x="21073" y="4565"/>
                      <a:pt x="21224" y="4564"/>
                      <a:pt x="21375" y="4564"/>
                    </a:cubicBezTo>
                    <a:cubicBezTo>
                      <a:pt x="21619" y="4564"/>
                      <a:pt x="21863" y="4566"/>
                      <a:pt x="22105" y="4581"/>
                    </a:cubicBezTo>
                    <a:cubicBezTo>
                      <a:pt x="22497" y="4605"/>
                      <a:pt x="22891" y="4652"/>
                      <a:pt x="23280" y="4687"/>
                    </a:cubicBezTo>
                    <a:cubicBezTo>
                      <a:pt x="23656" y="4723"/>
                      <a:pt x="24031" y="4737"/>
                      <a:pt x="24408" y="4757"/>
                    </a:cubicBezTo>
                    <a:lnTo>
                      <a:pt x="24408" y="4757"/>
                    </a:lnTo>
                    <a:cubicBezTo>
                      <a:pt x="24401" y="4756"/>
                      <a:pt x="24394" y="4755"/>
                      <a:pt x="24387" y="4754"/>
                    </a:cubicBezTo>
                    <a:lnTo>
                      <a:pt x="24387" y="4754"/>
                    </a:lnTo>
                    <a:cubicBezTo>
                      <a:pt x="24789" y="4768"/>
                      <a:pt x="25191" y="4764"/>
                      <a:pt x="25593" y="4778"/>
                    </a:cubicBezTo>
                    <a:cubicBezTo>
                      <a:pt x="26012" y="4795"/>
                      <a:pt x="26439" y="4795"/>
                      <a:pt x="26856" y="4845"/>
                    </a:cubicBezTo>
                    <a:cubicBezTo>
                      <a:pt x="27268" y="4896"/>
                      <a:pt x="27678" y="4967"/>
                      <a:pt x="28092" y="5035"/>
                    </a:cubicBezTo>
                    <a:cubicBezTo>
                      <a:pt x="28494" y="5099"/>
                      <a:pt x="28904" y="5147"/>
                      <a:pt x="29307" y="5218"/>
                    </a:cubicBezTo>
                    <a:cubicBezTo>
                      <a:pt x="29717" y="5289"/>
                      <a:pt x="30123" y="5387"/>
                      <a:pt x="30530" y="5479"/>
                    </a:cubicBezTo>
                    <a:cubicBezTo>
                      <a:pt x="30929" y="5570"/>
                      <a:pt x="31325" y="5658"/>
                      <a:pt x="31718" y="5773"/>
                    </a:cubicBezTo>
                    <a:cubicBezTo>
                      <a:pt x="32110" y="5895"/>
                      <a:pt x="32507" y="6020"/>
                      <a:pt x="32890" y="6176"/>
                    </a:cubicBezTo>
                    <a:cubicBezTo>
                      <a:pt x="33265" y="6328"/>
                      <a:pt x="33641" y="6487"/>
                      <a:pt x="34013" y="6643"/>
                    </a:cubicBezTo>
                    <a:cubicBezTo>
                      <a:pt x="34187" y="6718"/>
                      <a:pt x="34359" y="6792"/>
                      <a:pt x="34525" y="6881"/>
                    </a:cubicBezTo>
                    <a:cubicBezTo>
                      <a:pt x="34687" y="6965"/>
                      <a:pt x="34843" y="7064"/>
                      <a:pt x="34999" y="7161"/>
                    </a:cubicBezTo>
                    <a:cubicBezTo>
                      <a:pt x="35334" y="7368"/>
                      <a:pt x="35670" y="7578"/>
                      <a:pt x="35987" y="7815"/>
                    </a:cubicBezTo>
                    <a:cubicBezTo>
                      <a:pt x="36191" y="7961"/>
                      <a:pt x="36367" y="8127"/>
                      <a:pt x="36539" y="8303"/>
                    </a:cubicBezTo>
                    <a:cubicBezTo>
                      <a:pt x="36492" y="8042"/>
                      <a:pt x="36448" y="7781"/>
                      <a:pt x="36397" y="7524"/>
                    </a:cubicBezTo>
                    <a:cubicBezTo>
                      <a:pt x="36320" y="7131"/>
                      <a:pt x="36201" y="6745"/>
                      <a:pt x="36089" y="6362"/>
                    </a:cubicBezTo>
                    <a:lnTo>
                      <a:pt x="36089" y="6362"/>
                    </a:lnTo>
                    <a:cubicBezTo>
                      <a:pt x="36090" y="6362"/>
                      <a:pt x="36091" y="6363"/>
                      <a:pt x="36092" y="6364"/>
                    </a:cubicBezTo>
                    <a:lnTo>
                      <a:pt x="36092" y="6364"/>
                    </a:lnTo>
                    <a:cubicBezTo>
                      <a:pt x="36091" y="6360"/>
                      <a:pt x="36089" y="6358"/>
                      <a:pt x="36089" y="6356"/>
                    </a:cubicBezTo>
                    <a:cubicBezTo>
                      <a:pt x="36088" y="6352"/>
                      <a:pt x="36087" y="6348"/>
                      <a:pt x="36086" y="6345"/>
                    </a:cubicBezTo>
                    <a:lnTo>
                      <a:pt x="36086" y="6345"/>
                    </a:lnTo>
                    <a:cubicBezTo>
                      <a:pt x="36086" y="6345"/>
                      <a:pt x="36086" y="6345"/>
                      <a:pt x="36086" y="6345"/>
                    </a:cubicBezTo>
                    <a:cubicBezTo>
                      <a:pt x="36084" y="6341"/>
                      <a:pt x="36083" y="6337"/>
                      <a:pt x="36082" y="6333"/>
                    </a:cubicBezTo>
                    <a:lnTo>
                      <a:pt x="36082" y="6333"/>
                    </a:lnTo>
                    <a:cubicBezTo>
                      <a:pt x="36082" y="6333"/>
                      <a:pt x="36082" y="6334"/>
                      <a:pt x="36082" y="6335"/>
                    </a:cubicBezTo>
                    <a:lnTo>
                      <a:pt x="36082" y="6335"/>
                    </a:lnTo>
                    <a:cubicBezTo>
                      <a:pt x="36081" y="6332"/>
                      <a:pt x="36080" y="6328"/>
                      <a:pt x="36079" y="6325"/>
                    </a:cubicBezTo>
                    <a:lnTo>
                      <a:pt x="36079" y="6325"/>
                    </a:lnTo>
                    <a:cubicBezTo>
                      <a:pt x="36079" y="6325"/>
                      <a:pt x="36080" y="6326"/>
                      <a:pt x="36080" y="6326"/>
                    </a:cubicBezTo>
                    <a:lnTo>
                      <a:pt x="36080" y="6326"/>
                    </a:lnTo>
                    <a:cubicBezTo>
                      <a:pt x="36000" y="6072"/>
                      <a:pt x="35915" y="5824"/>
                      <a:pt x="35839" y="5570"/>
                    </a:cubicBezTo>
                    <a:cubicBezTo>
                      <a:pt x="35757" y="5296"/>
                      <a:pt x="35683" y="5018"/>
                      <a:pt x="35612" y="4740"/>
                    </a:cubicBezTo>
                    <a:cubicBezTo>
                      <a:pt x="35507" y="4405"/>
                      <a:pt x="35378" y="4077"/>
                      <a:pt x="35246" y="3752"/>
                    </a:cubicBezTo>
                    <a:cubicBezTo>
                      <a:pt x="35081" y="3430"/>
                      <a:pt x="34914" y="3112"/>
                      <a:pt x="34738" y="2797"/>
                    </a:cubicBezTo>
                    <a:cubicBezTo>
                      <a:pt x="34704" y="2739"/>
                      <a:pt x="34674" y="2682"/>
                      <a:pt x="34640" y="2621"/>
                    </a:cubicBezTo>
                    <a:cubicBezTo>
                      <a:pt x="34586" y="2587"/>
                      <a:pt x="34528" y="2549"/>
                      <a:pt x="34471" y="2516"/>
                    </a:cubicBezTo>
                    <a:cubicBezTo>
                      <a:pt x="34342" y="2441"/>
                      <a:pt x="34210" y="2374"/>
                      <a:pt x="34078" y="2302"/>
                    </a:cubicBezTo>
                    <a:cubicBezTo>
                      <a:pt x="33801" y="2153"/>
                      <a:pt x="33526" y="2005"/>
                      <a:pt x="33241" y="1869"/>
                    </a:cubicBezTo>
                    <a:cubicBezTo>
                      <a:pt x="32943" y="1737"/>
                      <a:pt x="32643" y="1622"/>
                      <a:pt x="32334" y="1520"/>
                    </a:cubicBezTo>
                    <a:cubicBezTo>
                      <a:pt x="31904" y="1391"/>
                      <a:pt x="31471" y="1280"/>
                      <a:pt x="31041" y="1164"/>
                    </a:cubicBezTo>
                    <a:cubicBezTo>
                      <a:pt x="30838" y="1111"/>
                      <a:pt x="30634" y="1050"/>
                      <a:pt x="30431" y="999"/>
                    </a:cubicBezTo>
                    <a:cubicBezTo>
                      <a:pt x="30211" y="941"/>
                      <a:pt x="29988" y="897"/>
                      <a:pt x="29764" y="853"/>
                    </a:cubicBezTo>
                    <a:cubicBezTo>
                      <a:pt x="29754" y="853"/>
                      <a:pt x="29747" y="850"/>
                      <a:pt x="29737" y="850"/>
                    </a:cubicBezTo>
                    <a:cubicBezTo>
                      <a:pt x="29733" y="847"/>
                      <a:pt x="29730" y="847"/>
                      <a:pt x="29727" y="847"/>
                    </a:cubicBezTo>
                    <a:lnTo>
                      <a:pt x="29730" y="847"/>
                    </a:lnTo>
                    <a:cubicBezTo>
                      <a:pt x="29459" y="799"/>
                      <a:pt x="29189" y="748"/>
                      <a:pt x="28921" y="684"/>
                    </a:cubicBezTo>
                    <a:cubicBezTo>
                      <a:pt x="28623" y="616"/>
                      <a:pt x="28325" y="548"/>
                      <a:pt x="28023" y="491"/>
                    </a:cubicBezTo>
                    <a:cubicBezTo>
                      <a:pt x="27840" y="457"/>
                      <a:pt x="27654" y="427"/>
                      <a:pt x="27468" y="400"/>
                    </a:cubicBezTo>
                    <a:cubicBezTo>
                      <a:pt x="27289" y="372"/>
                      <a:pt x="27106" y="359"/>
                      <a:pt x="26923" y="339"/>
                    </a:cubicBezTo>
                    <a:cubicBezTo>
                      <a:pt x="26510" y="288"/>
                      <a:pt x="26097" y="244"/>
                      <a:pt x="25684" y="203"/>
                    </a:cubicBezTo>
                    <a:cubicBezTo>
                      <a:pt x="25294" y="169"/>
                      <a:pt x="24905" y="142"/>
                      <a:pt x="24512" y="111"/>
                    </a:cubicBezTo>
                    <a:cubicBezTo>
                      <a:pt x="24136" y="84"/>
                      <a:pt x="23764" y="54"/>
                      <a:pt x="23385" y="30"/>
                    </a:cubicBezTo>
                    <a:cubicBezTo>
                      <a:pt x="23374" y="30"/>
                      <a:pt x="23366" y="28"/>
                      <a:pt x="23357" y="27"/>
                    </a:cubicBezTo>
                    <a:lnTo>
                      <a:pt x="23357" y="27"/>
                    </a:lnTo>
                    <a:cubicBezTo>
                      <a:pt x="23360" y="28"/>
                      <a:pt x="23363" y="28"/>
                      <a:pt x="23364" y="30"/>
                    </a:cubicBezTo>
                    <a:cubicBezTo>
                      <a:pt x="23155" y="21"/>
                      <a:pt x="22945" y="18"/>
                      <a:pt x="22735" y="18"/>
                    </a:cubicBezTo>
                    <a:cubicBezTo>
                      <a:pt x="22554" y="18"/>
                      <a:pt x="22373" y="20"/>
                      <a:pt x="22192" y="23"/>
                    </a:cubicBezTo>
                    <a:cubicBezTo>
                      <a:pt x="21938" y="30"/>
                      <a:pt x="21684" y="32"/>
                      <a:pt x="21430" y="32"/>
                    </a:cubicBezTo>
                    <a:cubicBezTo>
                      <a:pt x="21273" y="32"/>
                      <a:pt x="21115" y="32"/>
                      <a:pt x="20956" y="30"/>
                    </a:cubicBezTo>
                    <a:cubicBezTo>
                      <a:pt x="20554" y="27"/>
                      <a:pt x="20148" y="17"/>
                      <a:pt x="19741" y="6"/>
                    </a:cubicBezTo>
                    <a:cubicBezTo>
                      <a:pt x="19558" y="2"/>
                      <a:pt x="19375" y="0"/>
                      <a:pt x="19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5" name="Google Shape;1145;p56"/>
              <p:cNvSpPr/>
              <p:nvPr/>
            </p:nvSpPr>
            <p:spPr>
              <a:xfrm>
                <a:off x="8084642" y="3993193"/>
                <a:ext cx="9726" cy="5482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302" extrusionOk="0">
                    <a:moveTo>
                      <a:pt x="0" y="1"/>
                    </a:moveTo>
                    <a:cubicBezTo>
                      <a:pt x="0" y="8"/>
                      <a:pt x="0" y="15"/>
                      <a:pt x="3" y="21"/>
                    </a:cubicBezTo>
                    <a:cubicBezTo>
                      <a:pt x="61" y="343"/>
                      <a:pt x="119" y="668"/>
                      <a:pt x="163" y="993"/>
                    </a:cubicBezTo>
                    <a:cubicBezTo>
                      <a:pt x="186" y="1095"/>
                      <a:pt x="207" y="1199"/>
                      <a:pt x="230" y="1301"/>
                    </a:cubicBezTo>
                    <a:cubicBezTo>
                      <a:pt x="203" y="1088"/>
                      <a:pt x="176" y="874"/>
                      <a:pt x="146" y="661"/>
                    </a:cubicBezTo>
                    <a:cubicBezTo>
                      <a:pt x="122" y="516"/>
                      <a:pt x="94" y="374"/>
                      <a:pt x="61" y="232"/>
                    </a:cubicBezTo>
                    <a:cubicBezTo>
                      <a:pt x="41" y="154"/>
                      <a:pt x="20" y="76"/>
                      <a:pt x="0" y="1"/>
                    </a:cubicBez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6" name="Google Shape;1146;p56"/>
              <p:cNvSpPr/>
              <p:nvPr/>
            </p:nvSpPr>
            <p:spPr>
              <a:xfrm>
                <a:off x="6513892" y="3988899"/>
                <a:ext cx="1559791" cy="480295"/>
              </a:xfrm>
              <a:custGeom>
                <a:avLst/>
                <a:gdLst/>
                <a:ahLst/>
                <a:cxnLst/>
                <a:rect l="l" t="t" r="r" b="b"/>
                <a:pathLst>
                  <a:path w="37045" h="11407" extrusionOk="0">
                    <a:moveTo>
                      <a:pt x="26364" y="364"/>
                    </a:moveTo>
                    <a:cubicBezTo>
                      <a:pt x="26375" y="364"/>
                      <a:pt x="26386" y="365"/>
                      <a:pt x="26397" y="365"/>
                    </a:cubicBezTo>
                    <a:lnTo>
                      <a:pt x="26397" y="365"/>
                    </a:lnTo>
                    <a:cubicBezTo>
                      <a:pt x="26386" y="364"/>
                      <a:pt x="26375" y="364"/>
                      <a:pt x="26364" y="364"/>
                    </a:cubicBezTo>
                    <a:close/>
                    <a:moveTo>
                      <a:pt x="3779" y="2805"/>
                    </a:moveTo>
                    <a:lnTo>
                      <a:pt x="3779" y="2805"/>
                    </a:lnTo>
                    <a:cubicBezTo>
                      <a:pt x="3778" y="2806"/>
                      <a:pt x="3776" y="2807"/>
                      <a:pt x="3774" y="2807"/>
                    </a:cubicBezTo>
                    <a:lnTo>
                      <a:pt x="3774" y="2807"/>
                    </a:lnTo>
                    <a:cubicBezTo>
                      <a:pt x="3776" y="2807"/>
                      <a:pt x="3778" y="2806"/>
                      <a:pt x="3779" y="2805"/>
                    </a:cubicBezTo>
                    <a:close/>
                    <a:moveTo>
                      <a:pt x="3774" y="2807"/>
                    </a:moveTo>
                    <a:cubicBezTo>
                      <a:pt x="3771" y="2809"/>
                      <a:pt x="3768" y="2810"/>
                      <a:pt x="3766" y="2812"/>
                    </a:cubicBezTo>
                    <a:lnTo>
                      <a:pt x="3766" y="2812"/>
                    </a:lnTo>
                    <a:cubicBezTo>
                      <a:pt x="3769" y="2810"/>
                      <a:pt x="3772" y="2809"/>
                      <a:pt x="3774" y="2807"/>
                    </a:cubicBezTo>
                    <a:close/>
                    <a:moveTo>
                      <a:pt x="7652" y="6564"/>
                    </a:moveTo>
                    <a:cubicBezTo>
                      <a:pt x="7650" y="6566"/>
                      <a:pt x="7646" y="6567"/>
                      <a:pt x="7643" y="6568"/>
                    </a:cubicBezTo>
                    <a:lnTo>
                      <a:pt x="7643" y="6568"/>
                    </a:lnTo>
                    <a:lnTo>
                      <a:pt x="7643" y="6567"/>
                    </a:lnTo>
                    <a:cubicBezTo>
                      <a:pt x="7646" y="6566"/>
                      <a:pt x="7649" y="6565"/>
                      <a:pt x="7652" y="6564"/>
                    </a:cubicBezTo>
                    <a:close/>
                    <a:moveTo>
                      <a:pt x="17373" y="1"/>
                    </a:moveTo>
                    <a:cubicBezTo>
                      <a:pt x="17015" y="1"/>
                      <a:pt x="16658" y="7"/>
                      <a:pt x="16301" y="22"/>
                    </a:cubicBezTo>
                    <a:cubicBezTo>
                      <a:pt x="16016" y="30"/>
                      <a:pt x="15737" y="44"/>
                      <a:pt x="15456" y="44"/>
                    </a:cubicBezTo>
                    <a:cubicBezTo>
                      <a:pt x="15399" y="44"/>
                      <a:pt x="15342" y="43"/>
                      <a:pt x="15285" y="42"/>
                    </a:cubicBezTo>
                    <a:cubicBezTo>
                      <a:pt x="15230" y="40"/>
                      <a:pt x="15175" y="40"/>
                      <a:pt x="15121" y="40"/>
                    </a:cubicBezTo>
                    <a:cubicBezTo>
                      <a:pt x="14831" y="40"/>
                      <a:pt x="14543" y="59"/>
                      <a:pt x="14256" y="79"/>
                    </a:cubicBezTo>
                    <a:cubicBezTo>
                      <a:pt x="13775" y="123"/>
                      <a:pt x="13291" y="178"/>
                      <a:pt x="12810" y="239"/>
                    </a:cubicBezTo>
                    <a:cubicBezTo>
                      <a:pt x="12325" y="299"/>
                      <a:pt x="11838" y="340"/>
                      <a:pt x="11354" y="377"/>
                    </a:cubicBezTo>
                    <a:lnTo>
                      <a:pt x="11364" y="377"/>
                    </a:lnTo>
                    <a:cubicBezTo>
                      <a:pt x="11358" y="377"/>
                      <a:pt x="11354" y="381"/>
                      <a:pt x="11347" y="381"/>
                    </a:cubicBezTo>
                    <a:cubicBezTo>
                      <a:pt x="11181" y="395"/>
                      <a:pt x="11012" y="415"/>
                      <a:pt x="10846" y="435"/>
                    </a:cubicBezTo>
                    <a:cubicBezTo>
                      <a:pt x="10683" y="459"/>
                      <a:pt x="10521" y="492"/>
                      <a:pt x="10362" y="523"/>
                    </a:cubicBezTo>
                    <a:cubicBezTo>
                      <a:pt x="10006" y="607"/>
                      <a:pt x="9657" y="699"/>
                      <a:pt x="9302" y="767"/>
                    </a:cubicBezTo>
                    <a:cubicBezTo>
                      <a:pt x="8903" y="845"/>
                      <a:pt x="8506" y="912"/>
                      <a:pt x="8107" y="984"/>
                    </a:cubicBezTo>
                    <a:cubicBezTo>
                      <a:pt x="7914" y="1031"/>
                      <a:pt x="7731" y="1081"/>
                      <a:pt x="7545" y="1146"/>
                    </a:cubicBezTo>
                    <a:cubicBezTo>
                      <a:pt x="7543" y="1146"/>
                      <a:pt x="7540" y="1146"/>
                      <a:pt x="7538" y="1147"/>
                    </a:cubicBezTo>
                    <a:lnTo>
                      <a:pt x="7538" y="1147"/>
                    </a:lnTo>
                    <a:cubicBezTo>
                      <a:pt x="7538" y="1147"/>
                      <a:pt x="7538" y="1146"/>
                      <a:pt x="7538" y="1146"/>
                    </a:cubicBezTo>
                    <a:lnTo>
                      <a:pt x="7538" y="1146"/>
                    </a:lnTo>
                    <a:cubicBezTo>
                      <a:pt x="7537" y="1146"/>
                      <a:pt x="7537" y="1147"/>
                      <a:pt x="7536" y="1147"/>
                    </a:cubicBezTo>
                    <a:lnTo>
                      <a:pt x="7536" y="1147"/>
                    </a:lnTo>
                    <a:cubicBezTo>
                      <a:pt x="7535" y="1147"/>
                      <a:pt x="7533" y="1148"/>
                      <a:pt x="7532" y="1148"/>
                    </a:cubicBezTo>
                    <a:lnTo>
                      <a:pt x="7532" y="1148"/>
                    </a:lnTo>
                    <a:cubicBezTo>
                      <a:pt x="6891" y="1381"/>
                      <a:pt x="6252" y="1635"/>
                      <a:pt x="5628" y="1908"/>
                    </a:cubicBezTo>
                    <a:cubicBezTo>
                      <a:pt x="5299" y="2053"/>
                      <a:pt x="4978" y="2216"/>
                      <a:pt x="4653" y="2375"/>
                    </a:cubicBezTo>
                    <a:cubicBezTo>
                      <a:pt x="4369" y="2517"/>
                      <a:pt x="4084" y="2653"/>
                      <a:pt x="3803" y="2792"/>
                    </a:cubicBezTo>
                    <a:cubicBezTo>
                      <a:pt x="3803" y="2795"/>
                      <a:pt x="3800" y="2795"/>
                      <a:pt x="3800" y="2795"/>
                    </a:cubicBezTo>
                    <a:cubicBezTo>
                      <a:pt x="3786" y="2802"/>
                      <a:pt x="3775" y="2808"/>
                      <a:pt x="3766" y="2812"/>
                    </a:cubicBezTo>
                    <a:cubicBezTo>
                      <a:pt x="3766" y="2812"/>
                      <a:pt x="3766" y="2812"/>
                      <a:pt x="3766" y="2812"/>
                    </a:cubicBezTo>
                    <a:lnTo>
                      <a:pt x="3766" y="2812"/>
                    </a:lnTo>
                    <a:cubicBezTo>
                      <a:pt x="3611" y="2891"/>
                      <a:pt x="3460" y="2973"/>
                      <a:pt x="3308" y="3059"/>
                    </a:cubicBezTo>
                    <a:cubicBezTo>
                      <a:pt x="3154" y="3146"/>
                      <a:pt x="3002" y="3250"/>
                      <a:pt x="2852" y="3351"/>
                    </a:cubicBezTo>
                    <a:lnTo>
                      <a:pt x="2852" y="3351"/>
                    </a:lnTo>
                    <a:cubicBezTo>
                      <a:pt x="2852" y="3350"/>
                      <a:pt x="2853" y="3348"/>
                      <a:pt x="2855" y="3347"/>
                    </a:cubicBezTo>
                    <a:lnTo>
                      <a:pt x="2855" y="3347"/>
                    </a:lnTo>
                    <a:cubicBezTo>
                      <a:pt x="2577" y="3544"/>
                      <a:pt x="2303" y="3739"/>
                      <a:pt x="2028" y="3939"/>
                    </a:cubicBezTo>
                    <a:cubicBezTo>
                      <a:pt x="1758" y="4136"/>
                      <a:pt x="1500" y="4346"/>
                      <a:pt x="1250" y="4566"/>
                    </a:cubicBezTo>
                    <a:cubicBezTo>
                      <a:pt x="1151" y="4661"/>
                      <a:pt x="1053" y="4749"/>
                      <a:pt x="962" y="4847"/>
                    </a:cubicBezTo>
                    <a:cubicBezTo>
                      <a:pt x="860" y="4949"/>
                      <a:pt x="765" y="5054"/>
                      <a:pt x="674" y="5162"/>
                    </a:cubicBezTo>
                    <a:cubicBezTo>
                      <a:pt x="539" y="5338"/>
                      <a:pt x="410" y="5521"/>
                      <a:pt x="285" y="5704"/>
                    </a:cubicBezTo>
                    <a:cubicBezTo>
                      <a:pt x="200" y="5826"/>
                      <a:pt x="118" y="5947"/>
                      <a:pt x="37" y="6069"/>
                    </a:cubicBezTo>
                    <a:cubicBezTo>
                      <a:pt x="24" y="6218"/>
                      <a:pt x="14" y="6368"/>
                      <a:pt x="7" y="6516"/>
                    </a:cubicBezTo>
                    <a:cubicBezTo>
                      <a:pt x="4" y="6696"/>
                      <a:pt x="1" y="6871"/>
                      <a:pt x="1" y="7048"/>
                    </a:cubicBezTo>
                    <a:cubicBezTo>
                      <a:pt x="1" y="7149"/>
                      <a:pt x="4" y="7248"/>
                      <a:pt x="7" y="7349"/>
                    </a:cubicBezTo>
                    <a:cubicBezTo>
                      <a:pt x="58" y="7810"/>
                      <a:pt x="118" y="8270"/>
                      <a:pt x="207" y="8728"/>
                    </a:cubicBezTo>
                    <a:cubicBezTo>
                      <a:pt x="231" y="8842"/>
                      <a:pt x="261" y="8954"/>
                      <a:pt x="285" y="9070"/>
                    </a:cubicBezTo>
                    <a:cubicBezTo>
                      <a:pt x="335" y="9303"/>
                      <a:pt x="387" y="9544"/>
                      <a:pt x="448" y="9777"/>
                    </a:cubicBezTo>
                    <a:cubicBezTo>
                      <a:pt x="532" y="10095"/>
                      <a:pt x="613" y="10417"/>
                      <a:pt x="715" y="10732"/>
                    </a:cubicBezTo>
                    <a:cubicBezTo>
                      <a:pt x="799" y="10959"/>
                      <a:pt x="890" y="11183"/>
                      <a:pt x="989" y="11406"/>
                    </a:cubicBezTo>
                    <a:cubicBezTo>
                      <a:pt x="1003" y="11379"/>
                      <a:pt x="1016" y="11348"/>
                      <a:pt x="1029" y="11321"/>
                    </a:cubicBezTo>
                    <a:cubicBezTo>
                      <a:pt x="1118" y="11158"/>
                      <a:pt x="1209" y="10996"/>
                      <a:pt x="1307" y="10841"/>
                    </a:cubicBezTo>
                    <a:cubicBezTo>
                      <a:pt x="1402" y="10688"/>
                      <a:pt x="1507" y="10542"/>
                      <a:pt x="1606" y="10397"/>
                    </a:cubicBezTo>
                    <a:cubicBezTo>
                      <a:pt x="1819" y="10078"/>
                      <a:pt x="2022" y="9764"/>
                      <a:pt x="2300" y="9503"/>
                    </a:cubicBezTo>
                    <a:cubicBezTo>
                      <a:pt x="2584" y="9239"/>
                      <a:pt x="2889" y="9005"/>
                      <a:pt x="3194" y="8765"/>
                    </a:cubicBezTo>
                    <a:cubicBezTo>
                      <a:pt x="3502" y="8528"/>
                      <a:pt x="3800" y="8284"/>
                      <a:pt x="4108" y="8050"/>
                    </a:cubicBezTo>
                    <a:cubicBezTo>
                      <a:pt x="4270" y="7925"/>
                      <a:pt x="4436" y="7813"/>
                      <a:pt x="4608" y="7704"/>
                    </a:cubicBezTo>
                    <a:cubicBezTo>
                      <a:pt x="4778" y="7596"/>
                      <a:pt x="4954" y="7509"/>
                      <a:pt x="5133" y="7420"/>
                    </a:cubicBezTo>
                    <a:cubicBezTo>
                      <a:pt x="5462" y="7258"/>
                      <a:pt x="5814" y="7132"/>
                      <a:pt x="6163" y="7018"/>
                    </a:cubicBezTo>
                    <a:cubicBezTo>
                      <a:pt x="6546" y="6896"/>
                      <a:pt x="6929" y="6780"/>
                      <a:pt x="7311" y="6665"/>
                    </a:cubicBezTo>
                    <a:cubicBezTo>
                      <a:pt x="7321" y="6662"/>
                      <a:pt x="7328" y="6662"/>
                      <a:pt x="7338" y="6659"/>
                    </a:cubicBezTo>
                    <a:cubicBezTo>
                      <a:pt x="7365" y="6652"/>
                      <a:pt x="7396" y="6642"/>
                      <a:pt x="7426" y="6632"/>
                    </a:cubicBezTo>
                    <a:cubicBezTo>
                      <a:pt x="7477" y="6611"/>
                      <a:pt x="7531" y="6601"/>
                      <a:pt x="7582" y="6587"/>
                    </a:cubicBezTo>
                    <a:cubicBezTo>
                      <a:pt x="7592" y="6581"/>
                      <a:pt x="7606" y="6577"/>
                      <a:pt x="7619" y="6574"/>
                    </a:cubicBezTo>
                    <a:cubicBezTo>
                      <a:pt x="7626" y="6574"/>
                      <a:pt x="7632" y="6571"/>
                      <a:pt x="7640" y="6571"/>
                    </a:cubicBezTo>
                    <a:cubicBezTo>
                      <a:pt x="7641" y="6570"/>
                      <a:pt x="7642" y="6569"/>
                      <a:pt x="7643" y="6568"/>
                    </a:cubicBezTo>
                    <a:lnTo>
                      <a:pt x="7643" y="6568"/>
                    </a:lnTo>
                    <a:lnTo>
                      <a:pt x="7643" y="6571"/>
                    </a:lnTo>
                    <a:cubicBezTo>
                      <a:pt x="7646" y="6567"/>
                      <a:pt x="7649" y="6567"/>
                      <a:pt x="7652" y="6564"/>
                    </a:cubicBezTo>
                    <a:lnTo>
                      <a:pt x="7652" y="6564"/>
                    </a:lnTo>
                    <a:cubicBezTo>
                      <a:pt x="7652" y="6564"/>
                      <a:pt x="7652" y="6564"/>
                      <a:pt x="7652" y="6564"/>
                    </a:cubicBezTo>
                    <a:lnTo>
                      <a:pt x="7652" y="6564"/>
                    </a:lnTo>
                    <a:cubicBezTo>
                      <a:pt x="7652" y="6564"/>
                      <a:pt x="7652" y="6564"/>
                      <a:pt x="7653" y="6563"/>
                    </a:cubicBezTo>
                    <a:lnTo>
                      <a:pt x="7653" y="6563"/>
                    </a:lnTo>
                    <a:cubicBezTo>
                      <a:pt x="7652" y="6564"/>
                      <a:pt x="7652" y="6564"/>
                      <a:pt x="7652" y="6564"/>
                    </a:cubicBezTo>
                    <a:lnTo>
                      <a:pt x="7652" y="6564"/>
                    </a:lnTo>
                    <a:cubicBezTo>
                      <a:pt x="8373" y="6345"/>
                      <a:pt x="9092" y="6103"/>
                      <a:pt x="9834" y="5951"/>
                    </a:cubicBezTo>
                    <a:cubicBezTo>
                      <a:pt x="10230" y="5869"/>
                      <a:pt x="10626" y="5802"/>
                      <a:pt x="11028" y="5751"/>
                    </a:cubicBezTo>
                    <a:cubicBezTo>
                      <a:pt x="11422" y="5700"/>
                      <a:pt x="11818" y="5670"/>
                      <a:pt x="12211" y="5636"/>
                    </a:cubicBezTo>
                    <a:cubicBezTo>
                      <a:pt x="12959" y="5582"/>
                      <a:pt x="13707" y="5561"/>
                      <a:pt x="14455" y="5521"/>
                    </a:cubicBezTo>
                    <a:cubicBezTo>
                      <a:pt x="15258" y="5477"/>
                      <a:pt x="16057" y="5429"/>
                      <a:pt x="16859" y="5402"/>
                    </a:cubicBezTo>
                    <a:cubicBezTo>
                      <a:pt x="17652" y="5375"/>
                      <a:pt x="18448" y="5375"/>
                      <a:pt x="19240" y="5368"/>
                    </a:cubicBezTo>
                    <a:cubicBezTo>
                      <a:pt x="19723" y="5362"/>
                      <a:pt x="20208" y="5358"/>
                      <a:pt x="20692" y="5358"/>
                    </a:cubicBezTo>
                    <a:cubicBezTo>
                      <a:pt x="20958" y="5358"/>
                      <a:pt x="21223" y="5359"/>
                      <a:pt x="21488" y="5362"/>
                    </a:cubicBezTo>
                    <a:cubicBezTo>
                      <a:pt x="23066" y="5382"/>
                      <a:pt x="24648" y="5443"/>
                      <a:pt x="26219" y="5616"/>
                    </a:cubicBezTo>
                    <a:cubicBezTo>
                      <a:pt x="26619" y="5660"/>
                      <a:pt x="27022" y="5721"/>
                      <a:pt x="27421" y="5771"/>
                    </a:cubicBezTo>
                    <a:cubicBezTo>
                      <a:pt x="27797" y="5822"/>
                      <a:pt x="28176" y="5866"/>
                      <a:pt x="28552" y="5917"/>
                    </a:cubicBezTo>
                    <a:cubicBezTo>
                      <a:pt x="28914" y="5965"/>
                      <a:pt x="29277" y="6018"/>
                      <a:pt x="29643" y="6063"/>
                    </a:cubicBezTo>
                    <a:cubicBezTo>
                      <a:pt x="30029" y="6110"/>
                      <a:pt x="30410" y="6157"/>
                      <a:pt x="30793" y="6229"/>
                    </a:cubicBezTo>
                    <a:cubicBezTo>
                      <a:pt x="30987" y="6266"/>
                      <a:pt x="31187" y="6303"/>
                      <a:pt x="31376" y="6360"/>
                    </a:cubicBezTo>
                    <a:cubicBezTo>
                      <a:pt x="31576" y="6421"/>
                      <a:pt x="31779" y="6485"/>
                      <a:pt x="31979" y="6557"/>
                    </a:cubicBezTo>
                    <a:cubicBezTo>
                      <a:pt x="32324" y="6676"/>
                      <a:pt x="32670" y="6794"/>
                      <a:pt x="33008" y="6926"/>
                    </a:cubicBezTo>
                    <a:cubicBezTo>
                      <a:pt x="33750" y="7217"/>
                      <a:pt x="34498" y="7535"/>
                      <a:pt x="35131" y="8026"/>
                    </a:cubicBezTo>
                    <a:cubicBezTo>
                      <a:pt x="35368" y="8209"/>
                      <a:pt x="35605" y="8399"/>
                      <a:pt x="35815" y="8615"/>
                    </a:cubicBezTo>
                    <a:cubicBezTo>
                      <a:pt x="36032" y="8836"/>
                      <a:pt x="36241" y="9062"/>
                      <a:pt x="36444" y="9296"/>
                    </a:cubicBezTo>
                    <a:cubicBezTo>
                      <a:pt x="36519" y="9384"/>
                      <a:pt x="36587" y="9476"/>
                      <a:pt x="36658" y="9570"/>
                    </a:cubicBezTo>
                    <a:cubicBezTo>
                      <a:pt x="36688" y="9445"/>
                      <a:pt x="36716" y="9320"/>
                      <a:pt x="36746" y="9198"/>
                    </a:cubicBezTo>
                    <a:cubicBezTo>
                      <a:pt x="36844" y="8754"/>
                      <a:pt x="36922" y="8307"/>
                      <a:pt x="36977" y="7860"/>
                    </a:cubicBezTo>
                    <a:cubicBezTo>
                      <a:pt x="37004" y="7570"/>
                      <a:pt x="37024" y="7278"/>
                      <a:pt x="37034" y="6987"/>
                    </a:cubicBezTo>
                    <a:cubicBezTo>
                      <a:pt x="37044" y="6699"/>
                      <a:pt x="37041" y="6412"/>
                      <a:pt x="37034" y="6127"/>
                    </a:cubicBezTo>
                    <a:cubicBezTo>
                      <a:pt x="37021" y="5717"/>
                      <a:pt x="37010" y="5311"/>
                      <a:pt x="36973" y="4905"/>
                    </a:cubicBezTo>
                    <a:cubicBezTo>
                      <a:pt x="36960" y="4746"/>
                      <a:pt x="36943" y="4583"/>
                      <a:pt x="36926" y="4424"/>
                    </a:cubicBezTo>
                    <a:cubicBezTo>
                      <a:pt x="36780" y="4227"/>
                      <a:pt x="36611" y="4038"/>
                      <a:pt x="36444" y="3855"/>
                    </a:cubicBezTo>
                    <a:lnTo>
                      <a:pt x="36449" y="3855"/>
                    </a:lnTo>
                    <a:cubicBezTo>
                      <a:pt x="36306" y="3699"/>
                      <a:pt x="36157" y="3553"/>
                      <a:pt x="36002" y="3411"/>
                    </a:cubicBezTo>
                    <a:cubicBezTo>
                      <a:pt x="35788" y="3235"/>
                      <a:pt x="35555" y="3072"/>
                      <a:pt x="35321" y="2920"/>
                    </a:cubicBezTo>
                    <a:cubicBezTo>
                      <a:pt x="34992" y="2711"/>
                      <a:pt x="34664" y="2500"/>
                      <a:pt x="34322" y="2317"/>
                    </a:cubicBezTo>
                    <a:cubicBezTo>
                      <a:pt x="33950" y="2148"/>
                      <a:pt x="33573" y="1992"/>
                      <a:pt x="33198" y="1837"/>
                    </a:cubicBezTo>
                    <a:cubicBezTo>
                      <a:pt x="32798" y="1670"/>
                      <a:pt x="32392" y="1522"/>
                      <a:pt x="31982" y="1390"/>
                    </a:cubicBezTo>
                    <a:cubicBezTo>
                      <a:pt x="31573" y="1264"/>
                      <a:pt x="31159" y="1159"/>
                      <a:pt x="30743" y="1065"/>
                    </a:cubicBezTo>
                    <a:cubicBezTo>
                      <a:pt x="30329" y="970"/>
                      <a:pt x="29920" y="875"/>
                      <a:pt x="29507" y="794"/>
                    </a:cubicBezTo>
                    <a:cubicBezTo>
                      <a:pt x="28999" y="706"/>
                      <a:pt x="28484" y="642"/>
                      <a:pt x="27972" y="553"/>
                    </a:cubicBezTo>
                    <a:cubicBezTo>
                      <a:pt x="27725" y="512"/>
                      <a:pt x="27475" y="465"/>
                      <a:pt x="27225" y="435"/>
                    </a:cubicBezTo>
                    <a:cubicBezTo>
                      <a:pt x="26947" y="402"/>
                      <a:pt x="26671" y="379"/>
                      <a:pt x="26397" y="365"/>
                    </a:cubicBezTo>
                    <a:lnTo>
                      <a:pt x="26397" y="365"/>
                    </a:lnTo>
                    <a:cubicBezTo>
                      <a:pt x="26399" y="366"/>
                      <a:pt x="26402" y="366"/>
                      <a:pt x="26405" y="367"/>
                    </a:cubicBezTo>
                    <a:cubicBezTo>
                      <a:pt x="26046" y="354"/>
                      <a:pt x="25687" y="340"/>
                      <a:pt x="25325" y="334"/>
                    </a:cubicBezTo>
                    <a:cubicBezTo>
                      <a:pt x="24962" y="330"/>
                      <a:pt x="24600" y="323"/>
                      <a:pt x="24234" y="303"/>
                    </a:cubicBezTo>
                    <a:cubicBezTo>
                      <a:pt x="23876" y="286"/>
                      <a:pt x="23517" y="259"/>
                      <a:pt x="23157" y="228"/>
                    </a:cubicBezTo>
                    <a:cubicBezTo>
                      <a:pt x="22992" y="212"/>
                      <a:pt x="22823" y="191"/>
                      <a:pt x="22657" y="174"/>
                    </a:cubicBezTo>
                    <a:cubicBezTo>
                      <a:pt x="22484" y="160"/>
                      <a:pt x="22315" y="147"/>
                      <a:pt x="22142" y="137"/>
                    </a:cubicBezTo>
                    <a:cubicBezTo>
                      <a:pt x="21954" y="133"/>
                      <a:pt x="21768" y="132"/>
                      <a:pt x="21581" y="132"/>
                    </a:cubicBezTo>
                    <a:cubicBezTo>
                      <a:pt x="21440" y="132"/>
                      <a:pt x="21300" y="132"/>
                      <a:pt x="21159" y="132"/>
                    </a:cubicBezTo>
                    <a:cubicBezTo>
                      <a:pt x="20899" y="132"/>
                      <a:pt x="20639" y="130"/>
                      <a:pt x="20378" y="120"/>
                    </a:cubicBezTo>
                    <a:cubicBezTo>
                      <a:pt x="19755" y="93"/>
                      <a:pt x="19135" y="52"/>
                      <a:pt x="18516" y="18"/>
                    </a:cubicBezTo>
                    <a:cubicBezTo>
                      <a:pt x="18135" y="8"/>
                      <a:pt x="17754" y="1"/>
                      <a:pt x="173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7" name="Google Shape;1147;p56"/>
              <p:cNvSpPr/>
              <p:nvPr/>
            </p:nvSpPr>
            <p:spPr>
              <a:xfrm>
                <a:off x="7980136" y="3764096"/>
                <a:ext cx="17684" cy="27116"/>
              </a:xfrm>
              <a:custGeom>
                <a:avLst/>
                <a:gdLst/>
                <a:ahLst/>
                <a:cxnLst/>
                <a:rect l="l" t="t" r="r" b="b"/>
                <a:pathLst>
                  <a:path w="420" h="64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2" y="211"/>
                      <a:pt x="285" y="427"/>
                      <a:pt x="420" y="644"/>
                    </a:cubicBezTo>
                    <a:cubicBezTo>
                      <a:pt x="362" y="542"/>
                      <a:pt x="305" y="441"/>
                      <a:pt x="244" y="342"/>
                    </a:cubicBezTo>
                    <a:cubicBezTo>
                      <a:pt x="166" y="228"/>
                      <a:pt x="81" y="116"/>
                      <a:pt x="0" y="0"/>
                    </a:cubicBez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8" name="Google Shape;1148;p56"/>
              <p:cNvSpPr/>
              <p:nvPr/>
            </p:nvSpPr>
            <p:spPr>
              <a:xfrm>
                <a:off x="7092718" y="3487630"/>
                <a:ext cx="337" cy="42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extrusionOk="0">
                    <a:moveTo>
                      <a:pt x="1" y="1"/>
                    </a:moveTo>
                    <a:lnTo>
                      <a:pt x="8" y="1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96C8BD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49" name="Google Shape;1149;p56"/>
              <p:cNvSpPr/>
              <p:nvPr/>
            </p:nvSpPr>
            <p:spPr>
              <a:xfrm>
                <a:off x="6985643" y="3463672"/>
                <a:ext cx="580758" cy="71495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698" extrusionOk="0">
                    <a:moveTo>
                      <a:pt x="10552" y="268"/>
                    </a:moveTo>
                    <a:cubicBezTo>
                      <a:pt x="10566" y="271"/>
                      <a:pt x="10581" y="273"/>
                      <a:pt x="10596" y="275"/>
                    </a:cubicBezTo>
                    <a:lnTo>
                      <a:pt x="10596" y="275"/>
                    </a:lnTo>
                    <a:cubicBezTo>
                      <a:pt x="10582" y="272"/>
                      <a:pt x="10565" y="268"/>
                      <a:pt x="10552" y="268"/>
                    </a:cubicBezTo>
                    <a:close/>
                    <a:moveTo>
                      <a:pt x="5699" y="1166"/>
                    </a:moveTo>
                    <a:lnTo>
                      <a:pt x="5699" y="1166"/>
                    </a:lnTo>
                    <a:cubicBezTo>
                      <a:pt x="5698" y="1166"/>
                      <a:pt x="5697" y="1166"/>
                      <a:pt x="5696" y="1166"/>
                    </a:cubicBezTo>
                    <a:cubicBezTo>
                      <a:pt x="5697" y="1166"/>
                      <a:pt x="5698" y="1166"/>
                      <a:pt x="5699" y="1166"/>
                    </a:cubicBezTo>
                    <a:close/>
                    <a:moveTo>
                      <a:pt x="6328" y="1"/>
                    </a:moveTo>
                    <a:cubicBezTo>
                      <a:pt x="6017" y="1"/>
                      <a:pt x="5706" y="10"/>
                      <a:pt x="5395" y="18"/>
                    </a:cubicBezTo>
                    <a:cubicBezTo>
                      <a:pt x="5286" y="21"/>
                      <a:pt x="5175" y="21"/>
                      <a:pt x="5066" y="24"/>
                    </a:cubicBezTo>
                    <a:cubicBezTo>
                      <a:pt x="4717" y="82"/>
                      <a:pt x="4372" y="143"/>
                      <a:pt x="4027" y="215"/>
                    </a:cubicBezTo>
                    <a:cubicBezTo>
                      <a:pt x="3783" y="265"/>
                      <a:pt x="3539" y="326"/>
                      <a:pt x="3299" y="384"/>
                    </a:cubicBezTo>
                    <a:cubicBezTo>
                      <a:pt x="3062" y="439"/>
                      <a:pt x="2825" y="497"/>
                      <a:pt x="2589" y="558"/>
                    </a:cubicBezTo>
                    <a:lnTo>
                      <a:pt x="2589" y="558"/>
                    </a:lnTo>
                    <a:cubicBezTo>
                      <a:pt x="2590" y="558"/>
                      <a:pt x="2591" y="557"/>
                      <a:pt x="2592" y="557"/>
                    </a:cubicBezTo>
                    <a:lnTo>
                      <a:pt x="2592" y="557"/>
                    </a:lnTo>
                    <a:cubicBezTo>
                      <a:pt x="2590" y="557"/>
                      <a:pt x="2588" y="558"/>
                      <a:pt x="2587" y="559"/>
                    </a:cubicBezTo>
                    <a:lnTo>
                      <a:pt x="2587" y="559"/>
                    </a:lnTo>
                    <a:cubicBezTo>
                      <a:pt x="2577" y="561"/>
                      <a:pt x="2567" y="564"/>
                      <a:pt x="2557" y="566"/>
                    </a:cubicBezTo>
                    <a:cubicBezTo>
                      <a:pt x="2561" y="566"/>
                      <a:pt x="2564" y="566"/>
                      <a:pt x="2568" y="565"/>
                    </a:cubicBezTo>
                    <a:lnTo>
                      <a:pt x="2568" y="565"/>
                    </a:lnTo>
                    <a:cubicBezTo>
                      <a:pt x="2563" y="567"/>
                      <a:pt x="2558" y="568"/>
                      <a:pt x="2554" y="570"/>
                    </a:cubicBezTo>
                    <a:lnTo>
                      <a:pt x="2551" y="570"/>
                    </a:lnTo>
                    <a:cubicBezTo>
                      <a:pt x="2198" y="679"/>
                      <a:pt x="1853" y="813"/>
                      <a:pt x="1504" y="946"/>
                    </a:cubicBezTo>
                    <a:cubicBezTo>
                      <a:pt x="1312" y="1037"/>
                      <a:pt x="1118" y="1129"/>
                      <a:pt x="922" y="1220"/>
                    </a:cubicBezTo>
                    <a:cubicBezTo>
                      <a:pt x="610" y="1369"/>
                      <a:pt x="306" y="1532"/>
                      <a:pt x="1" y="1698"/>
                    </a:cubicBezTo>
                    <a:cubicBezTo>
                      <a:pt x="28" y="1694"/>
                      <a:pt x="55" y="1687"/>
                      <a:pt x="79" y="1684"/>
                    </a:cubicBezTo>
                    <a:cubicBezTo>
                      <a:pt x="245" y="1650"/>
                      <a:pt x="410" y="1616"/>
                      <a:pt x="576" y="1596"/>
                    </a:cubicBezTo>
                    <a:cubicBezTo>
                      <a:pt x="1304" y="1498"/>
                      <a:pt x="2036" y="1416"/>
                      <a:pt x="2761" y="1321"/>
                    </a:cubicBezTo>
                    <a:cubicBezTo>
                      <a:pt x="3140" y="1274"/>
                      <a:pt x="3516" y="1237"/>
                      <a:pt x="3895" y="1223"/>
                    </a:cubicBezTo>
                    <a:cubicBezTo>
                      <a:pt x="4244" y="1210"/>
                      <a:pt x="4592" y="1203"/>
                      <a:pt x="4944" y="1196"/>
                    </a:cubicBezTo>
                    <a:cubicBezTo>
                      <a:pt x="5202" y="1193"/>
                      <a:pt x="5456" y="1182"/>
                      <a:pt x="5709" y="1162"/>
                    </a:cubicBezTo>
                    <a:lnTo>
                      <a:pt x="5709" y="1162"/>
                    </a:lnTo>
                    <a:cubicBezTo>
                      <a:pt x="5707" y="1163"/>
                      <a:pt x="5704" y="1165"/>
                      <a:pt x="5699" y="1166"/>
                    </a:cubicBezTo>
                    <a:lnTo>
                      <a:pt x="5699" y="1166"/>
                    </a:lnTo>
                    <a:cubicBezTo>
                      <a:pt x="6210" y="1118"/>
                      <a:pt x="6713" y="1037"/>
                      <a:pt x="7227" y="1024"/>
                    </a:cubicBezTo>
                    <a:cubicBezTo>
                      <a:pt x="7333" y="1021"/>
                      <a:pt x="7440" y="1019"/>
                      <a:pt x="7547" y="1019"/>
                    </a:cubicBezTo>
                    <a:cubicBezTo>
                      <a:pt x="7711" y="1019"/>
                      <a:pt x="7875" y="1024"/>
                      <a:pt x="8036" y="1040"/>
                    </a:cubicBezTo>
                    <a:cubicBezTo>
                      <a:pt x="8182" y="1057"/>
                      <a:pt x="8324" y="1078"/>
                      <a:pt x="8466" y="1091"/>
                    </a:cubicBezTo>
                    <a:cubicBezTo>
                      <a:pt x="8588" y="1101"/>
                      <a:pt x="8710" y="1108"/>
                      <a:pt x="8835" y="1112"/>
                    </a:cubicBezTo>
                    <a:cubicBezTo>
                      <a:pt x="9153" y="1127"/>
                      <a:pt x="9475" y="1139"/>
                      <a:pt x="9797" y="1139"/>
                    </a:cubicBezTo>
                    <a:cubicBezTo>
                      <a:pt x="9834" y="1139"/>
                      <a:pt x="9871" y="1139"/>
                      <a:pt x="9909" y="1139"/>
                    </a:cubicBezTo>
                    <a:cubicBezTo>
                      <a:pt x="10292" y="1135"/>
                      <a:pt x="10670" y="1132"/>
                      <a:pt x="11053" y="1132"/>
                    </a:cubicBezTo>
                    <a:cubicBezTo>
                      <a:pt x="11402" y="1132"/>
                      <a:pt x="11750" y="1142"/>
                      <a:pt x="12103" y="1159"/>
                    </a:cubicBezTo>
                    <a:cubicBezTo>
                      <a:pt x="12486" y="1176"/>
                      <a:pt x="12872" y="1182"/>
                      <a:pt x="13258" y="1199"/>
                    </a:cubicBezTo>
                    <a:cubicBezTo>
                      <a:pt x="13437" y="1207"/>
                      <a:pt x="13613" y="1220"/>
                      <a:pt x="13793" y="1234"/>
                    </a:cubicBezTo>
                    <a:cubicBezTo>
                      <a:pt x="13782" y="1230"/>
                      <a:pt x="13772" y="1227"/>
                      <a:pt x="13762" y="1220"/>
                    </a:cubicBezTo>
                    <a:cubicBezTo>
                      <a:pt x="13132" y="939"/>
                      <a:pt x="12469" y="719"/>
                      <a:pt x="11808" y="516"/>
                    </a:cubicBezTo>
                    <a:cubicBezTo>
                      <a:pt x="11410" y="411"/>
                      <a:pt x="11001" y="341"/>
                      <a:pt x="10596" y="275"/>
                    </a:cubicBezTo>
                    <a:lnTo>
                      <a:pt x="10596" y="275"/>
                    </a:lnTo>
                    <a:cubicBezTo>
                      <a:pt x="10596" y="275"/>
                      <a:pt x="10596" y="275"/>
                      <a:pt x="10596" y="275"/>
                    </a:cubicBezTo>
                    <a:cubicBezTo>
                      <a:pt x="10206" y="218"/>
                      <a:pt x="9817" y="187"/>
                      <a:pt x="9424" y="146"/>
                    </a:cubicBezTo>
                    <a:cubicBezTo>
                      <a:pt x="9062" y="106"/>
                      <a:pt x="8696" y="79"/>
                      <a:pt x="8327" y="69"/>
                    </a:cubicBezTo>
                    <a:cubicBezTo>
                      <a:pt x="7758" y="55"/>
                      <a:pt x="7193" y="24"/>
                      <a:pt x="6624" y="4"/>
                    </a:cubicBezTo>
                    <a:cubicBezTo>
                      <a:pt x="6525" y="2"/>
                      <a:pt x="6427" y="1"/>
                      <a:pt x="63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0" name="Google Shape;1150;p56"/>
              <p:cNvSpPr/>
              <p:nvPr/>
            </p:nvSpPr>
            <p:spPr>
              <a:xfrm>
                <a:off x="6729725" y="4480693"/>
                <a:ext cx="236590" cy="213895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5080" extrusionOk="0">
                    <a:moveTo>
                      <a:pt x="2689" y="566"/>
                    </a:moveTo>
                    <a:cubicBezTo>
                      <a:pt x="2688" y="566"/>
                      <a:pt x="2687" y="566"/>
                      <a:pt x="2685" y="567"/>
                    </a:cubicBezTo>
                    <a:lnTo>
                      <a:pt x="2685" y="567"/>
                    </a:lnTo>
                    <a:cubicBezTo>
                      <a:pt x="2687" y="566"/>
                      <a:pt x="2688" y="566"/>
                      <a:pt x="2689" y="566"/>
                    </a:cubicBezTo>
                    <a:close/>
                    <a:moveTo>
                      <a:pt x="5602" y="0"/>
                    </a:moveTo>
                    <a:cubicBezTo>
                      <a:pt x="5368" y="24"/>
                      <a:pt x="5134" y="47"/>
                      <a:pt x="4900" y="81"/>
                    </a:cubicBezTo>
                    <a:cubicBezTo>
                      <a:pt x="4525" y="139"/>
                      <a:pt x="4152" y="217"/>
                      <a:pt x="3780" y="295"/>
                    </a:cubicBezTo>
                    <a:cubicBezTo>
                      <a:pt x="3409" y="369"/>
                      <a:pt x="3047" y="470"/>
                      <a:pt x="2683" y="568"/>
                    </a:cubicBezTo>
                    <a:lnTo>
                      <a:pt x="2683" y="568"/>
                    </a:lnTo>
                    <a:cubicBezTo>
                      <a:pt x="2684" y="568"/>
                      <a:pt x="2685" y="567"/>
                      <a:pt x="2685" y="567"/>
                    </a:cubicBezTo>
                    <a:lnTo>
                      <a:pt x="2685" y="567"/>
                    </a:lnTo>
                    <a:cubicBezTo>
                      <a:pt x="2149" y="723"/>
                      <a:pt x="1618" y="905"/>
                      <a:pt x="1104" y="1128"/>
                    </a:cubicBezTo>
                    <a:cubicBezTo>
                      <a:pt x="925" y="1205"/>
                      <a:pt x="749" y="1294"/>
                      <a:pt x="580" y="1395"/>
                    </a:cubicBezTo>
                    <a:cubicBezTo>
                      <a:pt x="448" y="1477"/>
                      <a:pt x="319" y="1564"/>
                      <a:pt x="193" y="1659"/>
                    </a:cubicBezTo>
                    <a:cubicBezTo>
                      <a:pt x="170" y="1683"/>
                      <a:pt x="146" y="1703"/>
                      <a:pt x="123" y="1727"/>
                    </a:cubicBezTo>
                    <a:cubicBezTo>
                      <a:pt x="120" y="1727"/>
                      <a:pt x="120" y="1730"/>
                      <a:pt x="116" y="1733"/>
                    </a:cubicBezTo>
                    <a:cubicBezTo>
                      <a:pt x="82" y="1758"/>
                      <a:pt x="48" y="1781"/>
                      <a:pt x="31" y="1819"/>
                    </a:cubicBezTo>
                    <a:cubicBezTo>
                      <a:pt x="7" y="1872"/>
                      <a:pt x="1" y="1933"/>
                      <a:pt x="28" y="1988"/>
                    </a:cubicBezTo>
                    <a:cubicBezTo>
                      <a:pt x="55" y="2046"/>
                      <a:pt x="99" y="2083"/>
                      <a:pt x="157" y="2113"/>
                    </a:cubicBezTo>
                    <a:cubicBezTo>
                      <a:pt x="319" y="2201"/>
                      <a:pt x="498" y="2241"/>
                      <a:pt x="675" y="2289"/>
                    </a:cubicBezTo>
                    <a:cubicBezTo>
                      <a:pt x="837" y="2330"/>
                      <a:pt x="996" y="2374"/>
                      <a:pt x="1159" y="2414"/>
                    </a:cubicBezTo>
                    <a:cubicBezTo>
                      <a:pt x="1325" y="2455"/>
                      <a:pt x="1494" y="2479"/>
                      <a:pt x="1660" y="2513"/>
                    </a:cubicBezTo>
                    <a:cubicBezTo>
                      <a:pt x="1823" y="2550"/>
                      <a:pt x="1981" y="2594"/>
                      <a:pt x="2141" y="2627"/>
                    </a:cubicBezTo>
                    <a:cubicBezTo>
                      <a:pt x="2225" y="2644"/>
                      <a:pt x="2310" y="2662"/>
                      <a:pt x="2395" y="2675"/>
                    </a:cubicBezTo>
                    <a:cubicBezTo>
                      <a:pt x="2422" y="2682"/>
                      <a:pt x="2449" y="2685"/>
                      <a:pt x="2480" y="2692"/>
                    </a:cubicBezTo>
                    <a:cubicBezTo>
                      <a:pt x="2486" y="2692"/>
                      <a:pt x="2493" y="2696"/>
                      <a:pt x="2503" y="2696"/>
                    </a:cubicBezTo>
                    <a:cubicBezTo>
                      <a:pt x="2544" y="2709"/>
                      <a:pt x="2588" y="2713"/>
                      <a:pt x="2628" y="2716"/>
                    </a:cubicBezTo>
                    <a:cubicBezTo>
                      <a:pt x="2669" y="2722"/>
                      <a:pt x="2713" y="2729"/>
                      <a:pt x="2757" y="2736"/>
                    </a:cubicBezTo>
                    <a:cubicBezTo>
                      <a:pt x="2822" y="2749"/>
                      <a:pt x="2889" y="2760"/>
                      <a:pt x="2957" y="2770"/>
                    </a:cubicBezTo>
                    <a:cubicBezTo>
                      <a:pt x="2923" y="2777"/>
                      <a:pt x="2886" y="2783"/>
                      <a:pt x="2852" y="2790"/>
                    </a:cubicBezTo>
                    <a:lnTo>
                      <a:pt x="2855" y="2790"/>
                    </a:lnTo>
                    <a:cubicBezTo>
                      <a:pt x="2825" y="2797"/>
                      <a:pt x="2794" y="2800"/>
                      <a:pt x="2764" y="2804"/>
                    </a:cubicBezTo>
                    <a:cubicBezTo>
                      <a:pt x="2947" y="2821"/>
                      <a:pt x="3130" y="2838"/>
                      <a:pt x="3312" y="2865"/>
                    </a:cubicBezTo>
                    <a:cubicBezTo>
                      <a:pt x="3383" y="2878"/>
                      <a:pt x="3451" y="2891"/>
                      <a:pt x="3519" y="2902"/>
                    </a:cubicBezTo>
                    <a:cubicBezTo>
                      <a:pt x="3505" y="2902"/>
                      <a:pt x="3492" y="2899"/>
                      <a:pt x="3475" y="2899"/>
                    </a:cubicBezTo>
                    <a:cubicBezTo>
                      <a:pt x="3702" y="2936"/>
                      <a:pt x="3928" y="2990"/>
                      <a:pt x="4149" y="3058"/>
                    </a:cubicBezTo>
                    <a:cubicBezTo>
                      <a:pt x="4155" y="3061"/>
                      <a:pt x="4166" y="3061"/>
                      <a:pt x="4176" y="3065"/>
                    </a:cubicBezTo>
                    <a:lnTo>
                      <a:pt x="4169" y="3065"/>
                    </a:lnTo>
                    <a:cubicBezTo>
                      <a:pt x="4216" y="3078"/>
                      <a:pt x="4264" y="3095"/>
                      <a:pt x="4308" y="3115"/>
                    </a:cubicBezTo>
                    <a:cubicBezTo>
                      <a:pt x="4379" y="3149"/>
                      <a:pt x="4450" y="3190"/>
                      <a:pt x="4518" y="3230"/>
                    </a:cubicBezTo>
                    <a:cubicBezTo>
                      <a:pt x="4538" y="3244"/>
                      <a:pt x="4558" y="3257"/>
                      <a:pt x="4575" y="3271"/>
                    </a:cubicBezTo>
                    <a:cubicBezTo>
                      <a:pt x="4599" y="3295"/>
                      <a:pt x="4623" y="3315"/>
                      <a:pt x="4647" y="3338"/>
                    </a:cubicBezTo>
                    <a:cubicBezTo>
                      <a:pt x="4674" y="3369"/>
                      <a:pt x="4697" y="3403"/>
                      <a:pt x="4724" y="3434"/>
                    </a:cubicBezTo>
                    <a:cubicBezTo>
                      <a:pt x="4728" y="3444"/>
                      <a:pt x="4735" y="3454"/>
                      <a:pt x="4738" y="3460"/>
                    </a:cubicBezTo>
                    <a:cubicBezTo>
                      <a:pt x="4741" y="3468"/>
                      <a:pt x="4744" y="3474"/>
                      <a:pt x="4748" y="3481"/>
                    </a:cubicBezTo>
                    <a:cubicBezTo>
                      <a:pt x="4758" y="3515"/>
                      <a:pt x="4765" y="3552"/>
                      <a:pt x="4775" y="3586"/>
                    </a:cubicBezTo>
                    <a:cubicBezTo>
                      <a:pt x="4789" y="3643"/>
                      <a:pt x="4799" y="3704"/>
                      <a:pt x="4805" y="3765"/>
                    </a:cubicBezTo>
                    <a:cubicBezTo>
                      <a:pt x="4813" y="3894"/>
                      <a:pt x="4813" y="4023"/>
                      <a:pt x="4813" y="4155"/>
                    </a:cubicBezTo>
                    <a:cubicBezTo>
                      <a:pt x="4816" y="4287"/>
                      <a:pt x="4816" y="4419"/>
                      <a:pt x="4816" y="4554"/>
                    </a:cubicBezTo>
                    <a:cubicBezTo>
                      <a:pt x="4809" y="4649"/>
                      <a:pt x="4799" y="4744"/>
                      <a:pt x="4782" y="4839"/>
                    </a:cubicBezTo>
                    <a:cubicBezTo>
                      <a:pt x="4785" y="4822"/>
                      <a:pt x="4789" y="4809"/>
                      <a:pt x="4792" y="4795"/>
                    </a:cubicBezTo>
                    <a:lnTo>
                      <a:pt x="4792" y="4795"/>
                    </a:lnTo>
                    <a:cubicBezTo>
                      <a:pt x="4779" y="4873"/>
                      <a:pt x="4761" y="4957"/>
                      <a:pt x="4752" y="5039"/>
                    </a:cubicBezTo>
                    <a:cubicBezTo>
                      <a:pt x="4996" y="5056"/>
                      <a:pt x="5239" y="5073"/>
                      <a:pt x="5486" y="5079"/>
                    </a:cubicBezTo>
                    <a:cubicBezTo>
                      <a:pt x="5490" y="4978"/>
                      <a:pt x="5496" y="4876"/>
                      <a:pt x="5503" y="4774"/>
                    </a:cubicBezTo>
                    <a:cubicBezTo>
                      <a:pt x="5516" y="4484"/>
                      <a:pt x="5541" y="4189"/>
                      <a:pt x="5557" y="3898"/>
                    </a:cubicBezTo>
                    <a:cubicBezTo>
                      <a:pt x="5557" y="3877"/>
                      <a:pt x="5561" y="3860"/>
                      <a:pt x="5561" y="3840"/>
                    </a:cubicBezTo>
                    <a:cubicBezTo>
                      <a:pt x="5561" y="3806"/>
                      <a:pt x="5564" y="3769"/>
                      <a:pt x="5568" y="3732"/>
                    </a:cubicBezTo>
                    <a:cubicBezTo>
                      <a:pt x="5598" y="3048"/>
                      <a:pt x="5612" y="2360"/>
                      <a:pt x="5618" y="1677"/>
                    </a:cubicBezTo>
                    <a:cubicBezTo>
                      <a:pt x="5612" y="1497"/>
                      <a:pt x="5594" y="1321"/>
                      <a:pt x="5585" y="1141"/>
                    </a:cubicBezTo>
                    <a:cubicBezTo>
                      <a:pt x="5571" y="952"/>
                      <a:pt x="5577" y="762"/>
                      <a:pt x="5585" y="572"/>
                    </a:cubicBezTo>
                    <a:cubicBezTo>
                      <a:pt x="5594" y="386"/>
                      <a:pt x="5598" y="200"/>
                      <a:pt x="5602" y="14"/>
                    </a:cubicBezTo>
                    <a:lnTo>
                      <a:pt x="5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1" name="Google Shape;1151;p56"/>
              <p:cNvSpPr/>
              <p:nvPr/>
            </p:nvSpPr>
            <p:spPr>
              <a:xfrm>
                <a:off x="7596596" y="4472567"/>
                <a:ext cx="244126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507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34"/>
                      <a:pt x="3" y="68"/>
                      <a:pt x="3" y="102"/>
                    </a:cubicBezTo>
                    <a:cubicBezTo>
                      <a:pt x="7" y="230"/>
                      <a:pt x="17" y="359"/>
                      <a:pt x="20" y="488"/>
                    </a:cubicBezTo>
                    <a:cubicBezTo>
                      <a:pt x="31" y="742"/>
                      <a:pt x="20" y="999"/>
                      <a:pt x="24" y="1249"/>
                    </a:cubicBezTo>
                    <a:cubicBezTo>
                      <a:pt x="28" y="1429"/>
                      <a:pt x="34" y="1605"/>
                      <a:pt x="44" y="1784"/>
                    </a:cubicBezTo>
                    <a:cubicBezTo>
                      <a:pt x="51" y="1951"/>
                      <a:pt x="72" y="2117"/>
                      <a:pt x="81" y="2282"/>
                    </a:cubicBezTo>
                    <a:cubicBezTo>
                      <a:pt x="92" y="2468"/>
                      <a:pt x="102" y="2655"/>
                      <a:pt x="105" y="2837"/>
                    </a:cubicBezTo>
                    <a:cubicBezTo>
                      <a:pt x="109" y="3014"/>
                      <a:pt x="115" y="3190"/>
                      <a:pt x="133" y="3366"/>
                    </a:cubicBezTo>
                    <a:cubicBezTo>
                      <a:pt x="173" y="3739"/>
                      <a:pt x="217" y="4111"/>
                      <a:pt x="241" y="4486"/>
                    </a:cubicBezTo>
                    <a:cubicBezTo>
                      <a:pt x="254" y="4683"/>
                      <a:pt x="267" y="4876"/>
                      <a:pt x="281" y="5072"/>
                    </a:cubicBezTo>
                    <a:cubicBezTo>
                      <a:pt x="508" y="5032"/>
                      <a:pt x="731" y="4991"/>
                      <a:pt x="958" y="4961"/>
                    </a:cubicBezTo>
                    <a:cubicBezTo>
                      <a:pt x="1023" y="4950"/>
                      <a:pt x="1091" y="4944"/>
                      <a:pt x="1155" y="4937"/>
                    </a:cubicBezTo>
                    <a:cubicBezTo>
                      <a:pt x="1155" y="4910"/>
                      <a:pt x="1161" y="4886"/>
                      <a:pt x="1158" y="4863"/>
                    </a:cubicBezTo>
                    <a:cubicBezTo>
                      <a:pt x="1155" y="4836"/>
                      <a:pt x="1152" y="4808"/>
                      <a:pt x="1152" y="4785"/>
                    </a:cubicBezTo>
                    <a:cubicBezTo>
                      <a:pt x="1145" y="4697"/>
                      <a:pt x="1148" y="4608"/>
                      <a:pt x="1152" y="4520"/>
                    </a:cubicBezTo>
                    <a:cubicBezTo>
                      <a:pt x="1161" y="4405"/>
                      <a:pt x="1175" y="4294"/>
                      <a:pt x="1178" y="4178"/>
                    </a:cubicBezTo>
                    <a:cubicBezTo>
                      <a:pt x="1178" y="4100"/>
                      <a:pt x="1178" y="4026"/>
                      <a:pt x="1182" y="3948"/>
                    </a:cubicBezTo>
                    <a:cubicBezTo>
                      <a:pt x="1192" y="3867"/>
                      <a:pt x="1206" y="3789"/>
                      <a:pt x="1219" y="3711"/>
                    </a:cubicBezTo>
                    <a:cubicBezTo>
                      <a:pt x="1230" y="3664"/>
                      <a:pt x="1239" y="3620"/>
                      <a:pt x="1250" y="3576"/>
                    </a:cubicBezTo>
                    <a:cubicBezTo>
                      <a:pt x="1263" y="3549"/>
                      <a:pt x="1274" y="3522"/>
                      <a:pt x="1287" y="3495"/>
                    </a:cubicBezTo>
                    <a:cubicBezTo>
                      <a:pt x="1314" y="3447"/>
                      <a:pt x="1341" y="3397"/>
                      <a:pt x="1372" y="3349"/>
                    </a:cubicBezTo>
                    <a:cubicBezTo>
                      <a:pt x="1409" y="3295"/>
                      <a:pt x="1450" y="3244"/>
                      <a:pt x="1491" y="3193"/>
                    </a:cubicBezTo>
                    <a:cubicBezTo>
                      <a:pt x="1585" y="3132"/>
                      <a:pt x="1683" y="3078"/>
                      <a:pt x="1785" y="3028"/>
                    </a:cubicBezTo>
                    <a:cubicBezTo>
                      <a:pt x="1852" y="2997"/>
                      <a:pt x="1920" y="2967"/>
                      <a:pt x="1988" y="2936"/>
                    </a:cubicBezTo>
                    <a:cubicBezTo>
                      <a:pt x="2188" y="2895"/>
                      <a:pt x="2384" y="2841"/>
                      <a:pt x="2584" y="2794"/>
                    </a:cubicBezTo>
                    <a:cubicBezTo>
                      <a:pt x="2696" y="2756"/>
                      <a:pt x="2811" y="2716"/>
                      <a:pt x="2926" y="2675"/>
                    </a:cubicBezTo>
                    <a:cubicBezTo>
                      <a:pt x="3187" y="2587"/>
                      <a:pt x="3447" y="2492"/>
                      <a:pt x="3708" y="2398"/>
                    </a:cubicBezTo>
                    <a:cubicBezTo>
                      <a:pt x="3874" y="2337"/>
                      <a:pt x="4037" y="2272"/>
                      <a:pt x="4202" y="2218"/>
                    </a:cubicBezTo>
                    <a:cubicBezTo>
                      <a:pt x="4365" y="2167"/>
                      <a:pt x="4524" y="2120"/>
                      <a:pt x="4687" y="2062"/>
                    </a:cubicBezTo>
                    <a:cubicBezTo>
                      <a:pt x="4843" y="2008"/>
                      <a:pt x="5001" y="1954"/>
                      <a:pt x="5164" y="1910"/>
                    </a:cubicBezTo>
                    <a:cubicBezTo>
                      <a:pt x="5269" y="1883"/>
                      <a:pt x="5384" y="1856"/>
                      <a:pt x="5479" y="1795"/>
                    </a:cubicBezTo>
                    <a:cubicBezTo>
                      <a:pt x="5554" y="1751"/>
                      <a:pt x="5628" y="1700"/>
                      <a:pt x="5685" y="1636"/>
                    </a:cubicBezTo>
                    <a:cubicBezTo>
                      <a:pt x="5740" y="1581"/>
                      <a:pt x="5784" y="1517"/>
                      <a:pt x="5794" y="1443"/>
                    </a:cubicBezTo>
                    <a:cubicBezTo>
                      <a:pt x="5798" y="1406"/>
                      <a:pt x="5794" y="1368"/>
                      <a:pt x="5784" y="1328"/>
                    </a:cubicBezTo>
                    <a:cubicBezTo>
                      <a:pt x="5770" y="1284"/>
                      <a:pt x="5753" y="1243"/>
                      <a:pt x="5720" y="1209"/>
                    </a:cubicBezTo>
                    <a:cubicBezTo>
                      <a:pt x="5709" y="1199"/>
                      <a:pt x="5699" y="1192"/>
                      <a:pt x="5689" y="1182"/>
                    </a:cubicBezTo>
                    <a:cubicBezTo>
                      <a:pt x="5679" y="1168"/>
                      <a:pt x="5668" y="1154"/>
                      <a:pt x="5659" y="1141"/>
                    </a:cubicBezTo>
                    <a:cubicBezTo>
                      <a:pt x="5635" y="1114"/>
                      <a:pt x="5607" y="1084"/>
                      <a:pt x="5581" y="1057"/>
                    </a:cubicBezTo>
                    <a:cubicBezTo>
                      <a:pt x="5529" y="1009"/>
                      <a:pt x="5476" y="965"/>
                      <a:pt x="5418" y="921"/>
                    </a:cubicBezTo>
                    <a:cubicBezTo>
                      <a:pt x="5343" y="867"/>
                      <a:pt x="5269" y="820"/>
                      <a:pt x="5191" y="772"/>
                    </a:cubicBezTo>
                    <a:cubicBezTo>
                      <a:pt x="5100" y="728"/>
                      <a:pt x="5012" y="687"/>
                      <a:pt x="4920" y="651"/>
                    </a:cubicBezTo>
                    <a:cubicBezTo>
                      <a:pt x="4826" y="616"/>
                      <a:pt x="4731" y="586"/>
                      <a:pt x="4636" y="559"/>
                    </a:cubicBezTo>
                    <a:cubicBezTo>
                      <a:pt x="4046" y="423"/>
                      <a:pt x="3447" y="318"/>
                      <a:pt x="2852" y="237"/>
                    </a:cubicBezTo>
                    <a:cubicBezTo>
                      <a:pt x="2713" y="217"/>
                      <a:pt x="2574" y="196"/>
                      <a:pt x="2435" y="179"/>
                    </a:cubicBezTo>
                    <a:cubicBezTo>
                      <a:pt x="2415" y="176"/>
                      <a:pt x="2391" y="173"/>
                      <a:pt x="2374" y="169"/>
                    </a:cubicBezTo>
                    <a:cubicBezTo>
                      <a:pt x="2333" y="166"/>
                      <a:pt x="2296" y="159"/>
                      <a:pt x="2258" y="156"/>
                    </a:cubicBezTo>
                    <a:cubicBezTo>
                      <a:pt x="2228" y="152"/>
                      <a:pt x="2198" y="146"/>
                      <a:pt x="2167" y="143"/>
                    </a:cubicBezTo>
                    <a:lnTo>
                      <a:pt x="2147" y="143"/>
                    </a:lnTo>
                    <a:cubicBezTo>
                      <a:pt x="1433" y="61"/>
                      <a:pt x="718" y="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2" name="Google Shape;1152;p56"/>
              <p:cNvSpPr/>
              <p:nvPr/>
            </p:nvSpPr>
            <p:spPr>
              <a:xfrm>
                <a:off x="6942611" y="4386166"/>
                <a:ext cx="2938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2" extrusionOk="0">
                    <a:moveTo>
                      <a:pt x="340" y="0"/>
                    </a:moveTo>
                    <a:cubicBezTo>
                      <a:pt x="159" y="0"/>
                      <a:pt x="7" y="160"/>
                      <a:pt x="4" y="342"/>
                    </a:cubicBezTo>
                    <a:cubicBezTo>
                      <a:pt x="0" y="532"/>
                      <a:pt x="156" y="687"/>
                      <a:pt x="346" y="691"/>
                    </a:cubicBezTo>
                    <a:cubicBezTo>
                      <a:pt x="349" y="691"/>
                      <a:pt x="353" y="691"/>
                      <a:pt x="357" y="691"/>
                    </a:cubicBezTo>
                    <a:cubicBezTo>
                      <a:pt x="538" y="691"/>
                      <a:pt x="694" y="532"/>
                      <a:pt x="694" y="349"/>
                    </a:cubicBezTo>
                    <a:cubicBezTo>
                      <a:pt x="698" y="159"/>
                      <a:pt x="542" y="4"/>
                      <a:pt x="352" y="0"/>
                    </a:cubicBezTo>
                    <a:cubicBezTo>
                      <a:pt x="348" y="0"/>
                      <a:pt x="344" y="0"/>
                      <a:pt x="340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3" name="Google Shape;1153;p56"/>
              <p:cNvSpPr/>
              <p:nvPr/>
            </p:nvSpPr>
            <p:spPr>
              <a:xfrm>
                <a:off x="6985054" y="4382292"/>
                <a:ext cx="29474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95" extrusionOk="0">
                    <a:moveTo>
                      <a:pt x="351" y="1"/>
                    </a:moveTo>
                    <a:cubicBezTo>
                      <a:pt x="164" y="1"/>
                      <a:pt x="8" y="159"/>
                      <a:pt x="5" y="343"/>
                    </a:cubicBezTo>
                    <a:cubicBezTo>
                      <a:pt x="1" y="532"/>
                      <a:pt x="160" y="688"/>
                      <a:pt x="346" y="695"/>
                    </a:cubicBezTo>
                    <a:cubicBezTo>
                      <a:pt x="348" y="695"/>
                      <a:pt x="350" y="695"/>
                      <a:pt x="352" y="695"/>
                    </a:cubicBezTo>
                    <a:cubicBezTo>
                      <a:pt x="537" y="695"/>
                      <a:pt x="696" y="538"/>
                      <a:pt x="696" y="352"/>
                    </a:cubicBezTo>
                    <a:cubicBezTo>
                      <a:pt x="699" y="163"/>
                      <a:pt x="543" y="7"/>
                      <a:pt x="357" y="1"/>
                    </a:cubicBezTo>
                    <a:cubicBezTo>
                      <a:pt x="355" y="1"/>
                      <a:pt x="353" y="1"/>
                      <a:pt x="351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4" name="Google Shape;1154;p56"/>
              <p:cNvSpPr/>
              <p:nvPr/>
            </p:nvSpPr>
            <p:spPr>
              <a:xfrm>
                <a:off x="7577059" y="4376440"/>
                <a:ext cx="29263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92" extrusionOk="0">
                    <a:moveTo>
                      <a:pt x="342" y="0"/>
                    </a:moveTo>
                    <a:cubicBezTo>
                      <a:pt x="157" y="0"/>
                      <a:pt x="4" y="160"/>
                      <a:pt x="0" y="343"/>
                    </a:cubicBezTo>
                    <a:cubicBezTo>
                      <a:pt x="0" y="532"/>
                      <a:pt x="156" y="685"/>
                      <a:pt x="342" y="691"/>
                    </a:cubicBezTo>
                    <a:cubicBezTo>
                      <a:pt x="346" y="692"/>
                      <a:pt x="350" y="692"/>
                      <a:pt x="355" y="692"/>
                    </a:cubicBezTo>
                    <a:cubicBezTo>
                      <a:pt x="539" y="692"/>
                      <a:pt x="691" y="532"/>
                      <a:pt x="695" y="349"/>
                    </a:cubicBezTo>
                    <a:cubicBezTo>
                      <a:pt x="695" y="160"/>
                      <a:pt x="539" y="4"/>
                      <a:pt x="353" y="1"/>
                    </a:cubicBezTo>
                    <a:cubicBezTo>
                      <a:pt x="349" y="1"/>
                      <a:pt x="345" y="0"/>
                      <a:pt x="342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5" name="Google Shape;1155;p56"/>
              <p:cNvSpPr/>
              <p:nvPr/>
            </p:nvSpPr>
            <p:spPr>
              <a:xfrm>
                <a:off x="6555492" y="4214501"/>
                <a:ext cx="1501938" cy="288884"/>
              </a:xfrm>
              <a:custGeom>
                <a:avLst/>
                <a:gdLst/>
                <a:ahLst/>
                <a:cxnLst/>
                <a:rect l="l" t="t" r="r" b="b"/>
                <a:pathLst>
                  <a:path w="35671" h="6861" extrusionOk="0">
                    <a:moveTo>
                      <a:pt x="19704" y="0"/>
                    </a:moveTo>
                    <a:cubicBezTo>
                      <a:pt x="19220" y="0"/>
                      <a:pt x="18735" y="4"/>
                      <a:pt x="18252" y="10"/>
                    </a:cubicBezTo>
                    <a:cubicBezTo>
                      <a:pt x="17460" y="17"/>
                      <a:pt x="16664" y="17"/>
                      <a:pt x="15871" y="44"/>
                    </a:cubicBezTo>
                    <a:cubicBezTo>
                      <a:pt x="15069" y="71"/>
                      <a:pt x="14270" y="119"/>
                      <a:pt x="13467" y="163"/>
                    </a:cubicBezTo>
                    <a:cubicBezTo>
                      <a:pt x="12719" y="203"/>
                      <a:pt x="11971" y="224"/>
                      <a:pt x="11223" y="278"/>
                    </a:cubicBezTo>
                    <a:cubicBezTo>
                      <a:pt x="10830" y="312"/>
                      <a:pt x="10434" y="342"/>
                      <a:pt x="10040" y="393"/>
                    </a:cubicBezTo>
                    <a:cubicBezTo>
                      <a:pt x="9638" y="444"/>
                      <a:pt x="9242" y="511"/>
                      <a:pt x="8846" y="593"/>
                    </a:cubicBezTo>
                    <a:cubicBezTo>
                      <a:pt x="8104" y="745"/>
                      <a:pt x="7385" y="987"/>
                      <a:pt x="6664" y="1206"/>
                    </a:cubicBezTo>
                    <a:lnTo>
                      <a:pt x="6664" y="1206"/>
                    </a:lnTo>
                    <a:cubicBezTo>
                      <a:pt x="6664" y="1206"/>
                      <a:pt x="6664" y="1206"/>
                      <a:pt x="6665" y="1205"/>
                    </a:cubicBezTo>
                    <a:lnTo>
                      <a:pt x="6665" y="1205"/>
                    </a:lnTo>
                    <a:cubicBezTo>
                      <a:pt x="6664" y="1206"/>
                      <a:pt x="6664" y="1206"/>
                      <a:pt x="6664" y="1206"/>
                    </a:cubicBezTo>
                    <a:lnTo>
                      <a:pt x="6664" y="1206"/>
                    </a:lnTo>
                    <a:cubicBezTo>
                      <a:pt x="6661" y="1207"/>
                      <a:pt x="6658" y="1208"/>
                      <a:pt x="6655" y="1209"/>
                    </a:cubicBezTo>
                    <a:lnTo>
                      <a:pt x="6655" y="1210"/>
                    </a:lnTo>
                    <a:lnTo>
                      <a:pt x="6655" y="1210"/>
                    </a:lnTo>
                    <a:cubicBezTo>
                      <a:pt x="6654" y="1211"/>
                      <a:pt x="6653" y="1212"/>
                      <a:pt x="6652" y="1213"/>
                    </a:cubicBezTo>
                    <a:cubicBezTo>
                      <a:pt x="6644" y="1213"/>
                      <a:pt x="6638" y="1216"/>
                      <a:pt x="6631" y="1216"/>
                    </a:cubicBezTo>
                    <a:cubicBezTo>
                      <a:pt x="6618" y="1219"/>
                      <a:pt x="6604" y="1223"/>
                      <a:pt x="6594" y="1229"/>
                    </a:cubicBezTo>
                    <a:cubicBezTo>
                      <a:pt x="6543" y="1243"/>
                      <a:pt x="6489" y="1253"/>
                      <a:pt x="6438" y="1274"/>
                    </a:cubicBezTo>
                    <a:cubicBezTo>
                      <a:pt x="6408" y="1284"/>
                      <a:pt x="6377" y="1294"/>
                      <a:pt x="6350" y="1301"/>
                    </a:cubicBezTo>
                    <a:cubicBezTo>
                      <a:pt x="6340" y="1304"/>
                      <a:pt x="6333" y="1304"/>
                      <a:pt x="6323" y="1307"/>
                    </a:cubicBezTo>
                    <a:cubicBezTo>
                      <a:pt x="5941" y="1422"/>
                      <a:pt x="5558" y="1538"/>
                      <a:pt x="5175" y="1660"/>
                    </a:cubicBezTo>
                    <a:cubicBezTo>
                      <a:pt x="4826" y="1774"/>
                      <a:pt x="4474" y="1900"/>
                      <a:pt x="4145" y="2062"/>
                    </a:cubicBezTo>
                    <a:cubicBezTo>
                      <a:pt x="3966" y="2151"/>
                      <a:pt x="3790" y="2238"/>
                      <a:pt x="3620" y="2346"/>
                    </a:cubicBezTo>
                    <a:cubicBezTo>
                      <a:pt x="3448" y="2455"/>
                      <a:pt x="3282" y="2567"/>
                      <a:pt x="3120" y="2692"/>
                    </a:cubicBezTo>
                    <a:cubicBezTo>
                      <a:pt x="2812" y="2926"/>
                      <a:pt x="2514" y="3170"/>
                      <a:pt x="2206" y="3407"/>
                    </a:cubicBezTo>
                    <a:cubicBezTo>
                      <a:pt x="1901" y="3647"/>
                      <a:pt x="1596" y="3881"/>
                      <a:pt x="1312" y="4145"/>
                    </a:cubicBezTo>
                    <a:cubicBezTo>
                      <a:pt x="1034" y="4406"/>
                      <a:pt x="831" y="4720"/>
                      <a:pt x="618" y="5039"/>
                    </a:cubicBezTo>
                    <a:cubicBezTo>
                      <a:pt x="519" y="5184"/>
                      <a:pt x="414" y="5330"/>
                      <a:pt x="319" y="5483"/>
                    </a:cubicBezTo>
                    <a:cubicBezTo>
                      <a:pt x="221" y="5638"/>
                      <a:pt x="130" y="5800"/>
                      <a:pt x="41" y="5963"/>
                    </a:cubicBezTo>
                    <a:cubicBezTo>
                      <a:pt x="28" y="5990"/>
                      <a:pt x="15" y="6021"/>
                      <a:pt x="1" y="6048"/>
                    </a:cubicBezTo>
                    <a:cubicBezTo>
                      <a:pt x="106" y="6295"/>
                      <a:pt x="218" y="6539"/>
                      <a:pt x="333" y="6775"/>
                    </a:cubicBezTo>
                    <a:cubicBezTo>
                      <a:pt x="346" y="6806"/>
                      <a:pt x="367" y="6830"/>
                      <a:pt x="380" y="6861"/>
                    </a:cubicBezTo>
                    <a:cubicBezTo>
                      <a:pt x="492" y="6597"/>
                      <a:pt x="621" y="6342"/>
                      <a:pt x="760" y="6092"/>
                    </a:cubicBezTo>
                    <a:cubicBezTo>
                      <a:pt x="871" y="5895"/>
                      <a:pt x="996" y="5709"/>
                      <a:pt x="1126" y="5520"/>
                    </a:cubicBezTo>
                    <a:cubicBezTo>
                      <a:pt x="1251" y="5337"/>
                      <a:pt x="1376" y="5147"/>
                      <a:pt x="1504" y="4964"/>
                    </a:cubicBezTo>
                    <a:cubicBezTo>
                      <a:pt x="1559" y="4897"/>
                      <a:pt x="1616" y="4829"/>
                      <a:pt x="1674" y="4764"/>
                    </a:cubicBezTo>
                    <a:cubicBezTo>
                      <a:pt x="1846" y="4589"/>
                      <a:pt x="2029" y="4429"/>
                      <a:pt x="2219" y="4273"/>
                    </a:cubicBezTo>
                    <a:cubicBezTo>
                      <a:pt x="2517" y="4040"/>
                      <a:pt x="2818" y="3809"/>
                      <a:pt x="3113" y="3576"/>
                    </a:cubicBezTo>
                    <a:cubicBezTo>
                      <a:pt x="3272" y="3448"/>
                      <a:pt x="3431" y="3322"/>
                      <a:pt x="3594" y="3200"/>
                    </a:cubicBezTo>
                    <a:cubicBezTo>
                      <a:pt x="3736" y="3092"/>
                      <a:pt x="3885" y="2993"/>
                      <a:pt x="4037" y="2899"/>
                    </a:cubicBezTo>
                    <a:cubicBezTo>
                      <a:pt x="4183" y="2818"/>
                      <a:pt x="4328" y="2743"/>
                      <a:pt x="4478" y="2668"/>
                    </a:cubicBezTo>
                    <a:cubicBezTo>
                      <a:pt x="4758" y="2546"/>
                      <a:pt x="5043" y="2435"/>
                      <a:pt x="5331" y="2337"/>
                    </a:cubicBezTo>
                    <a:cubicBezTo>
                      <a:pt x="5602" y="2242"/>
                      <a:pt x="5880" y="2160"/>
                      <a:pt x="6157" y="2079"/>
                    </a:cubicBezTo>
                    <a:cubicBezTo>
                      <a:pt x="6266" y="2046"/>
                      <a:pt x="6377" y="2012"/>
                      <a:pt x="6485" y="1981"/>
                    </a:cubicBezTo>
                    <a:cubicBezTo>
                      <a:pt x="6499" y="1978"/>
                      <a:pt x="6513" y="1974"/>
                      <a:pt x="6530" y="1968"/>
                    </a:cubicBezTo>
                    <a:cubicBezTo>
                      <a:pt x="6540" y="1965"/>
                      <a:pt x="6550" y="1960"/>
                      <a:pt x="6560" y="1957"/>
                    </a:cubicBezTo>
                    <a:lnTo>
                      <a:pt x="6566" y="1957"/>
                    </a:lnTo>
                    <a:lnTo>
                      <a:pt x="6570" y="1954"/>
                    </a:lnTo>
                    <a:cubicBezTo>
                      <a:pt x="6591" y="1951"/>
                      <a:pt x="6611" y="1944"/>
                      <a:pt x="6635" y="1937"/>
                    </a:cubicBezTo>
                    <a:cubicBezTo>
                      <a:pt x="6648" y="1934"/>
                      <a:pt x="6665" y="1930"/>
                      <a:pt x="6678" y="1924"/>
                    </a:cubicBezTo>
                    <a:cubicBezTo>
                      <a:pt x="6722" y="1913"/>
                      <a:pt x="6763" y="1900"/>
                      <a:pt x="6804" y="1886"/>
                    </a:cubicBezTo>
                    <a:cubicBezTo>
                      <a:pt x="6807" y="1886"/>
                      <a:pt x="6814" y="1883"/>
                      <a:pt x="6817" y="1883"/>
                    </a:cubicBezTo>
                    <a:cubicBezTo>
                      <a:pt x="6827" y="1879"/>
                      <a:pt x="6838" y="1876"/>
                      <a:pt x="6848" y="1873"/>
                    </a:cubicBezTo>
                    <a:lnTo>
                      <a:pt x="6855" y="1873"/>
                    </a:lnTo>
                    <a:cubicBezTo>
                      <a:pt x="6858" y="1873"/>
                      <a:pt x="6861" y="1869"/>
                      <a:pt x="6865" y="1869"/>
                    </a:cubicBezTo>
                    <a:cubicBezTo>
                      <a:pt x="6963" y="1839"/>
                      <a:pt x="7064" y="1808"/>
                      <a:pt x="7163" y="1778"/>
                    </a:cubicBezTo>
                    <a:cubicBezTo>
                      <a:pt x="7515" y="1673"/>
                      <a:pt x="7867" y="1558"/>
                      <a:pt x="8219" y="1453"/>
                    </a:cubicBezTo>
                    <a:cubicBezTo>
                      <a:pt x="8696" y="1327"/>
                      <a:pt x="9177" y="1226"/>
                      <a:pt x="9662" y="1145"/>
                    </a:cubicBezTo>
                    <a:cubicBezTo>
                      <a:pt x="9997" y="1094"/>
                      <a:pt x="10329" y="1046"/>
                      <a:pt x="10667" y="1019"/>
                    </a:cubicBezTo>
                    <a:cubicBezTo>
                      <a:pt x="11020" y="989"/>
                      <a:pt x="11375" y="962"/>
                      <a:pt x="11731" y="941"/>
                    </a:cubicBezTo>
                    <a:cubicBezTo>
                      <a:pt x="12499" y="894"/>
                      <a:pt x="13268" y="867"/>
                      <a:pt x="14036" y="823"/>
                    </a:cubicBezTo>
                    <a:cubicBezTo>
                      <a:pt x="14808" y="782"/>
                      <a:pt x="15580" y="741"/>
                      <a:pt x="16356" y="721"/>
                    </a:cubicBezTo>
                    <a:lnTo>
                      <a:pt x="16349" y="721"/>
                    </a:lnTo>
                    <a:cubicBezTo>
                      <a:pt x="17389" y="706"/>
                      <a:pt x="18431" y="688"/>
                      <a:pt x="19474" y="688"/>
                    </a:cubicBezTo>
                    <a:cubicBezTo>
                      <a:pt x="19806" y="688"/>
                      <a:pt x="20138" y="690"/>
                      <a:pt x="20470" y="694"/>
                    </a:cubicBezTo>
                    <a:cubicBezTo>
                      <a:pt x="22038" y="715"/>
                      <a:pt x="23605" y="776"/>
                      <a:pt x="25167" y="945"/>
                    </a:cubicBezTo>
                    <a:cubicBezTo>
                      <a:pt x="25315" y="965"/>
                      <a:pt x="25468" y="985"/>
                      <a:pt x="25617" y="1002"/>
                    </a:cubicBezTo>
                    <a:cubicBezTo>
                      <a:pt x="26382" y="1107"/>
                      <a:pt x="27151" y="1199"/>
                      <a:pt x="27916" y="1304"/>
                    </a:cubicBezTo>
                    <a:cubicBezTo>
                      <a:pt x="28309" y="1355"/>
                      <a:pt x="28698" y="1405"/>
                      <a:pt x="29088" y="1457"/>
                    </a:cubicBezTo>
                    <a:cubicBezTo>
                      <a:pt x="29264" y="1480"/>
                      <a:pt x="29440" y="1507"/>
                      <a:pt x="29613" y="1538"/>
                    </a:cubicBezTo>
                    <a:cubicBezTo>
                      <a:pt x="29802" y="1574"/>
                      <a:pt x="29985" y="1615"/>
                      <a:pt x="30168" y="1660"/>
                    </a:cubicBezTo>
                    <a:cubicBezTo>
                      <a:pt x="30815" y="1859"/>
                      <a:pt x="31451" y="2086"/>
                      <a:pt x="32081" y="2333"/>
                    </a:cubicBezTo>
                    <a:cubicBezTo>
                      <a:pt x="32277" y="2418"/>
                      <a:pt x="32477" y="2496"/>
                      <a:pt x="32667" y="2590"/>
                    </a:cubicBezTo>
                    <a:cubicBezTo>
                      <a:pt x="32853" y="2682"/>
                      <a:pt x="33032" y="2777"/>
                      <a:pt x="33215" y="2875"/>
                    </a:cubicBezTo>
                    <a:cubicBezTo>
                      <a:pt x="33378" y="2980"/>
                      <a:pt x="33537" y="3082"/>
                      <a:pt x="33696" y="3193"/>
                    </a:cubicBezTo>
                    <a:cubicBezTo>
                      <a:pt x="33811" y="3285"/>
                      <a:pt x="33926" y="3376"/>
                      <a:pt x="34042" y="3474"/>
                    </a:cubicBezTo>
                    <a:cubicBezTo>
                      <a:pt x="34140" y="3556"/>
                      <a:pt x="34231" y="3647"/>
                      <a:pt x="34326" y="3732"/>
                    </a:cubicBezTo>
                    <a:cubicBezTo>
                      <a:pt x="34542" y="3956"/>
                      <a:pt x="34749" y="4179"/>
                      <a:pt x="34953" y="4412"/>
                    </a:cubicBezTo>
                    <a:cubicBezTo>
                      <a:pt x="35131" y="4646"/>
                      <a:pt x="35298" y="4886"/>
                      <a:pt x="35456" y="5137"/>
                    </a:cubicBezTo>
                    <a:cubicBezTo>
                      <a:pt x="35461" y="5137"/>
                      <a:pt x="35461" y="5140"/>
                      <a:pt x="35461" y="5144"/>
                    </a:cubicBezTo>
                    <a:cubicBezTo>
                      <a:pt x="35497" y="4958"/>
                      <a:pt x="35535" y="4771"/>
                      <a:pt x="35578" y="4589"/>
                    </a:cubicBezTo>
                    <a:cubicBezTo>
                      <a:pt x="35606" y="4463"/>
                      <a:pt x="35639" y="4337"/>
                      <a:pt x="35670" y="4212"/>
                    </a:cubicBezTo>
                    <a:cubicBezTo>
                      <a:pt x="35599" y="4118"/>
                      <a:pt x="35531" y="4026"/>
                      <a:pt x="35456" y="3938"/>
                    </a:cubicBezTo>
                    <a:cubicBezTo>
                      <a:pt x="35253" y="3704"/>
                      <a:pt x="35044" y="3478"/>
                      <a:pt x="34827" y="3257"/>
                    </a:cubicBezTo>
                    <a:cubicBezTo>
                      <a:pt x="34617" y="3041"/>
                      <a:pt x="34380" y="2851"/>
                      <a:pt x="34143" y="2668"/>
                    </a:cubicBezTo>
                    <a:cubicBezTo>
                      <a:pt x="33510" y="2177"/>
                      <a:pt x="32762" y="1859"/>
                      <a:pt x="32020" y="1568"/>
                    </a:cubicBezTo>
                    <a:cubicBezTo>
                      <a:pt x="31682" y="1436"/>
                      <a:pt x="31336" y="1318"/>
                      <a:pt x="30991" y="1199"/>
                    </a:cubicBezTo>
                    <a:cubicBezTo>
                      <a:pt x="30791" y="1127"/>
                      <a:pt x="30588" y="1063"/>
                      <a:pt x="30388" y="1002"/>
                    </a:cubicBezTo>
                    <a:cubicBezTo>
                      <a:pt x="30199" y="945"/>
                      <a:pt x="29999" y="908"/>
                      <a:pt x="29805" y="871"/>
                    </a:cubicBezTo>
                    <a:cubicBezTo>
                      <a:pt x="29422" y="799"/>
                      <a:pt x="29041" y="752"/>
                      <a:pt x="28655" y="705"/>
                    </a:cubicBezTo>
                    <a:cubicBezTo>
                      <a:pt x="28289" y="660"/>
                      <a:pt x="27926" y="607"/>
                      <a:pt x="27564" y="559"/>
                    </a:cubicBezTo>
                    <a:cubicBezTo>
                      <a:pt x="27188" y="508"/>
                      <a:pt x="26809" y="464"/>
                      <a:pt x="26433" y="413"/>
                    </a:cubicBezTo>
                    <a:cubicBezTo>
                      <a:pt x="26034" y="363"/>
                      <a:pt x="25631" y="302"/>
                      <a:pt x="25231" y="258"/>
                    </a:cubicBezTo>
                    <a:cubicBezTo>
                      <a:pt x="23660" y="85"/>
                      <a:pt x="22078" y="24"/>
                      <a:pt x="20500" y="4"/>
                    </a:cubicBezTo>
                    <a:cubicBezTo>
                      <a:pt x="20235" y="1"/>
                      <a:pt x="19970" y="0"/>
                      <a:pt x="19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6" name="Google Shape;1156;p56"/>
              <p:cNvSpPr/>
              <p:nvPr/>
            </p:nvSpPr>
            <p:spPr>
              <a:xfrm>
                <a:off x="8101737" y="4228185"/>
                <a:ext cx="1179" cy="2611"/>
              </a:xfrm>
              <a:custGeom>
                <a:avLst/>
                <a:gdLst/>
                <a:ahLst/>
                <a:cxnLst/>
                <a:rect l="l" t="t" r="r" b="b"/>
                <a:pathLst>
                  <a:path w="28" h="62" extrusionOk="0">
                    <a:moveTo>
                      <a:pt x="27" y="0"/>
                    </a:moveTo>
                    <a:cubicBezTo>
                      <a:pt x="18" y="0"/>
                      <a:pt x="10" y="4"/>
                      <a:pt x="0" y="4"/>
                    </a:cubicBezTo>
                    <a:lnTo>
                      <a:pt x="0" y="14"/>
                    </a:lnTo>
                    <a:cubicBezTo>
                      <a:pt x="7" y="30"/>
                      <a:pt x="18" y="44"/>
                      <a:pt x="27" y="61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52AD99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7" name="Google Shape;1157;p56"/>
              <p:cNvSpPr/>
              <p:nvPr/>
            </p:nvSpPr>
            <p:spPr>
              <a:xfrm>
                <a:off x="6515450" y="3959846"/>
                <a:ext cx="1553222" cy="284632"/>
              </a:xfrm>
              <a:custGeom>
                <a:avLst/>
                <a:gdLst/>
                <a:ahLst/>
                <a:cxnLst/>
                <a:rect l="l" t="t" r="r" b="b"/>
                <a:pathLst>
                  <a:path w="36889" h="6760" extrusionOk="0">
                    <a:moveTo>
                      <a:pt x="24556" y="319"/>
                    </a:moveTo>
                    <a:cubicBezTo>
                      <a:pt x="24558" y="319"/>
                      <a:pt x="24559" y="319"/>
                      <a:pt x="24560" y="319"/>
                    </a:cubicBezTo>
                    <a:lnTo>
                      <a:pt x="24560" y="319"/>
                    </a:lnTo>
                    <a:cubicBezTo>
                      <a:pt x="24559" y="319"/>
                      <a:pt x="24558" y="319"/>
                      <a:pt x="24556" y="319"/>
                    </a:cubicBezTo>
                    <a:close/>
                    <a:moveTo>
                      <a:pt x="3742" y="3495"/>
                    </a:moveTo>
                    <a:cubicBezTo>
                      <a:pt x="3741" y="3496"/>
                      <a:pt x="3739" y="3497"/>
                      <a:pt x="3737" y="3497"/>
                    </a:cubicBezTo>
                    <a:lnTo>
                      <a:pt x="3737" y="3497"/>
                    </a:lnTo>
                    <a:cubicBezTo>
                      <a:pt x="3739" y="3497"/>
                      <a:pt x="3741" y="3496"/>
                      <a:pt x="3742" y="3495"/>
                    </a:cubicBezTo>
                    <a:close/>
                    <a:moveTo>
                      <a:pt x="2815" y="4041"/>
                    </a:moveTo>
                    <a:lnTo>
                      <a:pt x="2815" y="4041"/>
                    </a:lnTo>
                    <a:cubicBezTo>
                      <a:pt x="2813" y="4042"/>
                      <a:pt x="2812" y="4043"/>
                      <a:pt x="2811" y="4043"/>
                    </a:cubicBezTo>
                    <a:cubicBezTo>
                      <a:pt x="2813" y="4043"/>
                      <a:pt x="2814" y="4043"/>
                      <a:pt x="2815" y="4041"/>
                    </a:cubicBezTo>
                    <a:close/>
                    <a:moveTo>
                      <a:pt x="17338" y="0"/>
                    </a:moveTo>
                    <a:cubicBezTo>
                      <a:pt x="16997" y="0"/>
                      <a:pt x="16656" y="5"/>
                      <a:pt x="16314" y="14"/>
                    </a:cubicBezTo>
                    <a:cubicBezTo>
                      <a:pt x="16115" y="21"/>
                      <a:pt x="15919" y="35"/>
                      <a:pt x="15722" y="41"/>
                    </a:cubicBezTo>
                    <a:cubicBezTo>
                      <a:pt x="15672" y="42"/>
                      <a:pt x="15621" y="42"/>
                      <a:pt x="15571" y="42"/>
                    </a:cubicBezTo>
                    <a:cubicBezTo>
                      <a:pt x="15450" y="42"/>
                      <a:pt x="15329" y="40"/>
                      <a:pt x="15208" y="38"/>
                    </a:cubicBezTo>
                    <a:cubicBezTo>
                      <a:pt x="15180" y="38"/>
                      <a:pt x="15153" y="37"/>
                      <a:pt x="15126" y="37"/>
                    </a:cubicBezTo>
                    <a:cubicBezTo>
                      <a:pt x="14764" y="37"/>
                      <a:pt x="14398" y="57"/>
                      <a:pt x="14036" y="92"/>
                    </a:cubicBezTo>
                    <a:cubicBezTo>
                      <a:pt x="13626" y="133"/>
                      <a:pt x="13217" y="177"/>
                      <a:pt x="12810" y="227"/>
                    </a:cubicBezTo>
                    <a:cubicBezTo>
                      <a:pt x="12390" y="278"/>
                      <a:pt x="11974" y="319"/>
                      <a:pt x="11554" y="356"/>
                    </a:cubicBezTo>
                    <a:lnTo>
                      <a:pt x="11557" y="356"/>
                    </a:lnTo>
                    <a:cubicBezTo>
                      <a:pt x="11364" y="373"/>
                      <a:pt x="11171" y="386"/>
                      <a:pt x="10978" y="407"/>
                    </a:cubicBezTo>
                    <a:cubicBezTo>
                      <a:pt x="10799" y="424"/>
                      <a:pt x="10619" y="458"/>
                      <a:pt x="10443" y="485"/>
                    </a:cubicBezTo>
                    <a:cubicBezTo>
                      <a:pt x="10108" y="542"/>
                      <a:pt x="9783" y="641"/>
                      <a:pt x="9451" y="715"/>
                    </a:cubicBezTo>
                    <a:cubicBezTo>
                      <a:pt x="8869" y="841"/>
                      <a:pt x="8276" y="918"/>
                      <a:pt x="7697" y="1050"/>
                    </a:cubicBezTo>
                    <a:cubicBezTo>
                      <a:pt x="7420" y="1118"/>
                      <a:pt x="7145" y="1227"/>
                      <a:pt x="6881" y="1328"/>
                    </a:cubicBezTo>
                    <a:cubicBezTo>
                      <a:pt x="6600" y="1436"/>
                      <a:pt x="6323" y="1545"/>
                      <a:pt x="6045" y="1660"/>
                    </a:cubicBezTo>
                    <a:cubicBezTo>
                      <a:pt x="5652" y="1819"/>
                      <a:pt x="5259" y="1985"/>
                      <a:pt x="4876" y="2168"/>
                    </a:cubicBezTo>
                    <a:cubicBezTo>
                      <a:pt x="4510" y="2340"/>
                      <a:pt x="4149" y="2527"/>
                      <a:pt x="3783" y="2703"/>
                    </a:cubicBezTo>
                    <a:cubicBezTo>
                      <a:pt x="3410" y="2885"/>
                      <a:pt x="3048" y="3076"/>
                      <a:pt x="2696" y="3292"/>
                    </a:cubicBezTo>
                    <a:cubicBezTo>
                      <a:pt x="2347" y="3509"/>
                      <a:pt x="2016" y="3756"/>
                      <a:pt x="1683" y="3996"/>
                    </a:cubicBezTo>
                    <a:cubicBezTo>
                      <a:pt x="1348" y="4243"/>
                      <a:pt x="1010" y="4494"/>
                      <a:pt x="708" y="4785"/>
                    </a:cubicBezTo>
                    <a:cubicBezTo>
                      <a:pt x="556" y="4928"/>
                      <a:pt x="400" y="5070"/>
                      <a:pt x="264" y="5225"/>
                    </a:cubicBezTo>
                    <a:cubicBezTo>
                      <a:pt x="258" y="5232"/>
                      <a:pt x="255" y="5239"/>
                      <a:pt x="248" y="5249"/>
                    </a:cubicBezTo>
                    <a:cubicBezTo>
                      <a:pt x="220" y="5276"/>
                      <a:pt x="200" y="5310"/>
                      <a:pt x="173" y="5340"/>
                    </a:cubicBezTo>
                    <a:cubicBezTo>
                      <a:pt x="136" y="5601"/>
                      <a:pt x="102" y="5862"/>
                      <a:pt x="65" y="6126"/>
                    </a:cubicBezTo>
                    <a:cubicBezTo>
                      <a:pt x="38" y="6336"/>
                      <a:pt x="17" y="6550"/>
                      <a:pt x="0" y="6759"/>
                    </a:cubicBezTo>
                    <a:cubicBezTo>
                      <a:pt x="81" y="6637"/>
                      <a:pt x="163" y="6516"/>
                      <a:pt x="248" y="6394"/>
                    </a:cubicBezTo>
                    <a:cubicBezTo>
                      <a:pt x="373" y="6211"/>
                      <a:pt x="502" y="6028"/>
                      <a:pt x="637" y="5852"/>
                    </a:cubicBezTo>
                    <a:cubicBezTo>
                      <a:pt x="728" y="5744"/>
                      <a:pt x="823" y="5639"/>
                      <a:pt x="925" y="5537"/>
                    </a:cubicBezTo>
                    <a:cubicBezTo>
                      <a:pt x="1016" y="5439"/>
                      <a:pt x="1114" y="5351"/>
                      <a:pt x="1213" y="5256"/>
                    </a:cubicBezTo>
                    <a:cubicBezTo>
                      <a:pt x="1463" y="5036"/>
                      <a:pt x="1721" y="4826"/>
                      <a:pt x="1991" y="4629"/>
                    </a:cubicBezTo>
                    <a:cubicBezTo>
                      <a:pt x="2266" y="4429"/>
                      <a:pt x="2540" y="4234"/>
                      <a:pt x="2818" y="4037"/>
                    </a:cubicBezTo>
                    <a:lnTo>
                      <a:pt x="2818" y="4037"/>
                    </a:lnTo>
                    <a:cubicBezTo>
                      <a:pt x="2816" y="4038"/>
                      <a:pt x="2815" y="4040"/>
                      <a:pt x="2815" y="4041"/>
                    </a:cubicBezTo>
                    <a:lnTo>
                      <a:pt x="2815" y="4041"/>
                    </a:lnTo>
                    <a:cubicBezTo>
                      <a:pt x="2965" y="3940"/>
                      <a:pt x="3117" y="3836"/>
                      <a:pt x="3271" y="3749"/>
                    </a:cubicBezTo>
                    <a:cubicBezTo>
                      <a:pt x="3423" y="3663"/>
                      <a:pt x="3574" y="3581"/>
                      <a:pt x="3729" y="3502"/>
                    </a:cubicBezTo>
                    <a:lnTo>
                      <a:pt x="3729" y="3502"/>
                    </a:lnTo>
                    <a:cubicBezTo>
                      <a:pt x="3729" y="3502"/>
                      <a:pt x="3729" y="3502"/>
                      <a:pt x="3729" y="3502"/>
                    </a:cubicBezTo>
                    <a:cubicBezTo>
                      <a:pt x="3738" y="3498"/>
                      <a:pt x="3749" y="3492"/>
                      <a:pt x="3763" y="3485"/>
                    </a:cubicBezTo>
                    <a:cubicBezTo>
                      <a:pt x="3763" y="3485"/>
                      <a:pt x="3766" y="3485"/>
                      <a:pt x="3766" y="3482"/>
                    </a:cubicBezTo>
                    <a:cubicBezTo>
                      <a:pt x="4047" y="3343"/>
                      <a:pt x="4332" y="3207"/>
                      <a:pt x="4616" y="3065"/>
                    </a:cubicBezTo>
                    <a:cubicBezTo>
                      <a:pt x="4941" y="2906"/>
                      <a:pt x="5262" y="2743"/>
                      <a:pt x="5591" y="2598"/>
                    </a:cubicBezTo>
                    <a:cubicBezTo>
                      <a:pt x="6215" y="2325"/>
                      <a:pt x="6854" y="2071"/>
                      <a:pt x="7495" y="1838"/>
                    </a:cubicBezTo>
                    <a:lnTo>
                      <a:pt x="7495" y="1838"/>
                    </a:lnTo>
                    <a:cubicBezTo>
                      <a:pt x="7496" y="1838"/>
                      <a:pt x="7498" y="1837"/>
                      <a:pt x="7499" y="1837"/>
                    </a:cubicBezTo>
                    <a:lnTo>
                      <a:pt x="7499" y="1837"/>
                    </a:lnTo>
                    <a:cubicBezTo>
                      <a:pt x="7498" y="1837"/>
                      <a:pt x="7497" y="1838"/>
                      <a:pt x="7495" y="1838"/>
                    </a:cubicBezTo>
                    <a:lnTo>
                      <a:pt x="7495" y="1838"/>
                    </a:lnTo>
                    <a:cubicBezTo>
                      <a:pt x="7495" y="1839"/>
                      <a:pt x="7494" y="1839"/>
                      <a:pt x="7494" y="1840"/>
                    </a:cubicBezTo>
                    <a:cubicBezTo>
                      <a:pt x="7494" y="1840"/>
                      <a:pt x="7497" y="1840"/>
                      <a:pt x="7501" y="1837"/>
                    </a:cubicBezTo>
                    <a:lnTo>
                      <a:pt x="7501" y="1837"/>
                    </a:lnTo>
                    <a:cubicBezTo>
                      <a:pt x="7500" y="1837"/>
                      <a:pt x="7500" y="1837"/>
                      <a:pt x="7499" y="1837"/>
                    </a:cubicBezTo>
                    <a:lnTo>
                      <a:pt x="7499" y="1837"/>
                    </a:lnTo>
                    <a:cubicBezTo>
                      <a:pt x="7500" y="1837"/>
                      <a:pt x="7500" y="1836"/>
                      <a:pt x="7501" y="1836"/>
                    </a:cubicBezTo>
                    <a:lnTo>
                      <a:pt x="7501" y="1836"/>
                    </a:lnTo>
                    <a:cubicBezTo>
                      <a:pt x="7501" y="1836"/>
                      <a:pt x="7501" y="1837"/>
                      <a:pt x="7501" y="1837"/>
                    </a:cubicBezTo>
                    <a:lnTo>
                      <a:pt x="7501" y="1837"/>
                    </a:lnTo>
                    <a:cubicBezTo>
                      <a:pt x="7503" y="1836"/>
                      <a:pt x="7506" y="1836"/>
                      <a:pt x="7508" y="1836"/>
                    </a:cubicBezTo>
                    <a:cubicBezTo>
                      <a:pt x="7694" y="1771"/>
                      <a:pt x="7877" y="1721"/>
                      <a:pt x="8070" y="1674"/>
                    </a:cubicBezTo>
                    <a:cubicBezTo>
                      <a:pt x="8469" y="1602"/>
                      <a:pt x="8866" y="1535"/>
                      <a:pt x="9265" y="1457"/>
                    </a:cubicBezTo>
                    <a:cubicBezTo>
                      <a:pt x="9620" y="1389"/>
                      <a:pt x="9969" y="1297"/>
                      <a:pt x="10325" y="1213"/>
                    </a:cubicBezTo>
                    <a:cubicBezTo>
                      <a:pt x="10484" y="1182"/>
                      <a:pt x="10646" y="1149"/>
                      <a:pt x="10809" y="1125"/>
                    </a:cubicBezTo>
                    <a:cubicBezTo>
                      <a:pt x="10975" y="1105"/>
                      <a:pt x="11144" y="1085"/>
                      <a:pt x="11310" y="1071"/>
                    </a:cubicBezTo>
                    <a:cubicBezTo>
                      <a:pt x="11317" y="1071"/>
                      <a:pt x="11321" y="1067"/>
                      <a:pt x="11327" y="1067"/>
                    </a:cubicBezTo>
                    <a:lnTo>
                      <a:pt x="11317" y="1067"/>
                    </a:lnTo>
                    <a:cubicBezTo>
                      <a:pt x="11801" y="1030"/>
                      <a:pt x="12288" y="989"/>
                      <a:pt x="12773" y="929"/>
                    </a:cubicBezTo>
                    <a:cubicBezTo>
                      <a:pt x="13254" y="868"/>
                      <a:pt x="13738" y="813"/>
                      <a:pt x="14219" y="769"/>
                    </a:cubicBezTo>
                    <a:cubicBezTo>
                      <a:pt x="14506" y="749"/>
                      <a:pt x="14794" y="730"/>
                      <a:pt x="15084" y="730"/>
                    </a:cubicBezTo>
                    <a:cubicBezTo>
                      <a:pt x="15138" y="730"/>
                      <a:pt x="15193" y="730"/>
                      <a:pt x="15248" y="732"/>
                    </a:cubicBezTo>
                    <a:cubicBezTo>
                      <a:pt x="15305" y="733"/>
                      <a:pt x="15362" y="734"/>
                      <a:pt x="15419" y="734"/>
                    </a:cubicBezTo>
                    <a:cubicBezTo>
                      <a:pt x="15700" y="734"/>
                      <a:pt x="15979" y="720"/>
                      <a:pt x="16264" y="712"/>
                    </a:cubicBezTo>
                    <a:cubicBezTo>
                      <a:pt x="16621" y="697"/>
                      <a:pt x="16978" y="691"/>
                      <a:pt x="17336" y="691"/>
                    </a:cubicBezTo>
                    <a:cubicBezTo>
                      <a:pt x="17717" y="691"/>
                      <a:pt x="18098" y="698"/>
                      <a:pt x="18479" y="708"/>
                    </a:cubicBezTo>
                    <a:cubicBezTo>
                      <a:pt x="19098" y="742"/>
                      <a:pt x="19718" y="783"/>
                      <a:pt x="20341" y="810"/>
                    </a:cubicBezTo>
                    <a:cubicBezTo>
                      <a:pt x="20602" y="820"/>
                      <a:pt x="20862" y="822"/>
                      <a:pt x="21122" y="822"/>
                    </a:cubicBezTo>
                    <a:cubicBezTo>
                      <a:pt x="21263" y="822"/>
                      <a:pt x="21403" y="822"/>
                      <a:pt x="21544" y="822"/>
                    </a:cubicBezTo>
                    <a:cubicBezTo>
                      <a:pt x="21731" y="822"/>
                      <a:pt x="21917" y="823"/>
                      <a:pt x="22105" y="827"/>
                    </a:cubicBezTo>
                    <a:cubicBezTo>
                      <a:pt x="22278" y="837"/>
                      <a:pt x="22447" y="850"/>
                      <a:pt x="22620" y="864"/>
                    </a:cubicBezTo>
                    <a:cubicBezTo>
                      <a:pt x="22786" y="881"/>
                      <a:pt x="22955" y="902"/>
                      <a:pt x="23120" y="918"/>
                    </a:cubicBezTo>
                    <a:cubicBezTo>
                      <a:pt x="23480" y="949"/>
                      <a:pt x="23839" y="976"/>
                      <a:pt x="24197" y="993"/>
                    </a:cubicBezTo>
                    <a:cubicBezTo>
                      <a:pt x="24563" y="1013"/>
                      <a:pt x="24925" y="1020"/>
                      <a:pt x="25288" y="1024"/>
                    </a:cubicBezTo>
                    <a:cubicBezTo>
                      <a:pt x="25650" y="1030"/>
                      <a:pt x="26009" y="1044"/>
                      <a:pt x="26368" y="1057"/>
                    </a:cubicBezTo>
                    <a:cubicBezTo>
                      <a:pt x="26365" y="1056"/>
                      <a:pt x="26362" y="1056"/>
                      <a:pt x="26360" y="1055"/>
                    </a:cubicBezTo>
                    <a:lnTo>
                      <a:pt x="26360" y="1055"/>
                    </a:lnTo>
                    <a:cubicBezTo>
                      <a:pt x="26634" y="1069"/>
                      <a:pt x="26910" y="1092"/>
                      <a:pt x="27188" y="1125"/>
                    </a:cubicBezTo>
                    <a:cubicBezTo>
                      <a:pt x="27438" y="1155"/>
                      <a:pt x="27688" y="1202"/>
                      <a:pt x="27935" y="1243"/>
                    </a:cubicBezTo>
                    <a:cubicBezTo>
                      <a:pt x="28447" y="1332"/>
                      <a:pt x="28962" y="1396"/>
                      <a:pt x="29470" y="1484"/>
                    </a:cubicBezTo>
                    <a:cubicBezTo>
                      <a:pt x="29883" y="1565"/>
                      <a:pt x="30292" y="1660"/>
                      <a:pt x="30706" y="1755"/>
                    </a:cubicBezTo>
                    <a:cubicBezTo>
                      <a:pt x="31122" y="1849"/>
                      <a:pt x="31536" y="1954"/>
                      <a:pt x="31945" y="2080"/>
                    </a:cubicBezTo>
                    <a:cubicBezTo>
                      <a:pt x="32355" y="2212"/>
                      <a:pt x="32761" y="2360"/>
                      <a:pt x="33161" y="2527"/>
                    </a:cubicBezTo>
                    <a:cubicBezTo>
                      <a:pt x="33536" y="2682"/>
                      <a:pt x="33913" y="2838"/>
                      <a:pt x="34285" y="3007"/>
                    </a:cubicBezTo>
                    <a:cubicBezTo>
                      <a:pt x="34627" y="3190"/>
                      <a:pt x="34955" y="3401"/>
                      <a:pt x="35284" y="3610"/>
                    </a:cubicBezTo>
                    <a:cubicBezTo>
                      <a:pt x="35518" y="3762"/>
                      <a:pt x="35751" y="3925"/>
                      <a:pt x="35965" y="4101"/>
                    </a:cubicBezTo>
                    <a:cubicBezTo>
                      <a:pt x="36120" y="4243"/>
                      <a:pt x="36269" y="4389"/>
                      <a:pt x="36412" y="4545"/>
                    </a:cubicBezTo>
                    <a:lnTo>
                      <a:pt x="36407" y="4545"/>
                    </a:lnTo>
                    <a:cubicBezTo>
                      <a:pt x="36574" y="4728"/>
                      <a:pt x="36743" y="4917"/>
                      <a:pt x="36889" y="5114"/>
                    </a:cubicBezTo>
                    <a:cubicBezTo>
                      <a:pt x="36862" y="4836"/>
                      <a:pt x="36828" y="4555"/>
                      <a:pt x="36787" y="4278"/>
                    </a:cubicBezTo>
                    <a:cubicBezTo>
                      <a:pt x="36763" y="4142"/>
                      <a:pt x="36737" y="4003"/>
                      <a:pt x="36712" y="3868"/>
                    </a:cubicBezTo>
                    <a:cubicBezTo>
                      <a:pt x="36540" y="3692"/>
                      <a:pt x="36364" y="3526"/>
                      <a:pt x="36160" y="3380"/>
                    </a:cubicBezTo>
                    <a:cubicBezTo>
                      <a:pt x="35843" y="3143"/>
                      <a:pt x="35507" y="2933"/>
                      <a:pt x="35172" y="2726"/>
                    </a:cubicBezTo>
                    <a:cubicBezTo>
                      <a:pt x="35016" y="2629"/>
                      <a:pt x="34860" y="2530"/>
                      <a:pt x="34698" y="2446"/>
                    </a:cubicBezTo>
                    <a:cubicBezTo>
                      <a:pt x="34532" y="2357"/>
                      <a:pt x="34360" y="2283"/>
                      <a:pt x="34186" y="2208"/>
                    </a:cubicBezTo>
                    <a:cubicBezTo>
                      <a:pt x="33814" y="2052"/>
                      <a:pt x="33438" y="1893"/>
                      <a:pt x="33063" y="1741"/>
                    </a:cubicBezTo>
                    <a:cubicBezTo>
                      <a:pt x="32680" y="1585"/>
                      <a:pt x="32283" y="1460"/>
                      <a:pt x="31891" y="1338"/>
                    </a:cubicBezTo>
                    <a:cubicBezTo>
                      <a:pt x="31498" y="1223"/>
                      <a:pt x="31102" y="1135"/>
                      <a:pt x="30703" y="1044"/>
                    </a:cubicBezTo>
                    <a:cubicBezTo>
                      <a:pt x="30296" y="952"/>
                      <a:pt x="29890" y="854"/>
                      <a:pt x="29480" y="783"/>
                    </a:cubicBezTo>
                    <a:cubicBezTo>
                      <a:pt x="29077" y="712"/>
                      <a:pt x="28667" y="664"/>
                      <a:pt x="28265" y="600"/>
                    </a:cubicBezTo>
                    <a:cubicBezTo>
                      <a:pt x="27851" y="532"/>
                      <a:pt x="27441" y="461"/>
                      <a:pt x="27029" y="410"/>
                    </a:cubicBezTo>
                    <a:cubicBezTo>
                      <a:pt x="26612" y="360"/>
                      <a:pt x="26185" y="360"/>
                      <a:pt x="25766" y="343"/>
                    </a:cubicBezTo>
                    <a:cubicBezTo>
                      <a:pt x="25364" y="329"/>
                      <a:pt x="24962" y="333"/>
                      <a:pt x="24560" y="319"/>
                    </a:cubicBezTo>
                    <a:lnTo>
                      <a:pt x="24560" y="319"/>
                    </a:lnTo>
                    <a:cubicBezTo>
                      <a:pt x="24567" y="320"/>
                      <a:pt x="24574" y="321"/>
                      <a:pt x="24581" y="322"/>
                    </a:cubicBezTo>
                    <a:lnTo>
                      <a:pt x="24581" y="322"/>
                    </a:lnTo>
                    <a:cubicBezTo>
                      <a:pt x="24204" y="302"/>
                      <a:pt x="23829" y="288"/>
                      <a:pt x="23453" y="252"/>
                    </a:cubicBezTo>
                    <a:cubicBezTo>
                      <a:pt x="23064" y="217"/>
                      <a:pt x="22670" y="170"/>
                      <a:pt x="22278" y="146"/>
                    </a:cubicBezTo>
                    <a:cubicBezTo>
                      <a:pt x="22036" y="131"/>
                      <a:pt x="21792" y="129"/>
                      <a:pt x="21548" y="129"/>
                    </a:cubicBezTo>
                    <a:cubicBezTo>
                      <a:pt x="21397" y="129"/>
                      <a:pt x="21246" y="130"/>
                      <a:pt x="21096" y="130"/>
                    </a:cubicBezTo>
                    <a:cubicBezTo>
                      <a:pt x="20723" y="130"/>
                      <a:pt x="20354" y="119"/>
                      <a:pt x="19982" y="102"/>
                    </a:cubicBezTo>
                    <a:lnTo>
                      <a:pt x="19982" y="102"/>
                    </a:lnTo>
                    <a:cubicBezTo>
                      <a:pt x="19984" y="103"/>
                      <a:pt x="19987" y="104"/>
                      <a:pt x="19990" y="104"/>
                    </a:cubicBezTo>
                    <a:lnTo>
                      <a:pt x="19990" y="104"/>
                    </a:lnTo>
                    <a:cubicBezTo>
                      <a:pt x="19379" y="71"/>
                      <a:pt x="18761" y="17"/>
                      <a:pt x="18147" y="8"/>
                    </a:cubicBezTo>
                    <a:cubicBezTo>
                      <a:pt x="17877" y="3"/>
                      <a:pt x="17607" y="0"/>
                      <a:pt x="17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8" name="Google Shape;1158;p56"/>
              <p:cNvSpPr/>
              <p:nvPr/>
            </p:nvSpPr>
            <p:spPr>
              <a:xfrm>
                <a:off x="6648756" y="3744054"/>
                <a:ext cx="1332548" cy="139411"/>
              </a:xfrm>
              <a:custGeom>
                <a:avLst/>
                <a:gdLst/>
                <a:ahLst/>
                <a:cxnLst/>
                <a:rect l="l" t="t" r="r" b="b"/>
                <a:pathLst>
                  <a:path w="31648" h="3311" extrusionOk="0">
                    <a:moveTo>
                      <a:pt x="6051" y="731"/>
                    </a:moveTo>
                    <a:cubicBezTo>
                      <a:pt x="6047" y="731"/>
                      <a:pt x="6042" y="731"/>
                      <a:pt x="6037" y="732"/>
                    </a:cubicBezTo>
                    <a:lnTo>
                      <a:pt x="6037" y="732"/>
                    </a:lnTo>
                    <a:cubicBezTo>
                      <a:pt x="6042" y="731"/>
                      <a:pt x="6046" y="731"/>
                      <a:pt x="6051" y="731"/>
                    </a:cubicBezTo>
                    <a:close/>
                    <a:moveTo>
                      <a:pt x="16160" y="1"/>
                    </a:moveTo>
                    <a:cubicBezTo>
                      <a:pt x="15601" y="1"/>
                      <a:pt x="15042" y="13"/>
                      <a:pt x="14483" y="43"/>
                    </a:cubicBezTo>
                    <a:cubicBezTo>
                      <a:pt x="14087" y="60"/>
                      <a:pt x="13687" y="101"/>
                      <a:pt x="13287" y="101"/>
                    </a:cubicBezTo>
                    <a:cubicBezTo>
                      <a:pt x="12884" y="101"/>
                      <a:pt x="12482" y="87"/>
                      <a:pt x="12082" y="74"/>
                    </a:cubicBezTo>
                    <a:cubicBezTo>
                      <a:pt x="12042" y="73"/>
                      <a:pt x="12003" y="73"/>
                      <a:pt x="11963" y="73"/>
                    </a:cubicBezTo>
                    <a:cubicBezTo>
                      <a:pt x="11627" y="73"/>
                      <a:pt x="11292" y="100"/>
                      <a:pt x="10962" y="151"/>
                    </a:cubicBezTo>
                    <a:cubicBezTo>
                      <a:pt x="10599" y="206"/>
                      <a:pt x="10237" y="263"/>
                      <a:pt x="9871" y="297"/>
                    </a:cubicBezTo>
                    <a:lnTo>
                      <a:pt x="9874" y="297"/>
                    </a:lnTo>
                    <a:cubicBezTo>
                      <a:pt x="9868" y="297"/>
                      <a:pt x="9861" y="297"/>
                      <a:pt x="9854" y="301"/>
                    </a:cubicBezTo>
                    <a:lnTo>
                      <a:pt x="9827" y="301"/>
                    </a:lnTo>
                    <a:cubicBezTo>
                      <a:pt x="9816" y="301"/>
                      <a:pt x="9803" y="301"/>
                      <a:pt x="9793" y="304"/>
                    </a:cubicBezTo>
                    <a:lnTo>
                      <a:pt x="9786" y="304"/>
                    </a:lnTo>
                    <a:cubicBezTo>
                      <a:pt x="9786" y="304"/>
                      <a:pt x="9783" y="304"/>
                      <a:pt x="9783" y="307"/>
                    </a:cubicBezTo>
                    <a:cubicBezTo>
                      <a:pt x="9485" y="331"/>
                      <a:pt x="9187" y="338"/>
                      <a:pt x="8882" y="348"/>
                    </a:cubicBezTo>
                    <a:cubicBezTo>
                      <a:pt x="8574" y="358"/>
                      <a:pt x="8269" y="405"/>
                      <a:pt x="7964" y="453"/>
                    </a:cubicBezTo>
                    <a:cubicBezTo>
                      <a:pt x="7338" y="557"/>
                      <a:pt x="6705" y="666"/>
                      <a:pt x="6069" y="730"/>
                    </a:cubicBezTo>
                    <a:lnTo>
                      <a:pt x="6069" y="730"/>
                    </a:lnTo>
                    <a:cubicBezTo>
                      <a:pt x="6072" y="730"/>
                      <a:pt x="6072" y="727"/>
                      <a:pt x="6075" y="727"/>
                    </a:cubicBezTo>
                    <a:lnTo>
                      <a:pt x="6075" y="727"/>
                    </a:lnTo>
                    <a:cubicBezTo>
                      <a:pt x="6072" y="727"/>
                      <a:pt x="6068" y="731"/>
                      <a:pt x="6065" y="731"/>
                    </a:cubicBezTo>
                    <a:cubicBezTo>
                      <a:pt x="6055" y="731"/>
                      <a:pt x="6042" y="731"/>
                      <a:pt x="6031" y="734"/>
                    </a:cubicBezTo>
                    <a:cubicBezTo>
                      <a:pt x="6033" y="733"/>
                      <a:pt x="6035" y="732"/>
                      <a:pt x="6037" y="732"/>
                    </a:cubicBezTo>
                    <a:lnTo>
                      <a:pt x="6037" y="732"/>
                    </a:lnTo>
                    <a:cubicBezTo>
                      <a:pt x="5842" y="748"/>
                      <a:pt x="5647" y="748"/>
                      <a:pt x="5452" y="765"/>
                    </a:cubicBezTo>
                    <a:cubicBezTo>
                      <a:pt x="5239" y="781"/>
                      <a:pt x="5022" y="801"/>
                      <a:pt x="4806" y="832"/>
                    </a:cubicBezTo>
                    <a:cubicBezTo>
                      <a:pt x="4589" y="862"/>
                      <a:pt x="4372" y="913"/>
                      <a:pt x="4159" y="964"/>
                    </a:cubicBezTo>
                    <a:cubicBezTo>
                      <a:pt x="3962" y="1012"/>
                      <a:pt x="3766" y="1056"/>
                      <a:pt x="3570" y="1099"/>
                    </a:cubicBezTo>
                    <a:cubicBezTo>
                      <a:pt x="3414" y="1126"/>
                      <a:pt x="3262" y="1154"/>
                      <a:pt x="3106" y="1174"/>
                    </a:cubicBezTo>
                    <a:cubicBezTo>
                      <a:pt x="2946" y="1198"/>
                      <a:pt x="2787" y="1221"/>
                      <a:pt x="2632" y="1259"/>
                    </a:cubicBezTo>
                    <a:cubicBezTo>
                      <a:pt x="2490" y="1293"/>
                      <a:pt x="2347" y="1326"/>
                      <a:pt x="2205" y="1367"/>
                    </a:cubicBezTo>
                    <a:cubicBezTo>
                      <a:pt x="2052" y="1404"/>
                      <a:pt x="1907" y="1451"/>
                      <a:pt x="1758" y="1503"/>
                    </a:cubicBezTo>
                    <a:cubicBezTo>
                      <a:pt x="1450" y="1601"/>
                      <a:pt x="1155" y="1746"/>
                      <a:pt x="864" y="1882"/>
                    </a:cubicBezTo>
                    <a:cubicBezTo>
                      <a:pt x="763" y="1932"/>
                      <a:pt x="658" y="1976"/>
                      <a:pt x="552" y="2024"/>
                    </a:cubicBezTo>
                    <a:cubicBezTo>
                      <a:pt x="511" y="2078"/>
                      <a:pt x="468" y="2132"/>
                      <a:pt x="430" y="2190"/>
                    </a:cubicBezTo>
                    <a:cubicBezTo>
                      <a:pt x="272" y="2464"/>
                      <a:pt x="146" y="2756"/>
                      <a:pt x="0" y="3040"/>
                    </a:cubicBezTo>
                    <a:cubicBezTo>
                      <a:pt x="305" y="2894"/>
                      <a:pt x="613" y="2762"/>
                      <a:pt x="918" y="2620"/>
                    </a:cubicBezTo>
                    <a:cubicBezTo>
                      <a:pt x="1091" y="2539"/>
                      <a:pt x="1263" y="2454"/>
                      <a:pt x="1440" y="2376"/>
                    </a:cubicBezTo>
                    <a:cubicBezTo>
                      <a:pt x="1616" y="2301"/>
                      <a:pt x="1788" y="2231"/>
                      <a:pt x="1968" y="2159"/>
                    </a:cubicBezTo>
                    <a:cubicBezTo>
                      <a:pt x="2107" y="2115"/>
                      <a:pt x="2249" y="2068"/>
                      <a:pt x="2391" y="2031"/>
                    </a:cubicBezTo>
                    <a:cubicBezTo>
                      <a:pt x="2530" y="1993"/>
                      <a:pt x="2669" y="1959"/>
                      <a:pt x="2811" y="1926"/>
                    </a:cubicBezTo>
                    <a:cubicBezTo>
                      <a:pt x="2974" y="1898"/>
                      <a:pt x="3140" y="1872"/>
                      <a:pt x="3305" y="1845"/>
                    </a:cubicBezTo>
                    <a:cubicBezTo>
                      <a:pt x="3457" y="1821"/>
                      <a:pt x="3610" y="1797"/>
                      <a:pt x="3756" y="1767"/>
                    </a:cubicBezTo>
                    <a:cubicBezTo>
                      <a:pt x="4074" y="1695"/>
                      <a:pt x="4389" y="1614"/>
                      <a:pt x="4707" y="1546"/>
                    </a:cubicBezTo>
                    <a:cubicBezTo>
                      <a:pt x="4940" y="1506"/>
                      <a:pt x="5178" y="1482"/>
                      <a:pt x="5415" y="1459"/>
                    </a:cubicBezTo>
                    <a:cubicBezTo>
                      <a:pt x="5428" y="1459"/>
                      <a:pt x="5441" y="1456"/>
                      <a:pt x="5454" y="1455"/>
                    </a:cubicBezTo>
                    <a:lnTo>
                      <a:pt x="5454" y="1455"/>
                    </a:lnTo>
                    <a:cubicBezTo>
                      <a:pt x="5451" y="1456"/>
                      <a:pt x="5448" y="1456"/>
                      <a:pt x="5445" y="1459"/>
                    </a:cubicBezTo>
                    <a:cubicBezTo>
                      <a:pt x="5723" y="1438"/>
                      <a:pt x="6001" y="1431"/>
                      <a:pt x="6275" y="1401"/>
                    </a:cubicBezTo>
                    <a:cubicBezTo>
                      <a:pt x="6570" y="1370"/>
                      <a:pt x="6864" y="1323"/>
                      <a:pt x="7159" y="1282"/>
                    </a:cubicBezTo>
                    <a:cubicBezTo>
                      <a:pt x="7694" y="1204"/>
                      <a:pt x="8222" y="1096"/>
                      <a:pt x="8757" y="1049"/>
                    </a:cubicBezTo>
                    <a:cubicBezTo>
                      <a:pt x="9122" y="1025"/>
                      <a:pt x="9491" y="1021"/>
                      <a:pt x="9857" y="991"/>
                    </a:cubicBezTo>
                    <a:cubicBezTo>
                      <a:pt x="9864" y="991"/>
                      <a:pt x="9868" y="991"/>
                      <a:pt x="9874" y="988"/>
                    </a:cubicBezTo>
                    <a:cubicBezTo>
                      <a:pt x="9879" y="988"/>
                      <a:pt x="9884" y="990"/>
                      <a:pt x="9888" y="990"/>
                    </a:cubicBezTo>
                    <a:cubicBezTo>
                      <a:pt x="9890" y="990"/>
                      <a:pt x="9892" y="989"/>
                      <a:pt x="9894" y="988"/>
                    </a:cubicBezTo>
                    <a:lnTo>
                      <a:pt x="9898" y="988"/>
                    </a:lnTo>
                    <a:cubicBezTo>
                      <a:pt x="10426" y="943"/>
                      <a:pt x="10944" y="839"/>
                      <a:pt x="11469" y="785"/>
                    </a:cubicBezTo>
                    <a:cubicBezTo>
                      <a:pt x="11648" y="772"/>
                      <a:pt x="11827" y="767"/>
                      <a:pt x="12007" y="767"/>
                    </a:cubicBezTo>
                    <a:cubicBezTo>
                      <a:pt x="12202" y="767"/>
                      <a:pt x="12399" y="773"/>
                      <a:pt x="12597" y="778"/>
                    </a:cubicBezTo>
                    <a:cubicBezTo>
                      <a:pt x="12801" y="785"/>
                      <a:pt x="13007" y="792"/>
                      <a:pt x="13213" y="792"/>
                    </a:cubicBezTo>
                    <a:cubicBezTo>
                      <a:pt x="13298" y="792"/>
                      <a:pt x="13382" y="791"/>
                      <a:pt x="13467" y="788"/>
                    </a:cubicBezTo>
                    <a:cubicBezTo>
                      <a:pt x="14154" y="765"/>
                      <a:pt x="14842" y="704"/>
                      <a:pt x="15533" y="696"/>
                    </a:cubicBezTo>
                    <a:cubicBezTo>
                      <a:pt x="15756" y="693"/>
                      <a:pt x="15978" y="690"/>
                      <a:pt x="16200" y="690"/>
                    </a:cubicBezTo>
                    <a:cubicBezTo>
                      <a:pt x="16382" y="690"/>
                      <a:pt x="16565" y="692"/>
                      <a:pt x="16748" y="696"/>
                    </a:cubicBezTo>
                    <a:cubicBezTo>
                      <a:pt x="17155" y="707"/>
                      <a:pt x="17561" y="717"/>
                      <a:pt x="17963" y="720"/>
                    </a:cubicBezTo>
                    <a:cubicBezTo>
                      <a:pt x="18122" y="722"/>
                      <a:pt x="18280" y="722"/>
                      <a:pt x="18437" y="722"/>
                    </a:cubicBezTo>
                    <a:cubicBezTo>
                      <a:pt x="18691" y="722"/>
                      <a:pt x="18945" y="720"/>
                      <a:pt x="19199" y="713"/>
                    </a:cubicBezTo>
                    <a:cubicBezTo>
                      <a:pt x="19380" y="710"/>
                      <a:pt x="19561" y="708"/>
                      <a:pt x="19742" y="708"/>
                    </a:cubicBezTo>
                    <a:cubicBezTo>
                      <a:pt x="19952" y="708"/>
                      <a:pt x="20162" y="711"/>
                      <a:pt x="20371" y="720"/>
                    </a:cubicBezTo>
                    <a:cubicBezTo>
                      <a:pt x="20370" y="718"/>
                      <a:pt x="20367" y="718"/>
                      <a:pt x="20364" y="717"/>
                    </a:cubicBezTo>
                    <a:lnTo>
                      <a:pt x="20364" y="717"/>
                    </a:lnTo>
                    <a:cubicBezTo>
                      <a:pt x="20373" y="718"/>
                      <a:pt x="20381" y="720"/>
                      <a:pt x="20392" y="720"/>
                    </a:cubicBezTo>
                    <a:cubicBezTo>
                      <a:pt x="20771" y="744"/>
                      <a:pt x="21143" y="774"/>
                      <a:pt x="21519" y="801"/>
                    </a:cubicBezTo>
                    <a:cubicBezTo>
                      <a:pt x="21912" y="832"/>
                      <a:pt x="22301" y="859"/>
                      <a:pt x="22691" y="893"/>
                    </a:cubicBezTo>
                    <a:cubicBezTo>
                      <a:pt x="23104" y="934"/>
                      <a:pt x="23517" y="978"/>
                      <a:pt x="23930" y="1029"/>
                    </a:cubicBezTo>
                    <a:cubicBezTo>
                      <a:pt x="24113" y="1049"/>
                      <a:pt x="24296" y="1062"/>
                      <a:pt x="24475" y="1090"/>
                    </a:cubicBezTo>
                    <a:cubicBezTo>
                      <a:pt x="24661" y="1117"/>
                      <a:pt x="24847" y="1147"/>
                      <a:pt x="25030" y="1181"/>
                    </a:cubicBezTo>
                    <a:cubicBezTo>
                      <a:pt x="25332" y="1238"/>
                      <a:pt x="25630" y="1306"/>
                      <a:pt x="25928" y="1374"/>
                    </a:cubicBezTo>
                    <a:cubicBezTo>
                      <a:pt x="26196" y="1438"/>
                      <a:pt x="26466" y="1489"/>
                      <a:pt x="26737" y="1537"/>
                    </a:cubicBezTo>
                    <a:lnTo>
                      <a:pt x="26734" y="1537"/>
                    </a:lnTo>
                    <a:cubicBezTo>
                      <a:pt x="26737" y="1537"/>
                      <a:pt x="26740" y="1537"/>
                      <a:pt x="26744" y="1540"/>
                    </a:cubicBezTo>
                    <a:cubicBezTo>
                      <a:pt x="26754" y="1540"/>
                      <a:pt x="26761" y="1543"/>
                      <a:pt x="26771" y="1543"/>
                    </a:cubicBezTo>
                    <a:cubicBezTo>
                      <a:pt x="26995" y="1587"/>
                      <a:pt x="27218" y="1631"/>
                      <a:pt x="27438" y="1689"/>
                    </a:cubicBezTo>
                    <a:cubicBezTo>
                      <a:pt x="27641" y="1740"/>
                      <a:pt x="27845" y="1801"/>
                      <a:pt x="28048" y="1854"/>
                    </a:cubicBezTo>
                    <a:cubicBezTo>
                      <a:pt x="28478" y="1970"/>
                      <a:pt x="28911" y="2081"/>
                      <a:pt x="29341" y="2210"/>
                    </a:cubicBezTo>
                    <a:cubicBezTo>
                      <a:pt x="29650" y="2312"/>
                      <a:pt x="29950" y="2427"/>
                      <a:pt x="30248" y="2559"/>
                    </a:cubicBezTo>
                    <a:cubicBezTo>
                      <a:pt x="30533" y="2695"/>
                      <a:pt x="30808" y="2843"/>
                      <a:pt x="31085" y="2992"/>
                    </a:cubicBezTo>
                    <a:cubicBezTo>
                      <a:pt x="31217" y="3064"/>
                      <a:pt x="31349" y="3131"/>
                      <a:pt x="31478" y="3206"/>
                    </a:cubicBezTo>
                    <a:cubicBezTo>
                      <a:pt x="31535" y="3239"/>
                      <a:pt x="31593" y="3277"/>
                      <a:pt x="31647" y="3311"/>
                    </a:cubicBezTo>
                    <a:cubicBezTo>
                      <a:pt x="31589" y="3206"/>
                      <a:pt x="31532" y="3104"/>
                      <a:pt x="31474" y="2995"/>
                    </a:cubicBezTo>
                    <a:cubicBezTo>
                      <a:pt x="31393" y="2837"/>
                      <a:pt x="31311" y="2674"/>
                      <a:pt x="31224" y="2518"/>
                    </a:cubicBezTo>
                    <a:cubicBezTo>
                      <a:pt x="31163" y="2406"/>
                      <a:pt x="31099" y="2295"/>
                      <a:pt x="31034" y="2183"/>
                    </a:cubicBezTo>
                    <a:cubicBezTo>
                      <a:pt x="30733" y="2024"/>
                      <a:pt x="30428" y="1875"/>
                      <a:pt x="30109" y="1750"/>
                    </a:cubicBezTo>
                    <a:cubicBezTo>
                      <a:pt x="29723" y="1598"/>
                      <a:pt x="29331" y="1486"/>
                      <a:pt x="28931" y="1377"/>
                    </a:cubicBezTo>
                    <a:cubicBezTo>
                      <a:pt x="28556" y="1276"/>
                      <a:pt x="28179" y="1174"/>
                      <a:pt x="27804" y="1069"/>
                    </a:cubicBezTo>
                    <a:cubicBezTo>
                      <a:pt x="27415" y="961"/>
                      <a:pt x="27018" y="887"/>
                      <a:pt x="26618" y="815"/>
                    </a:cubicBezTo>
                    <a:cubicBezTo>
                      <a:pt x="26216" y="737"/>
                      <a:pt x="25816" y="635"/>
                      <a:pt x="25416" y="551"/>
                    </a:cubicBezTo>
                    <a:cubicBezTo>
                      <a:pt x="24993" y="466"/>
                      <a:pt x="24570" y="399"/>
                      <a:pt x="24140" y="354"/>
                    </a:cubicBezTo>
                    <a:cubicBezTo>
                      <a:pt x="23750" y="314"/>
                      <a:pt x="23364" y="263"/>
                      <a:pt x="22972" y="226"/>
                    </a:cubicBezTo>
                    <a:cubicBezTo>
                      <a:pt x="22575" y="188"/>
                      <a:pt x="22180" y="158"/>
                      <a:pt x="21783" y="128"/>
                    </a:cubicBezTo>
                    <a:cubicBezTo>
                      <a:pt x="21381" y="97"/>
                      <a:pt x="20978" y="63"/>
                      <a:pt x="20575" y="40"/>
                    </a:cubicBezTo>
                    <a:cubicBezTo>
                      <a:pt x="20300" y="22"/>
                      <a:pt x="20027" y="16"/>
                      <a:pt x="19754" y="16"/>
                    </a:cubicBezTo>
                    <a:cubicBezTo>
                      <a:pt x="19619" y="16"/>
                      <a:pt x="19484" y="17"/>
                      <a:pt x="19349" y="19"/>
                    </a:cubicBezTo>
                    <a:cubicBezTo>
                      <a:pt x="19034" y="25"/>
                      <a:pt x="18720" y="30"/>
                      <a:pt x="18406" y="30"/>
                    </a:cubicBezTo>
                    <a:cubicBezTo>
                      <a:pt x="18328" y="30"/>
                      <a:pt x="18249" y="30"/>
                      <a:pt x="18171" y="29"/>
                    </a:cubicBezTo>
                    <a:cubicBezTo>
                      <a:pt x="17768" y="26"/>
                      <a:pt x="17364" y="19"/>
                      <a:pt x="16961" y="9"/>
                    </a:cubicBezTo>
                    <a:cubicBezTo>
                      <a:pt x="16694" y="4"/>
                      <a:pt x="16427" y="1"/>
                      <a:pt x="16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59" name="Google Shape;1159;p56"/>
              <p:cNvSpPr/>
              <p:nvPr/>
            </p:nvSpPr>
            <p:spPr>
              <a:xfrm>
                <a:off x="6908548" y="3506536"/>
                <a:ext cx="732422" cy="74105"/>
              </a:xfrm>
              <a:custGeom>
                <a:avLst/>
                <a:gdLst/>
                <a:ahLst/>
                <a:cxnLst/>
                <a:rect l="l" t="t" r="r" b="b"/>
                <a:pathLst>
                  <a:path w="17395" h="1760" extrusionOk="0">
                    <a:moveTo>
                      <a:pt x="7541" y="144"/>
                    </a:moveTo>
                    <a:lnTo>
                      <a:pt x="7541" y="144"/>
                    </a:lnTo>
                    <a:cubicBezTo>
                      <a:pt x="7541" y="144"/>
                      <a:pt x="7540" y="144"/>
                      <a:pt x="7540" y="144"/>
                    </a:cubicBezTo>
                    <a:lnTo>
                      <a:pt x="7540" y="144"/>
                    </a:lnTo>
                    <a:cubicBezTo>
                      <a:pt x="7540" y="144"/>
                      <a:pt x="7541" y="144"/>
                      <a:pt x="7541" y="144"/>
                    </a:cubicBezTo>
                    <a:close/>
                    <a:moveTo>
                      <a:pt x="9378" y="1"/>
                    </a:moveTo>
                    <a:cubicBezTo>
                      <a:pt x="9271" y="1"/>
                      <a:pt x="9164" y="3"/>
                      <a:pt x="9058" y="6"/>
                    </a:cubicBezTo>
                    <a:cubicBezTo>
                      <a:pt x="8544" y="19"/>
                      <a:pt x="8041" y="100"/>
                      <a:pt x="7530" y="148"/>
                    </a:cubicBezTo>
                    <a:lnTo>
                      <a:pt x="7530" y="148"/>
                    </a:lnTo>
                    <a:cubicBezTo>
                      <a:pt x="7535" y="147"/>
                      <a:pt x="7538" y="145"/>
                      <a:pt x="7540" y="144"/>
                    </a:cubicBezTo>
                    <a:lnTo>
                      <a:pt x="7540" y="144"/>
                    </a:lnTo>
                    <a:cubicBezTo>
                      <a:pt x="7287" y="164"/>
                      <a:pt x="7033" y="175"/>
                      <a:pt x="6775" y="178"/>
                    </a:cubicBezTo>
                    <a:cubicBezTo>
                      <a:pt x="6423" y="185"/>
                      <a:pt x="6075" y="192"/>
                      <a:pt x="5726" y="205"/>
                    </a:cubicBezTo>
                    <a:cubicBezTo>
                      <a:pt x="5347" y="219"/>
                      <a:pt x="4971" y="256"/>
                      <a:pt x="4592" y="303"/>
                    </a:cubicBezTo>
                    <a:cubicBezTo>
                      <a:pt x="3867" y="398"/>
                      <a:pt x="3135" y="480"/>
                      <a:pt x="2407" y="578"/>
                    </a:cubicBezTo>
                    <a:cubicBezTo>
                      <a:pt x="2241" y="598"/>
                      <a:pt x="2076" y="632"/>
                      <a:pt x="1910" y="666"/>
                    </a:cubicBezTo>
                    <a:cubicBezTo>
                      <a:pt x="1886" y="669"/>
                      <a:pt x="1859" y="676"/>
                      <a:pt x="1832" y="680"/>
                    </a:cubicBezTo>
                    <a:cubicBezTo>
                      <a:pt x="1713" y="747"/>
                      <a:pt x="1595" y="811"/>
                      <a:pt x="1477" y="880"/>
                    </a:cubicBezTo>
                    <a:cubicBezTo>
                      <a:pt x="1043" y="1123"/>
                      <a:pt x="616" y="1370"/>
                      <a:pt x="193" y="1631"/>
                    </a:cubicBezTo>
                    <a:cubicBezTo>
                      <a:pt x="128" y="1672"/>
                      <a:pt x="64" y="1716"/>
                      <a:pt x="0" y="1760"/>
                    </a:cubicBezTo>
                    <a:cubicBezTo>
                      <a:pt x="61" y="1743"/>
                      <a:pt x="119" y="1729"/>
                      <a:pt x="180" y="1716"/>
                    </a:cubicBezTo>
                    <a:cubicBezTo>
                      <a:pt x="163" y="1716"/>
                      <a:pt x="149" y="1722"/>
                      <a:pt x="136" y="1722"/>
                    </a:cubicBezTo>
                    <a:cubicBezTo>
                      <a:pt x="436" y="1661"/>
                      <a:pt x="741" y="1604"/>
                      <a:pt x="1043" y="1546"/>
                    </a:cubicBezTo>
                    <a:cubicBezTo>
                      <a:pt x="1378" y="1482"/>
                      <a:pt x="1710" y="1404"/>
                      <a:pt x="2046" y="1343"/>
                    </a:cubicBezTo>
                    <a:cubicBezTo>
                      <a:pt x="2221" y="1309"/>
                      <a:pt x="2394" y="1275"/>
                      <a:pt x="2574" y="1252"/>
                    </a:cubicBezTo>
                    <a:cubicBezTo>
                      <a:pt x="2753" y="1228"/>
                      <a:pt x="2932" y="1208"/>
                      <a:pt x="3112" y="1188"/>
                    </a:cubicBezTo>
                    <a:cubicBezTo>
                      <a:pt x="3491" y="1144"/>
                      <a:pt x="3870" y="1092"/>
                      <a:pt x="4253" y="1045"/>
                    </a:cubicBezTo>
                    <a:cubicBezTo>
                      <a:pt x="4588" y="1001"/>
                      <a:pt x="4926" y="953"/>
                      <a:pt x="5262" y="923"/>
                    </a:cubicBezTo>
                    <a:cubicBezTo>
                      <a:pt x="5851" y="880"/>
                      <a:pt x="6440" y="886"/>
                      <a:pt x="7030" y="866"/>
                    </a:cubicBezTo>
                    <a:cubicBezTo>
                      <a:pt x="7311" y="855"/>
                      <a:pt x="7592" y="839"/>
                      <a:pt x="7872" y="808"/>
                    </a:cubicBezTo>
                    <a:cubicBezTo>
                      <a:pt x="8136" y="778"/>
                      <a:pt x="8401" y="744"/>
                      <a:pt x="8665" y="717"/>
                    </a:cubicBezTo>
                    <a:cubicBezTo>
                      <a:pt x="8876" y="702"/>
                      <a:pt x="9090" y="695"/>
                      <a:pt x="9303" y="695"/>
                    </a:cubicBezTo>
                    <a:cubicBezTo>
                      <a:pt x="9438" y="695"/>
                      <a:pt x="9573" y="698"/>
                      <a:pt x="9708" y="703"/>
                    </a:cubicBezTo>
                    <a:cubicBezTo>
                      <a:pt x="9867" y="720"/>
                      <a:pt x="10030" y="744"/>
                      <a:pt x="10188" y="758"/>
                    </a:cubicBezTo>
                    <a:cubicBezTo>
                      <a:pt x="10351" y="774"/>
                      <a:pt x="10510" y="781"/>
                      <a:pt x="10673" y="788"/>
                    </a:cubicBezTo>
                    <a:cubicBezTo>
                      <a:pt x="11042" y="802"/>
                      <a:pt x="11415" y="811"/>
                      <a:pt x="11784" y="811"/>
                    </a:cubicBezTo>
                    <a:cubicBezTo>
                      <a:pt x="12159" y="808"/>
                      <a:pt x="12532" y="805"/>
                      <a:pt x="12908" y="805"/>
                    </a:cubicBezTo>
                    <a:cubicBezTo>
                      <a:pt x="13260" y="805"/>
                      <a:pt x="13615" y="819"/>
                      <a:pt x="13971" y="835"/>
                    </a:cubicBezTo>
                    <a:cubicBezTo>
                      <a:pt x="14347" y="852"/>
                      <a:pt x="14726" y="859"/>
                      <a:pt x="15105" y="872"/>
                    </a:cubicBezTo>
                    <a:lnTo>
                      <a:pt x="15061" y="872"/>
                    </a:lnTo>
                    <a:cubicBezTo>
                      <a:pt x="15552" y="903"/>
                      <a:pt x="16044" y="950"/>
                      <a:pt x="16531" y="997"/>
                    </a:cubicBezTo>
                    <a:cubicBezTo>
                      <a:pt x="16822" y="1022"/>
                      <a:pt x="17107" y="1058"/>
                      <a:pt x="17394" y="1099"/>
                    </a:cubicBezTo>
                    <a:cubicBezTo>
                      <a:pt x="17330" y="1062"/>
                      <a:pt x="17266" y="1025"/>
                      <a:pt x="17202" y="988"/>
                    </a:cubicBezTo>
                    <a:cubicBezTo>
                      <a:pt x="16856" y="794"/>
                      <a:pt x="16500" y="619"/>
                      <a:pt x="16141" y="453"/>
                    </a:cubicBezTo>
                    <a:cubicBezTo>
                      <a:pt x="16070" y="422"/>
                      <a:pt x="15989" y="392"/>
                      <a:pt x="15922" y="351"/>
                    </a:cubicBezTo>
                    <a:cubicBezTo>
                      <a:pt x="15911" y="347"/>
                      <a:pt x="15901" y="344"/>
                      <a:pt x="15891" y="337"/>
                    </a:cubicBezTo>
                    <a:cubicBezTo>
                      <a:pt x="15877" y="334"/>
                      <a:pt x="15867" y="331"/>
                      <a:pt x="15853" y="324"/>
                    </a:cubicBezTo>
                    <a:cubicBezTo>
                      <a:pt x="15816" y="307"/>
                      <a:pt x="15780" y="290"/>
                      <a:pt x="15739" y="273"/>
                    </a:cubicBezTo>
                    <a:cubicBezTo>
                      <a:pt x="15702" y="253"/>
                      <a:pt x="15661" y="236"/>
                      <a:pt x="15624" y="216"/>
                    </a:cubicBezTo>
                    <a:cubicBezTo>
                      <a:pt x="15444" y="202"/>
                      <a:pt x="15268" y="189"/>
                      <a:pt x="15089" y="181"/>
                    </a:cubicBezTo>
                    <a:cubicBezTo>
                      <a:pt x="14703" y="164"/>
                      <a:pt x="14317" y="158"/>
                      <a:pt x="13934" y="141"/>
                    </a:cubicBezTo>
                    <a:cubicBezTo>
                      <a:pt x="13581" y="124"/>
                      <a:pt x="13233" y="114"/>
                      <a:pt x="12884" y="114"/>
                    </a:cubicBezTo>
                    <a:cubicBezTo>
                      <a:pt x="12501" y="114"/>
                      <a:pt x="12123" y="117"/>
                      <a:pt x="11740" y="121"/>
                    </a:cubicBezTo>
                    <a:cubicBezTo>
                      <a:pt x="11702" y="121"/>
                      <a:pt x="11665" y="121"/>
                      <a:pt x="11628" y="121"/>
                    </a:cubicBezTo>
                    <a:cubicBezTo>
                      <a:pt x="11306" y="121"/>
                      <a:pt x="10984" y="109"/>
                      <a:pt x="10666" y="94"/>
                    </a:cubicBezTo>
                    <a:cubicBezTo>
                      <a:pt x="10541" y="90"/>
                      <a:pt x="10419" y="83"/>
                      <a:pt x="10297" y="73"/>
                    </a:cubicBezTo>
                    <a:cubicBezTo>
                      <a:pt x="10155" y="60"/>
                      <a:pt x="10013" y="39"/>
                      <a:pt x="9867" y="22"/>
                    </a:cubicBezTo>
                    <a:cubicBezTo>
                      <a:pt x="9706" y="6"/>
                      <a:pt x="9542" y="1"/>
                      <a:pt x="93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0" name="Google Shape;1160;p56"/>
              <p:cNvSpPr/>
              <p:nvPr/>
            </p:nvSpPr>
            <p:spPr>
              <a:xfrm>
                <a:off x="7591038" y="3593694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0" y="1"/>
                    </a:moveTo>
                    <a:cubicBezTo>
                      <a:pt x="176" y="1"/>
                      <a:pt x="21" y="144"/>
                      <a:pt x="10" y="329"/>
                    </a:cubicBezTo>
                    <a:cubicBezTo>
                      <a:pt x="0" y="516"/>
                      <a:pt x="152" y="688"/>
                      <a:pt x="339" y="692"/>
                    </a:cubicBezTo>
                    <a:cubicBezTo>
                      <a:pt x="343" y="692"/>
                      <a:pt x="348" y="692"/>
                      <a:pt x="352" y="692"/>
                    </a:cubicBezTo>
                    <a:cubicBezTo>
                      <a:pt x="536" y="692"/>
                      <a:pt x="691" y="548"/>
                      <a:pt x="701" y="363"/>
                    </a:cubicBezTo>
                    <a:cubicBezTo>
                      <a:pt x="712" y="177"/>
                      <a:pt x="559" y="8"/>
                      <a:pt x="373" y="1"/>
                    </a:cubicBezTo>
                    <a:cubicBezTo>
                      <a:pt x="369" y="1"/>
                      <a:pt x="364" y="1"/>
                      <a:pt x="360" y="1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1" name="Google Shape;1161;p56"/>
              <p:cNvSpPr/>
              <p:nvPr/>
            </p:nvSpPr>
            <p:spPr>
              <a:xfrm>
                <a:off x="7634533" y="3594873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59" y="0"/>
                    </a:moveTo>
                    <a:cubicBezTo>
                      <a:pt x="175" y="0"/>
                      <a:pt x="20" y="143"/>
                      <a:pt x="10" y="329"/>
                    </a:cubicBezTo>
                    <a:cubicBezTo>
                      <a:pt x="0" y="512"/>
                      <a:pt x="152" y="684"/>
                      <a:pt x="338" y="691"/>
                    </a:cubicBezTo>
                    <a:cubicBezTo>
                      <a:pt x="341" y="691"/>
                      <a:pt x="343" y="691"/>
                      <a:pt x="345" y="691"/>
                    </a:cubicBezTo>
                    <a:cubicBezTo>
                      <a:pt x="532" y="691"/>
                      <a:pt x="691" y="550"/>
                      <a:pt x="701" y="362"/>
                    </a:cubicBezTo>
                    <a:cubicBezTo>
                      <a:pt x="711" y="176"/>
                      <a:pt x="559" y="4"/>
                      <a:pt x="373" y="1"/>
                    </a:cubicBezTo>
                    <a:cubicBezTo>
                      <a:pt x="368" y="0"/>
                      <a:pt x="363" y="0"/>
                      <a:pt x="359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2" name="Google Shape;1162;p56"/>
              <p:cNvSpPr/>
              <p:nvPr/>
            </p:nvSpPr>
            <p:spPr>
              <a:xfrm>
                <a:off x="7607838" y="3633063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1" y="0"/>
                    </a:moveTo>
                    <a:cubicBezTo>
                      <a:pt x="176" y="0"/>
                      <a:pt x="21" y="144"/>
                      <a:pt x="11" y="329"/>
                    </a:cubicBezTo>
                    <a:cubicBezTo>
                      <a:pt x="0" y="516"/>
                      <a:pt x="153" y="685"/>
                      <a:pt x="339" y="691"/>
                    </a:cubicBezTo>
                    <a:cubicBezTo>
                      <a:pt x="344" y="691"/>
                      <a:pt x="348" y="692"/>
                      <a:pt x="353" y="692"/>
                    </a:cubicBezTo>
                    <a:cubicBezTo>
                      <a:pt x="536" y="692"/>
                      <a:pt x="691" y="548"/>
                      <a:pt x="702" y="363"/>
                    </a:cubicBezTo>
                    <a:cubicBezTo>
                      <a:pt x="712" y="177"/>
                      <a:pt x="560" y="8"/>
                      <a:pt x="373" y="0"/>
                    </a:cubicBezTo>
                    <a:cubicBezTo>
                      <a:pt x="369" y="0"/>
                      <a:pt x="365" y="0"/>
                      <a:pt x="361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3" name="Google Shape;1163;p56"/>
              <p:cNvSpPr/>
              <p:nvPr/>
            </p:nvSpPr>
            <p:spPr>
              <a:xfrm>
                <a:off x="6944338" y="3604558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0" y="0"/>
                    </a:moveTo>
                    <a:cubicBezTo>
                      <a:pt x="176" y="0"/>
                      <a:pt x="20" y="144"/>
                      <a:pt x="10" y="329"/>
                    </a:cubicBezTo>
                    <a:cubicBezTo>
                      <a:pt x="0" y="515"/>
                      <a:pt x="152" y="685"/>
                      <a:pt x="338" y="691"/>
                    </a:cubicBezTo>
                    <a:cubicBezTo>
                      <a:pt x="342" y="691"/>
                      <a:pt x="346" y="692"/>
                      <a:pt x="350" y="692"/>
                    </a:cubicBezTo>
                    <a:cubicBezTo>
                      <a:pt x="535" y="692"/>
                      <a:pt x="691" y="548"/>
                      <a:pt x="701" y="363"/>
                    </a:cubicBezTo>
                    <a:cubicBezTo>
                      <a:pt x="711" y="177"/>
                      <a:pt x="562" y="7"/>
                      <a:pt x="372" y="1"/>
                    </a:cubicBezTo>
                    <a:cubicBezTo>
                      <a:pt x="368" y="0"/>
                      <a:pt x="364" y="0"/>
                      <a:pt x="360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4" name="Google Shape;1164;p56"/>
              <p:cNvSpPr/>
              <p:nvPr/>
            </p:nvSpPr>
            <p:spPr>
              <a:xfrm>
                <a:off x="7329983" y="3895129"/>
                <a:ext cx="29811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692" extrusionOk="0">
                    <a:moveTo>
                      <a:pt x="356" y="0"/>
                    </a:moveTo>
                    <a:cubicBezTo>
                      <a:pt x="176" y="0"/>
                      <a:pt x="17" y="143"/>
                      <a:pt x="7" y="329"/>
                    </a:cubicBezTo>
                    <a:cubicBezTo>
                      <a:pt x="1" y="512"/>
                      <a:pt x="149" y="684"/>
                      <a:pt x="339" y="691"/>
                    </a:cubicBezTo>
                    <a:cubicBezTo>
                      <a:pt x="341" y="691"/>
                      <a:pt x="343" y="692"/>
                      <a:pt x="345" y="692"/>
                    </a:cubicBezTo>
                    <a:cubicBezTo>
                      <a:pt x="529" y="692"/>
                      <a:pt x="691" y="550"/>
                      <a:pt x="698" y="362"/>
                    </a:cubicBezTo>
                    <a:cubicBezTo>
                      <a:pt x="708" y="176"/>
                      <a:pt x="559" y="4"/>
                      <a:pt x="370" y="1"/>
                    </a:cubicBezTo>
                    <a:cubicBezTo>
                      <a:pt x="365" y="1"/>
                      <a:pt x="361" y="0"/>
                      <a:pt x="356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5" name="Google Shape;1165;p56"/>
              <p:cNvSpPr/>
              <p:nvPr/>
            </p:nvSpPr>
            <p:spPr>
              <a:xfrm>
                <a:off x="7372299" y="3898119"/>
                <a:ext cx="29979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92" extrusionOk="0">
                    <a:moveTo>
                      <a:pt x="361" y="0"/>
                    </a:moveTo>
                    <a:cubicBezTo>
                      <a:pt x="177" y="0"/>
                      <a:pt x="21" y="143"/>
                      <a:pt x="11" y="329"/>
                    </a:cubicBezTo>
                    <a:cubicBezTo>
                      <a:pt x="1" y="512"/>
                      <a:pt x="154" y="685"/>
                      <a:pt x="340" y="691"/>
                    </a:cubicBezTo>
                    <a:cubicBezTo>
                      <a:pt x="342" y="691"/>
                      <a:pt x="344" y="691"/>
                      <a:pt x="346" y="691"/>
                    </a:cubicBezTo>
                    <a:cubicBezTo>
                      <a:pt x="533" y="691"/>
                      <a:pt x="692" y="550"/>
                      <a:pt x="702" y="363"/>
                    </a:cubicBezTo>
                    <a:cubicBezTo>
                      <a:pt x="712" y="177"/>
                      <a:pt x="560" y="4"/>
                      <a:pt x="373" y="0"/>
                    </a:cubicBezTo>
                    <a:cubicBezTo>
                      <a:pt x="369" y="0"/>
                      <a:pt x="365" y="0"/>
                      <a:pt x="361" y="0"/>
                    </a:cubicBez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6" name="Google Shape;1166;p56"/>
              <p:cNvSpPr/>
              <p:nvPr/>
            </p:nvSpPr>
            <p:spPr>
              <a:xfrm>
                <a:off x="7245140" y="3375040"/>
                <a:ext cx="14442" cy="244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8" extrusionOk="0">
                    <a:moveTo>
                      <a:pt x="177" y="0"/>
                    </a:moveTo>
                    <a:cubicBezTo>
                      <a:pt x="109" y="0"/>
                      <a:pt x="51" y="24"/>
                      <a:pt x="0" y="57"/>
                    </a:cubicBezTo>
                    <a:cubicBezTo>
                      <a:pt x="112" y="51"/>
                      <a:pt x="228" y="54"/>
                      <a:pt x="342" y="51"/>
                    </a:cubicBezTo>
                    <a:cubicBezTo>
                      <a:pt x="292" y="24"/>
                      <a:pt x="238" y="3"/>
                      <a:pt x="177" y="0"/>
                    </a:cubicBezTo>
                    <a:close/>
                  </a:path>
                </a:pathLst>
              </a:custGeom>
              <a:solidFill>
                <a:srgbClr val="AADFD3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7" name="Google Shape;1167;p56"/>
              <p:cNvSpPr/>
              <p:nvPr/>
            </p:nvSpPr>
            <p:spPr>
              <a:xfrm>
                <a:off x="6481808" y="3405524"/>
                <a:ext cx="1622064" cy="1172843"/>
              </a:xfrm>
              <a:custGeom>
                <a:avLst/>
                <a:gdLst/>
                <a:ahLst/>
                <a:cxnLst/>
                <a:rect l="l" t="t" r="r" b="b"/>
                <a:pathLst>
                  <a:path w="38524" h="27855" extrusionOk="0">
                    <a:moveTo>
                      <a:pt x="28386" y="4019"/>
                    </a:moveTo>
                    <a:cubicBezTo>
                      <a:pt x="28393" y="4024"/>
                      <a:pt x="28401" y="4029"/>
                      <a:pt x="28409" y="4034"/>
                    </a:cubicBezTo>
                    <a:cubicBezTo>
                      <a:pt x="28401" y="4029"/>
                      <a:pt x="28394" y="4024"/>
                      <a:pt x="28386" y="4019"/>
                    </a:cubicBezTo>
                    <a:close/>
                    <a:moveTo>
                      <a:pt x="37691" y="12701"/>
                    </a:moveTo>
                    <a:cubicBezTo>
                      <a:pt x="37693" y="12708"/>
                      <a:pt x="37695" y="12714"/>
                      <a:pt x="37697" y="12720"/>
                    </a:cubicBezTo>
                    <a:lnTo>
                      <a:pt x="37697" y="12720"/>
                    </a:lnTo>
                    <a:cubicBezTo>
                      <a:pt x="37695" y="12714"/>
                      <a:pt x="37693" y="12708"/>
                      <a:pt x="37691" y="12701"/>
                    </a:cubicBezTo>
                    <a:close/>
                    <a:moveTo>
                      <a:pt x="2868" y="13238"/>
                    </a:moveTo>
                    <a:cubicBezTo>
                      <a:pt x="2866" y="13242"/>
                      <a:pt x="2864" y="13246"/>
                      <a:pt x="2862" y="13250"/>
                    </a:cubicBezTo>
                    <a:cubicBezTo>
                      <a:pt x="2864" y="13246"/>
                      <a:pt x="2866" y="13242"/>
                      <a:pt x="2868" y="13238"/>
                    </a:cubicBezTo>
                    <a:close/>
                    <a:moveTo>
                      <a:pt x="37054" y="15065"/>
                    </a:moveTo>
                    <a:cubicBezTo>
                      <a:pt x="37055" y="15068"/>
                      <a:pt x="37056" y="15072"/>
                      <a:pt x="37058" y="15075"/>
                    </a:cubicBezTo>
                    <a:lnTo>
                      <a:pt x="37058" y="15075"/>
                    </a:lnTo>
                    <a:cubicBezTo>
                      <a:pt x="37057" y="15072"/>
                      <a:pt x="37055" y="15068"/>
                      <a:pt x="37054" y="15065"/>
                    </a:cubicBezTo>
                    <a:close/>
                    <a:moveTo>
                      <a:pt x="36895" y="26315"/>
                    </a:moveTo>
                    <a:cubicBezTo>
                      <a:pt x="36895" y="26316"/>
                      <a:pt x="36894" y="26316"/>
                      <a:pt x="36894" y="26317"/>
                    </a:cubicBezTo>
                    <a:lnTo>
                      <a:pt x="36894" y="26317"/>
                    </a:lnTo>
                    <a:cubicBezTo>
                      <a:pt x="36894" y="26317"/>
                      <a:pt x="36895" y="26316"/>
                      <a:pt x="36895" y="26315"/>
                    </a:cubicBezTo>
                    <a:close/>
                    <a:moveTo>
                      <a:pt x="36894" y="26317"/>
                    </a:moveTo>
                    <a:cubicBezTo>
                      <a:pt x="36893" y="26318"/>
                      <a:pt x="36892" y="26319"/>
                      <a:pt x="36892" y="26321"/>
                    </a:cubicBezTo>
                    <a:cubicBezTo>
                      <a:pt x="36893" y="26320"/>
                      <a:pt x="36893" y="26318"/>
                      <a:pt x="36894" y="26317"/>
                    </a:cubicBezTo>
                    <a:close/>
                    <a:moveTo>
                      <a:pt x="19004" y="0"/>
                    </a:moveTo>
                    <a:cubicBezTo>
                      <a:pt x="18813" y="0"/>
                      <a:pt x="18621" y="3"/>
                      <a:pt x="18431" y="10"/>
                    </a:cubicBezTo>
                    <a:lnTo>
                      <a:pt x="18431" y="10"/>
                    </a:lnTo>
                    <a:cubicBezTo>
                      <a:pt x="18436" y="9"/>
                      <a:pt x="18440" y="9"/>
                      <a:pt x="18445" y="8"/>
                    </a:cubicBezTo>
                    <a:lnTo>
                      <a:pt x="18445" y="8"/>
                    </a:lnTo>
                    <a:cubicBezTo>
                      <a:pt x="18323" y="14"/>
                      <a:pt x="18204" y="21"/>
                      <a:pt x="18082" y="28"/>
                    </a:cubicBezTo>
                    <a:cubicBezTo>
                      <a:pt x="18015" y="34"/>
                      <a:pt x="17943" y="38"/>
                      <a:pt x="17876" y="41"/>
                    </a:cubicBezTo>
                    <a:cubicBezTo>
                      <a:pt x="17838" y="44"/>
                      <a:pt x="17804" y="51"/>
                      <a:pt x="17768" y="55"/>
                    </a:cubicBezTo>
                    <a:cubicBezTo>
                      <a:pt x="17625" y="69"/>
                      <a:pt x="17486" y="82"/>
                      <a:pt x="17344" y="105"/>
                    </a:cubicBezTo>
                    <a:cubicBezTo>
                      <a:pt x="17151" y="150"/>
                      <a:pt x="16958" y="197"/>
                      <a:pt x="16765" y="241"/>
                    </a:cubicBezTo>
                    <a:cubicBezTo>
                      <a:pt x="16572" y="285"/>
                      <a:pt x="16379" y="322"/>
                      <a:pt x="16186" y="359"/>
                    </a:cubicBezTo>
                    <a:cubicBezTo>
                      <a:pt x="15800" y="441"/>
                      <a:pt x="15417" y="539"/>
                      <a:pt x="15035" y="650"/>
                    </a:cubicBezTo>
                    <a:cubicBezTo>
                      <a:pt x="14740" y="745"/>
                      <a:pt x="14445" y="841"/>
                      <a:pt x="14154" y="949"/>
                    </a:cubicBezTo>
                    <a:cubicBezTo>
                      <a:pt x="14012" y="1003"/>
                      <a:pt x="13877" y="1071"/>
                      <a:pt x="13741" y="1131"/>
                    </a:cubicBezTo>
                    <a:cubicBezTo>
                      <a:pt x="13599" y="1192"/>
                      <a:pt x="13456" y="1250"/>
                      <a:pt x="13311" y="1301"/>
                    </a:cubicBezTo>
                    <a:cubicBezTo>
                      <a:pt x="13009" y="1409"/>
                      <a:pt x="12709" y="1511"/>
                      <a:pt x="12411" y="1629"/>
                    </a:cubicBezTo>
                    <a:cubicBezTo>
                      <a:pt x="12262" y="1690"/>
                      <a:pt x="12112" y="1755"/>
                      <a:pt x="11960" y="1816"/>
                    </a:cubicBezTo>
                    <a:cubicBezTo>
                      <a:pt x="11818" y="1869"/>
                      <a:pt x="11673" y="1927"/>
                      <a:pt x="11530" y="1988"/>
                    </a:cubicBezTo>
                    <a:cubicBezTo>
                      <a:pt x="11266" y="2113"/>
                      <a:pt x="11015" y="2259"/>
                      <a:pt x="10751" y="2391"/>
                    </a:cubicBezTo>
                    <a:cubicBezTo>
                      <a:pt x="10606" y="2469"/>
                      <a:pt x="10454" y="2540"/>
                      <a:pt x="10307" y="2618"/>
                    </a:cubicBezTo>
                    <a:cubicBezTo>
                      <a:pt x="10176" y="2689"/>
                      <a:pt x="10047" y="2763"/>
                      <a:pt x="9925" y="2841"/>
                    </a:cubicBezTo>
                    <a:cubicBezTo>
                      <a:pt x="9621" y="3041"/>
                      <a:pt x="9322" y="3248"/>
                      <a:pt x="9024" y="3451"/>
                    </a:cubicBezTo>
                    <a:cubicBezTo>
                      <a:pt x="8710" y="3668"/>
                      <a:pt x="8385" y="3871"/>
                      <a:pt x="8083" y="4104"/>
                    </a:cubicBezTo>
                    <a:cubicBezTo>
                      <a:pt x="8069" y="4115"/>
                      <a:pt x="8060" y="4125"/>
                      <a:pt x="8049" y="4135"/>
                    </a:cubicBezTo>
                    <a:cubicBezTo>
                      <a:pt x="7890" y="4270"/>
                      <a:pt x="7731" y="4409"/>
                      <a:pt x="7572" y="4548"/>
                    </a:cubicBezTo>
                    <a:cubicBezTo>
                      <a:pt x="7406" y="4693"/>
                      <a:pt x="7227" y="4829"/>
                      <a:pt x="7053" y="4968"/>
                    </a:cubicBezTo>
                    <a:cubicBezTo>
                      <a:pt x="6854" y="5137"/>
                      <a:pt x="6671" y="5323"/>
                      <a:pt x="6488" y="5513"/>
                    </a:cubicBezTo>
                    <a:cubicBezTo>
                      <a:pt x="6312" y="5699"/>
                      <a:pt x="6129" y="5875"/>
                      <a:pt x="5950" y="6058"/>
                    </a:cubicBezTo>
                    <a:cubicBezTo>
                      <a:pt x="5794" y="6234"/>
                      <a:pt x="5639" y="6411"/>
                      <a:pt x="5479" y="6586"/>
                    </a:cubicBezTo>
                    <a:cubicBezTo>
                      <a:pt x="5350" y="6732"/>
                      <a:pt x="5232" y="6878"/>
                      <a:pt x="5117" y="7030"/>
                    </a:cubicBezTo>
                    <a:cubicBezTo>
                      <a:pt x="5100" y="7053"/>
                      <a:pt x="5079" y="7074"/>
                      <a:pt x="5059" y="7098"/>
                    </a:cubicBezTo>
                    <a:cubicBezTo>
                      <a:pt x="4859" y="7389"/>
                      <a:pt x="4670" y="7683"/>
                      <a:pt x="4460" y="7968"/>
                    </a:cubicBezTo>
                    <a:cubicBezTo>
                      <a:pt x="4267" y="8232"/>
                      <a:pt x="4060" y="8489"/>
                      <a:pt x="3857" y="8750"/>
                    </a:cubicBezTo>
                    <a:cubicBezTo>
                      <a:pt x="3576" y="9150"/>
                      <a:pt x="3336" y="9573"/>
                      <a:pt x="3085" y="9993"/>
                    </a:cubicBezTo>
                    <a:cubicBezTo>
                      <a:pt x="2838" y="10413"/>
                      <a:pt x="2577" y="10826"/>
                      <a:pt x="2340" y="11249"/>
                    </a:cubicBezTo>
                    <a:cubicBezTo>
                      <a:pt x="2323" y="11276"/>
                      <a:pt x="2313" y="11304"/>
                      <a:pt x="2299" y="11330"/>
                    </a:cubicBezTo>
                    <a:cubicBezTo>
                      <a:pt x="2160" y="11601"/>
                      <a:pt x="2029" y="11876"/>
                      <a:pt x="1904" y="12157"/>
                    </a:cubicBezTo>
                    <a:cubicBezTo>
                      <a:pt x="1774" y="12458"/>
                      <a:pt x="1629" y="12746"/>
                      <a:pt x="1497" y="13044"/>
                    </a:cubicBezTo>
                    <a:cubicBezTo>
                      <a:pt x="1446" y="13159"/>
                      <a:pt x="1402" y="13278"/>
                      <a:pt x="1355" y="13392"/>
                    </a:cubicBezTo>
                    <a:cubicBezTo>
                      <a:pt x="1250" y="13636"/>
                      <a:pt x="1145" y="13887"/>
                      <a:pt x="1047" y="14134"/>
                    </a:cubicBezTo>
                    <a:cubicBezTo>
                      <a:pt x="938" y="14408"/>
                      <a:pt x="830" y="14683"/>
                      <a:pt x="725" y="14961"/>
                    </a:cubicBezTo>
                    <a:cubicBezTo>
                      <a:pt x="566" y="15408"/>
                      <a:pt x="451" y="15871"/>
                      <a:pt x="339" y="16328"/>
                    </a:cubicBezTo>
                    <a:cubicBezTo>
                      <a:pt x="291" y="16538"/>
                      <a:pt x="251" y="16752"/>
                      <a:pt x="210" y="16961"/>
                    </a:cubicBezTo>
                    <a:cubicBezTo>
                      <a:pt x="169" y="17249"/>
                      <a:pt x="139" y="17541"/>
                      <a:pt x="105" y="17829"/>
                    </a:cubicBezTo>
                    <a:cubicBezTo>
                      <a:pt x="95" y="17933"/>
                      <a:pt x="88" y="18038"/>
                      <a:pt x="82" y="18146"/>
                    </a:cubicBezTo>
                    <a:cubicBezTo>
                      <a:pt x="72" y="18258"/>
                      <a:pt x="61" y="18370"/>
                      <a:pt x="38" y="18479"/>
                    </a:cubicBezTo>
                    <a:cubicBezTo>
                      <a:pt x="31" y="18570"/>
                      <a:pt x="21" y="18658"/>
                      <a:pt x="17" y="18746"/>
                    </a:cubicBezTo>
                    <a:cubicBezTo>
                      <a:pt x="7" y="18963"/>
                      <a:pt x="4" y="19182"/>
                      <a:pt x="4" y="19399"/>
                    </a:cubicBezTo>
                    <a:cubicBezTo>
                      <a:pt x="4" y="19562"/>
                      <a:pt x="4" y="19721"/>
                      <a:pt x="0" y="19884"/>
                    </a:cubicBezTo>
                    <a:cubicBezTo>
                      <a:pt x="0" y="20110"/>
                      <a:pt x="0" y="20337"/>
                      <a:pt x="4" y="20564"/>
                    </a:cubicBezTo>
                    <a:cubicBezTo>
                      <a:pt x="17" y="20740"/>
                      <a:pt x="31" y="20917"/>
                      <a:pt x="44" y="21092"/>
                    </a:cubicBezTo>
                    <a:cubicBezTo>
                      <a:pt x="75" y="21468"/>
                      <a:pt x="105" y="21841"/>
                      <a:pt x="160" y="22214"/>
                    </a:cubicBezTo>
                    <a:cubicBezTo>
                      <a:pt x="258" y="22718"/>
                      <a:pt x="403" y="23209"/>
                      <a:pt x="542" y="23703"/>
                    </a:cubicBezTo>
                    <a:cubicBezTo>
                      <a:pt x="542" y="23710"/>
                      <a:pt x="546" y="23717"/>
                      <a:pt x="546" y="23724"/>
                    </a:cubicBezTo>
                    <a:cubicBezTo>
                      <a:pt x="549" y="23727"/>
                      <a:pt x="549" y="23730"/>
                      <a:pt x="552" y="23733"/>
                    </a:cubicBezTo>
                    <a:cubicBezTo>
                      <a:pt x="624" y="23974"/>
                      <a:pt x="715" y="24208"/>
                      <a:pt x="807" y="24438"/>
                    </a:cubicBezTo>
                    <a:cubicBezTo>
                      <a:pt x="888" y="24641"/>
                      <a:pt x="966" y="24844"/>
                      <a:pt x="1047" y="25047"/>
                    </a:cubicBezTo>
                    <a:cubicBezTo>
                      <a:pt x="1063" y="25088"/>
                      <a:pt x="1077" y="25129"/>
                      <a:pt x="1094" y="25169"/>
                    </a:cubicBezTo>
                    <a:cubicBezTo>
                      <a:pt x="1145" y="25277"/>
                      <a:pt x="1199" y="25386"/>
                      <a:pt x="1257" y="25494"/>
                    </a:cubicBezTo>
                    <a:cubicBezTo>
                      <a:pt x="1331" y="25613"/>
                      <a:pt x="1405" y="25728"/>
                      <a:pt x="1480" y="25846"/>
                    </a:cubicBezTo>
                    <a:cubicBezTo>
                      <a:pt x="1619" y="26057"/>
                      <a:pt x="1758" y="26266"/>
                      <a:pt x="1910" y="26470"/>
                    </a:cubicBezTo>
                    <a:cubicBezTo>
                      <a:pt x="1921" y="26483"/>
                      <a:pt x="1930" y="26496"/>
                      <a:pt x="1941" y="26510"/>
                    </a:cubicBezTo>
                    <a:cubicBezTo>
                      <a:pt x="2038" y="26629"/>
                      <a:pt x="2134" y="26751"/>
                      <a:pt x="2235" y="26869"/>
                    </a:cubicBezTo>
                    <a:cubicBezTo>
                      <a:pt x="2347" y="26998"/>
                      <a:pt x="2465" y="27123"/>
                      <a:pt x="2591" y="27242"/>
                    </a:cubicBezTo>
                    <a:cubicBezTo>
                      <a:pt x="2835" y="27455"/>
                      <a:pt x="3082" y="27654"/>
                      <a:pt x="3336" y="27854"/>
                    </a:cubicBezTo>
                    <a:cubicBezTo>
                      <a:pt x="3326" y="27810"/>
                      <a:pt x="3305" y="27767"/>
                      <a:pt x="3278" y="27726"/>
                    </a:cubicBezTo>
                    <a:cubicBezTo>
                      <a:pt x="3231" y="27662"/>
                      <a:pt x="3170" y="27604"/>
                      <a:pt x="3119" y="27540"/>
                    </a:cubicBezTo>
                    <a:cubicBezTo>
                      <a:pt x="3051" y="27462"/>
                      <a:pt x="2987" y="27384"/>
                      <a:pt x="2923" y="27306"/>
                    </a:cubicBezTo>
                    <a:cubicBezTo>
                      <a:pt x="2798" y="27143"/>
                      <a:pt x="2676" y="26984"/>
                      <a:pt x="2560" y="26818"/>
                    </a:cubicBezTo>
                    <a:cubicBezTo>
                      <a:pt x="2404" y="26574"/>
                      <a:pt x="2266" y="26327"/>
                      <a:pt x="2130" y="26074"/>
                    </a:cubicBezTo>
                    <a:cubicBezTo>
                      <a:pt x="2117" y="26043"/>
                      <a:pt x="2096" y="26019"/>
                      <a:pt x="2083" y="25988"/>
                    </a:cubicBezTo>
                    <a:cubicBezTo>
                      <a:pt x="1968" y="25752"/>
                      <a:pt x="1856" y="25508"/>
                      <a:pt x="1751" y="25261"/>
                    </a:cubicBezTo>
                    <a:cubicBezTo>
                      <a:pt x="1652" y="25038"/>
                      <a:pt x="1561" y="24814"/>
                      <a:pt x="1477" y="24587"/>
                    </a:cubicBezTo>
                    <a:cubicBezTo>
                      <a:pt x="1375" y="24272"/>
                      <a:pt x="1294" y="23950"/>
                      <a:pt x="1210" y="23632"/>
                    </a:cubicBezTo>
                    <a:cubicBezTo>
                      <a:pt x="1149" y="23399"/>
                      <a:pt x="1097" y="23158"/>
                      <a:pt x="1047" y="22925"/>
                    </a:cubicBezTo>
                    <a:cubicBezTo>
                      <a:pt x="1023" y="22809"/>
                      <a:pt x="993" y="22697"/>
                      <a:pt x="969" y="22583"/>
                    </a:cubicBezTo>
                    <a:cubicBezTo>
                      <a:pt x="880" y="22125"/>
                      <a:pt x="820" y="21665"/>
                      <a:pt x="769" y="21204"/>
                    </a:cubicBezTo>
                    <a:cubicBezTo>
                      <a:pt x="766" y="21103"/>
                      <a:pt x="763" y="21004"/>
                      <a:pt x="763" y="20903"/>
                    </a:cubicBezTo>
                    <a:cubicBezTo>
                      <a:pt x="763" y="20726"/>
                      <a:pt x="766" y="20551"/>
                      <a:pt x="769" y="20371"/>
                    </a:cubicBezTo>
                    <a:cubicBezTo>
                      <a:pt x="776" y="20223"/>
                      <a:pt x="786" y="20073"/>
                      <a:pt x="799" y="19924"/>
                    </a:cubicBezTo>
                    <a:cubicBezTo>
                      <a:pt x="816" y="19715"/>
                      <a:pt x="837" y="19501"/>
                      <a:pt x="864" y="19291"/>
                    </a:cubicBezTo>
                    <a:cubicBezTo>
                      <a:pt x="901" y="19027"/>
                      <a:pt x="935" y="18766"/>
                      <a:pt x="972" y="18505"/>
                    </a:cubicBezTo>
                    <a:cubicBezTo>
                      <a:pt x="986" y="18418"/>
                      <a:pt x="996" y="18329"/>
                      <a:pt x="1010" y="18245"/>
                    </a:cubicBezTo>
                    <a:cubicBezTo>
                      <a:pt x="1019" y="18184"/>
                      <a:pt x="1033" y="18123"/>
                      <a:pt x="1047" y="18065"/>
                    </a:cubicBezTo>
                    <a:cubicBezTo>
                      <a:pt x="1060" y="17991"/>
                      <a:pt x="1074" y="17913"/>
                      <a:pt x="1091" y="17842"/>
                    </a:cubicBezTo>
                    <a:cubicBezTo>
                      <a:pt x="1141" y="17696"/>
                      <a:pt x="1210" y="17561"/>
                      <a:pt x="1257" y="17415"/>
                    </a:cubicBezTo>
                    <a:cubicBezTo>
                      <a:pt x="1307" y="17252"/>
                      <a:pt x="1358" y="17083"/>
                      <a:pt x="1405" y="16918"/>
                    </a:cubicBezTo>
                    <a:cubicBezTo>
                      <a:pt x="1463" y="16748"/>
                      <a:pt x="1524" y="16582"/>
                      <a:pt x="1579" y="16413"/>
                    </a:cubicBezTo>
                    <a:cubicBezTo>
                      <a:pt x="1629" y="16254"/>
                      <a:pt x="1680" y="16098"/>
                      <a:pt x="1744" y="15942"/>
                    </a:cubicBezTo>
                    <a:cubicBezTo>
                      <a:pt x="1799" y="15834"/>
                      <a:pt x="1852" y="15725"/>
                      <a:pt x="1896" y="15617"/>
                    </a:cubicBezTo>
                    <a:cubicBezTo>
                      <a:pt x="1941" y="15502"/>
                      <a:pt x="1985" y="15387"/>
                      <a:pt x="2029" y="15272"/>
                    </a:cubicBezTo>
                    <a:cubicBezTo>
                      <a:pt x="2113" y="15045"/>
                      <a:pt x="2212" y="14818"/>
                      <a:pt x="2307" y="14595"/>
                    </a:cubicBezTo>
                    <a:cubicBezTo>
                      <a:pt x="2401" y="14375"/>
                      <a:pt x="2503" y="14154"/>
                      <a:pt x="2591" y="13931"/>
                    </a:cubicBezTo>
                    <a:cubicBezTo>
                      <a:pt x="2682" y="13704"/>
                      <a:pt x="2763" y="13478"/>
                      <a:pt x="2862" y="13257"/>
                    </a:cubicBezTo>
                    <a:lnTo>
                      <a:pt x="2862" y="13257"/>
                    </a:lnTo>
                    <a:cubicBezTo>
                      <a:pt x="2859" y="13260"/>
                      <a:pt x="2855" y="13267"/>
                      <a:pt x="2851" y="13270"/>
                    </a:cubicBezTo>
                    <a:lnTo>
                      <a:pt x="2851" y="13270"/>
                    </a:lnTo>
                    <a:cubicBezTo>
                      <a:pt x="2855" y="13267"/>
                      <a:pt x="2859" y="13260"/>
                      <a:pt x="2862" y="13254"/>
                    </a:cubicBezTo>
                    <a:cubicBezTo>
                      <a:pt x="2864" y="13248"/>
                      <a:pt x="2867" y="13240"/>
                      <a:pt x="2870" y="13233"/>
                    </a:cubicBezTo>
                    <a:lnTo>
                      <a:pt x="2870" y="13233"/>
                    </a:lnTo>
                    <a:cubicBezTo>
                      <a:pt x="2942" y="13087"/>
                      <a:pt x="3016" y="12940"/>
                      <a:pt x="3085" y="12793"/>
                    </a:cubicBezTo>
                    <a:cubicBezTo>
                      <a:pt x="3163" y="12624"/>
                      <a:pt x="3234" y="12451"/>
                      <a:pt x="3309" y="12282"/>
                    </a:cubicBezTo>
                    <a:cubicBezTo>
                      <a:pt x="3396" y="12096"/>
                      <a:pt x="3501" y="11923"/>
                      <a:pt x="3603" y="11743"/>
                    </a:cubicBezTo>
                    <a:cubicBezTo>
                      <a:pt x="3709" y="11557"/>
                      <a:pt x="3813" y="11368"/>
                      <a:pt x="3915" y="11182"/>
                    </a:cubicBezTo>
                    <a:cubicBezTo>
                      <a:pt x="3932" y="11148"/>
                      <a:pt x="3948" y="11113"/>
                      <a:pt x="3965" y="11080"/>
                    </a:cubicBezTo>
                    <a:cubicBezTo>
                      <a:pt x="4111" y="10796"/>
                      <a:pt x="4237" y="10504"/>
                      <a:pt x="4395" y="10230"/>
                    </a:cubicBezTo>
                    <a:cubicBezTo>
                      <a:pt x="4433" y="10172"/>
                      <a:pt x="4476" y="10118"/>
                      <a:pt x="4517" y="10064"/>
                    </a:cubicBezTo>
                    <a:cubicBezTo>
                      <a:pt x="4537" y="10037"/>
                      <a:pt x="4555" y="10010"/>
                      <a:pt x="4575" y="9983"/>
                    </a:cubicBezTo>
                    <a:cubicBezTo>
                      <a:pt x="4673" y="9854"/>
                      <a:pt x="4745" y="9702"/>
                      <a:pt x="4829" y="9563"/>
                    </a:cubicBezTo>
                    <a:cubicBezTo>
                      <a:pt x="4961" y="9360"/>
                      <a:pt x="5100" y="9163"/>
                      <a:pt x="5239" y="8967"/>
                    </a:cubicBezTo>
                    <a:cubicBezTo>
                      <a:pt x="5378" y="8764"/>
                      <a:pt x="5509" y="8561"/>
                      <a:pt x="5655" y="8364"/>
                    </a:cubicBezTo>
                    <a:cubicBezTo>
                      <a:pt x="5770" y="8225"/>
                      <a:pt x="5903" y="8103"/>
                      <a:pt x="6021" y="7968"/>
                    </a:cubicBezTo>
                    <a:cubicBezTo>
                      <a:pt x="6160" y="7802"/>
                      <a:pt x="6302" y="7647"/>
                      <a:pt x="6447" y="7491"/>
                    </a:cubicBezTo>
                    <a:cubicBezTo>
                      <a:pt x="6593" y="7335"/>
                      <a:pt x="6742" y="7189"/>
                      <a:pt x="6888" y="7037"/>
                    </a:cubicBezTo>
                    <a:cubicBezTo>
                      <a:pt x="7122" y="6793"/>
                      <a:pt x="7328" y="6525"/>
                      <a:pt x="7572" y="6289"/>
                    </a:cubicBezTo>
                    <a:cubicBezTo>
                      <a:pt x="7782" y="6092"/>
                      <a:pt x="8002" y="5909"/>
                      <a:pt x="8222" y="5723"/>
                    </a:cubicBezTo>
                    <a:cubicBezTo>
                      <a:pt x="8242" y="5703"/>
                      <a:pt x="8255" y="5679"/>
                      <a:pt x="8272" y="5656"/>
                    </a:cubicBezTo>
                    <a:cubicBezTo>
                      <a:pt x="8432" y="5534"/>
                      <a:pt x="8591" y="5415"/>
                      <a:pt x="8743" y="5286"/>
                    </a:cubicBezTo>
                    <a:cubicBezTo>
                      <a:pt x="8940" y="5123"/>
                      <a:pt x="9133" y="4961"/>
                      <a:pt x="9329" y="4798"/>
                    </a:cubicBezTo>
                    <a:cubicBezTo>
                      <a:pt x="9454" y="4690"/>
                      <a:pt x="9590" y="4585"/>
                      <a:pt x="9702" y="4467"/>
                    </a:cubicBezTo>
                    <a:cubicBezTo>
                      <a:pt x="9718" y="4446"/>
                      <a:pt x="9735" y="4429"/>
                      <a:pt x="9752" y="4409"/>
                    </a:cubicBezTo>
                    <a:cubicBezTo>
                      <a:pt x="9877" y="4321"/>
                      <a:pt x="10007" y="4240"/>
                      <a:pt x="10135" y="4159"/>
                    </a:cubicBezTo>
                    <a:cubicBezTo>
                      <a:pt x="10199" y="4115"/>
                      <a:pt x="10263" y="4071"/>
                      <a:pt x="10328" y="4030"/>
                    </a:cubicBezTo>
                    <a:cubicBezTo>
                      <a:pt x="10751" y="3769"/>
                      <a:pt x="11178" y="3522"/>
                      <a:pt x="11612" y="3279"/>
                    </a:cubicBezTo>
                    <a:cubicBezTo>
                      <a:pt x="11730" y="3210"/>
                      <a:pt x="11848" y="3146"/>
                      <a:pt x="11967" y="3079"/>
                    </a:cubicBezTo>
                    <a:cubicBezTo>
                      <a:pt x="12272" y="2913"/>
                      <a:pt x="12576" y="2750"/>
                      <a:pt x="12888" y="2601"/>
                    </a:cubicBezTo>
                    <a:cubicBezTo>
                      <a:pt x="13084" y="2510"/>
                      <a:pt x="13278" y="2418"/>
                      <a:pt x="13470" y="2327"/>
                    </a:cubicBezTo>
                    <a:cubicBezTo>
                      <a:pt x="13819" y="2194"/>
                      <a:pt x="14164" y="2060"/>
                      <a:pt x="14517" y="1951"/>
                    </a:cubicBezTo>
                    <a:lnTo>
                      <a:pt x="14520" y="1951"/>
                    </a:lnTo>
                    <a:cubicBezTo>
                      <a:pt x="14524" y="1949"/>
                      <a:pt x="14529" y="1948"/>
                      <a:pt x="14534" y="1946"/>
                    </a:cubicBezTo>
                    <a:lnTo>
                      <a:pt x="14534" y="1946"/>
                    </a:lnTo>
                    <a:cubicBezTo>
                      <a:pt x="14530" y="1947"/>
                      <a:pt x="14527" y="1947"/>
                      <a:pt x="14523" y="1947"/>
                    </a:cubicBezTo>
                    <a:cubicBezTo>
                      <a:pt x="14533" y="1945"/>
                      <a:pt x="14543" y="1942"/>
                      <a:pt x="14553" y="1940"/>
                    </a:cubicBezTo>
                    <a:lnTo>
                      <a:pt x="14553" y="1940"/>
                    </a:lnTo>
                    <a:cubicBezTo>
                      <a:pt x="14546" y="1942"/>
                      <a:pt x="14540" y="1945"/>
                      <a:pt x="14534" y="1946"/>
                    </a:cubicBezTo>
                    <a:lnTo>
                      <a:pt x="14534" y="1946"/>
                    </a:lnTo>
                    <a:cubicBezTo>
                      <a:pt x="14541" y="1945"/>
                      <a:pt x="14548" y="1943"/>
                      <a:pt x="14555" y="1939"/>
                    </a:cubicBezTo>
                    <a:lnTo>
                      <a:pt x="14555" y="1939"/>
                    </a:lnTo>
                    <a:cubicBezTo>
                      <a:pt x="14554" y="1939"/>
                      <a:pt x="14553" y="1940"/>
                      <a:pt x="14553" y="1940"/>
                    </a:cubicBezTo>
                    <a:lnTo>
                      <a:pt x="14553" y="1940"/>
                    </a:lnTo>
                    <a:cubicBezTo>
                      <a:pt x="14554" y="1939"/>
                      <a:pt x="14556" y="1938"/>
                      <a:pt x="14558" y="1938"/>
                    </a:cubicBezTo>
                    <a:lnTo>
                      <a:pt x="14558" y="1938"/>
                    </a:lnTo>
                    <a:cubicBezTo>
                      <a:pt x="14557" y="1938"/>
                      <a:pt x="14556" y="1939"/>
                      <a:pt x="14555" y="1939"/>
                    </a:cubicBezTo>
                    <a:lnTo>
                      <a:pt x="14555" y="1939"/>
                    </a:lnTo>
                    <a:cubicBezTo>
                      <a:pt x="14791" y="1878"/>
                      <a:pt x="15028" y="1820"/>
                      <a:pt x="15265" y="1765"/>
                    </a:cubicBezTo>
                    <a:cubicBezTo>
                      <a:pt x="15505" y="1707"/>
                      <a:pt x="15749" y="1646"/>
                      <a:pt x="15993" y="1596"/>
                    </a:cubicBezTo>
                    <a:cubicBezTo>
                      <a:pt x="16338" y="1524"/>
                      <a:pt x="16683" y="1463"/>
                      <a:pt x="17032" y="1405"/>
                    </a:cubicBezTo>
                    <a:cubicBezTo>
                      <a:pt x="17141" y="1402"/>
                      <a:pt x="17252" y="1402"/>
                      <a:pt x="17361" y="1399"/>
                    </a:cubicBezTo>
                    <a:cubicBezTo>
                      <a:pt x="17672" y="1391"/>
                      <a:pt x="17983" y="1382"/>
                      <a:pt x="18294" y="1382"/>
                    </a:cubicBezTo>
                    <a:cubicBezTo>
                      <a:pt x="18393" y="1382"/>
                      <a:pt x="18491" y="1383"/>
                      <a:pt x="18590" y="1385"/>
                    </a:cubicBezTo>
                    <a:cubicBezTo>
                      <a:pt x="19159" y="1405"/>
                      <a:pt x="19724" y="1436"/>
                      <a:pt x="20293" y="1450"/>
                    </a:cubicBezTo>
                    <a:cubicBezTo>
                      <a:pt x="20662" y="1460"/>
                      <a:pt x="21028" y="1487"/>
                      <a:pt x="21390" y="1527"/>
                    </a:cubicBezTo>
                    <a:cubicBezTo>
                      <a:pt x="21783" y="1568"/>
                      <a:pt x="22172" y="1599"/>
                      <a:pt x="22562" y="1656"/>
                    </a:cubicBezTo>
                    <a:cubicBezTo>
                      <a:pt x="22562" y="1656"/>
                      <a:pt x="22562" y="1656"/>
                      <a:pt x="22562" y="1656"/>
                    </a:cubicBezTo>
                    <a:lnTo>
                      <a:pt x="22562" y="1656"/>
                    </a:lnTo>
                    <a:cubicBezTo>
                      <a:pt x="22967" y="1722"/>
                      <a:pt x="23376" y="1792"/>
                      <a:pt x="23774" y="1897"/>
                    </a:cubicBezTo>
                    <a:cubicBezTo>
                      <a:pt x="24435" y="2100"/>
                      <a:pt x="25098" y="2320"/>
                      <a:pt x="25728" y="2601"/>
                    </a:cubicBezTo>
                    <a:cubicBezTo>
                      <a:pt x="25738" y="2608"/>
                      <a:pt x="25748" y="2611"/>
                      <a:pt x="25759" y="2615"/>
                    </a:cubicBezTo>
                    <a:cubicBezTo>
                      <a:pt x="25796" y="2635"/>
                      <a:pt x="25837" y="2652"/>
                      <a:pt x="25874" y="2672"/>
                    </a:cubicBezTo>
                    <a:cubicBezTo>
                      <a:pt x="25915" y="2689"/>
                      <a:pt x="25951" y="2706"/>
                      <a:pt x="25988" y="2723"/>
                    </a:cubicBezTo>
                    <a:cubicBezTo>
                      <a:pt x="26002" y="2730"/>
                      <a:pt x="26012" y="2733"/>
                      <a:pt x="26026" y="2736"/>
                    </a:cubicBezTo>
                    <a:cubicBezTo>
                      <a:pt x="26036" y="2743"/>
                      <a:pt x="26046" y="2746"/>
                      <a:pt x="26057" y="2750"/>
                    </a:cubicBezTo>
                    <a:cubicBezTo>
                      <a:pt x="26124" y="2791"/>
                      <a:pt x="26205" y="2821"/>
                      <a:pt x="26276" y="2852"/>
                    </a:cubicBezTo>
                    <a:cubicBezTo>
                      <a:pt x="26635" y="3018"/>
                      <a:pt x="26991" y="3193"/>
                      <a:pt x="27337" y="3387"/>
                    </a:cubicBezTo>
                    <a:cubicBezTo>
                      <a:pt x="27401" y="3424"/>
                      <a:pt x="27465" y="3461"/>
                      <a:pt x="27529" y="3498"/>
                    </a:cubicBezTo>
                    <a:cubicBezTo>
                      <a:pt x="27819" y="3666"/>
                      <a:pt x="28103" y="3841"/>
                      <a:pt x="28386" y="4019"/>
                    </a:cubicBezTo>
                    <a:lnTo>
                      <a:pt x="28386" y="4019"/>
                    </a:lnTo>
                    <a:cubicBezTo>
                      <a:pt x="28381" y="4015"/>
                      <a:pt x="28377" y="4012"/>
                      <a:pt x="28373" y="4010"/>
                    </a:cubicBezTo>
                    <a:lnTo>
                      <a:pt x="28373" y="4010"/>
                    </a:lnTo>
                    <a:cubicBezTo>
                      <a:pt x="28653" y="4189"/>
                      <a:pt x="28942" y="4362"/>
                      <a:pt x="29226" y="4534"/>
                    </a:cubicBezTo>
                    <a:cubicBezTo>
                      <a:pt x="29578" y="4765"/>
                      <a:pt x="29917" y="5012"/>
                      <a:pt x="30266" y="5242"/>
                    </a:cubicBezTo>
                    <a:cubicBezTo>
                      <a:pt x="30455" y="5367"/>
                      <a:pt x="30648" y="5489"/>
                      <a:pt x="30838" y="5611"/>
                    </a:cubicBezTo>
                    <a:cubicBezTo>
                      <a:pt x="31000" y="5720"/>
                      <a:pt x="31149" y="5834"/>
                      <a:pt x="31302" y="5953"/>
                    </a:cubicBezTo>
                    <a:cubicBezTo>
                      <a:pt x="31589" y="6220"/>
                      <a:pt x="31867" y="6498"/>
                      <a:pt x="32158" y="6762"/>
                    </a:cubicBezTo>
                    <a:cubicBezTo>
                      <a:pt x="32266" y="6864"/>
                      <a:pt x="32378" y="6966"/>
                      <a:pt x="32487" y="7070"/>
                    </a:cubicBezTo>
                    <a:cubicBezTo>
                      <a:pt x="32741" y="7355"/>
                      <a:pt x="32991" y="7647"/>
                      <a:pt x="33238" y="7938"/>
                    </a:cubicBezTo>
                    <a:cubicBezTo>
                      <a:pt x="33493" y="8232"/>
                      <a:pt x="33746" y="8527"/>
                      <a:pt x="34001" y="8818"/>
                    </a:cubicBezTo>
                    <a:cubicBezTo>
                      <a:pt x="34146" y="9014"/>
                      <a:pt x="34288" y="9214"/>
                      <a:pt x="34434" y="9410"/>
                    </a:cubicBezTo>
                    <a:cubicBezTo>
                      <a:pt x="34468" y="9458"/>
                      <a:pt x="34504" y="9502"/>
                      <a:pt x="34542" y="9549"/>
                    </a:cubicBezTo>
                    <a:cubicBezTo>
                      <a:pt x="34681" y="9746"/>
                      <a:pt x="34823" y="9942"/>
                      <a:pt x="34955" y="10146"/>
                    </a:cubicBezTo>
                    <a:cubicBezTo>
                      <a:pt x="34968" y="10172"/>
                      <a:pt x="34985" y="10199"/>
                      <a:pt x="34999" y="10223"/>
                    </a:cubicBezTo>
                    <a:cubicBezTo>
                      <a:pt x="35064" y="10335"/>
                      <a:pt x="35128" y="10446"/>
                      <a:pt x="35189" y="10558"/>
                    </a:cubicBezTo>
                    <a:cubicBezTo>
                      <a:pt x="35276" y="10714"/>
                      <a:pt x="35358" y="10877"/>
                      <a:pt x="35439" y="11035"/>
                    </a:cubicBezTo>
                    <a:cubicBezTo>
                      <a:pt x="35497" y="11144"/>
                      <a:pt x="35554" y="11246"/>
                      <a:pt x="35612" y="11351"/>
                    </a:cubicBezTo>
                    <a:cubicBezTo>
                      <a:pt x="35646" y="11412"/>
                      <a:pt x="35676" y="11469"/>
                      <a:pt x="35710" y="11527"/>
                    </a:cubicBezTo>
                    <a:cubicBezTo>
                      <a:pt x="35886" y="11842"/>
                      <a:pt x="36053" y="12160"/>
                      <a:pt x="36218" y="12482"/>
                    </a:cubicBezTo>
                    <a:cubicBezTo>
                      <a:pt x="36350" y="12807"/>
                      <a:pt x="36479" y="13135"/>
                      <a:pt x="36584" y="13470"/>
                    </a:cubicBezTo>
                    <a:cubicBezTo>
                      <a:pt x="36655" y="13748"/>
                      <a:pt x="36729" y="14026"/>
                      <a:pt x="36811" y="14300"/>
                    </a:cubicBezTo>
                    <a:cubicBezTo>
                      <a:pt x="36887" y="14554"/>
                      <a:pt x="36972" y="14802"/>
                      <a:pt x="37052" y="15056"/>
                    </a:cubicBezTo>
                    <a:lnTo>
                      <a:pt x="37052" y="15056"/>
                    </a:lnTo>
                    <a:cubicBezTo>
                      <a:pt x="37052" y="15056"/>
                      <a:pt x="37051" y="15055"/>
                      <a:pt x="37051" y="15055"/>
                    </a:cubicBezTo>
                    <a:lnTo>
                      <a:pt x="37051" y="15055"/>
                    </a:lnTo>
                    <a:cubicBezTo>
                      <a:pt x="37052" y="15058"/>
                      <a:pt x="37053" y="15062"/>
                      <a:pt x="37054" y="15065"/>
                    </a:cubicBezTo>
                    <a:lnTo>
                      <a:pt x="37054" y="15065"/>
                    </a:lnTo>
                    <a:cubicBezTo>
                      <a:pt x="37054" y="15064"/>
                      <a:pt x="37054" y="15063"/>
                      <a:pt x="37054" y="15063"/>
                    </a:cubicBezTo>
                    <a:lnTo>
                      <a:pt x="37054" y="15063"/>
                    </a:lnTo>
                    <a:cubicBezTo>
                      <a:pt x="37055" y="15067"/>
                      <a:pt x="37056" y="15071"/>
                      <a:pt x="37058" y="15075"/>
                    </a:cubicBezTo>
                    <a:cubicBezTo>
                      <a:pt x="37058" y="15075"/>
                      <a:pt x="37058" y="15075"/>
                      <a:pt x="37058" y="15075"/>
                    </a:cubicBezTo>
                    <a:lnTo>
                      <a:pt x="37058" y="15075"/>
                    </a:lnTo>
                    <a:cubicBezTo>
                      <a:pt x="37059" y="15078"/>
                      <a:pt x="37060" y="15082"/>
                      <a:pt x="37061" y="15086"/>
                    </a:cubicBezTo>
                    <a:cubicBezTo>
                      <a:pt x="37061" y="15088"/>
                      <a:pt x="37063" y="15090"/>
                      <a:pt x="37064" y="15094"/>
                    </a:cubicBezTo>
                    <a:lnTo>
                      <a:pt x="37064" y="15094"/>
                    </a:lnTo>
                    <a:cubicBezTo>
                      <a:pt x="37063" y="15093"/>
                      <a:pt x="37062" y="15092"/>
                      <a:pt x="37061" y="15092"/>
                    </a:cubicBezTo>
                    <a:lnTo>
                      <a:pt x="37061" y="15092"/>
                    </a:lnTo>
                    <a:cubicBezTo>
                      <a:pt x="37173" y="15475"/>
                      <a:pt x="37292" y="15861"/>
                      <a:pt x="37369" y="16254"/>
                    </a:cubicBezTo>
                    <a:cubicBezTo>
                      <a:pt x="37420" y="16511"/>
                      <a:pt x="37464" y="16772"/>
                      <a:pt x="37511" y="17033"/>
                    </a:cubicBezTo>
                    <a:cubicBezTo>
                      <a:pt x="37536" y="17168"/>
                      <a:pt x="37562" y="17307"/>
                      <a:pt x="37586" y="17443"/>
                    </a:cubicBezTo>
                    <a:cubicBezTo>
                      <a:pt x="37627" y="17720"/>
                      <a:pt x="37661" y="18001"/>
                      <a:pt x="37688" y="18279"/>
                    </a:cubicBezTo>
                    <a:cubicBezTo>
                      <a:pt x="37705" y="18438"/>
                      <a:pt x="37722" y="18601"/>
                      <a:pt x="37735" y="18760"/>
                    </a:cubicBezTo>
                    <a:cubicBezTo>
                      <a:pt x="37772" y="19166"/>
                      <a:pt x="37783" y="19572"/>
                      <a:pt x="37796" y="19982"/>
                    </a:cubicBezTo>
                    <a:cubicBezTo>
                      <a:pt x="37803" y="20267"/>
                      <a:pt x="37806" y="20554"/>
                      <a:pt x="37796" y="20842"/>
                    </a:cubicBezTo>
                    <a:cubicBezTo>
                      <a:pt x="37786" y="21133"/>
                      <a:pt x="37766" y="21425"/>
                      <a:pt x="37739" y="21715"/>
                    </a:cubicBezTo>
                    <a:cubicBezTo>
                      <a:pt x="37684" y="22162"/>
                      <a:pt x="37606" y="22609"/>
                      <a:pt x="37508" y="23053"/>
                    </a:cubicBezTo>
                    <a:cubicBezTo>
                      <a:pt x="37478" y="23175"/>
                      <a:pt x="37450" y="23300"/>
                      <a:pt x="37420" y="23425"/>
                    </a:cubicBezTo>
                    <a:cubicBezTo>
                      <a:pt x="37389" y="23550"/>
                      <a:pt x="37356" y="23676"/>
                      <a:pt x="37328" y="23802"/>
                    </a:cubicBezTo>
                    <a:cubicBezTo>
                      <a:pt x="37285" y="23984"/>
                      <a:pt x="37247" y="24171"/>
                      <a:pt x="37211" y="24357"/>
                    </a:cubicBezTo>
                    <a:cubicBezTo>
                      <a:pt x="37203" y="24394"/>
                      <a:pt x="37197" y="24431"/>
                      <a:pt x="37186" y="24465"/>
                    </a:cubicBezTo>
                    <a:cubicBezTo>
                      <a:pt x="37153" y="24611"/>
                      <a:pt x="37112" y="24749"/>
                      <a:pt x="37068" y="24888"/>
                    </a:cubicBezTo>
                    <a:cubicBezTo>
                      <a:pt x="36983" y="25108"/>
                      <a:pt x="36889" y="25325"/>
                      <a:pt x="36797" y="25538"/>
                    </a:cubicBezTo>
                    <a:cubicBezTo>
                      <a:pt x="36703" y="25769"/>
                      <a:pt x="36614" y="25999"/>
                      <a:pt x="36506" y="26219"/>
                    </a:cubicBezTo>
                    <a:cubicBezTo>
                      <a:pt x="36398" y="26443"/>
                      <a:pt x="36292" y="26666"/>
                      <a:pt x="36195" y="26890"/>
                    </a:cubicBezTo>
                    <a:cubicBezTo>
                      <a:pt x="36106" y="27093"/>
                      <a:pt x="36032" y="27299"/>
                      <a:pt x="35964" y="27509"/>
                    </a:cubicBezTo>
                    <a:cubicBezTo>
                      <a:pt x="35961" y="27516"/>
                      <a:pt x="35964" y="27523"/>
                      <a:pt x="35961" y="27526"/>
                    </a:cubicBezTo>
                    <a:cubicBezTo>
                      <a:pt x="35987" y="27502"/>
                      <a:pt x="36022" y="27479"/>
                      <a:pt x="36048" y="27448"/>
                    </a:cubicBezTo>
                    <a:cubicBezTo>
                      <a:pt x="36204" y="27279"/>
                      <a:pt x="36350" y="27103"/>
                      <a:pt x="36492" y="26923"/>
                    </a:cubicBezTo>
                    <a:lnTo>
                      <a:pt x="36492" y="26923"/>
                    </a:lnTo>
                    <a:cubicBezTo>
                      <a:pt x="36492" y="26927"/>
                      <a:pt x="36489" y="26930"/>
                      <a:pt x="36489" y="26934"/>
                    </a:cubicBezTo>
                    <a:cubicBezTo>
                      <a:pt x="36492" y="26927"/>
                      <a:pt x="36495" y="26923"/>
                      <a:pt x="36499" y="26917"/>
                    </a:cubicBezTo>
                    <a:cubicBezTo>
                      <a:pt x="36499" y="26913"/>
                      <a:pt x="36503" y="26913"/>
                      <a:pt x="36503" y="26913"/>
                    </a:cubicBezTo>
                    <a:cubicBezTo>
                      <a:pt x="36503" y="26913"/>
                      <a:pt x="36506" y="26910"/>
                      <a:pt x="36506" y="26907"/>
                    </a:cubicBezTo>
                    <a:cubicBezTo>
                      <a:pt x="36509" y="26907"/>
                      <a:pt x="36509" y="26907"/>
                      <a:pt x="36509" y="26903"/>
                    </a:cubicBezTo>
                    <a:lnTo>
                      <a:pt x="36509" y="26907"/>
                    </a:lnTo>
                    <a:cubicBezTo>
                      <a:pt x="36577" y="26808"/>
                      <a:pt x="36648" y="26713"/>
                      <a:pt x="36719" y="26612"/>
                    </a:cubicBezTo>
                    <a:cubicBezTo>
                      <a:pt x="36784" y="26517"/>
                      <a:pt x="36841" y="26415"/>
                      <a:pt x="36895" y="26314"/>
                    </a:cubicBezTo>
                    <a:lnTo>
                      <a:pt x="36895" y="26314"/>
                    </a:lnTo>
                    <a:cubicBezTo>
                      <a:pt x="36895" y="26314"/>
                      <a:pt x="36895" y="26315"/>
                      <a:pt x="36895" y="26315"/>
                    </a:cubicBezTo>
                    <a:lnTo>
                      <a:pt x="36895" y="26315"/>
                    </a:lnTo>
                    <a:cubicBezTo>
                      <a:pt x="37063" y="25995"/>
                      <a:pt x="37218" y="25672"/>
                      <a:pt x="37389" y="25352"/>
                    </a:cubicBezTo>
                    <a:cubicBezTo>
                      <a:pt x="37450" y="25241"/>
                      <a:pt x="37505" y="25125"/>
                      <a:pt x="37562" y="25010"/>
                    </a:cubicBezTo>
                    <a:cubicBezTo>
                      <a:pt x="37586" y="24963"/>
                      <a:pt x="37613" y="24919"/>
                      <a:pt x="37637" y="24868"/>
                    </a:cubicBezTo>
                    <a:cubicBezTo>
                      <a:pt x="37711" y="24705"/>
                      <a:pt x="37779" y="24540"/>
                      <a:pt x="37847" y="24370"/>
                    </a:cubicBezTo>
                    <a:cubicBezTo>
                      <a:pt x="37867" y="24306"/>
                      <a:pt x="37888" y="24238"/>
                      <a:pt x="37905" y="24174"/>
                    </a:cubicBezTo>
                    <a:cubicBezTo>
                      <a:pt x="37922" y="24119"/>
                      <a:pt x="37938" y="24066"/>
                      <a:pt x="37955" y="24011"/>
                    </a:cubicBezTo>
                    <a:lnTo>
                      <a:pt x="37955" y="24008"/>
                    </a:lnTo>
                    <a:cubicBezTo>
                      <a:pt x="37972" y="23947"/>
                      <a:pt x="37986" y="23886"/>
                      <a:pt x="38003" y="23825"/>
                    </a:cubicBezTo>
                    <a:cubicBezTo>
                      <a:pt x="38006" y="23791"/>
                      <a:pt x="38016" y="23761"/>
                      <a:pt x="38023" y="23727"/>
                    </a:cubicBezTo>
                    <a:cubicBezTo>
                      <a:pt x="38026" y="23724"/>
                      <a:pt x="38026" y="23717"/>
                      <a:pt x="38030" y="23710"/>
                    </a:cubicBezTo>
                    <a:cubicBezTo>
                      <a:pt x="38108" y="23327"/>
                      <a:pt x="38158" y="22941"/>
                      <a:pt x="38209" y="22555"/>
                    </a:cubicBezTo>
                    <a:cubicBezTo>
                      <a:pt x="38243" y="22284"/>
                      <a:pt x="38287" y="22010"/>
                      <a:pt x="38328" y="21739"/>
                    </a:cubicBezTo>
                    <a:cubicBezTo>
                      <a:pt x="38348" y="21577"/>
                      <a:pt x="38372" y="21417"/>
                      <a:pt x="38392" y="21259"/>
                    </a:cubicBezTo>
                    <a:cubicBezTo>
                      <a:pt x="38425" y="21004"/>
                      <a:pt x="38453" y="20751"/>
                      <a:pt x="38473" y="20493"/>
                    </a:cubicBezTo>
                    <a:lnTo>
                      <a:pt x="38473" y="20497"/>
                    </a:lnTo>
                    <a:cubicBezTo>
                      <a:pt x="38480" y="20368"/>
                      <a:pt x="38483" y="20243"/>
                      <a:pt x="38486" y="20114"/>
                    </a:cubicBezTo>
                    <a:cubicBezTo>
                      <a:pt x="38483" y="19928"/>
                      <a:pt x="38480" y="19738"/>
                      <a:pt x="38473" y="19552"/>
                    </a:cubicBezTo>
                    <a:lnTo>
                      <a:pt x="38473" y="19542"/>
                    </a:lnTo>
                    <a:cubicBezTo>
                      <a:pt x="38483" y="19542"/>
                      <a:pt x="38491" y="19538"/>
                      <a:pt x="38500" y="19538"/>
                    </a:cubicBezTo>
                    <a:cubicBezTo>
                      <a:pt x="38500" y="19440"/>
                      <a:pt x="38504" y="19342"/>
                      <a:pt x="38504" y="19243"/>
                    </a:cubicBezTo>
                    <a:cubicBezTo>
                      <a:pt x="38507" y="19017"/>
                      <a:pt x="38517" y="18793"/>
                      <a:pt x="38521" y="18570"/>
                    </a:cubicBezTo>
                    <a:cubicBezTo>
                      <a:pt x="38524" y="18492"/>
                      <a:pt x="38517" y="18414"/>
                      <a:pt x="38517" y="18340"/>
                    </a:cubicBezTo>
                    <a:cubicBezTo>
                      <a:pt x="38514" y="18221"/>
                      <a:pt x="38514" y="18106"/>
                      <a:pt x="38507" y="17988"/>
                    </a:cubicBezTo>
                    <a:cubicBezTo>
                      <a:pt x="38486" y="17710"/>
                      <a:pt x="38466" y="17435"/>
                      <a:pt x="38450" y="17158"/>
                    </a:cubicBezTo>
                    <a:cubicBezTo>
                      <a:pt x="38436" y="16880"/>
                      <a:pt x="38425" y="16599"/>
                      <a:pt x="38416" y="16318"/>
                    </a:cubicBezTo>
                    <a:cubicBezTo>
                      <a:pt x="38385" y="15966"/>
                      <a:pt x="38344" y="15611"/>
                      <a:pt x="38297" y="15258"/>
                    </a:cubicBezTo>
                    <a:cubicBezTo>
                      <a:pt x="38274" y="15156"/>
                      <a:pt x="38253" y="15052"/>
                      <a:pt x="38230" y="14950"/>
                    </a:cubicBezTo>
                    <a:cubicBezTo>
                      <a:pt x="38186" y="14625"/>
                      <a:pt x="38128" y="14300"/>
                      <a:pt x="38070" y="13978"/>
                    </a:cubicBezTo>
                    <a:cubicBezTo>
                      <a:pt x="38067" y="13972"/>
                      <a:pt x="38067" y="13965"/>
                      <a:pt x="38067" y="13958"/>
                    </a:cubicBezTo>
                    <a:cubicBezTo>
                      <a:pt x="38036" y="13850"/>
                      <a:pt x="38009" y="13742"/>
                      <a:pt x="37979" y="13633"/>
                    </a:cubicBezTo>
                    <a:cubicBezTo>
                      <a:pt x="37935" y="13491"/>
                      <a:pt x="37891" y="13345"/>
                      <a:pt x="37844" y="13200"/>
                    </a:cubicBezTo>
                    <a:cubicBezTo>
                      <a:pt x="37794" y="13040"/>
                      <a:pt x="37746" y="12880"/>
                      <a:pt x="37697" y="12720"/>
                    </a:cubicBezTo>
                    <a:lnTo>
                      <a:pt x="37697" y="12720"/>
                    </a:lnTo>
                    <a:cubicBezTo>
                      <a:pt x="37697" y="12724"/>
                      <a:pt x="37698" y="12728"/>
                      <a:pt x="37698" y="12732"/>
                    </a:cubicBezTo>
                    <a:cubicBezTo>
                      <a:pt x="37627" y="12526"/>
                      <a:pt x="37552" y="12326"/>
                      <a:pt x="37475" y="12123"/>
                    </a:cubicBezTo>
                    <a:cubicBezTo>
                      <a:pt x="37417" y="11987"/>
                      <a:pt x="37353" y="11852"/>
                      <a:pt x="37288" y="11716"/>
                    </a:cubicBezTo>
                    <a:cubicBezTo>
                      <a:pt x="37264" y="11662"/>
                      <a:pt x="37241" y="11608"/>
                      <a:pt x="37217" y="11557"/>
                    </a:cubicBezTo>
                    <a:cubicBezTo>
                      <a:pt x="37048" y="11191"/>
                      <a:pt x="36875" y="10826"/>
                      <a:pt x="36706" y="10457"/>
                    </a:cubicBezTo>
                    <a:cubicBezTo>
                      <a:pt x="36577" y="10196"/>
                      <a:pt x="36448" y="9938"/>
                      <a:pt x="36309" y="9682"/>
                    </a:cubicBezTo>
                    <a:cubicBezTo>
                      <a:pt x="36215" y="9505"/>
                      <a:pt x="36109" y="9333"/>
                      <a:pt x="36005" y="9160"/>
                    </a:cubicBezTo>
                    <a:cubicBezTo>
                      <a:pt x="35870" y="8943"/>
                      <a:pt x="35727" y="8727"/>
                      <a:pt x="35585" y="8516"/>
                    </a:cubicBezTo>
                    <a:cubicBezTo>
                      <a:pt x="35395" y="8246"/>
                      <a:pt x="35209" y="7975"/>
                      <a:pt x="35009" y="7708"/>
                    </a:cubicBezTo>
                    <a:cubicBezTo>
                      <a:pt x="34715" y="7311"/>
                      <a:pt x="34417" y="6915"/>
                      <a:pt x="34105" y="6529"/>
                    </a:cubicBezTo>
                    <a:cubicBezTo>
                      <a:pt x="33746" y="6119"/>
                      <a:pt x="33371" y="5730"/>
                      <a:pt x="32981" y="5351"/>
                    </a:cubicBezTo>
                    <a:cubicBezTo>
                      <a:pt x="32866" y="5239"/>
                      <a:pt x="32744" y="5131"/>
                      <a:pt x="32622" y="5026"/>
                    </a:cubicBezTo>
                    <a:cubicBezTo>
                      <a:pt x="32538" y="4951"/>
                      <a:pt x="32452" y="4873"/>
                      <a:pt x="32368" y="4795"/>
                    </a:cubicBezTo>
                    <a:cubicBezTo>
                      <a:pt x="32165" y="4615"/>
                      <a:pt x="31965" y="4433"/>
                      <a:pt x="31762" y="4250"/>
                    </a:cubicBezTo>
                    <a:cubicBezTo>
                      <a:pt x="31680" y="4182"/>
                      <a:pt x="31599" y="4115"/>
                      <a:pt x="31518" y="4047"/>
                    </a:cubicBezTo>
                    <a:cubicBezTo>
                      <a:pt x="31437" y="3982"/>
                      <a:pt x="31352" y="3925"/>
                      <a:pt x="31268" y="3860"/>
                    </a:cubicBezTo>
                    <a:cubicBezTo>
                      <a:pt x="31047" y="3718"/>
                      <a:pt x="30827" y="3573"/>
                      <a:pt x="30608" y="3431"/>
                    </a:cubicBezTo>
                    <a:cubicBezTo>
                      <a:pt x="30536" y="3387"/>
                      <a:pt x="30465" y="3339"/>
                      <a:pt x="30397" y="3295"/>
                    </a:cubicBezTo>
                    <a:cubicBezTo>
                      <a:pt x="30120" y="3116"/>
                      <a:pt x="29845" y="2929"/>
                      <a:pt x="29558" y="2767"/>
                    </a:cubicBezTo>
                    <a:cubicBezTo>
                      <a:pt x="28955" y="2428"/>
                      <a:pt x="28359" y="2083"/>
                      <a:pt x="27743" y="1771"/>
                    </a:cubicBezTo>
                    <a:cubicBezTo>
                      <a:pt x="27509" y="1656"/>
                      <a:pt x="27272" y="1548"/>
                      <a:pt x="27028" y="1450"/>
                    </a:cubicBezTo>
                    <a:cubicBezTo>
                      <a:pt x="26798" y="1358"/>
                      <a:pt x="26561" y="1280"/>
                      <a:pt x="26327" y="1199"/>
                    </a:cubicBezTo>
                    <a:cubicBezTo>
                      <a:pt x="25982" y="1084"/>
                      <a:pt x="25640" y="958"/>
                      <a:pt x="25298" y="836"/>
                    </a:cubicBezTo>
                    <a:cubicBezTo>
                      <a:pt x="25163" y="796"/>
                      <a:pt x="25027" y="763"/>
                      <a:pt x="24888" y="732"/>
                    </a:cubicBezTo>
                    <a:cubicBezTo>
                      <a:pt x="24574" y="667"/>
                      <a:pt x="24262" y="606"/>
                      <a:pt x="23954" y="515"/>
                    </a:cubicBezTo>
                    <a:cubicBezTo>
                      <a:pt x="23663" y="430"/>
                      <a:pt x="23381" y="329"/>
                      <a:pt x="23083" y="264"/>
                    </a:cubicBezTo>
                    <a:cubicBezTo>
                      <a:pt x="22952" y="241"/>
                      <a:pt x="22819" y="227"/>
                      <a:pt x="22684" y="217"/>
                    </a:cubicBezTo>
                    <a:cubicBezTo>
                      <a:pt x="22599" y="211"/>
                      <a:pt x="22511" y="207"/>
                      <a:pt x="22423" y="207"/>
                    </a:cubicBezTo>
                    <a:cubicBezTo>
                      <a:pt x="22291" y="217"/>
                      <a:pt x="22159" y="224"/>
                      <a:pt x="22027" y="224"/>
                    </a:cubicBezTo>
                    <a:cubicBezTo>
                      <a:pt x="21905" y="220"/>
                      <a:pt x="21780" y="203"/>
                      <a:pt x="21661" y="183"/>
                    </a:cubicBezTo>
                    <a:cubicBezTo>
                      <a:pt x="21635" y="191"/>
                      <a:pt x="21609" y="195"/>
                      <a:pt x="21582" y="195"/>
                    </a:cubicBezTo>
                    <a:cubicBezTo>
                      <a:pt x="21564" y="195"/>
                      <a:pt x="21545" y="193"/>
                      <a:pt x="21526" y="190"/>
                    </a:cubicBezTo>
                    <a:cubicBezTo>
                      <a:pt x="21238" y="146"/>
                      <a:pt x="20950" y="105"/>
                      <a:pt x="20659" y="75"/>
                    </a:cubicBezTo>
                    <a:cubicBezTo>
                      <a:pt x="20283" y="48"/>
                      <a:pt x="19907" y="21"/>
                      <a:pt x="19531" y="8"/>
                    </a:cubicBezTo>
                    <a:cubicBezTo>
                      <a:pt x="19356" y="3"/>
                      <a:pt x="19180" y="0"/>
                      <a:pt x="19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8" name="Google Shape;1168;p56"/>
              <p:cNvSpPr/>
              <p:nvPr/>
            </p:nvSpPr>
            <p:spPr>
              <a:xfrm>
                <a:off x="7434026" y="5860371"/>
                <a:ext cx="9768" cy="602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" y="14"/>
                      <a:pt x="29" y="24"/>
                      <a:pt x="42" y="38"/>
                    </a:cubicBezTo>
                    <a:cubicBezTo>
                      <a:pt x="69" y="58"/>
                      <a:pt x="96" y="75"/>
                      <a:pt x="123" y="96"/>
                    </a:cubicBezTo>
                    <a:cubicBezTo>
                      <a:pt x="143" y="105"/>
                      <a:pt x="167" y="119"/>
                      <a:pt x="191" y="129"/>
                    </a:cubicBezTo>
                    <a:cubicBezTo>
                      <a:pt x="204" y="132"/>
                      <a:pt x="218" y="140"/>
                      <a:pt x="232" y="143"/>
                    </a:cubicBezTo>
                    <a:cubicBezTo>
                      <a:pt x="224" y="132"/>
                      <a:pt x="211" y="122"/>
                      <a:pt x="204" y="109"/>
                    </a:cubicBezTo>
                    <a:cubicBezTo>
                      <a:pt x="198" y="102"/>
                      <a:pt x="194" y="92"/>
                      <a:pt x="187" y="82"/>
                    </a:cubicBezTo>
                    <a:cubicBezTo>
                      <a:pt x="123" y="65"/>
                      <a:pt x="59" y="38"/>
                      <a:pt x="1" y="1"/>
                    </a:cubicBezTo>
                    <a:close/>
                  </a:path>
                </a:pathLst>
              </a:custGeom>
              <a:solidFill>
                <a:srgbClr val="E5AF9A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69" name="Google Shape;1169;p56"/>
              <p:cNvSpPr/>
              <p:nvPr/>
            </p:nvSpPr>
            <p:spPr>
              <a:xfrm>
                <a:off x="7217351" y="5871487"/>
                <a:ext cx="6316" cy="1474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5" extrusionOk="0">
                    <a:moveTo>
                      <a:pt x="102" y="1"/>
                    </a:moveTo>
                    <a:cubicBezTo>
                      <a:pt x="68" y="14"/>
                      <a:pt x="34" y="24"/>
                      <a:pt x="0" y="35"/>
                    </a:cubicBezTo>
                    <a:cubicBezTo>
                      <a:pt x="10" y="35"/>
                      <a:pt x="24" y="31"/>
                      <a:pt x="34" y="31"/>
                    </a:cubicBezTo>
                    <a:cubicBezTo>
                      <a:pt x="71" y="24"/>
                      <a:pt x="105" y="18"/>
                      <a:pt x="139" y="10"/>
                    </a:cubicBezTo>
                    <a:cubicBezTo>
                      <a:pt x="143" y="7"/>
                      <a:pt x="146" y="7"/>
                      <a:pt x="149" y="7"/>
                    </a:cubicBezTo>
                    <a:cubicBezTo>
                      <a:pt x="132" y="4"/>
                      <a:pt x="116" y="4"/>
                      <a:pt x="102" y="1"/>
                    </a:cubicBezTo>
                    <a:close/>
                  </a:path>
                </a:pathLst>
              </a:custGeom>
              <a:solidFill>
                <a:srgbClr val="E5AF9A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0" name="Google Shape;1170;p56"/>
              <p:cNvSpPr/>
              <p:nvPr/>
            </p:nvSpPr>
            <p:spPr>
              <a:xfrm>
                <a:off x="7275077" y="4652190"/>
                <a:ext cx="59916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386" extrusionOk="0">
                    <a:moveTo>
                      <a:pt x="199" y="170"/>
                    </a:moveTo>
                    <a:cubicBezTo>
                      <a:pt x="198" y="171"/>
                      <a:pt x="197" y="171"/>
                      <a:pt x="196" y="172"/>
                    </a:cubicBezTo>
                    <a:lnTo>
                      <a:pt x="196" y="172"/>
                    </a:lnTo>
                    <a:cubicBezTo>
                      <a:pt x="197" y="171"/>
                      <a:pt x="198" y="171"/>
                      <a:pt x="199" y="170"/>
                    </a:cubicBezTo>
                    <a:close/>
                    <a:moveTo>
                      <a:pt x="594" y="1"/>
                    </a:moveTo>
                    <a:cubicBezTo>
                      <a:pt x="566" y="1"/>
                      <a:pt x="539" y="4"/>
                      <a:pt x="512" y="7"/>
                    </a:cubicBezTo>
                    <a:cubicBezTo>
                      <a:pt x="488" y="11"/>
                      <a:pt x="464" y="17"/>
                      <a:pt x="441" y="24"/>
                    </a:cubicBezTo>
                    <a:cubicBezTo>
                      <a:pt x="427" y="28"/>
                      <a:pt x="414" y="31"/>
                      <a:pt x="400" y="37"/>
                    </a:cubicBezTo>
                    <a:cubicBezTo>
                      <a:pt x="390" y="42"/>
                      <a:pt x="377" y="51"/>
                      <a:pt x="363" y="58"/>
                    </a:cubicBezTo>
                    <a:cubicBezTo>
                      <a:pt x="325" y="82"/>
                      <a:pt x="285" y="109"/>
                      <a:pt x="248" y="133"/>
                    </a:cubicBezTo>
                    <a:cubicBezTo>
                      <a:pt x="244" y="136"/>
                      <a:pt x="244" y="136"/>
                      <a:pt x="241" y="136"/>
                    </a:cubicBezTo>
                    <a:cubicBezTo>
                      <a:pt x="238" y="139"/>
                      <a:pt x="234" y="143"/>
                      <a:pt x="228" y="146"/>
                    </a:cubicBezTo>
                    <a:cubicBezTo>
                      <a:pt x="221" y="153"/>
                      <a:pt x="214" y="159"/>
                      <a:pt x="203" y="167"/>
                    </a:cubicBezTo>
                    <a:cubicBezTo>
                      <a:pt x="202" y="168"/>
                      <a:pt x="201" y="169"/>
                      <a:pt x="199" y="170"/>
                    </a:cubicBezTo>
                    <a:lnTo>
                      <a:pt x="199" y="170"/>
                    </a:lnTo>
                    <a:cubicBezTo>
                      <a:pt x="199" y="170"/>
                      <a:pt x="200" y="170"/>
                      <a:pt x="200" y="170"/>
                    </a:cubicBezTo>
                    <a:lnTo>
                      <a:pt x="200" y="170"/>
                    </a:lnTo>
                    <a:cubicBezTo>
                      <a:pt x="200" y="170"/>
                      <a:pt x="199" y="170"/>
                      <a:pt x="199" y="170"/>
                    </a:cubicBezTo>
                    <a:lnTo>
                      <a:pt x="199" y="170"/>
                    </a:lnTo>
                    <a:cubicBezTo>
                      <a:pt x="199" y="170"/>
                      <a:pt x="199" y="170"/>
                      <a:pt x="199" y="170"/>
                    </a:cubicBezTo>
                    <a:lnTo>
                      <a:pt x="199" y="170"/>
                    </a:lnTo>
                    <a:cubicBezTo>
                      <a:pt x="196" y="171"/>
                      <a:pt x="193" y="174"/>
                      <a:pt x="187" y="176"/>
                    </a:cubicBezTo>
                    <a:cubicBezTo>
                      <a:pt x="190" y="175"/>
                      <a:pt x="193" y="174"/>
                      <a:pt x="196" y="172"/>
                    </a:cubicBezTo>
                    <a:lnTo>
                      <a:pt x="196" y="172"/>
                    </a:lnTo>
                    <a:cubicBezTo>
                      <a:pt x="193" y="174"/>
                      <a:pt x="189" y="178"/>
                      <a:pt x="187" y="180"/>
                    </a:cubicBezTo>
                    <a:lnTo>
                      <a:pt x="187" y="184"/>
                    </a:lnTo>
                    <a:cubicBezTo>
                      <a:pt x="150" y="217"/>
                      <a:pt x="116" y="254"/>
                      <a:pt x="95" y="302"/>
                    </a:cubicBezTo>
                    <a:cubicBezTo>
                      <a:pt x="61" y="373"/>
                      <a:pt x="38" y="451"/>
                      <a:pt x="25" y="529"/>
                    </a:cubicBezTo>
                    <a:cubicBezTo>
                      <a:pt x="21" y="549"/>
                      <a:pt x="17" y="566"/>
                      <a:pt x="17" y="583"/>
                    </a:cubicBezTo>
                    <a:cubicBezTo>
                      <a:pt x="11" y="606"/>
                      <a:pt x="8" y="631"/>
                      <a:pt x="4" y="654"/>
                    </a:cubicBezTo>
                    <a:cubicBezTo>
                      <a:pt x="0" y="675"/>
                      <a:pt x="0" y="698"/>
                      <a:pt x="0" y="719"/>
                    </a:cubicBezTo>
                    <a:cubicBezTo>
                      <a:pt x="4" y="732"/>
                      <a:pt x="4" y="749"/>
                      <a:pt x="8" y="766"/>
                    </a:cubicBezTo>
                    <a:cubicBezTo>
                      <a:pt x="14" y="814"/>
                      <a:pt x="25" y="861"/>
                      <a:pt x="34" y="905"/>
                    </a:cubicBezTo>
                    <a:cubicBezTo>
                      <a:pt x="38" y="915"/>
                      <a:pt x="41" y="922"/>
                      <a:pt x="41" y="928"/>
                    </a:cubicBezTo>
                    <a:cubicBezTo>
                      <a:pt x="52" y="952"/>
                      <a:pt x="65" y="976"/>
                      <a:pt x="75" y="996"/>
                    </a:cubicBezTo>
                    <a:cubicBezTo>
                      <a:pt x="92" y="1020"/>
                      <a:pt x="106" y="1044"/>
                      <a:pt x="122" y="1064"/>
                    </a:cubicBezTo>
                    <a:cubicBezTo>
                      <a:pt x="156" y="1101"/>
                      <a:pt x="187" y="1135"/>
                      <a:pt x="221" y="1172"/>
                    </a:cubicBezTo>
                    <a:cubicBezTo>
                      <a:pt x="231" y="1183"/>
                      <a:pt x="244" y="1196"/>
                      <a:pt x="258" y="1206"/>
                    </a:cubicBezTo>
                    <a:cubicBezTo>
                      <a:pt x="275" y="1216"/>
                      <a:pt x="289" y="1226"/>
                      <a:pt x="305" y="1236"/>
                    </a:cubicBezTo>
                    <a:cubicBezTo>
                      <a:pt x="360" y="1267"/>
                      <a:pt x="411" y="1291"/>
                      <a:pt x="468" y="1314"/>
                    </a:cubicBezTo>
                    <a:cubicBezTo>
                      <a:pt x="512" y="1335"/>
                      <a:pt x="559" y="1348"/>
                      <a:pt x="610" y="1362"/>
                    </a:cubicBezTo>
                    <a:cubicBezTo>
                      <a:pt x="641" y="1369"/>
                      <a:pt x="668" y="1375"/>
                      <a:pt x="702" y="1378"/>
                    </a:cubicBezTo>
                    <a:cubicBezTo>
                      <a:pt x="728" y="1382"/>
                      <a:pt x="752" y="1382"/>
                      <a:pt x="783" y="1386"/>
                    </a:cubicBezTo>
                    <a:cubicBezTo>
                      <a:pt x="806" y="1382"/>
                      <a:pt x="833" y="1378"/>
                      <a:pt x="861" y="1375"/>
                    </a:cubicBezTo>
                    <a:cubicBezTo>
                      <a:pt x="884" y="1372"/>
                      <a:pt x="911" y="1369"/>
                      <a:pt x="935" y="1365"/>
                    </a:cubicBezTo>
                    <a:cubicBezTo>
                      <a:pt x="942" y="1362"/>
                      <a:pt x="949" y="1358"/>
                      <a:pt x="955" y="1355"/>
                    </a:cubicBezTo>
                    <a:cubicBezTo>
                      <a:pt x="1010" y="1331"/>
                      <a:pt x="1061" y="1304"/>
                      <a:pt x="1111" y="1277"/>
                    </a:cubicBezTo>
                    <a:cubicBezTo>
                      <a:pt x="1122" y="1270"/>
                      <a:pt x="1132" y="1264"/>
                      <a:pt x="1142" y="1261"/>
                    </a:cubicBezTo>
                    <a:cubicBezTo>
                      <a:pt x="1155" y="1250"/>
                      <a:pt x="1162" y="1236"/>
                      <a:pt x="1175" y="1226"/>
                    </a:cubicBezTo>
                    <a:cubicBezTo>
                      <a:pt x="1203" y="1200"/>
                      <a:pt x="1230" y="1169"/>
                      <a:pt x="1257" y="1139"/>
                    </a:cubicBezTo>
                    <a:cubicBezTo>
                      <a:pt x="1277" y="1108"/>
                      <a:pt x="1297" y="1078"/>
                      <a:pt x="1314" y="1044"/>
                    </a:cubicBezTo>
                    <a:cubicBezTo>
                      <a:pt x="1331" y="1020"/>
                      <a:pt x="1345" y="992"/>
                      <a:pt x="1355" y="966"/>
                    </a:cubicBezTo>
                    <a:cubicBezTo>
                      <a:pt x="1369" y="931"/>
                      <a:pt x="1382" y="895"/>
                      <a:pt x="1392" y="857"/>
                    </a:cubicBezTo>
                    <a:cubicBezTo>
                      <a:pt x="1402" y="810"/>
                      <a:pt x="1416" y="762"/>
                      <a:pt x="1422" y="715"/>
                    </a:cubicBezTo>
                    <a:cubicBezTo>
                      <a:pt x="1419" y="667"/>
                      <a:pt x="1413" y="620"/>
                      <a:pt x="1409" y="573"/>
                    </a:cubicBezTo>
                    <a:cubicBezTo>
                      <a:pt x="1406" y="553"/>
                      <a:pt x="1399" y="536"/>
                      <a:pt x="1396" y="515"/>
                    </a:cubicBezTo>
                    <a:cubicBezTo>
                      <a:pt x="1392" y="509"/>
                      <a:pt x="1392" y="509"/>
                      <a:pt x="1392" y="502"/>
                    </a:cubicBezTo>
                    <a:cubicBezTo>
                      <a:pt x="1386" y="492"/>
                      <a:pt x="1375" y="478"/>
                      <a:pt x="1369" y="464"/>
                    </a:cubicBezTo>
                    <a:cubicBezTo>
                      <a:pt x="1341" y="420"/>
                      <a:pt x="1314" y="373"/>
                      <a:pt x="1280" y="329"/>
                    </a:cubicBezTo>
                    <a:cubicBezTo>
                      <a:pt x="1250" y="292"/>
                      <a:pt x="1216" y="258"/>
                      <a:pt x="1186" y="224"/>
                    </a:cubicBezTo>
                    <a:cubicBezTo>
                      <a:pt x="1169" y="207"/>
                      <a:pt x="1155" y="194"/>
                      <a:pt x="1138" y="184"/>
                    </a:cubicBezTo>
                    <a:cubicBezTo>
                      <a:pt x="1114" y="163"/>
                      <a:pt x="1088" y="150"/>
                      <a:pt x="1064" y="133"/>
                    </a:cubicBezTo>
                    <a:cubicBezTo>
                      <a:pt x="1030" y="116"/>
                      <a:pt x="996" y="92"/>
                      <a:pt x="959" y="75"/>
                    </a:cubicBezTo>
                    <a:cubicBezTo>
                      <a:pt x="945" y="72"/>
                      <a:pt x="932" y="68"/>
                      <a:pt x="919" y="62"/>
                    </a:cubicBezTo>
                    <a:cubicBezTo>
                      <a:pt x="837" y="42"/>
                      <a:pt x="749" y="17"/>
                      <a:pt x="664" y="4"/>
                    </a:cubicBezTo>
                    <a:cubicBezTo>
                      <a:pt x="641" y="4"/>
                      <a:pt x="617" y="1"/>
                      <a:pt x="594" y="1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1" name="Google Shape;1171;p56"/>
              <p:cNvSpPr/>
              <p:nvPr/>
            </p:nvSpPr>
            <p:spPr>
              <a:xfrm>
                <a:off x="7286193" y="4703222"/>
                <a:ext cx="1053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25" h="18" extrusionOk="0">
                    <a:moveTo>
                      <a:pt x="0" y="1"/>
                    </a:moveTo>
                    <a:cubicBezTo>
                      <a:pt x="5" y="3"/>
                      <a:pt x="8" y="5"/>
                      <a:pt x="11" y="8"/>
                    </a:cubicBezTo>
                    <a:lnTo>
                      <a:pt x="11" y="8"/>
                    </a:lnTo>
                    <a:cubicBezTo>
                      <a:pt x="8" y="4"/>
                      <a:pt x="4" y="1"/>
                      <a:pt x="0" y="1"/>
                    </a:cubicBezTo>
                    <a:close/>
                    <a:moveTo>
                      <a:pt x="11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2" y="8"/>
                      <a:pt x="12" y="9"/>
                    </a:cubicBezTo>
                    <a:lnTo>
                      <a:pt x="12" y="9"/>
                    </a:lnTo>
                    <a:cubicBezTo>
                      <a:pt x="11" y="8"/>
                      <a:pt x="11" y="8"/>
                      <a:pt x="11" y="8"/>
                    </a:cubicBezTo>
                    <a:close/>
                    <a:moveTo>
                      <a:pt x="12" y="9"/>
                    </a:moveTo>
                    <a:cubicBezTo>
                      <a:pt x="13" y="10"/>
                      <a:pt x="13" y="10"/>
                      <a:pt x="14" y="11"/>
                    </a:cubicBezTo>
                    <a:lnTo>
                      <a:pt x="15" y="11"/>
                    </a:lnTo>
                    <a:cubicBezTo>
                      <a:pt x="14" y="10"/>
                      <a:pt x="13" y="10"/>
                      <a:pt x="12" y="9"/>
                    </a:cubicBezTo>
                    <a:close/>
                    <a:moveTo>
                      <a:pt x="15" y="11"/>
                    </a:moveTo>
                    <a:cubicBezTo>
                      <a:pt x="18" y="13"/>
                      <a:pt x="22" y="16"/>
                      <a:pt x="25" y="18"/>
                    </a:cubicBez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2" name="Google Shape;1172;p56"/>
              <p:cNvSpPr/>
              <p:nvPr/>
            </p:nvSpPr>
            <p:spPr>
              <a:xfrm>
                <a:off x="7047960" y="4754212"/>
                <a:ext cx="112379" cy="103916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468" extrusionOk="0">
                    <a:moveTo>
                      <a:pt x="1131" y="0"/>
                    </a:moveTo>
                    <a:cubicBezTo>
                      <a:pt x="792" y="0"/>
                      <a:pt x="480" y="191"/>
                      <a:pt x="282" y="466"/>
                    </a:cubicBezTo>
                    <a:cubicBezTo>
                      <a:pt x="153" y="649"/>
                      <a:pt x="48" y="862"/>
                      <a:pt x="24" y="1089"/>
                    </a:cubicBezTo>
                    <a:cubicBezTo>
                      <a:pt x="1" y="1302"/>
                      <a:pt x="41" y="1506"/>
                      <a:pt x="143" y="1698"/>
                    </a:cubicBezTo>
                    <a:cubicBezTo>
                      <a:pt x="173" y="1756"/>
                      <a:pt x="210" y="1810"/>
                      <a:pt x="248" y="1861"/>
                    </a:cubicBezTo>
                    <a:cubicBezTo>
                      <a:pt x="434" y="2186"/>
                      <a:pt x="813" y="2379"/>
                      <a:pt x="1165" y="2443"/>
                    </a:cubicBezTo>
                    <a:cubicBezTo>
                      <a:pt x="1203" y="2450"/>
                      <a:pt x="1240" y="2454"/>
                      <a:pt x="1277" y="2457"/>
                    </a:cubicBezTo>
                    <a:cubicBezTo>
                      <a:pt x="1315" y="2464"/>
                      <a:pt x="1351" y="2467"/>
                      <a:pt x="1389" y="2467"/>
                    </a:cubicBezTo>
                    <a:cubicBezTo>
                      <a:pt x="1400" y="2467"/>
                      <a:pt x="1411" y="2467"/>
                      <a:pt x="1422" y="2467"/>
                    </a:cubicBezTo>
                    <a:cubicBezTo>
                      <a:pt x="1523" y="2467"/>
                      <a:pt x="1623" y="2454"/>
                      <a:pt x="1724" y="2420"/>
                    </a:cubicBezTo>
                    <a:cubicBezTo>
                      <a:pt x="1971" y="2352"/>
                      <a:pt x="2198" y="2206"/>
                      <a:pt x="2347" y="1990"/>
                    </a:cubicBezTo>
                    <a:cubicBezTo>
                      <a:pt x="2567" y="1665"/>
                      <a:pt x="2669" y="1218"/>
                      <a:pt x="2489" y="849"/>
                    </a:cubicBezTo>
                    <a:cubicBezTo>
                      <a:pt x="2405" y="676"/>
                      <a:pt x="2286" y="510"/>
                      <a:pt x="2131" y="395"/>
                    </a:cubicBezTo>
                    <a:cubicBezTo>
                      <a:pt x="2066" y="347"/>
                      <a:pt x="2001" y="307"/>
                      <a:pt x="1931" y="273"/>
                    </a:cubicBezTo>
                    <a:cubicBezTo>
                      <a:pt x="1873" y="232"/>
                      <a:pt x="1809" y="191"/>
                      <a:pt x="1741" y="161"/>
                    </a:cubicBezTo>
                    <a:cubicBezTo>
                      <a:pt x="1602" y="100"/>
                      <a:pt x="1463" y="52"/>
                      <a:pt x="1315" y="19"/>
                    </a:cubicBezTo>
                    <a:cubicBezTo>
                      <a:pt x="1253" y="6"/>
                      <a:pt x="1191" y="0"/>
                      <a:pt x="1131" y="0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3" name="Google Shape;1173;p56"/>
              <p:cNvSpPr/>
              <p:nvPr/>
            </p:nvSpPr>
            <p:spPr>
              <a:xfrm>
                <a:off x="7438910" y="4753875"/>
                <a:ext cx="104800" cy="10429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477" extrusionOk="0">
                    <a:moveTo>
                      <a:pt x="1047" y="1"/>
                    </a:moveTo>
                    <a:cubicBezTo>
                      <a:pt x="1004" y="1"/>
                      <a:pt x="961" y="4"/>
                      <a:pt x="918" y="10"/>
                    </a:cubicBezTo>
                    <a:cubicBezTo>
                      <a:pt x="685" y="47"/>
                      <a:pt x="488" y="142"/>
                      <a:pt x="325" y="315"/>
                    </a:cubicBezTo>
                    <a:cubicBezTo>
                      <a:pt x="200" y="447"/>
                      <a:pt x="125" y="640"/>
                      <a:pt x="82" y="816"/>
                    </a:cubicBezTo>
                    <a:cubicBezTo>
                      <a:pt x="34" y="1015"/>
                      <a:pt x="0" y="1229"/>
                      <a:pt x="38" y="1436"/>
                    </a:cubicBezTo>
                    <a:cubicBezTo>
                      <a:pt x="58" y="1557"/>
                      <a:pt x="95" y="1673"/>
                      <a:pt x="156" y="1781"/>
                    </a:cubicBezTo>
                    <a:cubicBezTo>
                      <a:pt x="217" y="1943"/>
                      <a:pt x="335" y="2062"/>
                      <a:pt x="481" y="2157"/>
                    </a:cubicBezTo>
                    <a:cubicBezTo>
                      <a:pt x="715" y="2347"/>
                      <a:pt x="993" y="2468"/>
                      <a:pt x="1297" y="2475"/>
                    </a:cubicBezTo>
                    <a:cubicBezTo>
                      <a:pt x="1308" y="2476"/>
                      <a:pt x="1319" y="2476"/>
                      <a:pt x="1330" y="2476"/>
                    </a:cubicBezTo>
                    <a:cubicBezTo>
                      <a:pt x="1352" y="2476"/>
                      <a:pt x="1373" y="2475"/>
                      <a:pt x="1396" y="2475"/>
                    </a:cubicBezTo>
                    <a:cubicBezTo>
                      <a:pt x="1619" y="2465"/>
                      <a:pt x="1846" y="2360"/>
                      <a:pt x="2015" y="2218"/>
                    </a:cubicBezTo>
                    <a:cubicBezTo>
                      <a:pt x="2029" y="2208"/>
                      <a:pt x="2042" y="2194"/>
                      <a:pt x="2052" y="2184"/>
                    </a:cubicBezTo>
                    <a:cubicBezTo>
                      <a:pt x="2090" y="2150"/>
                      <a:pt x="2123" y="2117"/>
                      <a:pt x="2157" y="2079"/>
                    </a:cubicBezTo>
                    <a:cubicBezTo>
                      <a:pt x="2299" y="1913"/>
                      <a:pt x="2391" y="1700"/>
                      <a:pt x="2432" y="1487"/>
                    </a:cubicBezTo>
                    <a:cubicBezTo>
                      <a:pt x="2472" y="1263"/>
                      <a:pt x="2489" y="1023"/>
                      <a:pt x="2415" y="806"/>
                    </a:cubicBezTo>
                    <a:cubicBezTo>
                      <a:pt x="2354" y="623"/>
                      <a:pt x="2245" y="454"/>
                      <a:pt x="2099" y="325"/>
                    </a:cubicBezTo>
                    <a:cubicBezTo>
                      <a:pt x="1867" y="127"/>
                      <a:pt x="1568" y="8"/>
                      <a:pt x="1264" y="8"/>
                    </a:cubicBezTo>
                    <a:cubicBezTo>
                      <a:pt x="1240" y="8"/>
                      <a:pt x="1216" y="9"/>
                      <a:pt x="1193" y="10"/>
                    </a:cubicBezTo>
                    <a:cubicBezTo>
                      <a:pt x="1145" y="4"/>
                      <a:pt x="1096" y="1"/>
                      <a:pt x="1047" y="1"/>
                    </a:cubicBezTo>
                    <a:close/>
                  </a:path>
                </a:pathLst>
              </a:custGeom>
              <a:solidFill>
                <a:srgbClr val="FE7257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4" name="Google Shape;1174;p56"/>
              <p:cNvSpPr/>
              <p:nvPr/>
            </p:nvSpPr>
            <p:spPr>
              <a:xfrm>
                <a:off x="7420510" y="5814897"/>
                <a:ext cx="66190" cy="5250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47" extrusionOk="0">
                    <a:moveTo>
                      <a:pt x="1572" y="1"/>
                    </a:moveTo>
                    <a:lnTo>
                      <a:pt x="1572" y="1"/>
                    </a:lnTo>
                    <a:cubicBezTo>
                      <a:pt x="1524" y="18"/>
                      <a:pt x="1477" y="34"/>
                      <a:pt x="1430" y="51"/>
                    </a:cubicBezTo>
                    <a:cubicBezTo>
                      <a:pt x="1236" y="122"/>
                      <a:pt x="1033" y="176"/>
                      <a:pt x="837" y="234"/>
                    </a:cubicBezTo>
                    <a:cubicBezTo>
                      <a:pt x="650" y="288"/>
                      <a:pt x="467" y="343"/>
                      <a:pt x="281" y="383"/>
                    </a:cubicBezTo>
                    <a:cubicBezTo>
                      <a:pt x="190" y="404"/>
                      <a:pt x="95" y="417"/>
                      <a:pt x="0" y="427"/>
                    </a:cubicBezTo>
                    <a:cubicBezTo>
                      <a:pt x="14" y="468"/>
                      <a:pt x="25" y="508"/>
                      <a:pt x="34" y="546"/>
                    </a:cubicBezTo>
                    <a:cubicBezTo>
                      <a:pt x="58" y="627"/>
                      <a:pt x="85" y="701"/>
                      <a:pt x="116" y="776"/>
                    </a:cubicBezTo>
                    <a:cubicBezTo>
                      <a:pt x="139" y="826"/>
                      <a:pt x="163" y="877"/>
                      <a:pt x="194" y="928"/>
                    </a:cubicBezTo>
                    <a:cubicBezTo>
                      <a:pt x="207" y="948"/>
                      <a:pt x="224" y="972"/>
                      <a:pt x="237" y="996"/>
                    </a:cubicBezTo>
                    <a:cubicBezTo>
                      <a:pt x="254" y="1013"/>
                      <a:pt x="272" y="1033"/>
                      <a:pt x="289" y="1050"/>
                    </a:cubicBezTo>
                    <a:cubicBezTo>
                      <a:pt x="298" y="1060"/>
                      <a:pt x="312" y="1070"/>
                      <a:pt x="322" y="1081"/>
                    </a:cubicBezTo>
                    <a:cubicBezTo>
                      <a:pt x="380" y="1118"/>
                      <a:pt x="444" y="1145"/>
                      <a:pt x="508" y="1162"/>
                    </a:cubicBezTo>
                    <a:cubicBezTo>
                      <a:pt x="515" y="1172"/>
                      <a:pt x="519" y="1182"/>
                      <a:pt x="525" y="1189"/>
                    </a:cubicBezTo>
                    <a:cubicBezTo>
                      <a:pt x="532" y="1202"/>
                      <a:pt x="545" y="1212"/>
                      <a:pt x="553" y="1223"/>
                    </a:cubicBezTo>
                    <a:cubicBezTo>
                      <a:pt x="556" y="1223"/>
                      <a:pt x="559" y="1226"/>
                      <a:pt x="562" y="1226"/>
                    </a:cubicBezTo>
                    <a:cubicBezTo>
                      <a:pt x="593" y="1233"/>
                      <a:pt x="623" y="1237"/>
                      <a:pt x="650" y="1243"/>
                    </a:cubicBezTo>
                    <a:cubicBezTo>
                      <a:pt x="678" y="1243"/>
                      <a:pt x="701" y="1246"/>
                      <a:pt x="725" y="1246"/>
                    </a:cubicBezTo>
                    <a:cubicBezTo>
                      <a:pt x="739" y="1246"/>
                      <a:pt x="749" y="1243"/>
                      <a:pt x="759" y="1243"/>
                    </a:cubicBezTo>
                    <a:cubicBezTo>
                      <a:pt x="792" y="1237"/>
                      <a:pt x="823" y="1229"/>
                      <a:pt x="857" y="1220"/>
                    </a:cubicBezTo>
                    <a:cubicBezTo>
                      <a:pt x="874" y="1212"/>
                      <a:pt x="894" y="1209"/>
                      <a:pt x="914" y="1202"/>
                    </a:cubicBezTo>
                    <a:cubicBezTo>
                      <a:pt x="962" y="1179"/>
                      <a:pt x="1009" y="1155"/>
                      <a:pt x="1057" y="1128"/>
                    </a:cubicBezTo>
                    <a:cubicBezTo>
                      <a:pt x="1101" y="1104"/>
                      <a:pt x="1142" y="1077"/>
                      <a:pt x="1183" y="1046"/>
                    </a:cubicBezTo>
                    <a:cubicBezTo>
                      <a:pt x="1189" y="1040"/>
                      <a:pt x="1199" y="1029"/>
                      <a:pt x="1209" y="1023"/>
                    </a:cubicBezTo>
                    <a:cubicBezTo>
                      <a:pt x="1230" y="1003"/>
                      <a:pt x="1247" y="979"/>
                      <a:pt x="1267" y="955"/>
                    </a:cubicBezTo>
                    <a:cubicBezTo>
                      <a:pt x="1284" y="932"/>
                      <a:pt x="1297" y="907"/>
                      <a:pt x="1314" y="884"/>
                    </a:cubicBezTo>
                    <a:cubicBezTo>
                      <a:pt x="1341" y="837"/>
                      <a:pt x="1365" y="786"/>
                      <a:pt x="1389" y="735"/>
                    </a:cubicBezTo>
                    <a:cubicBezTo>
                      <a:pt x="1416" y="657"/>
                      <a:pt x="1443" y="579"/>
                      <a:pt x="1467" y="501"/>
                    </a:cubicBezTo>
                    <a:cubicBezTo>
                      <a:pt x="1508" y="335"/>
                      <a:pt x="1538" y="166"/>
                      <a:pt x="1572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5" name="Google Shape;1175;p56"/>
              <p:cNvSpPr/>
              <p:nvPr/>
            </p:nvSpPr>
            <p:spPr>
              <a:xfrm>
                <a:off x="7751545" y="5165880"/>
                <a:ext cx="70779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2470" extrusionOk="0">
                    <a:moveTo>
                      <a:pt x="255" y="1"/>
                    </a:moveTo>
                    <a:cubicBezTo>
                      <a:pt x="235" y="248"/>
                      <a:pt x="211" y="492"/>
                      <a:pt x="177" y="739"/>
                    </a:cubicBezTo>
                    <a:cubicBezTo>
                      <a:pt x="127" y="1155"/>
                      <a:pt x="75" y="1576"/>
                      <a:pt x="38" y="1998"/>
                    </a:cubicBezTo>
                    <a:cubicBezTo>
                      <a:pt x="35" y="2043"/>
                      <a:pt x="21" y="2087"/>
                      <a:pt x="1" y="2124"/>
                    </a:cubicBezTo>
                    <a:cubicBezTo>
                      <a:pt x="55" y="2165"/>
                      <a:pt x="113" y="2205"/>
                      <a:pt x="170" y="2242"/>
                    </a:cubicBezTo>
                    <a:cubicBezTo>
                      <a:pt x="241" y="2279"/>
                      <a:pt x="316" y="2317"/>
                      <a:pt x="391" y="2348"/>
                    </a:cubicBezTo>
                    <a:cubicBezTo>
                      <a:pt x="444" y="2368"/>
                      <a:pt x="502" y="2388"/>
                      <a:pt x="560" y="2405"/>
                    </a:cubicBezTo>
                    <a:cubicBezTo>
                      <a:pt x="630" y="2422"/>
                      <a:pt x="705" y="2439"/>
                      <a:pt x="780" y="2456"/>
                    </a:cubicBezTo>
                    <a:cubicBezTo>
                      <a:pt x="844" y="2462"/>
                      <a:pt x="905" y="2465"/>
                      <a:pt x="969" y="2470"/>
                    </a:cubicBezTo>
                    <a:cubicBezTo>
                      <a:pt x="1021" y="2470"/>
                      <a:pt x="1068" y="2465"/>
                      <a:pt x="1118" y="2462"/>
                    </a:cubicBezTo>
                    <a:cubicBezTo>
                      <a:pt x="1146" y="2456"/>
                      <a:pt x="1176" y="2452"/>
                      <a:pt x="1203" y="2445"/>
                    </a:cubicBezTo>
                    <a:cubicBezTo>
                      <a:pt x="1240" y="2435"/>
                      <a:pt x="1274" y="2425"/>
                      <a:pt x="1308" y="2412"/>
                    </a:cubicBezTo>
                    <a:cubicBezTo>
                      <a:pt x="1346" y="2395"/>
                      <a:pt x="1379" y="2378"/>
                      <a:pt x="1413" y="2357"/>
                    </a:cubicBezTo>
                    <a:cubicBezTo>
                      <a:pt x="1427" y="2351"/>
                      <a:pt x="1437" y="2344"/>
                      <a:pt x="1450" y="2334"/>
                    </a:cubicBezTo>
                    <a:cubicBezTo>
                      <a:pt x="1463" y="2323"/>
                      <a:pt x="1477" y="2314"/>
                      <a:pt x="1491" y="2300"/>
                    </a:cubicBezTo>
                    <a:cubicBezTo>
                      <a:pt x="1511" y="2279"/>
                      <a:pt x="1528" y="2256"/>
                      <a:pt x="1549" y="2232"/>
                    </a:cubicBezTo>
                    <a:cubicBezTo>
                      <a:pt x="1569" y="2205"/>
                      <a:pt x="1589" y="2175"/>
                      <a:pt x="1606" y="2144"/>
                    </a:cubicBezTo>
                    <a:cubicBezTo>
                      <a:pt x="1623" y="2120"/>
                      <a:pt x="1633" y="2097"/>
                      <a:pt x="1646" y="2073"/>
                    </a:cubicBezTo>
                    <a:cubicBezTo>
                      <a:pt x="1654" y="2053"/>
                      <a:pt x="1660" y="2032"/>
                      <a:pt x="1667" y="2009"/>
                    </a:cubicBezTo>
                    <a:cubicBezTo>
                      <a:pt x="1671" y="1998"/>
                      <a:pt x="1674" y="1985"/>
                      <a:pt x="1674" y="1971"/>
                    </a:cubicBezTo>
                    <a:cubicBezTo>
                      <a:pt x="1677" y="1948"/>
                      <a:pt x="1680" y="1924"/>
                      <a:pt x="1680" y="1897"/>
                    </a:cubicBezTo>
                    <a:cubicBezTo>
                      <a:pt x="1680" y="1860"/>
                      <a:pt x="1680" y="1823"/>
                      <a:pt x="1677" y="1782"/>
                    </a:cubicBezTo>
                    <a:cubicBezTo>
                      <a:pt x="1671" y="1748"/>
                      <a:pt x="1663" y="1714"/>
                      <a:pt x="1657" y="1677"/>
                    </a:cubicBezTo>
                    <a:cubicBezTo>
                      <a:pt x="1650" y="1650"/>
                      <a:pt x="1640" y="1623"/>
                      <a:pt x="1630" y="1592"/>
                    </a:cubicBezTo>
                    <a:cubicBezTo>
                      <a:pt x="1610" y="1545"/>
                      <a:pt x="1585" y="1501"/>
                      <a:pt x="1562" y="1457"/>
                    </a:cubicBezTo>
                    <a:cubicBezTo>
                      <a:pt x="1498" y="1348"/>
                      <a:pt x="1430" y="1243"/>
                      <a:pt x="1355" y="1142"/>
                    </a:cubicBezTo>
                    <a:cubicBezTo>
                      <a:pt x="1213" y="966"/>
                      <a:pt x="1068" y="796"/>
                      <a:pt x="912" y="634"/>
                    </a:cubicBezTo>
                    <a:cubicBezTo>
                      <a:pt x="699" y="421"/>
                      <a:pt x="478" y="210"/>
                      <a:pt x="255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7625649" y="5622979"/>
                <a:ext cx="5053" cy="501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9" extrusionOk="0">
                    <a:moveTo>
                      <a:pt x="119" y="0"/>
                    </a:moveTo>
                    <a:lnTo>
                      <a:pt x="119" y="0"/>
                    </a:lnTo>
                    <a:cubicBezTo>
                      <a:pt x="79" y="28"/>
                      <a:pt x="41" y="55"/>
                      <a:pt x="1" y="78"/>
                    </a:cubicBezTo>
                    <a:cubicBezTo>
                      <a:pt x="8" y="92"/>
                      <a:pt x="11" y="106"/>
                      <a:pt x="18" y="119"/>
                    </a:cubicBezTo>
                    <a:cubicBezTo>
                      <a:pt x="52" y="78"/>
                      <a:pt x="89" y="41"/>
                      <a:pt x="12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7568090" y="4517452"/>
                <a:ext cx="295" cy="33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4"/>
                      <a:pt x="7" y="4"/>
                      <a:pt x="7" y="7"/>
                    </a:cubicBezTo>
                    <a:lnTo>
                      <a:pt x="7" y="4"/>
                    </a:lnTo>
                    <a:cubicBezTo>
                      <a:pt x="7" y="4"/>
                      <a:pt x="3" y="1"/>
                      <a:pt x="0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8" name="Google Shape;1178;p56"/>
              <p:cNvSpPr/>
              <p:nvPr/>
            </p:nvSpPr>
            <p:spPr>
              <a:xfrm>
                <a:off x="7630238" y="5622853"/>
                <a:ext cx="716" cy="884"/>
              </a:xfrm>
              <a:custGeom>
                <a:avLst/>
                <a:gdLst/>
                <a:ahLst/>
                <a:cxnLst/>
                <a:rect l="l" t="t" r="r" b="b"/>
                <a:pathLst>
                  <a:path w="17" h="21" extrusionOk="0">
                    <a:moveTo>
                      <a:pt x="1" y="20"/>
                    </a:moveTo>
                    <a:cubicBezTo>
                      <a:pt x="7" y="14"/>
                      <a:pt x="11" y="7"/>
                      <a:pt x="17" y="0"/>
                    </a:cubicBezTo>
                    <a:lnTo>
                      <a:pt x="17" y="0"/>
                    </a:lnTo>
                    <a:cubicBezTo>
                      <a:pt x="11" y="7"/>
                      <a:pt x="7" y="14"/>
                      <a:pt x="1" y="2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79" name="Google Shape;1179;p56"/>
              <p:cNvSpPr/>
              <p:nvPr/>
            </p:nvSpPr>
            <p:spPr>
              <a:xfrm>
                <a:off x="6762820" y="5180996"/>
                <a:ext cx="62905" cy="104674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486" extrusionOk="0">
                    <a:moveTo>
                      <a:pt x="1439" y="1"/>
                    </a:moveTo>
                    <a:cubicBezTo>
                      <a:pt x="1342" y="85"/>
                      <a:pt x="1243" y="176"/>
                      <a:pt x="1142" y="265"/>
                    </a:cubicBezTo>
                    <a:cubicBezTo>
                      <a:pt x="1040" y="353"/>
                      <a:pt x="935" y="437"/>
                      <a:pt x="830" y="522"/>
                    </a:cubicBezTo>
                    <a:cubicBezTo>
                      <a:pt x="651" y="664"/>
                      <a:pt x="454" y="790"/>
                      <a:pt x="281" y="942"/>
                    </a:cubicBezTo>
                    <a:cubicBezTo>
                      <a:pt x="268" y="956"/>
                      <a:pt x="254" y="973"/>
                      <a:pt x="240" y="986"/>
                    </a:cubicBezTo>
                    <a:cubicBezTo>
                      <a:pt x="184" y="1081"/>
                      <a:pt x="129" y="1176"/>
                      <a:pt x="89" y="1278"/>
                    </a:cubicBezTo>
                    <a:cubicBezTo>
                      <a:pt x="71" y="1311"/>
                      <a:pt x="58" y="1348"/>
                      <a:pt x="45" y="1382"/>
                    </a:cubicBezTo>
                    <a:cubicBezTo>
                      <a:pt x="41" y="1399"/>
                      <a:pt x="37" y="1416"/>
                      <a:pt x="34" y="1433"/>
                    </a:cubicBezTo>
                    <a:cubicBezTo>
                      <a:pt x="21" y="1534"/>
                      <a:pt x="7" y="1636"/>
                      <a:pt x="1" y="1738"/>
                    </a:cubicBezTo>
                    <a:cubicBezTo>
                      <a:pt x="1" y="1751"/>
                      <a:pt x="1" y="1761"/>
                      <a:pt x="4" y="1775"/>
                    </a:cubicBezTo>
                    <a:cubicBezTo>
                      <a:pt x="7" y="1798"/>
                      <a:pt x="10" y="1819"/>
                      <a:pt x="14" y="1842"/>
                    </a:cubicBezTo>
                    <a:cubicBezTo>
                      <a:pt x="17" y="1853"/>
                      <a:pt x="21" y="1863"/>
                      <a:pt x="24" y="1870"/>
                    </a:cubicBezTo>
                    <a:cubicBezTo>
                      <a:pt x="31" y="1887"/>
                      <a:pt x="37" y="1903"/>
                      <a:pt x="45" y="1917"/>
                    </a:cubicBezTo>
                    <a:cubicBezTo>
                      <a:pt x="58" y="1941"/>
                      <a:pt x="71" y="1964"/>
                      <a:pt x="85" y="1989"/>
                    </a:cubicBezTo>
                    <a:cubicBezTo>
                      <a:pt x="119" y="2033"/>
                      <a:pt x="153" y="2070"/>
                      <a:pt x="187" y="2111"/>
                    </a:cubicBezTo>
                    <a:cubicBezTo>
                      <a:pt x="220" y="2144"/>
                      <a:pt x="258" y="2178"/>
                      <a:pt x="292" y="2208"/>
                    </a:cubicBezTo>
                    <a:cubicBezTo>
                      <a:pt x="339" y="2242"/>
                      <a:pt x="387" y="2276"/>
                      <a:pt x="434" y="2310"/>
                    </a:cubicBezTo>
                    <a:cubicBezTo>
                      <a:pt x="488" y="2341"/>
                      <a:pt x="539" y="2367"/>
                      <a:pt x="593" y="2395"/>
                    </a:cubicBezTo>
                    <a:cubicBezTo>
                      <a:pt x="620" y="2408"/>
                      <a:pt x="651" y="2419"/>
                      <a:pt x="681" y="2428"/>
                    </a:cubicBezTo>
                    <a:cubicBezTo>
                      <a:pt x="752" y="2445"/>
                      <a:pt x="820" y="2462"/>
                      <a:pt x="887" y="2476"/>
                    </a:cubicBezTo>
                    <a:cubicBezTo>
                      <a:pt x="925" y="2479"/>
                      <a:pt x="962" y="2483"/>
                      <a:pt x="1000" y="2486"/>
                    </a:cubicBezTo>
                    <a:cubicBezTo>
                      <a:pt x="1070" y="2486"/>
                      <a:pt x="1142" y="2483"/>
                      <a:pt x="1216" y="2476"/>
                    </a:cubicBezTo>
                    <a:cubicBezTo>
                      <a:pt x="1297" y="2466"/>
                      <a:pt x="1378" y="2449"/>
                      <a:pt x="1459" y="2432"/>
                    </a:cubicBezTo>
                    <a:cubicBezTo>
                      <a:pt x="1464" y="2242"/>
                      <a:pt x="1477" y="2053"/>
                      <a:pt x="1484" y="1863"/>
                    </a:cubicBezTo>
                    <a:cubicBezTo>
                      <a:pt x="1490" y="1501"/>
                      <a:pt x="1494" y="1139"/>
                      <a:pt x="1484" y="773"/>
                    </a:cubicBezTo>
                    <a:cubicBezTo>
                      <a:pt x="1477" y="566"/>
                      <a:pt x="1467" y="359"/>
                      <a:pt x="1453" y="150"/>
                    </a:cubicBezTo>
                    <a:cubicBezTo>
                      <a:pt x="1450" y="99"/>
                      <a:pt x="1443" y="48"/>
                      <a:pt x="1439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6888127" y="4583895"/>
                <a:ext cx="823832" cy="1093180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25963" extrusionOk="0">
                    <a:moveTo>
                      <a:pt x="15387" y="434"/>
                    </a:moveTo>
                    <a:cubicBezTo>
                      <a:pt x="15399" y="436"/>
                      <a:pt x="15412" y="438"/>
                      <a:pt x="15424" y="440"/>
                    </a:cubicBezTo>
                    <a:cubicBezTo>
                      <a:pt x="15414" y="438"/>
                      <a:pt x="15400" y="435"/>
                      <a:pt x="15387" y="434"/>
                    </a:cubicBezTo>
                    <a:close/>
                    <a:moveTo>
                      <a:pt x="3676" y="1551"/>
                    </a:moveTo>
                    <a:cubicBezTo>
                      <a:pt x="3678" y="1551"/>
                      <a:pt x="3680" y="1551"/>
                      <a:pt x="3681" y="1551"/>
                    </a:cubicBezTo>
                    <a:cubicBezTo>
                      <a:pt x="3871" y="1558"/>
                      <a:pt x="4030" y="1694"/>
                      <a:pt x="4037" y="1890"/>
                    </a:cubicBezTo>
                    <a:cubicBezTo>
                      <a:pt x="4040" y="2071"/>
                      <a:pt x="3890" y="2245"/>
                      <a:pt x="3704" y="2245"/>
                    </a:cubicBezTo>
                    <a:cubicBezTo>
                      <a:pt x="3702" y="2245"/>
                      <a:pt x="3700" y="2245"/>
                      <a:pt x="3698" y="2245"/>
                    </a:cubicBezTo>
                    <a:cubicBezTo>
                      <a:pt x="3512" y="2239"/>
                      <a:pt x="3350" y="2103"/>
                      <a:pt x="3346" y="1907"/>
                    </a:cubicBezTo>
                    <a:cubicBezTo>
                      <a:pt x="3339" y="1726"/>
                      <a:pt x="3492" y="1551"/>
                      <a:pt x="3676" y="1551"/>
                    </a:cubicBezTo>
                    <a:close/>
                    <a:moveTo>
                      <a:pt x="6754" y="1890"/>
                    </a:moveTo>
                    <a:cubicBezTo>
                      <a:pt x="6757" y="1890"/>
                      <a:pt x="6760" y="1890"/>
                      <a:pt x="6763" y="1890"/>
                    </a:cubicBezTo>
                    <a:cubicBezTo>
                      <a:pt x="6925" y="1894"/>
                      <a:pt x="7112" y="1951"/>
                      <a:pt x="7237" y="2059"/>
                    </a:cubicBezTo>
                    <a:cubicBezTo>
                      <a:pt x="7430" y="2222"/>
                      <a:pt x="7521" y="2472"/>
                      <a:pt x="7457" y="2716"/>
                    </a:cubicBezTo>
                    <a:cubicBezTo>
                      <a:pt x="7427" y="2835"/>
                      <a:pt x="7366" y="2939"/>
                      <a:pt x="7285" y="3031"/>
                    </a:cubicBezTo>
                    <a:cubicBezTo>
                      <a:pt x="7203" y="3122"/>
                      <a:pt x="7077" y="3208"/>
                      <a:pt x="6955" y="3231"/>
                    </a:cubicBezTo>
                    <a:cubicBezTo>
                      <a:pt x="6915" y="3239"/>
                      <a:pt x="6873" y="3242"/>
                      <a:pt x="6831" y="3242"/>
                    </a:cubicBezTo>
                    <a:cubicBezTo>
                      <a:pt x="6817" y="3242"/>
                      <a:pt x="6803" y="3242"/>
                      <a:pt x="6790" y="3241"/>
                    </a:cubicBezTo>
                    <a:cubicBezTo>
                      <a:pt x="6569" y="3238"/>
                      <a:pt x="6357" y="3139"/>
                      <a:pt x="6228" y="2950"/>
                    </a:cubicBezTo>
                    <a:cubicBezTo>
                      <a:pt x="6092" y="2750"/>
                      <a:pt x="6066" y="2456"/>
                      <a:pt x="6188" y="2245"/>
                    </a:cubicBezTo>
                    <a:cubicBezTo>
                      <a:pt x="6204" y="2215"/>
                      <a:pt x="6221" y="2188"/>
                      <a:pt x="6244" y="2161"/>
                    </a:cubicBezTo>
                    <a:cubicBezTo>
                      <a:pt x="6348" y="1991"/>
                      <a:pt x="6556" y="1890"/>
                      <a:pt x="6754" y="1890"/>
                    </a:cubicBezTo>
                    <a:close/>
                    <a:moveTo>
                      <a:pt x="13049" y="1893"/>
                    </a:moveTo>
                    <a:cubicBezTo>
                      <a:pt x="13060" y="1893"/>
                      <a:pt x="13071" y="1893"/>
                      <a:pt x="13081" y="1894"/>
                    </a:cubicBezTo>
                    <a:cubicBezTo>
                      <a:pt x="13308" y="1907"/>
                      <a:pt x="13514" y="2025"/>
                      <a:pt x="13636" y="2219"/>
                    </a:cubicBezTo>
                    <a:cubicBezTo>
                      <a:pt x="13671" y="2269"/>
                      <a:pt x="13701" y="2330"/>
                      <a:pt x="13718" y="2391"/>
                    </a:cubicBezTo>
                    <a:cubicBezTo>
                      <a:pt x="13752" y="2492"/>
                      <a:pt x="13749" y="2594"/>
                      <a:pt x="13721" y="2696"/>
                    </a:cubicBezTo>
                    <a:cubicBezTo>
                      <a:pt x="13671" y="2875"/>
                      <a:pt x="13579" y="3045"/>
                      <a:pt x="13423" y="3153"/>
                    </a:cubicBezTo>
                    <a:cubicBezTo>
                      <a:pt x="13326" y="3218"/>
                      <a:pt x="13203" y="3255"/>
                      <a:pt x="13083" y="3255"/>
                    </a:cubicBezTo>
                    <a:cubicBezTo>
                      <a:pt x="13078" y="3255"/>
                      <a:pt x="13073" y="3255"/>
                      <a:pt x="13068" y="3255"/>
                    </a:cubicBezTo>
                    <a:lnTo>
                      <a:pt x="13064" y="3255"/>
                    </a:lnTo>
                    <a:cubicBezTo>
                      <a:pt x="12922" y="3252"/>
                      <a:pt x="12803" y="3204"/>
                      <a:pt x="12685" y="3130"/>
                    </a:cubicBezTo>
                    <a:cubicBezTo>
                      <a:pt x="12577" y="3065"/>
                      <a:pt x="12495" y="2953"/>
                      <a:pt x="12441" y="2842"/>
                    </a:cubicBezTo>
                    <a:cubicBezTo>
                      <a:pt x="12391" y="2736"/>
                      <a:pt x="12380" y="2618"/>
                      <a:pt x="12380" y="2503"/>
                    </a:cubicBezTo>
                    <a:cubicBezTo>
                      <a:pt x="12380" y="2442"/>
                      <a:pt x="12404" y="2391"/>
                      <a:pt x="12431" y="2344"/>
                    </a:cubicBezTo>
                    <a:cubicBezTo>
                      <a:pt x="12438" y="2310"/>
                      <a:pt x="12441" y="2276"/>
                      <a:pt x="12455" y="2245"/>
                    </a:cubicBezTo>
                    <a:cubicBezTo>
                      <a:pt x="12489" y="2171"/>
                      <a:pt x="12539" y="2090"/>
                      <a:pt x="12603" y="2039"/>
                    </a:cubicBezTo>
                    <a:cubicBezTo>
                      <a:pt x="12655" y="1998"/>
                      <a:pt x="12716" y="1978"/>
                      <a:pt x="12773" y="1964"/>
                    </a:cubicBezTo>
                    <a:cubicBezTo>
                      <a:pt x="12858" y="1919"/>
                      <a:pt x="12952" y="1893"/>
                      <a:pt x="13049" y="1893"/>
                    </a:cubicBezTo>
                    <a:close/>
                    <a:moveTo>
                      <a:pt x="9810" y="932"/>
                    </a:moveTo>
                    <a:cubicBezTo>
                      <a:pt x="9942" y="932"/>
                      <a:pt x="10068" y="965"/>
                      <a:pt x="10193" y="993"/>
                    </a:cubicBezTo>
                    <a:cubicBezTo>
                      <a:pt x="10284" y="1013"/>
                      <a:pt x="10369" y="1037"/>
                      <a:pt x="10457" y="1078"/>
                    </a:cubicBezTo>
                    <a:cubicBezTo>
                      <a:pt x="10518" y="1104"/>
                      <a:pt x="10576" y="1145"/>
                      <a:pt x="10637" y="1179"/>
                    </a:cubicBezTo>
                    <a:cubicBezTo>
                      <a:pt x="10775" y="1260"/>
                      <a:pt x="10890" y="1375"/>
                      <a:pt x="10992" y="1501"/>
                    </a:cubicBezTo>
                    <a:cubicBezTo>
                      <a:pt x="11090" y="1619"/>
                      <a:pt x="11185" y="1758"/>
                      <a:pt x="11236" y="1903"/>
                    </a:cubicBezTo>
                    <a:cubicBezTo>
                      <a:pt x="11270" y="1998"/>
                      <a:pt x="11283" y="2100"/>
                      <a:pt x="11293" y="2202"/>
                    </a:cubicBezTo>
                    <a:cubicBezTo>
                      <a:pt x="11307" y="2303"/>
                      <a:pt x="11303" y="2401"/>
                      <a:pt x="11283" y="2503"/>
                    </a:cubicBezTo>
                    <a:cubicBezTo>
                      <a:pt x="11276" y="2540"/>
                      <a:pt x="11267" y="2578"/>
                      <a:pt x="11256" y="2614"/>
                    </a:cubicBezTo>
                    <a:cubicBezTo>
                      <a:pt x="11270" y="2659"/>
                      <a:pt x="11273" y="2703"/>
                      <a:pt x="11273" y="2747"/>
                    </a:cubicBezTo>
                    <a:cubicBezTo>
                      <a:pt x="11267" y="2977"/>
                      <a:pt x="11229" y="3194"/>
                      <a:pt x="11137" y="3403"/>
                    </a:cubicBezTo>
                    <a:cubicBezTo>
                      <a:pt x="11036" y="3634"/>
                      <a:pt x="10894" y="3833"/>
                      <a:pt x="10701" y="3996"/>
                    </a:cubicBezTo>
                    <a:cubicBezTo>
                      <a:pt x="10493" y="4173"/>
                      <a:pt x="10208" y="4288"/>
                      <a:pt x="9937" y="4288"/>
                    </a:cubicBezTo>
                    <a:cubicBezTo>
                      <a:pt x="9933" y="4288"/>
                      <a:pt x="9930" y="4288"/>
                      <a:pt x="9926" y="4288"/>
                    </a:cubicBezTo>
                    <a:lnTo>
                      <a:pt x="9875" y="4288"/>
                    </a:lnTo>
                    <a:cubicBezTo>
                      <a:pt x="9763" y="4284"/>
                      <a:pt x="9648" y="4274"/>
                      <a:pt x="9536" y="4247"/>
                    </a:cubicBezTo>
                    <a:cubicBezTo>
                      <a:pt x="9428" y="4219"/>
                      <a:pt x="9323" y="4183"/>
                      <a:pt x="9218" y="4138"/>
                    </a:cubicBezTo>
                    <a:lnTo>
                      <a:pt x="9218" y="4138"/>
                    </a:lnTo>
                    <a:cubicBezTo>
                      <a:pt x="9221" y="4140"/>
                      <a:pt x="9224" y="4142"/>
                      <a:pt x="9227" y="4143"/>
                    </a:cubicBezTo>
                    <a:lnTo>
                      <a:pt x="9227" y="4143"/>
                    </a:lnTo>
                    <a:cubicBezTo>
                      <a:pt x="9217" y="4139"/>
                      <a:pt x="9207" y="4134"/>
                      <a:pt x="9198" y="4132"/>
                    </a:cubicBezTo>
                    <a:cubicBezTo>
                      <a:pt x="9204" y="4132"/>
                      <a:pt x="9211" y="4135"/>
                      <a:pt x="9218" y="4138"/>
                    </a:cubicBezTo>
                    <a:cubicBezTo>
                      <a:pt x="9167" y="4115"/>
                      <a:pt x="9116" y="4091"/>
                      <a:pt x="9068" y="4064"/>
                    </a:cubicBezTo>
                    <a:cubicBezTo>
                      <a:pt x="8960" y="4003"/>
                      <a:pt x="8873" y="3925"/>
                      <a:pt x="8791" y="3837"/>
                    </a:cubicBezTo>
                    <a:cubicBezTo>
                      <a:pt x="8737" y="3783"/>
                      <a:pt x="8693" y="3708"/>
                      <a:pt x="8656" y="3644"/>
                    </a:cubicBezTo>
                    <a:cubicBezTo>
                      <a:pt x="8612" y="3563"/>
                      <a:pt x="8565" y="3478"/>
                      <a:pt x="8530" y="3394"/>
                    </a:cubicBezTo>
                    <a:cubicBezTo>
                      <a:pt x="8469" y="3238"/>
                      <a:pt x="8449" y="3069"/>
                      <a:pt x="8446" y="2903"/>
                    </a:cubicBezTo>
                    <a:cubicBezTo>
                      <a:pt x="8446" y="2784"/>
                      <a:pt x="8466" y="2666"/>
                      <a:pt x="8473" y="2547"/>
                    </a:cubicBezTo>
                    <a:lnTo>
                      <a:pt x="8473" y="2540"/>
                    </a:lnTo>
                    <a:cubicBezTo>
                      <a:pt x="8469" y="2497"/>
                      <a:pt x="8466" y="2456"/>
                      <a:pt x="8469" y="2411"/>
                    </a:cubicBezTo>
                    <a:cubicBezTo>
                      <a:pt x="8473" y="2375"/>
                      <a:pt x="8487" y="2341"/>
                      <a:pt x="8500" y="2306"/>
                    </a:cubicBezTo>
                    <a:lnTo>
                      <a:pt x="8500" y="2273"/>
                    </a:lnTo>
                    <a:cubicBezTo>
                      <a:pt x="8496" y="2171"/>
                      <a:pt x="8527" y="2063"/>
                      <a:pt x="8551" y="1964"/>
                    </a:cubicBezTo>
                    <a:cubicBezTo>
                      <a:pt x="8574" y="1870"/>
                      <a:pt x="8601" y="1781"/>
                      <a:pt x="8635" y="1694"/>
                    </a:cubicBezTo>
                    <a:cubicBezTo>
                      <a:pt x="8690" y="1562"/>
                      <a:pt x="8764" y="1450"/>
                      <a:pt x="8852" y="1342"/>
                    </a:cubicBezTo>
                    <a:cubicBezTo>
                      <a:pt x="8876" y="1311"/>
                      <a:pt x="8906" y="1284"/>
                      <a:pt x="8940" y="1267"/>
                    </a:cubicBezTo>
                    <a:cubicBezTo>
                      <a:pt x="8951" y="1257"/>
                      <a:pt x="8967" y="1243"/>
                      <a:pt x="8977" y="1233"/>
                    </a:cubicBezTo>
                    <a:cubicBezTo>
                      <a:pt x="9103" y="1142"/>
                      <a:pt x="9238" y="1050"/>
                      <a:pt x="9387" y="996"/>
                    </a:cubicBezTo>
                    <a:cubicBezTo>
                      <a:pt x="9523" y="948"/>
                      <a:pt x="9668" y="935"/>
                      <a:pt x="9810" y="932"/>
                    </a:cubicBezTo>
                    <a:close/>
                    <a:moveTo>
                      <a:pt x="11452" y="4718"/>
                    </a:moveTo>
                    <a:lnTo>
                      <a:pt x="11452" y="4718"/>
                    </a:lnTo>
                    <a:cubicBezTo>
                      <a:pt x="11451" y="4718"/>
                      <a:pt x="11450" y="4719"/>
                      <a:pt x="11450" y="4721"/>
                    </a:cubicBezTo>
                    <a:cubicBezTo>
                      <a:pt x="11450" y="4720"/>
                      <a:pt x="11451" y="4719"/>
                      <a:pt x="11452" y="4718"/>
                    </a:cubicBezTo>
                    <a:close/>
                    <a:moveTo>
                      <a:pt x="10893" y="5162"/>
                    </a:moveTo>
                    <a:cubicBezTo>
                      <a:pt x="10889" y="5164"/>
                      <a:pt x="10885" y="5166"/>
                      <a:pt x="10881" y="5168"/>
                    </a:cubicBezTo>
                    <a:cubicBezTo>
                      <a:pt x="10885" y="5166"/>
                      <a:pt x="10889" y="5164"/>
                      <a:pt x="10893" y="5162"/>
                    </a:cubicBezTo>
                    <a:close/>
                    <a:moveTo>
                      <a:pt x="11889" y="3590"/>
                    </a:moveTo>
                    <a:lnTo>
                      <a:pt x="11889" y="3590"/>
                    </a:lnTo>
                    <a:cubicBezTo>
                      <a:pt x="11879" y="3732"/>
                      <a:pt x="11862" y="3878"/>
                      <a:pt x="11825" y="4020"/>
                    </a:cubicBezTo>
                    <a:cubicBezTo>
                      <a:pt x="11825" y="4020"/>
                      <a:pt x="11822" y="4024"/>
                      <a:pt x="11822" y="4027"/>
                    </a:cubicBezTo>
                    <a:cubicBezTo>
                      <a:pt x="11773" y="4163"/>
                      <a:pt x="11706" y="4293"/>
                      <a:pt x="11638" y="4422"/>
                    </a:cubicBezTo>
                    <a:lnTo>
                      <a:pt x="11638" y="4422"/>
                    </a:lnTo>
                    <a:cubicBezTo>
                      <a:pt x="11638" y="4421"/>
                      <a:pt x="11638" y="4420"/>
                      <a:pt x="11639" y="4419"/>
                    </a:cubicBezTo>
                    <a:lnTo>
                      <a:pt x="11639" y="4419"/>
                    </a:lnTo>
                    <a:cubicBezTo>
                      <a:pt x="11582" y="4523"/>
                      <a:pt x="11518" y="4624"/>
                      <a:pt x="11452" y="4718"/>
                    </a:cubicBezTo>
                    <a:lnTo>
                      <a:pt x="11452" y="4718"/>
                    </a:lnTo>
                    <a:cubicBezTo>
                      <a:pt x="11452" y="4718"/>
                      <a:pt x="11453" y="4718"/>
                      <a:pt x="11453" y="4718"/>
                    </a:cubicBezTo>
                    <a:lnTo>
                      <a:pt x="11453" y="4718"/>
                    </a:lnTo>
                    <a:cubicBezTo>
                      <a:pt x="11405" y="4779"/>
                      <a:pt x="11361" y="4836"/>
                      <a:pt x="11307" y="4894"/>
                    </a:cubicBezTo>
                    <a:cubicBezTo>
                      <a:pt x="11267" y="4938"/>
                      <a:pt x="11219" y="4982"/>
                      <a:pt x="11175" y="5022"/>
                    </a:cubicBezTo>
                    <a:cubicBezTo>
                      <a:pt x="11088" y="5078"/>
                      <a:pt x="10991" y="5120"/>
                      <a:pt x="10893" y="5162"/>
                    </a:cubicBezTo>
                    <a:lnTo>
                      <a:pt x="10893" y="5162"/>
                    </a:lnTo>
                    <a:cubicBezTo>
                      <a:pt x="10896" y="5161"/>
                      <a:pt x="10899" y="5160"/>
                      <a:pt x="10902" y="5159"/>
                    </a:cubicBezTo>
                    <a:lnTo>
                      <a:pt x="10902" y="5159"/>
                    </a:lnTo>
                    <a:cubicBezTo>
                      <a:pt x="10634" y="5275"/>
                      <a:pt x="10366" y="5398"/>
                      <a:pt x="10068" y="5429"/>
                    </a:cubicBezTo>
                    <a:cubicBezTo>
                      <a:pt x="10021" y="5433"/>
                      <a:pt x="9975" y="5434"/>
                      <a:pt x="9928" y="5434"/>
                    </a:cubicBezTo>
                    <a:cubicBezTo>
                      <a:pt x="9866" y="5434"/>
                      <a:pt x="9803" y="5432"/>
                      <a:pt x="9739" y="5432"/>
                    </a:cubicBezTo>
                    <a:cubicBezTo>
                      <a:pt x="9702" y="5432"/>
                      <a:pt x="9662" y="5432"/>
                      <a:pt x="9624" y="5429"/>
                    </a:cubicBezTo>
                    <a:cubicBezTo>
                      <a:pt x="9485" y="5425"/>
                      <a:pt x="9350" y="5415"/>
                      <a:pt x="9215" y="5382"/>
                    </a:cubicBezTo>
                    <a:cubicBezTo>
                      <a:pt x="9106" y="5354"/>
                      <a:pt x="9001" y="5316"/>
                      <a:pt x="8899" y="5276"/>
                    </a:cubicBezTo>
                    <a:cubicBezTo>
                      <a:pt x="8835" y="5239"/>
                      <a:pt x="8771" y="5202"/>
                      <a:pt x="8707" y="5165"/>
                    </a:cubicBezTo>
                    <a:cubicBezTo>
                      <a:pt x="8703" y="5165"/>
                      <a:pt x="8699" y="5161"/>
                      <a:pt x="8696" y="5161"/>
                    </a:cubicBezTo>
                    <a:cubicBezTo>
                      <a:pt x="8639" y="5124"/>
                      <a:pt x="8588" y="5087"/>
                      <a:pt x="8537" y="5046"/>
                    </a:cubicBezTo>
                    <a:cubicBezTo>
                      <a:pt x="8490" y="5008"/>
                      <a:pt x="8443" y="4971"/>
                      <a:pt x="8395" y="4938"/>
                    </a:cubicBezTo>
                    <a:cubicBezTo>
                      <a:pt x="8371" y="4914"/>
                      <a:pt x="8348" y="4890"/>
                      <a:pt x="8324" y="4866"/>
                    </a:cubicBezTo>
                    <a:cubicBezTo>
                      <a:pt x="8307" y="4853"/>
                      <a:pt x="8293" y="4836"/>
                      <a:pt x="8280" y="4819"/>
                    </a:cubicBezTo>
                    <a:cubicBezTo>
                      <a:pt x="8226" y="4741"/>
                      <a:pt x="8171" y="4663"/>
                      <a:pt x="8124" y="4582"/>
                    </a:cubicBezTo>
                    <a:cubicBezTo>
                      <a:pt x="8083" y="4514"/>
                      <a:pt x="8043" y="4447"/>
                      <a:pt x="8002" y="4379"/>
                    </a:cubicBezTo>
                    <a:cubicBezTo>
                      <a:pt x="8002" y="4375"/>
                      <a:pt x="8002" y="4375"/>
                      <a:pt x="7999" y="4372"/>
                    </a:cubicBezTo>
                    <a:cubicBezTo>
                      <a:pt x="7975" y="4328"/>
                      <a:pt x="7958" y="4284"/>
                      <a:pt x="7941" y="4240"/>
                    </a:cubicBezTo>
                    <a:lnTo>
                      <a:pt x="7941" y="4240"/>
                    </a:lnTo>
                    <a:cubicBezTo>
                      <a:pt x="7941" y="4240"/>
                      <a:pt x="7944" y="4244"/>
                      <a:pt x="7948" y="4244"/>
                    </a:cubicBezTo>
                    <a:cubicBezTo>
                      <a:pt x="8060" y="4325"/>
                      <a:pt x="8179" y="4382"/>
                      <a:pt x="8300" y="4450"/>
                    </a:cubicBezTo>
                    <a:cubicBezTo>
                      <a:pt x="8297" y="4447"/>
                      <a:pt x="8294" y="4444"/>
                      <a:pt x="8290" y="4442"/>
                    </a:cubicBezTo>
                    <a:lnTo>
                      <a:pt x="8290" y="4442"/>
                    </a:lnTo>
                    <a:cubicBezTo>
                      <a:pt x="8354" y="4477"/>
                      <a:pt x="8419" y="4505"/>
                      <a:pt x="8487" y="4535"/>
                    </a:cubicBezTo>
                    <a:cubicBezTo>
                      <a:pt x="8635" y="4599"/>
                      <a:pt x="8791" y="4657"/>
                      <a:pt x="8947" y="4704"/>
                    </a:cubicBezTo>
                    <a:cubicBezTo>
                      <a:pt x="9021" y="4727"/>
                      <a:pt x="9096" y="4748"/>
                      <a:pt x="9174" y="4768"/>
                    </a:cubicBezTo>
                    <a:cubicBezTo>
                      <a:pt x="9255" y="4785"/>
                      <a:pt x="9337" y="4796"/>
                      <a:pt x="9418" y="4805"/>
                    </a:cubicBezTo>
                    <a:cubicBezTo>
                      <a:pt x="9502" y="4813"/>
                      <a:pt x="9590" y="4819"/>
                      <a:pt x="9675" y="4822"/>
                    </a:cubicBezTo>
                    <a:cubicBezTo>
                      <a:pt x="9700" y="4823"/>
                      <a:pt x="9724" y="4824"/>
                      <a:pt x="9748" y="4824"/>
                    </a:cubicBezTo>
                    <a:cubicBezTo>
                      <a:pt x="9797" y="4824"/>
                      <a:pt x="9845" y="4822"/>
                      <a:pt x="9895" y="4822"/>
                    </a:cubicBezTo>
                    <a:cubicBezTo>
                      <a:pt x="10064" y="4813"/>
                      <a:pt x="10237" y="4788"/>
                      <a:pt x="10403" y="4744"/>
                    </a:cubicBezTo>
                    <a:cubicBezTo>
                      <a:pt x="10545" y="4707"/>
                      <a:pt x="10681" y="4653"/>
                      <a:pt x="10809" y="4582"/>
                    </a:cubicBezTo>
                    <a:cubicBezTo>
                      <a:pt x="10809" y="4579"/>
                      <a:pt x="10809" y="4579"/>
                      <a:pt x="10812" y="4579"/>
                    </a:cubicBezTo>
                    <a:cubicBezTo>
                      <a:pt x="10816" y="4575"/>
                      <a:pt x="10816" y="4575"/>
                      <a:pt x="10820" y="4575"/>
                    </a:cubicBezTo>
                    <a:lnTo>
                      <a:pt x="10816" y="4575"/>
                    </a:lnTo>
                    <a:cubicBezTo>
                      <a:pt x="10894" y="4528"/>
                      <a:pt x="10972" y="4477"/>
                      <a:pt x="11046" y="4427"/>
                    </a:cubicBezTo>
                    <a:lnTo>
                      <a:pt x="11046" y="4427"/>
                    </a:lnTo>
                    <a:cubicBezTo>
                      <a:pt x="11043" y="4427"/>
                      <a:pt x="11043" y="4430"/>
                      <a:pt x="11036" y="4430"/>
                    </a:cubicBezTo>
                    <a:cubicBezTo>
                      <a:pt x="11104" y="4389"/>
                      <a:pt x="11168" y="4345"/>
                      <a:pt x="11229" y="4297"/>
                    </a:cubicBezTo>
                    <a:cubicBezTo>
                      <a:pt x="11293" y="4240"/>
                      <a:pt x="11358" y="4183"/>
                      <a:pt x="11422" y="4125"/>
                    </a:cubicBezTo>
                    <a:lnTo>
                      <a:pt x="11605" y="3942"/>
                    </a:lnTo>
                    <a:cubicBezTo>
                      <a:pt x="11662" y="3878"/>
                      <a:pt x="11714" y="3813"/>
                      <a:pt x="11761" y="3746"/>
                    </a:cubicBezTo>
                    <a:lnTo>
                      <a:pt x="11764" y="3746"/>
                    </a:lnTo>
                    <a:cubicBezTo>
                      <a:pt x="11764" y="3742"/>
                      <a:pt x="11764" y="3742"/>
                      <a:pt x="11767" y="3742"/>
                    </a:cubicBezTo>
                    <a:cubicBezTo>
                      <a:pt x="11771" y="3739"/>
                      <a:pt x="11771" y="3736"/>
                      <a:pt x="11775" y="3732"/>
                    </a:cubicBezTo>
                    <a:cubicBezTo>
                      <a:pt x="11801" y="3698"/>
                      <a:pt x="11825" y="3668"/>
                      <a:pt x="11852" y="3638"/>
                    </a:cubicBezTo>
                    <a:cubicBezTo>
                      <a:pt x="11852" y="3634"/>
                      <a:pt x="11859" y="3627"/>
                      <a:pt x="11859" y="3624"/>
                    </a:cubicBezTo>
                    <a:cubicBezTo>
                      <a:pt x="11862" y="3624"/>
                      <a:pt x="11862" y="3624"/>
                      <a:pt x="11862" y="3620"/>
                    </a:cubicBezTo>
                    <a:cubicBezTo>
                      <a:pt x="11872" y="3610"/>
                      <a:pt x="11879" y="3600"/>
                      <a:pt x="11889" y="3590"/>
                    </a:cubicBezTo>
                    <a:close/>
                    <a:moveTo>
                      <a:pt x="4927" y="4045"/>
                    </a:moveTo>
                    <a:cubicBezTo>
                      <a:pt x="4987" y="4045"/>
                      <a:pt x="5049" y="4051"/>
                      <a:pt x="5111" y="4064"/>
                    </a:cubicBezTo>
                    <a:cubicBezTo>
                      <a:pt x="5259" y="4097"/>
                      <a:pt x="5398" y="4145"/>
                      <a:pt x="5537" y="4206"/>
                    </a:cubicBezTo>
                    <a:cubicBezTo>
                      <a:pt x="5605" y="4236"/>
                      <a:pt x="5669" y="4277"/>
                      <a:pt x="5727" y="4318"/>
                    </a:cubicBezTo>
                    <a:cubicBezTo>
                      <a:pt x="5797" y="4352"/>
                      <a:pt x="5862" y="4392"/>
                      <a:pt x="5927" y="4440"/>
                    </a:cubicBezTo>
                    <a:cubicBezTo>
                      <a:pt x="6082" y="4555"/>
                      <a:pt x="6201" y="4721"/>
                      <a:pt x="6285" y="4894"/>
                    </a:cubicBezTo>
                    <a:cubicBezTo>
                      <a:pt x="6465" y="5263"/>
                      <a:pt x="6363" y="5710"/>
                      <a:pt x="6143" y="6035"/>
                    </a:cubicBezTo>
                    <a:cubicBezTo>
                      <a:pt x="5994" y="6251"/>
                      <a:pt x="5767" y="6397"/>
                      <a:pt x="5520" y="6465"/>
                    </a:cubicBezTo>
                    <a:cubicBezTo>
                      <a:pt x="5419" y="6499"/>
                      <a:pt x="5319" y="6512"/>
                      <a:pt x="5218" y="6512"/>
                    </a:cubicBezTo>
                    <a:cubicBezTo>
                      <a:pt x="5207" y="6512"/>
                      <a:pt x="5196" y="6512"/>
                      <a:pt x="5185" y="6512"/>
                    </a:cubicBezTo>
                    <a:cubicBezTo>
                      <a:pt x="5147" y="6512"/>
                      <a:pt x="5111" y="6509"/>
                      <a:pt x="5073" y="6502"/>
                    </a:cubicBezTo>
                    <a:cubicBezTo>
                      <a:pt x="5036" y="6499"/>
                      <a:pt x="4999" y="6495"/>
                      <a:pt x="4961" y="6488"/>
                    </a:cubicBezTo>
                    <a:cubicBezTo>
                      <a:pt x="4609" y="6424"/>
                      <a:pt x="4230" y="6231"/>
                      <a:pt x="4044" y="5906"/>
                    </a:cubicBezTo>
                    <a:cubicBezTo>
                      <a:pt x="4006" y="5855"/>
                      <a:pt x="3969" y="5801"/>
                      <a:pt x="3939" y="5743"/>
                    </a:cubicBezTo>
                    <a:cubicBezTo>
                      <a:pt x="3837" y="5551"/>
                      <a:pt x="3797" y="5347"/>
                      <a:pt x="3820" y="5134"/>
                    </a:cubicBezTo>
                    <a:cubicBezTo>
                      <a:pt x="3844" y="4907"/>
                      <a:pt x="3949" y="4694"/>
                      <a:pt x="4078" y="4511"/>
                    </a:cubicBezTo>
                    <a:cubicBezTo>
                      <a:pt x="4276" y="4236"/>
                      <a:pt x="4588" y="4045"/>
                      <a:pt x="4927" y="4045"/>
                    </a:cubicBezTo>
                    <a:close/>
                    <a:moveTo>
                      <a:pt x="14128" y="4038"/>
                    </a:moveTo>
                    <a:cubicBezTo>
                      <a:pt x="14177" y="4038"/>
                      <a:pt x="14226" y="4041"/>
                      <a:pt x="14274" y="4047"/>
                    </a:cubicBezTo>
                    <a:cubicBezTo>
                      <a:pt x="14297" y="4046"/>
                      <a:pt x="14321" y="4045"/>
                      <a:pt x="14345" y="4045"/>
                    </a:cubicBezTo>
                    <a:cubicBezTo>
                      <a:pt x="14649" y="4045"/>
                      <a:pt x="14948" y="4164"/>
                      <a:pt x="15180" y="4362"/>
                    </a:cubicBezTo>
                    <a:cubicBezTo>
                      <a:pt x="15326" y="4491"/>
                      <a:pt x="15435" y="4660"/>
                      <a:pt x="15496" y="4843"/>
                    </a:cubicBezTo>
                    <a:cubicBezTo>
                      <a:pt x="15570" y="5060"/>
                      <a:pt x="15553" y="5300"/>
                      <a:pt x="15513" y="5524"/>
                    </a:cubicBezTo>
                    <a:cubicBezTo>
                      <a:pt x="15472" y="5737"/>
                      <a:pt x="15380" y="5950"/>
                      <a:pt x="15238" y="6116"/>
                    </a:cubicBezTo>
                    <a:cubicBezTo>
                      <a:pt x="15204" y="6154"/>
                      <a:pt x="15171" y="6187"/>
                      <a:pt x="15133" y="6221"/>
                    </a:cubicBezTo>
                    <a:cubicBezTo>
                      <a:pt x="15123" y="6231"/>
                      <a:pt x="15110" y="6245"/>
                      <a:pt x="15096" y="6255"/>
                    </a:cubicBezTo>
                    <a:cubicBezTo>
                      <a:pt x="14927" y="6397"/>
                      <a:pt x="14700" y="6502"/>
                      <a:pt x="14477" y="6512"/>
                    </a:cubicBezTo>
                    <a:cubicBezTo>
                      <a:pt x="14454" y="6512"/>
                      <a:pt x="14433" y="6513"/>
                      <a:pt x="14411" y="6513"/>
                    </a:cubicBezTo>
                    <a:cubicBezTo>
                      <a:pt x="14400" y="6513"/>
                      <a:pt x="14389" y="6513"/>
                      <a:pt x="14378" y="6512"/>
                    </a:cubicBezTo>
                    <a:cubicBezTo>
                      <a:pt x="14074" y="6505"/>
                      <a:pt x="13796" y="6384"/>
                      <a:pt x="13562" y="6194"/>
                    </a:cubicBezTo>
                    <a:cubicBezTo>
                      <a:pt x="13416" y="6099"/>
                      <a:pt x="13298" y="5980"/>
                      <a:pt x="13237" y="5818"/>
                    </a:cubicBezTo>
                    <a:cubicBezTo>
                      <a:pt x="13176" y="5710"/>
                      <a:pt x="13139" y="5594"/>
                      <a:pt x="13119" y="5473"/>
                    </a:cubicBezTo>
                    <a:cubicBezTo>
                      <a:pt x="13081" y="5266"/>
                      <a:pt x="13115" y="5052"/>
                      <a:pt x="13163" y="4853"/>
                    </a:cubicBezTo>
                    <a:cubicBezTo>
                      <a:pt x="13206" y="4677"/>
                      <a:pt x="13281" y="4484"/>
                      <a:pt x="13406" y="4352"/>
                    </a:cubicBezTo>
                    <a:cubicBezTo>
                      <a:pt x="13569" y="4179"/>
                      <a:pt x="13766" y="4084"/>
                      <a:pt x="13999" y="4047"/>
                    </a:cubicBezTo>
                    <a:cubicBezTo>
                      <a:pt x="14042" y="4041"/>
                      <a:pt x="14085" y="4038"/>
                      <a:pt x="14128" y="4038"/>
                    </a:cubicBezTo>
                    <a:close/>
                    <a:moveTo>
                      <a:pt x="10029" y="6037"/>
                    </a:moveTo>
                    <a:cubicBezTo>
                      <a:pt x="10070" y="6037"/>
                      <a:pt x="10112" y="6042"/>
                      <a:pt x="10152" y="6052"/>
                    </a:cubicBezTo>
                    <a:cubicBezTo>
                      <a:pt x="10298" y="6085"/>
                      <a:pt x="10409" y="6190"/>
                      <a:pt x="10484" y="6312"/>
                    </a:cubicBezTo>
                    <a:cubicBezTo>
                      <a:pt x="10592" y="6485"/>
                      <a:pt x="10569" y="6715"/>
                      <a:pt x="10460" y="6885"/>
                    </a:cubicBezTo>
                    <a:cubicBezTo>
                      <a:pt x="10420" y="6969"/>
                      <a:pt x="10352" y="7047"/>
                      <a:pt x="10274" y="7098"/>
                    </a:cubicBezTo>
                    <a:cubicBezTo>
                      <a:pt x="10226" y="7129"/>
                      <a:pt x="10162" y="7156"/>
                      <a:pt x="10105" y="7165"/>
                    </a:cubicBezTo>
                    <a:cubicBezTo>
                      <a:pt x="10075" y="7171"/>
                      <a:pt x="10049" y="7174"/>
                      <a:pt x="10022" y="7174"/>
                    </a:cubicBezTo>
                    <a:cubicBezTo>
                      <a:pt x="10013" y="7174"/>
                      <a:pt x="10003" y="7173"/>
                      <a:pt x="9993" y="7173"/>
                    </a:cubicBezTo>
                    <a:cubicBezTo>
                      <a:pt x="9946" y="7173"/>
                      <a:pt x="9898" y="7165"/>
                      <a:pt x="9851" y="7156"/>
                    </a:cubicBezTo>
                    <a:cubicBezTo>
                      <a:pt x="9753" y="7135"/>
                      <a:pt x="9637" y="7064"/>
                      <a:pt x="9580" y="6982"/>
                    </a:cubicBezTo>
                    <a:cubicBezTo>
                      <a:pt x="9502" y="6881"/>
                      <a:pt x="9462" y="6779"/>
                      <a:pt x="9454" y="6654"/>
                    </a:cubicBezTo>
                    <a:cubicBezTo>
                      <a:pt x="9438" y="6427"/>
                      <a:pt x="9593" y="6204"/>
                      <a:pt x="9784" y="6099"/>
                    </a:cubicBezTo>
                    <a:cubicBezTo>
                      <a:pt x="9861" y="6058"/>
                      <a:pt x="9945" y="6037"/>
                      <a:pt x="10029" y="6037"/>
                    </a:cubicBezTo>
                    <a:close/>
                    <a:moveTo>
                      <a:pt x="16373" y="8523"/>
                    </a:moveTo>
                    <a:cubicBezTo>
                      <a:pt x="16376" y="8523"/>
                      <a:pt x="16379" y="8523"/>
                      <a:pt x="16382" y="8523"/>
                    </a:cubicBezTo>
                    <a:cubicBezTo>
                      <a:pt x="16573" y="8527"/>
                      <a:pt x="16732" y="8665"/>
                      <a:pt x="16738" y="8862"/>
                    </a:cubicBezTo>
                    <a:cubicBezTo>
                      <a:pt x="16742" y="9038"/>
                      <a:pt x="16596" y="9214"/>
                      <a:pt x="16411" y="9214"/>
                    </a:cubicBezTo>
                    <a:cubicBezTo>
                      <a:pt x="16407" y="9214"/>
                      <a:pt x="16403" y="9214"/>
                      <a:pt x="16399" y="9214"/>
                    </a:cubicBezTo>
                    <a:cubicBezTo>
                      <a:pt x="16213" y="9211"/>
                      <a:pt x="16051" y="9072"/>
                      <a:pt x="16044" y="8876"/>
                    </a:cubicBezTo>
                    <a:cubicBezTo>
                      <a:pt x="16041" y="8700"/>
                      <a:pt x="16191" y="8523"/>
                      <a:pt x="16373" y="8523"/>
                    </a:cubicBezTo>
                    <a:close/>
                    <a:moveTo>
                      <a:pt x="16573" y="9465"/>
                    </a:moveTo>
                    <a:cubicBezTo>
                      <a:pt x="16575" y="9465"/>
                      <a:pt x="16577" y="9465"/>
                      <a:pt x="16579" y="9465"/>
                    </a:cubicBezTo>
                    <a:cubicBezTo>
                      <a:pt x="16768" y="9472"/>
                      <a:pt x="16928" y="9607"/>
                      <a:pt x="16935" y="9803"/>
                    </a:cubicBezTo>
                    <a:cubicBezTo>
                      <a:pt x="16938" y="9984"/>
                      <a:pt x="16788" y="10159"/>
                      <a:pt x="16601" y="10159"/>
                    </a:cubicBezTo>
                    <a:cubicBezTo>
                      <a:pt x="16600" y="10159"/>
                      <a:pt x="16598" y="10159"/>
                      <a:pt x="16596" y="10159"/>
                    </a:cubicBezTo>
                    <a:cubicBezTo>
                      <a:pt x="16410" y="10152"/>
                      <a:pt x="16247" y="10017"/>
                      <a:pt x="16244" y="9820"/>
                    </a:cubicBezTo>
                    <a:cubicBezTo>
                      <a:pt x="16237" y="9640"/>
                      <a:pt x="16389" y="9465"/>
                      <a:pt x="16573" y="9465"/>
                    </a:cubicBezTo>
                    <a:close/>
                    <a:moveTo>
                      <a:pt x="2180" y="12244"/>
                    </a:moveTo>
                    <a:cubicBezTo>
                      <a:pt x="2182" y="12244"/>
                      <a:pt x="2183" y="12244"/>
                      <a:pt x="2185" y="12244"/>
                    </a:cubicBezTo>
                    <a:cubicBezTo>
                      <a:pt x="2375" y="12252"/>
                      <a:pt x="2534" y="12387"/>
                      <a:pt x="2540" y="12583"/>
                    </a:cubicBezTo>
                    <a:cubicBezTo>
                      <a:pt x="2544" y="12765"/>
                      <a:pt x="2394" y="12939"/>
                      <a:pt x="2207" y="12939"/>
                    </a:cubicBezTo>
                    <a:cubicBezTo>
                      <a:pt x="2205" y="12939"/>
                      <a:pt x="2203" y="12939"/>
                      <a:pt x="2201" y="12939"/>
                    </a:cubicBezTo>
                    <a:cubicBezTo>
                      <a:pt x="2012" y="12932"/>
                      <a:pt x="1853" y="12797"/>
                      <a:pt x="1846" y="12600"/>
                    </a:cubicBezTo>
                    <a:cubicBezTo>
                      <a:pt x="1843" y="12419"/>
                      <a:pt x="1992" y="12244"/>
                      <a:pt x="2180" y="12244"/>
                    </a:cubicBezTo>
                    <a:close/>
                    <a:moveTo>
                      <a:pt x="1893" y="13345"/>
                    </a:moveTo>
                    <a:cubicBezTo>
                      <a:pt x="1897" y="13345"/>
                      <a:pt x="1900" y="13345"/>
                      <a:pt x="1904" y="13346"/>
                    </a:cubicBezTo>
                    <a:cubicBezTo>
                      <a:pt x="2093" y="13349"/>
                      <a:pt x="2253" y="13488"/>
                      <a:pt x="2259" y="13684"/>
                    </a:cubicBezTo>
                    <a:cubicBezTo>
                      <a:pt x="2262" y="13860"/>
                      <a:pt x="2116" y="14037"/>
                      <a:pt x="1931" y="14037"/>
                    </a:cubicBezTo>
                    <a:cubicBezTo>
                      <a:pt x="1928" y="14037"/>
                      <a:pt x="1924" y="14037"/>
                      <a:pt x="1921" y="14036"/>
                    </a:cubicBezTo>
                    <a:cubicBezTo>
                      <a:pt x="1734" y="14032"/>
                      <a:pt x="1572" y="13894"/>
                      <a:pt x="1565" y="13698"/>
                    </a:cubicBezTo>
                    <a:cubicBezTo>
                      <a:pt x="1562" y="13521"/>
                      <a:pt x="1712" y="13345"/>
                      <a:pt x="1893" y="13345"/>
                    </a:cubicBezTo>
                    <a:close/>
                    <a:moveTo>
                      <a:pt x="18230" y="20527"/>
                    </a:moveTo>
                    <a:cubicBezTo>
                      <a:pt x="18232" y="20527"/>
                      <a:pt x="18234" y="20527"/>
                      <a:pt x="18235" y="20527"/>
                    </a:cubicBezTo>
                    <a:cubicBezTo>
                      <a:pt x="18421" y="20534"/>
                      <a:pt x="18584" y="20669"/>
                      <a:pt x="18587" y="20866"/>
                    </a:cubicBezTo>
                    <a:cubicBezTo>
                      <a:pt x="18590" y="21047"/>
                      <a:pt x="18441" y="21221"/>
                      <a:pt x="18253" y="21221"/>
                    </a:cubicBezTo>
                    <a:cubicBezTo>
                      <a:pt x="18252" y="21221"/>
                      <a:pt x="18250" y="21221"/>
                      <a:pt x="18248" y="21221"/>
                    </a:cubicBezTo>
                    <a:cubicBezTo>
                      <a:pt x="18062" y="21215"/>
                      <a:pt x="17900" y="21079"/>
                      <a:pt x="17896" y="20883"/>
                    </a:cubicBezTo>
                    <a:cubicBezTo>
                      <a:pt x="17890" y="20702"/>
                      <a:pt x="18042" y="20527"/>
                      <a:pt x="18230" y="20527"/>
                    </a:cubicBezTo>
                    <a:close/>
                    <a:moveTo>
                      <a:pt x="19193" y="21760"/>
                    </a:moveTo>
                    <a:cubicBezTo>
                      <a:pt x="19193" y="21760"/>
                      <a:pt x="19193" y="21760"/>
                      <a:pt x="19193" y="21760"/>
                    </a:cubicBezTo>
                    <a:lnTo>
                      <a:pt x="19193" y="21760"/>
                    </a:lnTo>
                    <a:cubicBezTo>
                      <a:pt x="19193" y="21760"/>
                      <a:pt x="19193" y="21760"/>
                      <a:pt x="19193" y="21760"/>
                    </a:cubicBezTo>
                    <a:close/>
                    <a:moveTo>
                      <a:pt x="19193" y="21760"/>
                    </a:moveTo>
                    <a:cubicBezTo>
                      <a:pt x="19193" y="21761"/>
                      <a:pt x="19193" y="21763"/>
                      <a:pt x="19192" y="21765"/>
                    </a:cubicBezTo>
                    <a:lnTo>
                      <a:pt x="19192" y="21765"/>
                    </a:lnTo>
                    <a:cubicBezTo>
                      <a:pt x="19193" y="21764"/>
                      <a:pt x="19193" y="21761"/>
                      <a:pt x="19193" y="21760"/>
                    </a:cubicBezTo>
                    <a:close/>
                    <a:moveTo>
                      <a:pt x="19183" y="21794"/>
                    </a:moveTo>
                    <a:cubicBezTo>
                      <a:pt x="19182" y="21797"/>
                      <a:pt x="19181" y="21800"/>
                      <a:pt x="19180" y="21804"/>
                    </a:cubicBezTo>
                    <a:cubicBezTo>
                      <a:pt x="19182" y="21802"/>
                      <a:pt x="19183" y="21797"/>
                      <a:pt x="19183" y="21794"/>
                    </a:cubicBezTo>
                    <a:close/>
                    <a:moveTo>
                      <a:pt x="3163" y="22295"/>
                    </a:moveTo>
                    <a:cubicBezTo>
                      <a:pt x="3167" y="22295"/>
                      <a:pt x="3170" y="22295"/>
                      <a:pt x="3173" y="22295"/>
                    </a:cubicBezTo>
                    <a:cubicBezTo>
                      <a:pt x="3359" y="22298"/>
                      <a:pt x="3522" y="22437"/>
                      <a:pt x="3526" y="22630"/>
                    </a:cubicBezTo>
                    <a:cubicBezTo>
                      <a:pt x="3529" y="22810"/>
                      <a:pt x="3382" y="22986"/>
                      <a:pt x="3197" y="22986"/>
                    </a:cubicBezTo>
                    <a:cubicBezTo>
                      <a:pt x="3194" y="22986"/>
                      <a:pt x="3191" y="22986"/>
                      <a:pt x="3187" y="22985"/>
                    </a:cubicBezTo>
                    <a:cubicBezTo>
                      <a:pt x="3001" y="22979"/>
                      <a:pt x="2839" y="22843"/>
                      <a:pt x="2835" y="22647"/>
                    </a:cubicBezTo>
                    <a:cubicBezTo>
                      <a:pt x="2828" y="22471"/>
                      <a:pt x="2979" y="22295"/>
                      <a:pt x="3163" y="22295"/>
                    </a:cubicBezTo>
                    <a:close/>
                    <a:moveTo>
                      <a:pt x="2353" y="22854"/>
                    </a:moveTo>
                    <a:cubicBezTo>
                      <a:pt x="2356" y="22854"/>
                      <a:pt x="2360" y="22854"/>
                      <a:pt x="2364" y="22854"/>
                    </a:cubicBezTo>
                    <a:cubicBezTo>
                      <a:pt x="2551" y="22857"/>
                      <a:pt x="2713" y="22996"/>
                      <a:pt x="2717" y="23189"/>
                    </a:cubicBezTo>
                    <a:cubicBezTo>
                      <a:pt x="2723" y="23368"/>
                      <a:pt x="2573" y="23545"/>
                      <a:pt x="2388" y="23545"/>
                    </a:cubicBezTo>
                    <a:cubicBezTo>
                      <a:pt x="2384" y="23545"/>
                      <a:pt x="2381" y="23545"/>
                      <a:pt x="2378" y="23545"/>
                    </a:cubicBezTo>
                    <a:cubicBezTo>
                      <a:pt x="2192" y="23537"/>
                      <a:pt x="2029" y="23402"/>
                      <a:pt x="2026" y="23206"/>
                    </a:cubicBezTo>
                    <a:cubicBezTo>
                      <a:pt x="2023" y="23030"/>
                      <a:pt x="2169" y="22854"/>
                      <a:pt x="2353" y="22854"/>
                    </a:cubicBezTo>
                    <a:close/>
                    <a:moveTo>
                      <a:pt x="3196" y="23324"/>
                    </a:moveTo>
                    <a:cubicBezTo>
                      <a:pt x="3198" y="23324"/>
                      <a:pt x="3199" y="23324"/>
                      <a:pt x="3201" y="23324"/>
                    </a:cubicBezTo>
                    <a:cubicBezTo>
                      <a:pt x="3390" y="23331"/>
                      <a:pt x="3550" y="23467"/>
                      <a:pt x="3556" y="23662"/>
                    </a:cubicBezTo>
                    <a:cubicBezTo>
                      <a:pt x="3559" y="23844"/>
                      <a:pt x="3410" y="24018"/>
                      <a:pt x="3222" y="24018"/>
                    </a:cubicBezTo>
                    <a:cubicBezTo>
                      <a:pt x="3221" y="24018"/>
                      <a:pt x="3219" y="24018"/>
                      <a:pt x="3217" y="24018"/>
                    </a:cubicBezTo>
                    <a:cubicBezTo>
                      <a:pt x="3028" y="24012"/>
                      <a:pt x="2869" y="23876"/>
                      <a:pt x="2862" y="23679"/>
                    </a:cubicBezTo>
                    <a:cubicBezTo>
                      <a:pt x="2859" y="23498"/>
                      <a:pt x="3008" y="23324"/>
                      <a:pt x="3196" y="23324"/>
                    </a:cubicBezTo>
                    <a:close/>
                    <a:moveTo>
                      <a:pt x="16522" y="24100"/>
                    </a:moveTo>
                    <a:cubicBezTo>
                      <a:pt x="16517" y="24103"/>
                      <a:pt x="16513" y="24106"/>
                      <a:pt x="16508" y="24109"/>
                    </a:cubicBezTo>
                    <a:cubicBezTo>
                      <a:pt x="16513" y="24106"/>
                      <a:pt x="16517" y="24103"/>
                      <a:pt x="16522" y="24100"/>
                    </a:cubicBezTo>
                    <a:close/>
                    <a:moveTo>
                      <a:pt x="12151" y="25748"/>
                    </a:moveTo>
                    <a:lnTo>
                      <a:pt x="12151" y="25748"/>
                    </a:lnTo>
                    <a:cubicBezTo>
                      <a:pt x="12149" y="25748"/>
                      <a:pt x="12148" y="25748"/>
                      <a:pt x="12147" y="25749"/>
                    </a:cubicBezTo>
                    <a:cubicBezTo>
                      <a:pt x="12149" y="25749"/>
                      <a:pt x="12150" y="25749"/>
                      <a:pt x="12151" y="25748"/>
                    </a:cubicBezTo>
                    <a:close/>
                    <a:moveTo>
                      <a:pt x="8998" y="1"/>
                    </a:moveTo>
                    <a:cubicBezTo>
                      <a:pt x="8757" y="4"/>
                      <a:pt x="8517" y="11"/>
                      <a:pt x="8276" y="21"/>
                    </a:cubicBezTo>
                    <a:cubicBezTo>
                      <a:pt x="8032" y="28"/>
                      <a:pt x="7793" y="28"/>
                      <a:pt x="7549" y="31"/>
                    </a:cubicBezTo>
                    <a:cubicBezTo>
                      <a:pt x="7254" y="34"/>
                      <a:pt x="6955" y="51"/>
                      <a:pt x="6658" y="65"/>
                    </a:cubicBezTo>
                    <a:cubicBezTo>
                      <a:pt x="6330" y="82"/>
                      <a:pt x="6001" y="85"/>
                      <a:pt x="5669" y="106"/>
                    </a:cubicBezTo>
                    <a:cubicBezTo>
                      <a:pt x="5510" y="112"/>
                      <a:pt x="5347" y="140"/>
                      <a:pt x="5188" y="160"/>
                    </a:cubicBezTo>
                    <a:cubicBezTo>
                      <a:pt x="5039" y="176"/>
                      <a:pt x="4894" y="190"/>
                      <a:pt x="4745" y="197"/>
                    </a:cubicBezTo>
                    <a:cubicBezTo>
                      <a:pt x="4596" y="204"/>
                      <a:pt x="4444" y="207"/>
                      <a:pt x="4291" y="211"/>
                    </a:cubicBezTo>
                    <a:cubicBezTo>
                      <a:pt x="4148" y="217"/>
                      <a:pt x="4005" y="234"/>
                      <a:pt x="3859" y="250"/>
                    </a:cubicBezTo>
                    <a:lnTo>
                      <a:pt x="3859" y="250"/>
                    </a:lnTo>
                    <a:cubicBezTo>
                      <a:pt x="3863" y="250"/>
                      <a:pt x="3867" y="249"/>
                      <a:pt x="3871" y="248"/>
                    </a:cubicBezTo>
                    <a:cubicBezTo>
                      <a:pt x="3866" y="248"/>
                      <a:pt x="3861" y="250"/>
                      <a:pt x="3857" y="251"/>
                    </a:cubicBezTo>
                    <a:lnTo>
                      <a:pt x="3857" y="251"/>
                    </a:lnTo>
                    <a:cubicBezTo>
                      <a:pt x="3857" y="250"/>
                      <a:pt x="3858" y="250"/>
                      <a:pt x="3859" y="250"/>
                    </a:cubicBezTo>
                    <a:lnTo>
                      <a:pt x="3859" y="250"/>
                    </a:lnTo>
                    <a:cubicBezTo>
                      <a:pt x="3858" y="250"/>
                      <a:pt x="3857" y="251"/>
                      <a:pt x="3856" y="251"/>
                    </a:cubicBezTo>
                    <a:lnTo>
                      <a:pt x="3856" y="251"/>
                    </a:lnTo>
                    <a:cubicBezTo>
                      <a:pt x="3856" y="251"/>
                      <a:pt x="3856" y="251"/>
                      <a:pt x="3857" y="251"/>
                    </a:cubicBezTo>
                    <a:lnTo>
                      <a:pt x="3857" y="251"/>
                    </a:lnTo>
                    <a:cubicBezTo>
                      <a:pt x="3855" y="251"/>
                      <a:pt x="3853" y="251"/>
                      <a:pt x="3851" y="251"/>
                    </a:cubicBezTo>
                    <a:cubicBezTo>
                      <a:pt x="3852" y="251"/>
                      <a:pt x="3852" y="251"/>
                      <a:pt x="3853" y="251"/>
                    </a:cubicBezTo>
                    <a:lnTo>
                      <a:pt x="3853" y="251"/>
                    </a:lnTo>
                    <a:cubicBezTo>
                      <a:pt x="3847" y="252"/>
                      <a:pt x="3841" y="253"/>
                      <a:pt x="3834" y="254"/>
                    </a:cubicBezTo>
                    <a:cubicBezTo>
                      <a:pt x="3692" y="275"/>
                      <a:pt x="3553" y="295"/>
                      <a:pt x="3414" y="319"/>
                    </a:cubicBezTo>
                    <a:cubicBezTo>
                      <a:pt x="3364" y="339"/>
                      <a:pt x="3312" y="359"/>
                      <a:pt x="3258" y="376"/>
                    </a:cubicBezTo>
                    <a:cubicBezTo>
                      <a:pt x="3167" y="407"/>
                      <a:pt x="3072" y="434"/>
                      <a:pt x="2984" y="471"/>
                    </a:cubicBezTo>
                    <a:cubicBezTo>
                      <a:pt x="2970" y="475"/>
                      <a:pt x="2960" y="481"/>
                      <a:pt x="2950" y="488"/>
                    </a:cubicBezTo>
                    <a:cubicBezTo>
                      <a:pt x="2930" y="501"/>
                      <a:pt x="2909" y="515"/>
                      <a:pt x="2889" y="529"/>
                    </a:cubicBezTo>
                    <a:cubicBezTo>
                      <a:pt x="2848" y="566"/>
                      <a:pt x="2808" y="603"/>
                      <a:pt x="2767" y="644"/>
                    </a:cubicBezTo>
                    <a:lnTo>
                      <a:pt x="2778" y="634"/>
                    </a:lnTo>
                    <a:lnTo>
                      <a:pt x="2764" y="648"/>
                    </a:lnTo>
                    <a:lnTo>
                      <a:pt x="2754" y="657"/>
                    </a:lnTo>
                    <a:cubicBezTo>
                      <a:pt x="2755" y="657"/>
                      <a:pt x="2756" y="656"/>
                      <a:pt x="2757" y="655"/>
                    </a:cubicBezTo>
                    <a:lnTo>
                      <a:pt x="2757" y="655"/>
                    </a:lnTo>
                    <a:cubicBezTo>
                      <a:pt x="2731" y="684"/>
                      <a:pt x="2705" y="717"/>
                      <a:pt x="2679" y="749"/>
                    </a:cubicBezTo>
                    <a:cubicBezTo>
                      <a:pt x="2645" y="796"/>
                      <a:pt x="2618" y="847"/>
                      <a:pt x="2591" y="895"/>
                    </a:cubicBezTo>
                    <a:cubicBezTo>
                      <a:pt x="2557" y="965"/>
                      <a:pt x="2531" y="1040"/>
                      <a:pt x="2503" y="1111"/>
                    </a:cubicBezTo>
                    <a:cubicBezTo>
                      <a:pt x="2493" y="1314"/>
                      <a:pt x="2486" y="1517"/>
                      <a:pt x="2470" y="1720"/>
                    </a:cubicBezTo>
                    <a:cubicBezTo>
                      <a:pt x="2445" y="2086"/>
                      <a:pt x="2429" y="2452"/>
                      <a:pt x="2412" y="2818"/>
                    </a:cubicBezTo>
                    <a:cubicBezTo>
                      <a:pt x="2392" y="3180"/>
                      <a:pt x="2348" y="3542"/>
                      <a:pt x="2320" y="3905"/>
                    </a:cubicBezTo>
                    <a:cubicBezTo>
                      <a:pt x="2293" y="4257"/>
                      <a:pt x="2249" y="4609"/>
                      <a:pt x="2222" y="4958"/>
                    </a:cubicBezTo>
                    <a:cubicBezTo>
                      <a:pt x="2158" y="5693"/>
                      <a:pt x="2080" y="6421"/>
                      <a:pt x="2006" y="7152"/>
                    </a:cubicBezTo>
                    <a:cubicBezTo>
                      <a:pt x="1965" y="7531"/>
                      <a:pt x="1924" y="7914"/>
                      <a:pt x="1867" y="8293"/>
                    </a:cubicBezTo>
                    <a:cubicBezTo>
                      <a:pt x="1806" y="8673"/>
                      <a:pt x="1738" y="9052"/>
                      <a:pt x="1667" y="9431"/>
                    </a:cubicBezTo>
                    <a:cubicBezTo>
                      <a:pt x="1531" y="10156"/>
                      <a:pt x="1382" y="10880"/>
                      <a:pt x="1251" y="11608"/>
                    </a:cubicBezTo>
                    <a:cubicBezTo>
                      <a:pt x="1125" y="12313"/>
                      <a:pt x="1023" y="13021"/>
                      <a:pt x="865" y="13718"/>
                    </a:cubicBezTo>
                    <a:cubicBezTo>
                      <a:pt x="783" y="14087"/>
                      <a:pt x="688" y="14452"/>
                      <a:pt x="604" y="14818"/>
                    </a:cubicBezTo>
                    <a:cubicBezTo>
                      <a:pt x="519" y="15184"/>
                      <a:pt x="448" y="15550"/>
                      <a:pt x="377" y="15915"/>
                    </a:cubicBezTo>
                    <a:cubicBezTo>
                      <a:pt x="302" y="16287"/>
                      <a:pt x="231" y="16657"/>
                      <a:pt x="180" y="17033"/>
                    </a:cubicBezTo>
                    <a:cubicBezTo>
                      <a:pt x="58" y="18079"/>
                      <a:pt x="1" y="19132"/>
                      <a:pt x="7" y="20188"/>
                    </a:cubicBezTo>
                    <a:cubicBezTo>
                      <a:pt x="15" y="20558"/>
                      <a:pt x="38" y="20924"/>
                      <a:pt x="88" y="21293"/>
                    </a:cubicBezTo>
                    <a:cubicBezTo>
                      <a:pt x="133" y="21543"/>
                      <a:pt x="190" y="21790"/>
                      <a:pt x="258" y="22037"/>
                    </a:cubicBezTo>
                    <a:cubicBezTo>
                      <a:pt x="255" y="22034"/>
                      <a:pt x="255" y="22031"/>
                      <a:pt x="251" y="22027"/>
                    </a:cubicBezTo>
                    <a:lnTo>
                      <a:pt x="251" y="22027"/>
                    </a:lnTo>
                    <a:cubicBezTo>
                      <a:pt x="255" y="22031"/>
                      <a:pt x="255" y="22037"/>
                      <a:pt x="258" y="22044"/>
                    </a:cubicBezTo>
                    <a:cubicBezTo>
                      <a:pt x="260" y="22047"/>
                      <a:pt x="261" y="22051"/>
                      <a:pt x="261" y="22055"/>
                    </a:cubicBezTo>
                    <a:lnTo>
                      <a:pt x="261" y="22055"/>
                    </a:lnTo>
                    <a:cubicBezTo>
                      <a:pt x="260" y="22053"/>
                      <a:pt x="259" y="22052"/>
                      <a:pt x="258" y="22051"/>
                    </a:cubicBezTo>
                    <a:lnTo>
                      <a:pt x="258" y="22051"/>
                    </a:lnTo>
                    <a:cubicBezTo>
                      <a:pt x="332" y="22289"/>
                      <a:pt x="409" y="22528"/>
                      <a:pt x="503" y="22762"/>
                    </a:cubicBezTo>
                    <a:lnTo>
                      <a:pt x="503" y="22762"/>
                    </a:lnTo>
                    <a:cubicBezTo>
                      <a:pt x="499" y="22754"/>
                      <a:pt x="494" y="22746"/>
                      <a:pt x="492" y="22738"/>
                    </a:cubicBezTo>
                    <a:lnTo>
                      <a:pt x="492" y="22738"/>
                    </a:lnTo>
                    <a:cubicBezTo>
                      <a:pt x="495" y="22748"/>
                      <a:pt x="502" y="22762"/>
                      <a:pt x="505" y="22773"/>
                    </a:cubicBezTo>
                    <a:cubicBezTo>
                      <a:pt x="580" y="22942"/>
                      <a:pt x="665" y="23104"/>
                      <a:pt x="746" y="23267"/>
                    </a:cubicBezTo>
                    <a:cubicBezTo>
                      <a:pt x="763" y="23290"/>
                      <a:pt x="773" y="23314"/>
                      <a:pt x="783" y="23341"/>
                    </a:cubicBezTo>
                    <a:cubicBezTo>
                      <a:pt x="800" y="23375"/>
                      <a:pt x="817" y="23409"/>
                      <a:pt x="834" y="23443"/>
                    </a:cubicBezTo>
                    <a:cubicBezTo>
                      <a:pt x="912" y="23508"/>
                      <a:pt x="994" y="23577"/>
                      <a:pt x="1073" y="23646"/>
                    </a:cubicBezTo>
                    <a:lnTo>
                      <a:pt x="1073" y="23646"/>
                    </a:lnTo>
                    <a:cubicBezTo>
                      <a:pt x="1071" y="23644"/>
                      <a:pt x="1069" y="23643"/>
                      <a:pt x="1068" y="23642"/>
                    </a:cubicBezTo>
                    <a:lnTo>
                      <a:pt x="1068" y="23642"/>
                    </a:lnTo>
                    <a:cubicBezTo>
                      <a:pt x="1070" y="23646"/>
                      <a:pt x="1076" y="23648"/>
                      <a:pt x="1079" y="23651"/>
                    </a:cubicBezTo>
                    <a:lnTo>
                      <a:pt x="1079" y="23651"/>
                    </a:lnTo>
                    <a:cubicBezTo>
                      <a:pt x="1077" y="23649"/>
                      <a:pt x="1075" y="23648"/>
                      <a:pt x="1073" y="23646"/>
                    </a:cubicBezTo>
                    <a:lnTo>
                      <a:pt x="1073" y="23646"/>
                    </a:lnTo>
                    <a:cubicBezTo>
                      <a:pt x="1075" y="23648"/>
                      <a:pt x="1078" y="23650"/>
                      <a:pt x="1080" y="23652"/>
                    </a:cubicBezTo>
                    <a:lnTo>
                      <a:pt x="1080" y="23652"/>
                    </a:lnTo>
                    <a:cubicBezTo>
                      <a:pt x="1079" y="23651"/>
                      <a:pt x="1079" y="23651"/>
                      <a:pt x="1079" y="23651"/>
                    </a:cubicBezTo>
                    <a:lnTo>
                      <a:pt x="1079" y="23651"/>
                    </a:lnTo>
                    <a:cubicBezTo>
                      <a:pt x="1079" y="23651"/>
                      <a:pt x="1080" y="23652"/>
                      <a:pt x="1080" y="23652"/>
                    </a:cubicBezTo>
                    <a:lnTo>
                      <a:pt x="1080" y="23652"/>
                    </a:lnTo>
                    <a:cubicBezTo>
                      <a:pt x="1082" y="23654"/>
                      <a:pt x="1083" y="23655"/>
                      <a:pt x="1084" y="23656"/>
                    </a:cubicBezTo>
                    <a:cubicBezTo>
                      <a:pt x="1226" y="23778"/>
                      <a:pt x="1362" y="23903"/>
                      <a:pt x="1515" y="24015"/>
                    </a:cubicBezTo>
                    <a:cubicBezTo>
                      <a:pt x="1629" y="24089"/>
                      <a:pt x="1748" y="24154"/>
                      <a:pt x="1867" y="24222"/>
                    </a:cubicBezTo>
                    <a:cubicBezTo>
                      <a:pt x="2009" y="24306"/>
                      <a:pt x="2151" y="24391"/>
                      <a:pt x="2293" y="24472"/>
                    </a:cubicBezTo>
                    <a:cubicBezTo>
                      <a:pt x="2567" y="24634"/>
                      <a:pt x="2835" y="24814"/>
                      <a:pt x="3120" y="24963"/>
                    </a:cubicBezTo>
                    <a:cubicBezTo>
                      <a:pt x="3404" y="25095"/>
                      <a:pt x="3698" y="25197"/>
                      <a:pt x="3983" y="25319"/>
                    </a:cubicBezTo>
                    <a:cubicBezTo>
                      <a:pt x="4014" y="25332"/>
                      <a:pt x="4044" y="25345"/>
                      <a:pt x="4075" y="25359"/>
                    </a:cubicBezTo>
                    <a:cubicBezTo>
                      <a:pt x="4270" y="25414"/>
                      <a:pt x="4467" y="25464"/>
                      <a:pt x="4664" y="25515"/>
                    </a:cubicBezTo>
                    <a:cubicBezTo>
                      <a:pt x="4985" y="25597"/>
                      <a:pt x="5303" y="25691"/>
                      <a:pt x="5628" y="25759"/>
                    </a:cubicBezTo>
                    <a:cubicBezTo>
                      <a:pt x="5883" y="25809"/>
                      <a:pt x="6133" y="25844"/>
                      <a:pt x="6387" y="25874"/>
                    </a:cubicBezTo>
                    <a:cubicBezTo>
                      <a:pt x="6621" y="25901"/>
                      <a:pt x="6854" y="25928"/>
                      <a:pt x="7088" y="25948"/>
                    </a:cubicBezTo>
                    <a:cubicBezTo>
                      <a:pt x="7281" y="25959"/>
                      <a:pt x="7475" y="25962"/>
                      <a:pt x="7669" y="25962"/>
                    </a:cubicBezTo>
                    <a:cubicBezTo>
                      <a:pt x="7862" y="25962"/>
                      <a:pt x="8056" y="25959"/>
                      <a:pt x="8249" y="25955"/>
                    </a:cubicBezTo>
                    <a:cubicBezTo>
                      <a:pt x="8305" y="25954"/>
                      <a:pt x="8360" y="25954"/>
                      <a:pt x="8416" y="25954"/>
                    </a:cubicBezTo>
                    <a:cubicBezTo>
                      <a:pt x="8550" y="25954"/>
                      <a:pt x="8684" y="25956"/>
                      <a:pt x="8818" y="25958"/>
                    </a:cubicBezTo>
                    <a:cubicBezTo>
                      <a:pt x="8874" y="25959"/>
                      <a:pt x="8930" y="25960"/>
                      <a:pt x="8986" y="25960"/>
                    </a:cubicBezTo>
                    <a:cubicBezTo>
                      <a:pt x="9132" y="25960"/>
                      <a:pt x="9277" y="25956"/>
                      <a:pt x="9424" y="25952"/>
                    </a:cubicBezTo>
                    <a:lnTo>
                      <a:pt x="9380" y="25952"/>
                    </a:lnTo>
                    <a:cubicBezTo>
                      <a:pt x="9787" y="25928"/>
                      <a:pt x="10196" y="25908"/>
                      <a:pt x="10603" y="25888"/>
                    </a:cubicBezTo>
                    <a:cubicBezTo>
                      <a:pt x="10873" y="25864"/>
                      <a:pt x="11145" y="25836"/>
                      <a:pt x="11415" y="25816"/>
                    </a:cubicBezTo>
                    <a:cubicBezTo>
                      <a:pt x="11547" y="25803"/>
                      <a:pt x="11679" y="25803"/>
                      <a:pt x="11815" y="25800"/>
                    </a:cubicBezTo>
                    <a:cubicBezTo>
                      <a:pt x="11923" y="25786"/>
                      <a:pt x="12031" y="25769"/>
                      <a:pt x="12140" y="25749"/>
                    </a:cubicBezTo>
                    <a:lnTo>
                      <a:pt x="12144" y="25749"/>
                    </a:lnTo>
                    <a:cubicBezTo>
                      <a:pt x="12147" y="25749"/>
                      <a:pt x="12150" y="25749"/>
                      <a:pt x="12153" y="25745"/>
                    </a:cubicBezTo>
                    <a:lnTo>
                      <a:pt x="12153" y="25745"/>
                    </a:lnTo>
                    <a:cubicBezTo>
                      <a:pt x="12152" y="25747"/>
                      <a:pt x="12151" y="25747"/>
                      <a:pt x="12151" y="25748"/>
                    </a:cubicBezTo>
                    <a:lnTo>
                      <a:pt x="12151" y="25748"/>
                    </a:lnTo>
                    <a:cubicBezTo>
                      <a:pt x="12285" y="25721"/>
                      <a:pt x="12422" y="25694"/>
                      <a:pt x="12556" y="25671"/>
                    </a:cubicBezTo>
                    <a:cubicBezTo>
                      <a:pt x="12936" y="25593"/>
                      <a:pt x="13308" y="25495"/>
                      <a:pt x="13677" y="25376"/>
                    </a:cubicBezTo>
                    <a:cubicBezTo>
                      <a:pt x="13935" y="25288"/>
                      <a:pt x="14192" y="25197"/>
                      <a:pt x="14452" y="25109"/>
                    </a:cubicBezTo>
                    <a:cubicBezTo>
                      <a:pt x="14710" y="25024"/>
                      <a:pt x="14964" y="24933"/>
                      <a:pt x="15208" y="24817"/>
                    </a:cubicBezTo>
                    <a:cubicBezTo>
                      <a:pt x="15387" y="24729"/>
                      <a:pt x="15570" y="24642"/>
                      <a:pt x="15749" y="24556"/>
                    </a:cubicBezTo>
                    <a:cubicBezTo>
                      <a:pt x="16020" y="24422"/>
                      <a:pt x="16274" y="24261"/>
                      <a:pt x="16528" y="24096"/>
                    </a:cubicBezTo>
                    <a:lnTo>
                      <a:pt x="16528" y="24096"/>
                    </a:lnTo>
                    <a:cubicBezTo>
                      <a:pt x="16526" y="24098"/>
                      <a:pt x="16524" y="24099"/>
                      <a:pt x="16522" y="24100"/>
                    </a:cubicBezTo>
                    <a:lnTo>
                      <a:pt x="16522" y="24100"/>
                    </a:lnTo>
                    <a:cubicBezTo>
                      <a:pt x="16531" y="24095"/>
                      <a:pt x="16540" y="24090"/>
                      <a:pt x="16549" y="24083"/>
                    </a:cubicBezTo>
                    <a:lnTo>
                      <a:pt x="16549" y="24083"/>
                    </a:lnTo>
                    <a:cubicBezTo>
                      <a:pt x="16542" y="24087"/>
                      <a:pt x="16535" y="24092"/>
                      <a:pt x="16528" y="24096"/>
                    </a:cubicBezTo>
                    <a:lnTo>
                      <a:pt x="16528" y="24096"/>
                    </a:lnTo>
                    <a:cubicBezTo>
                      <a:pt x="16832" y="23891"/>
                      <a:pt x="17134" y="23686"/>
                      <a:pt x="17443" y="23487"/>
                    </a:cubicBezTo>
                    <a:lnTo>
                      <a:pt x="17443" y="23487"/>
                    </a:lnTo>
                    <a:cubicBezTo>
                      <a:pt x="17429" y="23493"/>
                      <a:pt x="17415" y="23504"/>
                      <a:pt x="17402" y="23510"/>
                    </a:cubicBezTo>
                    <a:cubicBezTo>
                      <a:pt x="17527" y="23429"/>
                      <a:pt x="17649" y="23351"/>
                      <a:pt x="17774" y="23270"/>
                    </a:cubicBezTo>
                    <a:lnTo>
                      <a:pt x="17774" y="23270"/>
                    </a:lnTo>
                    <a:cubicBezTo>
                      <a:pt x="17761" y="23276"/>
                      <a:pt x="17748" y="23287"/>
                      <a:pt x="17737" y="23293"/>
                    </a:cubicBezTo>
                    <a:cubicBezTo>
                      <a:pt x="18015" y="23104"/>
                      <a:pt x="18286" y="22894"/>
                      <a:pt x="18543" y="22674"/>
                    </a:cubicBezTo>
                    <a:cubicBezTo>
                      <a:pt x="18628" y="22599"/>
                      <a:pt x="18712" y="22521"/>
                      <a:pt x="18787" y="22437"/>
                    </a:cubicBezTo>
                    <a:cubicBezTo>
                      <a:pt x="18866" y="22342"/>
                      <a:pt x="18935" y="22243"/>
                      <a:pt x="19016" y="22151"/>
                    </a:cubicBezTo>
                    <a:lnTo>
                      <a:pt x="19016" y="22151"/>
                    </a:lnTo>
                    <a:cubicBezTo>
                      <a:pt x="19021" y="22148"/>
                      <a:pt x="19024" y="22142"/>
                      <a:pt x="19028" y="22139"/>
                    </a:cubicBezTo>
                    <a:cubicBezTo>
                      <a:pt x="19031" y="22135"/>
                      <a:pt x="19031" y="22135"/>
                      <a:pt x="19034" y="22132"/>
                    </a:cubicBezTo>
                    <a:lnTo>
                      <a:pt x="19034" y="22132"/>
                    </a:lnTo>
                    <a:cubicBezTo>
                      <a:pt x="19031" y="22135"/>
                      <a:pt x="19031" y="22135"/>
                      <a:pt x="19028" y="22135"/>
                    </a:cubicBezTo>
                    <a:cubicBezTo>
                      <a:pt x="19051" y="22112"/>
                      <a:pt x="19075" y="22088"/>
                      <a:pt x="19095" y="22065"/>
                    </a:cubicBezTo>
                    <a:cubicBezTo>
                      <a:pt x="19125" y="21973"/>
                      <a:pt x="19159" y="21885"/>
                      <a:pt x="19183" y="21790"/>
                    </a:cubicBezTo>
                    <a:lnTo>
                      <a:pt x="19183" y="21790"/>
                    </a:lnTo>
                    <a:cubicBezTo>
                      <a:pt x="19183" y="21791"/>
                      <a:pt x="19183" y="21792"/>
                      <a:pt x="19183" y="21794"/>
                    </a:cubicBezTo>
                    <a:lnTo>
                      <a:pt x="19183" y="21794"/>
                    </a:lnTo>
                    <a:cubicBezTo>
                      <a:pt x="19185" y="21787"/>
                      <a:pt x="19187" y="21780"/>
                      <a:pt x="19190" y="21773"/>
                    </a:cubicBezTo>
                    <a:cubicBezTo>
                      <a:pt x="19190" y="21771"/>
                      <a:pt x="19191" y="21768"/>
                      <a:pt x="19192" y="21765"/>
                    </a:cubicBezTo>
                    <a:lnTo>
                      <a:pt x="19192" y="21765"/>
                    </a:lnTo>
                    <a:cubicBezTo>
                      <a:pt x="19192" y="21766"/>
                      <a:pt x="19191" y="21766"/>
                      <a:pt x="19190" y="21766"/>
                    </a:cubicBezTo>
                    <a:cubicBezTo>
                      <a:pt x="19261" y="21489"/>
                      <a:pt x="19328" y="21211"/>
                      <a:pt x="19383" y="20930"/>
                    </a:cubicBezTo>
                    <a:cubicBezTo>
                      <a:pt x="19437" y="20643"/>
                      <a:pt x="19481" y="20351"/>
                      <a:pt x="19518" y="20057"/>
                    </a:cubicBezTo>
                    <a:cubicBezTo>
                      <a:pt x="19542" y="19833"/>
                      <a:pt x="19559" y="19610"/>
                      <a:pt x="19566" y="19386"/>
                    </a:cubicBezTo>
                    <a:cubicBezTo>
                      <a:pt x="19562" y="19163"/>
                      <a:pt x="19556" y="18942"/>
                      <a:pt x="19528" y="18722"/>
                    </a:cubicBezTo>
                    <a:cubicBezTo>
                      <a:pt x="19498" y="18472"/>
                      <a:pt x="19464" y="18222"/>
                      <a:pt x="19434" y="17971"/>
                    </a:cubicBezTo>
                    <a:cubicBezTo>
                      <a:pt x="19369" y="17511"/>
                      <a:pt x="19308" y="17047"/>
                      <a:pt x="19247" y="16586"/>
                    </a:cubicBezTo>
                    <a:cubicBezTo>
                      <a:pt x="19200" y="16287"/>
                      <a:pt x="19149" y="15997"/>
                      <a:pt x="19095" y="15698"/>
                    </a:cubicBezTo>
                    <a:cubicBezTo>
                      <a:pt x="19037" y="15384"/>
                      <a:pt x="18990" y="15062"/>
                      <a:pt x="18926" y="14747"/>
                    </a:cubicBezTo>
                    <a:cubicBezTo>
                      <a:pt x="18861" y="14443"/>
                      <a:pt x="18776" y="14141"/>
                      <a:pt x="18712" y="13836"/>
                    </a:cubicBezTo>
                    <a:cubicBezTo>
                      <a:pt x="18645" y="13524"/>
                      <a:pt x="18573" y="13216"/>
                      <a:pt x="18489" y="12912"/>
                    </a:cubicBezTo>
                    <a:lnTo>
                      <a:pt x="18489" y="12919"/>
                    </a:lnTo>
                    <a:cubicBezTo>
                      <a:pt x="18445" y="12760"/>
                      <a:pt x="18401" y="12600"/>
                      <a:pt x="18357" y="12441"/>
                    </a:cubicBezTo>
                    <a:cubicBezTo>
                      <a:pt x="18306" y="12269"/>
                      <a:pt x="18256" y="12096"/>
                      <a:pt x="18201" y="11923"/>
                    </a:cubicBezTo>
                    <a:cubicBezTo>
                      <a:pt x="18147" y="11750"/>
                      <a:pt x="18079" y="11578"/>
                      <a:pt x="18028" y="11405"/>
                    </a:cubicBezTo>
                    <a:cubicBezTo>
                      <a:pt x="17917" y="11043"/>
                      <a:pt x="17829" y="10680"/>
                      <a:pt x="17731" y="10314"/>
                    </a:cubicBezTo>
                    <a:cubicBezTo>
                      <a:pt x="17629" y="9956"/>
                      <a:pt x="17537" y="9594"/>
                      <a:pt x="17453" y="9228"/>
                    </a:cubicBezTo>
                    <a:cubicBezTo>
                      <a:pt x="17371" y="8872"/>
                      <a:pt x="17276" y="8520"/>
                      <a:pt x="17199" y="8165"/>
                    </a:cubicBezTo>
                    <a:cubicBezTo>
                      <a:pt x="17118" y="7812"/>
                      <a:pt x="17033" y="7464"/>
                      <a:pt x="16959" y="7108"/>
                    </a:cubicBezTo>
                    <a:cubicBezTo>
                      <a:pt x="16881" y="6726"/>
                      <a:pt x="16806" y="6340"/>
                      <a:pt x="16735" y="5954"/>
                    </a:cubicBezTo>
                    <a:cubicBezTo>
                      <a:pt x="16590" y="5212"/>
                      <a:pt x="16562" y="4453"/>
                      <a:pt x="16512" y="3705"/>
                    </a:cubicBezTo>
                    <a:cubicBezTo>
                      <a:pt x="16498" y="3485"/>
                      <a:pt x="16477" y="3269"/>
                      <a:pt x="16460" y="3048"/>
                    </a:cubicBezTo>
                    <a:cubicBezTo>
                      <a:pt x="16460" y="3041"/>
                      <a:pt x="16457" y="3035"/>
                      <a:pt x="16457" y="3031"/>
                    </a:cubicBezTo>
                    <a:lnTo>
                      <a:pt x="16457" y="3028"/>
                    </a:lnTo>
                    <a:cubicBezTo>
                      <a:pt x="16454" y="2939"/>
                      <a:pt x="16447" y="2852"/>
                      <a:pt x="16440" y="2764"/>
                    </a:cubicBezTo>
                    <a:cubicBezTo>
                      <a:pt x="16437" y="2753"/>
                      <a:pt x="16437" y="2740"/>
                      <a:pt x="16437" y="2730"/>
                    </a:cubicBezTo>
                    <a:cubicBezTo>
                      <a:pt x="16434" y="2672"/>
                      <a:pt x="16430" y="2614"/>
                      <a:pt x="16420" y="2557"/>
                    </a:cubicBezTo>
                    <a:cubicBezTo>
                      <a:pt x="16420" y="2550"/>
                      <a:pt x="16417" y="2547"/>
                      <a:pt x="16417" y="2540"/>
                    </a:cubicBezTo>
                    <a:cubicBezTo>
                      <a:pt x="16390" y="2202"/>
                      <a:pt x="16376" y="1859"/>
                      <a:pt x="16349" y="1521"/>
                    </a:cubicBezTo>
                    <a:cubicBezTo>
                      <a:pt x="16346" y="1473"/>
                      <a:pt x="16338" y="1423"/>
                      <a:pt x="16335" y="1375"/>
                    </a:cubicBezTo>
                    <a:cubicBezTo>
                      <a:pt x="16305" y="1328"/>
                      <a:pt x="16285" y="1281"/>
                      <a:pt x="16278" y="1223"/>
                    </a:cubicBezTo>
                    <a:cubicBezTo>
                      <a:pt x="16260" y="1169"/>
                      <a:pt x="16240" y="1115"/>
                      <a:pt x="16220" y="1064"/>
                    </a:cubicBezTo>
                    <a:cubicBezTo>
                      <a:pt x="16204" y="1003"/>
                      <a:pt x="16187" y="942"/>
                      <a:pt x="16166" y="884"/>
                    </a:cubicBezTo>
                    <a:cubicBezTo>
                      <a:pt x="16159" y="864"/>
                      <a:pt x="16149" y="847"/>
                      <a:pt x="16143" y="827"/>
                    </a:cubicBezTo>
                    <a:cubicBezTo>
                      <a:pt x="16126" y="803"/>
                      <a:pt x="16112" y="776"/>
                      <a:pt x="16095" y="753"/>
                    </a:cubicBezTo>
                    <a:cubicBezTo>
                      <a:pt x="16074" y="725"/>
                      <a:pt x="16051" y="698"/>
                      <a:pt x="16030" y="675"/>
                    </a:cubicBezTo>
                    <a:cubicBezTo>
                      <a:pt x="16017" y="661"/>
                      <a:pt x="16004" y="648"/>
                      <a:pt x="15993" y="637"/>
                    </a:cubicBezTo>
                    <a:cubicBezTo>
                      <a:pt x="15980" y="627"/>
                      <a:pt x="15966" y="620"/>
                      <a:pt x="15956" y="610"/>
                    </a:cubicBezTo>
                    <a:cubicBezTo>
                      <a:pt x="15922" y="590"/>
                      <a:pt x="15888" y="573"/>
                      <a:pt x="15854" y="556"/>
                    </a:cubicBezTo>
                    <a:cubicBezTo>
                      <a:pt x="15821" y="546"/>
                      <a:pt x="15790" y="532"/>
                      <a:pt x="15757" y="522"/>
                    </a:cubicBezTo>
                    <a:cubicBezTo>
                      <a:pt x="15631" y="488"/>
                      <a:pt x="15506" y="454"/>
                      <a:pt x="15377" y="434"/>
                    </a:cubicBezTo>
                    <a:cubicBezTo>
                      <a:pt x="15380" y="434"/>
                      <a:pt x="15383" y="434"/>
                      <a:pt x="15387" y="434"/>
                    </a:cubicBezTo>
                    <a:lnTo>
                      <a:pt x="15387" y="434"/>
                    </a:lnTo>
                    <a:cubicBezTo>
                      <a:pt x="15190" y="401"/>
                      <a:pt x="14999" y="354"/>
                      <a:pt x="14802" y="323"/>
                    </a:cubicBezTo>
                    <a:cubicBezTo>
                      <a:pt x="14500" y="289"/>
                      <a:pt x="14195" y="262"/>
                      <a:pt x="13891" y="231"/>
                    </a:cubicBezTo>
                    <a:cubicBezTo>
                      <a:pt x="13525" y="197"/>
                      <a:pt x="13156" y="176"/>
                      <a:pt x="12786" y="140"/>
                    </a:cubicBezTo>
                    <a:cubicBezTo>
                      <a:pt x="12421" y="102"/>
                      <a:pt x="12052" y="68"/>
                      <a:pt x="11683" y="54"/>
                    </a:cubicBezTo>
                    <a:cubicBezTo>
                      <a:pt x="11226" y="38"/>
                      <a:pt x="10772" y="18"/>
                      <a:pt x="10318" y="7"/>
                    </a:cubicBezTo>
                    <a:cubicBezTo>
                      <a:pt x="10303" y="6"/>
                      <a:pt x="10287" y="6"/>
                      <a:pt x="10271" y="6"/>
                    </a:cubicBezTo>
                    <a:cubicBezTo>
                      <a:pt x="10239" y="6"/>
                      <a:pt x="10207" y="7"/>
                      <a:pt x="10176" y="7"/>
                    </a:cubicBezTo>
                    <a:cubicBezTo>
                      <a:pt x="10154" y="6"/>
                      <a:pt x="10131" y="6"/>
                      <a:pt x="10108" y="6"/>
                    </a:cubicBezTo>
                    <a:cubicBezTo>
                      <a:pt x="10084" y="6"/>
                      <a:pt x="10061" y="6"/>
                      <a:pt x="10037" y="4"/>
                    </a:cubicBezTo>
                    <a:lnTo>
                      <a:pt x="10007" y="4"/>
                    </a:lnTo>
                    <a:cubicBezTo>
                      <a:pt x="9999" y="5"/>
                      <a:pt x="9991" y="6"/>
                      <a:pt x="9982" y="6"/>
                    </a:cubicBezTo>
                    <a:cubicBezTo>
                      <a:pt x="9965" y="6"/>
                      <a:pt x="9948" y="4"/>
                      <a:pt x="9932" y="4"/>
                    </a:cubicBezTo>
                    <a:lnTo>
                      <a:pt x="9929" y="4"/>
                    </a:lnTo>
                    <a:cubicBezTo>
                      <a:pt x="9915" y="7"/>
                      <a:pt x="9898" y="7"/>
                      <a:pt x="9885" y="7"/>
                    </a:cubicBezTo>
                    <a:lnTo>
                      <a:pt x="9827" y="7"/>
                    </a:lnTo>
                    <a:cubicBezTo>
                      <a:pt x="9560" y="7"/>
                      <a:pt x="9289" y="4"/>
                      <a:pt x="9021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7007328" y="5671064"/>
                <a:ext cx="9179" cy="543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29" extrusionOk="0">
                    <a:moveTo>
                      <a:pt x="0" y="0"/>
                    </a:moveTo>
                    <a:cubicBezTo>
                      <a:pt x="61" y="41"/>
                      <a:pt x="119" y="88"/>
                      <a:pt x="183" y="128"/>
                    </a:cubicBezTo>
                    <a:cubicBezTo>
                      <a:pt x="194" y="111"/>
                      <a:pt x="203" y="98"/>
                      <a:pt x="217" y="85"/>
                    </a:cubicBezTo>
                    <a:cubicBezTo>
                      <a:pt x="200" y="77"/>
                      <a:pt x="187" y="71"/>
                      <a:pt x="170" y="64"/>
                    </a:cubicBezTo>
                    <a:cubicBezTo>
                      <a:pt x="116" y="41"/>
                      <a:pt x="58" y="20"/>
                      <a:pt x="0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2" name="Google Shape;1182;p56"/>
              <p:cNvSpPr/>
              <p:nvPr/>
            </p:nvSpPr>
            <p:spPr>
              <a:xfrm>
                <a:off x="7289478" y="5705549"/>
                <a:ext cx="576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8" extrusionOk="0">
                    <a:moveTo>
                      <a:pt x="136" y="0"/>
                    </a:moveTo>
                    <a:lnTo>
                      <a:pt x="136" y="0"/>
                    </a:lnTo>
                    <a:cubicBezTo>
                      <a:pt x="92" y="3"/>
                      <a:pt x="44" y="3"/>
                      <a:pt x="0" y="7"/>
                    </a:cubicBezTo>
                    <a:cubicBezTo>
                      <a:pt x="8" y="10"/>
                      <a:pt x="18" y="14"/>
                      <a:pt x="24" y="17"/>
                    </a:cubicBezTo>
                    <a:cubicBezTo>
                      <a:pt x="61" y="14"/>
                      <a:pt x="99" y="7"/>
                      <a:pt x="136" y="0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3" name="Google Shape;1183;p56"/>
              <p:cNvSpPr/>
              <p:nvPr/>
            </p:nvSpPr>
            <p:spPr>
              <a:xfrm>
                <a:off x="7165729" y="5829971"/>
                <a:ext cx="79284" cy="43284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028" extrusionOk="0">
                    <a:moveTo>
                      <a:pt x="1" y="1"/>
                    </a:moveTo>
                    <a:cubicBezTo>
                      <a:pt x="24" y="69"/>
                      <a:pt x="45" y="137"/>
                      <a:pt x="72" y="204"/>
                    </a:cubicBezTo>
                    <a:cubicBezTo>
                      <a:pt x="109" y="289"/>
                      <a:pt x="146" y="371"/>
                      <a:pt x="190" y="452"/>
                    </a:cubicBezTo>
                    <a:cubicBezTo>
                      <a:pt x="224" y="506"/>
                      <a:pt x="258" y="557"/>
                      <a:pt x="295" y="607"/>
                    </a:cubicBezTo>
                    <a:cubicBezTo>
                      <a:pt x="315" y="635"/>
                      <a:pt x="339" y="658"/>
                      <a:pt x="359" y="682"/>
                    </a:cubicBezTo>
                    <a:cubicBezTo>
                      <a:pt x="393" y="716"/>
                      <a:pt x="431" y="743"/>
                      <a:pt x="464" y="773"/>
                    </a:cubicBezTo>
                    <a:cubicBezTo>
                      <a:pt x="501" y="801"/>
                      <a:pt x="539" y="824"/>
                      <a:pt x="576" y="848"/>
                    </a:cubicBezTo>
                    <a:cubicBezTo>
                      <a:pt x="623" y="871"/>
                      <a:pt x="671" y="895"/>
                      <a:pt x="718" y="915"/>
                    </a:cubicBezTo>
                    <a:cubicBezTo>
                      <a:pt x="793" y="949"/>
                      <a:pt x="874" y="976"/>
                      <a:pt x="956" y="1000"/>
                    </a:cubicBezTo>
                    <a:cubicBezTo>
                      <a:pt x="989" y="1010"/>
                      <a:pt x="1023" y="1017"/>
                      <a:pt x="1057" y="1024"/>
                    </a:cubicBezTo>
                    <a:cubicBezTo>
                      <a:pt x="1091" y="1024"/>
                      <a:pt x="1122" y="1027"/>
                      <a:pt x="1152" y="1027"/>
                    </a:cubicBezTo>
                    <a:cubicBezTo>
                      <a:pt x="1179" y="1027"/>
                      <a:pt x="1203" y="1024"/>
                      <a:pt x="1226" y="1021"/>
                    </a:cubicBezTo>
                    <a:cubicBezTo>
                      <a:pt x="1260" y="1010"/>
                      <a:pt x="1294" y="1000"/>
                      <a:pt x="1328" y="987"/>
                    </a:cubicBezTo>
                    <a:cubicBezTo>
                      <a:pt x="1342" y="990"/>
                      <a:pt x="1358" y="990"/>
                      <a:pt x="1375" y="993"/>
                    </a:cubicBezTo>
                    <a:cubicBezTo>
                      <a:pt x="1392" y="987"/>
                      <a:pt x="1412" y="980"/>
                      <a:pt x="1430" y="973"/>
                    </a:cubicBezTo>
                    <a:cubicBezTo>
                      <a:pt x="1453" y="963"/>
                      <a:pt x="1473" y="953"/>
                      <a:pt x="1494" y="940"/>
                    </a:cubicBezTo>
                    <a:cubicBezTo>
                      <a:pt x="1504" y="932"/>
                      <a:pt x="1514" y="926"/>
                      <a:pt x="1525" y="919"/>
                    </a:cubicBezTo>
                    <a:cubicBezTo>
                      <a:pt x="1531" y="915"/>
                      <a:pt x="1538" y="909"/>
                      <a:pt x="1541" y="905"/>
                    </a:cubicBezTo>
                    <a:cubicBezTo>
                      <a:pt x="1558" y="885"/>
                      <a:pt x="1575" y="868"/>
                      <a:pt x="1592" y="848"/>
                    </a:cubicBezTo>
                    <a:cubicBezTo>
                      <a:pt x="1642" y="780"/>
                      <a:pt x="1690" y="709"/>
                      <a:pt x="1738" y="638"/>
                    </a:cubicBezTo>
                    <a:cubicBezTo>
                      <a:pt x="1755" y="607"/>
                      <a:pt x="1772" y="577"/>
                      <a:pt x="1789" y="543"/>
                    </a:cubicBezTo>
                    <a:cubicBezTo>
                      <a:pt x="1809" y="482"/>
                      <a:pt x="1829" y="424"/>
                      <a:pt x="1850" y="360"/>
                    </a:cubicBezTo>
                    <a:cubicBezTo>
                      <a:pt x="1863" y="302"/>
                      <a:pt x="1873" y="241"/>
                      <a:pt x="1883" y="184"/>
                    </a:cubicBezTo>
                    <a:lnTo>
                      <a:pt x="1883" y="184"/>
                    </a:lnTo>
                    <a:cubicBezTo>
                      <a:pt x="1873" y="188"/>
                      <a:pt x="1863" y="194"/>
                      <a:pt x="1853" y="194"/>
                    </a:cubicBezTo>
                    <a:cubicBezTo>
                      <a:pt x="1696" y="219"/>
                      <a:pt x="1537" y="230"/>
                      <a:pt x="1378" y="230"/>
                    </a:cubicBezTo>
                    <a:cubicBezTo>
                      <a:pt x="1341" y="230"/>
                      <a:pt x="1304" y="230"/>
                      <a:pt x="1267" y="228"/>
                    </a:cubicBezTo>
                    <a:cubicBezTo>
                      <a:pt x="1026" y="221"/>
                      <a:pt x="786" y="191"/>
                      <a:pt x="553" y="140"/>
                    </a:cubicBezTo>
                    <a:cubicBezTo>
                      <a:pt x="367" y="102"/>
                      <a:pt x="180" y="55"/>
                      <a:pt x="1" y="1"/>
                    </a:cubicBezTo>
                    <a:close/>
                  </a:path>
                </a:pathLst>
              </a:custGeom>
              <a:solidFill>
                <a:srgbClr val="FCF7F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4" name="Google Shape;1184;p56"/>
              <p:cNvSpPr/>
              <p:nvPr/>
            </p:nvSpPr>
            <p:spPr>
              <a:xfrm>
                <a:off x="6993475" y="4498420"/>
                <a:ext cx="582485" cy="143411"/>
              </a:xfrm>
              <a:custGeom>
                <a:avLst/>
                <a:gdLst/>
                <a:ahLst/>
                <a:cxnLst/>
                <a:rect l="l" t="t" r="r" b="b"/>
                <a:pathLst>
                  <a:path w="13834" h="3406" extrusionOk="0">
                    <a:moveTo>
                      <a:pt x="1354" y="2281"/>
                    </a:moveTo>
                    <a:lnTo>
                      <a:pt x="1354" y="2281"/>
                    </a:lnTo>
                    <a:cubicBezTo>
                      <a:pt x="1353" y="2281"/>
                      <a:pt x="1352" y="2281"/>
                      <a:pt x="1351" y="2281"/>
                    </a:cubicBezTo>
                    <a:lnTo>
                      <a:pt x="1351" y="2281"/>
                    </a:lnTo>
                    <a:cubicBezTo>
                      <a:pt x="1352" y="2281"/>
                      <a:pt x="1353" y="2281"/>
                      <a:pt x="1354" y="2281"/>
                    </a:cubicBezTo>
                    <a:close/>
                    <a:moveTo>
                      <a:pt x="5995" y="0"/>
                    </a:moveTo>
                    <a:cubicBezTo>
                      <a:pt x="5687" y="0"/>
                      <a:pt x="5379" y="7"/>
                      <a:pt x="5070" y="23"/>
                    </a:cubicBezTo>
                    <a:cubicBezTo>
                      <a:pt x="4789" y="37"/>
                      <a:pt x="4511" y="50"/>
                      <a:pt x="4230" y="67"/>
                    </a:cubicBezTo>
                    <a:cubicBezTo>
                      <a:pt x="4085" y="80"/>
                      <a:pt x="3939" y="98"/>
                      <a:pt x="3794" y="114"/>
                    </a:cubicBezTo>
                    <a:cubicBezTo>
                      <a:pt x="3753" y="121"/>
                      <a:pt x="3716" y="124"/>
                      <a:pt x="3675" y="128"/>
                    </a:cubicBezTo>
                    <a:cubicBezTo>
                      <a:pt x="3651" y="131"/>
                      <a:pt x="3631" y="134"/>
                      <a:pt x="3608" y="138"/>
                    </a:cubicBezTo>
                    <a:cubicBezTo>
                      <a:pt x="3458" y="154"/>
                      <a:pt x="3309" y="179"/>
                      <a:pt x="3161" y="192"/>
                    </a:cubicBezTo>
                    <a:cubicBezTo>
                      <a:pt x="2781" y="226"/>
                      <a:pt x="2398" y="267"/>
                      <a:pt x="2020" y="304"/>
                    </a:cubicBezTo>
                    <a:cubicBezTo>
                      <a:pt x="1850" y="324"/>
                      <a:pt x="1681" y="334"/>
                      <a:pt x="1515" y="358"/>
                    </a:cubicBezTo>
                    <a:cubicBezTo>
                      <a:pt x="1335" y="385"/>
                      <a:pt x="1159" y="419"/>
                      <a:pt x="979" y="453"/>
                    </a:cubicBezTo>
                    <a:cubicBezTo>
                      <a:pt x="658" y="510"/>
                      <a:pt x="337" y="565"/>
                      <a:pt x="11" y="622"/>
                    </a:cubicBezTo>
                    <a:cubicBezTo>
                      <a:pt x="18" y="754"/>
                      <a:pt x="24" y="886"/>
                      <a:pt x="35" y="1018"/>
                    </a:cubicBezTo>
                    <a:cubicBezTo>
                      <a:pt x="49" y="1204"/>
                      <a:pt x="45" y="1387"/>
                      <a:pt x="38" y="1573"/>
                    </a:cubicBezTo>
                    <a:cubicBezTo>
                      <a:pt x="32" y="1926"/>
                      <a:pt x="29" y="2281"/>
                      <a:pt x="18" y="2633"/>
                    </a:cubicBezTo>
                    <a:cubicBezTo>
                      <a:pt x="11" y="2803"/>
                      <a:pt x="4" y="2972"/>
                      <a:pt x="1" y="3141"/>
                    </a:cubicBezTo>
                    <a:cubicBezTo>
                      <a:pt x="29" y="3070"/>
                      <a:pt x="55" y="2995"/>
                      <a:pt x="89" y="2925"/>
                    </a:cubicBezTo>
                    <a:cubicBezTo>
                      <a:pt x="116" y="2877"/>
                      <a:pt x="143" y="2826"/>
                      <a:pt x="177" y="2779"/>
                    </a:cubicBezTo>
                    <a:cubicBezTo>
                      <a:pt x="203" y="2747"/>
                      <a:pt x="229" y="2714"/>
                      <a:pt x="255" y="2685"/>
                    </a:cubicBezTo>
                    <a:lnTo>
                      <a:pt x="255" y="2685"/>
                    </a:lnTo>
                    <a:cubicBezTo>
                      <a:pt x="254" y="2686"/>
                      <a:pt x="253" y="2687"/>
                      <a:pt x="252" y="2687"/>
                    </a:cubicBezTo>
                    <a:lnTo>
                      <a:pt x="259" y="2681"/>
                    </a:lnTo>
                    <a:lnTo>
                      <a:pt x="259" y="2681"/>
                    </a:lnTo>
                    <a:cubicBezTo>
                      <a:pt x="257" y="2682"/>
                      <a:pt x="256" y="2684"/>
                      <a:pt x="255" y="2685"/>
                    </a:cubicBezTo>
                    <a:lnTo>
                      <a:pt x="255" y="2685"/>
                    </a:lnTo>
                    <a:cubicBezTo>
                      <a:pt x="257" y="2684"/>
                      <a:pt x="259" y="2683"/>
                      <a:pt x="259" y="2681"/>
                    </a:cubicBezTo>
                    <a:lnTo>
                      <a:pt x="259" y="2681"/>
                    </a:lnTo>
                    <a:lnTo>
                      <a:pt x="262" y="2678"/>
                    </a:lnTo>
                    <a:lnTo>
                      <a:pt x="276" y="2664"/>
                    </a:lnTo>
                    <a:lnTo>
                      <a:pt x="265" y="2674"/>
                    </a:lnTo>
                    <a:cubicBezTo>
                      <a:pt x="306" y="2633"/>
                      <a:pt x="346" y="2596"/>
                      <a:pt x="387" y="2559"/>
                    </a:cubicBezTo>
                    <a:cubicBezTo>
                      <a:pt x="407" y="2545"/>
                      <a:pt x="428" y="2531"/>
                      <a:pt x="448" y="2518"/>
                    </a:cubicBezTo>
                    <a:cubicBezTo>
                      <a:pt x="458" y="2511"/>
                      <a:pt x="468" y="2505"/>
                      <a:pt x="482" y="2501"/>
                    </a:cubicBezTo>
                    <a:cubicBezTo>
                      <a:pt x="570" y="2464"/>
                      <a:pt x="665" y="2437"/>
                      <a:pt x="756" y="2406"/>
                    </a:cubicBezTo>
                    <a:cubicBezTo>
                      <a:pt x="810" y="2389"/>
                      <a:pt x="862" y="2369"/>
                      <a:pt x="912" y="2349"/>
                    </a:cubicBezTo>
                    <a:cubicBezTo>
                      <a:pt x="1051" y="2325"/>
                      <a:pt x="1190" y="2305"/>
                      <a:pt x="1332" y="2284"/>
                    </a:cubicBezTo>
                    <a:cubicBezTo>
                      <a:pt x="1339" y="2283"/>
                      <a:pt x="1345" y="2282"/>
                      <a:pt x="1351" y="2281"/>
                    </a:cubicBezTo>
                    <a:lnTo>
                      <a:pt x="1351" y="2281"/>
                    </a:lnTo>
                    <a:cubicBezTo>
                      <a:pt x="1350" y="2281"/>
                      <a:pt x="1350" y="2281"/>
                      <a:pt x="1349" y="2281"/>
                    </a:cubicBezTo>
                    <a:cubicBezTo>
                      <a:pt x="1351" y="2281"/>
                      <a:pt x="1353" y="2281"/>
                      <a:pt x="1355" y="2281"/>
                    </a:cubicBezTo>
                    <a:lnTo>
                      <a:pt x="1355" y="2281"/>
                    </a:lnTo>
                    <a:cubicBezTo>
                      <a:pt x="1354" y="2281"/>
                      <a:pt x="1354" y="2281"/>
                      <a:pt x="1354" y="2281"/>
                    </a:cubicBezTo>
                    <a:lnTo>
                      <a:pt x="1354" y="2281"/>
                    </a:lnTo>
                    <a:cubicBezTo>
                      <a:pt x="1355" y="2281"/>
                      <a:pt x="1356" y="2280"/>
                      <a:pt x="1357" y="2280"/>
                    </a:cubicBezTo>
                    <a:lnTo>
                      <a:pt x="1357" y="2280"/>
                    </a:lnTo>
                    <a:cubicBezTo>
                      <a:pt x="1503" y="2264"/>
                      <a:pt x="1646" y="2247"/>
                      <a:pt x="1789" y="2241"/>
                    </a:cubicBezTo>
                    <a:cubicBezTo>
                      <a:pt x="1942" y="2237"/>
                      <a:pt x="2094" y="2234"/>
                      <a:pt x="2243" y="2227"/>
                    </a:cubicBezTo>
                    <a:cubicBezTo>
                      <a:pt x="2392" y="2220"/>
                      <a:pt x="2537" y="2206"/>
                      <a:pt x="2686" y="2190"/>
                    </a:cubicBezTo>
                    <a:cubicBezTo>
                      <a:pt x="2845" y="2170"/>
                      <a:pt x="3008" y="2142"/>
                      <a:pt x="3167" y="2136"/>
                    </a:cubicBezTo>
                    <a:cubicBezTo>
                      <a:pt x="3499" y="2115"/>
                      <a:pt x="3828" y="2112"/>
                      <a:pt x="4156" y="2095"/>
                    </a:cubicBezTo>
                    <a:cubicBezTo>
                      <a:pt x="4453" y="2081"/>
                      <a:pt x="4752" y="2064"/>
                      <a:pt x="5047" y="2061"/>
                    </a:cubicBezTo>
                    <a:cubicBezTo>
                      <a:pt x="5291" y="2058"/>
                      <a:pt x="5530" y="2058"/>
                      <a:pt x="5774" y="2051"/>
                    </a:cubicBezTo>
                    <a:cubicBezTo>
                      <a:pt x="6015" y="2041"/>
                      <a:pt x="6255" y="2034"/>
                      <a:pt x="6496" y="2031"/>
                    </a:cubicBezTo>
                    <a:lnTo>
                      <a:pt x="6519" y="2031"/>
                    </a:lnTo>
                    <a:cubicBezTo>
                      <a:pt x="6787" y="2034"/>
                      <a:pt x="7058" y="2037"/>
                      <a:pt x="7325" y="2037"/>
                    </a:cubicBezTo>
                    <a:lnTo>
                      <a:pt x="7383" y="2037"/>
                    </a:lnTo>
                    <a:cubicBezTo>
                      <a:pt x="7396" y="2037"/>
                      <a:pt x="7413" y="2037"/>
                      <a:pt x="7427" y="2034"/>
                    </a:cubicBezTo>
                    <a:lnTo>
                      <a:pt x="7430" y="2034"/>
                    </a:lnTo>
                    <a:cubicBezTo>
                      <a:pt x="7446" y="2034"/>
                      <a:pt x="7463" y="2036"/>
                      <a:pt x="7480" y="2036"/>
                    </a:cubicBezTo>
                    <a:cubicBezTo>
                      <a:pt x="7489" y="2036"/>
                      <a:pt x="7497" y="2035"/>
                      <a:pt x="7505" y="2034"/>
                    </a:cubicBezTo>
                    <a:lnTo>
                      <a:pt x="7535" y="2034"/>
                    </a:lnTo>
                    <a:cubicBezTo>
                      <a:pt x="7559" y="2036"/>
                      <a:pt x="7582" y="2036"/>
                      <a:pt x="7606" y="2036"/>
                    </a:cubicBezTo>
                    <a:cubicBezTo>
                      <a:pt x="7629" y="2036"/>
                      <a:pt x="7652" y="2036"/>
                      <a:pt x="7674" y="2037"/>
                    </a:cubicBezTo>
                    <a:cubicBezTo>
                      <a:pt x="7705" y="2037"/>
                      <a:pt x="7737" y="2036"/>
                      <a:pt x="7769" y="2036"/>
                    </a:cubicBezTo>
                    <a:cubicBezTo>
                      <a:pt x="7785" y="2036"/>
                      <a:pt x="7801" y="2036"/>
                      <a:pt x="7816" y="2037"/>
                    </a:cubicBezTo>
                    <a:cubicBezTo>
                      <a:pt x="8270" y="2048"/>
                      <a:pt x="8724" y="2068"/>
                      <a:pt x="9181" y="2084"/>
                    </a:cubicBezTo>
                    <a:cubicBezTo>
                      <a:pt x="9550" y="2098"/>
                      <a:pt x="9919" y="2132"/>
                      <a:pt x="10284" y="2170"/>
                    </a:cubicBezTo>
                    <a:cubicBezTo>
                      <a:pt x="10654" y="2206"/>
                      <a:pt x="11023" y="2227"/>
                      <a:pt x="11389" y="2261"/>
                    </a:cubicBezTo>
                    <a:cubicBezTo>
                      <a:pt x="11693" y="2292"/>
                      <a:pt x="11998" y="2319"/>
                      <a:pt x="12300" y="2353"/>
                    </a:cubicBezTo>
                    <a:cubicBezTo>
                      <a:pt x="12497" y="2384"/>
                      <a:pt x="12688" y="2431"/>
                      <a:pt x="12885" y="2464"/>
                    </a:cubicBezTo>
                    <a:lnTo>
                      <a:pt x="12885" y="2464"/>
                    </a:lnTo>
                    <a:cubicBezTo>
                      <a:pt x="12881" y="2464"/>
                      <a:pt x="12878" y="2464"/>
                      <a:pt x="12875" y="2464"/>
                    </a:cubicBezTo>
                    <a:cubicBezTo>
                      <a:pt x="13004" y="2484"/>
                      <a:pt x="13129" y="2518"/>
                      <a:pt x="13255" y="2552"/>
                    </a:cubicBezTo>
                    <a:cubicBezTo>
                      <a:pt x="13288" y="2562"/>
                      <a:pt x="13319" y="2576"/>
                      <a:pt x="13352" y="2586"/>
                    </a:cubicBezTo>
                    <a:cubicBezTo>
                      <a:pt x="13386" y="2603"/>
                      <a:pt x="13420" y="2620"/>
                      <a:pt x="13454" y="2640"/>
                    </a:cubicBezTo>
                    <a:cubicBezTo>
                      <a:pt x="13464" y="2650"/>
                      <a:pt x="13478" y="2657"/>
                      <a:pt x="13491" y="2667"/>
                    </a:cubicBezTo>
                    <a:cubicBezTo>
                      <a:pt x="13502" y="2678"/>
                      <a:pt x="13515" y="2691"/>
                      <a:pt x="13528" y="2705"/>
                    </a:cubicBezTo>
                    <a:cubicBezTo>
                      <a:pt x="13549" y="2728"/>
                      <a:pt x="13572" y="2755"/>
                      <a:pt x="13593" y="2783"/>
                    </a:cubicBezTo>
                    <a:cubicBezTo>
                      <a:pt x="13610" y="2806"/>
                      <a:pt x="13624" y="2833"/>
                      <a:pt x="13641" y="2857"/>
                    </a:cubicBezTo>
                    <a:cubicBezTo>
                      <a:pt x="13647" y="2877"/>
                      <a:pt x="13657" y="2894"/>
                      <a:pt x="13664" y="2914"/>
                    </a:cubicBezTo>
                    <a:cubicBezTo>
                      <a:pt x="13685" y="2972"/>
                      <a:pt x="13702" y="3033"/>
                      <a:pt x="13718" y="3094"/>
                    </a:cubicBezTo>
                    <a:cubicBezTo>
                      <a:pt x="13738" y="3145"/>
                      <a:pt x="13758" y="3199"/>
                      <a:pt x="13776" y="3253"/>
                    </a:cubicBezTo>
                    <a:cubicBezTo>
                      <a:pt x="13783" y="3311"/>
                      <a:pt x="13803" y="3358"/>
                      <a:pt x="13833" y="3405"/>
                    </a:cubicBezTo>
                    <a:cubicBezTo>
                      <a:pt x="13810" y="3158"/>
                      <a:pt x="13776" y="2911"/>
                      <a:pt x="13755" y="2664"/>
                    </a:cubicBezTo>
                    <a:cubicBezTo>
                      <a:pt x="13732" y="2362"/>
                      <a:pt x="13735" y="2061"/>
                      <a:pt x="13718" y="1759"/>
                    </a:cubicBezTo>
                    <a:cubicBezTo>
                      <a:pt x="13702" y="1465"/>
                      <a:pt x="13671" y="1170"/>
                      <a:pt x="13661" y="876"/>
                    </a:cubicBezTo>
                    <a:cubicBezTo>
                      <a:pt x="13657" y="737"/>
                      <a:pt x="13654" y="598"/>
                      <a:pt x="13654" y="459"/>
                    </a:cubicBezTo>
                    <a:cubicBezTo>
                      <a:pt x="13654" y="456"/>
                      <a:pt x="13650" y="456"/>
                      <a:pt x="13647" y="453"/>
                    </a:cubicBezTo>
                    <a:cubicBezTo>
                      <a:pt x="13468" y="426"/>
                      <a:pt x="13288" y="398"/>
                      <a:pt x="13105" y="388"/>
                    </a:cubicBezTo>
                    <a:cubicBezTo>
                      <a:pt x="12939" y="385"/>
                      <a:pt x="12770" y="385"/>
                      <a:pt x="12604" y="365"/>
                    </a:cubicBezTo>
                    <a:cubicBezTo>
                      <a:pt x="12428" y="341"/>
                      <a:pt x="12249" y="314"/>
                      <a:pt x="12072" y="297"/>
                    </a:cubicBezTo>
                    <a:cubicBezTo>
                      <a:pt x="11764" y="284"/>
                      <a:pt x="11463" y="273"/>
                      <a:pt x="11158" y="240"/>
                    </a:cubicBezTo>
                    <a:cubicBezTo>
                      <a:pt x="11012" y="223"/>
                      <a:pt x="10867" y="199"/>
                      <a:pt x="10722" y="179"/>
                    </a:cubicBezTo>
                    <a:cubicBezTo>
                      <a:pt x="10583" y="158"/>
                      <a:pt x="10447" y="145"/>
                      <a:pt x="10309" y="138"/>
                    </a:cubicBezTo>
                    <a:cubicBezTo>
                      <a:pt x="10010" y="128"/>
                      <a:pt x="9712" y="118"/>
                      <a:pt x="9415" y="98"/>
                    </a:cubicBezTo>
                    <a:lnTo>
                      <a:pt x="9415" y="98"/>
                    </a:lnTo>
                    <a:cubicBezTo>
                      <a:pt x="9418" y="99"/>
                      <a:pt x="9422" y="99"/>
                      <a:pt x="9425" y="100"/>
                    </a:cubicBezTo>
                    <a:lnTo>
                      <a:pt x="9425" y="100"/>
                    </a:lnTo>
                    <a:cubicBezTo>
                      <a:pt x="9066" y="83"/>
                      <a:pt x="8710" y="77"/>
                      <a:pt x="8354" y="60"/>
                    </a:cubicBezTo>
                    <a:cubicBezTo>
                      <a:pt x="8168" y="53"/>
                      <a:pt x="7982" y="50"/>
                      <a:pt x="7796" y="46"/>
                    </a:cubicBezTo>
                    <a:cubicBezTo>
                      <a:pt x="7623" y="43"/>
                      <a:pt x="7447" y="40"/>
                      <a:pt x="7274" y="32"/>
                    </a:cubicBezTo>
                    <a:cubicBezTo>
                      <a:pt x="6848" y="13"/>
                      <a:pt x="6421" y="0"/>
                      <a:pt x="5995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7275372" y="4757833"/>
                <a:ext cx="1768" cy="75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8" extrusionOk="0">
                    <a:moveTo>
                      <a:pt x="1" y="1"/>
                    </a:moveTo>
                    <a:cubicBezTo>
                      <a:pt x="10" y="3"/>
                      <a:pt x="20" y="8"/>
                      <a:pt x="30" y="12"/>
                    </a:cubicBezTo>
                    <a:lnTo>
                      <a:pt x="30" y="12"/>
                    </a:lnTo>
                    <a:cubicBezTo>
                      <a:pt x="27" y="11"/>
                      <a:pt x="24" y="9"/>
                      <a:pt x="21" y="7"/>
                    </a:cubicBezTo>
                    <a:cubicBezTo>
                      <a:pt x="14" y="4"/>
                      <a:pt x="7" y="1"/>
                      <a:pt x="1" y="1"/>
                    </a:cubicBezTo>
                    <a:close/>
                    <a:moveTo>
                      <a:pt x="30" y="12"/>
                    </a:moveTo>
                    <a:cubicBezTo>
                      <a:pt x="34" y="14"/>
                      <a:pt x="37" y="16"/>
                      <a:pt x="41" y="18"/>
                    </a:cubicBezTo>
                    <a:cubicBezTo>
                      <a:pt x="38" y="16"/>
                      <a:pt x="34" y="14"/>
                      <a:pt x="30" y="12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6" name="Google Shape;1186;p56"/>
              <p:cNvSpPr/>
              <p:nvPr/>
            </p:nvSpPr>
            <p:spPr>
              <a:xfrm>
                <a:off x="7243709" y="4680990"/>
                <a:ext cx="119116" cy="83453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1982" extrusionOk="0">
                    <a:moveTo>
                      <a:pt x="55" y="0"/>
                    </a:moveTo>
                    <a:cubicBezTo>
                      <a:pt x="42" y="35"/>
                      <a:pt x="28" y="69"/>
                      <a:pt x="24" y="105"/>
                    </a:cubicBezTo>
                    <a:cubicBezTo>
                      <a:pt x="21" y="150"/>
                      <a:pt x="24" y="191"/>
                      <a:pt x="28" y="234"/>
                    </a:cubicBezTo>
                    <a:lnTo>
                      <a:pt x="28" y="241"/>
                    </a:lnTo>
                    <a:cubicBezTo>
                      <a:pt x="21" y="360"/>
                      <a:pt x="1" y="478"/>
                      <a:pt x="1" y="597"/>
                    </a:cubicBezTo>
                    <a:cubicBezTo>
                      <a:pt x="4" y="763"/>
                      <a:pt x="24" y="932"/>
                      <a:pt x="85" y="1088"/>
                    </a:cubicBezTo>
                    <a:cubicBezTo>
                      <a:pt x="120" y="1172"/>
                      <a:pt x="167" y="1257"/>
                      <a:pt x="211" y="1338"/>
                    </a:cubicBezTo>
                    <a:cubicBezTo>
                      <a:pt x="248" y="1402"/>
                      <a:pt x="292" y="1477"/>
                      <a:pt x="346" y="1531"/>
                    </a:cubicBezTo>
                    <a:cubicBezTo>
                      <a:pt x="428" y="1619"/>
                      <a:pt x="515" y="1697"/>
                      <a:pt x="623" y="1758"/>
                    </a:cubicBezTo>
                    <a:cubicBezTo>
                      <a:pt x="671" y="1785"/>
                      <a:pt x="722" y="1809"/>
                      <a:pt x="773" y="1832"/>
                    </a:cubicBezTo>
                    <a:cubicBezTo>
                      <a:pt x="878" y="1877"/>
                      <a:pt x="983" y="1913"/>
                      <a:pt x="1091" y="1941"/>
                    </a:cubicBezTo>
                    <a:cubicBezTo>
                      <a:pt x="1203" y="1968"/>
                      <a:pt x="1318" y="1978"/>
                      <a:pt x="1430" y="1982"/>
                    </a:cubicBezTo>
                    <a:lnTo>
                      <a:pt x="1481" y="1982"/>
                    </a:lnTo>
                    <a:cubicBezTo>
                      <a:pt x="1485" y="1982"/>
                      <a:pt x="1488" y="1982"/>
                      <a:pt x="1492" y="1982"/>
                    </a:cubicBezTo>
                    <a:cubicBezTo>
                      <a:pt x="1763" y="1982"/>
                      <a:pt x="2048" y="1867"/>
                      <a:pt x="2256" y="1690"/>
                    </a:cubicBezTo>
                    <a:cubicBezTo>
                      <a:pt x="2449" y="1527"/>
                      <a:pt x="2591" y="1328"/>
                      <a:pt x="2692" y="1097"/>
                    </a:cubicBezTo>
                    <a:cubicBezTo>
                      <a:pt x="2784" y="888"/>
                      <a:pt x="2822" y="671"/>
                      <a:pt x="2828" y="441"/>
                    </a:cubicBezTo>
                    <a:cubicBezTo>
                      <a:pt x="2828" y="397"/>
                      <a:pt x="2825" y="353"/>
                      <a:pt x="2811" y="308"/>
                    </a:cubicBezTo>
                    <a:cubicBezTo>
                      <a:pt x="2784" y="427"/>
                      <a:pt x="2747" y="546"/>
                      <a:pt x="2689" y="651"/>
                    </a:cubicBezTo>
                    <a:cubicBezTo>
                      <a:pt x="2598" y="820"/>
                      <a:pt x="2480" y="986"/>
                      <a:pt x="2327" y="1105"/>
                    </a:cubicBezTo>
                    <a:cubicBezTo>
                      <a:pt x="2266" y="1155"/>
                      <a:pt x="2195" y="1196"/>
                      <a:pt x="2124" y="1233"/>
                    </a:cubicBezTo>
                    <a:cubicBezTo>
                      <a:pt x="2025" y="1288"/>
                      <a:pt x="1917" y="1338"/>
                      <a:pt x="1809" y="1358"/>
                    </a:cubicBezTo>
                    <a:cubicBezTo>
                      <a:pt x="1716" y="1378"/>
                      <a:pt x="1628" y="1386"/>
                      <a:pt x="1540" y="1386"/>
                    </a:cubicBezTo>
                    <a:cubicBezTo>
                      <a:pt x="1521" y="1386"/>
                      <a:pt x="1503" y="1386"/>
                      <a:pt x="1484" y="1385"/>
                    </a:cubicBezTo>
                    <a:cubicBezTo>
                      <a:pt x="1362" y="1382"/>
                      <a:pt x="1243" y="1365"/>
                      <a:pt x="1118" y="1332"/>
                    </a:cubicBezTo>
                    <a:cubicBezTo>
                      <a:pt x="892" y="1267"/>
                      <a:pt x="661" y="1149"/>
                      <a:pt x="489" y="989"/>
                    </a:cubicBezTo>
                    <a:cubicBezTo>
                      <a:pt x="319" y="833"/>
                      <a:pt x="170" y="620"/>
                      <a:pt x="109" y="397"/>
                    </a:cubicBezTo>
                    <a:cubicBezTo>
                      <a:pt x="75" y="268"/>
                      <a:pt x="59" y="136"/>
                      <a:pt x="55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7" name="Google Shape;1187;p56"/>
              <p:cNvSpPr/>
              <p:nvPr/>
            </p:nvSpPr>
            <p:spPr>
              <a:xfrm>
                <a:off x="7285520" y="4838045"/>
                <a:ext cx="48632" cy="47916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38" extrusionOk="0">
                    <a:moveTo>
                      <a:pt x="591" y="1"/>
                    </a:moveTo>
                    <a:cubicBezTo>
                      <a:pt x="507" y="1"/>
                      <a:pt x="423" y="22"/>
                      <a:pt x="346" y="63"/>
                    </a:cubicBezTo>
                    <a:cubicBezTo>
                      <a:pt x="155" y="168"/>
                      <a:pt x="0" y="391"/>
                      <a:pt x="16" y="618"/>
                    </a:cubicBezTo>
                    <a:cubicBezTo>
                      <a:pt x="24" y="743"/>
                      <a:pt x="64" y="845"/>
                      <a:pt x="142" y="946"/>
                    </a:cubicBezTo>
                    <a:cubicBezTo>
                      <a:pt x="199" y="1028"/>
                      <a:pt x="315" y="1099"/>
                      <a:pt x="413" y="1120"/>
                    </a:cubicBezTo>
                    <a:cubicBezTo>
                      <a:pt x="460" y="1129"/>
                      <a:pt x="508" y="1137"/>
                      <a:pt x="555" y="1137"/>
                    </a:cubicBezTo>
                    <a:cubicBezTo>
                      <a:pt x="565" y="1137"/>
                      <a:pt x="575" y="1138"/>
                      <a:pt x="584" y="1138"/>
                    </a:cubicBezTo>
                    <a:cubicBezTo>
                      <a:pt x="611" y="1138"/>
                      <a:pt x="637" y="1135"/>
                      <a:pt x="667" y="1129"/>
                    </a:cubicBezTo>
                    <a:cubicBezTo>
                      <a:pt x="724" y="1120"/>
                      <a:pt x="788" y="1093"/>
                      <a:pt x="836" y="1062"/>
                    </a:cubicBezTo>
                    <a:cubicBezTo>
                      <a:pt x="914" y="1011"/>
                      <a:pt x="982" y="933"/>
                      <a:pt x="1022" y="849"/>
                    </a:cubicBezTo>
                    <a:cubicBezTo>
                      <a:pt x="1131" y="679"/>
                      <a:pt x="1154" y="449"/>
                      <a:pt x="1046" y="276"/>
                    </a:cubicBezTo>
                    <a:cubicBezTo>
                      <a:pt x="971" y="154"/>
                      <a:pt x="860" y="49"/>
                      <a:pt x="714" y="16"/>
                    </a:cubicBezTo>
                    <a:cubicBezTo>
                      <a:pt x="674" y="6"/>
                      <a:pt x="632" y="1"/>
                      <a:pt x="591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8" name="Google Shape;1188;p56"/>
              <p:cNvSpPr/>
              <p:nvPr/>
            </p:nvSpPr>
            <p:spPr>
              <a:xfrm>
                <a:off x="6823410" y="5146343"/>
                <a:ext cx="39116" cy="13705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255" extrusionOk="0">
                    <a:moveTo>
                      <a:pt x="918" y="1"/>
                    </a:moveTo>
                    <a:lnTo>
                      <a:pt x="918" y="1"/>
                    </a:lnTo>
                    <a:cubicBezTo>
                      <a:pt x="813" y="102"/>
                      <a:pt x="708" y="201"/>
                      <a:pt x="600" y="302"/>
                    </a:cubicBezTo>
                    <a:cubicBezTo>
                      <a:pt x="502" y="394"/>
                      <a:pt x="403" y="485"/>
                      <a:pt x="298" y="573"/>
                    </a:cubicBezTo>
                    <a:cubicBezTo>
                      <a:pt x="200" y="658"/>
                      <a:pt x="102" y="735"/>
                      <a:pt x="4" y="817"/>
                    </a:cubicBezTo>
                    <a:cubicBezTo>
                      <a:pt x="4" y="821"/>
                      <a:pt x="0" y="821"/>
                      <a:pt x="0" y="824"/>
                    </a:cubicBezTo>
                    <a:cubicBezTo>
                      <a:pt x="4" y="871"/>
                      <a:pt x="11" y="922"/>
                      <a:pt x="14" y="973"/>
                    </a:cubicBezTo>
                    <a:cubicBezTo>
                      <a:pt x="28" y="1182"/>
                      <a:pt x="38" y="1389"/>
                      <a:pt x="45" y="1596"/>
                    </a:cubicBezTo>
                    <a:cubicBezTo>
                      <a:pt x="55" y="1962"/>
                      <a:pt x="51" y="2324"/>
                      <a:pt x="45" y="2686"/>
                    </a:cubicBezTo>
                    <a:cubicBezTo>
                      <a:pt x="38" y="2876"/>
                      <a:pt x="25" y="3065"/>
                      <a:pt x="20" y="3255"/>
                    </a:cubicBezTo>
                    <a:cubicBezTo>
                      <a:pt x="55" y="3248"/>
                      <a:pt x="89" y="3245"/>
                      <a:pt x="119" y="3234"/>
                    </a:cubicBezTo>
                    <a:cubicBezTo>
                      <a:pt x="197" y="3214"/>
                      <a:pt x="275" y="3190"/>
                      <a:pt x="350" y="3164"/>
                    </a:cubicBezTo>
                    <a:cubicBezTo>
                      <a:pt x="437" y="3126"/>
                      <a:pt x="522" y="3086"/>
                      <a:pt x="606" y="3042"/>
                    </a:cubicBezTo>
                    <a:cubicBezTo>
                      <a:pt x="701" y="2990"/>
                      <a:pt x="797" y="2937"/>
                      <a:pt x="888" y="2879"/>
                    </a:cubicBezTo>
                    <a:cubicBezTo>
                      <a:pt x="888" y="2760"/>
                      <a:pt x="898" y="2645"/>
                      <a:pt x="905" y="2530"/>
                    </a:cubicBezTo>
                    <a:cubicBezTo>
                      <a:pt x="925" y="2070"/>
                      <a:pt x="928" y="1609"/>
                      <a:pt x="922" y="1149"/>
                    </a:cubicBezTo>
                    <a:cubicBezTo>
                      <a:pt x="914" y="766"/>
                      <a:pt x="925" y="383"/>
                      <a:pt x="918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89" name="Google Shape;1189;p56"/>
              <p:cNvSpPr/>
              <p:nvPr/>
            </p:nvSpPr>
            <p:spPr>
              <a:xfrm>
                <a:off x="7723629" y="5130553"/>
                <a:ext cx="38653" cy="12480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2964" extrusionOk="0">
                    <a:moveTo>
                      <a:pt x="54" y="0"/>
                    </a:moveTo>
                    <a:cubicBezTo>
                      <a:pt x="41" y="444"/>
                      <a:pt x="34" y="884"/>
                      <a:pt x="21" y="1327"/>
                    </a:cubicBezTo>
                    <a:cubicBezTo>
                      <a:pt x="14" y="1582"/>
                      <a:pt x="14" y="1832"/>
                      <a:pt x="4" y="2085"/>
                    </a:cubicBezTo>
                    <a:cubicBezTo>
                      <a:pt x="1" y="2160"/>
                      <a:pt x="1" y="2238"/>
                      <a:pt x="1" y="2316"/>
                    </a:cubicBezTo>
                    <a:cubicBezTo>
                      <a:pt x="88" y="2421"/>
                      <a:pt x="176" y="2529"/>
                      <a:pt x="274" y="2628"/>
                    </a:cubicBezTo>
                    <a:cubicBezTo>
                      <a:pt x="383" y="2736"/>
                      <a:pt x="501" y="2837"/>
                      <a:pt x="620" y="2936"/>
                    </a:cubicBezTo>
                    <a:cubicBezTo>
                      <a:pt x="634" y="2946"/>
                      <a:pt x="651" y="2953"/>
                      <a:pt x="664" y="2963"/>
                    </a:cubicBezTo>
                    <a:cubicBezTo>
                      <a:pt x="684" y="2926"/>
                      <a:pt x="698" y="2882"/>
                      <a:pt x="701" y="2837"/>
                    </a:cubicBezTo>
                    <a:cubicBezTo>
                      <a:pt x="738" y="2415"/>
                      <a:pt x="790" y="1994"/>
                      <a:pt x="840" y="1578"/>
                    </a:cubicBezTo>
                    <a:cubicBezTo>
                      <a:pt x="874" y="1331"/>
                      <a:pt x="898" y="1087"/>
                      <a:pt x="918" y="840"/>
                    </a:cubicBezTo>
                    <a:cubicBezTo>
                      <a:pt x="735" y="663"/>
                      <a:pt x="549" y="491"/>
                      <a:pt x="369" y="311"/>
                    </a:cubicBezTo>
                    <a:cubicBezTo>
                      <a:pt x="265" y="207"/>
                      <a:pt x="160" y="105"/>
                      <a:pt x="54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0" name="Google Shape;1190;p56"/>
              <p:cNvSpPr/>
              <p:nvPr/>
            </p:nvSpPr>
            <p:spPr>
              <a:xfrm>
                <a:off x="7156761" y="5801339"/>
                <a:ext cx="90990" cy="38358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911" extrusionOk="0">
                    <a:moveTo>
                      <a:pt x="0" y="1"/>
                    </a:moveTo>
                    <a:cubicBezTo>
                      <a:pt x="17" y="71"/>
                      <a:pt x="37" y="146"/>
                      <a:pt x="58" y="218"/>
                    </a:cubicBezTo>
                    <a:cubicBezTo>
                      <a:pt x="68" y="254"/>
                      <a:pt x="78" y="292"/>
                      <a:pt x="88" y="329"/>
                    </a:cubicBezTo>
                    <a:cubicBezTo>
                      <a:pt x="122" y="448"/>
                      <a:pt x="169" y="563"/>
                      <a:pt x="214" y="681"/>
                    </a:cubicBezTo>
                    <a:cubicBezTo>
                      <a:pt x="393" y="735"/>
                      <a:pt x="580" y="782"/>
                      <a:pt x="766" y="820"/>
                    </a:cubicBezTo>
                    <a:cubicBezTo>
                      <a:pt x="999" y="871"/>
                      <a:pt x="1239" y="901"/>
                      <a:pt x="1480" y="908"/>
                    </a:cubicBezTo>
                    <a:cubicBezTo>
                      <a:pt x="1517" y="910"/>
                      <a:pt x="1554" y="910"/>
                      <a:pt x="1591" y="910"/>
                    </a:cubicBezTo>
                    <a:cubicBezTo>
                      <a:pt x="1750" y="910"/>
                      <a:pt x="1909" y="899"/>
                      <a:pt x="2066" y="874"/>
                    </a:cubicBezTo>
                    <a:cubicBezTo>
                      <a:pt x="2076" y="874"/>
                      <a:pt x="2086" y="868"/>
                      <a:pt x="2096" y="864"/>
                    </a:cubicBezTo>
                    <a:cubicBezTo>
                      <a:pt x="2113" y="787"/>
                      <a:pt x="2133" y="712"/>
                      <a:pt x="2144" y="634"/>
                    </a:cubicBezTo>
                    <a:cubicBezTo>
                      <a:pt x="2154" y="535"/>
                      <a:pt x="2157" y="437"/>
                      <a:pt x="2160" y="340"/>
                    </a:cubicBezTo>
                    <a:lnTo>
                      <a:pt x="2150" y="340"/>
                    </a:lnTo>
                    <a:cubicBezTo>
                      <a:pt x="1924" y="332"/>
                      <a:pt x="1700" y="319"/>
                      <a:pt x="1473" y="309"/>
                    </a:cubicBezTo>
                    <a:cubicBezTo>
                      <a:pt x="1226" y="295"/>
                      <a:pt x="982" y="258"/>
                      <a:pt x="735" y="214"/>
                    </a:cubicBezTo>
                    <a:cubicBezTo>
                      <a:pt x="528" y="173"/>
                      <a:pt x="319" y="112"/>
                      <a:pt x="116" y="41"/>
                    </a:cubicBezTo>
                    <a:cubicBezTo>
                      <a:pt x="88" y="31"/>
                      <a:pt x="61" y="21"/>
                      <a:pt x="34" y="10"/>
                    </a:cubicBezTo>
                    <a:cubicBezTo>
                      <a:pt x="20" y="7"/>
                      <a:pt x="11" y="4"/>
                      <a:pt x="0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1" name="Google Shape;1191;p56"/>
              <p:cNvSpPr/>
              <p:nvPr/>
            </p:nvSpPr>
            <p:spPr>
              <a:xfrm>
                <a:off x="7415794" y="5788918"/>
                <a:ext cx="76168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045" extrusionOk="0">
                    <a:moveTo>
                      <a:pt x="1809" y="1"/>
                    </a:moveTo>
                    <a:lnTo>
                      <a:pt x="1809" y="1"/>
                    </a:lnTo>
                    <a:cubicBezTo>
                      <a:pt x="1765" y="15"/>
                      <a:pt x="1717" y="28"/>
                      <a:pt x="1673" y="41"/>
                    </a:cubicBezTo>
                    <a:cubicBezTo>
                      <a:pt x="1429" y="119"/>
                      <a:pt x="1186" y="188"/>
                      <a:pt x="939" y="244"/>
                    </a:cubicBezTo>
                    <a:cubicBezTo>
                      <a:pt x="790" y="279"/>
                      <a:pt x="637" y="305"/>
                      <a:pt x="485" y="333"/>
                    </a:cubicBezTo>
                    <a:cubicBezTo>
                      <a:pt x="384" y="353"/>
                      <a:pt x="279" y="374"/>
                      <a:pt x="177" y="394"/>
                    </a:cubicBezTo>
                    <a:cubicBezTo>
                      <a:pt x="119" y="404"/>
                      <a:pt x="58" y="414"/>
                      <a:pt x="1" y="424"/>
                    </a:cubicBezTo>
                    <a:cubicBezTo>
                      <a:pt x="7" y="496"/>
                      <a:pt x="11" y="566"/>
                      <a:pt x="21" y="638"/>
                    </a:cubicBezTo>
                    <a:cubicBezTo>
                      <a:pt x="41" y="777"/>
                      <a:pt x="79" y="912"/>
                      <a:pt x="112" y="1044"/>
                    </a:cubicBezTo>
                    <a:cubicBezTo>
                      <a:pt x="207" y="1034"/>
                      <a:pt x="302" y="1021"/>
                      <a:pt x="393" y="1000"/>
                    </a:cubicBezTo>
                    <a:cubicBezTo>
                      <a:pt x="579" y="960"/>
                      <a:pt x="762" y="905"/>
                      <a:pt x="949" y="851"/>
                    </a:cubicBezTo>
                    <a:cubicBezTo>
                      <a:pt x="1145" y="793"/>
                      <a:pt x="1348" y="739"/>
                      <a:pt x="1542" y="668"/>
                    </a:cubicBezTo>
                    <a:cubicBezTo>
                      <a:pt x="1589" y="651"/>
                      <a:pt x="1636" y="635"/>
                      <a:pt x="1684" y="618"/>
                    </a:cubicBezTo>
                    <a:cubicBezTo>
                      <a:pt x="1701" y="533"/>
                      <a:pt x="1721" y="452"/>
                      <a:pt x="1737" y="366"/>
                    </a:cubicBezTo>
                    <a:cubicBezTo>
                      <a:pt x="1755" y="279"/>
                      <a:pt x="1772" y="188"/>
                      <a:pt x="1789" y="96"/>
                    </a:cubicBezTo>
                    <a:cubicBezTo>
                      <a:pt x="1795" y="62"/>
                      <a:pt x="1802" y="32"/>
                      <a:pt x="1809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2" name="Google Shape;1192;p56"/>
              <p:cNvSpPr/>
              <p:nvPr/>
            </p:nvSpPr>
            <p:spPr>
              <a:xfrm>
                <a:off x="6887537" y="5568200"/>
                <a:ext cx="12463" cy="2105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500" extrusionOk="0">
                    <a:moveTo>
                      <a:pt x="42" y="1"/>
                    </a:moveTo>
                    <a:cubicBezTo>
                      <a:pt x="1" y="184"/>
                      <a:pt x="140" y="357"/>
                      <a:pt x="296" y="499"/>
                    </a:cubicBezTo>
                    <a:cubicBezTo>
                      <a:pt x="208" y="333"/>
                      <a:pt x="123" y="168"/>
                      <a:pt x="42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3" name="Google Shape;1193;p56"/>
              <p:cNvSpPr/>
              <p:nvPr/>
            </p:nvSpPr>
            <p:spPr>
              <a:xfrm>
                <a:off x="6919495" y="5563526"/>
                <a:ext cx="1642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76" extrusionOk="0">
                    <a:moveTo>
                      <a:pt x="1" y="1"/>
                    </a:moveTo>
                    <a:cubicBezTo>
                      <a:pt x="14" y="24"/>
                      <a:pt x="24" y="51"/>
                      <a:pt x="38" y="75"/>
                    </a:cubicBezTo>
                    <a:cubicBezTo>
                      <a:pt x="28" y="48"/>
                      <a:pt x="18" y="24"/>
                      <a:pt x="1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4" name="Google Shape;1194;p56"/>
              <p:cNvSpPr/>
              <p:nvPr/>
            </p:nvSpPr>
            <p:spPr>
              <a:xfrm>
                <a:off x="6923201" y="5512915"/>
                <a:ext cx="768969" cy="241305"/>
              </a:xfrm>
              <a:custGeom>
                <a:avLst/>
                <a:gdLst/>
                <a:ahLst/>
                <a:cxnLst/>
                <a:rect l="l" t="t" r="r" b="b"/>
                <a:pathLst>
                  <a:path w="18263" h="5731" extrusionOk="0">
                    <a:moveTo>
                      <a:pt x="15689" y="2036"/>
                    </a:moveTo>
                    <a:lnTo>
                      <a:pt x="15689" y="2036"/>
                    </a:lnTo>
                    <a:cubicBezTo>
                      <a:pt x="15684" y="2039"/>
                      <a:pt x="15680" y="2042"/>
                      <a:pt x="15675" y="2045"/>
                    </a:cubicBezTo>
                    <a:cubicBezTo>
                      <a:pt x="15680" y="2042"/>
                      <a:pt x="15684" y="2039"/>
                      <a:pt x="15689" y="2036"/>
                    </a:cubicBezTo>
                    <a:close/>
                    <a:moveTo>
                      <a:pt x="16820" y="2598"/>
                    </a:moveTo>
                    <a:cubicBezTo>
                      <a:pt x="16818" y="2599"/>
                      <a:pt x="16817" y="2601"/>
                      <a:pt x="16815" y="2604"/>
                    </a:cubicBezTo>
                    <a:lnTo>
                      <a:pt x="16815" y="2604"/>
                    </a:lnTo>
                    <a:cubicBezTo>
                      <a:pt x="16817" y="2602"/>
                      <a:pt x="16819" y="2600"/>
                      <a:pt x="16820" y="2598"/>
                    </a:cubicBezTo>
                    <a:close/>
                    <a:moveTo>
                      <a:pt x="8835" y="4575"/>
                    </a:moveTo>
                    <a:lnTo>
                      <a:pt x="8835" y="4575"/>
                    </a:lnTo>
                    <a:cubicBezTo>
                      <a:pt x="8798" y="4582"/>
                      <a:pt x="8760" y="4589"/>
                      <a:pt x="8723" y="4592"/>
                    </a:cubicBezTo>
                    <a:cubicBezTo>
                      <a:pt x="8717" y="4589"/>
                      <a:pt x="8707" y="4585"/>
                      <a:pt x="8699" y="4582"/>
                    </a:cubicBezTo>
                    <a:cubicBezTo>
                      <a:pt x="8743" y="4578"/>
                      <a:pt x="8791" y="4578"/>
                      <a:pt x="8835" y="4575"/>
                    </a:cubicBezTo>
                    <a:close/>
                    <a:moveTo>
                      <a:pt x="4736" y="5093"/>
                    </a:moveTo>
                    <a:lnTo>
                      <a:pt x="4736" y="5093"/>
                    </a:lnTo>
                    <a:cubicBezTo>
                      <a:pt x="4744" y="5096"/>
                      <a:pt x="4753" y="5098"/>
                      <a:pt x="4761" y="5100"/>
                    </a:cubicBezTo>
                    <a:lnTo>
                      <a:pt x="4761" y="5100"/>
                    </a:lnTo>
                    <a:cubicBezTo>
                      <a:pt x="4752" y="5098"/>
                      <a:pt x="4744" y="5095"/>
                      <a:pt x="4736" y="5093"/>
                    </a:cubicBezTo>
                    <a:close/>
                    <a:moveTo>
                      <a:pt x="12696" y="5295"/>
                    </a:moveTo>
                    <a:cubicBezTo>
                      <a:pt x="12695" y="5295"/>
                      <a:pt x="12693" y="5296"/>
                      <a:pt x="12692" y="5296"/>
                    </a:cubicBezTo>
                    <a:cubicBezTo>
                      <a:pt x="12693" y="5296"/>
                      <a:pt x="12695" y="5296"/>
                      <a:pt x="12696" y="5295"/>
                    </a:cubicBezTo>
                    <a:close/>
                    <a:moveTo>
                      <a:pt x="6958" y="5599"/>
                    </a:moveTo>
                    <a:cubicBezTo>
                      <a:pt x="6961" y="5601"/>
                      <a:pt x="6964" y="5601"/>
                      <a:pt x="6966" y="5601"/>
                    </a:cubicBezTo>
                    <a:cubicBezTo>
                      <a:pt x="6963" y="5600"/>
                      <a:pt x="6961" y="5600"/>
                      <a:pt x="6958" y="5599"/>
                    </a:cubicBezTo>
                    <a:close/>
                    <a:moveTo>
                      <a:pt x="11227" y="5616"/>
                    </a:moveTo>
                    <a:cubicBezTo>
                      <a:pt x="11224" y="5617"/>
                      <a:pt x="11222" y="5617"/>
                      <a:pt x="11219" y="5618"/>
                    </a:cubicBezTo>
                    <a:cubicBezTo>
                      <a:pt x="11221" y="5617"/>
                      <a:pt x="11224" y="5617"/>
                      <a:pt x="11227" y="5616"/>
                    </a:cubicBezTo>
                    <a:close/>
                    <a:moveTo>
                      <a:pt x="18262" y="1"/>
                    </a:moveTo>
                    <a:lnTo>
                      <a:pt x="18262" y="1"/>
                    </a:lnTo>
                    <a:cubicBezTo>
                      <a:pt x="18242" y="24"/>
                      <a:pt x="18218" y="48"/>
                      <a:pt x="18195" y="71"/>
                    </a:cubicBezTo>
                    <a:cubicBezTo>
                      <a:pt x="18198" y="71"/>
                      <a:pt x="18198" y="71"/>
                      <a:pt x="18201" y="68"/>
                    </a:cubicBezTo>
                    <a:lnTo>
                      <a:pt x="18201" y="68"/>
                    </a:lnTo>
                    <a:cubicBezTo>
                      <a:pt x="18198" y="71"/>
                      <a:pt x="18198" y="71"/>
                      <a:pt x="18195" y="75"/>
                    </a:cubicBezTo>
                    <a:cubicBezTo>
                      <a:pt x="18191" y="78"/>
                      <a:pt x="18188" y="84"/>
                      <a:pt x="18183" y="87"/>
                    </a:cubicBezTo>
                    <a:lnTo>
                      <a:pt x="18183" y="87"/>
                    </a:lnTo>
                    <a:cubicBezTo>
                      <a:pt x="18186" y="84"/>
                      <a:pt x="18188" y="82"/>
                      <a:pt x="18191" y="79"/>
                    </a:cubicBezTo>
                    <a:lnTo>
                      <a:pt x="18191" y="79"/>
                    </a:lnTo>
                    <a:cubicBezTo>
                      <a:pt x="18187" y="82"/>
                      <a:pt x="18184" y="85"/>
                      <a:pt x="18181" y="88"/>
                    </a:cubicBezTo>
                    <a:cubicBezTo>
                      <a:pt x="18182" y="88"/>
                      <a:pt x="18182" y="88"/>
                      <a:pt x="18183" y="87"/>
                    </a:cubicBezTo>
                    <a:lnTo>
                      <a:pt x="18183" y="87"/>
                    </a:lnTo>
                    <a:cubicBezTo>
                      <a:pt x="18102" y="179"/>
                      <a:pt x="18033" y="278"/>
                      <a:pt x="17954" y="373"/>
                    </a:cubicBezTo>
                    <a:cubicBezTo>
                      <a:pt x="17879" y="457"/>
                      <a:pt x="17795" y="535"/>
                      <a:pt x="17710" y="610"/>
                    </a:cubicBezTo>
                    <a:cubicBezTo>
                      <a:pt x="17453" y="830"/>
                      <a:pt x="17182" y="1040"/>
                      <a:pt x="16904" y="1229"/>
                    </a:cubicBezTo>
                    <a:cubicBezTo>
                      <a:pt x="16915" y="1223"/>
                      <a:pt x="16928" y="1212"/>
                      <a:pt x="16941" y="1206"/>
                    </a:cubicBezTo>
                    <a:lnTo>
                      <a:pt x="16941" y="1206"/>
                    </a:lnTo>
                    <a:cubicBezTo>
                      <a:pt x="16816" y="1287"/>
                      <a:pt x="16694" y="1365"/>
                      <a:pt x="16569" y="1446"/>
                    </a:cubicBezTo>
                    <a:cubicBezTo>
                      <a:pt x="16582" y="1440"/>
                      <a:pt x="16596" y="1429"/>
                      <a:pt x="16610" y="1423"/>
                    </a:cubicBezTo>
                    <a:lnTo>
                      <a:pt x="16610" y="1423"/>
                    </a:lnTo>
                    <a:cubicBezTo>
                      <a:pt x="16301" y="1622"/>
                      <a:pt x="15999" y="1827"/>
                      <a:pt x="15695" y="2032"/>
                    </a:cubicBezTo>
                    <a:lnTo>
                      <a:pt x="15695" y="2032"/>
                    </a:lnTo>
                    <a:cubicBezTo>
                      <a:pt x="15441" y="2197"/>
                      <a:pt x="15187" y="2358"/>
                      <a:pt x="14916" y="2492"/>
                    </a:cubicBezTo>
                    <a:cubicBezTo>
                      <a:pt x="14737" y="2578"/>
                      <a:pt x="14554" y="2665"/>
                      <a:pt x="14375" y="2753"/>
                    </a:cubicBezTo>
                    <a:cubicBezTo>
                      <a:pt x="14131" y="2869"/>
                      <a:pt x="13877" y="2960"/>
                      <a:pt x="13619" y="3045"/>
                    </a:cubicBezTo>
                    <a:cubicBezTo>
                      <a:pt x="13359" y="3133"/>
                      <a:pt x="13102" y="3224"/>
                      <a:pt x="12844" y="3312"/>
                    </a:cubicBezTo>
                    <a:cubicBezTo>
                      <a:pt x="12475" y="3431"/>
                      <a:pt x="12103" y="3529"/>
                      <a:pt x="11723" y="3607"/>
                    </a:cubicBezTo>
                    <a:cubicBezTo>
                      <a:pt x="11589" y="3630"/>
                      <a:pt x="11452" y="3657"/>
                      <a:pt x="11318" y="3684"/>
                    </a:cubicBezTo>
                    <a:lnTo>
                      <a:pt x="11318" y="3684"/>
                    </a:lnTo>
                    <a:cubicBezTo>
                      <a:pt x="11318" y="3683"/>
                      <a:pt x="11319" y="3683"/>
                      <a:pt x="11320" y="3681"/>
                    </a:cubicBezTo>
                    <a:lnTo>
                      <a:pt x="11320" y="3681"/>
                    </a:lnTo>
                    <a:cubicBezTo>
                      <a:pt x="11317" y="3685"/>
                      <a:pt x="11314" y="3685"/>
                      <a:pt x="11311" y="3685"/>
                    </a:cubicBezTo>
                    <a:lnTo>
                      <a:pt x="11307" y="3685"/>
                    </a:lnTo>
                    <a:cubicBezTo>
                      <a:pt x="11198" y="3705"/>
                      <a:pt x="11090" y="3722"/>
                      <a:pt x="10982" y="3736"/>
                    </a:cubicBezTo>
                    <a:cubicBezTo>
                      <a:pt x="10846" y="3739"/>
                      <a:pt x="10714" y="3739"/>
                      <a:pt x="10582" y="3752"/>
                    </a:cubicBezTo>
                    <a:cubicBezTo>
                      <a:pt x="10312" y="3772"/>
                      <a:pt x="10040" y="3800"/>
                      <a:pt x="9770" y="3824"/>
                    </a:cubicBezTo>
                    <a:cubicBezTo>
                      <a:pt x="9363" y="3844"/>
                      <a:pt x="8954" y="3864"/>
                      <a:pt x="8547" y="3888"/>
                    </a:cubicBezTo>
                    <a:lnTo>
                      <a:pt x="8591" y="3888"/>
                    </a:lnTo>
                    <a:cubicBezTo>
                      <a:pt x="8444" y="3892"/>
                      <a:pt x="8299" y="3896"/>
                      <a:pt x="8153" y="3896"/>
                    </a:cubicBezTo>
                    <a:cubicBezTo>
                      <a:pt x="8097" y="3896"/>
                      <a:pt x="8041" y="3895"/>
                      <a:pt x="7985" y="3894"/>
                    </a:cubicBezTo>
                    <a:cubicBezTo>
                      <a:pt x="7851" y="3892"/>
                      <a:pt x="7717" y="3890"/>
                      <a:pt x="7583" y="3890"/>
                    </a:cubicBezTo>
                    <a:cubicBezTo>
                      <a:pt x="7527" y="3890"/>
                      <a:pt x="7472" y="3890"/>
                      <a:pt x="7416" y="3891"/>
                    </a:cubicBezTo>
                    <a:cubicBezTo>
                      <a:pt x="7223" y="3895"/>
                      <a:pt x="7029" y="3898"/>
                      <a:pt x="6836" y="3898"/>
                    </a:cubicBezTo>
                    <a:cubicBezTo>
                      <a:pt x="6642" y="3898"/>
                      <a:pt x="6448" y="3895"/>
                      <a:pt x="6255" y="3884"/>
                    </a:cubicBezTo>
                    <a:cubicBezTo>
                      <a:pt x="6021" y="3864"/>
                      <a:pt x="5788" y="3837"/>
                      <a:pt x="5554" y="3810"/>
                    </a:cubicBezTo>
                    <a:cubicBezTo>
                      <a:pt x="5300" y="3780"/>
                      <a:pt x="5050" y="3745"/>
                      <a:pt x="4795" y="3695"/>
                    </a:cubicBezTo>
                    <a:cubicBezTo>
                      <a:pt x="4470" y="3627"/>
                      <a:pt x="4152" y="3533"/>
                      <a:pt x="3831" y="3451"/>
                    </a:cubicBezTo>
                    <a:cubicBezTo>
                      <a:pt x="3634" y="3400"/>
                      <a:pt x="3437" y="3350"/>
                      <a:pt x="3242" y="3295"/>
                    </a:cubicBezTo>
                    <a:cubicBezTo>
                      <a:pt x="3211" y="3281"/>
                      <a:pt x="3181" y="3268"/>
                      <a:pt x="3150" y="3255"/>
                    </a:cubicBezTo>
                    <a:cubicBezTo>
                      <a:pt x="2865" y="3133"/>
                      <a:pt x="2571" y="3031"/>
                      <a:pt x="2287" y="2899"/>
                    </a:cubicBezTo>
                    <a:cubicBezTo>
                      <a:pt x="2002" y="2750"/>
                      <a:pt x="1734" y="2570"/>
                      <a:pt x="1460" y="2408"/>
                    </a:cubicBezTo>
                    <a:cubicBezTo>
                      <a:pt x="1318" y="2327"/>
                      <a:pt x="1176" y="2242"/>
                      <a:pt x="1034" y="2158"/>
                    </a:cubicBezTo>
                    <a:cubicBezTo>
                      <a:pt x="915" y="2090"/>
                      <a:pt x="796" y="2025"/>
                      <a:pt x="682" y="1951"/>
                    </a:cubicBezTo>
                    <a:cubicBezTo>
                      <a:pt x="532" y="1842"/>
                      <a:pt x="397" y="1717"/>
                      <a:pt x="258" y="1595"/>
                    </a:cubicBezTo>
                    <a:lnTo>
                      <a:pt x="258" y="1595"/>
                    </a:lnTo>
                    <a:cubicBezTo>
                      <a:pt x="259" y="1597"/>
                      <a:pt x="260" y="1599"/>
                      <a:pt x="261" y="1600"/>
                    </a:cubicBezTo>
                    <a:lnTo>
                      <a:pt x="261" y="1600"/>
                    </a:lnTo>
                    <a:cubicBezTo>
                      <a:pt x="258" y="1597"/>
                      <a:pt x="254" y="1595"/>
                      <a:pt x="251" y="1592"/>
                    </a:cubicBezTo>
                    <a:cubicBezTo>
                      <a:pt x="250" y="1591"/>
                      <a:pt x="249" y="1590"/>
                      <a:pt x="247" y="1588"/>
                    </a:cubicBezTo>
                    <a:lnTo>
                      <a:pt x="247" y="1588"/>
                    </a:lnTo>
                    <a:cubicBezTo>
                      <a:pt x="247" y="1588"/>
                      <a:pt x="248" y="1588"/>
                      <a:pt x="248" y="1589"/>
                    </a:cubicBezTo>
                    <a:cubicBezTo>
                      <a:pt x="247" y="1588"/>
                      <a:pt x="247" y="1588"/>
                      <a:pt x="247" y="1588"/>
                    </a:cubicBezTo>
                    <a:lnTo>
                      <a:pt x="247" y="1588"/>
                    </a:lnTo>
                    <a:cubicBezTo>
                      <a:pt x="247" y="1588"/>
                      <a:pt x="247" y="1588"/>
                      <a:pt x="247" y="1588"/>
                    </a:cubicBezTo>
                    <a:lnTo>
                      <a:pt x="247" y="1588"/>
                    </a:lnTo>
                    <a:cubicBezTo>
                      <a:pt x="247" y="1588"/>
                      <a:pt x="246" y="1587"/>
                      <a:pt x="246" y="1587"/>
                    </a:cubicBezTo>
                    <a:lnTo>
                      <a:pt x="246" y="1587"/>
                    </a:lnTo>
                    <a:cubicBezTo>
                      <a:pt x="246" y="1587"/>
                      <a:pt x="246" y="1587"/>
                      <a:pt x="247" y="1588"/>
                    </a:cubicBezTo>
                    <a:lnTo>
                      <a:pt x="247" y="1588"/>
                    </a:lnTo>
                    <a:cubicBezTo>
                      <a:pt x="245" y="1586"/>
                      <a:pt x="242" y="1584"/>
                      <a:pt x="240" y="1582"/>
                    </a:cubicBezTo>
                    <a:lnTo>
                      <a:pt x="240" y="1582"/>
                    </a:lnTo>
                    <a:cubicBezTo>
                      <a:pt x="161" y="1513"/>
                      <a:pt x="79" y="1444"/>
                      <a:pt x="1" y="1379"/>
                    </a:cubicBezTo>
                    <a:lnTo>
                      <a:pt x="1" y="1379"/>
                    </a:lnTo>
                    <a:cubicBezTo>
                      <a:pt x="96" y="1555"/>
                      <a:pt x="190" y="1728"/>
                      <a:pt x="292" y="1900"/>
                    </a:cubicBezTo>
                    <a:cubicBezTo>
                      <a:pt x="441" y="2144"/>
                      <a:pt x="596" y="2381"/>
                      <a:pt x="766" y="2608"/>
                    </a:cubicBezTo>
                    <a:cubicBezTo>
                      <a:pt x="926" y="2804"/>
                      <a:pt x="1098" y="2994"/>
                      <a:pt x="1274" y="3173"/>
                    </a:cubicBezTo>
                    <a:cubicBezTo>
                      <a:pt x="1393" y="3285"/>
                      <a:pt x="1515" y="3390"/>
                      <a:pt x="1640" y="3495"/>
                    </a:cubicBezTo>
                    <a:cubicBezTo>
                      <a:pt x="1758" y="3583"/>
                      <a:pt x="1876" y="3667"/>
                      <a:pt x="1998" y="3756"/>
                    </a:cubicBezTo>
                    <a:cubicBezTo>
                      <a:pt x="2056" y="3776"/>
                      <a:pt x="2114" y="3797"/>
                      <a:pt x="2168" y="3820"/>
                    </a:cubicBezTo>
                    <a:cubicBezTo>
                      <a:pt x="2185" y="3827"/>
                      <a:pt x="2198" y="3833"/>
                      <a:pt x="2215" y="3841"/>
                    </a:cubicBezTo>
                    <a:cubicBezTo>
                      <a:pt x="2201" y="3854"/>
                      <a:pt x="2192" y="3867"/>
                      <a:pt x="2181" y="3884"/>
                    </a:cubicBezTo>
                    <a:cubicBezTo>
                      <a:pt x="2344" y="3996"/>
                      <a:pt x="2510" y="4105"/>
                      <a:pt x="2682" y="4206"/>
                    </a:cubicBezTo>
                    <a:cubicBezTo>
                      <a:pt x="3156" y="4467"/>
                      <a:pt x="3661" y="4674"/>
                      <a:pt x="4156" y="4890"/>
                    </a:cubicBezTo>
                    <a:cubicBezTo>
                      <a:pt x="4156" y="4890"/>
                      <a:pt x="4156" y="4889"/>
                      <a:pt x="4155" y="4889"/>
                    </a:cubicBezTo>
                    <a:lnTo>
                      <a:pt x="4155" y="4889"/>
                    </a:lnTo>
                    <a:cubicBezTo>
                      <a:pt x="4338" y="4963"/>
                      <a:pt x="4524" y="5030"/>
                      <a:pt x="4716" y="5087"/>
                    </a:cubicBezTo>
                    <a:lnTo>
                      <a:pt x="4716" y="5087"/>
                    </a:lnTo>
                    <a:cubicBezTo>
                      <a:pt x="4715" y="5087"/>
                      <a:pt x="4715" y="5087"/>
                      <a:pt x="4714" y="5086"/>
                    </a:cubicBezTo>
                    <a:lnTo>
                      <a:pt x="4714" y="5086"/>
                    </a:lnTo>
                    <a:cubicBezTo>
                      <a:pt x="4721" y="5089"/>
                      <a:pt x="4728" y="5091"/>
                      <a:pt x="4736" y="5093"/>
                    </a:cubicBezTo>
                    <a:lnTo>
                      <a:pt x="4736" y="5093"/>
                    </a:lnTo>
                    <a:cubicBezTo>
                      <a:pt x="4733" y="5092"/>
                      <a:pt x="4731" y="5091"/>
                      <a:pt x="4729" y="5091"/>
                    </a:cubicBezTo>
                    <a:lnTo>
                      <a:pt x="4729" y="5091"/>
                    </a:lnTo>
                    <a:cubicBezTo>
                      <a:pt x="4740" y="5094"/>
                      <a:pt x="4750" y="5097"/>
                      <a:pt x="4761" y="5100"/>
                    </a:cubicBezTo>
                    <a:cubicBezTo>
                      <a:pt x="4761" y="5100"/>
                      <a:pt x="4761" y="5100"/>
                      <a:pt x="4761" y="5100"/>
                    </a:cubicBezTo>
                    <a:lnTo>
                      <a:pt x="4761" y="5100"/>
                    </a:lnTo>
                    <a:cubicBezTo>
                      <a:pt x="4801" y="5111"/>
                      <a:pt x="4841" y="5121"/>
                      <a:pt x="4880" y="5130"/>
                    </a:cubicBezTo>
                    <a:cubicBezTo>
                      <a:pt x="5388" y="5266"/>
                      <a:pt x="5899" y="5398"/>
                      <a:pt x="6417" y="5503"/>
                    </a:cubicBezTo>
                    <a:cubicBezTo>
                      <a:pt x="6536" y="5530"/>
                      <a:pt x="6658" y="5557"/>
                      <a:pt x="6780" y="5574"/>
                    </a:cubicBezTo>
                    <a:cubicBezTo>
                      <a:pt x="6810" y="5580"/>
                      <a:pt x="6838" y="5585"/>
                      <a:pt x="6868" y="5591"/>
                    </a:cubicBezTo>
                    <a:cubicBezTo>
                      <a:pt x="6882" y="5591"/>
                      <a:pt x="6899" y="5591"/>
                      <a:pt x="6915" y="5594"/>
                    </a:cubicBezTo>
                    <a:cubicBezTo>
                      <a:pt x="6917" y="5594"/>
                      <a:pt x="6918" y="5594"/>
                      <a:pt x="6920" y="5594"/>
                    </a:cubicBezTo>
                    <a:lnTo>
                      <a:pt x="6920" y="5594"/>
                    </a:lnTo>
                    <a:cubicBezTo>
                      <a:pt x="6930" y="5595"/>
                      <a:pt x="6939" y="5596"/>
                      <a:pt x="6948" y="5597"/>
                    </a:cubicBezTo>
                    <a:lnTo>
                      <a:pt x="6948" y="5597"/>
                    </a:lnTo>
                    <a:cubicBezTo>
                      <a:pt x="6947" y="5597"/>
                      <a:pt x="6946" y="5597"/>
                      <a:pt x="6945" y="5597"/>
                    </a:cubicBezTo>
                    <a:lnTo>
                      <a:pt x="6945" y="5597"/>
                    </a:lnTo>
                    <a:cubicBezTo>
                      <a:pt x="6949" y="5597"/>
                      <a:pt x="6952" y="5598"/>
                      <a:pt x="6955" y="5598"/>
                    </a:cubicBezTo>
                    <a:cubicBezTo>
                      <a:pt x="6956" y="5598"/>
                      <a:pt x="6956" y="5598"/>
                      <a:pt x="6957" y="5598"/>
                    </a:cubicBezTo>
                    <a:lnTo>
                      <a:pt x="6957" y="5598"/>
                    </a:lnTo>
                    <a:cubicBezTo>
                      <a:pt x="6954" y="5598"/>
                      <a:pt x="6951" y="5598"/>
                      <a:pt x="6948" y="5597"/>
                    </a:cubicBezTo>
                    <a:lnTo>
                      <a:pt x="6948" y="5597"/>
                    </a:lnTo>
                    <a:cubicBezTo>
                      <a:pt x="6951" y="5598"/>
                      <a:pt x="6955" y="5599"/>
                      <a:pt x="6958" y="5599"/>
                    </a:cubicBezTo>
                    <a:lnTo>
                      <a:pt x="6958" y="5599"/>
                    </a:lnTo>
                    <a:cubicBezTo>
                      <a:pt x="6958" y="5599"/>
                      <a:pt x="6957" y="5599"/>
                      <a:pt x="6957" y="5598"/>
                    </a:cubicBezTo>
                    <a:lnTo>
                      <a:pt x="6957" y="5598"/>
                    </a:lnTo>
                    <a:cubicBezTo>
                      <a:pt x="7411" y="5648"/>
                      <a:pt x="7866" y="5687"/>
                      <a:pt x="8324" y="5710"/>
                    </a:cubicBezTo>
                    <a:cubicBezTo>
                      <a:pt x="8656" y="5727"/>
                      <a:pt x="8994" y="5730"/>
                      <a:pt x="9329" y="5730"/>
                    </a:cubicBezTo>
                    <a:lnTo>
                      <a:pt x="9692" y="5730"/>
                    </a:lnTo>
                    <a:cubicBezTo>
                      <a:pt x="10205" y="5720"/>
                      <a:pt x="10722" y="5688"/>
                      <a:pt x="11229" y="5616"/>
                    </a:cubicBezTo>
                    <a:lnTo>
                      <a:pt x="11229" y="5616"/>
                    </a:lnTo>
                    <a:cubicBezTo>
                      <a:pt x="11228" y="5616"/>
                      <a:pt x="11228" y="5616"/>
                      <a:pt x="11227" y="5616"/>
                    </a:cubicBezTo>
                    <a:lnTo>
                      <a:pt x="11227" y="5616"/>
                    </a:lnTo>
                    <a:cubicBezTo>
                      <a:pt x="11240" y="5615"/>
                      <a:pt x="11252" y="5614"/>
                      <a:pt x="11263" y="5611"/>
                    </a:cubicBezTo>
                    <a:lnTo>
                      <a:pt x="11263" y="5611"/>
                    </a:lnTo>
                    <a:cubicBezTo>
                      <a:pt x="11251" y="5613"/>
                      <a:pt x="11240" y="5615"/>
                      <a:pt x="11229" y="5616"/>
                    </a:cubicBezTo>
                    <a:lnTo>
                      <a:pt x="11229" y="5616"/>
                    </a:lnTo>
                    <a:cubicBezTo>
                      <a:pt x="11283" y="5607"/>
                      <a:pt x="11337" y="5600"/>
                      <a:pt x="11392" y="5594"/>
                    </a:cubicBezTo>
                    <a:cubicBezTo>
                      <a:pt x="11385" y="5594"/>
                      <a:pt x="11379" y="5594"/>
                      <a:pt x="11372" y="5595"/>
                    </a:cubicBezTo>
                    <a:lnTo>
                      <a:pt x="11372" y="5595"/>
                    </a:lnTo>
                    <a:cubicBezTo>
                      <a:pt x="11819" y="5517"/>
                      <a:pt x="12261" y="5411"/>
                      <a:pt x="12698" y="5294"/>
                    </a:cubicBezTo>
                    <a:lnTo>
                      <a:pt x="12698" y="5294"/>
                    </a:lnTo>
                    <a:cubicBezTo>
                      <a:pt x="12698" y="5294"/>
                      <a:pt x="12697" y="5294"/>
                      <a:pt x="12696" y="5295"/>
                    </a:cubicBezTo>
                    <a:lnTo>
                      <a:pt x="12696" y="5295"/>
                    </a:lnTo>
                    <a:cubicBezTo>
                      <a:pt x="12704" y="5293"/>
                      <a:pt x="12711" y="5292"/>
                      <a:pt x="12719" y="5290"/>
                    </a:cubicBezTo>
                    <a:cubicBezTo>
                      <a:pt x="12750" y="5280"/>
                      <a:pt x="12780" y="5272"/>
                      <a:pt x="12811" y="5263"/>
                    </a:cubicBezTo>
                    <a:lnTo>
                      <a:pt x="12811" y="5263"/>
                    </a:lnTo>
                    <a:cubicBezTo>
                      <a:pt x="12797" y="5266"/>
                      <a:pt x="12783" y="5269"/>
                      <a:pt x="12770" y="5272"/>
                    </a:cubicBezTo>
                    <a:cubicBezTo>
                      <a:pt x="12892" y="5239"/>
                      <a:pt x="13014" y="5205"/>
                      <a:pt x="13136" y="5171"/>
                    </a:cubicBezTo>
                    <a:cubicBezTo>
                      <a:pt x="13284" y="5130"/>
                      <a:pt x="13433" y="5090"/>
                      <a:pt x="13575" y="5029"/>
                    </a:cubicBezTo>
                    <a:cubicBezTo>
                      <a:pt x="13670" y="4988"/>
                      <a:pt x="13762" y="4941"/>
                      <a:pt x="13850" y="4894"/>
                    </a:cubicBezTo>
                    <a:cubicBezTo>
                      <a:pt x="13874" y="4880"/>
                      <a:pt x="13894" y="4860"/>
                      <a:pt x="13918" y="4853"/>
                    </a:cubicBezTo>
                    <a:cubicBezTo>
                      <a:pt x="13965" y="4836"/>
                      <a:pt x="14009" y="4819"/>
                      <a:pt x="14057" y="4799"/>
                    </a:cubicBezTo>
                    <a:cubicBezTo>
                      <a:pt x="14236" y="4721"/>
                      <a:pt x="14416" y="4636"/>
                      <a:pt x="14585" y="4538"/>
                    </a:cubicBezTo>
                    <a:cubicBezTo>
                      <a:pt x="14944" y="4325"/>
                      <a:pt x="15296" y="4101"/>
                      <a:pt x="15631" y="3850"/>
                    </a:cubicBezTo>
                    <a:cubicBezTo>
                      <a:pt x="15709" y="3786"/>
                      <a:pt x="15783" y="3719"/>
                      <a:pt x="15858" y="3647"/>
                    </a:cubicBezTo>
                    <a:lnTo>
                      <a:pt x="15861" y="3644"/>
                    </a:lnTo>
                    <a:cubicBezTo>
                      <a:pt x="15871" y="3634"/>
                      <a:pt x="15879" y="3627"/>
                      <a:pt x="15885" y="3617"/>
                    </a:cubicBezTo>
                    <a:lnTo>
                      <a:pt x="15888" y="3617"/>
                    </a:lnTo>
                    <a:cubicBezTo>
                      <a:pt x="15970" y="3533"/>
                      <a:pt x="16044" y="3451"/>
                      <a:pt x="16122" y="3370"/>
                    </a:cubicBezTo>
                    <a:cubicBezTo>
                      <a:pt x="16143" y="3350"/>
                      <a:pt x="16163" y="3325"/>
                      <a:pt x="16183" y="3305"/>
                    </a:cubicBezTo>
                    <a:cubicBezTo>
                      <a:pt x="16234" y="3255"/>
                      <a:pt x="16281" y="3203"/>
                      <a:pt x="16332" y="3153"/>
                    </a:cubicBezTo>
                    <a:cubicBezTo>
                      <a:pt x="16407" y="3072"/>
                      <a:pt x="16474" y="2987"/>
                      <a:pt x="16545" y="2906"/>
                    </a:cubicBezTo>
                    <a:cubicBezTo>
                      <a:pt x="16599" y="2848"/>
                      <a:pt x="16651" y="2791"/>
                      <a:pt x="16701" y="2733"/>
                    </a:cubicBezTo>
                    <a:cubicBezTo>
                      <a:pt x="16694" y="2720"/>
                      <a:pt x="16691" y="2706"/>
                      <a:pt x="16684" y="2692"/>
                    </a:cubicBezTo>
                    <a:cubicBezTo>
                      <a:pt x="16724" y="2669"/>
                      <a:pt x="16762" y="2642"/>
                      <a:pt x="16803" y="2614"/>
                    </a:cubicBezTo>
                    <a:cubicBezTo>
                      <a:pt x="16806" y="2610"/>
                      <a:pt x="16810" y="2608"/>
                      <a:pt x="16814" y="2605"/>
                    </a:cubicBezTo>
                    <a:lnTo>
                      <a:pt x="16814" y="2605"/>
                    </a:lnTo>
                    <a:cubicBezTo>
                      <a:pt x="16812" y="2607"/>
                      <a:pt x="16811" y="2609"/>
                      <a:pt x="16809" y="2611"/>
                    </a:cubicBezTo>
                    <a:cubicBezTo>
                      <a:pt x="16811" y="2609"/>
                      <a:pt x="16813" y="2606"/>
                      <a:pt x="16815" y="2604"/>
                    </a:cubicBezTo>
                    <a:lnTo>
                      <a:pt x="16815" y="2604"/>
                    </a:lnTo>
                    <a:cubicBezTo>
                      <a:pt x="16815" y="2604"/>
                      <a:pt x="16814" y="2604"/>
                      <a:pt x="16814" y="2605"/>
                    </a:cubicBezTo>
                    <a:lnTo>
                      <a:pt x="16814" y="2605"/>
                    </a:lnTo>
                    <a:cubicBezTo>
                      <a:pt x="16907" y="2485"/>
                      <a:pt x="16998" y="2362"/>
                      <a:pt x="17093" y="2242"/>
                    </a:cubicBezTo>
                    <a:lnTo>
                      <a:pt x="17090" y="2242"/>
                    </a:lnTo>
                    <a:cubicBezTo>
                      <a:pt x="17267" y="2009"/>
                      <a:pt x="17426" y="1761"/>
                      <a:pt x="17575" y="1507"/>
                    </a:cubicBezTo>
                    <a:cubicBezTo>
                      <a:pt x="17744" y="1209"/>
                      <a:pt x="17896" y="904"/>
                      <a:pt x="18039" y="593"/>
                    </a:cubicBezTo>
                    <a:cubicBezTo>
                      <a:pt x="18076" y="515"/>
                      <a:pt x="18113" y="437"/>
                      <a:pt x="18147" y="359"/>
                    </a:cubicBezTo>
                    <a:cubicBezTo>
                      <a:pt x="18164" y="312"/>
                      <a:pt x="18178" y="265"/>
                      <a:pt x="18191" y="221"/>
                    </a:cubicBezTo>
                    <a:cubicBezTo>
                      <a:pt x="18218" y="149"/>
                      <a:pt x="18238" y="75"/>
                      <a:pt x="18262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6973264" y="5546136"/>
                <a:ext cx="29558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31" y="1"/>
                    </a:moveTo>
                    <a:cubicBezTo>
                      <a:pt x="147" y="1"/>
                      <a:pt x="1" y="177"/>
                      <a:pt x="4" y="353"/>
                    </a:cubicBezTo>
                    <a:cubicBezTo>
                      <a:pt x="7" y="549"/>
                      <a:pt x="170" y="684"/>
                      <a:pt x="356" y="692"/>
                    </a:cubicBezTo>
                    <a:cubicBezTo>
                      <a:pt x="359" y="692"/>
                      <a:pt x="362" y="692"/>
                      <a:pt x="366" y="692"/>
                    </a:cubicBezTo>
                    <a:cubicBezTo>
                      <a:pt x="551" y="692"/>
                      <a:pt x="701" y="515"/>
                      <a:pt x="695" y="336"/>
                    </a:cubicBezTo>
                    <a:cubicBezTo>
                      <a:pt x="691" y="143"/>
                      <a:pt x="529" y="4"/>
                      <a:pt x="342" y="1"/>
                    </a:cubicBezTo>
                    <a:cubicBezTo>
                      <a:pt x="338" y="1"/>
                      <a:pt x="334" y="1"/>
                      <a:pt x="331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7008465" y="5565968"/>
                <a:ext cx="29558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38" y="0"/>
                    </a:moveTo>
                    <a:cubicBezTo>
                      <a:pt x="150" y="0"/>
                      <a:pt x="1" y="174"/>
                      <a:pt x="4" y="355"/>
                    </a:cubicBezTo>
                    <a:cubicBezTo>
                      <a:pt x="11" y="552"/>
                      <a:pt x="170" y="688"/>
                      <a:pt x="359" y="694"/>
                    </a:cubicBezTo>
                    <a:cubicBezTo>
                      <a:pt x="361" y="694"/>
                      <a:pt x="363" y="694"/>
                      <a:pt x="364" y="694"/>
                    </a:cubicBezTo>
                    <a:cubicBezTo>
                      <a:pt x="552" y="694"/>
                      <a:pt x="701" y="520"/>
                      <a:pt x="698" y="338"/>
                    </a:cubicBezTo>
                    <a:cubicBezTo>
                      <a:pt x="692" y="143"/>
                      <a:pt x="532" y="7"/>
                      <a:pt x="343" y="0"/>
                    </a:cubicBezTo>
                    <a:cubicBezTo>
                      <a:pt x="341" y="0"/>
                      <a:pt x="340" y="0"/>
                      <a:pt x="338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7007201" y="5522599"/>
                <a:ext cx="29558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35" y="1"/>
                    </a:moveTo>
                    <a:cubicBezTo>
                      <a:pt x="151" y="1"/>
                      <a:pt x="0" y="177"/>
                      <a:pt x="7" y="353"/>
                    </a:cubicBezTo>
                    <a:cubicBezTo>
                      <a:pt x="11" y="549"/>
                      <a:pt x="173" y="685"/>
                      <a:pt x="359" y="691"/>
                    </a:cubicBezTo>
                    <a:cubicBezTo>
                      <a:pt x="363" y="692"/>
                      <a:pt x="366" y="692"/>
                      <a:pt x="369" y="692"/>
                    </a:cubicBezTo>
                    <a:cubicBezTo>
                      <a:pt x="554" y="692"/>
                      <a:pt x="701" y="516"/>
                      <a:pt x="698" y="336"/>
                    </a:cubicBezTo>
                    <a:cubicBezTo>
                      <a:pt x="694" y="143"/>
                      <a:pt x="531" y="4"/>
                      <a:pt x="345" y="1"/>
                    </a:cubicBezTo>
                    <a:cubicBezTo>
                      <a:pt x="342" y="1"/>
                      <a:pt x="339" y="1"/>
                      <a:pt x="335" y="1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7641354" y="5448198"/>
                <a:ext cx="29558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41" y="0"/>
                    </a:moveTo>
                    <a:cubicBezTo>
                      <a:pt x="153" y="0"/>
                      <a:pt x="1" y="175"/>
                      <a:pt x="7" y="356"/>
                    </a:cubicBezTo>
                    <a:cubicBezTo>
                      <a:pt x="11" y="552"/>
                      <a:pt x="173" y="688"/>
                      <a:pt x="359" y="694"/>
                    </a:cubicBezTo>
                    <a:cubicBezTo>
                      <a:pt x="361" y="694"/>
                      <a:pt x="363" y="694"/>
                      <a:pt x="364" y="694"/>
                    </a:cubicBezTo>
                    <a:cubicBezTo>
                      <a:pt x="552" y="694"/>
                      <a:pt x="701" y="520"/>
                      <a:pt x="698" y="339"/>
                    </a:cubicBezTo>
                    <a:cubicBezTo>
                      <a:pt x="695" y="142"/>
                      <a:pt x="532" y="7"/>
                      <a:pt x="346" y="0"/>
                    </a:cubicBezTo>
                    <a:cubicBezTo>
                      <a:pt x="345" y="0"/>
                      <a:pt x="343" y="0"/>
                      <a:pt x="341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7563543" y="4942762"/>
                <a:ext cx="29516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92" extrusionOk="0">
                    <a:moveTo>
                      <a:pt x="332" y="0"/>
                    </a:moveTo>
                    <a:cubicBezTo>
                      <a:pt x="150" y="0"/>
                      <a:pt x="0" y="177"/>
                      <a:pt x="3" y="353"/>
                    </a:cubicBezTo>
                    <a:cubicBezTo>
                      <a:pt x="10" y="549"/>
                      <a:pt x="172" y="688"/>
                      <a:pt x="358" y="691"/>
                    </a:cubicBezTo>
                    <a:cubicBezTo>
                      <a:pt x="362" y="691"/>
                      <a:pt x="366" y="691"/>
                      <a:pt x="370" y="691"/>
                    </a:cubicBezTo>
                    <a:cubicBezTo>
                      <a:pt x="555" y="691"/>
                      <a:pt x="701" y="515"/>
                      <a:pt x="697" y="339"/>
                    </a:cubicBezTo>
                    <a:cubicBezTo>
                      <a:pt x="691" y="142"/>
                      <a:pt x="532" y="4"/>
                      <a:pt x="341" y="0"/>
                    </a:cubicBezTo>
                    <a:cubicBezTo>
                      <a:pt x="338" y="0"/>
                      <a:pt x="335" y="0"/>
                      <a:pt x="332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7571754" y="4982425"/>
                <a:ext cx="29600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95" extrusionOk="0">
                    <a:moveTo>
                      <a:pt x="337" y="0"/>
                    </a:moveTo>
                    <a:cubicBezTo>
                      <a:pt x="153" y="0"/>
                      <a:pt x="1" y="175"/>
                      <a:pt x="8" y="355"/>
                    </a:cubicBezTo>
                    <a:cubicBezTo>
                      <a:pt x="11" y="552"/>
                      <a:pt x="174" y="687"/>
                      <a:pt x="360" y="694"/>
                    </a:cubicBezTo>
                    <a:cubicBezTo>
                      <a:pt x="362" y="694"/>
                      <a:pt x="364" y="694"/>
                      <a:pt x="365" y="694"/>
                    </a:cubicBezTo>
                    <a:cubicBezTo>
                      <a:pt x="552" y="694"/>
                      <a:pt x="702" y="519"/>
                      <a:pt x="699" y="338"/>
                    </a:cubicBezTo>
                    <a:cubicBezTo>
                      <a:pt x="692" y="142"/>
                      <a:pt x="532" y="7"/>
                      <a:pt x="343" y="0"/>
                    </a:cubicBezTo>
                    <a:cubicBezTo>
                      <a:pt x="341" y="0"/>
                      <a:pt x="339" y="0"/>
                      <a:pt x="337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1" name="Google Shape;1201;p56"/>
              <p:cNvSpPr/>
              <p:nvPr/>
            </p:nvSpPr>
            <p:spPr>
              <a:xfrm>
                <a:off x="7028717" y="4649200"/>
                <a:ext cx="29558" cy="292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5" extrusionOk="0">
                    <a:moveTo>
                      <a:pt x="337" y="0"/>
                    </a:moveTo>
                    <a:cubicBezTo>
                      <a:pt x="153" y="0"/>
                      <a:pt x="0" y="175"/>
                      <a:pt x="7" y="356"/>
                    </a:cubicBezTo>
                    <a:cubicBezTo>
                      <a:pt x="11" y="552"/>
                      <a:pt x="173" y="688"/>
                      <a:pt x="359" y="694"/>
                    </a:cubicBezTo>
                    <a:cubicBezTo>
                      <a:pt x="361" y="694"/>
                      <a:pt x="363" y="694"/>
                      <a:pt x="365" y="694"/>
                    </a:cubicBezTo>
                    <a:cubicBezTo>
                      <a:pt x="551" y="694"/>
                      <a:pt x="701" y="520"/>
                      <a:pt x="698" y="339"/>
                    </a:cubicBezTo>
                    <a:cubicBezTo>
                      <a:pt x="691" y="143"/>
                      <a:pt x="532" y="7"/>
                      <a:pt x="342" y="0"/>
                    </a:cubicBezTo>
                    <a:cubicBezTo>
                      <a:pt x="341" y="0"/>
                      <a:pt x="339" y="0"/>
                      <a:pt x="337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2" name="Google Shape;1202;p56"/>
              <p:cNvSpPr/>
              <p:nvPr/>
            </p:nvSpPr>
            <p:spPr>
              <a:xfrm>
                <a:off x="6965727" y="5099437"/>
                <a:ext cx="29516" cy="2930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96" extrusionOk="0">
                    <a:moveTo>
                      <a:pt x="337" y="0"/>
                    </a:moveTo>
                    <a:cubicBezTo>
                      <a:pt x="149" y="0"/>
                      <a:pt x="0" y="175"/>
                      <a:pt x="3" y="356"/>
                    </a:cubicBezTo>
                    <a:cubicBezTo>
                      <a:pt x="10" y="553"/>
                      <a:pt x="169" y="688"/>
                      <a:pt x="358" y="695"/>
                    </a:cubicBezTo>
                    <a:cubicBezTo>
                      <a:pt x="360" y="695"/>
                      <a:pt x="362" y="695"/>
                      <a:pt x="364" y="695"/>
                    </a:cubicBezTo>
                    <a:cubicBezTo>
                      <a:pt x="551" y="695"/>
                      <a:pt x="701" y="521"/>
                      <a:pt x="697" y="339"/>
                    </a:cubicBezTo>
                    <a:cubicBezTo>
                      <a:pt x="691" y="143"/>
                      <a:pt x="532" y="8"/>
                      <a:pt x="342" y="0"/>
                    </a:cubicBezTo>
                    <a:cubicBezTo>
                      <a:pt x="340" y="0"/>
                      <a:pt x="339" y="0"/>
                      <a:pt x="337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3" name="Google Shape;1203;p56"/>
              <p:cNvSpPr/>
              <p:nvPr/>
            </p:nvSpPr>
            <p:spPr>
              <a:xfrm>
                <a:off x="6953854" y="5145795"/>
                <a:ext cx="29558" cy="2913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92" extrusionOk="0">
                    <a:moveTo>
                      <a:pt x="332" y="0"/>
                    </a:moveTo>
                    <a:cubicBezTo>
                      <a:pt x="151" y="0"/>
                      <a:pt x="1" y="176"/>
                      <a:pt x="4" y="353"/>
                    </a:cubicBezTo>
                    <a:cubicBezTo>
                      <a:pt x="11" y="549"/>
                      <a:pt x="173" y="687"/>
                      <a:pt x="360" y="691"/>
                    </a:cubicBezTo>
                    <a:cubicBezTo>
                      <a:pt x="363" y="692"/>
                      <a:pt x="367" y="692"/>
                      <a:pt x="370" y="692"/>
                    </a:cubicBezTo>
                    <a:cubicBezTo>
                      <a:pt x="555" y="692"/>
                      <a:pt x="701" y="515"/>
                      <a:pt x="698" y="339"/>
                    </a:cubicBezTo>
                    <a:cubicBezTo>
                      <a:pt x="692" y="143"/>
                      <a:pt x="532" y="4"/>
                      <a:pt x="343" y="1"/>
                    </a:cubicBezTo>
                    <a:cubicBezTo>
                      <a:pt x="339" y="0"/>
                      <a:pt x="336" y="0"/>
                      <a:pt x="332" y="0"/>
                    </a:cubicBezTo>
                    <a:close/>
                  </a:path>
                </a:pathLst>
              </a:custGeom>
              <a:solidFill>
                <a:srgbClr val="E2D4C1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4" name="Google Shape;1204;p56"/>
              <p:cNvSpPr/>
              <p:nvPr/>
            </p:nvSpPr>
            <p:spPr>
              <a:xfrm>
                <a:off x="7658617" y="5633548"/>
                <a:ext cx="884" cy="1011"/>
              </a:xfrm>
              <a:custGeom>
                <a:avLst/>
                <a:gdLst/>
                <a:ahLst/>
                <a:cxnLst/>
                <a:rect l="l" t="t" r="r" b="b"/>
                <a:pathLst>
                  <a:path w="21" h="24" extrusionOk="0">
                    <a:moveTo>
                      <a:pt x="21" y="0"/>
                    </a:moveTo>
                    <a:cubicBezTo>
                      <a:pt x="13" y="7"/>
                      <a:pt x="7" y="17"/>
                      <a:pt x="0" y="24"/>
                    </a:cubicBezTo>
                    <a:cubicBezTo>
                      <a:pt x="7" y="17"/>
                      <a:pt x="13" y="7"/>
                      <a:pt x="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5" name="Google Shape;1205;p56"/>
              <p:cNvSpPr/>
              <p:nvPr/>
            </p:nvSpPr>
            <p:spPr>
              <a:xfrm>
                <a:off x="7659460" y="5633085"/>
                <a:ext cx="337" cy="505"/>
              </a:xfrm>
              <a:custGeom>
                <a:avLst/>
                <a:gdLst/>
                <a:ahLst/>
                <a:cxnLst/>
                <a:rect l="l" t="t" r="r" b="b"/>
                <a:pathLst>
                  <a:path w="8" h="12" extrusionOk="0">
                    <a:moveTo>
                      <a:pt x="4" y="1"/>
                    </a:moveTo>
                    <a:cubicBezTo>
                      <a:pt x="4" y="4"/>
                      <a:pt x="1" y="8"/>
                      <a:pt x="1" y="11"/>
                    </a:cubicBezTo>
                    <a:cubicBezTo>
                      <a:pt x="1" y="8"/>
                      <a:pt x="4" y="4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6" name="Google Shape;1206;p56"/>
              <p:cNvSpPr/>
              <p:nvPr/>
            </p:nvSpPr>
            <p:spPr>
              <a:xfrm>
                <a:off x="7143497" y="4663474"/>
                <a:ext cx="61347" cy="56968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53" extrusionOk="0">
                    <a:moveTo>
                      <a:pt x="689" y="0"/>
                    </a:moveTo>
                    <a:cubicBezTo>
                      <a:pt x="491" y="0"/>
                      <a:pt x="283" y="101"/>
                      <a:pt x="179" y="271"/>
                    </a:cubicBezTo>
                    <a:cubicBezTo>
                      <a:pt x="156" y="298"/>
                      <a:pt x="139" y="325"/>
                      <a:pt x="123" y="355"/>
                    </a:cubicBezTo>
                    <a:cubicBezTo>
                      <a:pt x="1" y="566"/>
                      <a:pt x="27" y="860"/>
                      <a:pt x="163" y="1060"/>
                    </a:cubicBezTo>
                    <a:cubicBezTo>
                      <a:pt x="292" y="1249"/>
                      <a:pt x="504" y="1348"/>
                      <a:pt x="725" y="1351"/>
                    </a:cubicBezTo>
                    <a:cubicBezTo>
                      <a:pt x="738" y="1352"/>
                      <a:pt x="752" y="1352"/>
                      <a:pt x="766" y="1352"/>
                    </a:cubicBezTo>
                    <a:cubicBezTo>
                      <a:pt x="808" y="1352"/>
                      <a:pt x="850" y="1349"/>
                      <a:pt x="890" y="1341"/>
                    </a:cubicBezTo>
                    <a:cubicBezTo>
                      <a:pt x="1012" y="1318"/>
                      <a:pt x="1138" y="1232"/>
                      <a:pt x="1220" y="1141"/>
                    </a:cubicBezTo>
                    <a:cubicBezTo>
                      <a:pt x="1301" y="1049"/>
                      <a:pt x="1362" y="945"/>
                      <a:pt x="1392" y="826"/>
                    </a:cubicBezTo>
                    <a:cubicBezTo>
                      <a:pt x="1456" y="582"/>
                      <a:pt x="1365" y="332"/>
                      <a:pt x="1172" y="169"/>
                    </a:cubicBezTo>
                    <a:cubicBezTo>
                      <a:pt x="1047" y="61"/>
                      <a:pt x="860" y="4"/>
                      <a:pt x="698" y="0"/>
                    </a:cubicBezTo>
                    <a:cubicBezTo>
                      <a:pt x="695" y="0"/>
                      <a:pt x="692" y="0"/>
                      <a:pt x="6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7" name="Google Shape;1207;p56"/>
              <p:cNvSpPr/>
              <p:nvPr/>
            </p:nvSpPr>
            <p:spPr>
              <a:xfrm>
                <a:off x="7409394" y="4663559"/>
                <a:ext cx="57768" cy="57390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363" extrusionOk="0">
                    <a:moveTo>
                      <a:pt x="669" y="1"/>
                    </a:moveTo>
                    <a:cubicBezTo>
                      <a:pt x="572" y="1"/>
                      <a:pt x="478" y="27"/>
                      <a:pt x="393" y="72"/>
                    </a:cubicBezTo>
                    <a:cubicBezTo>
                      <a:pt x="336" y="86"/>
                      <a:pt x="275" y="106"/>
                      <a:pt x="223" y="147"/>
                    </a:cubicBezTo>
                    <a:cubicBezTo>
                      <a:pt x="159" y="198"/>
                      <a:pt x="109" y="279"/>
                      <a:pt x="75" y="353"/>
                    </a:cubicBezTo>
                    <a:cubicBezTo>
                      <a:pt x="61" y="384"/>
                      <a:pt x="58" y="418"/>
                      <a:pt x="51" y="452"/>
                    </a:cubicBezTo>
                    <a:cubicBezTo>
                      <a:pt x="24" y="499"/>
                      <a:pt x="0" y="550"/>
                      <a:pt x="0" y="611"/>
                    </a:cubicBezTo>
                    <a:cubicBezTo>
                      <a:pt x="0" y="726"/>
                      <a:pt x="11" y="844"/>
                      <a:pt x="61" y="950"/>
                    </a:cubicBezTo>
                    <a:cubicBezTo>
                      <a:pt x="115" y="1061"/>
                      <a:pt x="197" y="1173"/>
                      <a:pt x="305" y="1238"/>
                    </a:cubicBezTo>
                    <a:cubicBezTo>
                      <a:pt x="423" y="1312"/>
                      <a:pt x="542" y="1360"/>
                      <a:pt x="684" y="1363"/>
                    </a:cubicBezTo>
                    <a:lnTo>
                      <a:pt x="688" y="1363"/>
                    </a:lnTo>
                    <a:cubicBezTo>
                      <a:pt x="693" y="1363"/>
                      <a:pt x="698" y="1363"/>
                      <a:pt x="703" y="1363"/>
                    </a:cubicBezTo>
                    <a:cubicBezTo>
                      <a:pt x="823" y="1363"/>
                      <a:pt x="946" y="1326"/>
                      <a:pt x="1043" y="1261"/>
                    </a:cubicBezTo>
                    <a:cubicBezTo>
                      <a:pt x="1199" y="1153"/>
                      <a:pt x="1291" y="983"/>
                      <a:pt x="1341" y="804"/>
                    </a:cubicBezTo>
                    <a:cubicBezTo>
                      <a:pt x="1369" y="702"/>
                      <a:pt x="1372" y="600"/>
                      <a:pt x="1338" y="499"/>
                    </a:cubicBezTo>
                    <a:cubicBezTo>
                      <a:pt x="1321" y="438"/>
                      <a:pt x="1291" y="377"/>
                      <a:pt x="1256" y="327"/>
                    </a:cubicBezTo>
                    <a:cubicBezTo>
                      <a:pt x="1134" y="133"/>
                      <a:pt x="928" y="15"/>
                      <a:pt x="701" y="2"/>
                    </a:cubicBezTo>
                    <a:cubicBezTo>
                      <a:pt x="691" y="1"/>
                      <a:pt x="680" y="1"/>
                      <a:pt x="6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8" name="Google Shape;1208;p56"/>
              <p:cNvSpPr/>
              <p:nvPr/>
            </p:nvSpPr>
            <p:spPr>
              <a:xfrm>
                <a:off x="7245856" y="4623137"/>
                <a:ext cx="118400" cy="116253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761" extrusionOk="0">
                    <a:moveTo>
                      <a:pt x="969" y="1910"/>
                    </a:moveTo>
                    <a:cubicBezTo>
                      <a:pt x="969" y="1910"/>
                      <a:pt x="969" y="1910"/>
                      <a:pt x="970" y="1911"/>
                    </a:cubicBezTo>
                    <a:lnTo>
                      <a:pt x="970" y="1911"/>
                    </a:lnTo>
                    <a:cubicBezTo>
                      <a:pt x="970" y="1910"/>
                      <a:pt x="969" y="1910"/>
                      <a:pt x="969" y="1910"/>
                    </a:cubicBezTo>
                    <a:cubicBezTo>
                      <a:pt x="969" y="1910"/>
                      <a:pt x="969" y="1910"/>
                      <a:pt x="969" y="1910"/>
                    </a:cubicBezTo>
                    <a:close/>
                    <a:moveTo>
                      <a:pt x="975" y="1913"/>
                    </a:moveTo>
                    <a:lnTo>
                      <a:pt x="983" y="1920"/>
                    </a:lnTo>
                    <a:cubicBezTo>
                      <a:pt x="980" y="1918"/>
                      <a:pt x="976" y="1915"/>
                      <a:pt x="973" y="1913"/>
                    </a:cubicBezTo>
                    <a:close/>
                    <a:moveTo>
                      <a:pt x="1288" y="691"/>
                    </a:moveTo>
                    <a:cubicBezTo>
                      <a:pt x="1311" y="691"/>
                      <a:pt x="1335" y="694"/>
                      <a:pt x="1358" y="694"/>
                    </a:cubicBezTo>
                    <a:cubicBezTo>
                      <a:pt x="1443" y="707"/>
                      <a:pt x="1531" y="732"/>
                      <a:pt x="1613" y="752"/>
                    </a:cubicBezTo>
                    <a:cubicBezTo>
                      <a:pt x="1626" y="758"/>
                      <a:pt x="1639" y="762"/>
                      <a:pt x="1653" y="765"/>
                    </a:cubicBezTo>
                    <a:cubicBezTo>
                      <a:pt x="1690" y="782"/>
                      <a:pt x="1724" y="806"/>
                      <a:pt x="1758" y="823"/>
                    </a:cubicBezTo>
                    <a:cubicBezTo>
                      <a:pt x="1782" y="840"/>
                      <a:pt x="1808" y="853"/>
                      <a:pt x="1832" y="874"/>
                    </a:cubicBezTo>
                    <a:cubicBezTo>
                      <a:pt x="1849" y="884"/>
                      <a:pt x="1863" y="897"/>
                      <a:pt x="1880" y="914"/>
                    </a:cubicBezTo>
                    <a:cubicBezTo>
                      <a:pt x="1910" y="948"/>
                      <a:pt x="1944" y="982"/>
                      <a:pt x="1974" y="1019"/>
                    </a:cubicBezTo>
                    <a:cubicBezTo>
                      <a:pt x="2008" y="1063"/>
                      <a:pt x="2035" y="1110"/>
                      <a:pt x="2063" y="1154"/>
                    </a:cubicBezTo>
                    <a:cubicBezTo>
                      <a:pt x="2069" y="1168"/>
                      <a:pt x="2080" y="1182"/>
                      <a:pt x="2086" y="1192"/>
                    </a:cubicBezTo>
                    <a:cubicBezTo>
                      <a:pt x="2086" y="1199"/>
                      <a:pt x="2086" y="1199"/>
                      <a:pt x="2090" y="1205"/>
                    </a:cubicBezTo>
                    <a:cubicBezTo>
                      <a:pt x="2093" y="1226"/>
                      <a:pt x="2100" y="1243"/>
                      <a:pt x="2103" y="1263"/>
                    </a:cubicBezTo>
                    <a:cubicBezTo>
                      <a:pt x="2107" y="1310"/>
                      <a:pt x="2113" y="1357"/>
                      <a:pt x="2116" y="1405"/>
                    </a:cubicBezTo>
                    <a:cubicBezTo>
                      <a:pt x="2110" y="1452"/>
                      <a:pt x="2096" y="1500"/>
                      <a:pt x="2086" y="1547"/>
                    </a:cubicBezTo>
                    <a:cubicBezTo>
                      <a:pt x="2076" y="1585"/>
                      <a:pt x="2063" y="1621"/>
                      <a:pt x="2049" y="1656"/>
                    </a:cubicBezTo>
                    <a:cubicBezTo>
                      <a:pt x="2039" y="1682"/>
                      <a:pt x="2025" y="1710"/>
                      <a:pt x="2008" y="1734"/>
                    </a:cubicBezTo>
                    <a:cubicBezTo>
                      <a:pt x="1991" y="1768"/>
                      <a:pt x="1971" y="1798"/>
                      <a:pt x="1951" y="1829"/>
                    </a:cubicBezTo>
                    <a:cubicBezTo>
                      <a:pt x="1924" y="1859"/>
                      <a:pt x="1897" y="1890"/>
                      <a:pt x="1869" y="1916"/>
                    </a:cubicBezTo>
                    <a:cubicBezTo>
                      <a:pt x="1856" y="1926"/>
                      <a:pt x="1849" y="1940"/>
                      <a:pt x="1836" y="1951"/>
                    </a:cubicBezTo>
                    <a:cubicBezTo>
                      <a:pt x="1826" y="1954"/>
                      <a:pt x="1816" y="1960"/>
                      <a:pt x="1805" y="1967"/>
                    </a:cubicBezTo>
                    <a:cubicBezTo>
                      <a:pt x="1755" y="1994"/>
                      <a:pt x="1704" y="2021"/>
                      <a:pt x="1649" y="2045"/>
                    </a:cubicBezTo>
                    <a:cubicBezTo>
                      <a:pt x="1643" y="2048"/>
                      <a:pt x="1636" y="2052"/>
                      <a:pt x="1629" y="2055"/>
                    </a:cubicBezTo>
                    <a:cubicBezTo>
                      <a:pt x="1605" y="2059"/>
                      <a:pt x="1578" y="2062"/>
                      <a:pt x="1555" y="2065"/>
                    </a:cubicBezTo>
                    <a:cubicBezTo>
                      <a:pt x="1527" y="2068"/>
                      <a:pt x="1500" y="2072"/>
                      <a:pt x="1477" y="2076"/>
                    </a:cubicBezTo>
                    <a:cubicBezTo>
                      <a:pt x="1446" y="2072"/>
                      <a:pt x="1422" y="2072"/>
                      <a:pt x="1396" y="2068"/>
                    </a:cubicBezTo>
                    <a:cubicBezTo>
                      <a:pt x="1362" y="2065"/>
                      <a:pt x="1335" y="2059"/>
                      <a:pt x="1304" y="2052"/>
                    </a:cubicBezTo>
                    <a:cubicBezTo>
                      <a:pt x="1253" y="2038"/>
                      <a:pt x="1206" y="2025"/>
                      <a:pt x="1162" y="2004"/>
                    </a:cubicBezTo>
                    <a:cubicBezTo>
                      <a:pt x="1105" y="1981"/>
                      <a:pt x="1054" y="1957"/>
                      <a:pt x="999" y="1926"/>
                    </a:cubicBezTo>
                    <a:cubicBezTo>
                      <a:pt x="983" y="1916"/>
                      <a:pt x="969" y="1906"/>
                      <a:pt x="952" y="1896"/>
                    </a:cubicBezTo>
                    <a:cubicBezTo>
                      <a:pt x="938" y="1886"/>
                      <a:pt x="925" y="1873"/>
                      <a:pt x="915" y="1862"/>
                    </a:cubicBezTo>
                    <a:cubicBezTo>
                      <a:pt x="881" y="1825"/>
                      <a:pt x="850" y="1791"/>
                      <a:pt x="816" y="1754"/>
                    </a:cubicBezTo>
                    <a:cubicBezTo>
                      <a:pt x="800" y="1734"/>
                      <a:pt x="786" y="1710"/>
                      <a:pt x="769" y="1686"/>
                    </a:cubicBezTo>
                    <a:cubicBezTo>
                      <a:pt x="759" y="1666"/>
                      <a:pt x="746" y="1642"/>
                      <a:pt x="735" y="1618"/>
                    </a:cubicBezTo>
                    <a:cubicBezTo>
                      <a:pt x="735" y="1612"/>
                      <a:pt x="732" y="1605"/>
                      <a:pt x="728" y="1595"/>
                    </a:cubicBezTo>
                    <a:cubicBezTo>
                      <a:pt x="719" y="1551"/>
                      <a:pt x="708" y="1504"/>
                      <a:pt x="702" y="1456"/>
                    </a:cubicBezTo>
                    <a:cubicBezTo>
                      <a:pt x="698" y="1439"/>
                      <a:pt x="698" y="1422"/>
                      <a:pt x="694" y="1409"/>
                    </a:cubicBezTo>
                    <a:cubicBezTo>
                      <a:pt x="694" y="1388"/>
                      <a:pt x="694" y="1365"/>
                      <a:pt x="698" y="1344"/>
                    </a:cubicBezTo>
                    <a:cubicBezTo>
                      <a:pt x="702" y="1321"/>
                      <a:pt x="705" y="1296"/>
                      <a:pt x="711" y="1273"/>
                    </a:cubicBezTo>
                    <a:cubicBezTo>
                      <a:pt x="711" y="1256"/>
                      <a:pt x="715" y="1239"/>
                      <a:pt x="719" y="1219"/>
                    </a:cubicBezTo>
                    <a:cubicBezTo>
                      <a:pt x="732" y="1141"/>
                      <a:pt x="755" y="1063"/>
                      <a:pt x="789" y="992"/>
                    </a:cubicBezTo>
                    <a:cubicBezTo>
                      <a:pt x="810" y="944"/>
                      <a:pt x="844" y="907"/>
                      <a:pt x="881" y="874"/>
                    </a:cubicBezTo>
                    <a:lnTo>
                      <a:pt x="881" y="870"/>
                    </a:lnTo>
                    <a:cubicBezTo>
                      <a:pt x="883" y="868"/>
                      <a:pt x="887" y="864"/>
                      <a:pt x="890" y="862"/>
                    </a:cubicBezTo>
                    <a:lnTo>
                      <a:pt x="890" y="862"/>
                    </a:lnTo>
                    <a:cubicBezTo>
                      <a:pt x="891" y="861"/>
                      <a:pt x="892" y="861"/>
                      <a:pt x="893" y="860"/>
                    </a:cubicBezTo>
                    <a:lnTo>
                      <a:pt x="893" y="860"/>
                    </a:lnTo>
                    <a:cubicBezTo>
                      <a:pt x="893" y="860"/>
                      <a:pt x="894" y="860"/>
                      <a:pt x="894" y="860"/>
                    </a:cubicBezTo>
                    <a:lnTo>
                      <a:pt x="894" y="860"/>
                    </a:lnTo>
                    <a:cubicBezTo>
                      <a:pt x="894" y="860"/>
                      <a:pt x="893" y="860"/>
                      <a:pt x="893" y="860"/>
                    </a:cubicBezTo>
                    <a:lnTo>
                      <a:pt x="893" y="860"/>
                    </a:lnTo>
                    <a:cubicBezTo>
                      <a:pt x="895" y="859"/>
                      <a:pt x="896" y="858"/>
                      <a:pt x="897" y="857"/>
                    </a:cubicBezTo>
                    <a:cubicBezTo>
                      <a:pt x="908" y="849"/>
                      <a:pt x="915" y="843"/>
                      <a:pt x="922" y="836"/>
                    </a:cubicBezTo>
                    <a:cubicBezTo>
                      <a:pt x="928" y="833"/>
                      <a:pt x="932" y="829"/>
                      <a:pt x="935" y="826"/>
                    </a:cubicBezTo>
                    <a:cubicBezTo>
                      <a:pt x="938" y="826"/>
                      <a:pt x="938" y="826"/>
                      <a:pt x="942" y="823"/>
                    </a:cubicBezTo>
                    <a:cubicBezTo>
                      <a:pt x="979" y="799"/>
                      <a:pt x="1019" y="772"/>
                      <a:pt x="1057" y="748"/>
                    </a:cubicBezTo>
                    <a:cubicBezTo>
                      <a:pt x="1071" y="741"/>
                      <a:pt x="1084" y="732"/>
                      <a:pt x="1094" y="727"/>
                    </a:cubicBezTo>
                    <a:cubicBezTo>
                      <a:pt x="1108" y="721"/>
                      <a:pt x="1121" y="718"/>
                      <a:pt x="1135" y="714"/>
                    </a:cubicBezTo>
                    <a:cubicBezTo>
                      <a:pt x="1158" y="707"/>
                      <a:pt x="1182" y="701"/>
                      <a:pt x="1206" y="697"/>
                    </a:cubicBezTo>
                    <a:cubicBezTo>
                      <a:pt x="1233" y="694"/>
                      <a:pt x="1260" y="691"/>
                      <a:pt x="1288" y="691"/>
                    </a:cubicBezTo>
                    <a:close/>
                    <a:moveTo>
                      <a:pt x="1314" y="0"/>
                    </a:moveTo>
                    <a:cubicBezTo>
                      <a:pt x="1172" y="3"/>
                      <a:pt x="1027" y="16"/>
                      <a:pt x="891" y="64"/>
                    </a:cubicBezTo>
                    <a:cubicBezTo>
                      <a:pt x="742" y="118"/>
                      <a:pt x="607" y="210"/>
                      <a:pt x="481" y="301"/>
                    </a:cubicBezTo>
                    <a:cubicBezTo>
                      <a:pt x="471" y="311"/>
                      <a:pt x="455" y="325"/>
                      <a:pt x="444" y="335"/>
                    </a:cubicBezTo>
                    <a:cubicBezTo>
                      <a:pt x="410" y="352"/>
                      <a:pt x="380" y="379"/>
                      <a:pt x="356" y="410"/>
                    </a:cubicBezTo>
                    <a:cubicBezTo>
                      <a:pt x="268" y="518"/>
                      <a:pt x="194" y="630"/>
                      <a:pt x="139" y="762"/>
                    </a:cubicBezTo>
                    <a:cubicBezTo>
                      <a:pt x="105" y="849"/>
                      <a:pt x="78" y="938"/>
                      <a:pt x="55" y="1032"/>
                    </a:cubicBezTo>
                    <a:cubicBezTo>
                      <a:pt x="31" y="1131"/>
                      <a:pt x="0" y="1239"/>
                      <a:pt x="4" y="1341"/>
                    </a:cubicBezTo>
                    <a:lnTo>
                      <a:pt x="4" y="1374"/>
                    </a:lnTo>
                    <a:cubicBezTo>
                      <a:pt x="8" y="1510"/>
                      <a:pt x="24" y="1642"/>
                      <a:pt x="58" y="1771"/>
                    </a:cubicBezTo>
                    <a:cubicBezTo>
                      <a:pt x="119" y="1994"/>
                      <a:pt x="268" y="2207"/>
                      <a:pt x="438" y="2363"/>
                    </a:cubicBezTo>
                    <a:cubicBezTo>
                      <a:pt x="610" y="2523"/>
                      <a:pt x="841" y="2641"/>
                      <a:pt x="1067" y="2706"/>
                    </a:cubicBezTo>
                    <a:cubicBezTo>
                      <a:pt x="1192" y="2739"/>
                      <a:pt x="1311" y="2756"/>
                      <a:pt x="1433" y="2759"/>
                    </a:cubicBezTo>
                    <a:cubicBezTo>
                      <a:pt x="1452" y="2760"/>
                      <a:pt x="1470" y="2760"/>
                      <a:pt x="1489" y="2760"/>
                    </a:cubicBezTo>
                    <a:cubicBezTo>
                      <a:pt x="1577" y="2760"/>
                      <a:pt x="1665" y="2752"/>
                      <a:pt x="1758" y="2732"/>
                    </a:cubicBezTo>
                    <a:cubicBezTo>
                      <a:pt x="1866" y="2712"/>
                      <a:pt x="1974" y="2662"/>
                      <a:pt x="2073" y="2607"/>
                    </a:cubicBezTo>
                    <a:cubicBezTo>
                      <a:pt x="2144" y="2570"/>
                      <a:pt x="2215" y="2529"/>
                      <a:pt x="2276" y="2479"/>
                    </a:cubicBezTo>
                    <a:cubicBezTo>
                      <a:pt x="2429" y="2360"/>
                      <a:pt x="2547" y="2194"/>
                      <a:pt x="2638" y="2025"/>
                    </a:cubicBezTo>
                    <a:cubicBezTo>
                      <a:pt x="2696" y="1920"/>
                      <a:pt x="2733" y="1801"/>
                      <a:pt x="2760" y="1682"/>
                    </a:cubicBezTo>
                    <a:cubicBezTo>
                      <a:pt x="2771" y="1646"/>
                      <a:pt x="2780" y="1608"/>
                      <a:pt x="2787" y="1571"/>
                    </a:cubicBezTo>
                    <a:cubicBezTo>
                      <a:pt x="2807" y="1469"/>
                      <a:pt x="2811" y="1371"/>
                      <a:pt x="2797" y="1270"/>
                    </a:cubicBezTo>
                    <a:cubicBezTo>
                      <a:pt x="2787" y="1168"/>
                      <a:pt x="2774" y="1066"/>
                      <a:pt x="2740" y="971"/>
                    </a:cubicBezTo>
                    <a:cubicBezTo>
                      <a:pt x="2689" y="826"/>
                      <a:pt x="2594" y="687"/>
                      <a:pt x="2496" y="569"/>
                    </a:cubicBezTo>
                    <a:cubicBezTo>
                      <a:pt x="2394" y="443"/>
                      <a:pt x="2279" y="328"/>
                      <a:pt x="2141" y="247"/>
                    </a:cubicBezTo>
                    <a:cubicBezTo>
                      <a:pt x="2080" y="213"/>
                      <a:pt x="2022" y="172"/>
                      <a:pt x="1961" y="146"/>
                    </a:cubicBezTo>
                    <a:cubicBezTo>
                      <a:pt x="1873" y="105"/>
                      <a:pt x="1788" y="81"/>
                      <a:pt x="1697" y="61"/>
                    </a:cubicBezTo>
                    <a:cubicBezTo>
                      <a:pt x="1572" y="33"/>
                      <a:pt x="1446" y="0"/>
                      <a:pt x="13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09" name="Google Shape;1209;p56"/>
              <p:cNvSpPr/>
              <p:nvPr/>
            </p:nvSpPr>
            <p:spPr>
              <a:xfrm>
                <a:off x="7222487" y="4735012"/>
                <a:ext cx="166274" cy="7772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1846" extrusionOk="0">
                    <a:moveTo>
                      <a:pt x="3697" y="833"/>
                    </a:moveTo>
                    <a:lnTo>
                      <a:pt x="3697" y="833"/>
                    </a:lnTo>
                    <a:cubicBezTo>
                      <a:pt x="3694" y="839"/>
                      <a:pt x="3690" y="845"/>
                      <a:pt x="3687" y="851"/>
                    </a:cubicBezTo>
                    <a:cubicBezTo>
                      <a:pt x="3691" y="845"/>
                      <a:pt x="3694" y="839"/>
                      <a:pt x="3697" y="833"/>
                    </a:cubicBezTo>
                    <a:close/>
                    <a:moveTo>
                      <a:pt x="339" y="847"/>
                    </a:moveTo>
                    <a:cubicBezTo>
                      <a:pt x="342" y="849"/>
                      <a:pt x="346" y="851"/>
                      <a:pt x="349" y="853"/>
                    </a:cubicBezTo>
                    <a:lnTo>
                      <a:pt x="349" y="853"/>
                    </a:lnTo>
                    <a:cubicBezTo>
                      <a:pt x="346" y="851"/>
                      <a:pt x="342" y="849"/>
                      <a:pt x="339" y="847"/>
                    </a:cubicBezTo>
                    <a:close/>
                    <a:moveTo>
                      <a:pt x="2980" y="1562"/>
                    </a:moveTo>
                    <a:cubicBezTo>
                      <a:pt x="2974" y="1564"/>
                      <a:pt x="2968" y="1567"/>
                      <a:pt x="2961" y="1570"/>
                    </a:cubicBezTo>
                    <a:lnTo>
                      <a:pt x="2961" y="1570"/>
                    </a:lnTo>
                    <a:cubicBezTo>
                      <a:pt x="2967" y="1568"/>
                      <a:pt x="2974" y="1565"/>
                      <a:pt x="2980" y="1562"/>
                    </a:cubicBezTo>
                    <a:close/>
                    <a:moveTo>
                      <a:pt x="3948" y="1"/>
                    </a:moveTo>
                    <a:lnTo>
                      <a:pt x="3948" y="1"/>
                    </a:lnTo>
                    <a:cubicBezTo>
                      <a:pt x="3938" y="11"/>
                      <a:pt x="3931" y="21"/>
                      <a:pt x="3921" y="31"/>
                    </a:cubicBezTo>
                    <a:cubicBezTo>
                      <a:pt x="3921" y="35"/>
                      <a:pt x="3921" y="35"/>
                      <a:pt x="3918" y="35"/>
                    </a:cubicBezTo>
                    <a:cubicBezTo>
                      <a:pt x="3918" y="38"/>
                      <a:pt x="3911" y="45"/>
                      <a:pt x="3911" y="49"/>
                    </a:cubicBezTo>
                    <a:cubicBezTo>
                      <a:pt x="3884" y="79"/>
                      <a:pt x="3860" y="109"/>
                      <a:pt x="3834" y="143"/>
                    </a:cubicBezTo>
                    <a:cubicBezTo>
                      <a:pt x="3830" y="147"/>
                      <a:pt x="3830" y="150"/>
                      <a:pt x="3826" y="153"/>
                    </a:cubicBezTo>
                    <a:cubicBezTo>
                      <a:pt x="3823" y="153"/>
                      <a:pt x="3823" y="153"/>
                      <a:pt x="3823" y="157"/>
                    </a:cubicBezTo>
                    <a:lnTo>
                      <a:pt x="3820" y="157"/>
                    </a:lnTo>
                    <a:cubicBezTo>
                      <a:pt x="3773" y="224"/>
                      <a:pt x="3721" y="289"/>
                      <a:pt x="3664" y="353"/>
                    </a:cubicBezTo>
                    <a:lnTo>
                      <a:pt x="3481" y="536"/>
                    </a:lnTo>
                    <a:cubicBezTo>
                      <a:pt x="3417" y="594"/>
                      <a:pt x="3352" y="651"/>
                      <a:pt x="3288" y="708"/>
                    </a:cubicBezTo>
                    <a:cubicBezTo>
                      <a:pt x="3227" y="756"/>
                      <a:pt x="3163" y="800"/>
                      <a:pt x="3095" y="841"/>
                    </a:cubicBezTo>
                    <a:cubicBezTo>
                      <a:pt x="3102" y="841"/>
                      <a:pt x="3102" y="838"/>
                      <a:pt x="3105" y="838"/>
                    </a:cubicBezTo>
                    <a:lnTo>
                      <a:pt x="3105" y="838"/>
                    </a:lnTo>
                    <a:cubicBezTo>
                      <a:pt x="3031" y="888"/>
                      <a:pt x="2953" y="939"/>
                      <a:pt x="2875" y="986"/>
                    </a:cubicBezTo>
                    <a:lnTo>
                      <a:pt x="2879" y="986"/>
                    </a:lnTo>
                    <a:cubicBezTo>
                      <a:pt x="2875" y="986"/>
                      <a:pt x="2875" y="986"/>
                      <a:pt x="2871" y="990"/>
                    </a:cubicBezTo>
                    <a:cubicBezTo>
                      <a:pt x="2868" y="990"/>
                      <a:pt x="2868" y="990"/>
                      <a:pt x="2868" y="993"/>
                    </a:cubicBezTo>
                    <a:cubicBezTo>
                      <a:pt x="2740" y="1064"/>
                      <a:pt x="2604" y="1118"/>
                      <a:pt x="2462" y="1155"/>
                    </a:cubicBezTo>
                    <a:cubicBezTo>
                      <a:pt x="2296" y="1199"/>
                      <a:pt x="2123" y="1224"/>
                      <a:pt x="1954" y="1233"/>
                    </a:cubicBezTo>
                    <a:cubicBezTo>
                      <a:pt x="1904" y="1233"/>
                      <a:pt x="1856" y="1235"/>
                      <a:pt x="1807" y="1235"/>
                    </a:cubicBezTo>
                    <a:cubicBezTo>
                      <a:pt x="1783" y="1235"/>
                      <a:pt x="1759" y="1234"/>
                      <a:pt x="1734" y="1233"/>
                    </a:cubicBezTo>
                    <a:cubicBezTo>
                      <a:pt x="1649" y="1230"/>
                      <a:pt x="1561" y="1224"/>
                      <a:pt x="1477" y="1216"/>
                    </a:cubicBezTo>
                    <a:cubicBezTo>
                      <a:pt x="1396" y="1207"/>
                      <a:pt x="1314" y="1196"/>
                      <a:pt x="1233" y="1179"/>
                    </a:cubicBezTo>
                    <a:cubicBezTo>
                      <a:pt x="1155" y="1159"/>
                      <a:pt x="1080" y="1138"/>
                      <a:pt x="1006" y="1115"/>
                    </a:cubicBezTo>
                    <a:cubicBezTo>
                      <a:pt x="850" y="1068"/>
                      <a:pt x="694" y="1010"/>
                      <a:pt x="546" y="946"/>
                    </a:cubicBezTo>
                    <a:cubicBezTo>
                      <a:pt x="478" y="916"/>
                      <a:pt x="413" y="888"/>
                      <a:pt x="349" y="853"/>
                    </a:cubicBezTo>
                    <a:lnTo>
                      <a:pt x="349" y="853"/>
                    </a:lnTo>
                    <a:cubicBezTo>
                      <a:pt x="353" y="855"/>
                      <a:pt x="356" y="858"/>
                      <a:pt x="359" y="861"/>
                    </a:cubicBezTo>
                    <a:cubicBezTo>
                      <a:pt x="238" y="793"/>
                      <a:pt x="119" y="736"/>
                      <a:pt x="7" y="655"/>
                    </a:cubicBezTo>
                    <a:cubicBezTo>
                      <a:pt x="3" y="655"/>
                      <a:pt x="0" y="651"/>
                      <a:pt x="0" y="651"/>
                    </a:cubicBezTo>
                    <a:lnTo>
                      <a:pt x="0" y="651"/>
                    </a:lnTo>
                    <a:cubicBezTo>
                      <a:pt x="17" y="695"/>
                      <a:pt x="34" y="739"/>
                      <a:pt x="58" y="783"/>
                    </a:cubicBezTo>
                    <a:cubicBezTo>
                      <a:pt x="61" y="786"/>
                      <a:pt x="61" y="786"/>
                      <a:pt x="61" y="790"/>
                    </a:cubicBezTo>
                    <a:cubicBezTo>
                      <a:pt x="102" y="858"/>
                      <a:pt x="142" y="925"/>
                      <a:pt x="183" y="993"/>
                    </a:cubicBezTo>
                    <a:cubicBezTo>
                      <a:pt x="230" y="1074"/>
                      <a:pt x="285" y="1152"/>
                      <a:pt x="339" y="1230"/>
                    </a:cubicBezTo>
                    <a:cubicBezTo>
                      <a:pt x="352" y="1247"/>
                      <a:pt x="366" y="1264"/>
                      <a:pt x="383" y="1277"/>
                    </a:cubicBezTo>
                    <a:cubicBezTo>
                      <a:pt x="407" y="1301"/>
                      <a:pt x="430" y="1325"/>
                      <a:pt x="454" y="1349"/>
                    </a:cubicBezTo>
                    <a:cubicBezTo>
                      <a:pt x="502" y="1382"/>
                      <a:pt x="549" y="1419"/>
                      <a:pt x="596" y="1457"/>
                    </a:cubicBezTo>
                    <a:cubicBezTo>
                      <a:pt x="647" y="1498"/>
                      <a:pt x="698" y="1535"/>
                      <a:pt x="755" y="1572"/>
                    </a:cubicBezTo>
                    <a:cubicBezTo>
                      <a:pt x="758" y="1572"/>
                      <a:pt x="762" y="1576"/>
                      <a:pt x="766" y="1576"/>
                    </a:cubicBezTo>
                    <a:cubicBezTo>
                      <a:pt x="830" y="1613"/>
                      <a:pt x="894" y="1650"/>
                      <a:pt x="958" y="1687"/>
                    </a:cubicBezTo>
                    <a:cubicBezTo>
                      <a:pt x="1060" y="1727"/>
                      <a:pt x="1165" y="1765"/>
                      <a:pt x="1274" y="1793"/>
                    </a:cubicBezTo>
                    <a:cubicBezTo>
                      <a:pt x="1409" y="1826"/>
                      <a:pt x="1544" y="1836"/>
                      <a:pt x="1683" y="1840"/>
                    </a:cubicBezTo>
                    <a:cubicBezTo>
                      <a:pt x="1721" y="1843"/>
                      <a:pt x="1761" y="1843"/>
                      <a:pt x="1798" y="1843"/>
                    </a:cubicBezTo>
                    <a:cubicBezTo>
                      <a:pt x="1862" y="1843"/>
                      <a:pt x="1925" y="1845"/>
                      <a:pt x="1987" y="1845"/>
                    </a:cubicBezTo>
                    <a:cubicBezTo>
                      <a:pt x="2034" y="1845"/>
                      <a:pt x="2080" y="1844"/>
                      <a:pt x="2127" y="1840"/>
                    </a:cubicBezTo>
                    <a:cubicBezTo>
                      <a:pt x="2425" y="1809"/>
                      <a:pt x="2693" y="1686"/>
                      <a:pt x="2961" y="1570"/>
                    </a:cubicBezTo>
                    <a:lnTo>
                      <a:pt x="2961" y="1570"/>
                    </a:lnTo>
                    <a:cubicBezTo>
                      <a:pt x="2958" y="1571"/>
                      <a:pt x="2955" y="1572"/>
                      <a:pt x="2952" y="1573"/>
                    </a:cubicBezTo>
                    <a:lnTo>
                      <a:pt x="2952" y="1573"/>
                    </a:lnTo>
                    <a:cubicBezTo>
                      <a:pt x="3050" y="1531"/>
                      <a:pt x="3147" y="1489"/>
                      <a:pt x="3234" y="1433"/>
                    </a:cubicBezTo>
                    <a:cubicBezTo>
                      <a:pt x="3278" y="1393"/>
                      <a:pt x="3326" y="1349"/>
                      <a:pt x="3366" y="1305"/>
                    </a:cubicBezTo>
                    <a:cubicBezTo>
                      <a:pt x="3420" y="1247"/>
                      <a:pt x="3464" y="1190"/>
                      <a:pt x="3512" y="1129"/>
                    </a:cubicBezTo>
                    <a:lnTo>
                      <a:pt x="3512" y="1129"/>
                    </a:lnTo>
                    <a:cubicBezTo>
                      <a:pt x="3512" y="1129"/>
                      <a:pt x="3511" y="1129"/>
                      <a:pt x="3511" y="1129"/>
                    </a:cubicBezTo>
                    <a:lnTo>
                      <a:pt x="3511" y="1129"/>
                    </a:lnTo>
                    <a:cubicBezTo>
                      <a:pt x="3577" y="1035"/>
                      <a:pt x="3641" y="934"/>
                      <a:pt x="3698" y="830"/>
                    </a:cubicBezTo>
                    <a:lnTo>
                      <a:pt x="3698" y="830"/>
                    </a:lnTo>
                    <a:cubicBezTo>
                      <a:pt x="3697" y="831"/>
                      <a:pt x="3697" y="832"/>
                      <a:pt x="3697" y="833"/>
                    </a:cubicBezTo>
                    <a:lnTo>
                      <a:pt x="3697" y="833"/>
                    </a:lnTo>
                    <a:cubicBezTo>
                      <a:pt x="3765" y="704"/>
                      <a:pt x="3832" y="574"/>
                      <a:pt x="3881" y="438"/>
                    </a:cubicBezTo>
                    <a:cubicBezTo>
                      <a:pt x="3881" y="435"/>
                      <a:pt x="3884" y="431"/>
                      <a:pt x="3884" y="431"/>
                    </a:cubicBezTo>
                    <a:cubicBezTo>
                      <a:pt x="3921" y="289"/>
                      <a:pt x="3938" y="143"/>
                      <a:pt x="39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10" name="Google Shape;1210;p56"/>
              <p:cNvSpPr/>
              <p:nvPr/>
            </p:nvSpPr>
            <p:spPr>
              <a:xfrm>
                <a:off x="6452460" y="3376387"/>
                <a:ext cx="1680633" cy="2525812"/>
              </a:xfrm>
              <a:custGeom>
                <a:avLst/>
                <a:gdLst/>
                <a:ahLst/>
                <a:cxnLst/>
                <a:rect l="l" t="t" r="r" b="b"/>
                <a:pathLst>
                  <a:path w="39915" h="59988" extrusionOk="0">
                    <a:moveTo>
                      <a:pt x="25418" y="686"/>
                    </a:moveTo>
                    <a:lnTo>
                      <a:pt x="25418" y="686"/>
                    </a:lnTo>
                    <a:cubicBezTo>
                      <a:pt x="25419" y="686"/>
                      <a:pt x="25421" y="686"/>
                      <a:pt x="25423" y="687"/>
                    </a:cubicBezTo>
                    <a:lnTo>
                      <a:pt x="25423" y="687"/>
                    </a:lnTo>
                    <a:cubicBezTo>
                      <a:pt x="25421" y="686"/>
                      <a:pt x="25419" y="686"/>
                      <a:pt x="25418" y="686"/>
                    </a:cubicBezTo>
                    <a:close/>
                    <a:moveTo>
                      <a:pt x="19128" y="702"/>
                    </a:moveTo>
                    <a:cubicBezTo>
                      <a:pt x="19118" y="702"/>
                      <a:pt x="19108" y="702"/>
                      <a:pt x="19098" y="703"/>
                    </a:cubicBezTo>
                    <a:cubicBezTo>
                      <a:pt x="19107" y="703"/>
                      <a:pt x="19118" y="703"/>
                      <a:pt x="19128" y="702"/>
                    </a:cubicBezTo>
                    <a:close/>
                    <a:moveTo>
                      <a:pt x="22274" y="26748"/>
                    </a:moveTo>
                    <a:cubicBezTo>
                      <a:pt x="22281" y="26749"/>
                      <a:pt x="22287" y="26749"/>
                      <a:pt x="22294" y="26749"/>
                    </a:cubicBezTo>
                    <a:cubicBezTo>
                      <a:pt x="22287" y="26748"/>
                      <a:pt x="22281" y="26748"/>
                      <a:pt x="22274" y="26748"/>
                    </a:cubicBezTo>
                    <a:close/>
                    <a:moveTo>
                      <a:pt x="9268" y="26795"/>
                    </a:moveTo>
                    <a:lnTo>
                      <a:pt x="9268" y="26795"/>
                    </a:lnTo>
                    <a:cubicBezTo>
                      <a:pt x="9267" y="26795"/>
                      <a:pt x="9266" y="26796"/>
                      <a:pt x="9264" y="26796"/>
                    </a:cubicBezTo>
                    <a:cubicBezTo>
                      <a:pt x="9266" y="26796"/>
                      <a:pt x="9267" y="26795"/>
                      <a:pt x="9268" y="26795"/>
                    </a:cubicBezTo>
                    <a:close/>
                    <a:moveTo>
                      <a:pt x="37591" y="27009"/>
                    </a:moveTo>
                    <a:lnTo>
                      <a:pt x="37591" y="27009"/>
                    </a:lnTo>
                    <a:cubicBezTo>
                      <a:pt x="37590" y="27010"/>
                      <a:pt x="37590" y="27012"/>
                      <a:pt x="37589" y="27013"/>
                    </a:cubicBezTo>
                    <a:cubicBezTo>
                      <a:pt x="37589" y="27011"/>
                      <a:pt x="37590" y="27010"/>
                      <a:pt x="37591" y="27009"/>
                    </a:cubicBezTo>
                    <a:close/>
                    <a:moveTo>
                      <a:pt x="34125" y="29803"/>
                    </a:moveTo>
                    <a:cubicBezTo>
                      <a:pt x="34125" y="29803"/>
                      <a:pt x="34123" y="29803"/>
                      <a:pt x="34122" y="29804"/>
                    </a:cubicBezTo>
                    <a:lnTo>
                      <a:pt x="34122" y="29804"/>
                    </a:lnTo>
                    <a:cubicBezTo>
                      <a:pt x="34123" y="29804"/>
                      <a:pt x="34124" y="29803"/>
                      <a:pt x="34125" y="29803"/>
                    </a:cubicBezTo>
                    <a:close/>
                    <a:moveTo>
                      <a:pt x="19701" y="692"/>
                    </a:moveTo>
                    <a:cubicBezTo>
                      <a:pt x="19877" y="692"/>
                      <a:pt x="20053" y="695"/>
                      <a:pt x="20228" y="700"/>
                    </a:cubicBezTo>
                    <a:cubicBezTo>
                      <a:pt x="20604" y="713"/>
                      <a:pt x="20980" y="740"/>
                      <a:pt x="21356" y="767"/>
                    </a:cubicBezTo>
                    <a:cubicBezTo>
                      <a:pt x="21647" y="797"/>
                      <a:pt x="21935" y="838"/>
                      <a:pt x="22223" y="882"/>
                    </a:cubicBezTo>
                    <a:cubicBezTo>
                      <a:pt x="22242" y="885"/>
                      <a:pt x="22261" y="887"/>
                      <a:pt x="22279" y="887"/>
                    </a:cubicBezTo>
                    <a:cubicBezTo>
                      <a:pt x="22306" y="887"/>
                      <a:pt x="22332" y="883"/>
                      <a:pt x="22358" y="875"/>
                    </a:cubicBezTo>
                    <a:cubicBezTo>
                      <a:pt x="22477" y="895"/>
                      <a:pt x="22602" y="912"/>
                      <a:pt x="22724" y="916"/>
                    </a:cubicBezTo>
                    <a:cubicBezTo>
                      <a:pt x="22856" y="916"/>
                      <a:pt x="22988" y="909"/>
                      <a:pt x="23120" y="899"/>
                    </a:cubicBezTo>
                    <a:cubicBezTo>
                      <a:pt x="23208" y="899"/>
                      <a:pt x="23296" y="903"/>
                      <a:pt x="23381" y="909"/>
                    </a:cubicBezTo>
                    <a:cubicBezTo>
                      <a:pt x="23516" y="919"/>
                      <a:pt x="23649" y="933"/>
                      <a:pt x="23780" y="956"/>
                    </a:cubicBezTo>
                    <a:cubicBezTo>
                      <a:pt x="24078" y="1021"/>
                      <a:pt x="24360" y="1122"/>
                      <a:pt x="24651" y="1207"/>
                    </a:cubicBezTo>
                    <a:cubicBezTo>
                      <a:pt x="24959" y="1298"/>
                      <a:pt x="25271" y="1359"/>
                      <a:pt x="25585" y="1424"/>
                    </a:cubicBezTo>
                    <a:cubicBezTo>
                      <a:pt x="25724" y="1455"/>
                      <a:pt x="25860" y="1488"/>
                      <a:pt x="25995" y="1528"/>
                    </a:cubicBezTo>
                    <a:cubicBezTo>
                      <a:pt x="26337" y="1650"/>
                      <a:pt x="26679" y="1776"/>
                      <a:pt x="27024" y="1891"/>
                    </a:cubicBezTo>
                    <a:cubicBezTo>
                      <a:pt x="27258" y="1972"/>
                      <a:pt x="27495" y="2050"/>
                      <a:pt x="27725" y="2142"/>
                    </a:cubicBezTo>
                    <a:cubicBezTo>
                      <a:pt x="27969" y="2240"/>
                      <a:pt x="28206" y="2348"/>
                      <a:pt x="28440" y="2463"/>
                    </a:cubicBezTo>
                    <a:cubicBezTo>
                      <a:pt x="29056" y="2775"/>
                      <a:pt x="29652" y="3120"/>
                      <a:pt x="30255" y="3459"/>
                    </a:cubicBezTo>
                    <a:cubicBezTo>
                      <a:pt x="30542" y="3621"/>
                      <a:pt x="30817" y="3808"/>
                      <a:pt x="31094" y="3987"/>
                    </a:cubicBezTo>
                    <a:cubicBezTo>
                      <a:pt x="31162" y="4031"/>
                      <a:pt x="31233" y="4079"/>
                      <a:pt x="31305" y="4123"/>
                    </a:cubicBezTo>
                    <a:cubicBezTo>
                      <a:pt x="31524" y="4265"/>
                      <a:pt x="31744" y="4410"/>
                      <a:pt x="31965" y="4552"/>
                    </a:cubicBezTo>
                    <a:cubicBezTo>
                      <a:pt x="32049" y="4617"/>
                      <a:pt x="32134" y="4674"/>
                      <a:pt x="32215" y="4739"/>
                    </a:cubicBezTo>
                    <a:cubicBezTo>
                      <a:pt x="32296" y="4807"/>
                      <a:pt x="32377" y="4874"/>
                      <a:pt x="32459" y="4942"/>
                    </a:cubicBezTo>
                    <a:cubicBezTo>
                      <a:pt x="32662" y="5125"/>
                      <a:pt x="32862" y="5307"/>
                      <a:pt x="33065" y="5487"/>
                    </a:cubicBezTo>
                    <a:cubicBezTo>
                      <a:pt x="33149" y="5565"/>
                      <a:pt x="33235" y="5643"/>
                      <a:pt x="33319" y="5718"/>
                    </a:cubicBezTo>
                    <a:cubicBezTo>
                      <a:pt x="33441" y="5823"/>
                      <a:pt x="33563" y="5931"/>
                      <a:pt x="33678" y="6043"/>
                    </a:cubicBezTo>
                    <a:cubicBezTo>
                      <a:pt x="34068" y="6422"/>
                      <a:pt x="34443" y="6811"/>
                      <a:pt x="34802" y="7221"/>
                    </a:cubicBezTo>
                    <a:cubicBezTo>
                      <a:pt x="35114" y="7607"/>
                      <a:pt x="35412" y="8003"/>
                      <a:pt x="35706" y="8400"/>
                    </a:cubicBezTo>
                    <a:cubicBezTo>
                      <a:pt x="35906" y="8667"/>
                      <a:pt x="36092" y="8938"/>
                      <a:pt x="36282" y="9208"/>
                    </a:cubicBezTo>
                    <a:cubicBezTo>
                      <a:pt x="36363" y="9324"/>
                      <a:pt x="36448" y="9436"/>
                      <a:pt x="36526" y="9550"/>
                    </a:cubicBezTo>
                    <a:cubicBezTo>
                      <a:pt x="36587" y="9649"/>
                      <a:pt x="36644" y="9750"/>
                      <a:pt x="36702" y="9852"/>
                    </a:cubicBezTo>
                    <a:cubicBezTo>
                      <a:pt x="36806" y="10025"/>
                      <a:pt x="36912" y="10197"/>
                      <a:pt x="37006" y="10374"/>
                    </a:cubicBezTo>
                    <a:cubicBezTo>
                      <a:pt x="37145" y="10630"/>
                      <a:pt x="37274" y="10888"/>
                      <a:pt x="37403" y="11149"/>
                    </a:cubicBezTo>
                    <a:cubicBezTo>
                      <a:pt x="37572" y="11518"/>
                      <a:pt x="37745" y="11883"/>
                      <a:pt x="37914" y="12249"/>
                    </a:cubicBezTo>
                    <a:cubicBezTo>
                      <a:pt x="37938" y="12300"/>
                      <a:pt x="37961" y="12354"/>
                      <a:pt x="37985" y="12408"/>
                    </a:cubicBezTo>
                    <a:cubicBezTo>
                      <a:pt x="38050" y="12544"/>
                      <a:pt x="38114" y="12679"/>
                      <a:pt x="38172" y="12815"/>
                    </a:cubicBezTo>
                    <a:cubicBezTo>
                      <a:pt x="38249" y="13018"/>
                      <a:pt x="38324" y="13218"/>
                      <a:pt x="38395" y="13424"/>
                    </a:cubicBezTo>
                    <a:cubicBezTo>
                      <a:pt x="38395" y="13420"/>
                      <a:pt x="38394" y="13416"/>
                      <a:pt x="38394" y="13412"/>
                    </a:cubicBezTo>
                    <a:lnTo>
                      <a:pt x="38394" y="13412"/>
                    </a:lnTo>
                    <a:cubicBezTo>
                      <a:pt x="38443" y="13572"/>
                      <a:pt x="38491" y="13732"/>
                      <a:pt x="38541" y="13892"/>
                    </a:cubicBezTo>
                    <a:cubicBezTo>
                      <a:pt x="38588" y="14037"/>
                      <a:pt x="38632" y="14183"/>
                      <a:pt x="38676" y="14325"/>
                    </a:cubicBezTo>
                    <a:cubicBezTo>
                      <a:pt x="38706" y="14434"/>
                      <a:pt x="38733" y="14542"/>
                      <a:pt x="38764" y="14650"/>
                    </a:cubicBezTo>
                    <a:cubicBezTo>
                      <a:pt x="38784" y="14725"/>
                      <a:pt x="38805" y="14803"/>
                      <a:pt x="38825" y="14881"/>
                    </a:cubicBezTo>
                    <a:cubicBezTo>
                      <a:pt x="38858" y="15023"/>
                      <a:pt x="38886" y="15165"/>
                      <a:pt x="38910" y="15310"/>
                    </a:cubicBezTo>
                    <a:cubicBezTo>
                      <a:pt x="38940" y="15523"/>
                      <a:pt x="38967" y="15737"/>
                      <a:pt x="38994" y="15950"/>
                    </a:cubicBezTo>
                    <a:cubicBezTo>
                      <a:pt x="39041" y="16303"/>
                      <a:pt x="39082" y="16658"/>
                      <a:pt x="39113" y="17010"/>
                    </a:cubicBezTo>
                    <a:cubicBezTo>
                      <a:pt x="39122" y="17291"/>
                      <a:pt x="39133" y="17572"/>
                      <a:pt x="39147" y="17850"/>
                    </a:cubicBezTo>
                    <a:cubicBezTo>
                      <a:pt x="39163" y="18127"/>
                      <a:pt x="39183" y="18402"/>
                      <a:pt x="39204" y="18680"/>
                    </a:cubicBezTo>
                    <a:cubicBezTo>
                      <a:pt x="39211" y="18798"/>
                      <a:pt x="39211" y="18913"/>
                      <a:pt x="39214" y="19032"/>
                    </a:cubicBezTo>
                    <a:cubicBezTo>
                      <a:pt x="39214" y="19106"/>
                      <a:pt x="39221" y="19184"/>
                      <a:pt x="39218" y="19262"/>
                    </a:cubicBezTo>
                    <a:cubicBezTo>
                      <a:pt x="39214" y="19485"/>
                      <a:pt x="39204" y="19709"/>
                      <a:pt x="39201" y="19935"/>
                    </a:cubicBezTo>
                    <a:cubicBezTo>
                      <a:pt x="39201" y="20034"/>
                      <a:pt x="39197" y="20132"/>
                      <a:pt x="39197" y="20230"/>
                    </a:cubicBezTo>
                    <a:lnTo>
                      <a:pt x="39197" y="20291"/>
                    </a:lnTo>
                    <a:cubicBezTo>
                      <a:pt x="39194" y="20460"/>
                      <a:pt x="39191" y="20633"/>
                      <a:pt x="39183" y="20806"/>
                    </a:cubicBezTo>
                    <a:cubicBezTo>
                      <a:pt x="39180" y="20935"/>
                      <a:pt x="39177" y="21060"/>
                      <a:pt x="39170" y="21189"/>
                    </a:cubicBezTo>
                    <a:lnTo>
                      <a:pt x="39170" y="21185"/>
                    </a:lnTo>
                    <a:cubicBezTo>
                      <a:pt x="39150" y="21443"/>
                      <a:pt x="39122" y="21696"/>
                      <a:pt x="39089" y="21951"/>
                    </a:cubicBezTo>
                    <a:cubicBezTo>
                      <a:pt x="39069" y="22109"/>
                      <a:pt x="39045" y="22269"/>
                      <a:pt x="39025" y="22431"/>
                    </a:cubicBezTo>
                    <a:cubicBezTo>
                      <a:pt x="38984" y="22702"/>
                      <a:pt x="38940" y="22976"/>
                      <a:pt x="38906" y="23247"/>
                    </a:cubicBezTo>
                    <a:cubicBezTo>
                      <a:pt x="38855" y="23633"/>
                      <a:pt x="38805" y="24019"/>
                      <a:pt x="38727" y="24402"/>
                    </a:cubicBezTo>
                    <a:cubicBezTo>
                      <a:pt x="38723" y="24409"/>
                      <a:pt x="38723" y="24416"/>
                      <a:pt x="38720" y="24419"/>
                    </a:cubicBezTo>
                    <a:cubicBezTo>
                      <a:pt x="38713" y="24453"/>
                      <a:pt x="38703" y="24483"/>
                      <a:pt x="38700" y="24517"/>
                    </a:cubicBezTo>
                    <a:cubicBezTo>
                      <a:pt x="38683" y="24578"/>
                      <a:pt x="38669" y="24639"/>
                      <a:pt x="38652" y="24700"/>
                    </a:cubicBezTo>
                    <a:lnTo>
                      <a:pt x="38652" y="24703"/>
                    </a:lnTo>
                    <a:cubicBezTo>
                      <a:pt x="38635" y="24758"/>
                      <a:pt x="38619" y="24811"/>
                      <a:pt x="38602" y="24866"/>
                    </a:cubicBezTo>
                    <a:cubicBezTo>
                      <a:pt x="38585" y="24930"/>
                      <a:pt x="38564" y="24998"/>
                      <a:pt x="38544" y="25062"/>
                    </a:cubicBezTo>
                    <a:cubicBezTo>
                      <a:pt x="38476" y="25232"/>
                      <a:pt x="38408" y="25397"/>
                      <a:pt x="38334" y="25560"/>
                    </a:cubicBezTo>
                    <a:cubicBezTo>
                      <a:pt x="38310" y="25611"/>
                      <a:pt x="38283" y="25655"/>
                      <a:pt x="38259" y="25702"/>
                    </a:cubicBezTo>
                    <a:cubicBezTo>
                      <a:pt x="38202" y="25817"/>
                      <a:pt x="38147" y="25933"/>
                      <a:pt x="38086" y="26044"/>
                    </a:cubicBezTo>
                    <a:cubicBezTo>
                      <a:pt x="37915" y="26364"/>
                      <a:pt x="37760" y="26687"/>
                      <a:pt x="37592" y="27007"/>
                    </a:cubicBezTo>
                    <a:lnTo>
                      <a:pt x="37592" y="27007"/>
                    </a:lnTo>
                    <a:cubicBezTo>
                      <a:pt x="37592" y="27007"/>
                      <a:pt x="37592" y="27006"/>
                      <a:pt x="37592" y="27006"/>
                    </a:cubicBezTo>
                    <a:lnTo>
                      <a:pt x="37592" y="27006"/>
                    </a:lnTo>
                    <a:cubicBezTo>
                      <a:pt x="37538" y="27107"/>
                      <a:pt x="37481" y="27209"/>
                      <a:pt x="37416" y="27304"/>
                    </a:cubicBezTo>
                    <a:cubicBezTo>
                      <a:pt x="37345" y="27405"/>
                      <a:pt x="37274" y="27500"/>
                      <a:pt x="37206" y="27599"/>
                    </a:cubicBezTo>
                    <a:lnTo>
                      <a:pt x="37206" y="27595"/>
                    </a:lnTo>
                    <a:cubicBezTo>
                      <a:pt x="37206" y="27599"/>
                      <a:pt x="37206" y="27599"/>
                      <a:pt x="37203" y="27599"/>
                    </a:cubicBezTo>
                    <a:cubicBezTo>
                      <a:pt x="37203" y="27602"/>
                      <a:pt x="37200" y="27605"/>
                      <a:pt x="37200" y="27605"/>
                    </a:cubicBezTo>
                    <a:cubicBezTo>
                      <a:pt x="37200" y="27605"/>
                      <a:pt x="37196" y="27605"/>
                      <a:pt x="37196" y="27609"/>
                    </a:cubicBezTo>
                    <a:cubicBezTo>
                      <a:pt x="37192" y="27615"/>
                      <a:pt x="37189" y="27619"/>
                      <a:pt x="37186" y="27626"/>
                    </a:cubicBezTo>
                    <a:cubicBezTo>
                      <a:pt x="37186" y="27622"/>
                      <a:pt x="37189" y="27619"/>
                      <a:pt x="37189" y="27615"/>
                    </a:cubicBezTo>
                    <a:lnTo>
                      <a:pt x="37189" y="27615"/>
                    </a:lnTo>
                    <a:cubicBezTo>
                      <a:pt x="37047" y="27795"/>
                      <a:pt x="36901" y="27971"/>
                      <a:pt x="36745" y="28140"/>
                    </a:cubicBezTo>
                    <a:cubicBezTo>
                      <a:pt x="36719" y="28171"/>
                      <a:pt x="36684" y="28194"/>
                      <a:pt x="36658" y="28218"/>
                    </a:cubicBezTo>
                    <a:cubicBezTo>
                      <a:pt x="36498" y="28377"/>
                      <a:pt x="36333" y="28529"/>
                      <a:pt x="36156" y="28672"/>
                    </a:cubicBezTo>
                    <a:cubicBezTo>
                      <a:pt x="36160" y="28668"/>
                      <a:pt x="36160" y="28668"/>
                      <a:pt x="36164" y="28668"/>
                    </a:cubicBezTo>
                    <a:cubicBezTo>
                      <a:pt x="36008" y="28784"/>
                      <a:pt x="35852" y="28895"/>
                      <a:pt x="35693" y="29001"/>
                    </a:cubicBezTo>
                    <a:cubicBezTo>
                      <a:pt x="35429" y="29156"/>
                      <a:pt x="35158" y="29292"/>
                      <a:pt x="34887" y="29427"/>
                    </a:cubicBezTo>
                    <a:cubicBezTo>
                      <a:pt x="34633" y="29556"/>
                      <a:pt x="34376" y="29684"/>
                      <a:pt x="34121" y="29806"/>
                    </a:cubicBezTo>
                    <a:cubicBezTo>
                      <a:pt x="34121" y="29805"/>
                      <a:pt x="34122" y="29804"/>
                      <a:pt x="34122" y="29804"/>
                    </a:cubicBezTo>
                    <a:lnTo>
                      <a:pt x="34122" y="29804"/>
                    </a:lnTo>
                    <a:cubicBezTo>
                      <a:pt x="34046" y="29838"/>
                      <a:pt x="33965" y="29867"/>
                      <a:pt x="33885" y="29898"/>
                    </a:cubicBezTo>
                    <a:cubicBezTo>
                      <a:pt x="33847" y="29911"/>
                      <a:pt x="33810" y="29928"/>
                      <a:pt x="33773" y="29942"/>
                    </a:cubicBezTo>
                    <a:cubicBezTo>
                      <a:pt x="33641" y="29979"/>
                      <a:pt x="33505" y="30006"/>
                      <a:pt x="33370" y="30037"/>
                    </a:cubicBezTo>
                    <a:cubicBezTo>
                      <a:pt x="33329" y="30043"/>
                      <a:pt x="33288" y="30057"/>
                      <a:pt x="33244" y="30064"/>
                    </a:cubicBezTo>
                    <a:cubicBezTo>
                      <a:pt x="33231" y="30067"/>
                      <a:pt x="33214" y="30067"/>
                      <a:pt x="33201" y="30070"/>
                    </a:cubicBezTo>
                    <a:cubicBezTo>
                      <a:pt x="32832" y="30128"/>
                      <a:pt x="32463" y="30175"/>
                      <a:pt x="32097" y="30246"/>
                    </a:cubicBezTo>
                    <a:cubicBezTo>
                      <a:pt x="31741" y="30314"/>
                      <a:pt x="31392" y="30392"/>
                      <a:pt x="31041" y="30459"/>
                    </a:cubicBezTo>
                    <a:cubicBezTo>
                      <a:pt x="30681" y="30528"/>
                      <a:pt x="30319" y="30592"/>
                      <a:pt x="29964" y="30670"/>
                    </a:cubicBezTo>
                    <a:cubicBezTo>
                      <a:pt x="29631" y="30748"/>
                      <a:pt x="29297" y="30825"/>
                      <a:pt x="28961" y="30890"/>
                    </a:cubicBezTo>
                    <a:cubicBezTo>
                      <a:pt x="28748" y="30920"/>
                      <a:pt x="28538" y="30944"/>
                      <a:pt x="28328" y="30971"/>
                    </a:cubicBezTo>
                    <a:cubicBezTo>
                      <a:pt x="28264" y="30978"/>
                      <a:pt x="28196" y="30984"/>
                      <a:pt x="28131" y="30995"/>
                    </a:cubicBezTo>
                    <a:cubicBezTo>
                      <a:pt x="27904" y="31025"/>
                      <a:pt x="27681" y="31066"/>
                      <a:pt x="27454" y="31106"/>
                    </a:cubicBezTo>
                    <a:cubicBezTo>
                      <a:pt x="27440" y="30910"/>
                      <a:pt x="27427" y="30717"/>
                      <a:pt x="27414" y="30520"/>
                    </a:cubicBezTo>
                    <a:cubicBezTo>
                      <a:pt x="27390" y="30145"/>
                      <a:pt x="27346" y="29773"/>
                      <a:pt x="27306" y="29400"/>
                    </a:cubicBezTo>
                    <a:cubicBezTo>
                      <a:pt x="27288" y="29224"/>
                      <a:pt x="27282" y="29048"/>
                      <a:pt x="27278" y="28871"/>
                    </a:cubicBezTo>
                    <a:cubicBezTo>
                      <a:pt x="27275" y="28689"/>
                      <a:pt x="27265" y="28502"/>
                      <a:pt x="27254" y="28316"/>
                    </a:cubicBezTo>
                    <a:cubicBezTo>
                      <a:pt x="27245" y="28151"/>
                      <a:pt x="27224" y="27985"/>
                      <a:pt x="27217" y="27818"/>
                    </a:cubicBezTo>
                    <a:cubicBezTo>
                      <a:pt x="27207" y="27639"/>
                      <a:pt x="27201" y="27463"/>
                      <a:pt x="27197" y="27283"/>
                    </a:cubicBezTo>
                    <a:cubicBezTo>
                      <a:pt x="27193" y="27033"/>
                      <a:pt x="27204" y="26776"/>
                      <a:pt x="27193" y="26522"/>
                    </a:cubicBezTo>
                    <a:cubicBezTo>
                      <a:pt x="27190" y="26393"/>
                      <a:pt x="27180" y="26264"/>
                      <a:pt x="27176" y="26136"/>
                    </a:cubicBezTo>
                    <a:cubicBezTo>
                      <a:pt x="27176" y="26102"/>
                      <a:pt x="27176" y="26068"/>
                      <a:pt x="27173" y="26034"/>
                    </a:cubicBezTo>
                    <a:lnTo>
                      <a:pt x="27173" y="26034"/>
                    </a:lnTo>
                    <a:cubicBezTo>
                      <a:pt x="27891" y="26061"/>
                      <a:pt x="28606" y="26095"/>
                      <a:pt x="29320" y="26177"/>
                    </a:cubicBezTo>
                    <a:lnTo>
                      <a:pt x="29340" y="26177"/>
                    </a:lnTo>
                    <a:cubicBezTo>
                      <a:pt x="29371" y="26180"/>
                      <a:pt x="29401" y="26186"/>
                      <a:pt x="29431" y="26190"/>
                    </a:cubicBezTo>
                    <a:cubicBezTo>
                      <a:pt x="29469" y="26193"/>
                      <a:pt x="29506" y="26200"/>
                      <a:pt x="29547" y="26203"/>
                    </a:cubicBezTo>
                    <a:cubicBezTo>
                      <a:pt x="29564" y="26207"/>
                      <a:pt x="29588" y="26210"/>
                      <a:pt x="29608" y="26213"/>
                    </a:cubicBezTo>
                    <a:cubicBezTo>
                      <a:pt x="29747" y="26230"/>
                      <a:pt x="29886" y="26251"/>
                      <a:pt x="30025" y="26271"/>
                    </a:cubicBezTo>
                    <a:cubicBezTo>
                      <a:pt x="30620" y="26352"/>
                      <a:pt x="31219" y="26457"/>
                      <a:pt x="31809" y="26593"/>
                    </a:cubicBezTo>
                    <a:cubicBezTo>
                      <a:pt x="31904" y="26620"/>
                      <a:pt x="31999" y="26650"/>
                      <a:pt x="32093" y="26685"/>
                    </a:cubicBezTo>
                    <a:cubicBezTo>
                      <a:pt x="32185" y="26721"/>
                      <a:pt x="32273" y="26762"/>
                      <a:pt x="32364" y="26806"/>
                    </a:cubicBezTo>
                    <a:cubicBezTo>
                      <a:pt x="32442" y="26854"/>
                      <a:pt x="32516" y="26901"/>
                      <a:pt x="32591" y="26955"/>
                    </a:cubicBezTo>
                    <a:cubicBezTo>
                      <a:pt x="32649" y="26999"/>
                      <a:pt x="32702" y="27043"/>
                      <a:pt x="32754" y="27091"/>
                    </a:cubicBezTo>
                    <a:cubicBezTo>
                      <a:pt x="32780" y="27118"/>
                      <a:pt x="32808" y="27148"/>
                      <a:pt x="32832" y="27175"/>
                    </a:cubicBezTo>
                    <a:cubicBezTo>
                      <a:pt x="32841" y="27188"/>
                      <a:pt x="32852" y="27202"/>
                      <a:pt x="32862" y="27216"/>
                    </a:cubicBezTo>
                    <a:cubicBezTo>
                      <a:pt x="32872" y="27226"/>
                      <a:pt x="32882" y="27233"/>
                      <a:pt x="32893" y="27243"/>
                    </a:cubicBezTo>
                    <a:cubicBezTo>
                      <a:pt x="32926" y="27277"/>
                      <a:pt x="32943" y="27318"/>
                      <a:pt x="32957" y="27362"/>
                    </a:cubicBezTo>
                    <a:cubicBezTo>
                      <a:pt x="32967" y="27402"/>
                      <a:pt x="32971" y="27440"/>
                      <a:pt x="32967" y="27477"/>
                    </a:cubicBezTo>
                    <a:cubicBezTo>
                      <a:pt x="32957" y="27551"/>
                      <a:pt x="32913" y="27615"/>
                      <a:pt x="32858" y="27670"/>
                    </a:cubicBezTo>
                    <a:cubicBezTo>
                      <a:pt x="32801" y="27734"/>
                      <a:pt x="32727" y="27785"/>
                      <a:pt x="32652" y="27829"/>
                    </a:cubicBezTo>
                    <a:cubicBezTo>
                      <a:pt x="32557" y="27890"/>
                      <a:pt x="32442" y="27917"/>
                      <a:pt x="32337" y="27944"/>
                    </a:cubicBezTo>
                    <a:cubicBezTo>
                      <a:pt x="32174" y="27988"/>
                      <a:pt x="32016" y="28042"/>
                      <a:pt x="31860" y="28096"/>
                    </a:cubicBezTo>
                    <a:cubicBezTo>
                      <a:pt x="31697" y="28154"/>
                      <a:pt x="31538" y="28201"/>
                      <a:pt x="31375" y="28252"/>
                    </a:cubicBezTo>
                    <a:cubicBezTo>
                      <a:pt x="31210" y="28306"/>
                      <a:pt x="31047" y="28371"/>
                      <a:pt x="30881" y="28432"/>
                    </a:cubicBezTo>
                    <a:cubicBezTo>
                      <a:pt x="30620" y="28526"/>
                      <a:pt x="30360" y="28621"/>
                      <a:pt x="30099" y="28709"/>
                    </a:cubicBezTo>
                    <a:cubicBezTo>
                      <a:pt x="29984" y="28750"/>
                      <a:pt x="29869" y="28790"/>
                      <a:pt x="29757" y="28828"/>
                    </a:cubicBezTo>
                    <a:cubicBezTo>
                      <a:pt x="29736" y="28834"/>
                      <a:pt x="29716" y="28841"/>
                      <a:pt x="29700" y="28848"/>
                    </a:cubicBezTo>
                    <a:cubicBezTo>
                      <a:pt x="29574" y="28889"/>
                      <a:pt x="29445" y="28915"/>
                      <a:pt x="29320" y="28953"/>
                    </a:cubicBezTo>
                    <a:cubicBezTo>
                      <a:pt x="29283" y="28963"/>
                      <a:pt x="29242" y="28973"/>
                      <a:pt x="29205" y="28987"/>
                    </a:cubicBezTo>
                    <a:cubicBezTo>
                      <a:pt x="29401" y="28963"/>
                      <a:pt x="29598" y="28943"/>
                      <a:pt x="29791" y="28915"/>
                    </a:cubicBezTo>
                    <a:cubicBezTo>
                      <a:pt x="29991" y="28885"/>
                      <a:pt x="30187" y="28848"/>
                      <a:pt x="30386" y="28810"/>
                    </a:cubicBezTo>
                    <a:cubicBezTo>
                      <a:pt x="30793" y="28729"/>
                      <a:pt x="31199" y="28648"/>
                      <a:pt x="31605" y="28563"/>
                    </a:cubicBezTo>
                    <a:cubicBezTo>
                      <a:pt x="31958" y="28493"/>
                      <a:pt x="32310" y="28428"/>
                      <a:pt x="32646" y="28299"/>
                    </a:cubicBezTo>
                    <a:cubicBezTo>
                      <a:pt x="32824" y="28232"/>
                      <a:pt x="32994" y="28151"/>
                      <a:pt x="33160" y="28049"/>
                    </a:cubicBezTo>
                    <a:cubicBezTo>
                      <a:pt x="33299" y="27968"/>
                      <a:pt x="33434" y="27856"/>
                      <a:pt x="33509" y="27707"/>
                    </a:cubicBezTo>
                    <a:cubicBezTo>
                      <a:pt x="33587" y="27544"/>
                      <a:pt x="33631" y="27341"/>
                      <a:pt x="33583" y="27162"/>
                    </a:cubicBezTo>
                    <a:cubicBezTo>
                      <a:pt x="33552" y="27050"/>
                      <a:pt x="33512" y="26941"/>
                      <a:pt x="33448" y="26843"/>
                    </a:cubicBezTo>
                    <a:cubicBezTo>
                      <a:pt x="33390" y="26762"/>
                      <a:pt x="33326" y="26688"/>
                      <a:pt x="33255" y="26616"/>
                    </a:cubicBezTo>
                    <a:cubicBezTo>
                      <a:pt x="33146" y="26505"/>
                      <a:pt x="33021" y="26410"/>
                      <a:pt x="32893" y="26322"/>
                    </a:cubicBezTo>
                    <a:cubicBezTo>
                      <a:pt x="32740" y="26217"/>
                      <a:pt x="32577" y="26136"/>
                      <a:pt x="32412" y="26068"/>
                    </a:cubicBezTo>
                    <a:cubicBezTo>
                      <a:pt x="32077" y="25926"/>
                      <a:pt x="31718" y="25858"/>
                      <a:pt x="31362" y="25791"/>
                    </a:cubicBezTo>
                    <a:cubicBezTo>
                      <a:pt x="31003" y="25726"/>
                      <a:pt x="30641" y="25658"/>
                      <a:pt x="30278" y="25608"/>
                    </a:cubicBezTo>
                    <a:cubicBezTo>
                      <a:pt x="30089" y="25580"/>
                      <a:pt x="29899" y="25557"/>
                      <a:pt x="29709" y="25530"/>
                    </a:cubicBezTo>
                    <a:cubicBezTo>
                      <a:pt x="29686" y="25527"/>
                      <a:pt x="29659" y="25522"/>
                      <a:pt x="29635" y="25519"/>
                    </a:cubicBezTo>
                    <a:cubicBezTo>
                      <a:pt x="29625" y="25519"/>
                      <a:pt x="29614" y="25516"/>
                      <a:pt x="29605" y="25516"/>
                    </a:cubicBezTo>
                    <a:cubicBezTo>
                      <a:pt x="29544" y="25509"/>
                      <a:pt x="29479" y="25499"/>
                      <a:pt x="29415" y="25492"/>
                    </a:cubicBezTo>
                    <a:cubicBezTo>
                      <a:pt x="29401" y="25489"/>
                      <a:pt x="29384" y="25486"/>
                      <a:pt x="29371" y="25486"/>
                    </a:cubicBezTo>
                    <a:cubicBezTo>
                      <a:pt x="29280" y="25475"/>
                      <a:pt x="29192" y="25466"/>
                      <a:pt x="29100" y="25455"/>
                    </a:cubicBezTo>
                    <a:cubicBezTo>
                      <a:pt x="28741" y="25421"/>
                      <a:pt x="28382" y="25394"/>
                      <a:pt x="28023" y="25380"/>
                    </a:cubicBezTo>
                    <a:cubicBezTo>
                      <a:pt x="27651" y="25364"/>
                      <a:pt x="27282" y="25344"/>
                      <a:pt x="26909" y="25333"/>
                    </a:cubicBezTo>
                    <a:cubicBezTo>
                      <a:pt x="26547" y="25319"/>
                      <a:pt x="26185" y="25306"/>
                      <a:pt x="25826" y="25279"/>
                    </a:cubicBezTo>
                    <a:cubicBezTo>
                      <a:pt x="25460" y="25255"/>
                      <a:pt x="25094" y="25225"/>
                      <a:pt x="24729" y="25218"/>
                    </a:cubicBezTo>
                    <a:cubicBezTo>
                      <a:pt x="24360" y="25208"/>
                      <a:pt x="23994" y="25197"/>
                      <a:pt x="23628" y="25174"/>
                    </a:cubicBezTo>
                    <a:cubicBezTo>
                      <a:pt x="23269" y="25150"/>
                      <a:pt x="22910" y="25123"/>
                      <a:pt x="22551" y="25110"/>
                    </a:cubicBezTo>
                    <a:cubicBezTo>
                      <a:pt x="22367" y="25103"/>
                      <a:pt x="22183" y="25100"/>
                      <a:pt x="21999" y="25100"/>
                    </a:cubicBezTo>
                    <a:cubicBezTo>
                      <a:pt x="21807" y="25100"/>
                      <a:pt x="21615" y="25103"/>
                      <a:pt x="21423" y="25106"/>
                    </a:cubicBezTo>
                    <a:cubicBezTo>
                      <a:pt x="20889" y="25110"/>
                      <a:pt x="20350" y="25120"/>
                      <a:pt x="19815" y="25130"/>
                    </a:cubicBezTo>
                    <a:cubicBezTo>
                      <a:pt x="19765" y="25130"/>
                      <a:pt x="19710" y="25127"/>
                      <a:pt x="19659" y="25123"/>
                    </a:cubicBezTo>
                    <a:cubicBezTo>
                      <a:pt x="19473" y="25116"/>
                      <a:pt x="19284" y="25116"/>
                      <a:pt x="19098" y="25113"/>
                    </a:cubicBezTo>
                    <a:cubicBezTo>
                      <a:pt x="19043" y="25110"/>
                      <a:pt x="18989" y="25110"/>
                      <a:pt x="18935" y="25110"/>
                    </a:cubicBezTo>
                    <a:cubicBezTo>
                      <a:pt x="18847" y="25107"/>
                      <a:pt x="18757" y="25102"/>
                      <a:pt x="18669" y="25102"/>
                    </a:cubicBezTo>
                    <a:cubicBezTo>
                      <a:pt x="18648" y="25102"/>
                      <a:pt x="18627" y="25102"/>
                      <a:pt x="18607" y="25103"/>
                    </a:cubicBezTo>
                    <a:cubicBezTo>
                      <a:pt x="18244" y="25106"/>
                      <a:pt x="17879" y="25133"/>
                      <a:pt x="17513" y="25147"/>
                    </a:cubicBezTo>
                    <a:cubicBezTo>
                      <a:pt x="17151" y="25161"/>
                      <a:pt x="16785" y="25188"/>
                      <a:pt x="16419" y="25228"/>
                    </a:cubicBezTo>
                    <a:cubicBezTo>
                      <a:pt x="16375" y="25232"/>
                      <a:pt x="16327" y="25242"/>
                      <a:pt x="16283" y="25245"/>
                    </a:cubicBezTo>
                    <a:cubicBezTo>
                      <a:pt x="16179" y="25252"/>
                      <a:pt x="16077" y="25255"/>
                      <a:pt x="15975" y="25258"/>
                    </a:cubicBezTo>
                    <a:cubicBezTo>
                      <a:pt x="15600" y="25283"/>
                      <a:pt x="15220" y="25310"/>
                      <a:pt x="14844" y="25340"/>
                    </a:cubicBezTo>
                    <a:cubicBezTo>
                      <a:pt x="14455" y="25370"/>
                      <a:pt x="14066" y="25397"/>
                      <a:pt x="13673" y="25425"/>
                    </a:cubicBezTo>
                    <a:cubicBezTo>
                      <a:pt x="13307" y="25452"/>
                      <a:pt x="12938" y="25469"/>
                      <a:pt x="12573" y="25496"/>
                    </a:cubicBezTo>
                    <a:cubicBezTo>
                      <a:pt x="12217" y="25527"/>
                      <a:pt x="11858" y="25560"/>
                      <a:pt x="11506" y="25608"/>
                    </a:cubicBezTo>
                    <a:cubicBezTo>
                      <a:pt x="11147" y="25655"/>
                      <a:pt x="10795" y="25726"/>
                      <a:pt x="10443" y="25797"/>
                    </a:cubicBezTo>
                    <a:cubicBezTo>
                      <a:pt x="10104" y="25868"/>
                      <a:pt x="9769" y="25943"/>
                      <a:pt x="9433" y="26034"/>
                    </a:cubicBezTo>
                    <a:cubicBezTo>
                      <a:pt x="9088" y="26129"/>
                      <a:pt x="8749" y="26230"/>
                      <a:pt x="8411" y="26342"/>
                    </a:cubicBezTo>
                    <a:cubicBezTo>
                      <a:pt x="8076" y="26454"/>
                      <a:pt x="7747" y="26576"/>
                      <a:pt x="7422" y="26718"/>
                    </a:cubicBezTo>
                    <a:cubicBezTo>
                      <a:pt x="7100" y="26854"/>
                      <a:pt x="6799" y="27026"/>
                      <a:pt x="6514" y="27226"/>
                    </a:cubicBezTo>
                    <a:cubicBezTo>
                      <a:pt x="6342" y="27344"/>
                      <a:pt x="6159" y="27480"/>
                      <a:pt x="6061" y="27670"/>
                    </a:cubicBezTo>
                    <a:cubicBezTo>
                      <a:pt x="5959" y="27863"/>
                      <a:pt x="5925" y="28079"/>
                      <a:pt x="6000" y="28290"/>
                    </a:cubicBezTo>
                    <a:cubicBezTo>
                      <a:pt x="6061" y="28459"/>
                      <a:pt x="6200" y="28615"/>
                      <a:pt x="6356" y="28702"/>
                    </a:cubicBezTo>
                    <a:cubicBezTo>
                      <a:pt x="6684" y="28895"/>
                      <a:pt x="7053" y="28984"/>
                      <a:pt x="7425" y="29041"/>
                    </a:cubicBezTo>
                    <a:cubicBezTo>
                      <a:pt x="7585" y="29065"/>
                      <a:pt x="7744" y="29085"/>
                      <a:pt x="7903" y="29102"/>
                    </a:cubicBezTo>
                    <a:cubicBezTo>
                      <a:pt x="7971" y="29098"/>
                      <a:pt x="8035" y="29092"/>
                      <a:pt x="8103" y="29088"/>
                    </a:cubicBezTo>
                    <a:cubicBezTo>
                      <a:pt x="8166" y="29085"/>
                      <a:pt x="8229" y="29084"/>
                      <a:pt x="8292" y="29084"/>
                    </a:cubicBezTo>
                    <a:cubicBezTo>
                      <a:pt x="8356" y="29084"/>
                      <a:pt x="8419" y="29085"/>
                      <a:pt x="8482" y="29085"/>
                    </a:cubicBezTo>
                    <a:cubicBezTo>
                      <a:pt x="8611" y="29085"/>
                      <a:pt x="8736" y="29068"/>
                      <a:pt x="8861" y="29062"/>
                    </a:cubicBezTo>
                    <a:cubicBezTo>
                      <a:pt x="8997" y="29054"/>
                      <a:pt x="9132" y="29051"/>
                      <a:pt x="9268" y="29045"/>
                    </a:cubicBezTo>
                    <a:cubicBezTo>
                      <a:pt x="9268" y="29045"/>
                      <a:pt x="9271" y="29045"/>
                      <a:pt x="9274" y="29041"/>
                    </a:cubicBezTo>
                    <a:lnTo>
                      <a:pt x="9274" y="29041"/>
                    </a:lnTo>
                    <a:lnTo>
                      <a:pt x="9271" y="29045"/>
                    </a:lnTo>
                    <a:cubicBezTo>
                      <a:pt x="9274" y="29041"/>
                      <a:pt x="9277" y="29041"/>
                      <a:pt x="9281" y="29041"/>
                    </a:cubicBezTo>
                    <a:lnTo>
                      <a:pt x="9274" y="29041"/>
                    </a:lnTo>
                    <a:cubicBezTo>
                      <a:pt x="9302" y="29037"/>
                      <a:pt x="9325" y="29034"/>
                      <a:pt x="9349" y="29031"/>
                    </a:cubicBezTo>
                    <a:cubicBezTo>
                      <a:pt x="9379" y="29027"/>
                      <a:pt x="9410" y="29024"/>
                      <a:pt x="9440" y="29017"/>
                    </a:cubicBezTo>
                    <a:lnTo>
                      <a:pt x="9437" y="29017"/>
                    </a:lnTo>
                    <a:cubicBezTo>
                      <a:pt x="9471" y="29010"/>
                      <a:pt x="9508" y="29004"/>
                      <a:pt x="9542" y="28997"/>
                    </a:cubicBezTo>
                    <a:cubicBezTo>
                      <a:pt x="9474" y="28987"/>
                      <a:pt x="9407" y="28976"/>
                      <a:pt x="9342" y="28963"/>
                    </a:cubicBezTo>
                    <a:cubicBezTo>
                      <a:pt x="9298" y="28956"/>
                      <a:pt x="9254" y="28949"/>
                      <a:pt x="9213" y="28943"/>
                    </a:cubicBezTo>
                    <a:cubicBezTo>
                      <a:pt x="9173" y="28940"/>
                      <a:pt x="9129" y="28936"/>
                      <a:pt x="9088" y="28923"/>
                    </a:cubicBezTo>
                    <a:cubicBezTo>
                      <a:pt x="9078" y="28923"/>
                      <a:pt x="9071" y="28919"/>
                      <a:pt x="9065" y="28919"/>
                    </a:cubicBezTo>
                    <a:cubicBezTo>
                      <a:pt x="9034" y="28912"/>
                      <a:pt x="9007" y="28909"/>
                      <a:pt x="8980" y="28902"/>
                    </a:cubicBezTo>
                    <a:cubicBezTo>
                      <a:pt x="8895" y="28889"/>
                      <a:pt x="8810" y="28871"/>
                      <a:pt x="8726" y="28854"/>
                    </a:cubicBezTo>
                    <a:cubicBezTo>
                      <a:pt x="8566" y="28821"/>
                      <a:pt x="8408" y="28777"/>
                      <a:pt x="8245" y="28740"/>
                    </a:cubicBezTo>
                    <a:cubicBezTo>
                      <a:pt x="8079" y="28706"/>
                      <a:pt x="7910" y="28682"/>
                      <a:pt x="7744" y="28641"/>
                    </a:cubicBezTo>
                    <a:cubicBezTo>
                      <a:pt x="7581" y="28601"/>
                      <a:pt x="7422" y="28557"/>
                      <a:pt x="7260" y="28516"/>
                    </a:cubicBezTo>
                    <a:cubicBezTo>
                      <a:pt x="7083" y="28468"/>
                      <a:pt x="6904" y="28428"/>
                      <a:pt x="6742" y="28340"/>
                    </a:cubicBezTo>
                    <a:cubicBezTo>
                      <a:pt x="6684" y="28310"/>
                      <a:pt x="6640" y="28273"/>
                      <a:pt x="6613" y="28215"/>
                    </a:cubicBezTo>
                    <a:cubicBezTo>
                      <a:pt x="6586" y="28160"/>
                      <a:pt x="6592" y="28099"/>
                      <a:pt x="6616" y="28046"/>
                    </a:cubicBezTo>
                    <a:cubicBezTo>
                      <a:pt x="6633" y="28008"/>
                      <a:pt x="6667" y="27985"/>
                      <a:pt x="6701" y="27960"/>
                    </a:cubicBezTo>
                    <a:cubicBezTo>
                      <a:pt x="6705" y="27957"/>
                      <a:pt x="6705" y="27954"/>
                      <a:pt x="6708" y="27954"/>
                    </a:cubicBezTo>
                    <a:cubicBezTo>
                      <a:pt x="6731" y="27930"/>
                      <a:pt x="6755" y="27910"/>
                      <a:pt x="6778" y="27886"/>
                    </a:cubicBezTo>
                    <a:cubicBezTo>
                      <a:pt x="6904" y="27791"/>
                      <a:pt x="7033" y="27704"/>
                      <a:pt x="7165" y="27622"/>
                    </a:cubicBezTo>
                    <a:cubicBezTo>
                      <a:pt x="7334" y="27521"/>
                      <a:pt x="7510" y="27432"/>
                      <a:pt x="7689" y="27355"/>
                    </a:cubicBezTo>
                    <a:cubicBezTo>
                      <a:pt x="8203" y="27132"/>
                      <a:pt x="8734" y="26950"/>
                      <a:pt x="9270" y="26794"/>
                    </a:cubicBezTo>
                    <a:lnTo>
                      <a:pt x="9270" y="26794"/>
                    </a:lnTo>
                    <a:cubicBezTo>
                      <a:pt x="9270" y="26794"/>
                      <a:pt x="9269" y="26795"/>
                      <a:pt x="9268" y="26795"/>
                    </a:cubicBezTo>
                    <a:lnTo>
                      <a:pt x="9268" y="26795"/>
                    </a:lnTo>
                    <a:cubicBezTo>
                      <a:pt x="9632" y="26697"/>
                      <a:pt x="9994" y="26596"/>
                      <a:pt x="10365" y="26522"/>
                    </a:cubicBezTo>
                    <a:cubicBezTo>
                      <a:pt x="10737" y="26444"/>
                      <a:pt x="11110" y="26366"/>
                      <a:pt x="11485" y="26308"/>
                    </a:cubicBezTo>
                    <a:cubicBezTo>
                      <a:pt x="11719" y="26274"/>
                      <a:pt x="11953" y="26251"/>
                      <a:pt x="12187" y="26227"/>
                    </a:cubicBezTo>
                    <a:lnTo>
                      <a:pt x="12187" y="26241"/>
                    </a:lnTo>
                    <a:cubicBezTo>
                      <a:pt x="12183" y="26427"/>
                      <a:pt x="12179" y="26613"/>
                      <a:pt x="12170" y="26799"/>
                    </a:cubicBezTo>
                    <a:cubicBezTo>
                      <a:pt x="12162" y="26989"/>
                      <a:pt x="12156" y="27179"/>
                      <a:pt x="12170" y="27368"/>
                    </a:cubicBezTo>
                    <a:cubicBezTo>
                      <a:pt x="12179" y="27548"/>
                      <a:pt x="12197" y="27724"/>
                      <a:pt x="12203" y="27904"/>
                    </a:cubicBezTo>
                    <a:cubicBezTo>
                      <a:pt x="12197" y="28587"/>
                      <a:pt x="12183" y="29275"/>
                      <a:pt x="12153" y="29959"/>
                    </a:cubicBezTo>
                    <a:cubicBezTo>
                      <a:pt x="12149" y="29996"/>
                      <a:pt x="12146" y="30033"/>
                      <a:pt x="12146" y="30067"/>
                    </a:cubicBezTo>
                    <a:cubicBezTo>
                      <a:pt x="12146" y="30087"/>
                      <a:pt x="12142" y="30104"/>
                      <a:pt x="12142" y="30125"/>
                    </a:cubicBezTo>
                    <a:cubicBezTo>
                      <a:pt x="12126" y="30416"/>
                      <a:pt x="12101" y="30711"/>
                      <a:pt x="12088" y="31001"/>
                    </a:cubicBezTo>
                    <a:cubicBezTo>
                      <a:pt x="12081" y="31103"/>
                      <a:pt x="12075" y="31205"/>
                      <a:pt x="12071" y="31306"/>
                    </a:cubicBezTo>
                    <a:cubicBezTo>
                      <a:pt x="11824" y="31300"/>
                      <a:pt x="11581" y="31283"/>
                      <a:pt x="11337" y="31266"/>
                    </a:cubicBezTo>
                    <a:cubicBezTo>
                      <a:pt x="11276" y="31262"/>
                      <a:pt x="11218" y="31262"/>
                      <a:pt x="11157" y="31259"/>
                    </a:cubicBezTo>
                    <a:cubicBezTo>
                      <a:pt x="10859" y="31222"/>
                      <a:pt x="10565" y="31161"/>
                      <a:pt x="10266" y="31106"/>
                    </a:cubicBezTo>
                    <a:cubicBezTo>
                      <a:pt x="9962" y="31053"/>
                      <a:pt x="9654" y="30998"/>
                      <a:pt x="9349" y="30927"/>
                    </a:cubicBezTo>
                    <a:cubicBezTo>
                      <a:pt x="8716" y="30771"/>
                      <a:pt x="8076" y="30609"/>
                      <a:pt x="7460" y="30382"/>
                    </a:cubicBezTo>
                    <a:cubicBezTo>
                      <a:pt x="7453" y="30378"/>
                      <a:pt x="7446" y="30378"/>
                      <a:pt x="7439" y="30375"/>
                    </a:cubicBezTo>
                    <a:cubicBezTo>
                      <a:pt x="7436" y="30375"/>
                      <a:pt x="7433" y="30372"/>
                      <a:pt x="7425" y="30368"/>
                    </a:cubicBezTo>
                    <a:cubicBezTo>
                      <a:pt x="6748" y="30101"/>
                      <a:pt x="6071" y="29830"/>
                      <a:pt x="5417" y="29505"/>
                    </a:cubicBezTo>
                    <a:cubicBezTo>
                      <a:pt x="5170" y="29366"/>
                      <a:pt x="4923" y="29220"/>
                      <a:pt x="4690" y="29058"/>
                    </a:cubicBezTo>
                    <a:cubicBezTo>
                      <a:pt x="4470" y="28889"/>
                      <a:pt x="4249" y="28719"/>
                      <a:pt x="4033" y="28546"/>
                    </a:cubicBezTo>
                    <a:cubicBezTo>
                      <a:pt x="3779" y="28346"/>
                      <a:pt x="3532" y="28147"/>
                      <a:pt x="3288" y="27934"/>
                    </a:cubicBezTo>
                    <a:cubicBezTo>
                      <a:pt x="3162" y="27815"/>
                      <a:pt x="3044" y="27690"/>
                      <a:pt x="2932" y="27561"/>
                    </a:cubicBezTo>
                    <a:cubicBezTo>
                      <a:pt x="2831" y="27443"/>
                      <a:pt x="2735" y="27321"/>
                      <a:pt x="2638" y="27202"/>
                    </a:cubicBezTo>
                    <a:cubicBezTo>
                      <a:pt x="2627" y="27188"/>
                      <a:pt x="2618" y="27175"/>
                      <a:pt x="2607" y="27162"/>
                    </a:cubicBezTo>
                    <a:cubicBezTo>
                      <a:pt x="2455" y="26958"/>
                      <a:pt x="2316" y="26749"/>
                      <a:pt x="2177" y="26538"/>
                    </a:cubicBezTo>
                    <a:cubicBezTo>
                      <a:pt x="2102" y="26420"/>
                      <a:pt x="2028" y="26305"/>
                      <a:pt x="1954" y="26186"/>
                    </a:cubicBezTo>
                    <a:cubicBezTo>
                      <a:pt x="1896" y="26078"/>
                      <a:pt x="1842" y="25969"/>
                      <a:pt x="1791" y="25861"/>
                    </a:cubicBezTo>
                    <a:cubicBezTo>
                      <a:pt x="1774" y="25821"/>
                      <a:pt x="1760" y="25780"/>
                      <a:pt x="1744" y="25739"/>
                    </a:cubicBezTo>
                    <a:cubicBezTo>
                      <a:pt x="1663" y="25536"/>
                      <a:pt x="1585" y="25333"/>
                      <a:pt x="1504" y="25130"/>
                    </a:cubicBezTo>
                    <a:cubicBezTo>
                      <a:pt x="1412" y="24900"/>
                      <a:pt x="1321" y="24666"/>
                      <a:pt x="1249" y="24425"/>
                    </a:cubicBezTo>
                    <a:cubicBezTo>
                      <a:pt x="1246" y="24422"/>
                      <a:pt x="1246" y="24419"/>
                      <a:pt x="1243" y="24416"/>
                    </a:cubicBezTo>
                    <a:cubicBezTo>
                      <a:pt x="1243" y="24409"/>
                      <a:pt x="1239" y="24402"/>
                      <a:pt x="1239" y="24395"/>
                    </a:cubicBezTo>
                    <a:cubicBezTo>
                      <a:pt x="1100" y="23901"/>
                      <a:pt x="955" y="23410"/>
                      <a:pt x="857" y="22906"/>
                    </a:cubicBezTo>
                    <a:cubicBezTo>
                      <a:pt x="802" y="22533"/>
                      <a:pt x="772" y="22160"/>
                      <a:pt x="741" y="21784"/>
                    </a:cubicBezTo>
                    <a:cubicBezTo>
                      <a:pt x="741" y="21784"/>
                      <a:pt x="694" y="21060"/>
                      <a:pt x="697" y="20576"/>
                    </a:cubicBezTo>
                    <a:cubicBezTo>
                      <a:pt x="701" y="20413"/>
                      <a:pt x="701" y="20254"/>
                      <a:pt x="701" y="20091"/>
                    </a:cubicBezTo>
                    <a:cubicBezTo>
                      <a:pt x="701" y="19874"/>
                      <a:pt x="704" y="19655"/>
                      <a:pt x="714" y="19438"/>
                    </a:cubicBezTo>
                    <a:cubicBezTo>
                      <a:pt x="718" y="19350"/>
                      <a:pt x="728" y="19262"/>
                      <a:pt x="735" y="19171"/>
                    </a:cubicBezTo>
                    <a:cubicBezTo>
                      <a:pt x="758" y="19062"/>
                      <a:pt x="769" y="18950"/>
                      <a:pt x="779" y="18838"/>
                    </a:cubicBezTo>
                    <a:cubicBezTo>
                      <a:pt x="785" y="18730"/>
                      <a:pt x="792" y="18625"/>
                      <a:pt x="802" y="18521"/>
                    </a:cubicBezTo>
                    <a:cubicBezTo>
                      <a:pt x="836" y="18233"/>
                      <a:pt x="866" y="17941"/>
                      <a:pt x="907" y="17653"/>
                    </a:cubicBezTo>
                    <a:cubicBezTo>
                      <a:pt x="948" y="17444"/>
                      <a:pt x="988" y="17230"/>
                      <a:pt x="1036" y="17020"/>
                    </a:cubicBezTo>
                    <a:cubicBezTo>
                      <a:pt x="1148" y="16563"/>
                      <a:pt x="1263" y="16100"/>
                      <a:pt x="1422" y="15653"/>
                    </a:cubicBezTo>
                    <a:cubicBezTo>
                      <a:pt x="1527" y="15375"/>
                      <a:pt x="1635" y="15100"/>
                      <a:pt x="1744" y="14826"/>
                    </a:cubicBezTo>
                    <a:cubicBezTo>
                      <a:pt x="1842" y="14579"/>
                      <a:pt x="1947" y="14328"/>
                      <a:pt x="2052" y="14084"/>
                    </a:cubicBezTo>
                    <a:cubicBezTo>
                      <a:pt x="2099" y="13970"/>
                      <a:pt x="2143" y="13851"/>
                      <a:pt x="2194" y="13736"/>
                    </a:cubicBezTo>
                    <a:cubicBezTo>
                      <a:pt x="2326" y="13438"/>
                      <a:pt x="2471" y="13150"/>
                      <a:pt x="2601" y="12849"/>
                    </a:cubicBezTo>
                    <a:cubicBezTo>
                      <a:pt x="2726" y="12568"/>
                      <a:pt x="2857" y="12293"/>
                      <a:pt x="2996" y="12022"/>
                    </a:cubicBezTo>
                    <a:cubicBezTo>
                      <a:pt x="3010" y="11996"/>
                      <a:pt x="3020" y="11968"/>
                      <a:pt x="3037" y="11941"/>
                    </a:cubicBezTo>
                    <a:cubicBezTo>
                      <a:pt x="3274" y="11518"/>
                      <a:pt x="3535" y="11105"/>
                      <a:pt x="3782" y="10685"/>
                    </a:cubicBezTo>
                    <a:cubicBezTo>
                      <a:pt x="4033" y="10265"/>
                      <a:pt x="4273" y="9842"/>
                      <a:pt x="4554" y="9442"/>
                    </a:cubicBezTo>
                    <a:cubicBezTo>
                      <a:pt x="4757" y="9181"/>
                      <a:pt x="4964" y="8924"/>
                      <a:pt x="5157" y="8660"/>
                    </a:cubicBezTo>
                    <a:cubicBezTo>
                      <a:pt x="5367" y="8375"/>
                      <a:pt x="5556" y="8081"/>
                      <a:pt x="5756" y="7790"/>
                    </a:cubicBezTo>
                    <a:cubicBezTo>
                      <a:pt x="5776" y="7766"/>
                      <a:pt x="5797" y="7745"/>
                      <a:pt x="5814" y="7722"/>
                    </a:cubicBezTo>
                    <a:cubicBezTo>
                      <a:pt x="5929" y="7570"/>
                      <a:pt x="6047" y="7424"/>
                      <a:pt x="6176" y="7278"/>
                    </a:cubicBezTo>
                    <a:cubicBezTo>
                      <a:pt x="6336" y="7103"/>
                      <a:pt x="6491" y="6926"/>
                      <a:pt x="6647" y="6750"/>
                    </a:cubicBezTo>
                    <a:cubicBezTo>
                      <a:pt x="6826" y="6567"/>
                      <a:pt x="7009" y="6391"/>
                      <a:pt x="7185" y="6205"/>
                    </a:cubicBezTo>
                    <a:cubicBezTo>
                      <a:pt x="7368" y="6015"/>
                      <a:pt x="7551" y="5829"/>
                      <a:pt x="7750" y="5660"/>
                    </a:cubicBezTo>
                    <a:cubicBezTo>
                      <a:pt x="7924" y="5521"/>
                      <a:pt x="8103" y="5385"/>
                      <a:pt x="8269" y="5240"/>
                    </a:cubicBezTo>
                    <a:cubicBezTo>
                      <a:pt x="8428" y="5101"/>
                      <a:pt x="8587" y="4962"/>
                      <a:pt x="8746" y="4827"/>
                    </a:cubicBezTo>
                    <a:cubicBezTo>
                      <a:pt x="8757" y="4817"/>
                      <a:pt x="8766" y="4807"/>
                      <a:pt x="8780" y="4796"/>
                    </a:cubicBezTo>
                    <a:cubicBezTo>
                      <a:pt x="9082" y="4563"/>
                      <a:pt x="9407" y="4360"/>
                      <a:pt x="9721" y="4143"/>
                    </a:cubicBezTo>
                    <a:cubicBezTo>
                      <a:pt x="10019" y="3940"/>
                      <a:pt x="10318" y="3733"/>
                      <a:pt x="10622" y="3533"/>
                    </a:cubicBezTo>
                    <a:cubicBezTo>
                      <a:pt x="10744" y="3455"/>
                      <a:pt x="10873" y="3381"/>
                      <a:pt x="11004" y="3310"/>
                    </a:cubicBezTo>
                    <a:cubicBezTo>
                      <a:pt x="11151" y="3232"/>
                      <a:pt x="11303" y="3161"/>
                      <a:pt x="11448" y="3083"/>
                    </a:cubicBezTo>
                    <a:cubicBezTo>
                      <a:pt x="11712" y="2951"/>
                      <a:pt x="11963" y="2805"/>
                      <a:pt x="12227" y="2680"/>
                    </a:cubicBezTo>
                    <a:cubicBezTo>
                      <a:pt x="12370" y="2619"/>
                      <a:pt x="12515" y="2561"/>
                      <a:pt x="12657" y="2508"/>
                    </a:cubicBezTo>
                    <a:cubicBezTo>
                      <a:pt x="12809" y="2447"/>
                      <a:pt x="12959" y="2382"/>
                      <a:pt x="13108" y="2321"/>
                    </a:cubicBezTo>
                    <a:cubicBezTo>
                      <a:pt x="13406" y="2203"/>
                      <a:pt x="13706" y="2101"/>
                      <a:pt x="14008" y="1993"/>
                    </a:cubicBezTo>
                    <a:cubicBezTo>
                      <a:pt x="14153" y="1942"/>
                      <a:pt x="14296" y="1884"/>
                      <a:pt x="14438" y="1823"/>
                    </a:cubicBezTo>
                    <a:cubicBezTo>
                      <a:pt x="14574" y="1763"/>
                      <a:pt x="14709" y="1695"/>
                      <a:pt x="14851" y="1641"/>
                    </a:cubicBezTo>
                    <a:cubicBezTo>
                      <a:pt x="15142" y="1533"/>
                      <a:pt x="15437" y="1437"/>
                      <a:pt x="15732" y="1342"/>
                    </a:cubicBezTo>
                    <a:cubicBezTo>
                      <a:pt x="16114" y="1231"/>
                      <a:pt x="16497" y="1133"/>
                      <a:pt x="16883" y="1051"/>
                    </a:cubicBezTo>
                    <a:cubicBezTo>
                      <a:pt x="17076" y="1014"/>
                      <a:pt x="17269" y="977"/>
                      <a:pt x="17462" y="933"/>
                    </a:cubicBezTo>
                    <a:cubicBezTo>
                      <a:pt x="17655" y="889"/>
                      <a:pt x="17848" y="842"/>
                      <a:pt x="18041" y="797"/>
                    </a:cubicBezTo>
                    <a:cubicBezTo>
                      <a:pt x="18183" y="774"/>
                      <a:pt x="18322" y="761"/>
                      <a:pt x="18465" y="747"/>
                    </a:cubicBezTo>
                    <a:cubicBezTo>
                      <a:pt x="18501" y="743"/>
                      <a:pt x="18535" y="736"/>
                      <a:pt x="18573" y="733"/>
                    </a:cubicBezTo>
                    <a:cubicBezTo>
                      <a:pt x="18640" y="730"/>
                      <a:pt x="18712" y="726"/>
                      <a:pt x="18779" y="720"/>
                    </a:cubicBezTo>
                    <a:cubicBezTo>
                      <a:pt x="18901" y="713"/>
                      <a:pt x="19020" y="706"/>
                      <a:pt x="19142" y="700"/>
                    </a:cubicBezTo>
                    <a:lnTo>
                      <a:pt x="19142" y="700"/>
                    </a:lnTo>
                    <a:cubicBezTo>
                      <a:pt x="19137" y="701"/>
                      <a:pt x="19133" y="701"/>
                      <a:pt x="19128" y="702"/>
                    </a:cubicBezTo>
                    <a:lnTo>
                      <a:pt x="19128" y="702"/>
                    </a:lnTo>
                    <a:cubicBezTo>
                      <a:pt x="19318" y="695"/>
                      <a:pt x="19510" y="692"/>
                      <a:pt x="19701" y="692"/>
                    </a:cubicBezTo>
                    <a:close/>
                    <a:moveTo>
                      <a:pt x="30244" y="41661"/>
                    </a:moveTo>
                    <a:cubicBezTo>
                      <a:pt x="30350" y="41766"/>
                      <a:pt x="30455" y="41868"/>
                      <a:pt x="30559" y="41972"/>
                    </a:cubicBezTo>
                    <a:cubicBezTo>
                      <a:pt x="30739" y="42152"/>
                      <a:pt x="30925" y="42324"/>
                      <a:pt x="31108" y="42501"/>
                    </a:cubicBezTo>
                    <a:cubicBezTo>
                      <a:pt x="31331" y="42710"/>
                      <a:pt x="31552" y="42921"/>
                      <a:pt x="31765" y="43134"/>
                    </a:cubicBezTo>
                    <a:cubicBezTo>
                      <a:pt x="31921" y="43296"/>
                      <a:pt x="32066" y="43466"/>
                      <a:pt x="32208" y="43642"/>
                    </a:cubicBezTo>
                    <a:cubicBezTo>
                      <a:pt x="32283" y="43743"/>
                      <a:pt x="32351" y="43848"/>
                      <a:pt x="32415" y="43957"/>
                    </a:cubicBezTo>
                    <a:cubicBezTo>
                      <a:pt x="32438" y="44001"/>
                      <a:pt x="32463" y="44045"/>
                      <a:pt x="32483" y="44092"/>
                    </a:cubicBezTo>
                    <a:cubicBezTo>
                      <a:pt x="32493" y="44123"/>
                      <a:pt x="32503" y="44150"/>
                      <a:pt x="32510" y="44177"/>
                    </a:cubicBezTo>
                    <a:cubicBezTo>
                      <a:pt x="32516" y="44214"/>
                      <a:pt x="32524" y="44248"/>
                      <a:pt x="32530" y="44282"/>
                    </a:cubicBezTo>
                    <a:cubicBezTo>
                      <a:pt x="32533" y="44323"/>
                      <a:pt x="32533" y="44360"/>
                      <a:pt x="32533" y="44397"/>
                    </a:cubicBezTo>
                    <a:cubicBezTo>
                      <a:pt x="32533" y="44424"/>
                      <a:pt x="32530" y="44448"/>
                      <a:pt x="32527" y="44471"/>
                    </a:cubicBezTo>
                    <a:cubicBezTo>
                      <a:pt x="32527" y="44485"/>
                      <a:pt x="32524" y="44498"/>
                      <a:pt x="32520" y="44509"/>
                    </a:cubicBezTo>
                    <a:cubicBezTo>
                      <a:pt x="32513" y="44532"/>
                      <a:pt x="32507" y="44553"/>
                      <a:pt x="32499" y="44573"/>
                    </a:cubicBezTo>
                    <a:cubicBezTo>
                      <a:pt x="32486" y="44597"/>
                      <a:pt x="32476" y="44620"/>
                      <a:pt x="32459" y="44644"/>
                    </a:cubicBezTo>
                    <a:cubicBezTo>
                      <a:pt x="32442" y="44675"/>
                      <a:pt x="32422" y="44705"/>
                      <a:pt x="32402" y="44732"/>
                    </a:cubicBezTo>
                    <a:cubicBezTo>
                      <a:pt x="32381" y="44756"/>
                      <a:pt x="32364" y="44779"/>
                      <a:pt x="32344" y="44800"/>
                    </a:cubicBezTo>
                    <a:cubicBezTo>
                      <a:pt x="32330" y="44814"/>
                      <a:pt x="32316" y="44823"/>
                      <a:pt x="32303" y="44834"/>
                    </a:cubicBezTo>
                    <a:cubicBezTo>
                      <a:pt x="32290" y="44844"/>
                      <a:pt x="32280" y="44851"/>
                      <a:pt x="32266" y="44857"/>
                    </a:cubicBezTo>
                    <a:cubicBezTo>
                      <a:pt x="32232" y="44878"/>
                      <a:pt x="32199" y="44895"/>
                      <a:pt x="32161" y="44912"/>
                    </a:cubicBezTo>
                    <a:cubicBezTo>
                      <a:pt x="32127" y="44925"/>
                      <a:pt x="32093" y="44935"/>
                      <a:pt x="32056" y="44945"/>
                    </a:cubicBezTo>
                    <a:cubicBezTo>
                      <a:pt x="32029" y="44952"/>
                      <a:pt x="31999" y="44956"/>
                      <a:pt x="31971" y="44962"/>
                    </a:cubicBezTo>
                    <a:cubicBezTo>
                      <a:pt x="31921" y="44965"/>
                      <a:pt x="31874" y="44970"/>
                      <a:pt x="31822" y="44970"/>
                    </a:cubicBezTo>
                    <a:cubicBezTo>
                      <a:pt x="31758" y="44965"/>
                      <a:pt x="31697" y="44962"/>
                      <a:pt x="31633" y="44956"/>
                    </a:cubicBezTo>
                    <a:cubicBezTo>
                      <a:pt x="31558" y="44939"/>
                      <a:pt x="31483" y="44922"/>
                      <a:pt x="31413" y="44905"/>
                    </a:cubicBezTo>
                    <a:cubicBezTo>
                      <a:pt x="31355" y="44888"/>
                      <a:pt x="31297" y="44868"/>
                      <a:pt x="31244" y="44848"/>
                    </a:cubicBezTo>
                    <a:cubicBezTo>
                      <a:pt x="31169" y="44817"/>
                      <a:pt x="31094" y="44779"/>
                      <a:pt x="31023" y="44742"/>
                    </a:cubicBezTo>
                    <a:cubicBezTo>
                      <a:pt x="30966" y="44705"/>
                      <a:pt x="30908" y="44665"/>
                      <a:pt x="30854" y="44624"/>
                    </a:cubicBezTo>
                    <a:cubicBezTo>
                      <a:pt x="30841" y="44614"/>
                      <a:pt x="30824" y="44607"/>
                      <a:pt x="30810" y="44597"/>
                    </a:cubicBezTo>
                    <a:cubicBezTo>
                      <a:pt x="30691" y="44498"/>
                      <a:pt x="30573" y="44397"/>
                      <a:pt x="30464" y="44289"/>
                    </a:cubicBezTo>
                    <a:cubicBezTo>
                      <a:pt x="30366" y="44190"/>
                      <a:pt x="30278" y="44082"/>
                      <a:pt x="30191" y="43977"/>
                    </a:cubicBezTo>
                    <a:cubicBezTo>
                      <a:pt x="30191" y="43899"/>
                      <a:pt x="30191" y="43821"/>
                      <a:pt x="30194" y="43746"/>
                    </a:cubicBezTo>
                    <a:cubicBezTo>
                      <a:pt x="30204" y="43493"/>
                      <a:pt x="30204" y="43243"/>
                      <a:pt x="30211" y="42988"/>
                    </a:cubicBezTo>
                    <a:cubicBezTo>
                      <a:pt x="30224" y="42545"/>
                      <a:pt x="30231" y="42105"/>
                      <a:pt x="30244" y="41661"/>
                    </a:cubicBezTo>
                    <a:close/>
                    <a:moveTo>
                      <a:pt x="9728" y="42037"/>
                    </a:moveTo>
                    <a:lnTo>
                      <a:pt x="9728" y="42037"/>
                    </a:lnTo>
                    <a:cubicBezTo>
                      <a:pt x="9735" y="42419"/>
                      <a:pt x="9724" y="42802"/>
                      <a:pt x="9732" y="43185"/>
                    </a:cubicBezTo>
                    <a:cubicBezTo>
                      <a:pt x="9738" y="43645"/>
                      <a:pt x="9735" y="44106"/>
                      <a:pt x="9715" y="44566"/>
                    </a:cubicBezTo>
                    <a:cubicBezTo>
                      <a:pt x="9708" y="44681"/>
                      <a:pt x="9698" y="44796"/>
                      <a:pt x="9698" y="44915"/>
                    </a:cubicBezTo>
                    <a:cubicBezTo>
                      <a:pt x="9607" y="44973"/>
                      <a:pt x="9511" y="45026"/>
                      <a:pt x="9416" y="45078"/>
                    </a:cubicBezTo>
                    <a:cubicBezTo>
                      <a:pt x="9332" y="45122"/>
                      <a:pt x="9247" y="45162"/>
                      <a:pt x="9160" y="45200"/>
                    </a:cubicBezTo>
                    <a:cubicBezTo>
                      <a:pt x="9085" y="45226"/>
                      <a:pt x="9007" y="45250"/>
                      <a:pt x="8929" y="45270"/>
                    </a:cubicBezTo>
                    <a:cubicBezTo>
                      <a:pt x="8899" y="45281"/>
                      <a:pt x="8865" y="45284"/>
                      <a:pt x="8830" y="45291"/>
                    </a:cubicBezTo>
                    <a:cubicBezTo>
                      <a:pt x="8749" y="45308"/>
                      <a:pt x="8668" y="45325"/>
                      <a:pt x="8587" y="45335"/>
                    </a:cubicBezTo>
                    <a:cubicBezTo>
                      <a:pt x="8513" y="45342"/>
                      <a:pt x="8441" y="45345"/>
                      <a:pt x="8371" y="45345"/>
                    </a:cubicBezTo>
                    <a:cubicBezTo>
                      <a:pt x="8333" y="45342"/>
                      <a:pt x="8296" y="45338"/>
                      <a:pt x="8258" y="45335"/>
                    </a:cubicBezTo>
                    <a:cubicBezTo>
                      <a:pt x="8191" y="45321"/>
                      <a:pt x="8123" y="45304"/>
                      <a:pt x="8052" y="45287"/>
                    </a:cubicBezTo>
                    <a:cubicBezTo>
                      <a:pt x="8022" y="45278"/>
                      <a:pt x="7991" y="45267"/>
                      <a:pt x="7964" y="45254"/>
                    </a:cubicBezTo>
                    <a:cubicBezTo>
                      <a:pt x="7910" y="45226"/>
                      <a:pt x="7859" y="45200"/>
                      <a:pt x="7805" y="45169"/>
                    </a:cubicBezTo>
                    <a:cubicBezTo>
                      <a:pt x="7758" y="45135"/>
                      <a:pt x="7710" y="45101"/>
                      <a:pt x="7663" y="45067"/>
                    </a:cubicBezTo>
                    <a:cubicBezTo>
                      <a:pt x="7629" y="45037"/>
                      <a:pt x="7591" y="45003"/>
                      <a:pt x="7558" y="44970"/>
                    </a:cubicBezTo>
                    <a:cubicBezTo>
                      <a:pt x="7524" y="44929"/>
                      <a:pt x="7490" y="44892"/>
                      <a:pt x="7456" y="44848"/>
                    </a:cubicBezTo>
                    <a:cubicBezTo>
                      <a:pt x="7442" y="44823"/>
                      <a:pt x="7429" y="44800"/>
                      <a:pt x="7416" y="44776"/>
                    </a:cubicBezTo>
                    <a:cubicBezTo>
                      <a:pt x="7408" y="44762"/>
                      <a:pt x="7402" y="44746"/>
                      <a:pt x="7395" y="44729"/>
                    </a:cubicBezTo>
                    <a:cubicBezTo>
                      <a:pt x="7392" y="44722"/>
                      <a:pt x="7388" y="44712"/>
                      <a:pt x="7385" y="44701"/>
                    </a:cubicBezTo>
                    <a:cubicBezTo>
                      <a:pt x="7381" y="44678"/>
                      <a:pt x="7378" y="44657"/>
                      <a:pt x="7375" y="44634"/>
                    </a:cubicBezTo>
                    <a:cubicBezTo>
                      <a:pt x="7372" y="44620"/>
                      <a:pt x="7372" y="44610"/>
                      <a:pt x="7372" y="44597"/>
                    </a:cubicBezTo>
                    <a:cubicBezTo>
                      <a:pt x="7378" y="44495"/>
                      <a:pt x="7392" y="44393"/>
                      <a:pt x="7405" y="44292"/>
                    </a:cubicBezTo>
                    <a:cubicBezTo>
                      <a:pt x="7408" y="44275"/>
                      <a:pt x="7412" y="44258"/>
                      <a:pt x="7416" y="44241"/>
                    </a:cubicBezTo>
                    <a:cubicBezTo>
                      <a:pt x="7419" y="44224"/>
                      <a:pt x="7425" y="44204"/>
                      <a:pt x="7429" y="44187"/>
                    </a:cubicBezTo>
                    <a:cubicBezTo>
                      <a:pt x="7446" y="44133"/>
                      <a:pt x="7469" y="44082"/>
                      <a:pt x="7490" y="44031"/>
                    </a:cubicBezTo>
                    <a:cubicBezTo>
                      <a:pt x="7503" y="44001"/>
                      <a:pt x="7520" y="43970"/>
                      <a:pt x="7538" y="43943"/>
                    </a:cubicBezTo>
                    <a:cubicBezTo>
                      <a:pt x="7551" y="43920"/>
                      <a:pt x="7568" y="43896"/>
                      <a:pt x="7585" y="43872"/>
                    </a:cubicBezTo>
                    <a:cubicBezTo>
                      <a:pt x="7595" y="43862"/>
                      <a:pt x="7602" y="43855"/>
                      <a:pt x="7611" y="43845"/>
                    </a:cubicBezTo>
                    <a:cubicBezTo>
                      <a:pt x="7625" y="43832"/>
                      <a:pt x="7639" y="43815"/>
                      <a:pt x="7652" y="43801"/>
                    </a:cubicBezTo>
                    <a:cubicBezTo>
                      <a:pt x="7825" y="43649"/>
                      <a:pt x="8022" y="43523"/>
                      <a:pt x="8201" y="43381"/>
                    </a:cubicBezTo>
                    <a:cubicBezTo>
                      <a:pt x="8306" y="43296"/>
                      <a:pt x="8411" y="43212"/>
                      <a:pt x="8513" y="43124"/>
                    </a:cubicBezTo>
                    <a:cubicBezTo>
                      <a:pt x="8614" y="43035"/>
                      <a:pt x="8713" y="42944"/>
                      <a:pt x="8810" y="42860"/>
                    </a:cubicBezTo>
                    <a:cubicBezTo>
                      <a:pt x="8810" y="42857"/>
                      <a:pt x="8814" y="42857"/>
                      <a:pt x="8814" y="42853"/>
                    </a:cubicBezTo>
                    <a:cubicBezTo>
                      <a:pt x="8912" y="42771"/>
                      <a:pt x="9010" y="42694"/>
                      <a:pt x="9108" y="42609"/>
                    </a:cubicBezTo>
                    <a:cubicBezTo>
                      <a:pt x="9213" y="42521"/>
                      <a:pt x="9312" y="42430"/>
                      <a:pt x="9410" y="42338"/>
                    </a:cubicBezTo>
                    <a:cubicBezTo>
                      <a:pt x="9518" y="42237"/>
                      <a:pt x="9623" y="42138"/>
                      <a:pt x="9728" y="42037"/>
                    </a:cubicBezTo>
                    <a:close/>
                    <a:moveTo>
                      <a:pt x="29540" y="50438"/>
                    </a:moveTo>
                    <a:cubicBezTo>
                      <a:pt x="29540" y="50438"/>
                      <a:pt x="29540" y="50438"/>
                      <a:pt x="29540" y="50438"/>
                    </a:cubicBezTo>
                    <a:lnTo>
                      <a:pt x="29540" y="50438"/>
                    </a:lnTo>
                    <a:cubicBezTo>
                      <a:pt x="29540" y="50438"/>
                      <a:pt x="29540" y="50438"/>
                      <a:pt x="29540" y="50438"/>
                    </a:cubicBezTo>
                    <a:close/>
                    <a:moveTo>
                      <a:pt x="10608" y="50733"/>
                    </a:moveTo>
                    <a:cubicBezTo>
                      <a:pt x="10609" y="50738"/>
                      <a:pt x="10610" y="50742"/>
                      <a:pt x="10612" y="50746"/>
                    </a:cubicBezTo>
                    <a:cubicBezTo>
                      <a:pt x="10612" y="50742"/>
                      <a:pt x="10610" y="50737"/>
                      <a:pt x="10608" y="50733"/>
                    </a:cubicBezTo>
                    <a:close/>
                    <a:moveTo>
                      <a:pt x="10850" y="51440"/>
                    </a:moveTo>
                    <a:cubicBezTo>
                      <a:pt x="10851" y="51442"/>
                      <a:pt x="10852" y="51444"/>
                      <a:pt x="10852" y="51446"/>
                    </a:cubicBezTo>
                    <a:cubicBezTo>
                      <a:pt x="10852" y="51444"/>
                      <a:pt x="10851" y="51442"/>
                      <a:pt x="10850" y="51440"/>
                    </a:cubicBezTo>
                    <a:close/>
                    <a:moveTo>
                      <a:pt x="28000" y="53340"/>
                    </a:moveTo>
                    <a:lnTo>
                      <a:pt x="28000" y="53340"/>
                    </a:lnTo>
                    <a:cubicBezTo>
                      <a:pt x="27999" y="53342"/>
                      <a:pt x="27997" y="53344"/>
                      <a:pt x="27995" y="53346"/>
                    </a:cubicBezTo>
                    <a:lnTo>
                      <a:pt x="27995" y="53346"/>
                    </a:lnTo>
                    <a:cubicBezTo>
                      <a:pt x="27997" y="53343"/>
                      <a:pt x="27998" y="53341"/>
                      <a:pt x="28000" y="53340"/>
                    </a:cubicBezTo>
                    <a:close/>
                    <a:moveTo>
                      <a:pt x="15329" y="55628"/>
                    </a:moveTo>
                    <a:cubicBezTo>
                      <a:pt x="15331" y="55629"/>
                      <a:pt x="15333" y="55630"/>
                      <a:pt x="15335" y="55631"/>
                    </a:cubicBezTo>
                    <a:lnTo>
                      <a:pt x="15335" y="55631"/>
                    </a:lnTo>
                    <a:cubicBezTo>
                      <a:pt x="15334" y="55630"/>
                      <a:pt x="15331" y="55628"/>
                      <a:pt x="15329" y="55628"/>
                    </a:cubicBezTo>
                    <a:close/>
                    <a:moveTo>
                      <a:pt x="15896" y="55829"/>
                    </a:moveTo>
                    <a:lnTo>
                      <a:pt x="15896" y="55829"/>
                    </a:lnTo>
                    <a:cubicBezTo>
                      <a:pt x="15900" y="55830"/>
                      <a:pt x="15904" y="55831"/>
                      <a:pt x="15909" y="55833"/>
                    </a:cubicBezTo>
                    <a:lnTo>
                      <a:pt x="15909" y="55833"/>
                    </a:lnTo>
                    <a:cubicBezTo>
                      <a:pt x="15904" y="55831"/>
                      <a:pt x="15900" y="55830"/>
                      <a:pt x="15896" y="55829"/>
                    </a:cubicBezTo>
                    <a:close/>
                    <a:moveTo>
                      <a:pt x="23882" y="56035"/>
                    </a:moveTo>
                    <a:cubicBezTo>
                      <a:pt x="23881" y="56035"/>
                      <a:pt x="23880" y="56035"/>
                      <a:pt x="23878" y="56036"/>
                    </a:cubicBezTo>
                    <a:lnTo>
                      <a:pt x="23878" y="56036"/>
                    </a:lnTo>
                    <a:cubicBezTo>
                      <a:pt x="23880" y="56035"/>
                      <a:pt x="23881" y="56035"/>
                      <a:pt x="23882" y="56035"/>
                    </a:cubicBezTo>
                    <a:close/>
                    <a:moveTo>
                      <a:pt x="18099" y="56336"/>
                    </a:moveTo>
                    <a:cubicBezTo>
                      <a:pt x="18099" y="56336"/>
                      <a:pt x="18100" y="56336"/>
                      <a:pt x="18100" y="56336"/>
                    </a:cubicBezTo>
                    <a:lnTo>
                      <a:pt x="18100" y="56336"/>
                    </a:lnTo>
                    <a:cubicBezTo>
                      <a:pt x="18109" y="56337"/>
                      <a:pt x="18117" y="56338"/>
                      <a:pt x="18125" y="56339"/>
                    </a:cubicBezTo>
                    <a:lnTo>
                      <a:pt x="18125" y="56339"/>
                    </a:lnTo>
                    <a:cubicBezTo>
                      <a:pt x="18116" y="56337"/>
                      <a:pt x="18107" y="56336"/>
                      <a:pt x="18099" y="56336"/>
                    </a:cubicBezTo>
                    <a:close/>
                    <a:moveTo>
                      <a:pt x="22552" y="56337"/>
                    </a:moveTo>
                    <a:cubicBezTo>
                      <a:pt x="22548" y="56338"/>
                      <a:pt x="22543" y="56338"/>
                      <a:pt x="22538" y="56340"/>
                    </a:cubicBezTo>
                    <a:cubicBezTo>
                      <a:pt x="22542" y="56339"/>
                      <a:pt x="22547" y="56338"/>
                      <a:pt x="22552" y="56337"/>
                    </a:cubicBezTo>
                    <a:close/>
                    <a:moveTo>
                      <a:pt x="18138" y="56341"/>
                    </a:moveTo>
                    <a:cubicBezTo>
                      <a:pt x="18141" y="56342"/>
                      <a:pt x="18143" y="56342"/>
                      <a:pt x="18146" y="56343"/>
                    </a:cubicBezTo>
                    <a:cubicBezTo>
                      <a:pt x="18144" y="56343"/>
                      <a:pt x="18141" y="56343"/>
                      <a:pt x="18138" y="56341"/>
                    </a:cubicBezTo>
                    <a:close/>
                    <a:moveTo>
                      <a:pt x="22407" y="56358"/>
                    </a:moveTo>
                    <a:cubicBezTo>
                      <a:pt x="22404" y="56359"/>
                      <a:pt x="22401" y="56359"/>
                      <a:pt x="22399" y="56360"/>
                    </a:cubicBezTo>
                    <a:cubicBezTo>
                      <a:pt x="22402" y="56359"/>
                      <a:pt x="22404" y="56359"/>
                      <a:pt x="22407" y="56358"/>
                    </a:cubicBezTo>
                    <a:close/>
                    <a:moveTo>
                      <a:pt x="18844" y="26648"/>
                    </a:moveTo>
                    <a:cubicBezTo>
                      <a:pt x="19270" y="26648"/>
                      <a:pt x="19697" y="26661"/>
                      <a:pt x="20123" y="26680"/>
                    </a:cubicBezTo>
                    <a:cubicBezTo>
                      <a:pt x="20296" y="26688"/>
                      <a:pt x="20472" y="26691"/>
                      <a:pt x="20645" y="26694"/>
                    </a:cubicBezTo>
                    <a:cubicBezTo>
                      <a:pt x="20831" y="26698"/>
                      <a:pt x="21017" y="26701"/>
                      <a:pt x="21203" y="26708"/>
                    </a:cubicBezTo>
                    <a:cubicBezTo>
                      <a:pt x="21559" y="26725"/>
                      <a:pt x="21915" y="26731"/>
                      <a:pt x="22274" y="26748"/>
                    </a:cubicBezTo>
                    <a:lnTo>
                      <a:pt x="22274" y="26748"/>
                    </a:lnTo>
                    <a:cubicBezTo>
                      <a:pt x="22271" y="26747"/>
                      <a:pt x="22267" y="26747"/>
                      <a:pt x="22264" y="26746"/>
                    </a:cubicBezTo>
                    <a:lnTo>
                      <a:pt x="22264" y="26746"/>
                    </a:lnTo>
                    <a:cubicBezTo>
                      <a:pt x="22561" y="26766"/>
                      <a:pt x="22859" y="26776"/>
                      <a:pt x="23158" y="26786"/>
                    </a:cubicBezTo>
                    <a:cubicBezTo>
                      <a:pt x="23296" y="26793"/>
                      <a:pt x="23432" y="26806"/>
                      <a:pt x="23571" y="26827"/>
                    </a:cubicBezTo>
                    <a:cubicBezTo>
                      <a:pt x="23716" y="26847"/>
                      <a:pt x="23861" y="26871"/>
                      <a:pt x="24007" y="26888"/>
                    </a:cubicBezTo>
                    <a:cubicBezTo>
                      <a:pt x="24312" y="26921"/>
                      <a:pt x="24613" y="26932"/>
                      <a:pt x="24921" y="26945"/>
                    </a:cubicBezTo>
                    <a:cubicBezTo>
                      <a:pt x="25098" y="26962"/>
                      <a:pt x="25277" y="26989"/>
                      <a:pt x="25453" y="27013"/>
                    </a:cubicBezTo>
                    <a:cubicBezTo>
                      <a:pt x="25619" y="27033"/>
                      <a:pt x="25788" y="27033"/>
                      <a:pt x="25954" y="27036"/>
                    </a:cubicBezTo>
                    <a:cubicBezTo>
                      <a:pt x="26137" y="27046"/>
                      <a:pt x="26317" y="27074"/>
                      <a:pt x="26496" y="27101"/>
                    </a:cubicBezTo>
                    <a:cubicBezTo>
                      <a:pt x="26499" y="27101"/>
                      <a:pt x="26503" y="27104"/>
                      <a:pt x="26503" y="27104"/>
                    </a:cubicBezTo>
                    <a:lnTo>
                      <a:pt x="26503" y="27107"/>
                    </a:lnTo>
                    <a:cubicBezTo>
                      <a:pt x="26503" y="27246"/>
                      <a:pt x="26506" y="27385"/>
                      <a:pt x="26510" y="27524"/>
                    </a:cubicBezTo>
                    <a:cubicBezTo>
                      <a:pt x="26520" y="27818"/>
                      <a:pt x="26551" y="28113"/>
                      <a:pt x="26567" y="28407"/>
                    </a:cubicBezTo>
                    <a:cubicBezTo>
                      <a:pt x="26584" y="28709"/>
                      <a:pt x="26581" y="29010"/>
                      <a:pt x="26604" y="29312"/>
                    </a:cubicBezTo>
                    <a:cubicBezTo>
                      <a:pt x="26625" y="29559"/>
                      <a:pt x="26659" y="29806"/>
                      <a:pt x="26682" y="30053"/>
                    </a:cubicBezTo>
                    <a:cubicBezTo>
                      <a:pt x="26685" y="30101"/>
                      <a:pt x="26693" y="30151"/>
                      <a:pt x="26696" y="30199"/>
                    </a:cubicBezTo>
                    <a:cubicBezTo>
                      <a:pt x="26723" y="30537"/>
                      <a:pt x="26737" y="30880"/>
                      <a:pt x="26764" y="31218"/>
                    </a:cubicBezTo>
                    <a:cubicBezTo>
                      <a:pt x="26764" y="31225"/>
                      <a:pt x="26767" y="31228"/>
                      <a:pt x="26767" y="31235"/>
                    </a:cubicBezTo>
                    <a:cubicBezTo>
                      <a:pt x="26777" y="31292"/>
                      <a:pt x="26781" y="31350"/>
                      <a:pt x="26784" y="31408"/>
                    </a:cubicBezTo>
                    <a:cubicBezTo>
                      <a:pt x="26784" y="31418"/>
                      <a:pt x="26784" y="31431"/>
                      <a:pt x="26787" y="31442"/>
                    </a:cubicBezTo>
                    <a:cubicBezTo>
                      <a:pt x="26794" y="31530"/>
                      <a:pt x="26801" y="31617"/>
                      <a:pt x="26804" y="31706"/>
                    </a:cubicBezTo>
                    <a:lnTo>
                      <a:pt x="26804" y="31709"/>
                    </a:lnTo>
                    <a:cubicBezTo>
                      <a:pt x="26804" y="31713"/>
                      <a:pt x="26807" y="31719"/>
                      <a:pt x="26807" y="31726"/>
                    </a:cubicBezTo>
                    <a:cubicBezTo>
                      <a:pt x="26824" y="31947"/>
                      <a:pt x="26845" y="32163"/>
                      <a:pt x="26859" y="32383"/>
                    </a:cubicBezTo>
                    <a:cubicBezTo>
                      <a:pt x="26909" y="33131"/>
                      <a:pt x="26937" y="33890"/>
                      <a:pt x="27082" y="34632"/>
                    </a:cubicBezTo>
                    <a:cubicBezTo>
                      <a:pt x="27153" y="35018"/>
                      <a:pt x="27228" y="35404"/>
                      <a:pt x="27306" y="35786"/>
                    </a:cubicBezTo>
                    <a:cubicBezTo>
                      <a:pt x="27380" y="36142"/>
                      <a:pt x="27465" y="36490"/>
                      <a:pt x="27546" y="36843"/>
                    </a:cubicBezTo>
                    <a:cubicBezTo>
                      <a:pt x="27623" y="37198"/>
                      <a:pt x="27718" y="37550"/>
                      <a:pt x="27800" y="37906"/>
                    </a:cubicBezTo>
                    <a:cubicBezTo>
                      <a:pt x="27884" y="38272"/>
                      <a:pt x="27976" y="38634"/>
                      <a:pt x="28078" y="38992"/>
                    </a:cubicBezTo>
                    <a:cubicBezTo>
                      <a:pt x="28176" y="39358"/>
                      <a:pt x="28264" y="39721"/>
                      <a:pt x="28375" y="40083"/>
                    </a:cubicBezTo>
                    <a:cubicBezTo>
                      <a:pt x="28426" y="40256"/>
                      <a:pt x="28494" y="40428"/>
                      <a:pt x="28548" y="40601"/>
                    </a:cubicBezTo>
                    <a:cubicBezTo>
                      <a:pt x="28603" y="40774"/>
                      <a:pt x="28653" y="40947"/>
                      <a:pt x="28704" y="41119"/>
                    </a:cubicBezTo>
                    <a:cubicBezTo>
                      <a:pt x="28748" y="41278"/>
                      <a:pt x="28792" y="41438"/>
                      <a:pt x="28836" y="41597"/>
                    </a:cubicBezTo>
                    <a:lnTo>
                      <a:pt x="28836" y="41590"/>
                    </a:lnTo>
                    <a:cubicBezTo>
                      <a:pt x="28920" y="41894"/>
                      <a:pt x="28992" y="42202"/>
                      <a:pt x="29059" y="42514"/>
                    </a:cubicBezTo>
                    <a:cubicBezTo>
                      <a:pt x="29123" y="42819"/>
                      <a:pt x="29208" y="43121"/>
                      <a:pt x="29273" y="43425"/>
                    </a:cubicBezTo>
                    <a:cubicBezTo>
                      <a:pt x="29337" y="43740"/>
                      <a:pt x="29384" y="44062"/>
                      <a:pt x="29442" y="44376"/>
                    </a:cubicBezTo>
                    <a:cubicBezTo>
                      <a:pt x="29496" y="44675"/>
                      <a:pt x="29547" y="44965"/>
                      <a:pt x="29594" y="45264"/>
                    </a:cubicBezTo>
                    <a:cubicBezTo>
                      <a:pt x="29655" y="45725"/>
                      <a:pt x="29716" y="46189"/>
                      <a:pt x="29781" y="46649"/>
                    </a:cubicBezTo>
                    <a:cubicBezTo>
                      <a:pt x="29811" y="46900"/>
                      <a:pt x="29845" y="47150"/>
                      <a:pt x="29875" y="47400"/>
                    </a:cubicBezTo>
                    <a:cubicBezTo>
                      <a:pt x="29903" y="47620"/>
                      <a:pt x="29909" y="47841"/>
                      <a:pt x="29913" y="48064"/>
                    </a:cubicBezTo>
                    <a:cubicBezTo>
                      <a:pt x="29906" y="48288"/>
                      <a:pt x="29889" y="48511"/>
                      <a:pt x="29865" y="48735"/>
                    </a:cubicBezTo>
                    <a:cubicBezTo>
                      <a:pt x="29828" y="49029"/>
                      <a:pt x="29784" y="49321"/>
                      <a:pt x="29730" y="49608"/>
                    </a:cubicBezTo>
                    <a:cubicBezTo>
                      <a:pt x="29675" y="49889"/>
                      <a:pt x="29608" y="50167"/>
                      <a:pt x="29537" y="50444"/>
                    </a:cubicBezTo>
                    <a:cubicBezTo>
                      <a:pt x="29538" y="50444"/>
                      <a:pt x="29539" y="50444"/>
                      <a:pt x="29539" y="50443"/>
                    </a:cubicBezTo>
                    <a:lnTo>
                      <a:pt x="29539" y="50443"/>
                    </a:lnTo>
                    <a:cubicBezTo>
                      <a:pt x="29538" y="50446"/>
                      <a:pt x="29537" y="50449"/>
                      <a:pt x="29537" y="50451"/>
                    </a:cubicBezTo>
                    <a:cubicBezTo>
                      <a:pt x="29534" y="50458"/>
                      <a:pt x="29532" y="50465"/>
                      <a:pt x="29530" y="50472"/>
                    </a:cubicBezTo>
                    <a:lnTo>
                      <a:pt x="29530" y="50472"/>
                    </a:lnTo>
                    <a:cubicBezTo>
                      <a:pt x="29530" y="50470"/>
                      <a:pt x="29530" y="50469"/>
                      <a:pt x="29530" y="50468"/>
                    </a:cubicBezTo>
                    <a:lnTo>
                      <a:pt x="29530" y="50468"/>
                    </a:lnTo>
                    <a:cubicBezTo>
                      <a:pt x="29506" y="50563"/>
                      <a:pt x="29472" y="50651"/>
                      <a:pt x="29442" y="50743"/>
                    </a:cubicBezTo>
                    <a:cubicBezTo>
                      <a:pt x="29418" y="50817"/>
                      <a:pt x="29398" y="50891"/>
                      <a:pt x="29371" y="50963"/>
                    </a:cubicBezTo>
                    <a:cubicBezTo>
                      <a:pt x="29358" y="51007"/>
                      <a:pt x="29344" y="51054"/>
                      <a:pt x="29327" y="51101"/>
                    </a:cubicBezTo>
                    <a:cubicBezTo>
                      <a:pt x="29293" y="51179"/>
                      <a:pt x="29256" y="51257"/>
                      <a:pt x="29219" y="51335"/>
                    </a:cubicBezTo>
                    <a:cubicBezTo>
                      <a:pt x="29076" y="51646"/>
                      <a:pt x="28924" y="51951"/>
                      <a:pt x="28755" y="52249"/>
                    </a:cubicBezTo>
                    <a:cubicBezTo>
                      <a:pt x="28606" y="52503"/>
                      <a:pt x="28447" y="52751"/>
                      <a:pt x="28270" y="52984"/>
                    </a:cubicBezTo>
                    <a:lnTo>
                      <a:pt x="28273" y="52984"/>
                    </a:lnTo>
                    <a:cubicBezTo>
                      <a:pt x="28178" y="53104"/>
                      <a:pt x="28087" y="53227"/>
                      <a:pt x="27994" y="53347"/>
                    </a:cubicBezTo>
                    <a:lnTo>
                      <a:pt x="27994" y="53347"/>
                    </a:lnTo>
                    <a:cubicBezTo>
                      <a:pt x="27990" y="53350"/>
                      <a:pt x="27986" y="53352"/>
                      <a:pt x="27983" y="53356"/>
                    </a:cubicBezTo>
                    <a:cubicBezTo>
                      <a:pt x="27952" y="53397"/>
                      <a:pt x="27915" y="53434"/>
                      <a:pt x="27881" y="53475"/>
                    </a:cubicBezTo>
                    <a:cubicBezTo>
                      <a:pt x="27831" y="53533"/>
                      <a:pt x="27779" y="53590"/>
                      <a:pt x="27725" y="53648"/>
                    </a:cubicBezTo>
                    <a:cubicBezTo>
                      <a:pt x="27654" y="53729"/>
                      <a:pt x="27587" y="53814"/>
                      <a:pt x="27512" y="53895"/>
                    </a:cubicBezTo>
                    <a:cubicBezTo>
                      <a:pt x="27461" y="53945"/>
                      <a:pt x="27414" y="53997"/>
                      <a:pt x="27363" y="54047"/>
                    </a:cubicBezTo>
                    <a:cubicBezTo>
                      <a:pt x="27343" y="54067"/>
                      <a:pt x="27323" y="54092"/>
                      <a:pt x="27302" y="54112"/>
                    </a:cubicBezTo>
                    <a:cubicBezTo>
                      <a:pt x="27217" y="54203"/>
                      <a:pt x="27129" y="54295"/>
                      <a:pt x="27041" y="54386"/>
                    </a:cubicBezTo>
                    <a:lnTo>
                      <a:pt x="27038" y="54389"/>
                    </a:lnTo>
                    <a:cubicBezTo>
                      <a:pt x="26963" y="54461"/>
                      <a:pt x="26889" y="54528"/>
                      <a:pt x="26811" y="54592"/>
                    </a:cubicBezTo>
                    <a:cubicBezTo>
                      <a:pt x="26476" y="54843"/>
                      <a:pt x="26124" y="55067"/>
                      <a:pt x="25765" y="55280"/>
                    </a:cubicBezTo>
                    <a:cubicBezTo>
                      <a:pt x="25596" y="55378"/>
                      <a:pt x="25416" y="55463"/>
                      <a:pt x="25237" y="55541"/>
                    </a:cubicBezTo>
                    <a:cubicBezTo>
                      <a:pt x="25189" y="55561"/>
                      <a:pt x="25145" y="55578"/>
                      <a:pt x="25098" y="55595"/>
                    </a:cubicBezTo>
                    <a:cubicBezTo>
                      <a:pt x="25074" y="55602"/>
                      <a:pt x="25054" y="55622"/>
                      <a:pt x="25030" y="55636"/>
                    </a:cubicBezTo>
                    <a:cubicBezTo>
                      <a:pt x="24942" y="55683"/>
                      <a:pt x="24850" y="55730"/>
                      <a:pt x="24755" y="55771"/>
                    </a:cubicBezTo>
                    <a:cubicBezTo>
                      <a:pt x="24613" y="55832"/>
                      <a:pt x="24464" y="55872"/>
                      <a:pt x="24316" y="55913"/>
                    </a:cubicBezTo>
                    <a:cubicBezTo>
                      <a:pt x="24194" y="55947"/>
                      <a:pt x="24072" y="55981"/>
                      <a:pt x="23950" y="56014"/>
                    </a:cubicBezTo>
                    <a:cubicBezTo>
                      <a:pt x="23963" y="56011"/>
                      <a:pt x="23977" y="56008"/>
                      <a:pt x="23991" y="56005"/>
                    </a:cubicBezTo>
                    <a:lnTo>
                      <a:pt x="23991" y="56005"/>
                    </a:lnTo>
                    <a:cubicBezTo>
                      <a:pt x="23960" y="56014"/>
                      <a:pt x="23930" y="56022"/>
                      <a:pt x="23899" y="56032"/>
                    </a:cubicBezTo>
                    <a:cubicBezTo>
                      <a:pt x="23891" y="56034"/>
                      <a:pt x="23884" y="56035"/>
                      <a:pt x="23876" y="56037"/>
                    </a:cubicBezTo>
                    <a:lnTo>
                      <a:pt x="23876" y="56037"/>
                    </a:lnTo>
                    <a:cubicBezTo>
                      <a:pt x="23877" y="56036"/>
                      <a:pt x="23878" y="56036"/>
                      <a:pt x="23878" y="56036"/>
                    </a:cubicBezTo>
                    <a:lnTo>
                      <a:pt x="23878" y="56036"/>
                    </a:lnTo>
                    <a:cubicBezTo>
                      <a:pt x="23441" y="56153"/>
                      <a:pt x="22999" y="56259"/>
                      <a:pt x="22552" y="56337"/>
                    </a:cubicBezTo>
                    <a:lnTo>
                      <a:pt x="22552" y="56337"/>
                    </a:lnTo>
                    <a:cubicBezTo>
                      <a:pt x="22559" y="56336"/>
                      <a:pt x="22565" y="56336"/>
                      <a:pt x="22572" y="56336"/>
                    </a:cubicBezTo>
                    <a:cubicBezTo>
                      <a:pt x="22517" y="56342"/>
                      <a:pt x="22463" y="56349"/>
                      <a:pt x="22409" y="56358"/>
                    </a:cubicBezTo>
                    <a:lnTo>
                      <a:pt x="22409" y="56358"/>
                    </a:lnTo>
                    <a:cubicBezTo>
                      <a:pt x="21902" y="56430"/>
                      <a:pt x="21385" y="56462"/>
                      <a:pt x="20872" y="56472"/>
                    </a:cubicBezTo>
                    <a:lnTo>
                      <a:pt x="20509" y="56472"/>
                    </a:lnTo>
                    <a:cubicBezTo>
                      <a:pt x="20174" y="56472"/>
                      <a:pt x="19836" y="56469"/>
                      <a:pt x="19504" y="56452"/>
                    </a:cubicBezTo>
                    <a:cubicBezTo>
                      <a:pt x="19046" y="56429"/>
                      <a:pt x="18591" y="56390"/>
                      <a:pt x="18137" y="56340"/>
                    </a:cubicBezTo>
                    <a:lnTo>
                      <a:pt x="18137" y="56340"/>
                    </a:lnTo>
                    <a:cubicBezTo>
                      <a:pt x="18136" y="56340"/>
                      <a:pt x="18136" y="56340"/>
                      <a:pt x="18135" y="56340"/>
                    </a:cubicBezTo>
                    <a:cubicBezTo>
                      <a:pt x="18132" y="56340"/>
                      <a:pt x="18129" y="56339"/>
                      <a:pt x="18125" y="56339"/>
                    </a:cubicBezTo>
                    <a:lnTo>
                      <a:pt x="18125" y="56339"/>
                    </a:lnTo>
                    <a:cubicBezTo>
                      <a:pt x="18126" y="56339"/>
                      <a:pt x="18127" y="56339"/>
                      <a:pt x="18128" y="56339"/>
                    </a:cubicBezTo>
                    <a:lnTo>
                      <a:pt x="18128" y="56339"/>
                    </a:lnTo>
                    <a:cubicBezTo>
                      <a:pt x="18119" y="56338"/>
                      <a:pt x="18110" y="56337"/>
                      <a:pt x="18100" y="56336"/>
                    </a:cubicBezTo>
                    <a:lnTo>
                      <a:pt x="18100" y="56336"/>
                    </a:lnTo>
                    <a:cubicBezTo>
                      <a:pt x="18098" y="56336"/>
                      <a:pt x="18097" y="56336"/>
                      <a:pt x="18095" y="56336"/>
                    </a:cubicBezTo>
                    <a:cubicBezTo>
                      <a:pt x="18079" y="56333"/>
                      <a:pt x="18062" y="56333"/>
                      <a:pt x="18048" y="56333"/>
                    </a:cubicBezTo>
                    <a:cubicBezTo>
                      <a:pt x="18018" y="56327"/>
                      <a:pt x="17990" y="56322"/>
                      <a:pt x="17960" y="56316"/>
                    </a:cubicBezTo>
                    <a:cubicBezTo>
                      <a:pt x="17838" y="56299"/>
                      <a:pt x="17716" y="56272"/>
                      <a:pt x="17597" y="56245"/>
                    </a:cubicBezTo>
                    <a:cubicBezTo>
                      <a:pt x="17079" y="56140"/>
                      <a:pt x="16568" y="56008"/>
                      <a:pt x="16060" y="55872"/>
                    </a:cubicBezTo>
                    <a:cubicBezTo>
                      <a:pt x="16021" y="55863"/>
                      <a:pt x="15981" y="55853"/>
                      <a:pt x="15941" y="55842"/>
                    </a:cubicBezTo>
                    <a:lnTo>
                      <a:pt x="15941" y="55842"/>
                    </a:lnTo>
                    <a:cubicBezTo>
                      <a:pt x="15941" y="55842"/>
                      <a:pt x="15941" y="55842"/>
                      <a:pt x="15941" y="55842"/>
                    </a:cubicBezTo>
                    <a:cubicBezTo>
                      <a:pt x="15930" y="55839"/>
                      <a:pt x="15920" y="55836"/>
                      <a:pt x="15909" y="55833"/>
                    </a:cubicBezTo>
                    <a:lnTo>
                      <a:pt x="15909" y="55833"/>
                    </a:lnTo>
                    <a:cubicBezTo>
                      <a:pt x="15911" y="55833"/>
                      <a:pt x="15913" y="55834"/>
                      <a:pt x="15916" y="55835"/>
                    </a:cubicBezTo>
                    <a:lnTo>
                      <a:pt x="15916" y="55835"/>
                    </a:lnTo>
                    <a:cubicBezTo>
                      <a:pt x="15908" y="55833"/>
                      <a:pt x="15901" y="55831"/>
                      <a:pt x="15894" y="55828"/>
                    </a:cubicBezTo>
                    <a:lnTo>
                      <a:pt x="15894" y="55828"/>
                    </a:lnTo>
                    <a:cubicBezTo>
                      <a:pt x="15895" y="55829"/>
                      <a:pt x="15895" y="55829"/>
                      <a:pt x="15896" y="55829"/>
                    </a:cubicBezTo>
                    <a:lnTo>
                      <a:pt x="15896" y="55829"/>
                    </a:lnTo>
                    <a:cubicBezTo>
                      <a:pt x="15704" y="55772"/>
                      <a:pt x="15518" y="55705"/>
                      <a:pt x="15335" y="55631"/>
                    </a:cubicBezTo>
                    <a:lnTo>
                      <a:pt x="15335" y="55631"/>
                    </a:lnTo>
                    <a:cubicBezTo>
                      <a:pt x="15336" y="55631"/>
                      <a:pt x="15336" y="55632"/>
                      <a:pt x="15336" y="55632"/>
                    </a:cubicBezTo>
                    <a:cubicBezTo>
                      <a:pt x="14841" y="55416"/>
                      <a:pt x="14336" y="55209"/>
                      <a:pt x="13862" y="54948"/>
                    </a:cubicBezTo>
                    <a:cubicBezTo>
                      <a:pt x="13690" y="54847"/>
                      <a:pt x="13524" y="54738"/>
                      <a:pt x="13361" y="54626"/>
                    </a:cubicBezTo>
                    <a:cubicBezTo>
                      <a:pt x="13297" y="54586"/>
                      <a:pt x="13239" y="54539"/>
                      <a:pt x="13178" y="54498"/>
                    </a:cubicBezTo>
                    <a:cubicBezTo>
                      <a:pt x="13056" y="54409"/>
                      <a:pt x="12938" y="54325"/>
                      <a:pt x="12820" y="54237"/>
                    </a:cubicBezTo>
                    <a:cubicBezTo>
                      <a:pt x="12695" y="54132"/>
                      <a:pt x="12573" y="54027"/>
                      <a:pt x="12454" y="53915"/>
                    </a:cubicBezTo>
                    <a:cubicBezTo>
                      <a:pt x="12278" y="53736"/>
                      <a:pt x="12106" y="53546"/>
                      <a:pt x="11946" y="53350"/>
                    </a:cubicBezTo>
                    <a:cubicBezTo>
                      <a:pt x="11776" y="53123"/>
                      <a:pt x="11621" y="52886"/>
                      <a:pt x="11472" y="52642"/>
                    </a:cubicBezTo>
                    <a:cubicBezTo>
                      <a:pt x="11370" y="52470"/>
                      <a:pt x="11276" y="52297"/>
                      <a:pt x="11181" y="52121"/>
                    </a:cubicBezTo>
                    <a:cubicBezTo>
                      <a:pt x="11164" y="52087"/>
                      <a:pt x="11147" y="52053"/>
                      <a:pt x="11130" y="52019"/>
                    </a:cubicBezTo>
                    <a:cubicBezTo>
                      <a:pt x="11116" y="51995"/>
                      <a:pt x="11106" y="51968"/>
                      <a:pt x="11093" y="51945"/>
                    </a:cubicBezTo>
                    <a:cubicBezTo>
                      <a:pt x="11012" y="51782"/>
                      <a:pt x="10927" y="51620"/>
                      <a:pt x="10852" y="51451"/>
                    </a:cubicBezTo>
                    <a:cubicBezTo>
                      <a:pt x="10849" y="51440"/>
                      <a:pt x="10842" y="51426"/>
                      <a:pt x="10839" y="51416"/>
                    </a:cubicBezTo>
                    <a:lnTo>
                      <a:pt x="10839" y="51416"/>
                    </a:lnTo>
                    <a:cubicBezTo>
                      <a:pt x="10841" y="51424"/>
                      <a:pt x="10846" y="51432"/>
                      <a:pt x="10850" y="51440"/>
                    </a:cubicBezTo>
                    <a:lnTo>
                      <a:pt x="10850" y="51440"/>
                    </a:lnTo>
                    <a:cubicBezTo>
                      <a:pt x="10756" y="51206"/>
                      <a:pt x="10679" y="50967"/>
                      <a:pt x="10605" y="50729"/>
                    </a:cubicBezTo>
                    <a:lnTo>
                      <a:pt x="10605" y="50729"/>
                    </a:lnTo>
                    <a:cubicBezTo>
                      <a:pt x="10606" y="50730"/>
                      <a:pt x="10607" y="50731"/>
                      <a:pt x="10608" y="50733"/>
                    </a:cubicBezTo>
                    <a:lnTo>
                      <a:pt x="10608" y="50733"/>
                    </a:lnTo>
                    <a:cubicBezTo>
                      <a:pt x="10608" y="50729"/>
                      <a:pt x="10607" y="50725"/>
                      <a:pt x="10605" y="50722"/>
                    </a:cubicBezTo>
                    <a:cubicBezTo>
                      <a:pt x="10602" y="50715"/>
                      <a:pt x="10602" y="50709"/>
                      <a:pt x="10598" y="50705"/>
                    </a:cubicBezTo>
                    <a:lnTo>
                      <a:pt x="10598" y="50705"/>
                    </a:lnTo>
                    <a:cubicBezTo>
                      <a:pt x="10602" y="50709"/>
                      <a:pt x="10602" y="50712"/>
                      <a:pt x="10605" y="50715"/>
                    </a:cubicBezTo>
                    <a:cubicBezTo>
                      <a:pt x="10537" y="50468"/>
                      <a:pt x="10480" y="50221"/>
                      <a:pt x="10435" y="49971"/>
                    </a:cubicBezTo>
                    <a:cubicBezTo>
                      <a:pt x="10385" y="49602"/>
                      <a:pt x="10362" y="49236"/>
                      <a:pt x="10354" y="48866"/>
                    </a:cubicBezTo>
                    <a:cubicBezTo>
                      <a:pt x="10348" y="47810"/>
                      <a:pt x="10405" y="46757"/>
                      <a:pt x="10527" y="45711"/>
                    </a:cubicBezTo>
                    <a:cubicBezTo>
                      <a:pt x="10578" y="45335"/>
                      <a:pt x="10649" y="44965"/>
                      <a:pt x="10724" y="44593"/>
                    </a:cubicBezTo>
                    <a:cubicBezTo>
                      <a:pt x="10795" y="44228"/>
                      <a:pt x="10866" y="43862"/>
                      <a:pt x="10951" y="43496"/>
                    </a:cubicBezTo>
                    <a:cubicBezTo>
                      <a:pt x="11035" y="43130"/>
                      <a:pt x="11130" y="42765"/>
                      <a:pt x="11212" y="42396"/>
                    </a:cubicBezTo>
                    <a:cubicBezTo>
                      <a:pt x="11370" y="41699"/>
                      <a:pt x="11472" y="40991"/>
                      <a:pt x="11598" y="40286"/>
                    </a:cubicBezTo>
                    <a:cubicBezTo>
                      <a:pt x="11729" y="39558"/>
                      <a:pt x="11878" y="38834"/>
                      <a:pt x="12014" y="38109"/>
                    </a:cubicBezTo>
                    <a:cubicBezTo>
                      <a:pt x="12085" y="37730"/>
                      <a:pt x="12153" y="37351"/>
                      <a:pt x="12214" y="36971"/>
                    </a:cubicBezTo>
                    <a:cubicBezTo>
                      <a:pt x="12271" y="36592"/>
                      <a:pt x="12312" y="36209"/>
                      <a:pt x="12353" y="35830"/>
                    </a:cubicBezTo>
                    <a:cubicBezTo>
                      <a:pt x="12427" y="35099"/>
                      <a:pt x="12505" y="34371"/>
                      <a:pt x="12569" y="33636"/>
                    </a:cubicBezTo>
                    <a:cubicBezTo>
                      <a:pt x="12596" y="33287"/>
                      <a:pt x="12640" y="32935"/>
                      <a:pt x="12667" y="32583"/>
                    </a:cubicBezTo>
                    <a:cubicBezTo>
                      <a:pt x="12695" y="32220"/>
                      <a:pt x="12739" y="31858"/>
                      <a:pt x="12759" y="31496"/>
                    </a:cubicBezTo>
                    <a:cubicBezTo>
                      <a:pt x="12776" y="31130"/>
                      <a:pt x="12792" y="30764"/>
                      <a:pt x="12817" y="30398"/>
                    </a:cubicBezTo>
                    <a:cubicBezTo>
                      <a:pt x="12833" y="30195"/>
                      <a:pt x="12840" y="29992"/>
                      <a:pt x="12850" y="29789"/>
                    </a:cubicBezTo>
                    <a:cubicBezTo>
                      <a:pt x="12853" y="29620"/>
                      <a:pt x="12860" y="29451"/>
                      <a:pt x="12867" y="29281"/>
                    </a:cubicBezTo>
                    <a:cubicBezTo>
                      <a:pt x="12878" y="28929"/>
                      <a:pt x="12881" y="28574"/>
                      <a:pt x="12887" y="28221"/>
                    </a:cubicBezTo>
                    <a:cubicBezTo>
                      <a:pt x="12894" y="28035"/>
                      <a:pt x="12898" y="27852"/>
                      <a:pt x="12884" y="27666"/>
                    </a:cubicBezTo>
                    <a:cubicBezTo>
                      <a:pt x="12873" y="27534"/>
                      <a:pt x="12867" y="27402"/>
                      <a:pt x="12860" y="27270"/>
                    </a:cubicBezTo>
                    <a:cubicBezTo>
                      <a:pt x="13186" y="27213"/>
                      <a:pt x="13507" y="27158"/>
                      <a:pt x="13828" y="27101"/>
                    </a:cubicBezTo>
                    <a:cubicBezTo>
                      <a:pt x="14008" y="27067"/>
                      <a:pt x="14184" y="27033"/>
                      <a:pt x="14364" y="27006"/>
                    </a:cubicBezTo>
                    <a:cubicBezTo>
                      <a:pt x="14530" y="26982"/>
                      <a:pt x="14699" y="26972"/>
                      <a:pt x="14869" y="26952"/>
                    </a:cubicBezTo>
                    <a:cubicBezTo>
                      <a:pt x="15247" y="26915"/>
                      <a:pt x="15630" y="26874"/>
                      <a:pt x="16010" y="26840"/>
                    </a:cubicBezTo>
                    <a:cubicBezTo>
                      <a:pt x="16158" y="26827"/>
                      <a:pt x="16307" y="26802"/>
                      <a:pt x="16457" y="26786"/>
                    </a:cubicBezTo>
                    <a:cubicBezTo>
                      <a:pt x="16480" y="26782"/>
                      <a:pt x="16500" y="26779"/>
                      <a:pt x="16524" y="26776"/>
                    </a:cubicBezTo>
                    <a:cubicBezTo>
                      <a:pt x="16565" y="26772"/>
                      <a:pt x="16602" y="26769"/>
                      <a:pt x="16643" y="26762"/>
                    </a:cubicBezTo>
                    <a:cubicBezTo>
                      <a:pt x="16788" y="26746"/>
                      <a:pt x="16934" y="26728"/>
                      <a:pt x="17079" y="26715"/>
                    </a:cubicBezTo>
                    <a:cubicBezTo>
                      <a:pt x="17360" y="26698"/>
                      <a:pt x="17638" y="26685"/>
                      <a:pt x="17919" y="26671"/>
                    </a:cubicBezTo>
                    <a:cubicBezTo>
                      <a:pt x="18228" y="26655"/>
                      <a:pt x="18536" y="26648"/>
                      <a:pt x="18844" y="26648"/>
                    </a:cubicBezTo>
                    <a:close/>
                    <a:moveTo>
                      <a:pt x="24688" y="57298"/>
                    </a:moveTo>
                    <a:lnTo>
                      <a:pt x="24688" y="57298"/>
                    </a:lnTo>
                    <a:cubicBezTo>
                      <a:pt x="24681" y="57329"/>
                      <a:pt x="24674" y="57359"/>
                      <a:pt x="24668" y="57393"/>
                    </a:cubicBezTo>
                    <a:cubicBezTo>
                      <a:pt x="24651" y="57485"/>
                      <a:pt x="24634" y="57576"/>
                      <a:pt x="24616" y="57663"/>
                    </a:cubicBezTo>
                    <a:cubicBezTo>
                      <a:pt x="24600" y="57749"/>
                      <a:pt x="24580" y="57830"/>
                      <a:pt x="24563" y="57915"/>
                    </a:cubicBezTo>
                    <a:cubicBezTo>
                      <a:pt x="24529" y="58080"/>
                      <a:pt x="24499" y="58249"/>
                      <a:pt x="24458" y="58415"/>
                    </a:cubicBezTo>
                    <a:cubicBezTo>
                      <a:pt x="24434" y="58493"/>
                      <a:pt x="24407" y="58571"/>
                      <a:pt x="24380" y="58649"/>
                    </a:cubicBezTo>
                    <a:cubicBezTo>
                      <a:pt x="24356" y="58700"/>
                      <a:pt x="24332" y="58751"/>
                      <a:pt x="24305" y="58798"/>
                    </a:cubicBezTo>
                    <a:cubicBezTo>
                      <a:pt x="24288" y="58821"/>
                      <a:pt x="24275" y="58846"/>
                      <a:pt x="24258" y="58869"/>
                    </a:cubicBezTo>
                    <a:cubicBezTo>
                      <a:pt x="24238" y="58893"/>
                      <a:pt x="24221" y="58917"/>
                      <a:pt x="24200" y="58937"/>
                    </a:cubicBezTo>
                    <a:cubicBezTo>
                      <a:pt x="24190" y="58943"/>
                      <a:pt x="24180" y="58954"/>
                      <a:pt x="24174" y="58960"/>
                    </a:cubicBezTo>
                    <a:cubicBezTo>
                      <a:pt x="24133" y="58991"/>
                      <a:pt x="24092" y="59018"/>
                      <a:pt x="24048" y="59042"/>
                    </a:cubicBezTo>
                    <a:cubicBezTo>
                      <a:pt x="24000" y="59069"/>
                      <a:pt x="23953" y="59093"/>
                      <a:pt x="23905" y="59116"/>
                    </a:cubicBezTo>
                    <a:cubicBezTo>
                      <a:pt x="23885" y="59123"/>
                      <a:pt x="23865" y="59126"/>
                      <a:pt x="23848" y="59134"/>
                    </a:cubicBezTo>
                    <a:cubicBezTo>
                      <a:pt x="23814" y="59143"/>
                      <a:pt x="23783" y="59151"/>
                      <a:pt x="23750" y="59157"/>
                    </a:cubicBezTo>
                    <a:cubicBezTo>
                      <a:pt x="23740" y="59157"/>
                      <a:pt x="23730" y="59160"/>
                      <a:pt x="23716" y="59160"/>
                    </a:cubicBezTo>
                    <a:cubicBezTo>
                      <a:pt x="23692" y="59160"/>
                      <a:pt x="23669" y="59157"/>
                      <a:pt x="23641" y="59157"/>
                    </a:cubicBezTo>
                    <a:cubicBezTo>
                      <a:pt x="23614" y="59151"/>
                      <a:pt x="23584" y="59147"/>
                      <a:pt x="23553" y="59140"/>
                    </a:cubicBezTo>
                    <a:cubicBezTo>
                      <a:pt x="23550" y="59140"/>
                      <a:pt x="23547" y="59137"/>
                      <a:pt x="23544" y="59137"/>
                    </a:cubicBezTo>
                    <a:cubicBezTo>
                      <a:pt x="23530" y="59134"/>
                      <a:pt x="23516" y="59126"/>
                      <a:pt x="23503" y="59123"/>
                    </a:cubicBezTo>
                    <a:cubicBezTo>
                      <a:pt x="23479" y="59113"/>
                      <a:pt x="23455" y="59099"/>
                      <a:pt x="23435" y="59090"/>
                    </a:cubicBezTo>
                    <a:cubicBezTo>
                      <a:pt x="23408" y="59069"/>
                      <a:pt x="23381" y="59052"/>
                      <a:pt x="23354" y="59032"/>
                    </a:cubicBezTo>
                    <a:cubicBezTo>
                      <a:pt x="23341" y="59018"/>
                      <a:pt x="23327" y="59008"/>
                      <a:pt x="23313" y="58995"/>
                    </a:cubicBezTo>
                    <a:cubicBezTo>
                      <a:pt x="23303" y="58984"/>
                      <a:pt x="23289" y="58974"/>
                      <a:pt x="23280" y="58964"/>
                    </a:cubicBezTo>
                    <a:cubicBezTo>
                      <a:pt x="23263" y="58947"/>
                      <a:pt x="23245" y="58927"/>
                      <a:pt x="23228" y="58910"/>
                    </a:cubicBezTo>
                    <a:cubicBezTo>
                      <a:pt x="23215" y="58886"/>
                      <a:pt x="23198" y="58862"/>
                      <a:pt x="23185" y="58842"/>
                    </a:cubicBezTo>
                    <a:cubicBezTo>
                      <a:pt x="23154" y="58791"/>
                      <a:pt x="23130" y="58740"/>
                      <a:pt x="23107" y="58690"/>
                    </a:cubicBezTo>
                    <a:cubicBezTo>
                      <a:pt x="23076" y="58615"/>
                      <a:pt x="23049" y="58541"/>
                      <a:pt x="23025" y="58460"/>
                    </a:cubicBezTo>
                    <a:cubicBezTo>
                      <a:pt x="23016" y="58422"/>
                      <a:pt x="23005" y="58382"/>
                      <a:pt x="22991" y="58341"/>
                    </a:cubicBezTo>
                    <a:cubicBezTo>
                      <a:pt x="22958" y="58209"/>
                      <a:pt x="22920" y="58074"/>
                      <a:pt x="22900" y="57935"/>
                    </a:cubicBezTo>
                    <a:cubicBezTo>
                      <a:pt x="22890" y="57863"/>
                      <a:pt x="22886" y="57793"/>
                      <a:pt x="22880" y="57721"/>
                    </a:cubicBezTo>
                    <a:cubicBezTo>
                      <a:pt x="22937" y="57711"/>
                      <a:pt x="22998" y="57701"/>
                      <a:pt x="23056" y="57691"/>
                    </a:cubicBezTo>
                    <a:cubicBezTo>
                      <a:pt x="23158" y="57671"/>
                      <a:pt x="23263" y="57650"/>
                      <a:pt x="23364" y="57630"/>
                    </a:cubicBezTo>
                    <a:cubicBezTo>
                      <a:pt x="23516" y="57602"/>
                      <a:pt x="23669" y="57576"/>
                      <a:pt x="23818" y="57541"/>
                    </a:cubicBezTo>
                    <a:cubicBezTo>
                      <a:pt x="24065" y="57485"/>
                      <a:pt x="24308" y="57416"/>
                      <a:pt x="24552" y="57338"/>
                    </a:cubicBezTo>
                    <a:cubicBezTo>
                      <a:pt x="24596" y="57325"/>
                      <a:pt x="24644" y="57312"/>
                      <a:pt x="24688" y="57298"/>
                    </a:cubicBezTo>
                    <a:close/>
                    <a:moveTo>
                      <a:pt x="16727" y="57593"/>
                    </a:moveTo>
                    <a:lnTo>
                      <a:pt x="16727" y="57593"/>
                    </a:lnTo>
                    <a:cubicBezTo>
                      <a:pt x="16738" y="57596"/>
                      <a:pt x="16747" y="57599"/>
                      <a:pt x="16761" y="57602"/>
                    </a:cubicBezTo>
                    <a:cubicBezTo>
                      <a:pt x="16788" y="57613"/>
                      <a:pt x="16815" y="57623"/>
                      <a:pt x="16843" y="57633"/>
                    </a:cubicBezTo>
                    <a:cubicBezTo>
                      <a:pt x="17046" y="57704"/>
                      <a:pt x="17255" y="57765"/>
                      <a:pt x="17462" y="57806"/>
                    </a:cubicBezTo>
                    <a:cubicBezTo>
                      <a:pt x="17709" y="57850"/>
                      <a:pt x="17953" y="57887"/>
                      <a:pt x="18200" y="57901"/>
                    </a:cubicBezTo>
                    <a:cubicBezTo>
                      <a:pt x="18427" y="57911"/>
                      <a:pt x="18651" y="57924"/>
                      <a:pt x="18877" y="57932"/>
                    </a:cubicBezTo>
                    <a:lnTo>
                      <a:pt x="18887" y="57932"/>
                    </a:lnTo>
                    <a:cubicBezTo>
                      <a:pt x="18884" y="58029"/>
                      <a:pt x="18881" y="58127"/>
                      <a:pt x="18871" y="58226"/>
                    </a:cubicBezTo>
                    <a:cubicBezTo>
                      <a:pt x="18860" y="58304"/>
                      <a:pt x="18840" y="58379"/>
                      <a:pt x="18823" y="58456"/>
                    </a:cubicBezTo>
                    <a:cubicBezTo>
                      <a:pt x="18813" y="58513"/>
                      <a:pt x="18803" y="58574"/>
                      <a:pt x="18790" y="58632"/>
                    </a:cubicBezTo>
                    <a:cubicBezTo>
                      <a:pt x="18769" y="58696"/>
                      <a:pt x="18749" y="58754"/>
                      <a:pt x="18729" y="58815"/>
                    </a:cubicBezTo>
                    <a:cubicBezTo>
                      <a:pt x="18712" y="58849"/>
                      <a:pt x="18695" y="58879"/>
                      <a:pt x="18678" y="58910"/>
                    </a:cubicBezTo>
                    <a:cubicBezTo>
                      <a:pt x="18630" y="58981"/>
                      <a:pt x="18582" y="59052"/>
                      <a:pt x="18532" y="59120"/>
                    </a:cubicBezTo>
                    <a:cubicBezTo>
                      <a:pt x="18515" y="59140"/>
                      <a:pt x="18498" y="59157"/>
                      <a:pt x="18481" y="59177"/>
                    </a:cubicBezTo>
                    <a:cubicBezTo>
                      <a:pt x="18478" y="59181"/>
                      <a:pt x="18471" y="59187"/>
                      <a:pt x="18465" y="59191"/>
                    </a:cubicBezTo>
                    <a:cubicBezTo>
                      <a:pt x="18454" y="59198"/>
                      <a:pt x="18444" y="59204"/>
                      <a:pt x="18434" y="59212"/>
                    </a:cubicBezTo>
                    <a:cubicBezTo>
                      <a:pt x="18413" y="59225"/>
                      <a:pt x="18393" y="59235"/>
                      <a:pt x="18370" y="59245"/>
                    </a:cubicBezTo>
                    <a:cubicBezTo>
                      <a:pt x="18352" y="59252"/>
                      <a:pt x="18332" y="59259"/>
                      <a:pt x="18315" y="59265"/>
                    </a:cubicBezTo>
                    <a:cubicBezTo>
                      <a:pt x="18312" y="59265"/>
                      <a:pt x="18309" y="59265"/>
                      <a:pt x="18305" y="59268"/>
                    </a:cubicBezTo>
                    <a:cubicBezTo>
                      <a:pt x="18271" y="59276"/>
                      <a:pt x="18237" y="59282"/>
                      <a:pt x="18200" y="59289"/>
                    </a:cubicBezTo>
                    <a:cubicBezTo>
                      <a:pt x="18190" y="59289"/>
                      <a:pt x="18176" y="59293"/>
                      <a:pt x="18166" y="59293"/>
                    </a:cubicBezTo>
                    <a:cubicBezTo>
                      <a:pt x="18143" y="59296"/>
                      <a:pt x="18119" y="59299"/>
                      <a:pt x="18092" y="59299"/>
                    </a:cubicBezTo>
                    <a:cubicBezTo>
                      <a:pt x="18062" y="59299"/>
                      <a:pt x="18031" y="59296"/>
                      <a:pt x="17997" y="59296"/>
                    </a:cubicBezTo>
                    <a:cubicBezTo>
                      <a:pt x="17963" y="59289"/>
                      <a:pt x="17929" y="59282"/>
                      <a:pt x="17896" y="59272"/>
                    </a:cubicBezTo>
                    <a:cubicBezTo>
                      <a:pt x="17814" y="59248"/>
                      <a:pt x="17733" y="59221"/>
                      <a:pt x="17658" y="59187"/>
                    </a:cubicBezTo>
                    <a:cubicBezTo>
                      <a:pt x="17611" y="59167"/>
                      <a:pt x="17563" y="59143"/>
                      <a:pt x="17516" y="59120"/>
                    </a:cubicBezTo>
                    <a:cubicBezTo>
                      <a:pt x="17479" y="59096"/>
                      <a:pt x="17441" y="59073"/>
                      <a:pt x="17404" y="59045"/>
                    </a:cubicBezTo>
                    <a:cubicBezTo>
                      <a:pt x="17371" y="59015"/>
                      <a:pt x="17333" y="58988"/>
                      <a:pt x="17299" y="58954"/>
                    </a:cubicBezTo>
                    <a:cubicBezTo>
                      <a:pt x="17279" y="58930"/>
                      <a:pt x="17255" y="58907"/>
                      <a:pt x="17235" y="58879"/>
                    </a:cubicBezTo>
                    <a:cubicBezTo>
                      <a:pt x="17198" y="58829"/>
                      <a:pt x="17164" y="58778"/>
                      <a:pt x="17130" y="58724"/>
                    </a:cubicBezTo>
                    <a:cubicBezTo>
                      <a:pt x="17086" y="58643"/>
                      <a:pt x="17049" y="58561"/>
                      <a:pt x="17012" y="58476"/>
                    </a:cubicBezTo>
                    <a:cubicBezTo>
                      <a:pt x="16985" y="58409"/>
                      <a:pt x="16964" y="58341"/>
                      <a:pt x="16941" y="58273"/>
                    </a:cubicBezTo>
                    <a:cubicBezTo>
                      <a:pt x="16896" y="58155"/>
                      <a:pt x="16849" y="58040"/>
                      <a:pt x="16815" y="57921"/>
                    </a:cubicBezTo>
                    <a:cubicBezTo>
                      <a:pt x="16805" y="57884"/>
                      <a:pt x="16795" y="57846"/>
                      <a:pt x="16785" y="57810"/>
                    </a:cubicBezTo>
                    <a:cubicBezTo>
                      <a:pt x="16764" y="57738"/>
                      <a:pt x="16744" y="57663"/>
                      <a:pt x="16727" y="57593"/>
                    </a:cubicBezTo>
                    <a:close/>
                    <a:moveTo>
                      <a:pt x="19799" y="1"/>
                    </a:moveTo>
                    <a:cubicBezTo>
                      <a:pt x="19589" y="1"/>
                      <a:pt x="19379" y="10"/>
                      <a:pt x="19168" y="19"/>
                    </a:cubicBezTo>
                    <a:cubicBezTo>
                      <a:pt x="19054" y="22"/>
                      <a:pt x="18938" y="19"/>
                      <a:pt x="18826" y="25"/>
                    </a:cubicBezTo>
                    <a:cubicBezTo>
                      <a:pt x="18818" y="27"/>
                      <a:pt x="18810" y="27"/>
                      <a:pt x="18802" y="27"/>
                    </a:cubicBezTo>
                    <a:cubicBezTo>
                      <a:pt x="18794" y="27"/>
                      <a:pt x="18786" y="27"/>
                      <a:pt x="18779" y="29"/>
                    </a:cubicBezTo>
                    <a:cubicBezTo>
                      <a:pt x="18404" y="49"/>
                      <a:pt x="18034" y="83"/>
                      <a:pt x="17668" y="171"/>
                    </a:cubicBezTo>
                    <a:cubicBezTo>
                      <a:pt x="16944" y="350"/>
                      <a:pt x="16202" y="466"/>
                      <a:pt x="15491" y="692"/>
                    </a:cubicBezTo>
                    <a:cubicBezTo>
                      <a:pt x="15129" y="811"/>
                      <a:pt x="14763" y="930"/>
                      <a:pt x="14408" y="1075"/>
                    </a:cubicBezTo>
                    <a:cubicBezTo>
                      <a:pt x="14245" y="1142"/>
                      <a:pt x="14089" y="1220"/>
                      <a:pt x="13927" y="1289"/>
                    </a:cubicBezTo>
                    <a:cubicBezTo>
                      <a:pt x="13767" y="1353"/>
                      <a:pt x="13598" y="1403"/>
                      <a:pt x="13433" y="1461"/>
                    </a:cubicBezTo>
                    <a:cubicBezTo>
                      <a:pt x="13267" y="1522"/>
                      <a:pt x="13097" y="1580"/>
                      <a:pt x="12934" y="1644"/>
                    </a:cubicBezTo>
                    <a:cubicBezTo>
                      <a:pt x="12769" y="1711"/>
                      <a:pt x="12606" y="1786"/>
                      <a:pt x="12437" y="1850"/>
                    </a:cubicBezTo>
                    <a:cubicBezTo>
                      <a:pt x="12095" y="1980"/>
                      <a:pt x="11763" y="2125"/>
                      <a:pt x="11445" y="2301"/>
                    </a:cubicBezTo>
                    <a:cubicBezTo>
                      <a:pt x="11286" y="2389"/>
                      <a:pt x="11123" y="2474"/>
                      <a:pt x="10960" y="2558"/>
                    </a:cubicBezTo>
                    <a:cubicBezTo>
                      <a:pt x="10798" y="2639"/>
                      <a:pt x="10629" y="2721"/>
                      <a:pt x="10470" y="2816"/>
                    </a:cubicBezTo>
                    <a:cubicBezTo>
                      <a:pt x="10151" y="3008"/>
                      <a:pt x="9846" y="3219"/>
                      <a:pt x="9542" y="3428"/>
                    </a:cubicBezTo>
                    <a:cubicBezTo>
                      <a:pt x="9237" y="3638"/>
                      <a:pt x="8926" y="3838"/>
                      <a:pt x="8624" y="4048"/>
                    </a:cubicBezTo>
                    <a:cubicBezTo>
                      <a:pt x="8330" y="4255"/>
                      <a:pt x="8063" y="4505"/>
                      <a:pt x="7791" y="4743"/>
                    </a:cubicBezTo>
                    <a:cubicBezTo>
                      <a:pt x="7785" y="4746"/>
                      <a:pt x="7781" y="4749"/>
                      <a:pt x="7778" y="4752"/>
                    </a:cubicBezTo>
                    <a:cubicBezTo>
                      <a:pt x="7754" y="4769"/>
                      <a:pt x="7733" y="4790"/>
                      <a:pt x="7710" y="4807"/>
                    </a:cubicBezTo>
                    <a:cubicBezTo>
                      <a:pt x="7568" y="4921"/>
                      <a:pt x="7419" y="5030"/>
                      <a:pt x="7280" y="5149"/>
                    </a:cubicBezTo>
                    <a:cubicBezTo>
                      <a:pt x="7141" y="5271"/>
                      <a:pt x="7006" y="5393"/>
                      <a:pt x="6880" y="5524"/>
                    </a:cubicBezTo>
                    <a:cubicBezTo>
                      <a:pt x="6748" y="5660"/>
                      <a:pt x="6620" y="5795"/>
                      <a:pt x="6488" y="5931"/>
                    </a:cubicBezTo>
                    <a:cubicBezTo>
                      <a:pt x="6362" y="6056"/>
                      <a:pt x="6230" y="6174"/>
                      <a:pt x="6112" y="6307"/>
                    </a:cubicBezTo>
                    <a:cubicBezTo>
                      <a:pt x="5861" y="6591"/>
                      <a:pt x="5604" y="6869"/>
                      <a:pt x="5364" y="7164"/>
                    </a:cubicBezTo>
                    <a:cubicBezTo>
                      <a:pt x="5130" y="7451"/>
                      <a:pt x="4934" y="7776"/>
                      <a:pt x="4723" y="8084"/>
                    </a:cubicBezTo>
                    <a:cubicBezTo>
                      <a:pt x="4575" y="8284"/>
                      <a:pt x="4422" y="8487"/>
                      <a:pt x="4267" y="8684"/>
                    </a:cubicBezTo>
                    <a:cubicBezTo>
                      <a:pt x="4093" y="8903"/>
                      <a:pt x="3924" y="9124"/>
                      <a:pt x="3772" y="9358"/>
                    </a:cubicBezTo>
                    <a:cubicBezTo>
                      <a:pt x="3498" y="9788"/>
                      <a:pt x="3251" y="10235"/>
                      <a:pt x="2987" y="10671"/>
                    </a:cubicBezTo>
                    <a:cubicBezTo>
                      <a:pt x="2885" y="10841"/>
                      <a:pt x="2780" y="11007"/>
                      <a:pt x="2679" y="11176"/>
                    </a:cubicBezTo>
                    <a:cubicBezTo>
                      <a:pt x="2682" y="11163"/>
                      <a:pt x="2688" y="11146"/>
                      <a:pt x="2695" y="11132"/>
                    </a:cubicBezTo>
                    <a:lnTo>
                      <a:pt x="2695" y="11132"/>
                    </a:lnTo>
                    <a:cubicBezTo>
                      <a:pt x="2675" y="11166"/>
                      <a:pt x="2651" y="11199"/>
                      <a:pt x="2631" y="11233"/>
                    </a:cubicBezTo>
                    <a:cubicBezTo>
                      <a:pt x="2627" y="11240"/>
                      <a:pt x="2624" y="11247"/>
                      <a:pt x="2621" y="11257"/>
                    </a:cubicBezTo>
                    <a:cubicBezTo>
                      <a:pt x="2580" y="11349"/>
                      <a:pt x="2532" y="11443"/>
                      <a:pt x="2488" y="11532"/>
                    </a:cubicBezTo>
                    <a:cubicBezTo>
                      <a:pt x="2485" y="11535"/>
                      <a:pt x="2485" y="11541"/>
                      <a:pt x="2482" y="11545"/>
                    </a:cubicBezTo>
                    <a:cubicBezTo>
                      <a:pt x="2384" y="11738"/>
                      <a:pt x="2285" y="11931"/>
                      <a:pt x="2187" y="12124"/>
                    </a:cubicBezTo>
                    <a:cubicBezTo>
                      <a:pt x="2146" y="12205"/>
                      <a:pt x="2106" y="12287"/>
                      <a:pt x="2065" y="12365"/>
                    </a:cubicBezTo>
                    <a:cubicBezTo>
                      <a:pt x="2049" y="12402"/>
                      <a:pt x="2032" y="12435"/>
                      <a:pt x="2015" y="12469"/>
                    </a:cubicBezTo>
                    <a:cubicBezTo>
                      <a:pt x="2015" y="12469"/>
                      <a:pt x="2015" y="12473"/>
                      <a:pt x="2011" y="12473"/>
                    </a:cubicBezTo>
                    <a:lnTo>
                      <a:pt x="1859" y="12777"/>
                    </a:lnTo>
                    <a:cubicBezTo>
                      <a:pt x="1818" y="12849"/>
                      <a:pt x="1781" y="12920"/>
                      <a:pt x="1744" y="12991"/>
                    </a:cubicBezTo>
                    <a:cubicBezTo>
                      <a:pt x="1727" y="13021"/>
                      <a:pt x="1710" y="13052"/>
                      <a:pt x="1693" y="13082"/>
                    </a:cubicBezTo>
                    <a:cubicBezTo>
                      <a:pt x="1669" y="13137"/>
                      <a:pt x="1646" y="13190"/>
                      <a:pt x="1615" y="13241"/>
                    </a:cubicBezTo>
                    <a:cubicBezTo>
                      <a:pt x="1612" y="13248"/>
                      <a:pt x="1605" y="13255"/>
                      <a:pt x="1602" y="13259"/>
                    </a:cubicBezTo>
                    <a:cubicBezTo>
                      <a:pt x="1547" y="13360"/>
                      <a:pt x="1493" y="13458"/>
                      <a:pt x="1443" y="13560"/>
                    </a:cubicBezTo>
                    <a:lnTo>
                      <a:pt x="1443" y="13563"/>
                    </a:lnTo>
                    <a:lnTo>
                      <a:pt x="1439" y="13567"/>
                    </a:lnTo>
                    <a:lnTo>
                      <a:pt x="1439" y="13570"/>
                    </a:lnTo>
                    <a:lnTo>
                      <a:pt x="1432" y="13576"/>
                    </a:lnTo>
                    <a:lnTo>
                      <a:pt x="1435" y="13576"/>
                    </a:lnTo>
                    <a:cubicBezTo>
                      <a:pt x="1432" y="13580"/>
                      <a:pt x="1432" y="13580"/>
                      <a:pt x="1432" y="13584"/>
                    </a:cubicBezTo>
                    <a:lnTo>
                      <a:pt x="1429" y="13587"/>
                    </a:lnTo>
                    <a:cubicBezTo>
                      <a:pt x="1429" y="13590"/>
                      <a:pt x="1426" y="13593"/>
                      <a:pt x="1425" y="13596"/>
                    </a:cubicBezTo>
                    <a:lnTo>
                      <a:pt x="1425" y="13596"/>
                    </a:lnTo>
                    <a:cubicBezTo>
                      <a:pt x="1426" y="13593"/>
                      <a:pt x="1429" y="13590"/>
                      <a:pt x="1429" y="13590"/>
                    </a:cubicBezTo>
                    <a:lnTo>
                      <a:pt x="1429" y="13590"/>
                    </a:lnTo>
                    <a:lnTo>
                      <a:pt x="1368" y="13712"/>
                    </a:lnTo>
                    <a:cubicBezTo>
                      <a:pt x="1328" y="13802"/>
                      <a:pt x="1285" y="13890"/>
                      <a:pt x="1246" y="13980"/>
                    </a:cubicBezTo>
                    <a:lnTo>
                      <a:pt x="1246" y="13980"/>
                    </a:lnTo>
                    <a:cubicBezTo>
                      <a:pt x="1248" y="13975"/>
                      <a:pt x="1249" y="13971"/>
                      <a:pt x="1249" y="13966"/>
                    </a:cubicBezTo>
                    <a:lnTo>
                      <a:pt x="1249" y="13966"/>
                    </a:lnTo>
                    <a:cubicBezTo>
                      <a:pt x="1191" y="14095"/>
                      <a:pt x="1135" y="14223"/>
                      <a:pt x="1077" y="14352"/>
                    </a:cubicBezTo>
                    <a:cubicBezTo>
                      <a:pt x="1029" y="14467"/>
                      <a:pt x="985" y="14582"/>
                      <a:pt x="938" y="14698"/>
                    </a:cubicBezTo>
                    <a:cubicBezTo>
                      <a:pt x="887" y="14812"/>
                      <a:pt x="833" y="14931"/>
                      <a:pt x="789" y="15050"/>
                    </a:cubicBezTo>
                    <a:cubicBezTo>
                      <a:pt x="769" y="15094"/>
                      <a:pt x="752" y="15141"/>
                      <a:pt x="735" y="15189"/>
                    </a:cubicBezTo>
                    <a:cubicBezTo>
                      <a:pt x="643" y="15537"/>
                      <a:pt x="555" y="15886"/>
                      <a:pt x="467" y="16238"/>
                    </a:cubicBezTo>
                    <a:cubicBezTo>
                      <a:pt x="376" y="16611"/>
                      <a:pt x="315" y="16989"/>
                      <a:pt x="250" y="17366"/>
                    </a:cubicBezTo>
                    <a:cubicBezTo>
                      <a:pt x="233" y="17464"/>
                      <a:pt x="224" y="17562"/>
                      <a:pt x="210" y="17660"/>
                    </a:cubicBezTo>
                    <a:cubicBezTo>
                      <a:pt x="200" y="17714"/>
                      <a:pt x="189" y="17769"/>
                      <a:pt x="180" y="17822"/>
                    </a:cubicBezTo>
                    <a:cubicBezTo>
                      <a:pt x="169" y="17897"/>
                      <a:pt x="166" y="17972"/>
                      <a:pt x="155" y="18046"/>
                    </a:cubicBezTo>
                    <a:cubicBezTo>
                      <a:pt x="139" y="18188"/>
                      <a:pt x="122" y="18330"/>
                      <a:pt x="105" y="18473"/>
                    </a:cubicBezTo>
                    <a:cubicBezTo>
                      <a:pt x="61" y="18849"/>
                      <a:pt x="30" y="19221"/>
                      <a:pt x="13" y="19597"/>
                    </a:cubicBezTo>
                    <a:cubicBezTo>
                      <a:pt x="0" y="19963"/>
                      <a:pt x="10" y="20335"/>
                      <a:pt x="7" y="20701"/>
                    </a:cubicBezTo>
                    <a:cubicBezTo>
                      <a:pt x="7" y="20884"/>
                      <a:pt x="7" y="21067"/>
                      <a:pt x="10" y="21249"/>
                    </a:cubicBezTo>
                    <a:cubicBezTo>
                      <a:pt x="17" y="21436"/>
                      <a:pt x="37" y="21626"/>
                      <a:pt x="50" y="21812"/>
                    </a:cubicBezTo>
                    <a:cubicBezTo>
                      <a:pt x="78" y="22174"/>
                      <a:pt x="105" y="22536"/>
                      <a:pt x="159" y="22892"/>
                    </a:cubicBezTo>
                    <a:cubicBezTo>
                      <a:pt x="213" y="23264"/>
                      <a:pt x="311" y="23626"/>
                      <a:pt x="410" y="23989"/>
                    </a:cubicBezTo>
                    <a:cubicBezTo>
                      <a:pt x="501" y="24331"/>
                      <a:pt x="586" y="24680"/>
                      <a:pt x="711" y="25008"/>
                    </a:cubicBezTo>
                    <a:cubicBezTo>
                      <a:pt x="846" y="25357"/>
                      <a:pt x="988" y="25702"/>
                      <a:pt x="1124" y="26051"/>
                    </a:cubicBezTo>
                    <a:cubicBezTo>
                      <a:pt x="1263" y="26410"/>
                      <a:pt x="1473" y="26725"/>
                      <a:pt x="1683" y="27043"/>
                    </a:cubicBezTo>
                    <a:cubicBezTo>
                      <a:pt x="1703" y="27074"/>
                      <a:pt x="1724" y="27101"/>
                      <a:pt x="1744" y="27132"/>
                    </a:cubicBezTo>
                    <a:cubicBezTo>
                      <a:pt x="1821" y="27249"/>
                      <a:pt x="1899" y="27368"/>
                      <a:pt x="1984" y="27480"/>
                    </a:cubicBezTo>
                    <a:cubicBezTo>
                      <a:pt x="2102" y="27646"/>
                      <a:pt x="2232" y="27798"/>
                      <a:pt x="2360" y="27957"/>
                    </a:cubicBezTo>
                    <a:cubicBezTo>
                      <a:pt x="2593" y="28242"/>
                      <a:pt x="2861" y="28493"/>
                      <a:pt x="3149" y="28723"/>
                    </a:cubicBezTo>
                    <a:cubicBezTo>
                      <a:pt x="3434" y="28949"/>
                      <a:pt x="3718" y="29170"/>
                      <a:pt x="3999" y="29396"/>
                    </a:cubicBezTo>
                    <a:cubicBezTo>
                      <a:pt x="4148" y="29515"/>
                      <a:pt x="4297" y="29640"/>
                      <a:pt x="4456" y="29739"/>
                    </a:cubicBezTo>
                    <a:cubicBezTo>
                      <a:pt x="4605" y="29834"/>
                      <a:pt x="4757" y="29928"/>
                      <a:pt x="4909" y="30012"/>
                    </a:cubicBezTo>
                    <a:cubicBezTo>
                      <a:pt x="5238" y="30192"/>
                      <a:pt x="5580" y="30351"/>
                      <a:pt x="5922" y="30504"/>
                    </a:cubicBezTo>
                    <a:cubicBezTo>
                      <a:pt x="6258" y="30653"/>
                      <a:pt x="6606" y="30784"/>
                      <a:pt x="6948" y="30920"/>
                    </a:cubicBezTo>
                    <a:cubicBezTo>
                      <a:pt x="7114" y="30988"/>
                      <a:pt x="7277" y="31059"/>
                      <a:pt x="7449" y="31114"/>
                    </a:cubicBezTo>
                    <a:cubicBezTo>
                      <a:pt x="7625" y="31175"/>
                      <a:pt x="7805" y="31225"/>
                      <a:pt x="7984" y="31279"/>
                    </a:cubicBezTo>
                    <a:cubicBezTo>
                      <a:pt x="8333" y="31384"/>
                      <a:pt x="8682" y="31475"/>
                      <a:pt x="9034" y="31564"/>
                    </a:cubicBezTo>
                    <a:cubicBezTo>
                      <a:pt x="9227" y="31611"/>
                      <a:pt x="9420" y="31655"/>
                      <a:pt x="9616" y="31695"/>
                    </a:cubicBezTo>
                    <a:cubicBezTo>
                      <a:pt x="9793" y="31733"/>
                      <a:pt x="9976" y="31760"/>
                      <a:pt x="10151" y="31791"/>
                    </a:cubicBezTo>
                    <a:cubicBezTo>
                      <a:pt x="10327" y="31821"/>
                      <a:pt x="10504" y="31861"/>
                      <a:pt x="10676" y="31892"/>
                    </a:cubicBezTo>
                    <a:cubicBezTo>
                      <a:pt x="10869" y="31919"/>
                      <a:pt x="11059" y="31947"/>
                      <a:pt x="11252" y="31960"/>
                    </a:cubicBezTo>
                    <a:cubicBezTo>
                      <a:pt x="11496" y="31973"/>
                      <a:pt x="11743" y="31994"/>
                      <a:pt x="11987" y="32000"/>
                    </a:cubicBezTo>
                    <a:lnTo>
                      <a:pt x="12020" y="32000"/>
                    </a:lnTo>
                    <a:cubicBezTo>
                      <a:pt x="12020" y="32017"/>
                      <a:pt x="12020" y="32031"/>
                      <a:pt x="12017" y="32048"/>
                    </a:cubicBezTo>
                    <a:cubicBezTo>
                      <a:pt x="11953" y="32772"/>
                      <a:pt x="11889" y="33497"/>
                      <a:pt x="11821" y="34222"/>
                    </a:cubicBezTo>
                    <a:cubicBezTo>
                      <a:pt x="11756" y="34940"/>
                      <a:pt x="11679" y="35657"/>
                      <a:pt x="11598" y="36372"/>
                    </a:cubicBezTo>
                    <a:cubicBezTo>
                      <a:pt x="11553" y="36710"/>
                      <a:pt x="11503" y="37046"/>
                      <a:pt x="11445" y="37381"/>
                    </a:cubicBezTo>
                    <a:cubicBezTo>
                      <a:pt x="11337" y="37987"/>
                      <a:pt x="11218" y="38593"/>
                      <a:pt x="11099" y="39200"/>
                    </a:cubicBezTo>
                    <a:cubicBezTo>
                      <a:pt x="11096" y="39209"/>
                      <a:pt x="11086" y="39216"/>
                      <a:pt x="11082" y="39230"/>
                    </a:cubicBezTo>
                    <a:cubicBezTo>
                      <a:pt x="11079" y="39236"/>
                      <a:pt x="11076" y="39244"/>
                      <a:pt x="11073" y="39250"/>
                    </a:cubicBezTo>
                    <a:cubicBezTo>
                      <a:pt x="10974" y="39460"/>
                      <a:pt x="10862" y="39667"/>
                      <a:pt x="10744" y="39866"/>
                    </a:cubicBezTo>
                    <a:cubicBezTo>
                      <a:pt x="10618" y="40066"/>
                      <a:pt x="10483" y="40256"/>
                      <a:pt x="10338" y="40439"/>
                    </a:cubicBezTo>
                    <a:cubicBezTo>
                      <a:pt x="10155" y="40652"/>
                      <a:pt x="9962" y="40858"/>
                      <a:pt x="9762" y="41058"/>
                    </a:cubicBezTo>
                    <a:cubicBezTo>
                      <a:pt x="9491" y="41308"/>
                      <a:pt x="9224" y="41566"/>
                      <a:pt x="8956" y="41816"/>
                    </a:cubicBezTo>
                    <a:cubicBezTo>
                      <a:pt x="8841" y="41925"/>
                      <a:pt x="8726" y="42030"/>
                      <a:pt x="8604" y="42132"/>
                    </a:cubicBezTo>
                    <a:cubicBezTo>
                      <a:pt x="8472" y="42240"/>
                      <a:pt x="8336" y="42352"/>
                      <a:pt x="8211" y="42467"/>
                    </a:cubicBezTo>
                    <a:cubicBezTo>
                      <a:pt x="7971" y="42687"/>
                      <a:pt x="7713" y="42890"/>
                      <a:pt x="7453" y="43083"/>
                    </a:cubicBezTo>
                    <a:cubicBezTo>
                      <a:pt x="7324" y="43174"/>
                      <a:pt x="7195" y="43266"/>
                      <a:pt x="7094" y="43385"/>
                    </a:cubicBezTo>
                    <a:cubicBezTo>
                      <a:pt x="6989" y="43499"/>
                      <a:pt x="6908" y="43632"/>
                      <a:pt x="6847" y="43777"/>
                    </a:cubicBezTo>
                    <a:cubicBezTo>
                      <a:pt x="6813" y="43855"/>
                      <a:pt x="6783" y="43933"/>
                      <a:pt x="6758" y="44018"/>
                    </a:cubicBezTo>
                    <a:cubicBezTo>
                      <a:pt x="6735" y="44099"/>
                      <a:pt x="6725" y="44180"/>
                      <a:pt x="6711" y="44265"/>
                    </a:cubicBezTo>
                    <a:cubicBezTo>
                      <a:pt x="6681" y="44454"/>
                      <a:pt x="6664" y="44651"/>
                      <a:pt x="6708" y="44840"/>
                    </a:cubicBezTo>
                    <a:cubicBezTo>
                      <a:pt x="6816" y="45295"/>
                      <a:pt x="7192" y="45626"/>
                      <a:pt x="7585" y="45836"/>
                    </a:cubicBezTo>
                    <a:cubicBezTo>
                      <a:pt x="7825" y="45968"/>
                      <a:pt x="8093" y="46026"/>
                      <a:pt x="8363" y="46033"/>
                    </a:cubicBezTo>
                    <a:cubicBezTo>
                      <a:pt x="8388" y="46033"/>
                      <a:pt x="8413" y="46034"/>
                      <a:pt x="8439" y="46034"/>
                    </a:cubicBezTo>
                    <a:cubicBezTo>
                      <a:pt x="8594" y="46034"/>
                      <a:pt x="8750" y="46017"/>
                      <a:pt x="8902" y="45985"/>
                    </a:cubicBezTo>
                    <a:cubicBezTo>
                      <a:pt x="9074" y="45948"/>
                      <a:pt x="9241" y="45907"/>
                      <a:pt x="9403" y="45846"/>
                    </a:cubicBezTo>
                    <a:cubicBezTo>
                      <a:pt x="9555" y="45789"/>
                      <a:pt x="9701" y="45711"/>
                      <a:pt x="9843" y="45629"/>
                    </a:cubicBezTo>
                    <a:lnTo>
                      <a:pt x="9843" y="45629"/>
                    </a:lnTo>
                    <a:cubicBezTo>
                      <a:pt x="9823" y="45795"/>
                      <a:pt x="9802" y="45958"/>
                      <a:pt x="9785" y="46124"/>
                    </a:cubicBezTo>
                    <a:cubicBezTo>
                      <a:pt x="9711" y="46862"/>
                      <a:pt x="9684" y="47603"/>
                      <a:pt x="9663" y="48345"/>
                    </a:cubicBezTo>
                    <a:cubicBezTo>
                      <a:pt x="9654" y="48700"/>
                      <a:pt x="9654" y="49060"/>
                      <a:pt x="9681" y="49412"/>
                    </a:cubicBezTo>
                    <a:cubicBezTo>
                      <a:pt x="9711" y="49781"/>
                      <a:pt x="9749" y="50154"/>
                      <a:pt x="9837" y="50512"/>
                    </a:cubicBezTo>
                    <a:cubicBezTo>
                      <a:pt x="9924" y="50874"/>
                      <a:pt x="10026" y="51237"/>
                      <a:pt x="10165" y="51585"/>
                    </a:cubicBezTo>
                    <a:cubicBezTo>
                      <a:pt x="10226" y="51745"/>
                      <a:pt x="10301" y="51901"/>
                      <a:pt x="10375" y="52056"/>
                    </a:cubicBezTo>
                    <a:cubicBezTo>
                      <a:pt x="10456" y="52223"/>
                      <a:pt x="10541" y="52388"/>
                      <a:pt x="10629" y="52554"/>
                    </a:cubicBezTo>
                    <a:cubicBezTo>
                      <a:pt x="10639" y="52574"/>
                      <a:pt x="10649" y="52595"/>
                      <a:pt x="10663" y="52615"/>
                    </a:cubicBezTo>
                    <a:cubicBezTo>
                      <a:pt x="10832" y="52937"/>
                      <a:pt x="11021" y="53255"/>
                      <a:pt x="11235" y="53546"/>
                    </a:cubicBezTo>
                    <a:cubicBezTo>
                      <a:pt x="11337" y="53689"/>
                      <a:pt x="11442" y="53828"/>
                      <a:pt x="11553" y="53959"/>
                    </a:cubicBezTo>
                    <a:cubicBezTo>
                      <a:pt x="11672" y="54098"/>
                      <a:pt x="11797" y="54230"/>
                      <a:pt x="11926" y="54362"/>
                    </a:cubicBezTo>
                    <a:cubicBezTo>
                      <a:pt x="12187" y="54630"/>
                      <a:pt x="12487" y="54856"/>
                      <a:pt x="12792" y="55077"/>
                    </a:cubicBezTo>
                    <a:cubicBezTo>
                      <a:pt x="13081" y="55286"/>
                      <a:pt x="13385" y="55486"/>
                      <a:pt x="13703" y="55649"/>
                    </a:cubicBezTo>
                    <a:cubicBezTo>
                      <a:pt x="14036" y="55815"/>
                      <a:pt x="14381" y="55964"/>
                      <a:pt x="14719" y="56116"/>
                    </a:cubicBezTo>
                    <a:cubicBezTo>
                      <a:pt x="15061" y="56266"/>
                      <a:pt x="15397" y="56411"/>
                      <a:pt x="15755" y="56505"/>
                    </a:cubicBezTo>
                    <a:lnTo>
                      <a:pt x="15745" y="56505"/>
                    </a:lnTo>
                    <a:cubicBezTo>
                      <a:pt x="15755" y="56505"/>
                      <a:pt x="15762" y="56509"/>
                      <a:pt x="15769" y="56509"/>
                    </a:cubicBezTo>
                    <a:cubicBezTo>
                      <a:pt x="15796" y="56516"/>
                      <a:pt x="15819" y="56522"/>
                      <a:pt x="15844" y="56530"/>
                    </a:cubicBezTo>
                    <a:cubicBezTo>
                      <a:pt x="15850" y="56604"/>
                      <a:pt x="15860" y="56682"/>
                      <a:pt x="15874" y="56756"/>
                    </a:cubicBezTo>
                    <a:cubicBezTo>
                      <a:pt x="15880" y="56800"/>
                      <a:pt x="15884" y="56847"/>
                      <a:pt x="15891" y="56891"/>
                    </a:cubicBezTo>
                    <a:cubicBezTo>
                      <a:pt x="15911" y="57044"/>
                      <a:pt x="15938" y="57193"/>
                      <a:pt x="15966" y="57342"/>
                    </a:cubicBezTo>
                    <a:cubicBezTo>
                      <a:pt x="16027" y="57657"/>
                      <a:pt x="16104" y="57972"/>
                      <a:pt x="16199" y="58280"/>
                    </a:cubicBezTo>
                    <a:cubicBezTo>
                      <a:pt x="16250" y="58446"/>
                      <a:pt x="16314" y="58612"/>
                      <a:pt x="16385" y="58771"/>
                    </a:cubicBezTo>
                    <a:cubicBezTo>
                      <a:pt x="16449" y="58920"/>
                      <a:pt x="16521" y="59065"/>
                      <a:pt x="16612" y="59198"/>
                    </a:cubicBezTo>
                    <a:cubicBezTo>
                      <a:pt x="16741" y="59384"/>
                      <a:pt x="16903" y="59557"/>
                      <a:pt x="17096" y="59675"/>
                    </a:cubicBezTo>
                    <a:cubicBezTo>
                      <a:pt x="17252" y="59767"/>
                      <a:pt x="17418" y="59845"/>
                      <a:pt x="17591" y="59902"/>
                    </a:cubicBezTo>
                    <a:cubicBezTo>
                      <a:pt x="17740" y="59953"/>
                      <a:pt x="17899" y="59984"/>
                      <a:pt x="18062" y="59987"/>
                    </a:cubicBezTo>
                    <a:cubicBezTo>
                      <a:pt x="18078" y="59987"/>
                      <a:pt x="18094" y="59988"/>
                      <a:pt x="18111" y="59988"/>
                    </a:cubicBezTo>
                    <a:cubicBezTo>
                      <a:pt x="18392" y="59988"/>
                      <a:pt x="18674" y="59908"/>
                      <a:pt x="18898" y="59729"/>
                    </a:cubicBezTo>
                    <a:cubicBezTo>
                      <a:pt x="19009" y="59641"/>
                      <a:pt x="19098" y="59526"/>
                      <a:pt x="19179" y="59407"/>
                    </a:cubicBezTo>
                    <a:cubicBezTo>
                      <a:pt x="19229" y="59333"/>
                      <a:pt x="19281" y="59262"/>
                      <a:pt x="19318" y="59181"/>
                    </a:cubicBezTo>
                    <a:cubicBezTo>
                      <a:pt x="19402" y="59012"/>
                      <a:pt x="19453" y="58835"/>
                      <a:pt x="19497" y="58652"/>
                    </a:cubicBezTo>
                    <a:cubicBezTo>
                      <a:pt x="19575" y="58321"/>
                      <a:pt x="19585" y="57985"/>
                      <a:pt x="19589" y="57647"/>
                    </a:cubicBezTo>
                    <a:cubicBezTo>
                      <a:pt x="19589" y="57481"/>
                      <a:pt x="19582" y="57312"/>
                      <a:pt x="19578" y="57146"/>
                    </a:cubicBezTo>
                    <a:lnTo>
                      <a:pt x="19578" y="57146"/>
                    </a:lnTo>
                    <a:cubicBezTo>
                      <a:pt x="19626" y="57149"/>
                      <a:pt x="19676" y="57152"/>
                      <a:pt x="19724" y="57152"/>
                    </a:cubicBezTo>
                    <a:cubicBezTo>
                      <a:pt x="20001" y="57160"/>
                      <a:pt x="20276" y="57160"/>
                      <a:pt x="20553" y="57163"/>
                    </a:cubicBezTo>
                    <a:cubicBezTo>
                      <a:pt x="20582" y="57163"/>
                      <a:pt x="20611" y="57163"/>
                      <a:pt x="20640" y="57163"/>
                    </a:cubicBezTo>
                    <a:cubicBezTo>
                      <a:pt x="21150" y="57163"/>
                      <a:pt x="21655" y="57136"/>
                      <a:pt x="22158" y="57082"/>
                    </a:cubicBezTo>
                    <a:lnTo>
                      <a:pt x="22158" y="57115"/>
                    </a:lnTo>
                    <a:cubicBezTo>
                      <a:pt x="22162" y="57251"/>
                      <a:pt x="22169" y="57386"/>
                      <a:pt x="22175" y="57521"/>
                    </a:cubicBezTo>
                    <a:cubicBezTo>
                      <a:pt x="22183" y="57663"/>
                      <a:pt x="22186" y="57810"/>
                      <a:pt x="22206" y="57948"/>
                    </a:cubicBezTo>
                    <a:cubicBezTo>
                      <a:pt x="22223" y="58101"/>
                      <a:pt x="22253" y="58246"/>
                      <a:pt x="22291" y="58392"/>
                    </a:cubicBezTo>
                    <a:cubicBezTo>
                      <a:pt x="22328" y="58531"/>
                      <a:pt x="22361" y="58669"/>
                      <a:pt x="22409" y="58808"/>
                    </a:cubicBezTo>
                    <a:cubicBezTo>
                      <a:pt x="22463" y="58957"/>
                      <a:pt x="22534" y="59099"/>
                      <a:pt x="22616" y="59238"/>
                    </a:cubicBezTo>
                    <a:cubicBezTo>
                      <a:pt x="22819" y="59567"/>
                      <a:pt x="23202" y="59817"/>
                      <a:pt x="23591" y="59845"/>
                    </a:cubicBezTo>
                    <a:cubicBezTo>
                      <a:pt x="23611" y="59848"/>
                      <a:pt x="23632" y="59848"/>
                      <a:pt x="23652" y="59848"/>
                    </a:cubicBezTo>
                    <a:cubicBezTo>
                      <a:pt x="23665" y="59848"/>
                      <a:pt x="23679" y="59848"/>
                      <a:pt x="23692" y="59848"/>
                    </a:cubicBezTo>
                    <a:cubicBezTo>
                      <a:pt x="23889" y="59848"/>
                      <a:pt x="24087" y="59804"/>
                      <a:pt x="24261" y="59712"/>
                    </a:cubicBezTo>
                    <a:cubicBezTo>
                      <a:pt x="24474" y="59604"/>
                      <a:pt x="24671" y="59472"/>
                      <a:pt x="24813" y="59279"/>
                    </a:cubicBezTo>
                    <a:cubicBezTo>
                      <a:pt x="25057" y="58954"/>
                      <a:pt x="25138" y="58557"/>
                      <a:pt x="25219" y="58168"/>
                    </a:cubicBezTo>
                    <a:cubicBezTo>
                      <a:pt x="25254" y="58013"/>
                      <a:pt x="25284" y="57854"/>
                      <a:pt x="25315" y="57698"/>
                    </a:cubicBezTo>
                    <a:cubicBezTo>
                      <a:pt x="25348" y="57528"/>
                      <a:pt x="25385" y="57363"/>
                      <a:pt x="25409" y="57193"/>
                    </a:cubicBezTo>
                    <a:cubicBezTo>
                      <a:pt x="25429" y="57054"/>
                      <a:pt x="25443" y="56916"/>
                      <a:pt x="25457" y="56774"/>
                    </a:cubicBezTo>
                    <a:cubicBezTo>
                      <a:pt x="25474" y="56600"/>
                      <a:pt x="25487" y="56424"/>
                      <a:pt x="25494" y="56249"/>
                    </a:cubicBezTo>
                    <a:cubicBezTo>
                      <a:pt x="25497" y="56225"/>
                      <a:pt x="25487" y="56201"/>
                      <a:pt x="25484" y="56177"/>
                    </a:cubicBezTo>
                    <a:cubicBezTo>
                      <a:pt x="25774" y="56058"/>
                      <a:pt x="26052" y="55920"/>
                      <a:pt x="26320" y="55754"/>
                    </a:cubicBezTo>
                    <a:cubicBezTo>
                      <a:pt x="26612" y="55568"/>
                      <a:pt x="26902" y="55388"/>
                      <a:pt x="27176" y="55178"/>
                    </a:cubicBezTo>
                    <a:cubicBezTo>
                      <a:pt x="27471" y="54958"/>
                      <a:pt x="27718" y="54681"/>
                      <a:pt x="27969" y="54413"/>
                    </a:cubicBezTo>
                    <a:cubicBezTo>
                      <a:pt x="28095" y="54281"/>
                      <a:pt x="28220" y="54149"/>
                      <a:pt x="28342" y="54010"/>
                    </a:cubicBezTo>
                    <a:cubicBezTo>
                      <a:pt x="28456" y="53878"/>
                      <a:pt x="28565" y="53736"/>
                      <a:pt x="28670" y="53597"/>
                    </a:cubicBezTo>
                    <a:cubicBezTo>
                      <a:pt x="28870" y="53340"/>
                      <a:pt x="29059" y="53082"/>
                      <a:pt x="29228" y="52804"/>
                    </a:cubicBezTo>
                    <a:cubicBezTo>
                      <a:pt x="29408" y="52514"/>
                      <a:pt x="29567" y="52215"/>
                      <a:pt x="29720" y="51907"/>
                    </a:cubicBezTo>
                    <a:cubicBezTo>
                      <a:pt x="29872" y="51599"/>
                      <a:pt x="30008" y="51281"/>
                      <a:pt x="30112" y="50949"/>
                    </a:cubicBezTo>
                    <a:cubicBezTo>
                      <a:pt x="30214" y="50621"/>
                      <a:pt x="30292" y="50282"/>
                      <a:pt x="30366" y="49943"/>
                    </a:cubicBezTo>
                    <a:cubicBezTo>
                      <a:pt x="30447" y="49585"/>
                      <a:pt x="30502" y="49216"/>
                      <a:pt x="30549" y="48850"/>
                    </a:cubicBezTo>
                    <a:cubicBezTo>
                      <a:pt x="30600" y="48471"/>
                      <a:pt x="30614" y="48084"/>
                      <a:pt x="30594" y="47702"/>
                    </a:cubicBezTo>
                    <a:cubicBezTo>
                      <a:pt x="30577" y="47333"/>
                      <a:pt x="30516" y="46964"/>
                      <a:pt x="30468" y="46595"/>
                    </a:cubicBezTo>
                    <a:cubicBezTo>
                      <a:pt x="30420" y="46236"/>
                      <a:pt x="30370" y="45873"/>
                      <a:pt x="30325" y="45514"/>
                    </a:cubicBezTo>
                    <a:cubicBezTo>
                      <a:pt x="30302" y="45351"/>
                      <a:pt x="30275" y="45193"/>
                      <a:pt x="30248" y="45030"/>
                    </a:cubicBezTo>
                    <a:lnTo>
                      <a:pt x="30248" y="45030"/>
                    </a:lnTo>
                    <a:cubicBezTo>
                      <a:pt x="30444" y="45196"/>
                      <a:pt x="30658" y="45351"/>
                      <a:pt x="30891" y="45450"/>
                    </a:cubicBezTo>
                    <a:cubicBezTo>
                      <a:pt x="31166" y="45565"/>
                      <a:pt x="31467" y="45653"/>
                      <a:pt x="31768" y="45664"/>
                    </a:cubicBezTo>
                    <a:cubicBezTo>
                      <a:pt x="31833" y="45664"/>
                      <a:pt x="31894" y="45664"/>
                      <a:pt x="31955" y="45656"/>
                    </a:cubicBezTo>
                    <a:cubicBezTo>
                      <a:pt x="32141" y="45640"/>
                      <a:pt x="32313" y="45603"/>
                      <a:pt x="32483" y="45525"/>
                    </a:cubicBezTo>
                    <a:cubicBezTo>
                      <a:pt x="32754" y="45403"/>
                      <a:pt x="32980" y="45179"/>
                      <a:pt x="33106" y="44909"/>
                    </a:cubicBezTo>
                    <a:cubicBezTo>
                      <a:pt x="33194" y="44712"/>
                      <a:pt x="33241" y="44502"/>
                      <a:pt x="33224" y="44282"/>
                    </a:cubicBezTo>
                    <a:cubicBezTo>
                      <a:pt x="33204" y="44079"/>
                      <a:pt x="33160" y="43879"/>
                      <a:pt x="33062" y="43696"/>
                    </a:cubicBezTo>
                    <a:cubicBezTo>
                      <a:pt x="32967" y="43520"/>
                      <a:pt x="32862" y="43357"/>
                      <a:pt x="32740" y="43202"/>
                    </a:cubicBezTo>
                    <a:cubicBezTo>
                      <a:pt x="32520" y="42924"/>
                      <a:pt x="32283" y="42674"/>
                      <a:pt x="32032" y="42426"/>
                    </a:cubicBezTo>
                    <a:cubicBezTo>
                      <a:pt x="31785" y="42179"/>
                      <a:pt x="31528" y="41946"/>
                      <a:pt x="31277" y="41702"/>
                    </a:cubicBezTo>
                    <a:cubicBezTo>
                      <a:pt x="31033" y="41468"/>
                      <a:pt x="30786" y="41235"/>
                      <a:pt x="30549" y="40994"/>
                    </a:cubicBezTo>
                    <a:cubicBezTo>
                      <a:pt x="30407" y="40849"/>
                      <a:pt x="30264" y="40699"/>
                      <a:pt x="30130" y="40547"/>
                    </a:cubicBezTo>
                    <a:cubicBezTo>
                      <a:pt x="29992" y="40397"/>
                      <a:pt x="29848" y="40253"/>
                      <a:pt x="29702" y="40109"/>
                    </a:cubicBezTo>
                    <a:lnTo>
                      <a:pt x="29702" y="40109"/>
                    </a:lnTo>
                    <a:cubicBezTo>
                      <a:pt x="29702" y="40110"/>
                      <a:pt x="29703" y="40110"/>
                      <a:pt x="29703" y="40110"/>
                    </a:cubicBezTo>
                    <a:cubicBezTo>
                      <a:pt x="29696" y="40103"/>
                      <a:pt x="29689" y="40097"/>
                      <a:pt x="29683" y="40089"/>
                    </a:cubicBezTo>
                    <a:cubicBezTo>
                      <a:pt x="29681" y="40088"/>
                      <a:pt x="29679" y="40086"/>
                      <a:pt x="29677" y="40084"/>
                    </a:cubicBezTo>
                    <a:lnTo>
                      <a:pt x="29677" y="40084"/>
                    </a:lnTo>
                    <a:cubicBezTo>
                      <a:pt x="29678" y="40085"/>
                      <a:pt x="29679" y="40086"/>
                      <a:pt x="29679" y="40086"/>
                    </a:cubicBezTo>
                    <a:cubicBezTo>
                      <a:pt x="29500" y="39900"/>
                      <a:pt x="29323" y="39708"/>
                      <a:pt x="29164" y="39500"/>
                    </a:cubicBezTo>
                    <a:cubicBezTo>
                      <a:pt x="29050" y="39345"/>
                      <a:pt x="28931" y="39189"/>
                      <a:pt x="28833" y="39020"/>
                    </a:cubicBezTo>
                    <a:cubicBezTo>
                      <a:pt x="28819" y="39000"/>
                      <a:pt x="28798" y="38986"/>
                      <a:pt x="28781" y="38969"/>
                    </a:cubicBezTo>
                    <a:cubicBezTo>
                      <a:pt x="28745" y="38823"/>
                      <a:pt x="28707" y="38678"/>
                      <a:pt x="28667" y="38532"/>
                    </a:cubicBezTo>
                    <a:lnTo>
                      <a:pt x="28667" y="38532"/>
                    </a:lnTo>
                    <a:cubicBezTo>
                      <a:pt x="28670" y="38545"/>
                      <a:pt x="28673" y="38559"/>
                      <a:pt x="28677" y="38576"/>
                    </a:cubicBezTo>
                    <a:cubicBezTo>
                      <a:pt x="28667" y="38542"/>
                      <a:pt x="28659" y="38512"/>
                      <a:pt x="28650" y="38478"/>
                    </a:cubicBezTo>
                    <a:cubicBezTo>
                      <a:pt x="28555" y="38129"/>
                      <a:pt x="28481" y="37777"/>
                      <a:pt x="28395" y="37428"/>
                    </a:cubicBezTo>
                    <a:cubicBezTo>
                      <a:pt x="28301" y="37046"/>
                      <a:pt x="28212" y="36667"/>
                      <a:pt x="28128" y="36284"/>
                    </a:cubicBezTo>
                    <a:cubicBezTo>
                      <a:pt x="28050" y="35932"/>
                      <a:pt x="27965" y="35579"/>
                      <a:pt x="27898" y="35224"/>
                    </a:cubicBezTo>
                    <a:cubicBezTo>
                      <a:pt x="27831" y="34868"/>
                      <a:pt x="27759" y="34513"/>
                      <a:pt x="27698" y="34154"/>
                    </a:cubicBezTo>
                    <a:cubicBezTo>
                      <a:pt x="27607" y="33372"/>
                      <a:pt x="27570" y="32583"/>
                      <a:pt x="27505" y="31797"/>
                    </a:cubicBezTo>
                    <a:cubicBezTo>
                      <a:pt x="27651" y="31770"/>
                      <a:pt x="27796" y="31747"/>
                      <a:pt x="27942" y="31723"/>
                    </a:cubicBezTo>
                    <a:cubicBezTo>
                      <a:pt x="28070" y="31703"/>
                      <a:pt x="28199" y="31682"/>
                      <a:pt x="28325" y="31665"/>
                    </a:cubicBezTo>
                    <a:cubicBezTo>
                      <a:pt x="28507" y="31645"/>
                      <a:pt x="28687" y="31628"/>
                      <a:pt x="28870" y="31601"/>
                    </a:cubicBezTo>
                    <a:cubicBezTo>
                      <a:pt x="29063" y="31574"/>
                      <a:pt x="29259" y="31540"/>
                      <a:pt x="29452" y="31500"/>
                    </a:cubicBezTo>
                    <a:cubicBezTo>
                      <a:pt x="29797" y="31425"/>
                      <a:pt x="30139" y="31330"/>
                      <a:pt x="30488" y="31266"/>
                    </a:cubicBezTo>
                    <a:cubicBezTo>
                      <a:pt x="30833" y="31198"/>
                      <a:pt x="31183" y="31140"/>
                      <a:pt x="31528" y="31069"/>
                    </a:cubicBezTo>
                    <a:cubicBezTo>
                      <a:pt x="31880" y="30998"/>
                      <a:pt x="32232" y="30920"/>
                      <a:pt x="32588" y="30856"/>
                    </a:cubicBezTo>
                    <a:lnTo>
                      <a:pt x="33015" y="30795"/>
                    </a:lnTo>
                    <a:cubicBezTo>
                      <a:pt x="33387" y="30744"/>
                      <a:pt x="33756" y="30680"/>
                      <a:pt x="34112" y="30554"/>
                    </a:cubicBezTo>
                    <a:cubicBezTo>
                      <a:pt x="34470" y="30426"/>
                      <a:pt x="34806" y="30240"/>
                      <a:pt x="35145" y="30070"/>
                    </a:cubicBezTo>
                    <a:cubicBezTo>
                      <a:pt x="35466" y="29911"/>
                      <a:pt x="35798" y="29759"/>
                      <a:pt x="36099" y="29559"/>
                    </a:cubicBezTo>
                    <a:cubicBezTo>
                      <a:pt x="36424" y="29349"/>
                      <a:pt x="36725" y="29112"/>
                      <a:pt x="37010" y="28848"/>
                    </a:cubicBezTo>
                    <a:cubicBezTo>
                      <a:pt x="37545" y="28354"/>
                      <a:pt x="37992" y="27757"/>
                      <a:pt x="38320" y="27107"/>
                    </a:cubicBezTo>
                    <a:cubicBezTo>
                      <a:pt x="38486" y="26782"/>
                      <a:pt x="38652" y="26461"/>
                      <a:pt x="38818" y="26136"/>
                    </a:cubicBezTo>
                    <a:cubicBezTo>
                      <a:pt x="39055" y="25675"/>
                      <a:pt x="39255" y="25197"/>
                      <a:pt x="39374" y="24697"/>
                    </a:cubicBezTo>
                    <a:cubicBezTo>
                      <a:pt x="39380" y="24663"/>
                      <a:pt x="39383" y="24633"/>
                      <a:pt x="39391" y="24598"/>
                    </a:cubicBezTo>
                    <a:cubicBezTo>
                      <a:pt x="39400" y="24575"/>
                      <a:pt x="39411" y="24551"/>
                      <a:pt x="39417" y="24527"/>
                    </a:cubicBezTo>
                    <a:cubicBezTo>
                      <a:pt x="39465" y="24372"/>
                      <a:pt x="39492" y="24206"/>
                      <a:pt x="39516" y="24043"/>
                    </a:cubicBezTo>
                    <a:cubicBezTo>
                      <a:pt x="39549" y="23840"/>
                      <a:pt x="39580" y="23633"/>
                      <a:pt x="39610" y="23427"/>
                    </a:cubicBezTo>
                    <a:cubicBezTo>
                      <a:pt x="39638" y="23210"/>
                      <a:pt x="39655" y="22993"/>
                      <a:pt x="39678" y="22776"/>
                    </a:cubicBezTo>
                    <a:cubicBezTo>
                      <a:pt x="39695" y="22621"/>
                      <a:pt x="39719" y="22465"/>
                      <a:pt x="39739" y="22309"/>
                    </a:cubicBezTo>
                    <a:cubicBezTo>
                      <a:pt x="39746" y="22262"/>
                      <a:pt x="39752" y="22211"/>
                      <a:pt x="39760" y="22160"/>
                    </a:cubicBezTo>
                    <a:cubicBezTo>
                      <a:pt x="39769" y="22089"/>
                      <a:pt x="39783" y="22021"/>
                      <a:pt x="39793" y="21951"/>
                    </a:cubicBezTo>
                    <a:cubicBezTo>
                      <a:pt x="39797" y="21917"/>
                      <a:pt x="39800" y="21879"/>
                      <a:pt x="39800" y="21842"/>
                    </a:cubicBezTo>
                    <a:cubicBezTo>
                      <a:pt x="39804" y="21839"/>
                      <a:pt x="39804" y="21835"/>
                      <a:pt x="39804" y="21832"/>
                    </a:cubicBezTo>
                    <a:cubicBezTo>
                      <a:pt x="39817" y="21626"/>
                      <a:pt x="39830" y="21418"/>
                      <a:pt x="39847" y="21209"/>
                    </a:cubicBezTo>
                    <a:lnTo>
                      <a:pt x="39847" y="21195"/>
                    </a:lnTo>
                    <a:cubicBezTo>
                      <a:pt x="39847" y="21073"/>
                      <a:pt x="39851" y="20955"/>
                      <a:pt x="39854" y="20833"/>
                    </a:cubicBezTo>
                    <a:cubicBezTo>
                      <a:pt x="39858" y="20820"/>
                      <a:pt x="39858" y="20806"/>
                      <a:pt x="39858" y="20793"/>
                    </a:cubicBezTo>
                    <a:cubicBezTo>
                      <a:pt x="39868" y="20529"/>
                      <a:pt x="39888" y="20264"/>
                      <a:pt x="39912" y="20000"/>
                    </a:cubicBezTo>
                    <a:cubicBezTo>
                      <a:pt x="39905" y="19858"/>
                      <a:pt x="39905" y="19712"/>
                      <a:pt x="39908" y="19566"/>
                    </a:cubicBezTo>
                    <a:lnTo>
                      <a:pt x="39902" y="19566"/>
                    </a:lnTo>
                    <a:cubicBezTo>
                      <a:pt x="39905" y="19482"/>
                      <a:pt x="39908" y="19401"/>
                      <a:pt x="39908" y="19319"/>
                    </a:cubicBezTo>
                    <a:cubicBezTo>
                      <a:pt x="39915" y="19140"/>
                      <a:pt x="39908" y="18964"/>
                      <a:pt x="39902" y="18785"/>
                    </a:cubicBezTo>
                    <a:cubicBezTo>
                      <a:pt x="39885" y="18432"/>
                      <a:pt x="39854" y="18083"/>
                      <a:pt x="39830" y="17731"/>
                    </a:cubicBezTo>
                    <a:cubicBezTo>
                      <a:pt x="39817" y="17342"/>
                      <a:pt x="39800" y="16956"/>
                      <a:pt x="39766" y="16570"/>
                    </a:cubicBezTo>
                    <a:cubicBezTo>
                      <a:pt x="39752" y="16394"/>
                      <a:pt x="39725" y="16221"/>
                      <a:pt x="39705" y="16045"/>
                    </a:cubicBezTo>
                    <a:cubicBezTo>
                      <a:pt x="39685" y="15869"/>
                      <a:pt x="39665" y="15693"/>
                      <a:pt x="39638" y="15520"/>
                    </a:cubicBezTo>
                    <a:cubicBezTo>
                      <a:pt x="39587" y="15148"/>
                      <a:pt x="39529" y="14775"/>
                      <a:pt x="39421" y="14417"/>
                    </a:cubicBezTo>
                    <a:cubicBezTo>
                      <a:pt x="39319" y="14061"/>
                      <a:pt x="39211" y="13709"/>
                      <a:pt x="39099" y="13353"/>
                    </a:cubicBezTo>
                    <a:cubicBezTo>
                      <a:pt x="39045" y="13180"/>
                      <a:pt x="38988" y="13001"/>
                      <a:pt x="38919" y="12832"/>
                    </a:cubicBezTo>
                    <a:cubicBezTo>
                      <a:pt x="38842" y="12635"/>
                      <a:pt x="38761" y="12439"/>
                      <a:pt x="38672" y="12246"/>
                    </a:cubicBezTo>
                    <a:cubicBezTo>
                      <a:pt x="38524" y="11910"/>
                      <a:pt x="38364" y="11579"/>
                      <a:pt x="38208" y="11247"/>
                    </a:cubicBezTo>
                    <a:cubicBezTo>
                      <a:pt x="38050" y="10899"/>
                      <a:pt x="37880" y="10553"/>
                      <a:pt x="37704" y="10211"/>
                    </a:cubicBezTo>
                    <a:cubicBezTo>
                      <a:pt x="37531" y="9875"/>
                      <a:pt x="37342" y="9554"/>
                      <a:pt x="37142" y="9236"/>
                    </a:cubicBezTo>
                    <a:cubicBezTo>
                      <a:pt x="36953" y="8924"/>
                      <a:pt x="36732" y="8626"/>
                      <a:pt x="36519" y="8331"/>
                    </a:cubicBezTo>
                    <a:cubicBezTo>
                      <a:pt x="36295" y="8034"/>
                      <a:pt x="36075" y="7732"/>
                      <a:pt x="35848" y="7434"/>
                    </a:cubicBezTo>
                    <a:cubicBezTo>
                      <a:pt x="35734" y="7285"/>
                      <a:pt x="35622" y="7133"/>
                      <a:pt x="35503" y="6987"/>
                    </a:cubicBezTo>
                    <a:cubicBezTo>
                      <a:pt x="35368" y="6825"/>
                      <a:pt x="35229" y="6662"/>
                      <a:pt x="35090" y="6503"/>
                    </a:cubicBezTo>
                    <a:cubicBezTo>
                      <a:pt x="34860" y="6235"/>
                      <a:pt x="34606" y="5978"/>
                      <a:pt x="34348" y="5731"/>
                    </a:cubicBezTo>
                    <a:cubicBezTo>
                      <a:pt x="34088" y="5477"/>
                      <a:pt x="33813" y="5237"/>
                      <a:pt x="33543" y="4990"/>
                    </a:cubicBezTo>
                    <a:cubicBezTo>
                      <a:pt x="33248" y="4722"/>
                      <a:pt x="32950" y="4454"/>
                      <a:pt x="32646" y="4197"/>
                    </a:cubicBezTo>
                    <a:cubicBezTo>
                      <a:pt x="32510" y="4085"/>
                      <a:pt x="32357" y="3984"/>
                      <a:pt x="32212" y="3889"/>
                    </a:cubicBezTo>
                    <a:cubicBezTo>
                      <a:pt x="32056" y="3784"/>
                      <a:pt x="31900" y="3686"/>
                      <a:pt x="31744" y="3585"/>
                    </a:cubicBezTo>
                    <a:cubicBezTo>
                      <a:pt x="31436" y="3385"/>
                      <a:pt x="31135" y="3178"/>
                      <a:pt x="30820" y="2988"/>
                    </a:cubicBezTo>
                    <a:cubicBezTo>
                      <a:pt x="30502" y="2799"/>
                      <a:pt x="30177" y="2626"/>
                      <a:pt x="29858" y="2443"/>
                    </a:cubicBezTo>
                    <a:cubicBezTo>
                      <a:pt x="29527" y="2253"/>
                      <a:pt x="29195" y="2071"/>
                      <a:pt x="28856" y="1901"/>
                    </a:cubicBezTo>
                    <a:cubicBezTo>
                      <a:pt x="28517" y="1728"/>
                      <a:pt x="28176" y="1573"/>
                      <a:pt x="27820" y="1441"/>
                    </a:cubicBezTo>
                    <a:cubicBezTo>
                      <a:pt x="27488" y="1317"/>
                      <a:pt x="27147" y="1206"/>
                      <a:pt x="26810" y="1092"/>
                    </a:cubicBezTo>
                    <a:lnTo>
                      <a:pt x="26810" y="1092"/>
                    </a:lnTo>
                    <a:cubicBezTo>
                      <a:pt x="26810" y="1092"/>
                      <a:pt x="26811" y="1092"/>
                      <a:pt x="26811" y="1092"/>
                    </a:cubicBezTo>
                    <a:cubicBezTo>
                      <a:pt x="26810" y="1092"/>
                      <a:pt x="26810" y="1092"/>
                      <a:pt x="26809" y="1092"/>
                    </a:cubicBezTo>
                    <a:lnTo>
                      <a:pt x="26809" y="1092"/>
                    </a:lnTo>
                    <a:cubicBezTo>
                      <a:pt x="26810" y="1092"/>
                      <a:pt x="26810" y="1092"/>
                      <a:pt x="26810" y="1092"/>
                    </a:cubicBezTo>
                    <a:lnTo>
                      <a:pt x="26810" y="1092"/>
                    </a:lnTo>
                    <a:cubicBezTo>
                      <a:pt x="26801" y="1087"/>
                      <a:pt x="26790" y="1084"/>
                      <a:pt x="26780" y="1081"/>
                    </a:cubicBezTo>
                    <a:lnTo>
                      <a:pt x="26780" y="1081"/>
                    </a:lnTo>
                    <a:cubicBezTo>
                      <a:pt x="26790" y="1084"/>
                      <a:pt x="26800" y="1088"/>
                      <a:pt x="26809" y="1092"/>
                    </a:cubicBezTo>
                    <a:lnTo>
                      <a:pt x="26809" y="1092"/>
                    </a:lnTo>
                    <a:cubicBezTo>
                      <a:pt x="26796" y="1087"/>
                      <a:pt x="26783" y="1083"/>
                      <a:pt x="26770" y="1078"/>
                    </a:cubicBezTo>
                    <a:lnTo>
                      <a:pt x="26770" y="1078"/>
                    </a:lnTo>
                    <a:cubicBezTo>
                      <a:pt x="26773" y="1079"/>
                      <a:pt x="26777" y="1080"/>
                      <a:pt x="26780" y="1081"/>
                    </a:cubicBezTo>
                    <a:lnTo>
                      <a:pt x="26780" y="1081"/>
                    </a:lnTo>
                    <a:cubicBezTo>
                      <a:pt x="26560" y="999"/>
                      <a:pt x="26340" y="913"/>
                      <a:pt x="26120" y="845"/>
                    </a:cubicBezTo>
                    <a:cubicBezTo>
                      <a:pt x="25895" y="775"/>
                      <a:pt x="25663" y="735"/>
                      <a:pt x="25432" y="689"/>
                    </a:cubicBezTo>
                    <a:lnTo>
                      <a:pt x="25432" y="689"/>
                    </a:lnTo>
                    <a:cubicBezTo>
                      <a:pt x="25433" y="689"/>
                      <a:pt x="25433" y="689"/>
                      <a:pt x="25433" y="689"/>
                    </a:cubicBezTo>
                    <a:cubicBezTo>
                      <a:pt x="25430" y="688"/>
                      <a:pt x="25426" y="688"/>
                      <a:pt x="25423" y="687"/>
                    </a:cubicBezTo>
                    <a:lnTo>
                      <a:pt x="25423" y="687"/>
                    </a:lnTo>
                    <a:cubicBezTo>
                      <a:pt x="25423" y="687"/>
                      <a:pt x="25424" y="687"/>
                      <a:pt x="25424" y="687"/>
                    </a:cubicBezTo>
                    <a:lnTo>
                      <a:pt x="25424" y="687"/>
                    </a:lnTo>
                    <a:cubicBezTo>
                      <a:pt x="25422" y="687"/>
                      <a:pt x="25419" y="686"/>
                      <a:pt x="25416" y="686"/>
                    </a:cubicBezTo>
                    <a:cubicBezTo>
                      <a:pt x="25417" y="686"/>
                      <a:pt x="25417" y="686"/>
                      <a:pt x="25418" y="686"/>
                    </a:cubicBezTo>
                    <a:lnTo>
                      <a:pt x="25418" y="686"/>
                    </a:lnTo>
                    <a:cubicBezTo>
                      <a:pt x="25192" y="639"/>
                      <a:pt x="24971" y="583"/>
                      <a:pt x="24749" y="513"/>
                    </a:cubicBezTo>
                    <a:cubicBezTo>
                      <a:pt x="24549" y="452"/>
                      <a:pt x="24349" y="381"/>
                      <a:pt x="24143" y="330"/>
                    </a:cubicBezTo>
                    <a:cubicBezTo>
                      <a:pt x="23933" y="276"/>
                      <a:pt x="23727" y="242"/>
                      <a:pt x="23510" y="225"/>
                    </a:cubicBezTo>
                    <a:cubicBezTo>
                      <a:pt x="23406" y="216"/>
                      <a:pt x="23302" y="207"/>
                      <a:pt x="23199" y="207"/>
                    </a:cubicBezTo>
                    <a:cubicBezTo>
                      <a:pt x="23184" y="207"/>
                      <a:pt x="23169" y="207"/>
                      <a:pt x="23154" y="208"/>
                    </a:cubicBezTo>
                    <a:cubicBezTo>
                      <a:pt x="23063" y="208"/>
                      <a:pt x="22975" y="218"/>
                      <a:pt x="22883" y="225"/>
                    </a:cubicBezTo>
                    <a:cubicBezTo>
                      <a:pt x="22812" y="225"/>
                      <a:pt x="22741" y="225"/>
                      <a:pt x="22670" y="222"/>
                    </a:cubicBezTo>
                    <a:cubicBezTo>
                      <a:pt x="22551" y="208"/>
                      <a:pt x="22436" y="195"/>
                      <a:pt x="22317" y="171"/>
                    </a:cubicBezTo>
                    <a:cubicBezTo>
                      <a:pt x="22294" y="164"/>
                      <a:pt x="22270" y="161"/>
                      <a:pt x="22250" y="154"/>
                    </a:cubicBezTo>
                    <a:cubicBezTo>
                      <a:pt x="22111" y="144"/>
                      <a:pt x="21972" y="131"/>
                      <a:pt x="21833" y="117"/>
                    </a:cubicBezTo>
                    <a:cubicBezTo>
                      <a:pt x="21745" y="110"/>
                      <a:pt x="21658" y="100"/>
                      <a:pt x="21569" y="93"/>
                    </a:cubicBezTo>
                    <a:cubicBezTo>
                      <a:pt x="21532" y="90"/>
                      <a:pt x="21495" y="90"/>
                      <a:pt x="21454" y="90"/>
                    </a:cubicBezTo>
                    <a:cubicBezTo>
                      <a:pt x="21339" y="86"/>
                      <a:pt x="21220" y="83"/>
                      <a:pt x="21106" y="76"/>
                    </a:cubicBezTo>
                    <a:cubicBezTo>
                      <a:pt x="21020" y="73"/>
                      <a:pt x="20939" y="70"/>
                      <a:pt x="20855" y="62"/>
                    </a:cubicBezTo>
                    <a:lnTo>
                      <a:pt x="20828" y="62"/>
                    </a:lnTo>
                    <a:cubicBezTo>
                      <a:pt x="20770" y="59"/>
                      <a:pt x="20709" y="53"/>
                      <a:pt x="20655" y="29"/>
                    </a:cubicBezTo>
                    <a:cubicBezTo>
                      <a:pt x="20398" y="15"/>
                      <a:pt x="20144" y="5"/>
                      <a:pt x="19890" y="1"/>
                    </a:cubicBezTo>
                    <a:cubicBezTo>
                      <a:pt x="19860" y="1"/>
                      <a:pt x="19829" y="1"/>
                      <a:pt x="197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  <p:sp>
            <p:nvSpPr>
              <p:cNvPr id="1211" name="Google Shape;1211;p56"/>
              <p:cNvSpPr/>
              <p:nvPr/>
            </p:nvSpPr>
            <p:spPr>
              <a:xfrm>
                <a:off x="6429765" y="4236733"/>
                <a:ext cx="42" cy="4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86185" tIns="86185" rIns="86185" bIns="86185" anchor="ctr" anchorCtr="0">
                <a:noAutofit/>
              </a:bodyPr>
              <a:lstStyle/>
              <a:p>
                <a:endParaRPr sz="1320"/>
              </a:p>
            </p:txBody>
          </p:sp>
        </p:grpSp>
      </p:grpSp>
      <p:sp>
        <p:nvSpPr>
          <p:cNvPr id="4" name="Google Shape;305;p39">
            <a:extLst>
              <a:ext uri="{FF2B5EF4-FFF2-40B4-BE49-F238E27FC236}">
                <a16:creationId xmlns:a16="http://schemas.microsoft.com/office/drawing/2014/main" id="{D0E541F5-27DB-228B-8334-3748A9BFF13C}"/>
              </a:ext>
            </a:extLst>
          </p:cNvPr>
          <p:cNvSpPr txBox="1">
            <a:spLocks/>
          </p:cNvSpPr>
          <p:nvPr/>
        </p:nvSpPr>
        <p:spPr>
          <a:xfrm>
            <a:off x="756790" y="5427450"/>
            <a:ext cx="8560814" cy="13186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8579" tIns="258579" rIns="258579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885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 algn="just"/>
            <a:r>
              <a:rPr lang="en-US" sz="2000" dirty="0"/>
              <a:t>Model SVM </a:t>
            </a:r>
            <a:r>
              <a:rPr lang="en-US" sz="2000" dirty="0" err="1"/>
              <a:t>dengan</a:t>
            </a:r>
            <a:r>
              <a:rPr lang="en-US" sz="2000" dirty="0"/>
              <a:t> kernel linier </a:t>
            </a:r>
            <a:r>
              <a:rPr lang="en-US" sz="2000" dirty="0" err="1"/>
              <a:t>memiliki</a:t>
            </a:r>
            <a:r>
              <a:rPr lang="en-US" sz="2000" dirty="0"/>
              <a:t> rata-rata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precision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100%, rata-rata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i="1" dirty="0"/>
              <a:t>recall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100% dan rata-rata </a:t>
            </a:r>
            <a:r>
              <a:rPr lang="en-US" sz="2000" i="1" dirty="0"/>
              <a:t>F1-Score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100%.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, model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100%.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B919C7-22B0-1277-3AC9-DB8D0D44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28365"/>
              </p:ext>
            </p:extLst>
          </p:nvPr>
        </p:nvGraphicFramePr>
        <p:xfrm>
          <a:off x="5683159" y="1921729"/>
          <a:ext cx="3610335" cy="2637834"/>
        </p:xfrm>
        <a:graphic>
          <a:graphicData uri="http://schemas.openxmlformats.org/drawingml/2006/table">
            <a:tbl>
              <a:tblPr firstRow="1" firstCol="1" bandRow="1">
                <a:tableStyleId>{C5ADBA6F-3F6F-4B95-A887-E0DCD6D2DD0E}</a:tableStyleId>
              </a:tblPr>
              <a:tblGrid>
                <a:gridCol w="1306067">
                  <a:extLst>
                    <a:ext uri="{9D8B030D-6E8A-4147-A177-3AD203B41FA5}">
                      <a16:colId xmlns:a16="http://schemas.microsoft.com/office/drawing/2014/main" val="3958723375"/>
                    </a:ext>
                  </a:extLst>
                </a:gridCol>
                <a:gridCol w="1099249">
                  <a:extLst>
                    <a:ext uri="{9D8B030D-6E8A-4147-A177-3AD203B41FA5}">
                      <a16:colId xmlns:a16="http://schemas.microsoft.com/office/drawing/2014/main" val="480280519"/>
                    </a:ext>
                  </a:extLst>
                </a:gridCol>
                <a:gridCol w="1205019">
                  <a:extLst>
                    <a:ext uri="{9D8B030D-6E8A-4147-A177-3AD203B41FA5}">
                      <a16:colId xmlns:a16="http://schemas.microsoft.com/office/drawing/2014/main" val="1363979392"/>
                    </a:ext>
                  </a:extLst>
                </a:gridCol>
              </a:tblGrid>
              <a:tr h="610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 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Hasil </a:t>
                      </a:r>
                      <a:r>
                        <a:rPr lang="en-US" sz="1800" kern="100" dirty="0" err="1">
                          <a:effectLst/>
                          <a:latin typeface="Antic"/>
                        </a:rPr>
                        <a:t>Prediksi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85124"/>
                  </a:ext>
                </a:extLst>
              </a:tr>
              <a:tr h="807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Data </a:t>
                      </a:r>
                      <a:r>
                        <a:rPr lang="en-US" sz="1800" kern="100" dirty="0" err="1">
                          <a:effectLst/>
                          <a:latin typeface="Antic"/>
                        </a:rPr>
                        <a:t>Aktual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0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1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53054"/>
                  </a:ext>
                </a:extLst>
              </a:tr>
              <a:tr h="610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0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842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44667"/>
                  </a:ext>
                </a:extLst>
              </a:tr>
              <a:tr h="610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Antic"/>
                        </a:rPr>
                        <a:t>1</a:t>
                      </a:r>
                      <a:endParaRPr lang="en-US" sz="1600" kern="10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ntic"/>
                        </a:rPr>
                        <a:t>763</a:t>
                      </a:r>
                      <a:endParaRPr lang="en-US" sz="1600" kern="100" dirty="0">
                        <a:effectLst/>
                        <a:latin typeface="Antic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220298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3ACC6FD-8F1D-1208-6FA2-4F485C64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98" y="1954026"/>
            <a:ext cx="4122020" cy="1749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20965-8E88-3BBD-EBEC-A9372C8F82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687" b="5380"/>
          <a:stretch/>
        </p:blipFill>
        <p:spPr>
          <a:xfrm>
            <a:off x="756902" y="3853529"/>
            <a:ext cx="4143375" cy="1325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389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097178E0-84E1-7622-AFF5-C1A6AEF4A3B9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ACCBC8B-97B1-2FF8-EAA6-83401477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90" y="1680206"/>
            <a:ext cx="4306788" cy="5225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Google Shape;305;p39">
            <a:extLst>
              <a:ext uri="{FF2B5EF4-FFF2-40B4-BE49-F238E27FC236}">
                <a16:creationId xmlns:a16="http://schemas.microsoft.com/office/drawing/2014/main" id="{0EBA3D92-70AD-B86A-C5E5-3A4557CECDE1}"/>
              </a:ext>
            </a:extLst>
          </p:cNvPr>
          <p:cNvSpPr txBox="1">
            <a:spLocks/>
          </p:cNvSpPr>
          <p:nvPr/>
        </p:nvSpPr>
        <p:spPr>
          <a:xfrm>
            <a:off x="5270269" y="1680206"/>
            <a:ext cx="4051979" cy="5225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8579" tIns="258579" rIns="258579" bIns="86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885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508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508"/>
              </a:spcBef>
              <a:spcAft>
                <a:spcPts val="1508"/>
              </a:spcAft>
              <a:buClr>
                <a:srgbClr val="191919"/>
              </a:buClr>
              <a:buSzPts val="1400"/>
              <a:buFont typeface="Antic"/>
              <a:buNone/>
              <a:defRPr sz="1320" b="0" i="0" u="none" strike="noStrike" cap="none">
                <a:solidFill>
                  <a:srgbClr val="191919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 algn="just"/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model SVM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keakuratan</a:t>
            </a:r>
            <a:r>
              <a:rPr lang="en-US" sz="2000" dirty="0"/>
              <a:t> yang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99% </a:t>
            </a:r>
            <a:r>
              <a:rPr lang="en-US" sz="2000" dirty="0" err="1"/>
              <a:t>untuk</a:t>
            </a:r>
            <a:r>
              <a:rPr lang="en-US" sz="2000" dirty="0"/>
              <a:t> kernel linier, 100% </a:t>
            </a:r>
            <a:r>
              <a:rPr lang="en-US" sz="2000" dirty="0" err="1"/>
              <a:t>untuk</a:t>
            </a:r>
            <a:r>
              <a:rPr lang="en-US" sz="2000" dirty="0"/>
              <a:t> kernel RBF dan 100% </a:t>
            </a:r>
            <a:r>
              <a:rPr lang="en-US" sz="2000" dirty="0" err="1"/>
              <a:t>untuk</a:t>
            </a:r>
            <a:r>
              <a:rPr lang="en-US" sz="2000" dirty="0"/>
              <a:t> kernel </a:t>
            </a:r>
            <a:r>
              <a:rPr lang="en-US" sz="2000" dirty="0" err="1"/>
              <a:t>polinomial</a:t>
            </a:r>
            <a:r>
              <a:rPr lang="en-US" sz="2000" dirty="0"/>
              <a:t>. Model SVM </a:t>
            </a:r>
            <a:r>
              <a:rPr lang="en-US" sz="2000" dirty="0" err="1"/>
              <a:t>dengan</a:t>
            </a:r>
            <a:r>
              <a:rPr lang="en-US" sz="2000" dirty="0"/>
              <a:t> kernel RBF dan </a:t>
            </a:r>
            <a:r>
              <a:rPr lang="en-US" sz="2000" dirty="0" err="1"/>
              <a:t>polinomial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akurat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model SVM </a:t>
            </a:r>
            <a:r>
              <a:rPr lang="en-US" sz="2000" dirty="0" err="1"/>
              <a:t>dengan</a:t>
            </a:r>
            <a:r>
              <a:rPr lang="en-US" sz="2000" dirty="0"/>
              <a:t> kernel linier. Jadi,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pada </a:t>
            </a:r>
            <a:r>
              <a:rPr lang="en-US" sz="2000" i="1" dirty="0"/>
              <a:t>dataset</a:t>
            </a:r>
            <a:r>
              <a:rPr lang="en-US" sz="2000" dirty="0"/>
              <a:t> Mushrooms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model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dengan</a:t>
            </a:r>
            <a:r>
              <a:rPr lang="en-US" sz="2000" dirty="0"/>
              <a:t> kernel linier, RBF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polinomial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>
            <a:spLocks noGrp="1"/>
          </p:cNvSpPr>
          <p:nvPr>
            <p:ph type="ctrTitle"/>
          </p:nvPr>
        </p:nvSpPr>
        <p:spPr>
          <a:xfrm>
            <a:off x="3029304" y="1762298"/>
            <a:ext cx="4993900" cy="2524932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-US" sz="4800" dirty="0"/>
              <a:t>THANKS!</a:t>
            </a:r>
            <a:endParaRPr sz="4800" dirty="0"/>
          </a:p>
        </p:txBody>
      </p:sp>
      <p:sp>
        <p:nvSpPr>
          <p:cNvPr id="179" name="Google Shape;179;p38"/>
          <p:cNvSpPr/>
          <p:nvPr/>
        </p:nvSpPr>
        <p:spPr>
          <a:xfrm rot="12753774">
            <a:off x="3227715" y="3696718"/>
            <a:ext cx="497819" cy="1376773"/>
          </a:xfrm>
          <a:prstGeom prst="triangle">
            <a:avLst>
              <a:gd name="adj" fmla="val 50000"/>
            </a:avLst>
          </a:prstGeom>
          <a:solidFill>
            <a:srgbClr val="FCF7F0"/>
          </a:solidFill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sp>
        <p:nvSpPr>
          <p:cNvPr id="180" name="Google Shape;180;p38"/>
          <p:cNvSpPr/>
          <p:nvPr/>
        </p:nvSpPr>
        <p:spPr>
          <a:xfrm>
            <a:off x="891076" y="6475088"/>
            <a:ext cx="1837675" cy="126980"/>
          </a:xfrm>
          <a:prstGeom prst="ellipse">
            <a:avLst/>
          </a:prstGeom>
          <a:solidFill>
            <a:srgbClr val="000000">
              <a:alpha val="16760"/>
            </a:srgbClr>
          </a:solidFill>
          <a:ln w="9525" cap="flat" cmpd="sng">
            <a:solidFill>
              <a:srgbClr val="E2D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grpSp>
        <p:nvGrpSpPr>
          <p:cNvPr id="181" name="Google Shape;181;p38"/>
          <p:cNvGrpSpPr/>
          <p:nvPr/>
        </p:nvGrpSpPr>
        <p:grpSpPr>
          <a:xfrm>
            <a:off x="788274" y="3981188"/>
            <a:ext cx="2146282" cy="2557188"/>
            <a:chOff x="9745838" y="-1844025"/>
            <a:chExt cx="5432522" cy="6472577"/>
          </a:xfrm>
        </p:grpSpPr>
        <p:sp>
          <p:nvSpPr>
            <p:cNvPr id="182" name="Google Shape;182;p38"/>
            <p:cNvSpPr/>
            <p:nvPr/>
          </p:nvSpPr>
          <p:spPr>
            <a:xfrm>
              <a:off x="11884574" y="4296232"/>
              <a:ext cx="49336" cy="48927"/>
            </a:xfrm>
            <a:custGeom>
              <a:avLst/>
              <a:gdLst/>
              <a:ahLst/>
              <a:cxnLst/>
              <a:rect l="l" t="t" r="r" b="b"/>
              <a:pathLst>
                <a:path w="482" h="478" extrusionOk="0">
                  <a:moveTo>
                    <a:pt x="244" y="0"/>
                  </a:moveTo>
                  <a:cubicBezTo>
                    <a:pt x="112" y="0"/>
                    <a:pt x="3" y="105"/>
                    <a:pt x="0" y="237"/>
                  </a:cubicBezTo>
                  <a:cubicBezTo>
                    <a:pt x="0" y="298"/>
                    <a:pt x="28" y="359"/>
                    <a:pt x="72" y="406"/>
                  </a:cubicBezTo>
                  <a:cubicBezTo>
                    <a:pt x="119" y="450"/>
                    <a:pt x="177" y="477"/>
                    <a:pt x="238" y="477"/>
                  </a:cubicBezTo>
                  <a:cubicBezTo>
                    <a:pt x="369" y="477"/>
                    <a:pt x="478" y="372"/>
                    <a:pt x="481" y="241"/>
                  </a:cubicBezTo>
                  <a:cubicBezTo>
                    <a:pt x="481" y="180"/>
                    <a:pt x="454" y="119"/>
                    <a:pt x="410" y="71"/>
                  </a:cubicBezTo>
                  <a:cubicBezTo>
                    <a:pt x="363" y="27"/>
                    <a:pt x="305" y="0"/>
                    <a:pt x="244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3" name="Google Shape;183;p38"/>
            <p:cNvSpPr/>
            <p:nvPr/>
          </p:nvSpPr>
          <p:spPr>
            <a:xfrm>
              <a:off x="11942815" y="4281288"/>
              <a:ext cx="48927" cy="49234"/>
            </a:xfrm>
            <a:custGeom>
              <a:avLst/>
              <a:gdLst/>
              <a:ahLst/>
              <a:cxnLst/>
              <a:rect l="l" t="t" r="r" b="b"/>
              <a:pathLst>
                <a:path w="478" h="481" extrusionOk="0">
                  <a:moveTo>
                    <a:pt x="241" y="1"/>
                  </a:moveTo>
                  <a:cubicBezTo>
                    <a:pt x="112" y="1"/>
                    <a:pt x="3" y="109"/>
                    <a:pt x="0" y="237"/>
                  </a:cubicBezTo>
                  <a:cubicBezTo>
                    <a:pt x="0" y="301"/>
                    <a:pt x="24" y="359"/>
                    <a:pt x="72" y="407"/>
                  </a:cubicBezTo>
                  <a:cubicBezTo>
                    <a:pt x="115" y="454"/>
                    <a:pt x="176" y="481"/>
                    <a:pt x="237" y="481"/>
                  </a:cubicBezTo>
                  <a:cubicBezTo>
                    <a:pt x="369" y="481"/>
                    <a:pt x="478" y="373"/>
                    <a:pt x="478" y="244"/>
                  </a:cubicBezTo>
                  <a:cubicBezTo>
                    <a:pt x="478" y="184"/>
                    <a:pt x="454" y="123"/>
                    <a:pt x="410" y="75"/>
                  </a:cubicBezTo>
                  <a:cubicBezTo>
                    <a:pt x="363" y="28"/>
                    <a:pt x="305" y="4"/>
                    <a:pt x="241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4" name="Google Shape;184;p38"/>
            <p:cNvSpPr/>
            <p:nvPr/>
          </p:nvSpPr>
          <p:spPr>
            <a:xfrm>
              <a:off x="11925517" y="4354063"/>
              <a:ext cx="48927" cy="48927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241" y="1"/>
                  </a:moveTo>
                  <a:cubicBezTo>
                    <a:pt x="111" y="1"/>
                    <a:pt x="0" y="106"/>
                    <a:pt x="0" y="237"/>
                  </a:cubicBezTo>
                  <a:cubicBezTo>
                    <a:pt x="0" y="298"/>
                    <a:pt x="24" y="359"/>
                    <a:pt x="71" y="407"/>
                  </a:cubicBezTo>
                  <a:cubicBezTo>
                    <a:pt x="115" y="451"/>
                    <a:pt x="172" y="478"/>
                    <a:pt x="237" y="478"/>
                  </a:cubicBezTo>
                  <a:cubicBezTo>
                    <a:pt x="369" y="478"/>
                    <a:pt x="477" y="373"/>
                    <a:pt x="477" y="241"/>
                  </a:cubicBezTo>
                  <a:cubicBezTo>
                    <a:pt x="477" y="180"/>
                    <a:pt x="454" y="119"/>
                    <a:pt x="410" y="71"/>
                  </a:cubicBezTo>
                  <a:cubicBezTo>
                    <a:pt x="362" y="28"/>
                    <a:pt x="305" y="1"/>
                    <a:pt x="241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5" name="Google Shape;185;p38"/>
            <p:cNvSpPr/>
            <p:nvPr/>
          </p:nvSpPr>
          <p:spPr>
            <a:xfrm>
              <a:off x="12117742" y="4123966"/>
              <a:ext cx="3275" cy="11464"/>
            </a:xfrm>
            <a:custGeom>
              <a:avLst/>
              <a:gdLst/>
              <a:ahLst/>
              <a:cxnLst/>
              <a:rect l="l" t="t" r="r" b="b"/>
              <a:pathLst>
                <a:path w="32" h="112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27"/>
                    <a:pt x="18" y="55"/>
                    <a:pt x="25" y="81"/>
                  </a:cubicBezTo>
                  <a:cubicBezTo>
                    <a:pt x="29" y="91"/>
                    <a:pt x="32" y="102"/>
                    <a:pt x="32" y="111"/>
                  </a:cubicBezTo>
                  <a:cubicBezTo>
                    <a:pt x="32" y="71"/>
                    <a:pt x="21" y="34"/>
                    <a:pt x="1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6" name="Google Shape;186;p38"/>
            <p:cNvSpPr/>
            <p:nvPr/>
          </p:nvSpPr>
          <p:spPr>
            <a:xfrm>
              <a:off x="11567167" y="4141264"/>
              <a:ext cx="489371" cy="123136"/>
            </a:xfrm>
            <a:custGeom>
              <a:avLst/>
              <a:gdLst/>
              <a:ahLst/>
              <a:cxnLst/>
              <a:rect l="l" t="t" r="r" b="b"/>
              <a:pathLst>
                <a:path w="4781" h="1203" extrusionOk="0">
                  <a:moveTo>
                    <a:pt x="4625" y="0"/>
                  </a:moveTo>
                  <a:cubicBezTo>
                    <a:pt x="4598" y="17"/>
                    <a:pt x="4567" y="34"/>
                    <a:pt x="4537" y="51"/>
                  </a:cubicBezTo>
                  <a:cubicBezTo>
                    <a:pt x="4375" y="122"/>
                    <a:pt x="4212" y="186"/>
                    <a:pt x="4050" y="251"/>
                  </a:cubicBezTo>
                  <a:cubicBezTo>
                    <a:pt x="3992" y="272"/>
                    <a:pt x="3937" y="295"/>
                    <a:pt x="3884" y="319"/>
                  </a:cubicBezTo>
                  <a:lnTo>
                    <a:pt x="3846" y="333"/>
                  </a:lnTo>
                  <a:cubicBezTo>
                    <a:pt x="3738" y="376"/>
                    <a:pt x="3629" y="420"/>
                    <a:pt x="3521" y="454"/>
                  </a:cubicBezTo>
                  <a:cubicBezTo>
                    <a:pt x="3440" y="478"/>
                    <a:pt x="3362" y="491"/>
                    <a:pt x="3281" y="508"/>
                  </a:cubicBezTo>
                  <a:lnTo>
                    <a:pt x="3254" y="511"/>
                  </a:lnTo>
                  <a:cubicBezTo>
                    <a:pt x="3182" y="525"/>
                    <a:pt x="3115" y="542"/>
                    <a:pt x="3048" y="559"/>
                  </a:cubicBezTo>
                  <a:cubicBezTo>
                    <a:pt x="2885" y="597"/>
                    <a:pt x="2718" y="630"/>
                    <a:pt x="2556" y="661"/>
                  </a:cubicBezTo>
                  <a:cubicBezTo>
                    <a:pt x="2329" y="698"/>
                    <a:pt x="2099" y="711"/>
                    <a:pt x="1842" y="722"/>
                  </a:cubicBezTo>
                  <a:lnTo>
                    <a:pt x="1774" y="725"/>
                  </a:lnTo>
                  <a:lnTo>
                    <a:pt x="1591" y="725"/>
                  </a:lnTo>
                  <a:cubicBezTo>
                    <a:pt x="1490" y="725"/>
                    <a:pt x="1391" y="722"/>
                    <a:pt x="1290" y="714"/>
                  </a:cubicBezTo>
                  <a:cubicBezTo>
                    <a:pt x="1209" y="705"/>
                    <a:pt x="1127" y="694"/>
                    <a:pt x="1046" y="678"/>
                  </a:cubicBezTo>
                  <a:cubicBezTo>
                    <a:pt x="968" y="664"/>
                    <a:pt x="887" y="658"/>
                    <a:pt x="809" y="650"/>
                  </a:cubicBezTo>
                  <a:lnTo>
                    <a:pt x="738" y="641"/>
                  </a:lnTo>
                  <a:cubicBezTo>
                    <a:pt x="596" y="627"/>
                    <a:pt x="477" y="610"/>
                    <a:pt x="376" y="589"/>
                  </a:cubicBezTo>
                  <a:cubicBezTo>
                    <a:pt x="308" y="576"/>
                    <a:pt x="240" y="563"/>
                    <a:pt x="176" y="549"/>
                  </a:cubicBezTo>
                  <a:cubicBezTo>
                    <a:pt x="132" y="674"/>
                    <a:pt x="81" y="796"/>
                    <a:pt x="30" y="918"/>
                  </a:cubicBezTo>
                  <a:cubicBezTo>
                    <a:pt x="20" y="945"/>
                    <a:pt x="10" y="972"/>
                    <a:pt x="0" y="996"/>
                  </a:cubicBezTo>
                  <a:cubicBezTo>
                    <a:pt x="50" y="1006"/>
                    <a:pt x="102" y="1019"/>
                    <a:pt x="159" y="1030"/>
                  </a:cubicBezTo>
                  <a:lnTo>
                    <a:pt x="220" y="1044"/>
                  </a:lnTo>
                  <a:cubicBezTo>
                    <a:pt x="291" y="1057"/>
                    <a:pt x="362" y="1074"/>
                    <a:pt x="436" y="1088"/>
                  </a:cubicBezTo>
                  <a:cubicBezTo>
                    <a:pt x="524" y="1101"/>
                    <a:pt x="613" y="1111"/>
                    <a:pt x="704" y="1118"/>
                  </a:cubicBezTo>
                  <a:lnTo>
                    <a:pt x="735" y="1121"/>
                  </a:lnTo>
                  <a:lnTo>
                    <a:pt x="762" y="1125"/>
                  </a:lnTo>
                  <a:lnTo>
                    <a:pt x="788" y="1125"/>
                  </a:lnTo>
                  <a:cubicBezTo>
                    <a:pt x="849" y="1131"/>
                    <a:pt x="914" y="1138"/>
                    <a:pt x="975" y="1152"/>
                  </a:cubicBezTo>
                  <a:cubicBezTo>
                    <a:pt x="1049" y="1166"/>
                    <a:pt x="1121" y="1175"/>
                    <a:pt x="1195" y="1182"/>
                  </a:cubicBezTo>
                  <a:cubicBezTo>
                    <a:pt x="1330" y="1196"/>
                    <a:pt x="1452" y="1202"/>
                    <a:pt x="1568" y="1202"/>
                  </a:cubicBezTo>
                  <a:cubicBezTo>
                    <a:pt x="1760" y="1202"/>
                    <a:pt x="1950" y="1192"/>
                    <a:pt x="2167" y="1179"/>
                  </a:cubicBezTo>
                  <a:lnTo>
                    <a:pt x="2235" y="1175"/>
                  </a:lnTo>
                  <a:lnTo>
                    <a:pt x="2285" y="1172"/>
                  </a:lnTo>
                  <a:lnTo>
                    <a:pt x="2332" y="1169"/>
                  </a:lnTo>
                  <a:cubicBezTo>
                    <a:pt x="2373" y="1166"/>
                    <a:pt x="2418" y="1161"/>
                    <a:pt x="2454" y="1158"/>
                  </a:cubicBezTo>
                  <a:cubicBezTo>
                    <a:pt x="2566" y="1145"/>
                    <a:pt x="2671" y="1125"/>
                    <a:pt x="2783" y="1101"/>
                  </a:cubicBezTo>
                  <a:cubicBezTo>
                    <a:pt x="2881" y="1080"/>
                    <a:pt x="2976" y="1060"/>
                    <a:pt x="3091" y="1033"/>
                  </a:cubicBezTo>
                  <a:cubicBezTo>
                    <a:pt x="3176" y="1013"/>
                    <a:pt x="3260" y="992"/>
                    <a:pt x="3345" y="975"/>
                  </a:cubicBezTo>
                  <a:lnTo>
                    <a:pt x="3396" y="969"/>
                  </a:lnTo>
                  <a:lnTo>
                    <a:pt x="3443" y="958"/>
                  </a:lnTo>
                  <a:lnTo>
                    <a:pt x="3470" y="952"/>
                  </a:lnTo>
                  <a:cubicBezTo>
                    <a:pt x="3518" y="942"/>
                    <a:pt x="3565" y="931"/>
                    <a:pt x="3612" y="918"/>
                  </a:cubicBezTo>
                  <a:cubicBezTo>
                    <a:pt x="3721" y="891"/>
                    <a:pt x="3829" y="847"/>
                    <a:pt x="3924" y="810"/>
                  </a:cubicBezTo>
                  <a:lnTo>
                    <a:pt x="4026" y="769"/>
                  </a:lnTo>
                  <a:lnTo>
                    <a:pt x="4076" y="749"/>
                  </a:lnTo>
                  <a:lnTo>
                    <a:pt x="4151" y="722"/>
                  </a:lnTo>
                  <a:cubicBezTo>
                    <a:pt x="4263" y="678"/>
                    <a:pt x="4375" y="633"/>
                    <a:pt x="4486" y="586"/>
                  </a:cubicBezTo>
                  <a:cubicBezTo>
                    <a:pt x="4581" y="549"/>
                    <a:pt x="4673" y="508"/>
                    <a:pt x="4764" y="464"/>
                  </a:cubicBezTo>
                  <a:cubicBezTo>
                    <a:pt x="4770" y="461"/>
                    <a:pt x="4774" y="458"/>
                    <a:pt x="4781" y="458"/>
                  </a:cubicBezTo>
                  <a:cubicBezTo>
                    <a:pt x="4781" y="454"/>
                    <a:pt x="4778" y="450"/>
                    <a:pt x="4778" y="450"/>
                  </a:cubicBezTo>
                  <a:cubicBezTo>
                    <a:pt x="4734" y="298"/>
                    <a:pt x="4683" y="150"/>
                    <a:pt x="4625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11596236" y="4071560"/>
              <a:ext cx="434712" cy="102357"/>
            </a:xfrm>
            <a:custGeom>
              <a:avLst/>
              <a:gdLst/>
              <a:ahLst/>
              <a:cxnLst/>
              <a:rect l="l" t="t" r="r" b="b"/>
              <a:pathLst>
                <a:path w="4247" h="1000" extrusionOk="0">
                  <a:moveTo>
                    <a:pt x="4053" y="1"/>
                  </a:moveTo>
                  <a:cubicBezTo>
                    <a:pt x="4047" y="4"/>
                    <a:pt x="4036" y="11"/>
                    <a:pt x="4026" y="14"/>
                  </a:cubicBezTo>
                  <a:lnTo>
                    <a:pt x="3840" y="92"/>
                  </a:lnTo>
                  <a:lnTo>
                    <a:pt x="3653" y="170"/>
                  </a:lnTo>
                  <a:cubicBezTo>
                    <a:pt x="3501" y="231"/>
                    <a:pt x="3380" y="278"/>
                    <a:pt x="3264" y="315"/>
                  </a:cubicBezTo>
                  <a:cubicBezTo>
                    <a:pt x="3119" y="353"/>
                    <a:pt x="2959" y="390"/>
                    <a:pt x="2764" y="424"/>
                  </a:cubicBezTo>
                  <a:cubicBezTo>
                    <a:pt x="2540" y="461"/>
                    <a:pt x="2320" y="492"/>
                    <a:pt x="2103" y="506"/>
                  </a:cubicBezTo>
                  <a:lnTo>
                    <a:pt x="1893" y="506"/>
                  </a:lnTo>
                  <a:lnTo>
                    <a:pt x="1836" y="509"/>
                  </a:lnTo>
                  <a:lnTo>
                    <a:pt x="1720" y="509"/>
                  </a:lnTo>
                  <a:lnTo>
                    <a:pt x="1636" y="512"/>
                  </a:lnTo>
                  <a:cubicBezTo>
                    <a:pt x="1541" y="519"/>
                    <a:pt x="1446" y="519"/>
                    <a:pt x="1351" y="519"/>
                  </a:cubicBezTo>
                  <a:lnTo>
                    <a:pt x="1304" y="519"/>
                  </a:lnTo>
                  <a:cubicBezTo>
                    <a:pt x="1057" y="519"/>
                    <a:pt x="823" y="506"/>
                    <a:pt x="630" y="492"/>
                  </a:cubicBezTo>
                  <a:cubicBezTo>
                    <a:pt x="464" y="475"/>
                    <a:pt x="315" y="454"/>
                    <a:pt x="170" y="424"/>
                  </a:cubicBezTo>
                  <a:cubicBezTo>
                    <a:pt x="166" y="424"/>
                    <a:pt x="163" y="420"/>
                    <a:pt x="159" y="420"/>
                  </a:cubicBezTo>
                  <a:cubicBezTo>
                    <a:pt x="118" y="542"/>
                    <a:pt x="71" y="661"/>
                    <a:pt x="31" y="779"/>
                  </a:cubicBezTo>
                  <a:cubicBezTo>
                    <a:pt x="21" y="810"/>
                    <a:pt x="10" y="844"/>
                    <a:pt x="1" y="878"/>
                  </a:cubicBezTo>
                  <a:cubicBezTo>
                    <a:pt x="61" y="892"/>
                    <a:pt x="126" y="905"/>
                    <a:pt x="204" y="918"/>
                  </a:cubicBezTo>
                  <a:cubicBezTo>
                    <a:pt x="322" y="936"/>
                    <a:pt x="440" y="953"/>
                    <a:pt x="559" y="966"/>
                  </a:cubicBezTo>
                  <a:cubicBezTo>
                    <a:pt x="651" y="973"/>
                    <a:pt x="742" y="979"/>
                    <a:pt x="837" y="983"/>
                  </a:cubicBezTo>
                  <a:lnTo>
                    <a:pt x="928" y="989"/>
                  </a:lnTo>
                  <a:cubicBezTo>
                    <a:pt x="1029" y="993"/>
                    <a:pt x="1131" y="996"/>
                    <a:pt x="1236" y="1000"/>
                  </a:cubicBezTo>
                  <a:lnTo>
                    <a:pt x="1270" y="1000"/>
                  </a:lnTo>
                  <a:cubicBezTo>
                    <a:pt x="1354" y="996"/>
                    <a:pt x="1439" y="996"/>
                    <a:pt x="1528" y="993"/>
                  </a:cubicBezTo>
                  <a:lnTo>
                    <a:pt x="1565" y="993"/>
                  </a:lnTo>
                  <a:lnTo>
                    <a:pt x="1615" y="989"/>
                  </a:lnTo>
                  <a:cubicBezTo>
                    <a:pt x="1714" y="986"/>
                    <a:pt x="1815" y="986"/>
                    <a:pt x="1914" y="983"/>
                  </a:cubicBezTo>
                  <a:lnTo>
                    <a:pt x="1974" y="986"/>
                  </a:lnTo>
                  <a:cubicBezTo>
                    <a:pt x="2103" y="983"/>
                    <a:pt x="2235" y="979"/>
                    <a:pt x="2360" y="966"/>
                  </a:cubicBezTo>
                  <a:cubicBezTo>
                    <a:pt x="2479" y="949"/>
                    <a:pt x="2594" y="936"/>
                    <a:pt x="2709" y="915"/>
                  </a:cubicBezTo>
                  <a:cubicBezTo>
                    <a:pt x="2942" y="878"/>
                    <a:pt x="3190" y="834"/>
                    <a:pt x="3430" y="756"/>
                  </a:cubicBezTo>
                  <a:cubicBezTo>
                    <a:pt x="3592" y="709"/>
                    <a:pt x="3742" y="648"/>
                    <a:pt x="3942" y="563"/>
                  </a:cubicBezTo>
                  <a:lnTo>
                    <a:pt x="4074" y="509"/>
                  </a:lnTo>
                  <a:cubicBezTo>
                    <a:pt x="4138" y="481"/>
                    <a:pt x="4195" y="458"/>
                    <a:pt x="4247" y="434"/>
                  </a:cubicBezTo>
                  <a:cubicBezTo>
                    <a:pt x="4211" y="346"/>
                    <a:pt x="4171" y="260"/>
                    <a:pt x="4135" y="172"/>
                  </a:cubicBezTo>
                  <a:lnTo>
                    <a:pt x="4135" y="172"/>
                  </a:lnTo>
                  <a:cubicBezTo>
                    <a:pt x="4138" y="179"/>
                    <a:pt x="4142" y="186"/>
                    <a:pt x="4145" y="190"/>
                  </a:cubicBezTo>
                  <a:cubicBezTo>
                    <a:pt x="4114" y="126"/>
                    <a:pt x="4084" y="65"/>
                    <a:pt x="4053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8" name="Google Shape;188;p38"/>
            <p:cNvSpPr/>
            <p:nvPr/>
          </p:nvSpPr>
          <p:spPr>
            <a:xfrm>
              <a:off x="11585079" y="4115982"/>
              <a:ext cx="455491" cy="99594"/>
            </a:xfrm>
            <a:custGeom>
              <a:avLst/>
              <a:gdLst/>
              <a:ahLst/>
              <a:cxnLst/>
              <a:rect l="l" t="t" r="r" b="b"/>
              <a:pathLst>
                <a:path w="4450" h="973" extrusionOk="0">
                  <a:moveTo>
                    <a:pt x="4356" y="0"/>
                  </a:moveTo>
                  <a:cubicBezTo>
                    <a:pt x="4304" y="24"/>
                    <a:pt x="4247" y="47"/>
                    <a:pt x="4183" y="75"/>
                  </a:cubicBezTo>
                  <a:lnTo>
                    <a:pt x="4051" y="129"/>
                  </a:lnTo>
                  <a:cubicBezTo>
                    <a:pt x="3851" y="214"/>
                    <a:pt x="3701" y="275"/>
                    <a:pt x="3539" y="322"/>
                  </a:cubicBezTo>
                  <a:cubicBezTo>
                    <a:pt x="3299" y="400"/>
                    <a:pt x="3051" y="444"/>
                    <a:pt x="2818" y="481"/>
                  </a:cubicBezTo>
                  <a:cubicBezTo>
                    <a:pt x="2703" y="502"/>
                    <a:pt x="2588" y="515"/>
                    <a:pt x="2469" y="532"/>
                  </a:cubicBezTo>
                  <a:cubicBezTo>
                    <a:pt x="2344" y="545"/>
                    <a:pt x="2212" y="549"/>
                    <a:pt x="2083" y="552"/>
                  </a:cubicBezTo>
                  <a:lnTo>
                    <a:pt x="2023" y="549"/>
                  </a:lnTo>
                  <a:cubicBezTo>
                    <a:pt x="1924" y="552"/>
                    <a:pt x="1823" y="552"/>
                    <a:pt x="1724" y="555"/>
                  </a:cubicBezTo>
                  <a:lnTo>
                    <a:pt x="1674" y="559"/>
                  </a:lnTo>
                  <a:lnTo>
                    <a:pt x="1637" y="559"/>
                  </a:lnTo>
                  <a:cubicBezTo>
                    <a:pt x="1548" y="562"/>
                    <a:pt x="1463" y="562"/>
                    <a:pt x="1379" y="566"/>
                  </a:cubicBezTo>
                  <a:lnTo>
                    <a:pt x="1345" y="566"/>
                  </a:lnTo>
                  <a:cubicBezTo>
                    <a:pt x="1240" y="562"/>
                    <a:pt x="1138" y="559"/>
                    <a:pt x="1037" y="555"/>
                  </a:cubicBezTo>
                  <a:lnTo>
                    <a:pt x="946" y="549"/>
                  </a:lnTo>
                  <a:cubicBezTo>
                    <a:pt x="851" y="545"/>
                    <a:pt x="760" y="539"/>
                    <a:pt x="668" y="532"/>
                  </a:cubicBezTo>
                  <a:cubicBezTo>
                    <a:pt x="549" y="519"/>
                    <a:pt x="431" y="502"/>
                    <a:pt x="313" y="484"/>
                  </a:cubicBezTo>
                  <a:cubicBezTo>
                    <a:pt x="235" y="471"/>
                    <a:pt x="170" y="458"/>
                    <a:pt x="110" y="444"/>
                  </a:cubicBezTo>
                  <a:cubicBezTo>
                    <a:pt x="79" y="542"/>
                    <a:pt x="49" y="644"/>
                    <a:pt x="18" y="745"/>
                  </a:cubicBezTo>
                  <a:cubicBezTo>
                    <a:pt x="11" y="762"/>
                    <a:pt x="4" y="779"/>
                    <a:pt x="1" y="796"/>
                  </a:cubicBezTo>
                  <a:cubicBezTo>
                    <a:pt x="65" y="810"/>
                    <a:pt x="133" y="823"/>
                    <a:pt x="201" y="836"/>
                  </a:cubicBezTo>
                  <a:cubicBezTo>
                    <a:pt x="302" y="857"/>
                    <a:pt x="421" y="874"/>
                    <a:pt x="563" y="888"/>
                  </a:cubicBezTo>
                  <a:lnTo>
                    <a:pt x="634" y="897"/>
                  </a:lnTo>
                  <a:cubicBezTo>
                    <a:pt x="712" y="905"/>
                    <a:pt x="793" y="911"/>
                    <a:pt x="871" y="925"/>
                  </a:cubicBezTo>
                  <a:cubicBezTo>
                    <a:pt x="952" y="941"/>
                    <a:pt x="1034" y="952"/>
                    <a:pt x="1115" y="961"/>
                  </a:cubicBezTo>
                  <a:cubicBezTo>
                    <a:pt x="1216" y="969"/>
                    <a:pt x="1315" y="972"/>
                    <a:pt x="1416" y="972"/>
                  </a:cubicBezTo>
                  <a:lnTo>
                    <a:pt x="1599" y="972"/>
                  </a:lnTo>
                  <a:lnTo>
                    <a:pt x="1667" y="969"/>
                  </a:lnTo>
                  <a:cubicBezTo>
                    <a:pt x="1924" y="958"/>
                    <a:pt x="2154" y="945"/>
                    <a:pt x="2381" y="908"/>
                  </a:cubicBezTo>
                  <a:cubicBezTo>
                    <a:pt x="2543" y="877"/>
                    <a:pt x="2710" y="844"/>
                    <a:pt x="2873" y="806"/>
                  </a:cubicBezTo>
                  <a:cubicBezTo>
                    <a:pt x="2940" y="789"/>
                    <a:pt x="3007" y="772"/>
                    <a:pt x="3079" y="758"/>
                  </a:cubicBezTo>
                  <a:lnTo>
                    <a:pt x="3106" y="755"/>
                  </a:lnTo>
                  <a:cubicBezTo>
                    <a:pt x="3187" y="738"/>
                    <a:pt x="3265" y="725"/>
                    <a:pt x="3346" y="701"/>
                  </a:cubicBezTo>
                  <a:cubicBezTo>
                    <a:pt x="3454" y="667"/>
                    <a:pt x="3563" y="623"/>
                    <a:pt x="3671" y="580"/>
                  </a:cubicBezTo>
                  <a:lnTo>
                    <a:pt x="3709" y="566"/>
                  </a:lnTo>
                  <a:cubicBezTo>
                    <a:pt x="3762" y="542"/>
                    <a:pt x="3817" y="519"/>
                    <a:pt x="3875" y="498"/>
                  </a:cubicBezTo>
                  <a:cubicBezTo>
                    <a:pt x="4037" y="433"/>
                    <a:pt x="4200" y="369"/>
                    <a:pt x="4362" y="298"/>
                  </a:cubicBezTo>
                  <a:cubicBezTo>
                    <a:pt x="4392" y="281"/>
                    <a:pt x="4423" y="264"/>
                    <a:pt x="4450" y="247"/>
                  </a:cubicBezTo>
                  <a:cubicBezTo>
                    <a:pt x="4426" y="180"/>
                    <a:pt x="4403" y="116"/>
                    <a:pt x="4376" y="47"/>
                  </a:cubicBezTo>
                  <a:cubicBezTo>
                    <a:pt x="4369" y="31"/>
                    <a:pt x="4362" y="17"/>
                    <a:pt x="4356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9" name="Google Shape;189;p38"/>
            <p:cNvSpPr/>
            <p:nvPr/>
          </p:nvSpPr>
          <p:spPr>
            <a:xfrm>
              <a:off x="11612408" y="3894074"/>
              <a:ext cx="398785" cy="230611"/>
            </a:xfrm>
            <a:custGeom>
              <a:avLst/>
              <a:gdLst/>
              <a:ahLst/>
              <a:cxnLst/>
              <a:rect l="l" t="t" r="r" b="b"/>
              <a:pathLst>
                <a:path w="3896" h="2253" extrusionOk="0">
                  <a:moveTo>
                    <a:pt x="1834" y="1"/>
                  </a:moveTo>
                  <a:cubicBezTo>
                    <a:pt x="1691" y="1"/>
                    <a:pt x="1545" y="15"/>
                    <a:pt x="1400" y="35"/>
                  </a:cubicBezTo>
                  <a:cubicBezTo>
                    <a:pt x="1335" y="41"/>
                    <a:pt x="1268" y="55"/>
                    <a:pt x="1204" y="72"/>
                  </a:cubicBezTo>
                  <a:cubicBezTo>
                    <a:pt x="1183" y="93"/>
                    <a:pt x="1159" y="110"/>
                    <a:pt x="1139" y="130"/>
                  </a:cubicBezTo>
                  <a:cubicBezTo>
                    <a:pt x="1071" y="197"/>
                    <a:pt x="1007" y="265"/>
                    <a:pt x="946" y="340"/>
                  </a:cubicBezTo>
                  <a:cubicBezTo>
                    <a:pt x="885" y="424"/>
                    <a:pt x="831" y="513"/>
                    <a:pt x="780" y="600"/>
                  </a:cubicBezTo>
                  <a:cubicBezTo>
                    <a:pt x="723" y="691"/>
                    <a:pt x="665" y="787"/>
                    <a:pt x="610" y="878"/>
                  </a:cubicBezTo>
                  <a:cubicBezTo>
                    <a:pt x="529" y="1021"/>
                    <a:pt x="452" y="1163"/>
                    <a:pt x="374" y="1305"/>
                  </a:cubicBezTo>
                  <a:cubicBezTo>
                    <a:pt x="296" y="1440"/>
                    <a:pt x="229" y="1579"/>
                    <a:pt x="164" y="1721"/>
                  </a:cubicBezTo>
                  <a:cubicBezTo>
                    <a:pt x="107" y="1857"/>
                    <a:pt x="59" y="1996"/>
                    <a:pt x="12" y="2131"/>
                  </a:cubicBezTo>
                  <a:cubicBezTo>
                    <a:pt x="8" y="2141"/>
                    <a:pt x="5" y="2148"/>
                    <a:pt x="1" y="2154"/>
                  </a:cubicBezTo>
                  <a:cubicBezTo>
                    <a:pt x="5" y="2154"/>
                    <a:pt x="8" y="2158"/>
                    <a:pt x="12" y="2158"/>
                  </a:cubicBezTo>
                  <a:cubicBezTo>
                    <a:pt x="157" y="2188"/>
                    <a:pt x="306" y="2209"/>
                    <a:pt x="472" y="2226"/>
                  </a:cubicBezTo>
                  <a:cubicBezTo>
                    <a:pt x="665" y="2240"/>
                    <a:pt x="899" y="2253"/>
                    <a:pt x="1146" y="2253"/>
                  </a:cubicBezTo>
                  <a:lnTo>
                    <a:pt x="1193" y="2253"/>
                  </a:lnTo>
                  <a:cubicBezTo>
                    <a:pt x="1288" y="2253"/>
                    <a:pt x="1383" y="2253"/>
                    <a:pt x="1478" y="2246"/>
                  </a:cubicBezTo>
                  <a:lnTo>
                    <a:pt x="1562" y="2243"/>
                  </a:lnTo>
                  <a:lnTo>
                    <a:pt x="1678" y="2243"/>
                  </a:lnTo>
                  <a:lnTo>
                    <a:pt x="1735" y="2240"/>
                  </a:lnTo>
                  <a:lnTo>
                    <a:pt x="1945" y="2240"/>
                  </a:lnTo>
                  <a:cubicBezTo>
                    <a:pt x="2162" y="2226"/>
                    <a:pt x="2382" y="2195"/>
                    <a:pt x="2606" y="2158"/>
                  </a:cubicBezTo>
                  <a:cubicBezTo>
                    <a:pt x="2801" y="2124"/>
                    <a:pt x="2961" y="2087"/>
                    <a:pt x="3106" y="2049"/>
                  </a:cubicBezTo>
                  <a:cubicBezTo>
                    <a:pt x="3222" y="2012"/>
                    <a:pt x="3343" y="1965"/>
                    <a:pt x="3495" y="1904"/>
                  </a:cubicBezTo>
                  <a:lnTo>
                    <a:pt x="3682" y="1826"/>
                  </a:lnTo>
                  <a:lnTo>
                    <a:pt x="3868" y="1748"/>
                  </a:lnTo>
                  <a:cubicBezTo>
                    <a:pt x="3878" y="1745"/>
                    <a:pt x="3889" y="1738"/>
                    <a:pt x="3895" y="1735"/>
                  </a:cubicBezTo>
                  <a:cubicBezTo>
                    <a:pt x="3886" y="1715"/>
                    <a:pt x="3878" y="1694"/>
                    <a:pt x="3868" y="1674"/>
                  </a:cubicBezTo>
                  <a:cubicBezTo>
                    <a:pt x="3794" y="1552"/>
                    <a:pt x="3716" y="1430"/>
                    <a:pt x="3638" y="1308"/>
                  </a:cubicBezTo>
                  <a:cubicBezTo>
                    <a:pt x="3556" y="1176"/>
                    <a:pt x="3462" y="1054"/>
                    <a:pt x="3367" y="932"/>
                  </a:cubicBezTo>
                  <a:lnTo>
                    <a:pt x="3367" y="932"/>
                  </a:lnTo>
                  <a:lnTo>
                    <a:pt x="3370" y="935"/>
                  </a:lnTo>
                  <a:cubicBezTo>
                    <a:pt x="3367" y="932"/>
                    <a:pt x="3361" y="926"/>
                    <a:pt x="3357" y="919"/>
                  </a:cubicBezTo>
                  <a:lnTo>
                    <a:pt x="3353" y="915"/>
                  </a:lnTo>
                  <a:cubicBezTo>
                    <a:pt x="3265" y="804"/>
                    <a:pt x="3170" y="691"/>
                    <a:pt x="3069" y="590"/>
                  </a:cubicBezTo>
                  <a:cubicBezTo>
                    <a:pt x="2971" y="499"/>
                    <a:pt x="2870" y="414"/>
                    <a:pt x="2764" y="333"/>
                  </a:cubicBezTo>
                  <a:cubicBezTo>
                    <a:pt x="2680" y="272"/>
                    <a:pt x="2595" y="214"/>
                    <a:pt x="2507" y="160"/>
                  </a:cubicBezTo>
                  <a:cubicBezTo>
                    <a:pt x="2497" y="154"/>
                    <a:pt x="2484" y="150"/>
                    <a:pt x="2470" y="143"/>
                  </a:cubicBezTo>
                  <a:cubicBezTo>
                    <a:pt x="2389" y="116"/>
                    <a:pt x="2311" y="86"/>
                    <a:pt x="2229" y="66"/>
                  </a:cubicBezTo>
                  <a:cubicBezTo>
                    <a:pt x="2142" y="41"/>
                    <a:pt x="2050" y="25"/>
                    <a:pt x="1959" y="8"/>
                  </a:cubicBezTo>
                  <a:cubicBezTo>
                    <a:pt x="1918" y="5"/>
                    <a:pt x="1877" y="1"/>
                    <a:pt x="1834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0" name="Google Shape;190;p38"/>
            <p:cNvSpPr/>
            <p:nvPr/>
          </p:nvSpPr>
          <p:spPr>
            <a:xfrm>
              <a:off x="11887747" y="3790898"/>
              <a:ext cx="1842" cy="409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"/>
                    <a:pt x="10" y="3"/>
                    <a:pt x="17" y="3"/>
                  </a:cubicBezTo>
                  <a:cubicBezTo>
                    <a:pt x="10" y="3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1" name="Google Shape;191;p38"/>
            <p:cNvSpPr/>
            <p:nvPr/>
          </p:nvSpPr>
          <p:spPr>
            <a:xfrm>
              <a:off x="11888668" y="3791205"/>
              <a:ext cx="512" cy="10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2" name="Google Shape;192;p38"/>
            <p:cNvSpPr/>
            <p:nvPr/>
          </p:nvSpPr>
          <p:spPr>
            <a:xfrm>
              <a:off x="9996304" y="1506816"/>
              <a:ext cx="1228" cy="1126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4" y="4"/>
                    <a:pt x="8" y="8"/>
                    <a:pt x="11" y="11"/>
                  </a:cubicBezTo>
                  <a:cubicBezTo>
                    <a:pt x="8" y="8"/>
                    <a:pt x="8" y="4"/>
                    <a:pt x="4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3" name="Google Shape;193;p38"/>
            <p:cNvSpPr/>
            <p:nvPr/>
          </p:nvSpPr>
          <p:spPr>
            <a:xfrm>
              <a:off x="9866413" y="59804"/>
              <a:ext cx="5186455" cy="1820121"/>
            </a:xfrm>
            <a:custGeom>
              <a:avLst/>
              <a:gdLst/>
              <a:ahLst/>
              <a:cxnLst/>
              <a:rect l="l" t="t" r="r" b="b"/>
              <a:pathLst>
                <a:path w="50670" h="17782" extrusionOk="0">
                  <a:moveTo>
                    <a:pt x="8255" y="2710"/>
                  </a:moveTo>
                  <a:cubicBezTo>
                    <a:pt x="8253" y="2710"/>
                    <a:pt x="8252" y="2710"/>
                    <a:pt x="8251" y="2711"/>
                  </a:cubicBezTo>
                  <a:lnTo>
                    <a:pt x="8251" y="2711"/>
                  </a:lnTo>
                  <a:cubicBezTo>
                    <a:pt x="8252" y="2710"/>
                    <a:pt x="8254" y="2710"/>
                    <a:pt x="8255" y="2710"/>
                  </a:cubicBezTo>
                  <a:close/>
                  <a:moveTo>
                    <a:pt x="20671" y="3190"/>
                  </a:moveTo>
                  <a:lnTo>
                    <a:pt x="20671" y="3190"/>
                  </a:lnTo>
                  <a:cubicBezTo>
                    <a:pt x="20669" y="3190"/>
                    <a:pt x="20667" y="3191"/>
                    <a:pt x="20666" y="3191"/>
                  </a:cubicBezTo>
                  <a:cubicBezTo>
                    <a:pt x="20667" y="3191"/>
                    <a:pt x="20669" y="3191"/>
                    <a:pt x="20671" y="3190"/>
                  </a:cubicBezTo>
                  <a:close/>
                  <a:moveTo>
                    <a:pt x="45697" y="3410"/>
                  </a:moveTo>
                  <a:cubicBezTo>
                    <a:pt x="45698" y="3410"/>
                    <a:pt x="45700" y="3410"/>
                    <a:pt x="45702" y="3410"/>
                  </a:cubicBezTo>
                  <a:cubicBezTo>
                    <a:pt x="45892" y="3414"/>
                    <a:pt x="46047" y="3569"/>
                    <a:pt x="46047" y="3759"/>
                  </a:cubicBezTo>
                  <a:cubicBezTo>
                    <a:pt x="46047" y="3943"/>
                    <a:pt x="45892" y="4101"/>
                    <a:pt x="45706" y="4101"/>
                  </a:cubicBezTo>
                  <a:cubicBezTo>
                    <a:pt x="45704" y="4101"/>
                    <a:pt x="45701" y="4101"/>
                    <a:pt x="45699" y="4101"/>
                  </a:cubicBezTo>
                  <a:cubicBezTo>
                    <a:pt x="45513" y="4098"/>
                    <a:pt x="45353" y="3942"/>
                    <a:pt x="45357" y="3755"/>
                  </a:cubicBezTo>
                  <a:cubicBezTo>
                    <a:pt x="45357" y="3568"/>
                    <a:pt x="45513" y="3410"/>
                    <a:pt x="45697" y="3410"/>
                  </a:cubicBezTo>
                  <a:close/>
                  <a:moveTo>
                    <a:pt x="4640" y="5191"/>
                  </a:moveTo>
                  <a:cubicBezTo>
                    <a:pt x="4642" y="5191"/>
                    <a:pt x="4644" y="5191"/>
                    <a:pt x="4646" y="5191"/>
                  </a:cubicBezTo>
                  <a:cubicBezTo>
                    <a:pt x="4832" y="5195"/>
                    <a:pt x="4991" y="5351"/>
                    <a:pt x="4988" y="5540"/>
                  </a:cubicBezTo>
                  <a:cubicBezTo>
                    <a:pt x="4988" y="5724"/>
                    <a:pt x="4832" y="5882"/>
                    <a:pt x="4648" y="5882"/>
                  </a:cubicBezTo>
                  <a:cubicBezTo>
                    <a:pt x="4646" y="5882"/>
                    <a:pt x="4644" y="5882"/>
                    <a:pt x="4642" y="5882"/>
                  </a:cubicBezTo>
                  <a:cubicBezTo>
                    <a:pt x="4453" y="5879"/>
                    <a:pt x="4297" y="5723"/>
                    <a:pt x="4297" y="5537"/>
                  </a:cubicBezTo>
                  <a:cubicBezTo>
                    <a:pt x="4297" y="5349"/>
                    <a:pt x="4453" y="5191"/>
                    <a:pt x="4640" y="5191"/>
                  </a:cubicBezTo>
                  <a:close/>
                  <a:moveTo>
                    <a:pt x="3665" y="5618"/>
                  </a:moveTo>
                  <a:cubicBezTo>
                    <a:pt x="3667" y="5618"/>
                    <a:pt x="3668" y="5618"/>
                    <a:pt x="3670" y="5618"/>
                  </a:cubicBezTo>
                  <a:cubicBezTo>
                    <a:pt x="3857" y="5621"/>
                    <a:pt x="4016" y="5777"/>
                    <a:pt x="4013" y="5963"/>
                  </a:cubicBezTo>
                  <a:cubicBezTo>
                    <a:pt x="4013" y="6151"/>
                    <a:pt x="3860" y="6309"/>
                    <a:pt x="3673" y="6309"/>
                  </a:cubicBezTo>
                  <a:cubicBezTo>
                    <a:pt x="3671" y="6309"/>
                    <a:pt x="3669" y="6309"/>
                    <a:pt x="3667" y="6309"/>
                  </a:cubicBezTo>
                  <a:cubicBezTo>
                    <a:pt x="3478" y="6306"/>
                    <a:pt x="3322" y="6150"/>
                    <a:pt x="3322" y="5960"/>
                  </a:cubicBezTo>
                  <a:cubicBezTo>
                    <a:pt x="3325" y="5776"/>
                    <a:pt x="3478" y="5618"/>
                    <a:pt x="3665" y="5618"/>
                  </a:cubicBezTo>
                  <a:close/>
                  <a:moveTo>
                    <a:pt x="21" y="9917"/>
                  </a:moveTo>
                  <a:lnTo>
                    <a:pt x="21" y="9917"/>
                  </a:lnTo>
                  <a:cubicBezTo>
                    <a:pt x="21" y="9919"/>
                    <a:pt x="21" y="9920"/>
                    <a:pt x="21" y="9922"/>
                  </a:cubicBezTo>
                  <a:cubicBezTo>
                    <a:pt x="21" y="9920"/>
                    <a:pt x="21" y="9919"/>
                    <a:pt x="21" y="9917"/>
                  </a:cubicBezTo>
                  <a:close/>
                  <a:moveTo>
                    <a:pt x="2086" y="14967"/>
                  </a:moveTo>
                  <a:cubicBezTo>
                    <a:pt x="2087" y="14968"/>
                    <a:pt x="2089" y="14969"/>
                    <a:pt x="2090" y="14970"/>
                  </a:cubicBezTo>
                  <a:lnTo>
                    <a:pt x="2090" y="14970"/>
                  </a:lnTo>
                  <a:cubicBezTo>
                    <a:pt x="2089" y="14969"/>
                    <a:pt x="2087" y="14968"/>
                    <a:pt x="2086" y="14967"/>
                  </a:cubicBezTo>
                  <a:close/>
                  <a:moveTo>
                    <a:pt x="43420" y="16258"/>
                  </a:moveTo>
                  <a:cubicBezTo>
                    <a:pt x="43418" y="16258"/>
                    <a:pt x="43415" y="16259"/>
                    <a:pt x="43414" y="16261"/>
                  </a:cubicBezTo>
                  <a:cubicBezTo>
                    <a:pt x="43416" y="16261"/>
                    <a:pt x="43419" y="16259"/>
                    <a:pt x="43420" y="16258"/>
                  </a:cubicBezTo>
                  <a:close/>
                  <a:moveTo>
                    <a:pt x="38013" y="16755"/>
                  </a:moveTo>
                  <a:cubicBezTo>
                    <a:pt x="38008" y="16757"/>
                    <a:pt x="38004" y="16759"/>
                    <a:pt x="38000" y="16761"/>
                  </a:cubicBezTo>
                  <a:lnTo>
                    <a:pt x="38000" y="16761"/>
                  </a:lnTo>
                  <a:cubicBezTo>
                    <a:pt x="38004" y="16759"/>
                    <a:pt x="38008" y="16757"/>
                    <a:pt x="38013" y="16755"/>
                  </a:cubicBezTo>
                  <a:close/>
                  <a:moveTo>
                    <a:pt x="11629" y="16815"/>
                  </a:moveTo>
                  <a:lnTo>
                    <a:pt x="11629" y="16815"/>
                  </a:lnTo>
                  <a:cubicBezTo>
                    <a:pt x="11630" y="16816"/>
                    <a:pt x="11631" y="16817"/>
                    <a:pt x="11631" y="16819"/>
                  </a:cubicBezTo>
                  <a:cubicBezTo>
                    <a:pt x="11631" y="16818"/>
                    <a:pt x="11630" y="16816"/>
                    <a:pt x="11629" y="16815"/>
                  </a:cubicBezTo>
                  <a:close/>
                  <a:moveTo>
                    <a:pt x="30544" y="1"/>
                  </a:moveTo>
                  <a:cubicBezTo>
                    <a:pt x="30255" y="1"/>
                    <a:pt x="29966" y="9"/>
                    <a:pt x="29680" y="11"/>
                  </a:cubicBezTo>
                  <a:cubicBezTo>
                    <a:pt x="29178" y="17"/>
                    <a:pt x="28677" y="21"/>
                    <a:pt x="28176" y="24"/>
                  </a:cubicBezTo>
                  <a:cubicBezTo>
                    <a:pt x="27715" y="34"/>
                    <a:pt x="27258" y="62"/>
                    <a:pt x="26795" y="75"/>
                  </a:cubicBezTo>
                  <a:cubicBezTo>
                    <a:pt x="26334" y="85"/>
                    <a:pt x="25870" y="98"/>
                    <a:pt x="25406" y="126"/>
                  </a:cubicBezTo>
                  <a:cubicBezTo>
                    <a:pt x="25190" y="139"/>
                    <a:pt x="24973" y="167"/>
                    <a:pt x="24756" y="190"/>
                  </a:cubicBezTo>
                  <a:cubicBezTo>
                    <a:pt x="24509" y="220"/>
                    <a:pt x="24262" y="245"/>
                    <a:pt x="24015" y="265"/>
                  </a:cubicBezTo>
                  <a:cubicBezTo>
                    <a:pt x="23568" y="295"/>
                    <a:pt x="23113" y="298"/>
                    <a:pt x="22663" y="306"/>
                  </a:cubicBezTo>
                  <a:cubicBezTo>
                    <a:pt x="22102" y="329"/>
                    <a:pt x="21539" y="390"/>
                    <a:pt x="20974" y="417"/>
                  </a:cubicBezTo>
                  <a:cubicBezTo>
                    <a:pt x="20692" y="431"/>
                    <a:pt x="20411" y="437"/>
                    <a:pt x="20131" y="451"/>
                  </a:cubicBezTo>
                  <a:cubicBezTo>
                    <a:pt x="19850" y="461"/>
                    <a:pt x="19572" y="481"/>
                    <a:pt x="19294" y="515"/>
                  </a:cubicBezTo>
                  <a:cubicBezTo>
                    <a:pt x="18908" y="580"/>
                    <a:pt x="18529" y="661"/>
                    <a:pt x="18146" y="736"/>
                  </a:cubicBezTo>
                  <a:cubicBezTo>
                    <a:pt x="17743" y="814"/>
                    <a:pt x="17340" y="867"/>
                    <a:pt x="16931" y="925"/>
                  </a:cubicBezTo>
                  <a:cubicBezTo>
                    <a:pt x="16368" y="1013"/>
                    <a:pt x="15810" y="1111"/>
                    <a:pt x="15248" y="1203"/>
                  </a:cubicBezTo>
                  <a:cubicBezTo>
                    <a:pt x="14686" y="1291"/>
                    <a:pt x="14120" y="1378"/>
                    <a:pt x="13565" y="1497"/>
                  </a:cubicBezTo>
                  <a:cubicBezTo>
                    <a:pt x="13264" y="1561"/>
                    <a:pt x="12966" y="1626"/>
                    <a:pt x="12667" y="1683"/>
                  </a:cubicBezTo>
                  <a:cubicBezTo>
                    <a:pt x="12376" y="1741"/>
                    <a:pt x="12081" y="1785"/>
                    <a:pt x="11790" y="1839"/>
                  </a:cubicBezTo>
                  <a:cubicBezTo>
                    <a:pt x="11242" y="1947"/>
                    <a:pt x="10704" y="2103"/>
                    <a:pt x="10162" y="2236"/>
                  </a:cubicBezTo>
                  <a:cubicBezTo>
                    <a:pt x="9840" y="2313"/>
                    <a:pt x="9515" y="2381"/>
                    <a:pt x="9196" y="2462"/>
                  </a:cubicBezTo>
                  <a:cubicBezTo>
                    <a:pt x="8885" y="2540"/>
                    <a:pt x="8574" y="2622"/>
                    <a:pt x="8262" y="2710"/>
                  </a:cubicBezTo>
                  <a:cubicBezTo>
                    <a:pt x="8259" y="2710"/>
                    <a:pt x="8252" y="2710"/>
                    <a:pt x="8249" y="2713"/>
                  </a:cubicBezTo>
                  <a:cubicBezTo>
                    <a:pt x="8250" y="2712"/>
                    <a:pt x="8250" y="2711"/>
                    <a:pt x="8251" y="2711"/>
                  </a:cubicBezTo>
                  <a:lnTo>
                    <a:pt x="8251" y="2711"/>
                  </a:lnTo>
                  <a:cubicBezTo>
                    <a:pt x="7758" y="2859"/>
                    <a:pt x="7269" y="3018"/>
                    <a:pt x="6786" y="3191"/>
                  </a:cubicBezTo>
                  <a:cubicBezTo>
                    <a:pt x="6305" y="3360"/>
                    <a:pt x="5834" y="3546"/>
                    <a:pt x="5353" y="3715"/>
                  </a:cubicBezTo>
                  <a:cubicBezTo>
                    <a:pt x="4880" y="3885"/>
                    <a:pt x="4402" y="4044"/>
                    <a:pt x="3939" y="4233"/>
                  </a:cubicBezTo>
                  <a:cubicBezTo>
                    <a:pt x="3695" y="4335"/>
                    <a:pt x="3451" y="4436"/>
                    <a:pt x="3207" y="4535"/>
                  </a:cubicBezTo>
                  <a:cubicBezTo>
                    <a:pt x="2990" y="4623"/>
                    <a:pt x="2770" y="4707"/>
                    <a:pt x="2557" y="4796"/>
                  </a:cubicBezTo>
                  <a:cubicBezTo>
                    <a:pt x="2303" y="4913"/>
                    <a:pt x="2056" y="5035"/>
                    <a:pt x="1809" y="5165"/>
                  </a:cubicBezTo>
                  <a:cubicBezTo>
                    <a:pt x="1622" y="5469"/>
                    <a:pt x="1440" y="5777"/>
                    <a:pt x="1277" y="6092"/>
                  </a:cubicBezTo>
                  <a:cubicBezTo>
                    <a:pt x="1084" y="6471"/>
                    <a:pt x="898" y="6854"/>
                    <a:pt x="701" y="7234"/>
                  </a:cubicBezTo>
                  <a:cubicBezTo>
                    <a:pt x="708" y="7220"/>
                    <a:pt x="715" y="7206"/>
                    <a:pt x="724" y="7193"/>
                  </a:cubicBezTo>
                  <a:lnTo>
                    <a:pt x="724" y="7193"/>
                  </a:lnTo>
                  <a:cubicBezTo>
                    <a:pt x="616" y="7399"/>
                    <a:pt x="521" y="7606"/>
                    <a:pt x="437" y="7819"/>
                  </a:cubicBezTo>
                  <a:cubicBezTo>
                    <a:pt x="335" y="8114"/>
                    <a:pt x="257" y="8408"/>
                    <a:pt x="186" y="8709"/>
                  </a:cubicBezTo>
                  <a:cubicBezTo>
                    <a:pt x="106" y="9111"/>
                    <a:pt x="54" y="9512"/>
                    <a:pt x="21" y="9917"/>
                  </a:cubicBezTo>
                  <a:lnTo>
                    <a:pt x="21" y="9917"/>
                  </a:lnTo>
                  <a:cubicBezTo>
                    <a:pt x="22" y="9915"/>
                    <a:pt x="22" y="9913"/>
                    <a:pt x="24" y="9911"/>
                  </a:cubicBezTo>
                  <a:lnTo>
                    <a:pt x="24" y="9911"/>
                  </a:lnTo>
                  <a:cubicBezTo>
                    <a:pt x="21" y="9915"/>
                    <a:pt x="21" y="9922"/>
                    <a:pt x="21" y="9928"/>
                  </a:cubicBezTo>
                  <a:lnTo>
                    <a:pt x="21" y="9932"/>
                  </a:lnTo>
                  <a:cubicBezTo>
                    <a:pt x="4" y="10274"/>
                    <a:pt x="0" y="10613"/>
                    <a:pt x="17" y="10955"/>
                  </a:cubicBezTo>
                  <a:cubicBezTo>
                    <a:pt x="38" y="11242"/>
                    <a:pt x="71" y="11527"/>
                    <a:pt x="122" y="11811"/>
                  </a:cubicBezTo>
                  <a:cubicBezTo>
                    <a:pt x="190" y="12130"/>
                    <a:pt x="274" y="12441"/>
                    <a:pt x="373" y="12749"/>
                  </a:cubicBezTo>
                  <a:cubicBezTo>
                    <a:pt x="416" y="12865"/>
                    <a:pt x="464" y="12979"/>
                    <a:pt x="508" y="13095"/>
                  </a:cubicBezTo>
                  <a:cubicBezTo>
                    <a:pt x="515" y="13115"/>
                    <a:pt x="515" y="13132"/>
                    <a:pt x="518" y="13152"/>
                  </a:cubicBezTo>
                  <a:cubicBezTo>
                    <a:pt x="542" y="13196"/>
                    <a:pt x="566" y="13240"/>
                    <a:pt x="593" y="13284"/>
                  </a:cubicBezTo>
                  <a:cubicBezTo>
                    <a:pt x="738" y="13494"/>
                    <a:pt x="891" y="13694"/>
                    <a:pt x="1050" y="13897"/>
                  </a:cubicBezTo>
                  <a:cubicBezTo>
                    <a:pt x="1121" y="13979"/>
                    <a:pt x="1199" y="14056"/>
                    <a:pt x="1270" y="14137"/>
                  </a:cubicBezTo>
                  <a:lnTo>
                    <a:pt x="1273" y="14137"/>
                  </a:lnTo>
                  <a:cubicBezTo>
                    <a:pt x="1277" y="14141"/>
                    <a:pt x="1277" y="14145"/>
                    <a:pt x="1280" y="14148"/>
                  </a:cubicBezTo>
                  <a:cubicBezTo>
                    <a:pt x="1371" y="14253"/>
                    <a:pt x="1463" y="14357"/>
                    <a:pt x="1557" y="14456"/>
                  </a:cubicBezTo>
                  <a:cubicBezTo>
                    <a:pt x="1737" y="14645"/>
                    <a:pt x="1930" y="14821"/>
                    <a:pt x="2123" y="14995"/>
                  </a:cubicBezTo>
                  <a:cubicBezTo>
                    <a:pt x="2112" y="14985"/>
                    <a:pt x="2102" y="14976"/>
                    <a:pt x="2090" y="14970"/>
                  </a:cubicBezTo>
                  <a:lnTo>
                    <a:pt x="2090" y="14970"/>
                  </a:lnTo>
                  <a:cubicBezTo>
                    <a:pt x="2096" y="14973"/>
                    <a:pt x="2100" y="14978"/>
                    <a:pt x="2103" y="14981"/>
                  </a:cubicBezTo>
                  <a:cubicBezTo>
                    <a:pt x="2147" y="15018"/>
                    <a:pt x="2191" y="15056"/>
                    <a:pt x="2232" y="15092"/>
                  </a:cubicBezTo>
                  <a:cubicBezTo>
                    <a:pt x="2228" y="15089"/>
                    <a:pt x="2225" y="15086"/>
                    <a:pt x="2218" y="15082"/>
                  </a:cubicBezTo>
                  <a:lnTo>
                    <a:pt x="2218" y="15082"/>
                  </a:lnTo>
                  <a:cubicBezTo>
                    <a:pt x="2232" y="15094"/>
                    <a:pt x="2245" y="15105"/>
                    <a:pt x="2257" y="15116"/>
                  </a:cubicBezTo>
                  <a:lnTo>
                    <a:pt x="2257" y="15116"/>
                  </a:lnTo>
                  <a:cubicBezTo>
                    <a:pt x="2254" y="15114"/>
                    <a:pt x="2251" y="15112"/>
                    <a:pt x="2248" y="15109"/>
                  </a:cubicBezTo>
                  <a:lnTo>
                    <a:pt x="2248" y="15109"/>
                  </a:lnTo>
                  <a:cubicBezTo>
                    <a:pt x="2258" y="15118"/>
                    <a:pt x="2268" y="15126"/>
                    <a:pt x="2277" y="15135"/>
                  </a:cubicBezTo>
                  <a:lnTo>
                    <a:pt x="2277" y="15135"/>
                  </a:lnTo>
                  <a:cubicBezTo>
                    <a:pt x="2279" y="15137"/>
                    <a:pt x="2281" y="15138"/>
                    <a:pt x="2282" y="15140"/>
                  </a:cubicBezTo>
                  <a:cubicBezTo>
                    <a:pt x="2281" y="15139"/>
                    <a:pt x="2280" y="15138"/>
                    <a:pt x="2279" y="15137"/>
                  </a:cubicBezTo>
                  <a:lnTo>
                    <a:pt x="2279" y="15137"/>
                  </a:lnTo>
                  <a:cubicBezTo>
                    <a:pt x="2470" y="15305"/>
                    <a:pt x="2673" y="15456"/>
                    <a:pt x="2878" y="15600"/>
                  </a:cubicBezTo>
                  <a:cubicBezTo>
                    <a:pt x="3071" y="15726"/>
                    <a:pt x="3271" y="15837"/>
                    <a:pt x="3475" y="15942"/>
                  </a:cubicBezTo>
                  <a:cubicBezTo>
                    <a:pt x="3792" y="16098"/>
                    <a:pt x="4117" y="16234"/>
                    <a:pt x="4439" y="16376"/>
                  </a:cubicBezTo>
                  <a:cubicBezTo>
                    <a:pt x="4775" y="16522"/>
                    <a:pt x="5110" y="16656"/>
                    <a:pt x="5448" y="16786"/>
                  </a:cubicBezTo>
                  <a:cubicBezTo>
                    <a:pt x="5560" y="16823"/>
                    <a:pt x="5672" y="16853"/>
                    <a:pt x="5787" y="16884"/>
                  </a:cubicBezTo>
                  <a:cubicBezTo>
                    <a:pt x="6004" y="16931"/>
                    <a:pt x="6224" y="16969"/>
                    <a:pt x="6441" y="17029"/>
                  </a:cubicBezTo>
                  <a:cubicBezTo>
                    <a:pt x="6661" y="17090"/>
                    <a:pt x="6884" y="17164"/>
                    <a:pt x="7108" y="17233"/>
                  </a:cubicBezTo>
                  <a:cubicBezTo>
                    <a:pt x="7331" y="17297"/>
                    <a:pt x="7561" y="17358"/>
                    <a:pt x="7785" y="17429"/>
                  </a:cubicBezTo>
                  <a:cubicBezTo>
                    <a:pt x="8018" y="17500"/>
                    <a:pt x="8249" y="17564"/>
                    <a:pt x="8485" y="17619"/>
                  </a:cubicBezTo>
                  <a:cubicBezTo>
                    <a:pt x="8679" y="17659"/>
                    <a:pt x="8875" y="17697"/>
                    <a:pt x="9071" y="17720"/>
                  </a:cubicBezTo>
                  <a:cubicBezTo>
                    <a:pt x="9234" y="17731"/>
                    <a:pt x="9397" y="17734"/>
                    <a:pt x="9561" y="17734"/>
                  </a:cubicBezTo>
                  <a:cubicBezTo>
                    <a:pt x="9708" y="17734"/>
                    <a:pt x="9855" y="17732"/>
                    <a:pt x="10003" y="17730"/>
                  </a:cubicBezTo>
                  <a:cubicBezTo>
                    <a:pt x="10314" y="17724"/>
                    <a:pt x="10629" y="17730"/>
                    <a:pt x="10940" y="17717"/>
                  </a:cubicBezTo>
                  <a:cubicBezTo>
                    <a:pt x="10958" y="17713"/>
                    <a:pt x="10975" y="17713"/>
                    <a:pt x="10992" y="17713"/>
                  </a:cubicBezTo>
                  <a:lnTo>
                    <a:pt x="11025" y="17713"/>
                  </a:lnTo>
                  <a:cubicBezTo>
                    <a:pt x="11039" y="17713"/>
                    <a:pt x="11056" y="17710"/>
                    <a:pt x="11070" y="17710"/>
                  </a:cubicBezTo>
                  <a:cubicBezTo>
                    <a:pt x="11083" y="17706"/>
                    <a:pt x="11090" y="17697"/>
                    <a:pt x="11103" y="17693"/>
                  </a:cubicBezTo>
                  <a:cubicBezTo>
                    <a:pt x="11137" y="17686"/>
                    <a:pt x="11171" y="17683"/>
                    <a:pt x="11205" y="17680"/>
                  </a:cubicBezTo>
                  <a:cubicBezTo>
                    <a:pt x="11208" y="17676"/>
                    <a:pt x="11208" y="17669"/>
                    <a:pt x="11212" y="17666"/>
                  </a:cubicBezTo>
                  <a:cubicBezTo>
                    <a:pt x="11266" y="17581"/>
                    <a:pt x="11323" y="17500"/>
                    <a:pt x="11381" y="17419"/>
                  </a:cubicBezTo>
                  <a:cubicBezTo>
                    <a:pt x="11448" y="17324"/>
                    <a:pt x="11533" y="17239"/>
                    <a:pt x="11598" y="17141"/>
                  </a:cubicBezTo>
                  <a:cubicBezTo>
                    <a:pt x="11608" y="17124"/>
                    <a:pt x="11618" y="17108"/>
                    <a:pt x="11628" y="17090"/>
                  </a:cubicBezTo>
                  <a:cubicBezTo>
                    <a:pt x="11631" y="17080"/>
                    <a:pt x="11634" y="17067"/>
                    <a:pt x="11639" y="17056"/>
                  </a:cubicBezTo>
                  <a:cubicBezTo>
                    <a:pt x="11648" y="17029"/>
                    <a:pt x="11655" y="17002"/>
                    <a:pt x="11662" y="16975"/>
                  </a:cubicBezTo>
                  <a:lnTo>
                    <a:pt x="11659" y="16975"/>
                  </a:lnTo>
                  <a:cubicBezTo>
                    <a:pt x="11659" y="16978"/>
                    <a:pt x="11659" y="16985"/>
                    <a:pt x="11655" y="16992"/>
                  </a:cubicBezTo>
                  <a:lnTo>
                    <a:pt x="11655" y="16992"/>
                  </a:lnTo>
                  <a:cubicBezTo>
                    <a:pt x="11659" y="16985"/>
                    <a:pt x="11659" y="16978"/>
                    <a:pt x="11659" y="16972"/>
                  </a:cubicBezTo>
                  <a:cubicBezTo>
                    <a:pt x="11655" y="16928"/>
                    <a:pt x="11648" y="16880"/>
                    <a:pt x="11639" y="16836"/>
                  </a:cubicBezTo>
                  <a:cubicBezTo>
                    <a:pt x="11639" y="16830"/>
                    <a:pt x="11634" y="16826"/>
                    <a:pt x="11634" y="16819"/>
                  </a:cubicBezTo>
                  <a:cubicBezTo>
                    <a:pt x="11631" y="16819"/>
                    <a:pt x="11631" y="16816"/>
                    <a:pt x="11628" y="16813"/>
                  </a:cubicBezTo>
                  <a:lnTo>
                    <a:pt x="11628" y="16813"/>
                  </a:lnTo>
                  <a:cubicBezTo>
                    <a:pt x="11628" y="16813"/>
                    <a:pt x="11628" y="16813"/>
                    <a:pt x="11628" y="16814"/>
                  </a:cubicBezTo>
                  <a:lnTo>
                    <a:pt x="11628" y="16814"/>
                  </a:lnTo>
                  <a:cubicBezTo>
                    <a:pt x="11626" y="16810"/>
                    <a:pt x="11624" y="16808"/>
                    <a:pt x="11621" y="16806"/>
                  </a:cubicBezTo>
                  <a:lnTo>
                    <a:pt x="11618" y="16803"/>
                  </a:lnTo>
                  <a:cubicBezTo>
                    <a:pt x="11611" y="16799"/>
                    <a:pt x="11608" y="16792"/>
                    <a:pt x="11601" y="16786"/>
                  </a:cubicBezTo>
                  <a:cubicBezTo>
                    <a:pt x="11526" y="16769"/>
                    <a:pt x="11452" y="16752"/>
                    <a:pt x="11387" y="16721"/>
                  </a:cubicBezTo>
                  <a:cubicBezTo>
                    <a:pt x="11289" y="16721"/>
                    <a:pt x="11192" y="16717"/>
                    <a:pt x="11093" y="16714"/>
                  </a:cubicBezTo>
                  <a:cubicBezTo>
                    <a:pt x="10761" y="16691"/>
                    <a:pt x="10429" y="16667"/>
                    <a:pt x="10094" y="16647"/>
                  </a:cubicBezTo>
                  <a:cubicBezTo>
                    <a:pt x="9938" y="16640"/>
                    <a:pt x="9786" y="16613"/>
                    <a:pt x="9630" y="16592"/>
                  </a:cubicBezTo>
                  <a:cubicBezTo>
                    <a:pt x="9478" y="16572"/>
                    <a:pt x="9326" y="16559"/>
                    <a:pt x="9170" y="16542"/>
                  </a:cubicBezTo>
                  <a:cubicBezTo>
                    <a:pt x="9092" y="16535"/>
                    <a:pt x="9018" y="16511"/>
                    <a:pt x="8940" y="16494"/>
                  </a:cubicBezTo>
                  <a:cubicBezTo>
                    <a:pt x="8821" y="16484"/>
                    <a:pt x="8702" y="16474"/>
                    <a:pt x="8584" y="16457"/>
                  </a:cubicBezTo>
                  <a:cubicBezTo>
                    <a:pt x="8455" y="16440"/>
                    <a:pt x="8330" y="16430"/>
                    <a:pt x="8201" y="16409"/>
                  </a:cubicBezTo>
                  <a:cubicBezTo>
                    <a:pt x="8069" y="16389"/>
                    <a:pt x="7934" y="16369"/>
                    <a:pt x="7799" y="16348"/>
                  </a:cubicBezTo>
                  <a:lnTo>
                    <a:pt x="7802" y="16348"/>
                  </a:lnTo>
                  <a:cubicBezTo>
                    <a:pt x="7392" y="16288"/>
                    <a:pt x="6986" y="16206"/>
                    <a:pt x="6576" y="16128"/>
                  </a:cubicBezTo>
                  <a:cubicBezTo>
                    <a:pt x="6339" y="16081"/>
                    <a:pt x="6102" y="16037"/>
                    <a:pt x="5865" y="15993"/>
                  </a:cubicBezTo>
                  <a:cubicBezTo>
                    <a:pt x="5770" y="15976"/>
                    <a:pt x="5672" y="15959"/>
                    <a:pt x="5577" y="15942"/>
                  </a:cubicBezTo>
                  <a:cubicBezTo>
                    <a:pt x="5462" y="15912"/>
                    <a:pt x="5350" y="15884"/>
                    <a:pt x="5239" y="15854"/>
                  </a:cubicBezTo>
                  <a:cubicBezTo>
                    <a:pt x="5171" y="15831"/>
                    <a:pt x="5103" y="15810"/>
                    <a:pt x="5032" y="15793"/>
                  </a:cubicBezTo>
                  <a:cubicBezTo>
                    <a:pt x="4944" y="15767"/>
                    <a:pt x="4856" y="15739"/>
                    <a:pt x="4767" y="15706"/>
                  </a:cubicBezTo>
                  <a:cubicBezTo>
                    <a:pt x="4453" y="15597"/>
                    <a:pt x="4148" y="15472"/>
                    <a:pt x="3857" y="15309"/>
                  </a:cubicBezTo>
                  <a:cubicBezTo>
                    <a:pt x="3695" y="15221"/>
                    <a:pt x="3539" y="15123"/>
                    <a:pt x="3379" y="15028"/>
                  </a:cubicBezTo>
                  <a:cubicBezTo>
                    <a:pt x="3227" y="14934"/>
                    <a:pt x="3075" y="14835"/>
                    <a:pt x="2936" y="14723"/>
                  </a:cubicBezTo>
                  <a:cubicBezTo>
                    <a:pt x="2638" y="14483"/>
                    <a:pt x="2337" y="14239"/>
                    <a:pt x="2062" y="13971"/>
                  </a:cubicBezTo>
                  <a:cubicBezTo>
                    <a:pt x="1798" y="13715"/>
                    <a:pt x="1557" y="13413"/>
                    <a:pt x="1379" y="13095"/>
                  </a:cubicBezTo>
                  <a:cubicBezTo>
                    <a:pt x="1290" y="12943"/>
                    <a:pt x="1216" y="12783"/>
                    <a:pt x="1145" y="12624"/>
                  </a:cubicBezTo>
                  <a:cubicBezTo>
                    <a:pt x="1037" y="12374"/>
                    <a:pt x="952" y="12116"/>
                    <a:pt x="918" y="11845"/>
                  </a:cubicBezTo>
                  <a:cubicBezTo>
                    <a:pt x="894" y="11635"/>
                    <a:pt x="867" y="11425"/>
                    <a:pt x="846" y="11219"/>
                  </a:cubicBezTo>
                  <a:cubicBezTo>
                    <a:pt x="823" y="10934"/>
                    <a:pt x="880" y="10653"/>
                    <a:pt x="921" y="10375"/>
                  </a:cubicBezTo>
                  <a:cubicBezTo>
                    <a:pt x="982" y="9976"/>
                    <a:pt x="1087" y="9586"/>
                    <a:pt x="1287" y="9234"/>
                  </a:cubicBezTo>
                  <a:cubicBezTo>
                    <a:pt x="1453" y="8947"/>
                    <a:pt x="1683" y="8686"/>
                    <a:pt x="1920" y="8453"/>
                  </a:cubicBezTo>
                  <a:cubicBezTo>
                    <a:pt x="2123" y="8249"/>
                    <a:pt x="2343" y="8056"/>
                    <a:pt x="2567" y="7876"/>
                  </a:cubicBezTo>
                  <a:cubicBezTo>
                    <a:pt x="2689" y="7775"/>
                    <a:pt x="2814" y="7681"/>
                    <a:pt x="2946" y="7589"/>
                  </a:cubicBezTo>
                  <a:cubicBezTo>
                    <a:pt x="3075" y="7504"/>
                    <a:pt x="3217" y="7440"/>
                    <a:pt x="3356" y="7379"/>
                  </a:cubicBezTo>
                  <a:cubicBezTo>
                    <a:pt x="3623" y="7257"/>
                    <a:pt x="3898" y="7148"/>
                    <a:pt x="4169" y="7034"/>
                  </a:cubicBezTo>
                  <a:lnTo>
                    <a:pt x="4169" y="7037"/>
                  </a:lnTo>
                  <a:cubicBezTo>
                    <a:pt x="4500" y="6881"/>
                    <a:pt x="4832" y="6722"/>
                    <a:pt x="5171" y="6573"/>
                  </a:cubicBezTo>
                  <a:cubicBezTo>
                    <a:pt x="5519" y="6417"/>
                    <a:pt x="5869" y="6271"/>
                    <a:pt x="6224" y="6132"/>
                  </a:cubicBezTo>
                  <a:cubicBezTo>
                    <a:pt x="6549" y="6007"/>
                    <a:pt x="6874" y="5879"/>
                    <a:pt x="7205" y="5771"/>
                  </a:cubicBezTo>
                  <a:cubicBezTo>
                    <a:pt x="7555" y="5655"/>
                    <a:pt x="7907" y="5547"/>
                    <a:pt x="8262" y="5452"/>
                  </a:cubicBezTo>
                  <a:cubicBezTo>
                    <a:pt x="8990" y="5259"/>
                    <a:pt x="9718" y="5066"/>
                    <a:pt x="10453" y="4887"/>
                  </a:cubicBezTo>
                  <a:cubicBezTo>
                    <a:pt x="10795" y="4802"/>
                    <a:pt x="11140" y="4727"/>
                    <a:pt x="11486" y="4643"/>
                  </a:cubicBezTo>
                  <a:cubicBezTo>
                    <a:pt x="11862" y="4552"/>
                    <a:pt x="12234" y="4457"/>
                    <a:pt x="12610" y="4362"/>
                  </a:cubicBezTo>
                  <a:cubicBezTo>
                    <a:pt x="13122" y="4230"/>
                    <a:pt x="13636" y="4121"/>
                    <a:pt x="14147" y="4007"/>
                  </a:cubicBezTo>
                  <a:cubicBezTo>
                    <a:pt x="14408" y="3949"/>
                    <a:pt x="14669" y="3888"/>
                    <a:pt x="14933" y="3844"/>
                  </a:cubicBezTo>
                  <a:cubicBezTo>
                    <a:pt x="15217" y="3793"/>
                    <a:pt x="15502" y="3749"/>
                    <a:pt x="15790" y="3712"/>
                  </a:cubicBezTo>
                  <a:lnTo>
                    <a:pt x="15790" y="3715"/>
                  </a:lnTo>
                  <a:cubicBezTo>
                    <a:pt x="15790" y="3712"/>
                    <a:pt x="15790" y="3712"/>
                    <a:pt x="15793" y="3712"/>
                  </a:cubicBezTo>
                  <a:cubicBezTo>
                    <a:pt x="15803" y="3708"/>
                    <a:pt x="15813" y="3708"/>
                    <a:pt x="15824" y="3708"/>
                  </a:cubicBezTo>
                  <a:cubicBezTo>
                    <a:pt x="15816" y="3708"/>
                    <a:pt x="15810" y="3708"/>
                    <a:pt x="15803" y="3712"/>
                  </a:cubicBezTo>
                  <a:cubicBezTo>
                    <a:pt x="15813" y="3708"/>
                    <a:pt x="15824" y="3708"/>
                    <a:pt x="15833" y="3708"/>
                  </a:cubicBezTo>
                  <a:lnTo>
                    <a:pt x="15830" y="3708"/>
                  </a:lnTo>
                  <a:cubicBezTo>
                    <a:pt x="16132" y="3664"/>
                    <a:pt x="16433" y="3630"/>
                    <a:pt x="16734" y="3590"/>
                  </a:cubicBezTo>
                  <a:cubicBezTo>
                    <a:pt x="17052" y="3546"/>
                    <a:pt x="17378" y="3495"/>
                    <a:pt x="17699" y="3471"/>
                  </a:cubicBezTo>
                  <a:cubicBezTo>
                    <a:pt x="18028" y="3447"/>
                    <a:pt x="18356" y="3434"/>
                    <a:pt x="18681" y="3407"/>
                  </a:cubicBezTo>
                  <a:cubicBezTo>
                    <a:pt x="19348" y="3349"/>
                    <a:pt x="20015" y="3275"/>
                    <a:pt x="20675" y="3187"/>
                  </a:cubicBezTo>
                  <a:lnTo>
                    <a:pt x="20675" y="3187"/>
                  </a:lnTo>
                  <a:cubicBezTo>
                    <a:pt x="20674" y="3188"/>
                    <a:pt x="20673" y="3189"/>
                    <a:pt x="20671" y="3190"/>
                  </a:cubicBezTo>
                  <a:lnTo>
                    <a:pt x="20671" y="3190"/>
                  </a:lnTo>
                  <a:cubicBezTo>
                    <a:pt x="20676" y="3189"/>
                    <a:pt x="20681" y="3187"/>
                    <a:pt x="20686" y="3187"/>
                  </a:cubicBezTo>
                  <a:cubicBezTo>
                    <a:pt x="20692" y="3183"/>
                    <a:pt x="20703" y="3183"/>
                    <a:pt x="20709" y="3183"/>
                  </a:cubicBezTo>
                  <a:lnTo>
                    <a:pt x="20700" y="3183"/>
                  </a:lnTo>
                  <a:cubicBezTo>
                    <a:pt x="21041" y="3133"/>
                    <a:pt x="21383" y="3075"/>
                    <a:pt x="21725" y="3021"/>
                  </a:cubicBezTo>
                  <a:cubicBezTo>
                    <a:pt x="22098" y="2957"/>
                    <a:pt x="22471" y="2896"/>
                    <a:pt x="22843" y="2866"/>
                  </a:cubicBezTo>
                  <a:cubicBezTo>
                    <a:pt x="23212" y="2838"/>
                    <a:pt x="23581" y="2811"/>
                    <a:pt x="23954" y="2805"/>
                  </a:cubicBezTo>
                  <a:cubicBezTo>
                    <a:pt x="24343" y="2797"/>
                    <a:pt x="24732" y="2797"/>
                    <a:pt x="25121" y="2797"/>
                  </a:cubicBezTo>
                  <a:lnTo>
                    <a:pt x="25663" y="2797"/>
                  </a:lnTo>
                  <a:cubicBezTo>
                    <a:pt x="26656" y="2780"/>
                    <a:pt x="27648" y="2757"/>
                    <a:pt x="28639" y="2757"/>
                  </a:cubicBezTo>
                  <a:lnTo>
                    <a:pt x="28592" y="2757"/>
                  </a:lnTo>
                  <a:cubicBezTo>
                    <a:pt x="28883" y="2753"/>
                    <a:pt x="29172" y="2747"/>
                    <a:pt x="29459" y="2744"/>
                  </a:cubicBezTo>
                  <a:cubicBezTo>
                    <a:pt x="29562" y="2744"/>
                    <a:pt x="29665" y="2743"/>
                    <a:pt x="29767" y="2743"/>
                  </a:cubicBezTo>
                  <a:cubicBezTo>
                    <a:pt x="29860" y="2743"/>
                    <a:pt x="29952" y="2743"/>
                    <a:pt x="30045" y="2747"/>
                  </a:cubicBezTo>
                  <a:cubicBezTo>
                    <a:pt x="30228" y="2750"/>
                    <a:pt x="30414" y="2777"/>
                    <a:pt x="30590" y="2835"/>
                  </a:cubicBezTo>
                  <a:cubicBezTo>
                    <a:pt x="30597" y="2838"/>
                    <a:pt x="30600" y="2841"/>
                    <a:pt x="30604" y="2845"/>
                  </a:cubicBezTo>
                  <a:cubicBezTo>
                    <a:pt x="30841" y="2852"/>
                    <a:pt x="31077" y="2855"/>
                    <a:pt x="31315" y="2855"/>
                  </a:cubicBezTo>
                  <a:cubicBezTo>
                    <a:pt x="31562" y="2858"/>
                    <a:pt x="31816" y="2858"/>
                    <a:pt x="32063" y="2869"/>
                  </a:cubicBezTo>
                  <a:cubicBezTo>
                    <a:pt x="32456" y="2879"/>
                    <a:pt x="32842" y="2902"/>
                    <a:pt x="33231" y="2933"/>
                  </a:cubicBezTo>
                  <a:cubicBezTo>
                    <a:pt x="33590" y="2960"/>
                    <a:pt x="33953" y="2991"/>
                    <a:pt x="34312" y="3011"/>
                  </a:cubicBezTo>
                  <a:cubicBezTo>
                    <a:pt x="34901" y="3044"/>
                    <a:pt x="35486" y="3082"/>
                    <a:pt x="36069" y="3130"/>
                  </a:cubicBezTo>
                  <a:cubicBezTo>
                    <a:pt x="36140" y="3136"/>
                    <a:pt x="36211" y="3143"/>
                    <a:pt x="36283" y="3146"/>
                  </a:cubicBezTo>
                  <a:lnTo>
                    <a:pt x="36265" y="3146"/>
                  </a:lnTo>
                  <a:cubicBezTo>
                    <a:pt x="36644" y="3177"/>
                    <a:pt x="37024" y="3221"/>
                    <a:pt x="37403" y="3272"/>
                  </a:cubicBezTo>
                  <a:cubicBezTo>
                    <a:pt x="37758" y="3316"/>
                    <a:pt x="38114" y="3363"/>
                    <a:pt x="38473" y="3407"/>
                  </a:cubicBezTo>
                  <a:cubicBezTo>
                    <a:pt x="38855" y="3458"/>
                    <a:pt x="39235" y="3495"/>
                    <a:pt x="39618" y="3539"/>
                  </a:cubicBezTo>
                  <a:cubicBezTo>
                    <a:pt x="39970" y="3577"/>
                    <a:pt x="40321" y="3638"/>
                    <a:pt x="40671" y="3702"/>
                  </a:cubicBezTo>
                  <a:cubicBezTo>
                    <a:pt x="41378" y="3837"/>
                    <a:pt x="42083" y="3979"/>
                    <a:pt x="42790" y="4118"/>
                  </a:cubicBezTo>
                  <a:cubicBezTo>
                    <a:pt x="42973" y="4152"/>
                    <a:pt x="43156" y="4193"/>
                    <a:pt x="43339" y="4230"/>
                  </a:cubicBezTo>
                  <a:cubicBezTo>
                    <a:pt x="43518" y="4267"/>
                    <a:pt x="43701" y="4301"/>
                    <a:pt x="43881" y="4341"/>
                  </a:cubicBezTo>
                  <a:cubicBezTo>
                    <a:pt x="44230" y="4419"/>
                    <a:pt x="44575" y="4511"/>
                    <a:pt x="44910" y="4636"/>
                  </a:cubicBezTo>
                  <a:cubicBezTo>
                    <a:pt x="45258" y="4765"/>
                    <a:pt x="45601" y="4910"/>
                    <a:pt x="45946" y="5049"/>
                  </a:cubicBezTo>
                  <a:cubicBezTo>
                    <a:pt x="46285" y="5188"/>
                    <a:pt x="46630" y="5324"/>
                    <a:pt x="46955" y="5496"/>
                  </a:cubicBezTo>
                  <a:cubicBezTo>
                    <a:pt x="47277" y="5665"/>
                    <a:pt x="47548" y="5920"/>
                    <a:pt x="47788" y="6184"/>
                  </a:cubicBezTo>
                  <a:cubicBezTo>
                    <a:pt x="48046" y="6468"/>
                    <a:pt x="48299" y="6759"/>
                    <a:pt x="48509" y="7081"/>
                  </a:cubicBezTo>
                  <a:cubicBezTo>
                    <a:pt x="48702" y="7376"/>
                    <a:pt x="48865" y="7687"/>
                    <a:pt x="48990" y="8015"/>
                  </a:cubicBezTo>
                  <a:cubicBezTo>
                    <a:pt x="48993" y="8026"/>
                    <a:pt x="48997" y="8036"/>
                    <a:pt x="49001" y="8046"/>
                  </a:cubicBezTo>
                  <a:cubicBezTo>
                    <a:pt x="49004" y="8053"/>
                    <a:pt x="49004" y="8056"/>
                    <a:pt x="49007" y="8063"/>
                  </a:cubicBezTo>
                  <a:cubicBezTo>
                    <a:pt x="49010" y="8073"/>
                    <a:pt x="49014" y="8083"/>
                    <a:pt x="49014" y="8093"/>
                  </a:cubicBezTo>
                  <a:cubicBezTo>
                    <a:pt x="49139" y="8466"/>
                    <a:pt x="49187" y="8869"/>
                    <a:pt x="49136" y="9258"/>
                  </a:cubicBezTo>
                  <a:cubicBezTo>
                    <a:pt x="49095" y="9607"/>
                    <a:pt x="49004" y="9956"/>
                    <a:pt x="48912" y="10294"/>
                  </a:cubicBezTo>
                  <a:cubicBezTo>
                    <a:pt x="48821" y="10639"/>
                    <a:pt x="48689" y="10978"/>
                    <a:pt x="48526" y="11297"/>
                  </a:cubicBezTo>
                  <a:cubicBezTo>
                    <a:pt x="48438" y="11466"/>
                    <a:pt x="48334" y="11625"/>
                    <a:pt x="48221" y="11780"/>
                  </a:cubicBezTo>
                  <a:cubicBezTo>
                    <a:pt x="48113" y="11930"/>
                    <a:pt x="47985" y="12065"/>
                    <a:pt x="47869" y="12207"/>
                  </a:cubicBezTo>
                  <a:cubicBezTo>
                    <a:pt x="47757" y="12346"/>
                    <a:pt x="47646" y="12488"/>
                    <a:pt x="47527" y="12621"/>
                  </a:cubicBezTo>
                  <a:cubicBezTo>
                    <a:pt x="47399" y="12766"/>
                    <a:pt x="47243" y="12885"/>
                    <a:pt x="47091" y="13004"/>
                  </a:cubicBezTo>
                  <a:cubicBezTo>
                    <a:pt x="46807" y="13223"/>
                    <a:pt x="46498" y="13420"/>
                    <a:pt x="46183" y="13593"/>
                  </a:cubicBezTo>
                  <a:cubicBezTo>
                    <a:pt x="45865" y="13765"/>
                    <a:pt x="45550" y="13951"/>
                    <a:pt x="45225" y="14117"/>
                  </a:cubicBezTo>
                  <a:cubicBezTo>
                    <a:pt x="44903" y="14283"/>
                    <a:pt x="44588" y="14453"/>
                    <a:pt x="44247" y="14578"/>
                  </a:cubicBezTo>
                  <a:cubicBezTo>
                    <a:pt x="44084" y="14639"/>
                    <a:pt x="43922" y="14696"/>
                    <a:pt x="43766" y="14767"/>
                  </a:cubicBezTo>
                  <a:cubicBezTo>
                    <a:pt x="43597" y="14842"/>
                    <a:pt x="43434" y="14923"/>
                    <a:pt x="43267" y="15001"/>
                  </a:cubicBezTo>
                  <a:cubicBezTo>
                    <a:pt x="42953" y="15147"/>
                    <a:pt x="42642" y="15295"/>
                    <a:pt x="42317" y="15431"/>
                  </a:cubicBezTo>
                  <a:cubicBezTo>
                    <a:pt x="41981" y="15570"/>
                    <a:pt x="41622" y="15637"/>
                    <a:pt x="41270" y="15732"/>
                  </a:cubicBezTo>
                  <a:cubicBezTo>
                    <a:pt x="40924" y="15823"/>
                    <a:pt x="40586" y="15929"/>
                    <a:pt x="40240" y="16014"/>
                  </a:cubicBezTo>
                  <a:cubicBezTo>
                    <a:pt x="39946" y="16084"/>
                    <a:pt x="39658" y="16169"/>
                    <a:pt x="39367" y="16250"/>
                  </a:cubicBezTo>
                  <a:cubicBezTo>
                    <a:pt x="39167" y="16318"/>
                    <a:pt x="38964" y="16389"/>
                    <a:pt x="38761" y="16437"/>
                  </a:cubicBezTo>
                  <a:cubicBezTo>
                    <a:pt x="38741" y="16440"/>
                    <a:pt x="38721" y="16444"/>
                    <a:pt x="38696" y="16447"/>
                  </a:cubicBezTo>
                  <a:cubicBezTo>
                    <a:pt x="38680" y="16453"/>
                    <a:pt x="38666" y="16461"/>
                    <a:pt x="38646" y="16467"/>
                  </a:cubicBezTo>
                  <a:cubicBezTo>
                    <a:pt x="38564" y="16505"/>
                    <a:pt x="38477" y="16528"/>
                    <a:pt x="38391" y="16565"/>
                  </a:cubicBezTo>
                  <a:cubicBezTo>
                    <a:pt x="38338" y="16592"/>
                    <a:pt x="38280" y="16626"/>
                    <a:pt x="38222" y="16656"/>
                  </a:cubicBezTo>
                  <a:cubicBezTo>
                    <a:pt x="38192" y="16670"/>
                    <a:pt x="38165" y="16684"/>
                    <a:pt x="38135" y="16694"/>
                  </a:cubicBezTo>
                  <a:cubicBezTo>
                    <a:pt x="38085" y="16719"/>
                    <a:pt x="38035" y="16746"/>
                    <a:pt x="37987" y="16769"/>
                  </a:cubicBezTo>
                  <a:lnTo>
                    <a:pt x="37987" y="16769"/>
                  </a:lnTo>
                  <a:cubicBezTo>
                    <a:pt x="37991" y="16766"/>
                    <a:pt x="37995" y="16764"/>
                    <a:pt x="38000" y="16761"/>
                  </a:cubicBezTo>
                  <a:lnTo>
                    <a:pt x="38000" y="16761"/>
                  </a:lnTo>
                  <a:cubicBezTo>
                    <a:pt x="37990" y="16766"/>
                    <a:pt x="37981" y="16771"/>
                    <a:pt x="37972" y="16775"/>
                  </a:cubicBezTo>
                  <a:cubicBezTo>
                    <a:pt x="37977" y="16773"/>
                    <a:pt x="37982" y="16771"/>
                    <a:pt x="37987" y="16769"/>
                  </a:cubicBezTo>
                  <a:lnTo>
                    <a:pt x="37987" y="16769"/>
                  </a:lnTo>
                  <a:cubicBezTo>
                    <a:pt x="37923" y="16804"/>
                    <a:pt x="37864" y="16848"/>
                    <a:pt x="37796" y="16880"/>
                  </a:cubicBezTo>
                  <a:cubicBezTo>
                    <a:pt x="37714" y="16921"/>
                    <a:pt x="37636" y="16955"/>
                    <a:pt x="37549" y="16986"/>
                  </a:cubicBezTo>
                  <a:cubicBezTo>
                    <a:pt x="37502" y="17002"/>
                    <a:pt x="37450" y="17022"/>
                    <a:pt x="37403" y="17042"/>
                  </a:cubicBezTo>
                  <a:cubicBezTo>
                    <a:pt x="37380" y="17053"/>
                    <a:pt x="37352" y="17060"/>
                    <a:pt x="37328" y="17073"/>
                  </a:cubicBezTo>
                  <a:cubicBezTo>
                    <a:pt x="37267" y="17100"/>
                    <a:pt x="37203" y="17117"/>
                    <a:pt x="37139" y="17134"/>
                  </a:cubicBezTo>
                  <a:cubicBezTo>
                    <a:pt x="37105" y="17172"/>
                    <a:pt x="37071" y="17209"/>
                    <a:pt x="37038" y="17246"/>
                  </a:cubicBezTo>
                  <a:cubicBezTo>
                    <a:pt x="37030" y="17263"/>
                    <a:pt x="37027" y="17283"/>
                    <a:pt x="37020" y="17300"/>
                  </a:cubicBezTo>
                  <a:cubicBezTo>
                    <a:pt x="37020" y="17303"/>
                    <a:pt x="37024" y="17311"/>
                    <a:pt x="37024" y="17314"/>
                  </a:cubicBezTo>
                  <a:cubicBezTo>
                    <a:pt x="37034" y="17344"/>
                    <a:pt x="37044" y="17375"/>
                    <a:pt x="37058" y="17402"/>
                  </a:cubicBezTo>
                  <a:cubicBezTo>
                    <a:pt x="37061" y="17412"/>
                    <a:pt x="37068" y="17419"/>
                    <a:pt x="37071" y="17425"/>
                  </a:cubicBezTo>
                  <a:cubicBezTo>
                    <a:pt x="37088" y="17446"/>
                    <a:pt x="37105" y="17469"/>
                    <a:pt x="37125" y="17489"/>
                  </a:cubicBezTo>
                  <a:cubicBezTo>
                    <a:pt x="37156" y="17524"/>
                    <a:pt x="37186" y="17554"/>
                    <a:pt x="37217" y="17585"/>
                  </a:cubicBezTo>
                  <a:cubicBezTo>
                    <a:pt x="37274" y="17632"/>
                    <a:pt x="37342" y="17686"/>
                    <a:pt x="37403" y="17741"/>
                  </a:cubicBezTo>
                  <a:lnTo>
                    <a:pt x="37444" y="17781"/>
                  </a:lnTo>
                  <a:cubicBezTo>
                    <a:pt x="37782" y="17710"/>
                    <a:pt x="38118" y="17632"/>
                    <a:pt x="38456" y="17554"/>
                  </a:cubicBezTo>
                  <a:cubicBezTo>
                    <a:pt x="38808" y="17469"/>
                    <a:pt x="39160" y="17398"/>
                    <a:pt x="39516" y="17331"/>
                  </a:cubicBezTo>
                  <a:cubicBezTo>
                    <a:pt x="39882" y="17263"/>
                    <a:pt x="40244" y="17181"/>
                    <a:pt x="40603" y="17073"/>
                  </a:cubicBezTo>
                  <a:cubicBezTo>
                    <a:pt x="40982" y="16961"/>
                    <a:pt x="41358" y="16847"/>
                    <a:pt x="41744" y="16745"/>
                  </a:cubicBezTo>
                  <a:cubicBezTo>
                    <a:pt x="42306" y="16600"/>
                    <a:pt x="42865" y="16433"/>
                    <a:pt x="43420" y="16257"/>
                  </a:cubicBezTo>
                  <a:lnTo>
                    <a:pt x="43420" y="16257"/>
                  </a:lnTo>
                  <a:cubicBezTo>
                    <a:pt x="43420" y="16257"/>
                    <a:pt x="43420" y="16258"/>
                    <a:pt x="43420" y="16258"/>
                  </a:cubicBezTo>
                  <a:lnTo>
                    <a:pt x="43420" y="16258"/>
                  </a:lnTo>
                  <a:cubicBezTo>
                    <a:pt x="43422" y="16257"/>
                    <a:pt x="43423" y="16257"/>
                    <a:pt x="43423" y="16257"/>
                  </a:cubicBezTo>
                  <a:cubicBezTo>
                    <a:pt x="43434" y="16254"/>
                    <a:pt x="43440" y="16254"/>
                    <a:pt x="43447" y="16250"/>
                  </a:cubicBezTo>
                  <a:lnTo>
                    <a:pt x="43444" y="16250"/>
                  </a:lnTo>
                  <a:cubicBezTo>
                    <a:pt x="43447" y="16250"/>
                    <a:pt x="43450" y="16250"/>
                    <a:pt x="43450" y="16247"/>
                  </a:cubicBezTo>
                  <a:cubicBezTo>
                    <a:pt x="43452" y="16247"/>
                    <a:pt x="43454" y="16247"/>
                    <a:pt x="43455" y="16247"/>
                  </a:cubicBezTo>
                  <a:lnTo>
                    <a:pt x="43455" y="16247"/>
                  </a:lnTo>
                  <a:cubicBezTo>
                    <a:pt x="43456" y="16246"/>
                    <a:pt x="43457" y="16246"/>
                    <a:pt x="43458" y="16246"/>
                  </a:cubicBezTo>
                  <a:lnTo>
                    <a:pt x="43458" y="16246"/>
                  </a:lnTo>
                  <a:cubicBezTo>
                    <a:pt x="43457" y="16246"/>
                    <a:pt x="43456" y="16246"/>
                    <a:pt x="43455" y="16247"/>
                  </a:cubicBezTo>
                  <a:lnTo>
                    <a:pt x="43455" y="16247"/>
                  </a:lnTo>
                  <a:cubicBezTo>
                    <a:pt x="43455" y="16247"/>
                    <a:pt x="43455" y="16247"/>
                    <a:pt x="43454" y="16247"/>
                  </a:cubicBezTo>
                  <a:cubicBezTo>
                    <a:pt x="43457" y="16247"/>
                    <a:pt x="43457" y="16247"/>
                    <a:pt x="43459" y="16245"/>
                  </a:cubicBezTo>
                  <a:lnTo>
                    <a:pt x="43459" y="16245"/>
                  </a:lnTo>
                  <a:cubicBezTo>
                    <a:pt x="43459" y="16245"/>
                    <a:pt x="43459" y="16245"/>
                    <a:pt x="43458" y="16246"/>
                  </a:cubicBezTo>
                  <a:lnTo>
                    <a:pt x="43458" y="16246"/>
                  </a:lnTo>
                  <a:cubicBezTo>
                    <a:pt x="43459" y="16245"/>
                    <a:pt x="43460" y="16244"/>
                    <a:pt x="43461" y="16244"/>
                  </a:cubicBezTo>
                  <a:lnTo>
                    <a:pt x="43461" y="16244"/>
                  </a:lnTo>
                  <a:cubicBezTo>
                    <a:pt x="43460" y="16244"/>
                    <a:pt x="43460" y="16245"/>
                    <a:pt x="43459" y="16245"/>
                  </a:cubicBezTo>
                  <a:lnTo>
                    <a:pt x="43459" y="16245"/>
                  </a:lnTo>
                  <a:cubicBezTo>
                    <a:pt x="44094" y="16033"/>
                    <a:pt x="44715" y="15786"/>
                    <a:pt x="45327" y="15515"/>
                  </a:cubicBezTo>
                  <a:cubicBezTo>
                    <a:pt x="45469" y="15448"/>
                    <a:pt x="45608" y="15377"/>
                    <a:pt x="45743" y="15299"/>
                  </a:cubicBezTo>
                  <a:cubicBezTo>
                    <a:pt x="45885" y="15214"/>
                    <a:pt x="46024" y="15126"/>
                    <a:pt x="46166" y="15038"/>
                  </a:cubicBezTo>
                  <a:cubicBezTo>
                    <a:pt x="46454" y="14865"/>
                    <a:pt x="46746" y="14690"/>
                    <a:pt x="47030" y="14507"/>
                  </a:cubicBezTo>
                  <a:cubicBezTo>
                    <a:pt x="47246" y="14361"/>
                    <a:pt x="47449" y="14212"/>
                    <a:pt x="47649" y="14046"/>
                  </a:cubicBezTo>
                  <a:cubicBezTo>
                    <a:pt x="47934" y="13785"/>
                    <a:pt x="48204" y="13515"/>
                    <a:pt x="48482" y="13243"/>
                  </a:cubicBezTo>
                  <a:cubicBezTo>
                    <a:pt x="48624" y="13108"/>
                    <a:pt x="48767" y="12973"/>
                    <a:pt x="48909" y="12837"/>
                  </a:cubicBezTo>
                  <a:cubicBezTo>
                    <a:pt x="48960" y="12780"/>
                    <a:pt x="49014" y="12722"/>
                    <a:pt x="49065" y="12661"/>
                  </a:cubicBezTo>
                  <a:cubicBezTo>
                    <a:pt x="49193" y="12509"/>
                    <a:pt x="49322" y="12353"/>
                    <a:pt x="49448" y="12201"/>
                  </a:cubicBezTo>
                  <a:cubicBezTo>
                    <a:pt x="49464" y="12197"/>
                    <a:pt x="49478" y="12191"/>
                    <a:pt x="49495" y="12184"/>
                  </a:cubicBezTo>
                  <a:cubicBezTo>
                    <a:pt x="49687" y="11879"/>
                    <a:pt x="49864" y="11561"/>
                    <a:pt x="50047" y="11252"/>
                  </a:cubicBezTo>
                  <a:cubicBezTo>
                    <a:pt x="50098" y="11171"/>
                    <a:pt x="50138" y="11086"/>
                    <a:pt x="50186" y="11005"/>
                  </a:cubicBezTo>
                  <a:cubicBezTo>
                    <a:pt x="50203" y="10934"/>
                    <a:pt x="50233" y="10866"/>
                    <a:pt x="50260" y="10796"/>
                  </a:cubicBezTo>
                  <a:cubicBezTo>
                    <a:pt x="50304" y="10647"/>
                    <a:pt x="50351" y="10497"/>
                    <a:pt x="50398" y="10349"/>
                  </a:cubicBezTo>
                  <a:cubicBezTo>
                    <a:pt x="50402" y="10337"/>
                    <a:pt x="50405" y="10328"/>
                    <a:pt x="50410" y="10317"/>
                  </a:cubicBezTo>
                  <a:lnTo>
                    <a:pt x="50410" y="10317"/>
                  </a:lnTo>
                  <a:cubicBezTo>
                    <a:pt x="50407" y="10325"/>
                    <a:pt x="50405" y="10334"/>
                    <a:pt x="50403" y="10342"/>
                  </a:cubicBezTo>
                  <a:cubicBezTo>
                    <a:pt x="50406" y="10331"/>
                    <a:pt x="50409" y="10322"/>
                    <a:pt x="50412" y="10311"/>
                  </a:cubicBezTo>
                  <a:lnTo>
                    <a:pt x="50412" y="10311"/>
                  </a:lnTo>
                  <a:cubicBezTo>
                    <a:pt x="50411" y="10313"/>
                    <a:pt x="50411" y="10315"/>
                    <a:pt x="50410" y="10317"/>
                  </a:cubicBezTo>
                  <a:lnTo>
                    <a:pt x="50410" y="10317"/>
                  </a:lnTo>
                  <a:cubicBezTo>
                    <a:pt x="50474" y="10091"/>
                    <a:pt x="50522" y="9859"/>
                    <a:pt x="50565" y="9631"/>
                  </a:cubicBezTo>
                  <a:cubicBezTo>
                    <a:pt x="50612" y="9356"/>
                    <a:pt x="50642" y="9086"/>
                    <a:pt x="50663" y="8811"/>
                  </a:cubicBezTo>
                  <a:cubicBezTo>
                    <a:pt x="50670" y="8652"/>
                    <a:pt x="50670" y="8496"/>
                    <a:pt x="50663" y="8337"/>
                  </a:cubicBezTo>
                  <a:cubicBezTo>
                    <a:pt x="50646" y="8161"/>
                    <a:pt x="50626" y="7985"/>
                    <a:pt x="50606" y="7809"/>
                  </a:cubicBezTo>
                  <a:cubicBezTo>
                    <a:pt x="50585" y="7626"/>
                    <a:pt x="50561" y="7447"/>
                    <a:pt x="50524" y="7267"/>
                  </a:cubicBezTo>
                  <a:cubicBezTo>
                    <a:pt x="50477" y="7074"/>
                    <a:pt x="50416" y="6881"/>
                    <a:pt x="50348" y="6688"/>
                  </a:cubicBezTo>
                  <a:cubicBezTo>
                    <a:pt x="50277" y="6495"/>
                    <a:pt x="50203" y="6309"/>
                    <a:pt x="50111" y="6123"/>
                  </a:cubicBezTo>
                  <a:cubicBezTo>
                    <a:pt x="49965" y="5855"/>
                    <a:pt x="49806" y="5594"/>
                    <a:pt x="49637" y="5344"/>
                  </a:cubicBezTo>
                  <a:cubicBezTo>
                    <a:pt x="49427" y="5052"/>
                    <a:pt x="49184" y="4788"/>
                    <a:pt x="48946" y="4521"/>
                  </a:cubicBezTo>
                  <a:cubicBezTo>
                    <a:pt x="48716" y="4260"/>
                    <a:pt x="48482" y="3999"/>
                    <a:pt x="48262" y="3732"/>
                  </a:cubicBezTo>
                  <a:cubicBezTo>
                    <a:pt x="48127" y="3566"/>
                    <a:pt x="47985" y="3400"/>
                    <a:pt x="47846" y="3234"/>
                  </a:cubicBezTo>
                  <a:cubicBezTo>
                    <a:pt x="47615" y="3146"/>
                    <a:pt x="47385" y="3061"/>
                    <a:pt x="47152" y="2983"/>
                  </a:cubicBezTo>
                  <a:cubicBezTo>
                    <a:pt x="46827" y="2875"/>
                    <a:pt x="46502" y="2777"/>
                    <a:pt x="46169" y="2683"/>
                  </a:cubicBezTo>
                  <a:cubicBezTo>
                    <a:pt x="45858" y="2591"/>
                    <a:pt x="45540" y="2516"/>
                    <a:pt x="45225" y="2439"/>
                  </a:cubicBezTo>
                  <a:cubicBezTo>
                    <a:pt x="44880" y="2354"/>
                    <a:pt x="44534" y="2266"/>
                    <a:pt x="44189" y="2185"/>
                  </a:cubicBezTo>
                  <a:lnTo>
                    <a:pt x="44199" y="2185"/>
                  </a:lnTo>
                  <a:cubicBezTo>
                    <a:pt x="43816" y="2094"/>
                    <a:pt x="43430" y="2008"/>
                    <a:pt x="43048" y="1911"/>
                  </a:cubicBezTo>
                  <a:cubicBezTo>
                    <a:pt x="42678" y="1822"/>
                    <a:pt x="42317" y="1711"/>
                    <a:pt x="41951" y="1619"/>
                  </a:cubicBezTo>
                  <a:cubicBezTo>
                    <a:pt x="41371" y="1491"/>
                    <a:pt x="40796" y="1369"/>
                    <a:pt x="40217" y="1247"/>
                  </a:cubicBezTo>
                  <a:cubicBezTo>
                    <a:pt x="39635" y="1122"/>
                    <a:pt x="39055" y="1009"/>
                    <a:pt x="38473" y="884"/>
                  </a:cubicBezTo>
                  <a:cubicBezTo>
                    <a:pt x="38202" y="823"/>
                    <a:pt x="37921" y="786"/>
                    <a:pt x="37647" y="745"/>
                  </a:cubicBezTo>
                  <a:cubicBezTo>
                    <a:pt x="37566" y="732"/>
                    <a:pt x="37484" y="722"/>
                    <a:pt x="37403" y="708"/>
                  </a:cubicBezTo>
                  <a:cubicBezTo>
                    <a:pt x="37176" y="678"/>
                    <a:pt x="36953" y="644"/>
                    <a:pt x="36725" y="610"/>
                  </a:cubicBezTo>
                  <a:cubicBezTo>
                    <a:pt x="36170" y="529"/>
                    <a:pt x="35608" y="458"/>
                    <a:pt x="35050" y="356"/>
                  </a:cubicBezTo>
                  <a:cubicBezTo>
                    <a:pt x="34762" y="306"/>
                    <a:pt x="34470" y="258"/>
                    <a:pt x="34179" y="220"/>
                  </a:cubicBezTo>
                  <a:cubicBezTo>
                    <a:pt x="33689" y="180"/>
                    <a:pt x="33194" y="153"/>
                    <a:pt x="32700" y="136"/>
                  </a:cubicBezTo>
                  <a:cubicBezTo>
                    <a:pt x="32182" y="115"/>
                    <a:pt x="31667" y="51"/>
                    <a:pt x="31149" y="17"/>
                  </a:cubicBezTo>
                  <a:cubicBezTo>
                    <a:pt x="30948" y="5"/>
                    <a:pt x="30746" y="1"/>
                    <a:pt x="30544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4" name="Google Shape;194;p38"/>
            <p:cNvSpPr/>
            <p:nvPr/>
          </p:nvSpPr>
          <p:spPr>
            <a:xfrm>
              <a:off x="14108266" y="526344"/>
              <a:ext cx="25078" cy="6653"/>
            </a:xfrm>
            <a:custGeom>
              <a:avLst/>
              <a:gdLst/>
              <a:ahLst/>
              <a:cxnLst/>
              <a:rect l="l" t="t" r="r" b="b"/>
              <a:pathLst>
                <a:path w="245" h="65" extrusionOk="0">
                  <a:moveTo>
                    <a:pt x="1" y="0"/>
                  </a:moveTo>
                  <a:lnTo>
                    <a:pt x="1" y="0"/>
                  </a:lnTo>
                  <a:cubicBezTo>
                    <a:pt x="38" y="10"/>
                    <a:pt x="75" y="21"/>
                    <a:pt x="112" y="30"/>
                  </a:cubicBezTo>
                  <a:cubicBezTo>
                    <a:pt x="146" y="41"/>
                    <a:pt x="184" y="51"/>
                    <a:pt x="220" y="65"/>
                  </a:cubicBezTo>
                  <a:cubicBezTo>
                    <a:pt x="228" y="58"/>
                    <a:pt x="237" y="55"/>
                    <a:pt x="245" y="47"/>
                  </a:cubicBezTo>
                  <a:cubicBezTo>
                    <a:pt x="214" y="44"/>
                    <a:pt x="180" y="38"/>
                    <a:pt x="150" y="30"/>
                  </a:cubicBezTo>
                  <a:cubicBezTo>
                    <a:pt x="103" y="21"/>
                    <a:pt x="51" y="10"/>
                    <a:pt x="1" y="0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5" name="Google Shape;195;p38"/>
            <p:cNvSpPr/>
            <p:nvPr/>
          </p:nvSpPr>
          <p:spPr>
            <a:xfrm>
              <a:off x="11321307" y="1629132"/>
              <a:ext cx="12283" cy="12590"/>
            </a:xfrm>
            <a:custGeom>
              <a:avLst/>
              <a:gdLst/>
              <a:ahLst/>
              <a:cxnLst/>
              <a:rect l="l" t="t" r="r" b="b"/>
              <a:pathLst>
                <a:path w="120" h="123" extrusionOk="0">
                  <a:moveTo>
                    <a:pt x="113" y="1"/>
                  </a:moveTo>
                  <a:cubicBezTo>
                    <a:pt x="75" y="41"/>
                    <a:pt x="38" y="82"/>
                    <a:pt x="1" y="123"/>
                  </a:cubicBezTo>
                  <a:cubicBezTo>
                    <a:pt x="38" y="82"/>
                    <a:pt x="79" y="41"/>
                    <a:pt x="119" y="1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6" name="Google Shape;196;p38"/>
            <p:cNvSpPr/>
            <p:nvPr/>
          </p:nvSpPr>
          <p:spPr>
            <a:xfrm>
              <a:off x="10129060" y="-1666948"/>
              <a:ext cx="4514478" cy="2140705"/>
            </a:xfrm>
            <a:custGeom>
              <a:avLst/>
              <a:gdLst/>
              <a:ahLst/>
              <a:cxnLst/>
              <a:rect l="l" t="t" r="r" b="b"/>
              <a:pathLst>
                <a:path w="44105" h="20914" extrusionOk="0">
                  <a:moveTo>
                    <a:pt x="14114" y="1858"/>
                  </a:moveTo>
                  <a:cubicBezTo>
                    <a:pt x="14111" y="1859"/>
                    <a:pt x="14107" y="1861"/>
                    <a:pt x="14104" y="1863"/>
                  </a:cubicBezTo>
                  <a:cubicBezTo>
                    <a:pt x="14107" y="1861"/>
                    <a:pt x="14111" y="1860"/>
                    <a:pt x="14114" y="1858"/>
                  </a:cubicBezTo>
                  <a:close/>
                  <a:moveTo>
                    <a:pt x="33069" y="3532"/>
                  </a:moveTo>
                  <a:cubicBezTo>
                    <a:pt x="33071" y="3533"/>
                    <a:pt x="33073" y="3534"/>
                    <a:pt x="33075" y="3535"/>
                  </a:cubicBezTo>
                  <a:lnTo>
                    <a:pt x="33075" y="3535"/>
                  </a:lnTo>
                  <a:cubicBezTo>
                    <a:pt x="33073" y="3534"/>
                    <a:pt x="33071" y="3533"/>
                    <a:pt x="33069" y="3532"/>
                  </a:cubicBezTo>
                  <a:close/>
                  <a:moveTo>
                    <a:pt x="29050" y="3587"/>
                  </a:moveTo>
                  <a:cubicBezTo>
                    <a:pt x="29240" y="3590"/>
                    <a:pt x="29396" y="3746"/>
                    <a:pt x="29396" y="3936"/>
                  </a:cubicBezTo>
                  <a:cubicBezTo>
                    <a:pt x="29392" y="4122"/>
                    <a:pt x="29236" y="4281"/>
                    <a:pt x="29047" y="4281"/>
                  </a:cubicBezTo>
                  <a:cubicBezTo>
                    <a:pt x="28861" y="4278"/>
                    <a:pt x="28702" y="4122"/>
                    <a:pt x="28702" y="3932"/>
                  </a:cubicBezTo>
                  <a:cubicBezTo>
                    <a:pt x="28705" y="3746"/>
                    <a:pt x="28861" y="3587"/>
                    <a:pt x="29050" y="3587"/>
                  </a:cubicBezTo>
                  <a:close/>
                  <a:moveTo>
                    <a:pt x="10590" y="4548"/>
                  </a:moveTo>
                  <a:cubicBezTo>
                    <a:pt x="10590" y="4548"/>
                    <a:pt x="10589" y="4548"/>
                    <a:pt x="10589" y="4548"/>
                  </a:cubicBezTo>
                  <a:cubicBezTo>
                    <a:pt x="10589" y="4548"/>
                    <a:pt x="10590" y="4548"/>
                    <a:pt x="10590" y="4548"/>
                  </a:cubicBezTo>
                  <a:close/>
                  <a:moveTo>
                    <a:pt x="13665" y="4982"/>
                  </a:moveTo>
                  <a:cubicBezTo>
                    <a:pt x="13667" y="4982"/>
                    <a:pt x="13669" y="4982"/>
                    <a:pt x="13671" y="4982"/>
                  </a:cubicBezTo>
                  <a:cubicBezTo>
                    <a:pt x="13860" y="4982"/>
                    <a:pt x="14019" y="5128"/>
                    <a:pt x="14022" y="5320"/>
                  </a:cubicBezTo>
                  <a:cubicBezTo>
                    <a:pt x="14026" y="5501"/>
                    <a:pt x="13874" y="5672"/>
                    <a:pt x="13691" y="5672"/>
                  </a:cubicBezTo>
                  <a:cubicBezTo>
                    <a:pt x="13689" y="5672"/>
                    <a:pt x="13687" y="5672"/>
                    <a:pt x="13684" y="5672"/>
                  </a:cubicBezTo>
                  <a:cubicBezTo>
                    <a:pt x="13494" y="5669"/>
                    <a:pt x="13335" y="5524"/>
                    <a:pt x="13332" y="5334"/>
                  </a:cubicBezTo>
                  <a:cubicBezTo>
                    <a:pt x="13328" y="5153"/>
                    <a:pt x="13482" y="4982"/>
                    <a:pt x="13665" y="4982"/>
                  </a:cubicBezTo>
                  <a:close/>
                  <a:moveTo>
                    <a:pt x="22675" y="1616"/>
                  </a:moveTo>
                  <a:cubicBezTo>
                    <a:pt x="22827" y="1616"/>
                    <a:pt x="22980" y="1640"/>
                    <a:pt x="23128" y="1654"/>
                  </a:cubicBezTo>
                  <a:cubicBezTo>
                    <a:pt x="23297" y="1670"/>
                    <a:pt x="23466" y="1694"/>
                    <a:pt x="23635" y="1728"/>
                  </a:cubicBezTo>
                  <a:cubicBezTo>
                    <a:pt x="23809" y="1765"/>
                    <a:pt x="23974" y="1833"/>
                    <a:pt x="24137" y="1907"/>
                  </a:cubicBezTo>
                  <a:cubicBezTo>
                    <a:pt x="24503" y="2076"/>
                    <a:pt x="24845" y="2327"/>
                    <a:pt x="25106" y="2639"/>
                  </a:cubicBezTo>
                  <a:cubicBezTo>
                    <a:pt x="25318" y="2893"/>
                    <a:pt x="25417" y="3214"/>
                    <a:pt x="25481" y="3533"/>
                  </a:cubicBezTo>
                  <a:cubicBezTo>
                    <a:pt x="25525" y="3759"/>
                    <a:pt x="25535" y="4010"/>
                    <a:pt x="25518" y="4240"/>
                  </a:cubicBezTo>
                  <a:cubicBezTo>
                    <a:pt x="25501" y="4447"/>
                    <a:pt x="25427" y="4657"/>
                    <a:pt x="25332" y="4836"/>
                  </a:cubicBezTo>
                  <a:cubicBezTo>
                    <a:pt x="25261" y="4978"/>
                    <a:pt x="25184" y="5114"/>
                    <a:pt x="25092" y="5242"/>
                  </a:cubicBezTo>
                  <a:cubicBezTo>
                    <a:pt x="24831" y="5608"/>
                    <a:pt x="24415" y="5869"/>
                    <a:pt x="23978" y="5961"/>
                  </a:cubicBezTo>
                  <a:cubicBezTo>
                    <a:pt x="23827" y="5991"/>
                    <a:pt x="23675" y="6005"/>
                    <a:pt x="23521" y="6005"/>
                  </a:cubicBezTo>
                  <a:cubicBezTo>
                    <a:pt x="23505" y="6005"/>
                    <a:pt x="23489" y="6005"/>
                    <a:pt x="23473" y="6005"/>
                  </a:cubicBezTo>
                  <a:cubicBezTo>
                    <a:pt x="23327" y="6005"/>
                    <a:pt x="23185" y="5991"/>
                    <a:pt x="23043" y="5967"/>
                  </a:cubicBezTo>
                  <a:cubicBezTo>
                    <a:pt x="22867" y="5941"/>
                    <a:pt x="22694" y="5903"/>
                    <a:pt x="22525" y="5842"/>
                  </a:cubicBezTo>
                  <a:cubicBezTo>
                    <a:pt x="22373" y="5784"/>
                    <a:pt x="22230" y="5717"/>
                    <a:pt x="22088" y="5639"/>
                  </a:cubicBezTo>
                  <a:cubicBezTo>
                    <a:pt x="21939" y="5561"/>
                    <a:pt x="21794" y="5463"/>
                    <a:pt x="21658" y="5361"/>
                  </a:cubicBezTo>
                  <a:cubicBezTo>
                    <a:pt x="21371" y="5144"/>
                    <a:pt x="21100" y="4914"/>
                    <a:pt x="20933" y="4586"/>
                  </a:cubicBezTo>
                  <a:cubicBezTo>
                    <a:pt x="20710" y="4142"/>
                    <a:pt x="20703" y="3594"/>
                    <a:pt x="20825" y="3120"/>
                  </a:cubicBezTo>
                  <a:cubicBezTo>
                    <a:pt x="20880" y="2903"/>
                    <a:pt x="20991" y="2693"/>
                    <a:pt x="21120" y="2514"/>
                  </a:cubicBezTo>
                  <a:cubicBezTo>
                    <a:pt x="21181" y="2422"/>
                    <a:pt x="21249" y="2337"/>
                    <a:pt x="21330" y="2263"/>
                  </a:cubicBezTo>
                  <a:cubicBezTo>
                    <a:pt x="21408" y="2182"/>
                    <a:pt x="21502" y="2121"/>
                    <a:pt x="21597" y="2056"/>
                  </a:cubicBezTo>
                  <a:cubicBezTo>
                    <a:pt x="21638" y="2029"/>
                    <a:pt x="21679" y="2006"/>
                    <a:pt x="21719" y="1982"/>
                  </a:cubicBezTo>
                  <a:cubicBezTo>
                    <a:pt x="21726" y="1979"/>
                    <a:pt x="21733" y="1971"/>
                    <a:pt x="21736" y="1968"/>
                  </a:cubicBezTo>
                  <a:cubicBezTo>
                    <a:pt x="21814" y="1907"/>
                    <a:pt x="21896" y="1853"/>
                    <a:pt x="21980" y="1799"/>
                  </a:cubicBezTo>
                  <a:cubicBezTo>
                    <a:pt x="22160" y="1684"/>
                    <a:pt x="22366" y="1637"/>
                    <a:pt x="22579" y="1620"/>
                  </a:cubicBezTo>
                  <a:cubicBezTo>
                    <a:pt x="22611" y="1617"/>
                    <a:pt x="22643" y="1616"/>
                    <a:pt x="22675" y="1616"/>
                  </a:cubicBezTo>
                  <a:close/>
                  <a:moveTo>
                    <a:pt x="31906" y="5016"/>
                  </a:moveTo>
                  <a:cubicBezTo>
                    <a:pt x="31954" y="5016"/>
                    <a:pt x="32003" y="5021"/>
                    <a:pt x="32054" y="5030"/>
                  </a:cubicBezTo>
                  <a:cubicBezTo>
                    <a:pt x="32104" y="5036"/>
                    <a:pt x="32159" y="5056"/>
                    <a:pt x="32206" y="5077"/>
                  </a:cubicBezTo>
                  <a:cubicBezTo>
                    <a:pt x="32246" y="5094"/>
                    <a:pt x="32294" y="5114"/>
                    <a:pt x="32331" y="5141"/>
                  </a:cubicBezTo>
                  <a:cubicBezTo>
                    <a:pt x="32406" y="5195"/>
                    <a:pt x="32463" y="5250"/>
                    <a:pt x="32511" y="5327"/>
                  </a:cubicBezTo>
                  <a:cubicBezTo>
                    <a:pt x="32568" y="5429"/>
                    <a:pt x="32582" y="5534"/>
                    <a:pt x="32582" y="5649"/>
                  </a:cubicBezTo>
                  <a:cubicBezTo>
                    <a:pt x="32582" y="5913"/>
                    <a:pt x="32470" y="6221"/>
                    <a:pt x="32199" y="6313"/>
                  </a:cubicBezTo>
                  <a:cubicBezTo>
                    <a:pt x="32112" y="6343"/>
                    <a:pt x="32023" y="6357"/>
                    <a:pt x="31935" y="6357"/>
                  </a:cubicBezTo>
                  <a:cubicBezTo>
                    <a:pt x="31864" y="6357"/>
                    <a:pt x="31796" y="6343"/>
                    <a:pt x="31729" y="6322"/>
                  </a:cubicBezTo>
                  <a:cubicBezTo>
                    <a:pt x="31685" y="6319"/>
                    <a:pt x="31644" y="6309"/>
                    <a:pt x="31600" y="6296"/>
                  </a:cubicBezTo>
                  <a:cubicBezTo>
                    <a:pt x="31526" y="6275"/>
                    <a:pt x="31451" y="6221"/>
                    <a:pt x="31400" y="6164"/>
                  </a:cubicBezTo>
                  <a:cubicBezTo>
                    <a:pt x="31329" y="6086"/>
                    <a:pt x="31292" y="6001"/>
                    <a:pt x="31265" y="5903"/>
                  </a:cubicBezTo>
                  <a:cubicBezTo>
                    <a:pt x="31187" y="5811"/>
                    <a:pt x="31149" y="5680"/>
                    <a:pt x="31197" y="5561"/>
                  </a:cubicBezTo>
                  <a:cubicBezTo>
                    <a:pt x="31204" y="5537"/>
                    <a:pt x="31214" y="5517"/>
                    <a:pt x="31224" y="5494"/>
                  </a:cubicBezTo>
                  <a:lnTo>
                    <a:pt x="31224" y="5489"/>
                  </a:lnTo>
                  <a:cubicBezTo>
                    <a:pt x="31238" y="5416"/>
                    <a:pt x="31279" y="5347"/>
                    <a:pt x="31315" y="5283"/>
                  </a:cubicBezTo>
                  <a:cubicBezTo>
                    <a:pt x="31366" y="5205"/>
                    <a:pt x="31444" y="5158"/>
                    <a:pt x="31529" y="5138"/>
                  </a:cubicBezTo>
                  <a:cubicBezTo>
                    <a:pt x="31596" y="5094"/>
                    <a:pt x="31668" y="5056"/>
                    <a:pt x="31746" y="5036"/>
                  </a:cubicBezTo>
                  <a:cubicBezTo>
                    <a:pt x="31800" y="5022"/>
                    <a:pt x="31853" y="5016"/>
                    <a:pt x="31906" y="5016"/>
                  </a:cubicBezTo>
                  <a:close/>
                  <a:moveTo>
                    <a:pt x="18074" y="3821"/>
                  </a:moveTo>
                  <a:cubicBezTo>
                    <a:pt x="18271" y="3821"/>
                    <a:pt x="18467" y="3864"/>
                    <a:pt x="18645" y="3953"/>
                  </a:cubicBezTo>
                  <a:cubicBezTo>
                    <a:pt x="18851" y="4054"/>
                    <a:pt x="19031" y="4197"/>
                    <a:pt x="19166" y="4386"/>
                  </a:cubicBezTo>
                  <a:cubicBezTo>
                    <a:pt x="19298" y="4575"/>
                    <a:pt x="19366" y="4816"/>
                    <a:pt x="19376" y="5047"/>
                  </a:cubicBezTo>
                  <a:cubicBezTo>
                    <a:pt x="19386" y="5260"/>
                    <a:pt x="19345" y="5459"/>
                    <a:pt x="19251" y="5652"/>
                  </a:cubicBezTo>
                  <a:cubicBezTo>
                    <a:pt x="19145" y="5866"/>
                    <a:pt x="19000" y="6049"/>
                    <a:pt x="18817" y="6197"/>
                  </a:cubicBezTo>
                  <a:cubicBezTo>
                    <a:pt x="18648" y="6333"/>
                    <a:pt x="18428" y="6391"/>
                    <a:pt x="18218" y="6418"/>
                  </a:cubicBezTo>
                  <a:cubicBezTo>
                    <a:pt x="18157" y="6424"/>
                    <a:pt x="18100" y="6428"/>
                    <a:pt x="18039" y="6428"/>
                  </a:cubicBezTo>
                  <a:cubicBezTo>
                    <a:pt x="17883" y="6424"/>
                    <a:pt x="17727" y="6394"/>
                    <a:pt x="17585" y="6333"/>
                  </a:cubicBezTo>
                  <a:cubicBezTo>
                    <a:pt x="17415" y="6262"/>
                    <a:pt x="17276" y="6136"/>
                    <a:pt x="17175" y="5988"/>
                  </a:cubicBezTo>
                  <a:cubicBezTo>
                    <a:pt x="16935" y="5733"/>
                    <a:pt x="16803" y="5361"/>
                    <a:pt x="16803" y="5019"/>
                  </a:cubicBezTo>
                  <a:cubicBezTo>
                    <a:pt x="16799" y="4823"/>
                    <a:pt x="16870" y="4640"/>
                    <a:pt x="16959" y="4470"/>
                  </a:cubicBezTo>
                  <a:cubicBezTo>
                    <a:pt x="17050" y="4291"/>
                    <a:pt x="17199" y="4119"/>
                    <a:pt x="17371" y="4014"/>
                  </a:cubicBezTo>
                  <a:cubicBezTo>
                    <a:pt x="17582" y="3888"/>
                    <a:pt x="17828" y="3821"/>
                    <a:pt x="18074" y="3821"/>
                  </a:cubicBezTo>
                  <a:close/>
                  <a:moveTo>
                    <a:pt x="6777" y="10417"/>
                  </a:moveTo>
                  <a:cubicBezTo>
                    <a:pt x="6771" y="10427"/>
                    <a:pt x="6766" y="10438"/>
                    <a:pt x="6761" y="10448"/>
                  </a:cubicBezTo>
                  <a:lnTo>
                    <a:pt x="6761" y="10448"/>
                  </a:lnTo>
                  <a:cubicBezTo>
                    <a:pt x="6766" y="10438"/>
                    <a:pt x="6771" y="10427"/>
                    <a:pt x="6777" y="10417"/>
                  </a:cubicBezTo>
                  <a:close/>
                  <a:moveTo>
                    <a:pt x="20417" y="7308"/>
                  </a:moveTo>
                  <a:cubicBezTo>
                    <a:pt x="20579" y="7308"/>
                    <a:pt x="20736" y="7335"/>
                    <a:pt x="20886" y="7393"/>
                  </a:cubicBezTo>
                  <a:cubicBezTo>
                    <a:pt x="21008" y="7440"/>
                    <a:pt x="21116" y="7511"/>
                    <a:pt x="21225" y="7586"/>
                  </a:cubicBezTo>
                  <a:cubicBezTo>
                    <a:pt x="21458" y="7752"/>
                    <a:pt x="21631" y="7993"/>
                    <a:pt x="21746" y="8249"/>
                  </a:cubicBezTo>
                  <a:cubicBezTo>
                    <a:pt x="21838" y="8456"/>
                    <a:pt x="21885" y="8666"/>
                    <a:pt x="21878" y="8890"/>
                  </a:cubicBezTo>
                  <a:cubicBezTo>
                    <a:pt x="21872" y="9073"/>
                    <a:pt x="21841" y="9255"/>
                    <a:pt x="21794" y="9428"/>
                  </a:cubicBezTo>
                  <a:cubicBezTo>
                    <a:pt x="21669" y="9862"/>
                    <a:pt x="21323" y="10214"/>
                    <a:pt x="20924" y="10403"/>
                  </a:cubicBezTo>
                  <a:cubicBezTo>
                    <a:pt x="20775" y="10474"/>
                    <a:pt x="20612" y="10501"/>
                    <a:pt x="20443" y="10501"/>
                  </a:cubicBezTo>
                  <a:cubicBezTo>
                    <a:pt x="20182" y="10498"/>
                    <a:pt x="19911" y="10417"/>
                    <a:pt x="19694" y="10298"/>
                  </a:cubicBezTo>
                  <a:cubicBezTo>
                    <a:pt x="19481" y="10187"/>
                    <a:pt x="19288" y="10044"/>
                    <a:pt x="19129" y="9865"/>
                  </a:cubicBezTo>
                  <a:cubicBezTo>
                    <a:pt x="18959" y="9682"/>
                    <a:pt x="18865" y="9465"/>
                    <a:pt x="18817" y="9221"/>
                  </a:cubicBezTo>
                  <a:cubicBezTo>
                    <a:pt x="18777" y="9004"/>
                    <a:pt x="18800" y="8765"/>
                    <a:pt x="18848" y="8551"/>
                  </a:cubicBezTo>
                  <a:cubicBezTo>
                    <a:pt x="18898" y="8327"/>
                    <a:pt x="19014" y="8118"/>
                    <a:pt x="19166" y="7952"/>
                  </a:cubicBezTo>
                  <a:cubicBezTo>
                    <a:pt x="19186" y="7924"/>
                    <a:pt x="19214" y="7907"/>
                    <a:pt x="19241" y="7891"/>
                  </a:cubicBezTo>
                  <a:cubicBezTo>
                    <a:pt x="19267" y="7860"/>
                    <a:pt x="19295" y="7830"/>
                    <a:pt x="19322" y="7799"/>
                  </a:cubicBezTo>
                  <a:cubicBezTo>
                    <a:pt x="19383" y="7735"/>
                    <a:pt x="19447" y="7674"/>
                    <a:pt x="19511" y="7616"/>
                  </a:cubicBezTo>
                  <a:cubicBezTo>
                    <a:pt x="19562" y="7572"/>
                    <a:pt x="19617" y="7532"/>
                    <a:pt x="19674" y="7494"/>
                  </a:cubicBezTo>
                  <a:cubicBezTo>
                    <a:pt x="19735" y="7457"/>
                    <a:pt x="19806" y="7437"/>
                    <a:pt x="19874" y="7413"/>
                  </a:cubicBezTo>
                  <a:cubicBezTo>
                    <a:pt x="20039" y="7359"/>
                    <a:pt x="20213" y="7318"/>
                    <a:pt x="20389" y="7308"/>
                  </a:cubicBezTo>
                  <a:cubicBezTo>
                    <a:pt x="20398" y="7308"/>
                    <a:pt x="20407" y="7308"/>
                    <a:pt x="20417" y="7308"/>
                  </a:cubicBezTo>
                  <a:close/>
                  <a:moveTo>
                    <a:pt x="13392" y="8806"/>
                  </a:moveTo>
                  <a:cubicBezTo>
                    <a:pt x="13421" y="8806"/>
                    <a:pt x="13449" y="8808"/>
                    <a:pt x="13477" y="8812"/>
                  </a:cubicBezTo>
                  <a:cubicBezTo>
                    <a:pt x="13677" y="8838"/>
                    <a:pt x="13850" y="8930"/>
                    <a:pt x="13979" y="9086"/>
                  </a:cubicBezTo>
                  <a:cubicBezTo>
                    <a:pt x="14182" y="9333"/>
                    <a:pt x="14324" y="9723"/>
                    <a:pt x="14192" y="10034"/>
                  </a:cubicBezTo>
                  <a:cubicBezTo>
                    <a:pt x="14050" y="10362"/>
                    <a:pt x="13758" y="10589"/>
                    <a:pt x="13406" y="10647"/>
                  </a:cubicBezTo>
                  <a:cubicBezTo>
                    <a:pt x="13366" y="10654"/>
                    <a:pt x="13322" y="10657"/>
                    <a:pt x="13281" y="10657"/>
                  </a:cubicBezTo>
                  <a:cubicBezTo>
                    <a:pt x="12933" y="10650"/>
                    <a:pt x="12617" y="10406"/>
                    <a:pt x="12486" y="10088"/>
                  </a:cubicBezTo>
                  <a:cubicBezTo>
                    <a:pt x="12414" y="9919"/>
                    <a:pt x="12374" y="9729"/>
                    <a:pt x="12421" y="9550"/>
                  </a:cubicBezTo>
                  <a:cubicBezTo>
                    <a:pt x="12458" y="9415"/>
                    <a:pt x="12516" y="9285"/>
                    <a:pt x="12611" y="9184"/>
                  </a:cubicBezTo>
                  <a:cubicBezTo>
                    <a:pt x="12641" y="9146"/>
                    <a:pt x="12678" y="9123"/>
                    <a:pt x="12719" y="9106"/>
                  </a:cubicBezTo>
                  <a:cubicBezTo>
                    <a:pt x="12783" y="9042"/>
                    <a:pt x="12855" y="8988"/>
                    <a:pt x="12933" y="8943"/>
                  </a:cubicBezTo>
                  <a:cubicBezTo>
                    <a:pt x="13067" y="8866"/>
                    <a:pt x="13232" y="8806"/>
                    <a:pt x="13392" y="8806"/>
                  </a:cubicBezTo>
                  <a:close/>
                  <a:moveTo>
                    <a:pt x="32291" y="10341"/>
                  </a:moveTo>
                  <a:cubicBezTo>
                    <a:pt x="32341" y="10341"/>
                    <a:pt x="32392" y="10345"/>
                    <a:pt x="32443" y="10356"/>
                  </a:cubicBezTo>
                  <a:cubicBezTo>
                    <a:pt x="32737" y="10413"/>
                    <a:pt x="33039" y="10596"/>
                    <a:pt x="33198" y="10860"/>
                  </a:cubicBezTo>
                  <a:cubicBezTo>
                    <a:pt x="33367" y="11138"/>
                    <a:pt x="33401" y="11476"/>
                    <a:pt x="33331" y="11792"/>
                  </a:cubicBezTo>
                  <a:cubicBezTo>
                    <a:pt x="33296" y="11950"/>
                    <a:pt x="33205" y="12092"/>
                    <a:pt x="33103" y="12218"/>
                  </a:cubicBezTo>
                  <a:cubicBezTo>
                    <a:pt x="32995" y="12353"/>
                    <a:pt x="32853" y="12462"/>
                    <a:pt x="32701" y="12543"/>
                  </a:cubicBezTo>
                  <a:cubicBezTo>
                    <a:pt x="32534" y="12634"/>
                    <a:pt x="32351" y="12672"/>
                    <a:pt x="32165" y="12672"/>
                  </a:cubicBezTo>
                  <a:cubicBezTo>
                    <a:pt x="31969" y="12669"/>
                    <a:pt x="31790" y="12604"/>
                    <a:pt x="31627" y="12495"/>
                  </a:cubicBezTo>
                  <a:cubicBezTo>
                    <a:pt x="31457" y="12384"/>
                    <a:pt x="31326" y="12239"/>
                    <a:pt x="31221" y="12066"/>
                  </a:cubicBezTo>
                  <a:cubicBezTo>
                    <a:pt x="31119" y="11893"/>
                    <a:pt x="31079" y="11680"/>
                    <a:pt x="31085" y="11483"/>
                  </a:cubicBezTo>
                  <a:cubicBezTo>
                    <a:pt x="31088" y="11311"/>
                    <a:pt x="31146" y="11142"/>
                    <a:pt x="31238" y="10995"/>
                  </a:cubicBezTo>
                  <a:cubicBezTo>
                    <a:pt x="31282" y="10925"/>
                    <a:pt x="31332" y="10864"/>
                    <a:pt x="31393" y="10806"/>
                  </a:cubicBezTo>
                  <a:cubicBezTo>
                    <a:pt x="31424" y="10772"/>
                    <a:pt x="31461" y="10739"/>
                    <a:pt x="31498" y="10711"/>
                  </a:cubicBezTo>
                  <a:cubicBezTo>
                    <a:pt x="31721" y="10511"/>
                    <a:pt x="31994" y="10341"/>
                    <a:pt x="32291" y="10341"/>
                  </a:cubicBezTo>
                  <a:close/>
                  <a:moveTo>
                    <a:pt x="28266" y="11518"/>
                  </a:moveTo>
                  <a:cubicBezTo>
                    <a:pt x="28403" y="11518"/>
                    <a:pt x="28539" y="11540"/>
                    <a:pt x="28667" y="11589"/>
                  </a:cubicBezTo>
                  <a:cubicBezTo>
                    <a:pt x="28841" y="11653"/>
                    <a:pt x="28986" y="11744"/>
                    <a:pt x="29121" y="11862"/>
                  </a:cubicBezTo>
                  <a:cubicBezTo>
                    <a:pt x="29216" y="11950"/>
                    <a:pt x="29288" y="12062"/>
                    <a:pt x="29361" y="12167"/>
                  </a:cubicBezTo>
                  <a:cubicBezTo>
                    <a:pt x="29422" y="12255"/>
                    <a:pt x="29480" y="12344"/>
                    <a:pt x="29531" y="12435"/>
                  </a:cubicBezTo>
                  <a:cubicBezTo>
                    <a:pt x="29613" y="12591"/>
                    <a:pt x="29660" y="12756"/>
                    <a:pt x="29680" y="12929"/>
                  </a:cubicBezTo>
                  <a:cubicBezTo>
                    <a:pt x="29700" y="13085"/>
                    <a:pt x="29694" y="13247"/>
                    <a:pt x="29663" y="13400"/>
                  </a:cubicBezTo>
                  <a:cubicBezTo>
                    <a:pt x="29626" y="13569"/>
                    <a:pt x="29555" y="13725"/>
                    <a:pt x="29474" y="13874"/>
                  </a:cubicBezTo>
                  <a:cubicBezTo>
                    <a:pt x="29389" y="14022"/>
                    <a:pt x="29288" y="14158"/>
                    <a:pt x="29172" y="14283"/>
                  </a:cubicBezTo>
                  <a:cubicBezTo>
                    <a:pt x="29050" y="14419"/>
                    <a:pt x="28891" y="14517"/>
                    <a:pt x="28728" y="14595"/>
                  </a:cubicBezTo>
                  <a:cubicBezTo>
                    <a:pt x="28566" y="14673"/>
                    <a:pt x="28380" y="14700"/>
                    <a:pt x="28194" y="14700"/>
                  </a:cubicBezTo>
                  <a:cubicBezTo>
                    <a:pt x="28011" y="14697"/>
                    <a:pt x="27828" y="14663"/>
                    <a:pt x="27662" y="14616"/>
                  </a:cubicBezTo>
                  <a:cubicBezTo>
                    <a:pt x="27300" y="14507"/>
                    <a:pt x="26964" y="14274"/>
                    <a:pt x="26768" y="13949"/>
                  </a:cubicBezTo>
                  <a:cubicBezTo>
                    <a:pt x="26670" y="13793"/>
                    <a:pt x="26609" y="13616"/>
                    <a:pt x="26602" y="13433"/>
                  </a:cubicBezTo>
                  <a:cubicBezTo>
                    <a:pt x="26595" y="13234"/>
                    <a:pt x="26619" y="13041"/>
                    <a:pt x="26680" y="12855"/>
                  </a:cubicBezTo>
                  <a:cubicBezTo>
                    <a:pt x="26711" y="12756"/>
                    <a:pt x="26741" y="12661"/>
                    <a:pt x="26778" y="12567"/>
                  </a:cubicBezTo>
                  <a:cubicBezTo>
                    <a:pt x="26850" y="12391"/>
                    <a:pt x="26967" y="12235"/>
                    <a:pt x="27097" y="12096"/>
                  </a:cubicBezTo>
                  <a:cubicBezTo>
                    <a:pt x="27110" y="12086"/>
                    <a:pt x="27123" y="12072"/>
                    <a:pt x="27137" y="12062"/>
                  </a:cubicBezTo>
                  <a:cubicBezTo>
                    <a:pt x="27218" y="11971"/>
                    <a:pt x="27306" y="11886"/>
                    <a:pt x="27405" y="11812"/>
                  </a:cubicBezTo>
                  <a:cubicBezTo>
                    <a:pt x="27648" y="11630"/>
                    <a:pt x="27959" y="11518"/>
                    <a:pt x="28266" y="11518"/>
                  </a:cubicBezTo>
                  <a:close/>
                  <a:moveTo>
                    <a:pt x="34871" y="14141"/>
                  </a:moveTo>
                  <a:cubicBezTo>
                    <a:pt x="35057" y="14144"/>
                    <a:pt x="35216" y="14300"/>
                    <a:pt x="35216" y="14490"/>
                  </a:cubicBezTo>
                  <a:cubicBezTo>
                    <a:pt x="35213" y="14675"/>
                    <a:pt x="35061" y="14832"/>
                    <a:pt x="34873" y="14832"/>
                  </a:cubicBezTo>
                  <a:cubicBezTo>
                    <a:pt x="34871" y="14832"/>
                    <a:pt x="34869" y="14832"/>
                    <a:pt x="34867" y="14832"/>
                  </a:cubicBezTo>
                  <a:cubicBezTo>
                    <a:pt x="34858" y="14832"/>
                    <a:pt x="34847" y="14829"/>
                    <a:pt x="34837" y="14825"/>
                  </a:cubicBezTo>
                  <a:cubicBezTo>
                    <a:pt x="34664" y="14808"/>
                    <a:pt x="34522" y="14663"/>
                    <a:pt x="34522" y="14487"/>
                  </a:cubicBezTo>
                  <a:cubicBezTo>
                    <a:pt x="34525" y="14311"/>
                    <a:pt x="34664" y="14165"/>
                    <a:pt x="34837" y="14148"/>
                  </a:cubicBezTo>
                  <a:cubicBezTo>
                    <a:pt x="34847" y="14148"/>
                    <a:pt x="34858" y="14141"/>
                    <a:pt x="34871" y="14141"/>
                  </a:cubicBezTo>
                  <a:close/>
                  <a:moveTo>
                    <a:pt x="10115" y="11156"/>
                  </a:moveTo>
                  <a:cubicBezTo>
                    <a:pt x="10166" y="11156"/>
                    <a:pt x="10216" y="11159"/>
                    <a:pt x="10267" y="11165"/>
                  </a:cubicBezTo>
                  <a:cubicBezTo>
                    <a:pt x="10437" y="11182"/>
                    <a:pt x="10596" y="11219"/>
                    <a:pt x="10755" y="11290"/>
                  </a:cubicBezTo>
                  <a:cubicBezTo>
                    <a:pt x="10877" y="11345"/>
                    <a:pt x="10986" y="11422"/>
                    <a:pt x="11094" y="11497"/>
                  </a:cubicBezTo>
                  <a:cubicBezTo>
                    <a:pt x="11381" y="11706"/>
                    <a:pt x="11595" y="11988"/>
                    <a:pt x="11741" y="12309"/>
                  </a:cubicBezTo>
                  <a:cubicBezTo>
                    <a:pt x="11866" y="12584"/>
                    <a:pt x="11937" y="12872"/>
                    <a:pt x="11937" y="13177"/>
                  </a:cubicBezTo>
                  <a:cubicBezTo>
                    <a:pt x="11940" y="13519"/>
                    <a:pt x="11839" y="13860"/>
                    <a:pt x="11710" y="14175"/>
                  </a:cubicBezTo>
                  <a:cubicBezTo>
                    <a:pt x="11595" y="14439"/>
                    <a:pt x="11436" y="14686"/>
                    <a:pt x="11219" y="14880"/>
                  </a:cubicBezTo>
                  <a:cubicBezTo>
                    <a:pt x="10999" y="15076"/>
                    <a:pt x="10725" y="15205"/>
                    <a:pt x="10443" y="15293"/>
                  </a:cubicBezTo>
                  <a:cubicBezTo>
                    <a:pt x="10281" y="15343"/>
                    <a:pt x="10109" y="15367"/>
                    <a:pt x="9936" y="15367"/>
                  </a:cubicBezTo>
                  <a:cubicBezTo>
                    <a:pt x="9790" y="15363"/>
                    <a:pt x="9645" y="15343"/>
                    <a:pt x="9506" y="15302"/>
                  </a:cubicBezTo>
                  <a:cubicBezTo>
                    <a:pt x="9194" y="15211"/>
                    <a:pt x="8920" y="14991"/>
                    <a:pt x="8713" y="14751"/>
                  </a:cubicBezTo>
                  <a:cubicBezTo>
                    <a:pt x="8493" y="14500"/>
                    <a:pt x="8341" y="14205"/>
                    <a:pt x="8273" y="13877"/>
                  </a:cubicBezTo>
                  <a:cubicBezTo>
                    <a:pt x="8212" y="13589"/>
                    <a:pt x="8219" y="13288"/>
                    <a:pt x="8276" y="13000"/>
                  </a:cubicBezTo>
                  <a:cubicBezTo>
                    <a:pt x="8280" y="12973"/>
                    <a:pt x="8287" y="12950"/>
                    <a:pt x="8293" y="12922"/>
                  </a:cubicBezTo>
                  <a:cubicBezTo>
                    <a:pt x="8266" y="12844"/>
                    <a:pt x="8266" y="12760"/>
                    <a:pt x="8301" y="12686"/>
                  </a:cubicBezTo>
                  <a:cubicBezTo>
                    <a:pt x="8398" y="12482"/>
                    <a:pt x="8496" y="12283"/>
                    <a:pt x="8618" y="12092"/>
                  </a:cubicBezTo>
                  <a:cubicBezTo>
                    <a:pt x="8720" y="11930"/>
                    <a:pt x="8835" y="11771"/>
                    <a:pt x="8971" y="11636"/>
                  </a:cubicBezTo>
                  <a:cubicBezTo>
                    <a:pt x="9113" y="11497"/>
                    <a:pt x="9276" y="11395"/>
                    <a:pt x="9454" y="11314"/>
                  </a:cubicBezTo>
                  <a:cubicBezTo>
                    <a:pt x="9660" y="11217"/>
                    <a:pt x="9886" y="11156"/>
                    <a:pt x="10115" y="11156"/>
                  </a:cubicBezTo>
                  <a:close/>
                  <a:moveTo>
                    <a:pt x="34255" y="15022"/>
                  </a:moveTo>
                  <a:cubicBezTo>
                    <a:pt x="34441" y="15025"/>
                    <a:pt x="34600" y="15181"/>
                    <a:pt x="34600" y="15371"/>
                  </a:cubicBezTo>
                  <a:cubicBezTo>
                    <a:pt x="34597" y="15555"/>
                    <a:pt x="34444" y="15713"/>
                    <a:pt x="34257" y="15713"/>
                  </a:cubicBezTo>
                  <a:cubicBezTo>
                    <a:pt x="34255" y="15713"/>
                    <a:pt x="34253" y="15713"/>
                    <a:pt x="34251" y="15713"/>
                  </a:cubicBezTo>
                  <a:cubicBezTo>
                    <a:pt x="34062" y="15713"/>
                    <a:pt x="33906" y="15557"/>
                    <a:pt x="33906" y="15367"/>
                  </a:cubicBezTo>
                  <a:cubicBezTo>
                    <a:pt x="33909" y="15181"/>
                    <a:pt x="34065" y="15022"/>
                    <a:pt x="34255" y="15022"/>
                  </a:cubicBezTo>
                  <a:close/>
                  <a:moveTo>
                    <a:pt x="16518" y="15113"/>
                  </a:moveTo>
                  <a:cubicBezTo>
                    <a:pt x="16708" y="15116"/>
                    <a:pt x="16867" y="15262"/>
                    <a:pt x="16870" y="15455"/>
                  </a:cubicBezTo>
                  <a:cubicBezTo>
                    <a:pt x="16874" y="15638"/>
                    <a:pt x="16718" y="15807"/>
                    <a:pt x="16532" y="15807"/>
                  </a:cubicBezTo>
                  <a:cubicBezTo>
                    <a:pt x="16342" y="15804"/>
                    <a:pt x="16183" y="15658"/>
                    <a:pt x="16179" y="15465"/>
                  </a:cubicBezTo>
                  <a:cubicBezTo>
                    <a:pt x="16176" y="15282"/>
                    <a:pt x="16332" y="15113"/>
                    <a:pt x="16518" y="15113"/>
                  </a:cubicBezTo>
                  <a:close/>
                  <a:moveTo>
                    <a:pt x="35217" y="15116"/>
                  </a:moveTo>
                  <a:cubicBezTo>
                    <a:pt x="35219" y="15116"/>
                    <a:pt x="35221" y="15116"/>
                    <a:pt x="35223" y="15116"/>
                  </a:cubicBezTo>
                  <a:cubicBezTo>
                    <a:pt x="35413" y="15116"/>
                    <a:pt x="35569" y="15272"/>
                    <a:pt x="35569" y="15462"/>
                  </a:cubicBezTo>
                  <a:cubicBezTo>
                    <a:pt x="35565" y="15646"/>
                    <a:pt x="35412" y="15807"/>
                    <a:pt x="35226" y="15807"/>
                  </a:cubicBezTo>
                  <a:cubicBezTo>
                    <a:pt x="35224" y="15807"/>
                    <a:pt x="35222" y="15807"/>
                    <a:pt x="35220" y="15807"/>
                  </a:cubicBezTo>
                  <a:cubicBezTo>
                    <a:pt x="35033" y="15804"/>
                    <a:pt x="34875" y="15648"/>
                    <a:pt x="34875" y="15458"/>
                  </a:cubicBezTo>
                  <a:cubicBezTo>
                    <a:pt x="34878" y="15274"/>
                    <a:pt x="35030" y="15116"/>
                    <a:pt x="35217" y="15116"/>
                  </a:cubicBezTo>
                  <a:close/>
                  <a:moveTo>
                    <a:pt x="15541" y="15241"/>
                  </a:moveTo>
                  <a:cubicBezTo>
                    <a:pt x="15543" y="15241"/>
                    <a:pt x="15544" y="15241"/>
                    <a:pt x="15546" y="15241"/>
                  </a:cubicBezTo>
                  <a:cubicBezTo>
                    <a:pt x="15736" y="15246"/>
                    <a:pt x="15895" y="15391"/>
                    <a:pt x="15899" y="15580"/>
                  </a:cubicBezTo>
                  <a:cubicBezTo>
                    <a:pt x="15902" y="15764"/>
                    <a:pt x="15750" y="15932"/>
                    <a:pt x="15567" y="15932"/>
                  </a:cubicBezTo>
                  <a:cubicBezTo>
                    <a:pt x="15564" y="15932"/>
                    <a:pt x="15562" y="15932"/>
                    <a:pt x="15560" y="15932"/>
                  </a:cubicBezTo>
                  <a:cubicBezTo>
                    <a:pt x="15371" y="15932"/>
                    <a:pt x="15211" y="15787"/>
                    <a:pt x="15208" y="15594"/>
                  </a:cubicBezTo>
                  <a:cubicBezTo>
                    <a:pt x="15204" y="15413"/>
                    <a:pt x="15354" y="15241"/>
                    <a:pt x="15541" y="15241"/>
                  </a:cubicBezTo>
                  <a:close/>
                  <a:moveTo>
                    <a:pt x="38309" y="14353"/>
                  </a:moveTo>
                  <a:cubicBezTo>
                    <a:pt x="38353" y="14353"/>
                    <a:pt x="38397" y="14357"/>
                    <a:pt x="38440" y="14365"/>
                  </a:cubicBezTo>
                  <a:cubicBezTo>
                    <a:pt x="38782" y="14422"/>
                    <a:pt x="39104" y="14721"/>
                    <a:pt x="39107" y="15086"/>
                  </a:cubicBezTo>
                  <a:cubicBezTo>
                    <a:pt x="39110" y="15445"/>
                    <a:pt x="38857" y="15794"/>
                    <a:pt x="38511" y="15899"/>
                  </a:cubicBezTo>
                  <a:cubicBezTo>
                    <a:pt x="38410" y="15932"/>
                    <a:pt x="38298" y="15953"/>
                    <a:pt x="38186" y="15953"/>
                  </a:cubicBezTo>
                  <a:cubicBezTo>
                    <a:pt x="38135" y="15953"/>
                    <a:pt x="38085" y="15946"/>
                    <a:pt x="38033" y="15932"/>
                  </a:cubicBezTo>
                  <a:cubicBezTo>
                    <a:pt x="37871" y="15892"/>
                    <a:pt x="37746" y="15790"/>
                    <a:pt x="37634" y="15668"/>
                  </a:cubicBezTo>
                  <a:cubicBezTo>
                    <a:pt x="37525" y="15550"/>
                    <a:pt x="37488" y="15408"/>
                    <a:pt x="37482" y="15252"/>
                  </a:cubicBezTo>
                  <a:cubicBezTo>
                    <a:pt x="37478" y="15147"/>
                    <a:pt x="37485" y="15049"/>
                    <a:pt x="37512" y="14951"/>
                  </a:cubicBezTo>
                  <a:cubicBezTo>
                    <a:pt x="37532" y="14866"/>
                    <a:pt x="37586" y="14795"/>
                    <a:pt x="37641" y="14730"/>
                  </a:cubicBezTo>
                  <a:cubicBezTo>
                    <a:pt x="37658" y="14707"/>
                    <a:pt x="37678" y="14690"/>
                    <a:pt x="37699" y="14673"/>
                  </a:cubicBezTo>
                  <a:cubicBezTo>
                    <a:pt x="37742" y="14612"/>
                    <a:pt x="37800" y="14561"/>
                    <a:pt x="37857" y="14514"/>
                  </a:cubicBezTo>
                  <a:cubicBezTo>
                    <a:pt x="37980" y="14407"/>
                    <a:pt x="38145" y="14353"/>
                    <a:pt x="38309" y="14353"/>
                  </a:cubicBezTo>
                  <a:close/>
                  <a:moveTo>
                    <a:pt x="4901" y="15908"/>
                  </a:moveTo>
                  <a:cubicBezTo>
                    <a:pt x="5040" y="15908"/>
                    <a:pt x="5180" y="15939"/>
                    <a:pt x="5303" y="16001"/>
                  </a:cubicBezTo>
                  <a:cubicBezTo>
                    <a:pt x="5446" y="16068"/>
                    <a:pt x="5578" y="16213"/>
                    <a:pt x="5622" y="16369"/>
                  </a:cubicBezTo>
                  <a:cubicBezTo>
                    <a:pt x="5672" y="16546"/>
                    <a:pt x="5669" y="16712"/>
                    <a:pt x="5619" y="16887"/>
                  </a:cubicBezTo>
                  <a:cubicBezTo>
                    <a:pt x="5568" y="17050"/>
                    <a:pt x="5446" y="17206"/>
                    <a:pt x="5310" y="17304"/>
                  </a:cubicBezTo>
                  <a:cubicBezTo>
                    <a:pt x="5185" y="17402"/>
                    <a:pt x="5016" y="17470"/>
                    <a:pt x="4853" y="17470"/>
                  </a:cubicBezTo>
                  <a:cubicBezTo>
                    <a:pt x="4809" y="17467"/>
                    <a:pt x="4769" y="17463"/>
                    <a:pt x="4728" y="17453"/>
                  </a:cubicBezTo>
                  <a:cubicBezTo>
                    <a:pt x="4542" y="17406"/>
                    <a:pt x="4389" y="17314"/>
                    <a:pt x="4274" y="17155"/>
                  </a:cubicBezTo>
                  <a:cubicBezTo>
                    <a:pt x="4213" y="17074"/>
                    <a:pt x="4176" y="16989"/>
                    <a:pt x="4169" y="16891"/>
                  </a:cubicBezTo>
                  <a:cubicBezTo>
                    <a:pt x="4136" y="16820"/>
                    <a:pt x="4119" y="16735"/>
                    <a:pt x="4111" y="16654"/>
                  </a:cubicBezTo>
                  <a:cubicBezTo>
                    <a:pt x="4095" y="16465"/>
                    <a:pt x="4192" y="16278"/>
                    <a:pt x="4318" y="16143"/>
                  </a:cubicBezTo>
                  <a:cubicBezTo>
                    <a:pt x="4469" y="15984"/>
                    <a:pt x="4684" y="15908"/>
                    <a:pt x="4901" y="15908"/>
                  </a:cubicBezTo>
                  <a:close/>
                  <a:moveTo>
                    <a:pt x="21708" y="0"/>
                  </a:moveTo>
                  <a:cubicBezTo>
                    <a:pt x="21602" y="0"/>
                    <a:pt x="21495" y="1"/>
                    <a:pt x="21388" y="4"/>
                  </a:cubicBezTo>
                  <a:cubicBezTo>
                    <a:pt x="21137" y="8"/>
                    <a:pt x="20883" y="35"/>
                    <a:pt x="20633" y="49"/>
                  </a:cubicBezTo>
                  <a:cubicBezTo>
                    <a:pt x="20128" y="76"/>
                    <a:pt x="19620" y="99"/>
                    <a:pt x="19119" y="143"/>
                  </a:cubicBezTo>
                  <a:cubicBezTo>
                    <a:pt x="18465" y="227"/>
                    <a:pt x="17815" y="340"/>
                    <a:pt x="17172" y="475"/>
                  </a:cubicBezTo>
                  <a:cubicBezTo>
                    <a:pt x="16948" y="532"/>
                    <a:pt x="16725" y="590"/>
                    <a:pt x="16504" y="654"/>
                  </a:cubicBezTo>
                  <a:cubicBezTo>
                    <a:pt x="16098" y="834"/>
                    <a:pt x="15696" y="1027"/>
                    <a:pt x="15296" y="1220"/>
                  </a:cubicBezTo>
                  <a:cubicBezTo>
                    <a:pt x="15099" y="1318"/>
                    <a:pt x="14907" y="1423"/>
                    <a:pt x="14710" y="1528"/>
                  </a:cubicBezTo>
                  <a:cubicBezTo>
                    <a:pt x="14513" y="1638"/>
                    <a:pt x="14314" y="1744"/>
                    <a:pt x="14114" y="1858"/>
                  </a:cubicBezTo>
                  <a:lnTo>
                    <a:pt x="14114" y="1858"/>
                  </a:lnTo>
                  <a:cubicBezTo>
                    <a:pt x="14119" y="1855"/>
                    <a:pt x="14124" y="1853"/>
                    <a:pt x="14128" y="1850"/>
                  </a:cubicBezTo>
                  <a:lnTo>
                    <a:pt x="14128" y="1850"/>
                  </a:lnTo>
                  <a:cubicBezTo>
                    <a:pt x="13910" y="1977"/>
                    <a:pt x="13695" y="2112"/>
                    <a:pt x="13481" y="2249"/>
                  </a:cubicBezTo>
                  <a:cubicBezTo>
                    <a:pt x="13271" y="2385"/>
                    <a:pt x="13071" y="2537"/>
                    <a:pt x="12868" y="2679"/>
                  </a:cubicBezTo>
                  <a:cubicBezTo>
                    <a:pt x="12669" y="2818"/>
                    <a:pt x="12465" y="2954"/>
                    <a:pt x="12269" y="3099"/>
                  </a:cubicBezTo>
                  <a:cubicBezTo>
                    <a:pt x="12066" y="3248"/>
                    <a:pt x="11859" y="3384"/>
                    <a:pt x="11659" y="3536"/>
                  </a:cubicBezTo>
                  <a:cubicBezTo>
                    <a:pt x="11283" y="3851"/>
                    <a:pt x="10942" y="4202"/>
                    <a:pt x="10590" y="4548"/>
                  </a:cubicBezTo>
                  <a:lnTo>
                    <a:pt x="10590" y="4548"/>
                  </a:lnTo>
                  <a:cubicBezTo>
                    <a:pt x="10593" y="4545"/>
                    <a:pt x="10597" y="4542"/>
                    <a:pt x="10600" y="4539"/>
                  </a:cubicBezTo>
                  <a:lnTo>
                    <a:pt x="10600" y="4539"/>
                  </a:lnTo>
                  <a:cubicBezTo>
                    <a:pt x="10328" y="4813"/>
                    <a:pt x="10057" y="5090"/>
                    <a:pt x="9804" y="5385"/>
                  </a:cubicBezTo>
                  <a:cubicBezTo>
                    <a:pt x="9678" y="5527"/>
                    <a:pt x="9567" y="5680"/>
                    <a:pt x="9438" y="5819"/>
                  </a:cubicBezTo>
                  <a:cubicBezTo>
                    <a:pt x="9309" y="5961"/>
                    <a:pt x="9174" y="6096"/>
                    <a:pt x="9038" y="6231"/>
                  </a:cubicBezTo>
                  <a:cubicBezTo>
                    <a:pt x="8882" y="6482"/>
                    <a:pt x="8743" y="6743"/>
                    <a:pt x="8605" y="7003"/>
                  </a:cubicBezTo>
                  <a:cubicBezTo>
                    <a:pt x="8520" y="7152"/>
                    <a:pt x="8432" y="7298"/>
                    <a:pt x="8348" y="7444"/>
                  </a:cubicBezTo>
                  <a:cubicBezTo>
                    <a:pt x="8273" y="7569"/>
                    <a:pt x="8202" y="7701"/>
                    <a:pt x="8134" y="7830"/>
                  </a:cubicBezTo>
                  <a:cubicBezTo>
                    <a:pt x="8029" y="8040"/>
                    <a:pt x="7924" y="8253"/>
                    <a:pt x="7809" y="8460"/>
                  </a:cubicBezTo>
                  <a:cubicBezTo>
                    <a:pt x="7707" y="8639"/>
                    <a:pt x="7599" y="8812"/>
                    <a:pt x="7501" y="8991"/>
                  </a:cubicBezTo>
                  <a:cubicBezTo>
                    <a:pt x="7382" y="9228"/>
                    <a:pt x="7277" y="9472"/>
                    <a:pt x="7159" y="9709"/>
                  </a:cubicBezTo>
                  <a:cubicBezTo>
                    <a:pt x="7030" y="9963"/>
                    <a:pt x="6885" y="10203"/>
                    <a:pt x="6756" y="10457"/>
                  </a:cubicBezTo>
                  <a:cubicBezTo>
                    <a:pt x="6758" y="10454"/>
                    <a:pt x="6759" y="10451"/>
                    <a:pt x="6761" y="10448"/>
                  </a:cubicBezTo>
                  <a:lnTo>
                    <a:pt x="6761" y="10448"/>
                  </a:lnTo>
                  <a:cubicBezTo>
                    <a:pt x="6610" y="10745"/>
                    <a:pt x="6459" y="11040"/>
                    <a:pt x="6296" y="11331"/>
                  </a:cubicBezTo>
                  <a:cubicBezTo>
                    <a:pt x="6150" y="11592"/>
                    <a:pt x="5991" y="11845"/>
                    <a:pt x="5849" y="12113"/>
                  </a:cubicBezTo>
                  <a:cubicBezTo>
                    <a:pt x="5676" y="12435"/>
                    <a:pt x="5513" y="12756"/>
                    <a:pt x="5330" y="13072"/>
                  </a:cubicBezTo>
                  <a:cubicBezTo>
                    <a:pt x="5144" y="13386"/>
                    <a:pt x="4944" y="13691"/>
                    <a:pt x="4758" y="14006"/>
                  </a:cubicBezTo>
                  <a:cubicBezTo>
                    <a:pt x="4586" y="14300"/>
                    <a:pt x="4416" y="14599"/>
                    <a:pt x="4227" y="14883"/>
                  </a:cubicBezTo>
                  <a:cubicBezTo>
                    <a:pt x="4037" y="15171"/>
                    <a:pt x="3854" y="15462"/>
                    <a:pt x="3675" y="15753"/>
                  </a:cubicBezTo>
                  <a:cubicBezTo>
                    <a:pt x="3570" y="15919"/>
                    <a:pt x="3468" y="16082"/>
                    <a:pt x="3360" y="16244"/>
                  </a:cubicBezTo>
                  <a:cubicBezTo>
                    <a:pt x="3333" y="16295"/>
                    <a:pt x="3306" y="16349"/>
                    <a:pt x="3278" y="16400"/>
                  </a:cubicBezTo>
                  <a:cubicBezTo>
                    <a:pt x="3153" y="16610"/>
                    <a:pt x="3004" y="16806"/>
                    <a:pt x="2876" y="17013"/>
                  </a:cubicBezTo>
                  <a:cubicBezTo>
                    <a:pt x="2740" y="17223"/>
                    <a:pt x="2622" y="17446"/>
                    <a:pt x="2479" y="17656"/>
                  </a:cubicBezTo>
                  <a:cubicBezTo>
                    <a:pt x="2344" y="17846"/>
                    <a:pt x="2195" y="18022"/>
                    <a:pt x="2039" y="18195"/>
                  </a:cubicBezTo>
                  <a:cubicBezTo>
                    <a:pt x="1741" y="18523"/>
                    <a:pt x="1494" y="18892"/>
                    <a:pt x="1240" y="19251"/>
                  </a:cubicBezTo>
                  <a:cubicBezTo>
                    <a:pt x="1104" y="19441"/>
                    <a:pt x="952" y="19620"/>
                    <a:pt x="807" y="19800"/>
                  </a:cubicBezTo>
                  <a:cubicBezTo>
                    <a:pt x="668" y="19975"/>
                    <a:pt x="540" y="20155"/>
                    <a:pt x="410" y="20338"/>
                  </a:cubicBezTo>
                  <a:lnTo>
                    <a:pt x="414" y="20338"/>
                  </a:lnTo>
                  <a:lnTo>
                    <a:pt x="407" y="20345"/>
                  </a:lnTo>
                  <a:cubicBezTo>
                    <a:pt x="401" y="20355"/>
                    <a:pt x="393" y="20365"/>
                    <a:pt x="387" y="20375"/>
                  </a:cubicBezTo>
                  <a:lnTo>
                    <a:pt x="387" y="20372"/>
                  </a:lnTo>
                  <a:cubicBezTo>
                    <a:pt x="262" y="20555"/>
                    <a:pt x="129" y="20734"/>
                    <a:pt x="1" y="20914"/>
                  </a:cubicBezTo>
                  <a:cubicBezTo>
                    <a:pt x="170" y="20846"/>
                    <a:pt x="340" y="20781"/>
                    <a:pt x="509" y="20714"/>
                  </a:cubicBezTo>
                  <a:cubicBezTo>
                    <a:pt x="766" y="20612"/>
                    <a:pt x="1020" y="20500"/>
                    <a:pt x="1277" y="20395"/>
                  </a:cubicBezTo>
                  <a:cubicBezTo>
                    <a:pt x="1565" y="20280"/>
                    <a:pt x="1860" y="20175"/>
                    <a:pt x="2154" y="20074"/>
                  </a:cubicBezTo>
                  <a:cubicBezTo>
                    <a:pt x="2689" y="19891"/>
                    <a:pt x="3217" y="19691"/>
                    <a:pt x="3746" y="19495"/>
                  </a:cubicBezTo>
                  <a:cubicBezTo>
                    <a:pt x="4314" y="19289"/>
                    <a:pt x="4887" y="19098"/>
                    <a:pt x="5466" y="18923"/>
                  </a:cubicBezTo>
                  <a:cubicBezTo>
                    <a:pt x="6014" y="18756"/>
                    <a:pt x="6577" y="18631"/>
                    <a:pt x="7138" y="18503"/>
                  </a:cubicBezTo>
                  <a:cubicBezTo>
                    <a:pt x="7691" y="18378"/>
                    <a:pt x="8240" y="18222"/>
                    <a:pt x="8795" y="18093"/>
                  </a:cubicBezTo>
                  <a:cubicBezTo>
                    <a:pt x="9079" y="18029"/>
                    <a:pt x="9370" y="17981"/>
                    <a:pt x="9662" y="17931"/>
                  </a:cubicBezTo>
                  <a:cubicBezTo>
                    <a:pt x="9956" y="17879"/>
                    <a:pt x="10251" y="17818"/>
                    <a:pt x="10545" y="17758"/>
                  </a:cubicBezTo>
                  <a:cubicBezTo>
                    <a:pt x="10894" y="17679"/>
                    <a:pt x="11246" y="17609"/>
                    <a:pt x="11602" y="17548"/>
                  </a:cubicBezTo>
                  <a:cubicBezTo>
                    <a:pt x="11961" y="17487"/>
                    <a:pt x="12319" y="17429"/>
                    <a:pt x="12675" y="17375"/>
                  </a:cubicBezTo>
                  <a:cubicBezTo>
                    <a:pt x="13055" y="17314"/>
                    <a:pt x="13427" y="17250"/>
                    <a:pt x="13806" y="17185"/>
                  </a:cubicBezTo>
                  <a:cubicBezTo>
                    <a:pt x="14178" y="17121"/>
                    <a:pt x="14554" y="17074"/>
                    <a:pt x="14927" y="17020"/>
                  </a:cubicBezTo>
                  <a:cubicBezTo>
                    <a:pt x="15143" y="16982"/>
                    <a:pt x="15357" y="16948"/>
                    <a:pt x="15570" y="16904"/>
                  </a:cubicBezTo>
                  <a:cubicBezTo>
                    <a:pt x="15814" y="16854"/>
                    <a:pt x="16057" y="16796"/>
                    <a:pt x="16301" y="16752"/>
                  </a:cubicBezTo>
                  <a:cubicBezTo>
                    <a:pt x="16532" y="16715"/>
                    <a:pt x="16765" y="16674"/>
                    <a:pt x="16999" y="16657"/>
                  </a:cubicBezTo>
                  <a:cubicBezTo>
                    <a:pt x="17267" y="16640"/>
                    <a:pt x="17534" y="16630"/>
                    <a:pt x="17801" y="16620"/>
                  </a:cubicBezTo>
                  <a:cubicBezTo>
                    <a:pt x="18272" y="16603"/>
                    <a:pt x="18743" y="16576"/>
                    <a:pt x="19214" y="16539"/>
                  </a:cubicBezTo>
                  <a:cubicBezTo>
                    <a:pt x="19475" y="16515"/>
                    <a:pt x="19735" y="16498"/>
                    <a:pt x="19999" y="16488"/>
                  </a:cubicBezTo>
                  <a:cubicBezTo>
                    <a:pt x="20219" y="16481"/>
                    <a:pt x="20439" y="16481"/>
                    <a:pt x="20663" y="16478"/>
                  </a:cubicBezTo>
                  <a:cubicBezTo>
                    <a:pt x="20971" y="16468"/>
                    <a:pt x="21279" y="16451"/>
                    <a:pt x="21588" y="16427"/>
                  </a:cubicBezTo>
                  <a:cubicBezTo>
                    <a:pt x="21882" y="16407"/>
                    <a:pt x="22169" y="16366"/>
                    <a:pt x="22461" y="16335"/>
                  </a:cubicBezTo>
                  <a:cubicBezTo>
                    <a:pt x="23033" y="16274"/>
                    <a:pt x="23609" y="16268"/>
                    <a:pt x="24184" y="16254"/>
                  </a:cubicBezTo>
                  <a:cubicBezTo>
                    <a:pt x="24784" y="16241"/>
                    <a:pt x="25379" y="16200"/>
                    <a:pt x="25979" y="16200"/>
                  </a:cubicBezTo>
                  <a:cubicBezTo>
                    <a:pt x="26055" y="16201"/>
                    <a:pt x="26131" y="16201"/>
                    <a:pt x="26207" y="16201"/>
                  </a:cubicBezTo>
                  <a:cubicBezTo>
                    <a:pt x="26724" y="16201"/>
                    <a:pt x="27240" y="16192"/>
                    <a:pt x="27760" y="16187"/>
                  </a:cubicBezTo>
                  <a:cubicBezTo>
                    <a:pt x="27894" y="16185"/>
                    <a:pt x="28029" y="16183"/>
                    <a:pt x="28163" y="16183"/>
                  </a:cubicBezTo>
                  <a:cubicBezTo>
                    <a:pt x="28313" y="16183"/>
                    <a:pt x="28463" y="16186"/>
                    <a:pt x="28613" y="16196"/>
                  </a:cubicBezTo>
                  <a:cubicBezTo>
                    <a:pt x="28922" y="16217"/>
                    <a:pt x="29223" y="16244"/>
                    <a:pt x="29527" y="16274"/>
                  </a:cubicBezTo>
                  <a:cubicBezTo>
                    <a:pt x="29816" y="16302"/>
                    <a:pt x="30103" y="16312"/>
                    <a:pt x="30391" y="16326"/>
                  </a:cubicBezTo>
                  <a:cubicBezTo>
                    <a:pt x="30699" y="16335"/>
                    <a:pt x="31010" y="16352"/>
                    <a:pt x="31315" y="16373"/>
                  </a:cubicBezTo>
                  <a:cubicBezTo>
                    <a:pt x="31604" y="16390"/>
                    <a:pt x="31891" y="16424"/>
                    <a:pt x="32176" y="16471"/>
                  </a:cubicBezTo>
                  <a:cubicBezTo>
                    <a:pt x="32453" y="16515"/>
                    <a:pt x="32728" y="16573"/>
                    <a:pt x="33005" y="16613"/>
                  </a:cubicBezTo>
                  <a:cubicBezTo>
                    <a:pt x="33587" y="16698"/>
                    <a:pt x="34167" y="16782"/>
                    <a:pt x="34749" y="16867"/>
                  </a:cubicBezTo>
                  <a:cubicBezTo>
                    <a:pt x="34776" y="16874"/>
                    <a:pt x="34806" y="16877"/>
                    <a:pt x="34837" y="16881"/>
                  </a:cubicBezTo>
                  <a:cubicBezTo>
                    <a:pt x="35061" y="16915"/>
                    <a:pt x="35281" y="16942"/>
                    <a:pt x="35504" y="16979"/>
                  </a:cubicBezTo>
                  <a:cubicBezTo>
                    <a:pt x="35792" y="17026"/>
                    <a:pt x="36077" y="17084"/>
                    <a:pt x="36364" y="17145"/>
                  </a:cubicBezTo>
                  <a:cubicBezTo>
                    <a:pt x="36875" y="17257"/>
                    <a:pt x="37394" y="17354"/>
                    <a:pt x="37905" y="17463"/>
                  </a:cubicBezTo>
                  <a:cubicBezTo>
                    <a:pt x="38433" y="17575"/>
                    <a:pt x="38965" y="17690"/>
                    <a:pt x="39493" y="17805"/>
                  </a:cubicBezTo>
                  <a:cubicBezTo>
                    <a:pt x="39990" y="17917"/>
                    <a:pt x="40482" y="18070"/>
                    <a:pt x="40979" y="18195"/>
                  </a:cubicBezTo>
                  <a:cubicBezTo>
                    <a:pt x="41525" y="18320"/>
                    <a:pt x="42070" y="18448"/>
                    <a:pt x="42611" y="18587"/>
                  </a:cubicBezTo>
                  <a:cubicBezTo>
                    <a:pt x="43113" y="18712"/>
                    <a:pt x="43611" y="18834"/>
                    <a:pt x="44105" y="18980"/>
                  </a:cubicBezTo>
                  <a:cubicBezTo>
                    <a:pt x="43922" y="18777"/>
                    <a:pt x="43746" y="18567"/>
                    <a:pt x="43560" y="18364"/>
                  </a:cubicBezTo>
                  <a:cubicBezTo>
                    <a:pt x="43441" y="18232"/>
                    <a:pt x="43322" y="18106"/>
                    <a:pt x="43208" y="17974"/>
                  </a:cubicBezTo>
                  <a:cubicBezTo>
                    <a:pt x="43092" y="17839"/>
                    <a:pt x="42977" y="17704"/>
                    <a:pt x="42869" y="17562"/>
                  </a:cubicBezTo>
                  <a:cubicBezTo>
                    <a:pt x="42636" y="17267"/>
                    <a:pt x="42405" y="16972"/>
                    <a:pt x="42205" y="16651"/>
                  </a:cubicBezTo>
                  <a:cubicBezTo>
                    <a:pt x="42103" y="16491"/>
                    <a:pt x="42012" y="16322"/>
                    <a:pt x="41920" y="16156"/>
                  </a:cubicBezTo>
                  <a:cubicBezTo>
                    <a:pt x="41826" y="15983"/>
                    <a:pt x="41731" y="15810"/>
                    <a:pt x="41636" y="15635"/>
                  </a:cubicBezTo>
                  <a:cubicBezTo>
                    <a:pt x="41538" y="15452"/>
                    <a:pt x="41447" y="15262"/>
                    <a:pt x="41356" y="15076"/>
                  </a:cubicBezTo>
                  <a:cubicBezTo>
                    <a:pt x="41328" y="15038"/>
                    <a:pt x="41298" y="15002"/>
                    <a:pt x="41274" y="14964"/>
                  </a:cubicBezTo>
                  <a:cubicBezTo>
                    <a:pt x="41270" y="14957"/>
                    <a:pt x="41267" y="14954"/>
                    <a:pt x="41264" y="14951"/>
                  </a:cubicBezTo>
                  <a:cubicBezTo>
                    <a:pt x="41260" y="14944"/>
                    <a:pt x="41257" y="14937"/>
                    <a:pt x="41250" y="14930"/>
                  </a:cubicBezTo>
                  <a:cubicBezTo>
                    <a:pt x="41250" y="14927"/>
                    <a:pt x="41250" y="14927"/>
                    <a:pt x="41247" y="14924"/>
                  </a:cubicBezTo>
                  <a:cubicBezTo>
                    <a:pt x="41217" y="14876"/>
                    <a:pt x="41182" y="14829"/>
                    <a:pt x="41152" y="14778"/>
                  </a:cubicBezTo>
                  <a:cubicBezTo>
                    <a:pt x="41095" y="14707"/>
                    <a:pt x="41047" y="14622"/>
                    <a:pt x="41000" y="14551"/>
                  </a:cubicBezTo>
                  <a:cubicBezTo>
                    <a:pt x="40722" y="14124"/>
                    <a:pt x="40506" y="13661"/>
                    <a:pt x="40289" y="13203"/>
                  </a:cubicBezTo>
                  <a:cubicBezTo>
                    <a:pt x="40157" y="12936"/>
                    <a:pt x="40018" y="12672"/>
                    <a:pt x="39896" y="12401"/>
                  </a:cubicBezTo>
                  <a:cubicBezTo>
                    <a:pt x="39764" y="12109"/>
                    <a:pt x="39632" y="11819"/>
                    <a:pt x="39496" y="11531"/>
                  </a:cubicBezTo>
                  <a:cubicBezTo>
                    <a:pt x="39374" y="11287"/>
                    <a:pt x="39243" y="11047"/>
                    <a:pt x="39121" y="10803"/>
                  </a:cubicBezTo>
                  <a:cubicBezTo>
                    <a:pt x="38995" y="10548"/>
                    <a:pt x="38880" y="10284"/>
                    <a:pt x="38762" y="10027"/>
                  </a:cubicBezTo>
                  <a:cubicBezTo>
                    <a:pt x="38555" y="9624"/>
                    <a:pt x="38328" y="9232"/>
                    <a:pt x="38105" y="8842"/>
                  </a:cubicBezTo>
                  <a:cubicBezTo>
                    <a:pt x="37922" y="8582"/>
                    <a:pt x="37749" y="8314"/>
                    <a:pt x="37577" y="8046"/>
                  </a:cubicBezTo>
                  <a:cubicBezTo>
                    <a:pt x="37295" y="7635"/>
                    <a:pt x="36994" y="7239"/>
                    <a:pt x="36673" y="6857"/>
                  </a:cubicBezTo>
                  <a:lnTo>
                    <a:pt x="36673" y="6857"/>
                  </a:lnTo>
                  <a:cubicBezTo>
                    <a:pt x="36675" y="6859"/>
                    <a:pt x="36677" y="6860"/>
                    <a:pt x="36679" y="6861"/>
                  </a:cubicBezTo>
                  <a:cubicBezTo>
                    <a:pt x="36672" y="6855"/>
                    <a:pt x="36666" y="6848"/>
                    <a:pt x="36662" y="6844"/>
                  </a:cubicBezTo>
                  <a:lnTo>
                    <a:pt x="36662" y="6844"/>
                  </a:lnTo>
                  <a:cubicBezTo>
                    <a:pt x="36665" y="6847"/>
                    <a:pt x="36667" y="6850"/>
                    <a:pt x="36669" y="6853"/>
                  </a:cubicBezTo>
                  <a:lnTo>
                    <a:pt x="36669" y="6853"/>
                  </a:lnTo>
                  <a:cubicBezTo>
                    <a:pt x="36667" y="6850"/>
                    <a:pt x="36665" y="6847"/>
                    <a:pt x="36662" y="6844"/>
                  </a:cubicBezTo>
                  <a:cubicBezTo>
                    <a:pt x="36506" y="6668"/>
                    <a:pt x="36350" y="6496"/>
                    <a:pt x="36202" y="6313"/>
                  </a:cubicBezTo>
                  <a:cubicBezTo>
                    <a:pt x="36046" y="6119"/>
                    <a:pt x="35894" y="5923"/>
                    <a:pt x="35738" y="5730"/>
                  </a:cubicBezTo>
                  <a:cubicBezTo>
                    <a:pt x="35606" y="5585"/>
                    <a:pt x="35470" y="5449"/>
                    <a:pt x="35328" y="5317"/>
                  </a:cubicBezTo>
                  <a:cubicBezTo>
                    <a:pt x="35169" y="5178"/>
                    <a:pt x="35003" y="5053"/>
                    <a:pt x="34837" y="4925"/>
                  </a:cubicBezTo>
                  <a:cubicBezTo>
                    <a:pt x="34536" y="4691"/>
                    <a:pt x="34228" y="4457"/>
                    <a:pt x="33933" y="4214"/>
                  </a:cubicBezTo>
                  <a:cubicBezTo>
                    <a:pt x="33686" y="4006"/>
                    <a:pt x="33439" y="3803"/>
                    <a:pt x="33192" y="3597"/>
                  </a:cubicBezTo>
                  <a:cubicBezTo>
                    <a:pt x="33192" y="3594"/>
                    <a:pt x="33192" y="3594"/>
                    <a:pt x="33188" y="3594"/>
                  </a:cubicBezTo>
                  <a:cubicBezTo>
                    <a:pt x="33154" y="3576"/>
                    <a:pt x="33123" y="3559"/>
                    <a:pt x="33090" y="3543"/>
                  </a:cubicBezTo>
                  <a:cubicBezTo>
                    <a:pt x="33085" y="3540"/>
                    <a:pt x="33080" y="3537"/>
                    <a:pt x="33075" y="3535"/>
                  </a:cubicBezTo>
                  <a:lnTo>
                    <a:pt x="33075" y="3535"/>
                  </a:lnTo>
                  <a:cubicBezTo>
                    <a:pt x="33075" y="3535"/>
                    <a:pt x="33076" y="3536"/>
                    <a:pt x="33076" y="3536"/>
                  </a:cubicBezTo>
                  <a:cubicBezTo>
                    <a:pt x="33073" y="3535"/>
                    <a:pt x="33070" y="3533"/>
                    <a:pt x="33067" y="3532"/>
                  </a:cubicBezTo>
                  <a:lnTo>
                    <a:pt x="33067" y="3532"/>
                  </a:lnTo>
                  <a:cubicBezTo>
                    <a:pt x="33068" y="3532"/>
                    <a:pt x="33068" y="3532"/>
                    <a:pt x="33069" y="3532"/>
                  </a:cubicBezTo>
                  <a:lnTo>
                    <a:pt x="33069" y="3532"/>
                  </a:lnTo>
                  <a:cubicBezTo>
                    <a:pt x="33068" y="3532"/>
                    <a:pt x="33066" y="3532"/>
                    <a:pt x="33065" y="3531"/>
                  </a:cubicBezTo>
                  <a:lnTo>
                    <a:pt x="33065" y="3531"/>
                  </a:lnTo>
                  <a:cubicBezTo>
                    <a:pt x="32940" y="3479"/>
                    <a:pt x="32812" y="3423"/>
                    <a:pt x="32687" y="3367"/>
                  </a:cubicBezTo>
                  <a:cubicBezTo>
                    <a:pt x="32548" y="3306"/>
                    <a:pt x="32420" y="3218"/>
                    <a:pt x="32294" y="3137"/>
                  </a:cubicBezTo>
                  <a:cubicBezTo>
                    <a:pt x="32060" y="2995"/>
                    <a:pt x="31837" y="2839"/>
                    <a:pt x="31607" y="2693"/>
                  </a:cubicBezTo>
                  <a:cubicBezTo>
                    <a:pt x="31505" y="2635"/>
                    <a:pt x="31404" y="2578"/>
                    <a:pt x="31299" y="2527"/>
                  </a:cubicBezTo>
                  <a:cubicBezTo>
                    <a:pt x="31178" y="2469"/>
                    <a:pt x="31057" y="2413"/>
                    <a:pt x="30937" y="2361"/>
                  </a:cubicBezTo>
                  <a:lnTo>
                    <a:pt x="30937" y="2361"/>
                  </a:lnTo>
                  <a:cubicBezTo>
                    <a:pt x="30938" y="2361"/>
                    <a:pt x="30939" y="2361"/>
                    <a:pt x="30940" y="2361"/>
                  </a:cubicBezTo>
                  <a:cubicBezTo>
                    <a:pt x="30266" y="2073"/>
                    <a:pt x="29585" y="1792"/>
                    <a:pt x="28897" y="1538"/>
                  </a:cubicBezTo>
                  <a:cubicBezTo>
                    <a:pt x="28200" y="1284"/>
                    <a:pt x="27500" y="1051"/>
                    <a:pt x="26798" y="810"/>
                  </a:cubicBezTo>
                  <a:cubicBezTo>
                    <a:pt x="26517" y="715"/>
                    <a:pt x="26240" y="610"/>
                    <a:pt x="25959" y="522"/>
                  </a:cubicBezTo>
                  <a:cubicBezTo>
                    <a:pt x="25664" y="431"/>
                    <a:pt x="25373" y="340"/>
                    <a:pt x="25082" y="252"/>
                  </a:cubicBezTo>
                  <a:cubicBezTo>
                    <a:pt x="25021" y="241"/>
                    <a:pt x="24960" y="227"/>
                    <a:pt x="24899" y="218"/>
                  </a:cubicBezTo>
                  <a:cubicBezTo>
                    <a:pt x="24676" y="184"/>
                    <a:pt x="24448" y="160"/>
                    <a:pt x="24221" y="136"/>
                  </a:cubicBezTo>
                  <a:cubicBezTo>
                    <a:pt x="23991" y="116"/>
                    <a:pt x="23765" y="93"/>
                    <a:pt x="23531" y="82"/>
                  </a:cubicBezTo>
                  <a:lnTo>
                    <a:pt x="23579" y="82"/>
                  </a:lnTo>
                  <a:cubicBezTo>
                    <a:pt x="23423" y="82"/>
                    <a:pt x="23267" y="79"/>
                    <a:pt x="23111" y="76"/>
                  </a:cubicBezTo>
                  <a:cubicBezTo>
                    <a:pt x="22941" y="69"/>
                    <a:pt x="22772" y="49"/>
                    <a:pt x="22599" y="32"/>
                  </a:cubicBezTo>
                  <a:cubicBezTo>
                    <a:pt x="22451" y="18"/>
                    <a:pt x="22299" y="11"/>
                    <a:pt x="22143" y="4"/>
                  </a:cubicBezTo>
                  <a:cubicBezTo>
                    <a:pt x="21998" y="2"/>
                    <a:pt x="21853" y="0"/>
                    <a:pt x="21708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7" name="Google Shape;197;p38"/>
            <p:cNvSpPr/>
            <p:nvPr/>
          </p:nvSpPr>
          <p:spPr>
            <a:xfrm>
              <a:off x="12323683" y="-1430301"/>
              <a:ext cx="347401" cy="307175"/>
            </a:xfrm>
            <a:custGeom>
              <a:avLst/>
              <a:gdLst/>
              <a:ahLst/>
              <a:cxnLst/>
              <a:rect l="l" t="t" r="r" b="b"/>
              <a:pathLst>
                <a:path w="3394" h="3001" extrusionOk="0">
                  <a:moveTo>
                    <a:pt x="1190" y="0"/>
                  </a:moveTo>
                  <a:cubicBezTo>
                    <a:pt x="1168" y="0"/>
                    <a:pt x="1147" y="1"/>
                    <a:pt x="1125" y="2"/>
                  </a:cubicBezTo>
                  <a:cubicBezTo>
                    <a:pt x="1101" y="5"/>
                    <a:pt x="1081" y="8"/>
                    <a:pt x="1057" y="12"/>
                  </a:cubicBezTo>
                  <a:cubicBezTo>
                    <a:pt x="1050" y="15"/>
                    <a:pt x="1040" y="15"/>
                    <a:pt x="1033" y="19"/>
                  </a:cubicBezTo>
                  <a:cubicBezTo>
                    <a:pt x="996" y="66"/>
                    <a:pt x="949" y="106"/>
                    <a:pt x="891" y="134"/>
                  </a:cubicBezTo>
                  <a:cubicBezTo>
                    <a:pt x="884" y="137"/>
                    <a:pt x="874" y="144"/>
                    <a:pt x="864" y="147"/>
                  </a:cubicBezTo>
                  <a:lnTo>
                    <a:pt x="864" y="147"/>
                  </a:lnTo>
                  <a:cubicBezTo>
                    <a:pt x="866" y="146"/>
                    <a:pt x="868" y="145"/>
                    <a:pt x="871" y="144"/>
                  </a:cubicBezTo>
                  <a:lnTo>
                    <a:pt x="871" y="144"/>
                  </a:lnTo>
                  <a:cubicBezTo>
                    <a:pt x="867" y="144"/>
                    <a:pt x="864" y="147"/>
                    <a:pt x="864" y="147"/>
                  </a:cubicBezTo>
                  <a:cubicBezTo>
                    <a:pt x="864" y="147"/>
                    <a:pt x="864" y="147"/>
                    <a:pt x="864" y="147"/>
                  </a:cubicBezTo>
                  <a:lnTo>
                    <a:pt x="864" y="147"/>
                  </a:lnTo>
                  <a:cubicBezTo>
                    <a:pt x="860" y="149"/>
                    <a:pt x="855" y="152"/>
                    <a:pt x="850" y="154"/>
                  </a:cubicBezTo>
                  <a:cubicBezTo>
                    <a:pt x="844" y="158"/>
                    <a:pt x="837" y="161"/>
                    <a:pt x="830" y="164"/>
                  </a:cubicBezTo>
                  <a:lnTo>
                    <a:pt x="833" y="161"/>
                  </a:lnTo>
                  <a:lnTo>
                    <a:pt x="833" y="161"/>
                  </a:lnTo>
                  <a:cubicBezTo>
                    <a:pt x="719" y="222"/>
                    <a:pt x="603" y="283"/>
                    <a:pt x="492" y="353"/>
                  </a:cubicBezTo>
                  <a:cubicBezTo>
                    <a:pt x="455" y="378"/>
                    <a:pt x="420" y="401"/>
                    <a:pt x="386" y="431"/>
                  </a:cubicBezTo>
                  <a:cubicBezTo>
                    <a:pt x="363" y="452"/>
                    <a:pt x="342" y="472"/>
                    <a:pt x="322" y="496"/>
                  </a:cubicBezTo>
                  <a:cubicBezTo>
                    <a:pt x="295" y="530"/>
                    <a:pt x="268" y="564"/>
                    <a:pt x="241" y="597"/>
                  </a:cubicBezTo>
                  <a:cubicBezTo>
                    <a:pt x="197" y="666"/>
                    <a:pt x="156" y="733"/>
                    <a:pt x="119" y="805"/>
                  </a:cubicBezTo>
                  <a:cubicBezTo>
                    <a:pt x="99" y="852"/>
                    <a:pt x="82" y="899"/>
                    <a:pt x="65" y="947"/>
                  </a:cubicBezTo>
                  <a:cubicBezTo>
                    <a:pt x="51" y="991"/>
                    <a:pt x="38" y="1038"/>
                    <a:pt x="28" y="1085"/>
                  </a:cubicBezTo>
                  <a:cubicBezTo>
                    <a:pt x="17" y="1160"/>
                    <a:pt x="8" y="1234"/>
                    <a:pt x="0" y="1308"/>
                  </a:cubicBezTo>
                  <a:cubicBezTo>
                    <a:pt x="0" y="1383"/>
                    <a:pt x="0" y="1455"/>
                    <a:pt x="4" y="1525"/>
                  </a:cubicBezTo>
                  <a:cubicBezTo>
                    <a:pt x="11" y="1597"/>
                    <a:pt x="21" y="1668"/>
                    <a:pt x="34" y="1739"/>
                  </a:cubicBezTo>
                  <a:cubicBezTo>
                    <a:pt x="48" y="1786"/>
                    <a:pt x="61" y="1833"/>
                    <a:pt x="75" y="1881"/>
                  </a:cubicBezTo>
                  <a:cubicBezTo>
                    <a:pt x="86" y="1905"/>
                    <a:pt x="95" y="1928"/>
                    <a:pt x="106" y="1952"/>
                  </a:cubicBezTo>
                  <a:cubicBezTo>
                    <a:pt x="126" y="1989"/>
                    <a:pt x="147" y="2030"/>
                    <a:pt x="170" y="2067"/>
                  </a:cubicBezTo>
                  <a:cubicBezTo>
                    <a:pt x="190" y="2094"/>
                    <a:pt x="214" y="2125"/>
                    <a:pt x="234" y="2152"/>
                  </a:cubicBezTo>
                  <a:cubicBezTo>
                    <a:pt x="281" y="2202"/>
                    <a:pt x="329" y="2250"/>
                    <a:pt x="380" y="2297"/>
                  </a:cubicBezTo>
                  <a:cubicBezTo>
                    <a:pt x="505" y="2405"/>
                    <a:pt x="644" y="2504"/>
                    <a:pt x="780" y="2599"/>
                  </a:cubicBezTo>
                  <a:cubicBezTo>
                    <a:pt x="898" y="2670"/>
                    <a:pt x="1016" y="2741"/>
                    <a:pt x="1138" y="2805"/>
                  </a:cubicBezTo>
                  <a:cubicBezTo>
                    <a:pt x="1203" y="2832"/>
                    <a:pt x="1267" y="2860"/>
                    <a:pt x="1335" y="2883"/>
                  </a:cubicBezTo>
                  <a:cubicBezTo>
                    <a:pt x="1419" y="2913"/>
                    <a:pt x="1504" y="2934"/>
                    <a:pt x="1592" y="2954"/>
                  </a:cubicBezTo>
                  <a:cubicBezTo>
                    <a:pt x="1714" y="2971"/>
                    <a:pt x="1836" y="2988"/>
                    <a:pt x="1958" y="2999"/>
                  </a:cubicBezTo>
                  <a:cubicBezTo>
                    <a:pt x="1993" y="3000"/>
                    <a:pt x="2028" y="3001"/>
                    <a:pt x="2062" y="3001"/>
                  </a:cubicBezTo>
                  <a:cubicBezTo>
                    <a:pt x="2113" y="3001"/>
                    <a:pt x="2164" y="2999"/>
                    <a:pt x="2215" y="2995"/>
                  </a:cubicBezTo>
                  <a:cubicBezTo>
                    <a:pt x="2283" y="2991"/>
                    <a:pt x="2344" y="2982"/>
                    <a:pt x="2408" y="2971"/>
                  </a:cubicBezTo>
                  <a:cubicBezTo>
                    <a:pt x="2452" y="2958"/>
                    <a:pt x="2496" y="2948"/>
                    <a:pt x="2540" y="2930"/>
                  </a:cubicBezTo>
                  <a:cubicBezTo>
                    <a:pt x="2577" y="2917"/>
                    <a:pt x="2618" y="2900"/>
                    <a:pt x="2655" y="2883"/>
                  </a:cubicBezTo>
                  <a:cubicBezTo>
                    <a:pt x="2710" y="2856"/>
                    <a:pt x="2760" y="2826"/>
                    <a:pt x="2811" y="2791"/>
                  </a:cubicBezTo>
                  <a:cubicBezTo>
                    <a:pt x="2852" y="2765"/>
                    <a:pt x="2889" y="2738"/>
                    <a:pt x="2923" y="2707"/>
                  </a:cubicBezTo>
                  <a:cubicBezTo>
                    <a:pt x="2960" y="2670"/>
                    <a:pt x="2997" y="2636"/>
                    <a:pt x="3031" y="2599"/>
                  </a:cubicBezTo>
                  <a:cubicBezTo>
                    <a:pt x="3065" y="2555"/>
                    <a:pt x="3099" y="2511"/>
                    <a:pt x="3133" y="2466"/>
                  </a:cubicBezTo>
                  <a:cubicBezTo>
                    <a:pt x="3190" y="2375"/>
                    <a:pt x="3241" y="2284"/>
                    <a:pt x="3288" y="2186"/>
                  </a:cubicBezTo>
                  <a:cubicBezTo>
                    <a:pt x="3309" y="2138"/>
                    <a:pt x="3329" y="2088"/>
                    <a:pt x="3349" y="2037"/>
                  </a:cubicBezTo>
                  <a:cubicBezTo>
                    <a:pt x="3360" y="2003"/>
                    <a:pt x="3370" y="1969"/>
                    <a:pt x="3377" y="1932"/>
                  </a:cubicBezTo>
                  <a:cubicBezTo>
                    <a:pt x="3383" y="1891"/>
                    <a:pt x="3390" y="1854"/>
                    <a:pt x="3393" y="1813"/>
                  </a:cubicBezTo>
                  <a:cubicBezTo>
                    <a:pt x="3393" y="1711"/>
                    <a:pt x="3390" y="1613"/>
                    <a:pt x="3383" y="1512"/>
                  </a:cubicBezTo>
                  <a:cubicBezTo>
                    <a:pt x="3370" y="1417"/>
                    <a:pt x="3357" y="1322"/>
                    <a:pt x="3336" y="1231"/>
                  </a:cubicBezTo>
                  <a:cubicBezTo>
                    <a:pt x="3319" y="1170"/>
                    <a:pt x="3305" y="1113"/>
                    <a:pt x="3285" y="1055"/>
                  </a:cubicBezTo>
                  <a:cubicBezTo>
                    <a:pt x="3268" y="1008"/>
                    <a:pt x="3248" y="963"/>
                    <a:pt x="3227" y="916"/>
                  </a:cubicBezTo>
                  <a:cubicBezTo>
                    <a:pt x="3210" y="886"/>
                    <a:pt x="3194" y="855"/>
                    <a:pt x="3174" y="828"/>
                  </a:cubicBezTo>
                  <a:cubicBezTo>
                    <a:pt x="3146" y="791"/>
                    <a:pt x="3119" y="753"/>
                    <a:pt x="3088" y="716"/>
                  </a:cubicBezTo>
                  <a:cubicBezTo>
                    <a:pt x="3038" y="662"/>
                    <a:pt x="2980" y="611"/>
                    <a:pt x="2923" y="557"/>
                  </a:cubicBezTo>
                  <a:cubicBezTo>
                    <a:pt x="2849" y="500"/>
                    <a:pt x="2774" y="442"/>
                    <a:pt x="2699" y="388"/>
                  </a:cubicBezTo>
                  <a:cubicBezTo>
                    <a:pt x="2608" y="333"/>
                    <a:pt x="2520" y="283"/>
                    <a:pt x="2429" y="236"/>
                  </a:cubicBezTo>
                  <a:cubicBezTo>
                    <a:pt x="2333" y="191"/>
                    <a:pt x="2239" y="150"/>
                    <a:pt x="2138" y="117"/>
                  </a:cubicBezTo>
                  <a:cubicBezTo>
                    <a:pt x="2086" y="103"/>
                    <a:pt x="2032" y="89"/>
                    <a:pt x="1978" y="76"/>
                  </a:cubicBezTo>
                  <a:cubicBezTo>
                    <a:pt x="1772" y="42"/>
                    <a:pt x="1558" y="22"/>
                    <a:pt x="1348" y="5"/>
                  </a:cubicBezTo>
                  <a:cubicBezTo>
                    <a:pt x="1296" y="3"/>
                    <a:pt x="1243" y="0"/>
                    <a:pt x="1190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8" name="Google Shape;198;p38"/>
            <p:cNvSpPr/>
            <p:nvPr/>
          </p:nvSpPr>
          <p:spPr>
            <a:xfrm>
              <a:off x="11644753" y="488882"/>
              <a:ext cx="9417" cy="1842"/>
            </a:xfrm>
            <a:custGeom>
              <a:avLst/>
              <a:gdLst/>
              <a:ahLst/>
              <a:cxnLst/>
              <a:rect l="l" t="t" r="r" b="b"/>
              <a:pathLst>
                <a:path w="92" h="18" extrusionOk="0">
                  <a:moveTo>
                    <a:pt x="91" y="1"/>
                  </a:moveTo>
                  <a:cubicBezTo>
                    <a:pt x="61" y="4"/>
                    <a:pt x="30" y="7"/>
                    <a:pt x="0" y="10"/>
                  </a:cubicBezTo>
                  <a:cubicBezTo>
                    <a:pt x="27" y="14"/>
                    <a:pt x="51" y="14"/>
                    <a:pt x="78" y="18"/>
                  </a:cubicBezTo>
                  <a:cubicBezTo>
                    <a:pt x="82" y="10"/>
                    <a:pt x="88" y="7"/>
                    <a:pt x="91" y="1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9" name="Google Shape;199;p38"/>
            <p:cNvSpPr/>
            <p:nvPr/>
          </p:nvSpPr>
          <p:spPr>
            <a:xfrm>
              <a:off x="10905842" y="-1069392"/>
              <a:ext cx="61415" cy="94681"/>
            </a:xfrm>
            <a:custGeom>
              <a:avLst/>
              <a:gdLst/>
              <a:ahLst/>
              <a:cxnLst/>
              <a:rect l="l" t="t" r="r" b="b"/>
              <a:pathLst>
                <a:path w="600" h="925" extrusionOk="0">
                  <a:moveTo>
                    <a:pt x="599" y="1"/>
                  </a:moveTo>
                  <a:lnTo>
                    <a:pt x="599" y="1"/>
                  </a:lnTo>
                  <a:cubicBezTo>
                    <a:pt x="538" y="98"/>
                    <a:pt x="477" y="194"/>
                    <a:pt x="417" y="289"/>
                  </a:cubicBezTo>
                  <a:cubicBezTo>
                    <a:pt x="298" y="471"/>
                    <a:pt x="173" y="654"/>
                    <a:pt x="51" y="837"/>
                  </a:cubicBezTo>
                  <a:cubicBezTo>
                    <a:pt x="34" y="861"/>
                    <a:pt x="17" y="888"/>
                    <a:pt x="0" y="915"/>
                  </a:cubicBezTo>
                  <a:cubicBezTo>
                    <a:pt x="13" y="918"/>
                    <a:pt x="30" y="918"/>
                    <a:pt x="44" y="925"/>
                  </a:cubicBezTo>
                  <a:cubicBezTo>
                    <a:pt x="230" y="617"/>
                    <a:pt x="417" y="309"/>
                    <a:pt x="599" y="1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0" name="Google Shape;200;p38"/>
            <p:cNvSpPr/>
            <p:nvPr/>
          </p:nvSpPr>
          <p:spPr>
            <a:xfrm>
              <a:off x="13381434" y="-493023"/>
              <a:ext cx="512" cy="2252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1" y="7"/>
                    <a:pt x="1" y="11"/>
                    <a:pt x="1" y="14"/>
                  </a:cubicBezTo>
                  <a:lnTo>
                    <a:pt x="1" y="21"/>
                  </a:lnTo>
                  <a:cubicBezTo>
                    <a:pt x="1" y="14"/>
                    <a:pt x="1" y="7"/>
                    <a:pt x="4" y="1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1" name="Google Shape;201;p38"/>
            <p:cNvSpPr/>
            <p:nvPr/>
          </p:nvSpPr>
          <p:spPr>
            <a:xfrm>
              <a:off x="12123986" y="-848097"/>
              <a:ext cx="173803" cy="184653"/>
            </a:xfrm>
            <a:custGeom>
              <a:avLst/>
              <a:gdLst/>
              <a:ahLst/>
              <a:cxnLst/>
              <a:rect l="l" t="t" r="r" b="b"/>
              <a:pathLst>
                <a:path w="1698" h="1804" extrusionOk="0">
                  <a:moveTo>
                    <a:pt x="969" y="1"/>
                  </a:moveTo>
                  <a:cubicBezTo>
                    <a:pt x="952" y="1"/>
                    <a:pt x="935" y="2"/>
                    <a:pt x="919" y="2"/>
                  </a:cubicBezTo>
                  <a:cubicBezTo>
                    <a:pt x="879" y="6"/>
                    <a:pt x="841" y="9"/>
                    <a:pt x="804" y="16"/>
                  </a:cubicBezTo>
                  <a:cubicBezTo>
                    <a:pt x="719" y="36"/>
                    <a:pt x="635" y="60"/>
                    <a:pt x="549" y="87"/>
                  </a:cubicBezTo>
                  <a:cubicBezTo>
                    <a:pt x="543" y="90"/>
                    <a:pt x="536" y="94"/>
                    <a:pt x="529" y="97"/>
                  </a:cubicBezTo>
                  <a:cubicBezTo>
                    <a:pt x="509" y="110"/>
                    <a:pt x="493" y="124"/>
                    <a:pt x="472" y="141"/>
                  </a:cubicBezTo>
                  <a:cubicBezTo>
                    <a:pt x="401" y="209"/>
                    <a:pt x="333" y="277"/>
                    <a:pt x="265" y="351"/>
                  </a:cubicBezTo>
                  <a:cubicBezTo>
                    <a:pt x="218" y="405"/>
                    <a:pt x="174" y="463"/>
                    <a:pt x="130" y="521"/>
                  </a:cubicBezTo>
                  <a:cubicBezTo>
                    <a:pt x="127" y="521"/>
                    <a:pt x="127" y="524"/>
                    <a:pt x="127" y="524"/>
                  </a:cubicBezTo>
                  <a:cubicBezTo>
                    <a:pt x="120" y="541"/>
                    <a:pt x="113" y="557"/>
                    <a:pt x="110" y="574"/>
                  </a:cubicBezTo>
                  <a:cubicBezTo>
                    <a:pt x="93" y="618"/>
                    <a:pt x="69" y="656"/>
                    <a:pt x="38" y="687"/>
                  </a:cubicBezTo>
                  <a:cubicBezTo>
                    <a:pt x="32" y="710"/>
                    <a:pt x="25" y="730"/>
                    <a:pt x="21" y="754"/>
                  </a:cubicBezTo>
                  <a:cubicBezTo>
                    <a:pt x="11" y="808"/>
                    <a:pt x="5" y="862"/>
                    <a:pt x="1" y="917"/>
                  </a:cubicBezTo>
                  <a:cubicBezTo>
                    <a:pt x="1" y="960"/>
                    <a:pt x="1" y="1001"/>
                    <a:pt x="5" y="1045"/>
                  </a:cubicBezTo>
                  <a:cubicBezTo>
                    <a:pt x="8" y="1079"/>
                    <a:pt x="11" y="1116"/>
                    <a:pt x="18" y="1154"/>
                  </a:cubicBezTo>
                  <a:cubicBezTo>
                    <a:pt x="25" y="1174"/>
                    <a:pt x="29" y="1191"/>
                    <a:pt x="35" y="1207"/>
                  </a:cubicBezTo>
                  <a:cubicBezTo>
                    <a:pt x="42" y="1228"/>
                    <a:pt x="49" y="1245"/>
                    <a:pt x="55" y="1262"/>
                  </a:cubicBezTo>
                  <a:cubicBezTo>
                    <a:pt x="69" y="1285"/>
                    <a:pt x="82" y="1309"/>
                    <a:pt x="96" y="1333"/>
                  </a:cubicBezTo>
                  <a:cubicBezTo>
                    <a:pt x="113" y="1357"/>
                    <a:pt x="133" y="1381"/>
                    <a:pt x="150" y="1404"/>
                  </a:cubicBezTo>
                  <a:cubicBezTo>
                    <a:pt x="177" y="1435"/>
                    <a:pt x="208" y="1462"/>
                    <a:pt x="235" y="1489"/>
                  </a:cubicBezTo>
                  <a:cubicBezTo>
                    <a:pt x="289" y="1533"/>
                    <a:pt x="343" y="1573"/>
                    <a:pt x="401" y="1614"/>
                  </a:cubicBezTo>
                  <a:cubicBezTo>
                    <a:pt x="445" y="1645"/>
                    <a:pt x="493" y="1671"/>
                    <a:pt x="540" y="1695"/>
                  </a:cubicBezTo>
                  <a:cubicBezTo>
                    <a:pt x="590" y="1719"/>
                    <a:pt x="638" y="1740"/>
                    <a:pt x="688" y="1756"/>
                  </a:cubicBezTo>
                  <a:cubicBezTo>
                    <a:pt x="726" y="1767"/>
                    <a:pt x="766" y="1776"/>
                    <a:pt x="804" y="1787"/>
                  </a:cubicBezTo>
                  <a:cubicBezTo>
                    <a:pt x="858" y="1797"/>
                    <a:pt x="909" y="1801"/>
                    <a:pt x="963" y="1804"/>
                  </a:cubicBezTo>
                  <a:lnTo>
                    <a:pt x="1017" y="1804"/>
                  </a:lnTo>
                  <a:cubicBezTo>
                    <a:pt x="1034" y="1804"/>
                    <a:pt x="1054" y="1801"/>
                    <a:pt x="1074" y="1797"/>
                  </a:cubicBezTo>
                  <a:cubicBezTo>
                    <a:pt x="1088" y="1793"/>
                    <a:pt x="1105" y="1790"/>
                    <a:pt x="1118" y="1784"/>
                  </a:cubicBezTo>
                  <a:cubicBezTo>
                    <a:pt x="1143" y="1776"/>
                    <a:pt x="1163" y="1767"/>
                    <a:pt x="1187" y="1756"/>
                  </a:cubicBezTo>
                  <a:cubicBezTo>
                    <a:pt x="1210" y="1743"/>
                    <a:pt x="1237" y="1729"/>
                    <a:pt x="1260" y="1712"/>
                  </a:cubicBezTo>
                  <a:cubicBezTo>
                    <a:pt x="1298" y="1685"/>
                    <a:pt x="1335" y="1654"/>
                    <a:pt x="1373" y="1624"/>
                  </a:cubicBezTo>
                  <a:cubicBezTo>
                    <a:pt x="1410" y="1590"/>
                    <a:pt x="1447" y="1553"/>
                    <a:pt x="1481" y="1516"/>
                  </a:cubicBezTo>
                  <a:cubicBezTo>
                    <a:pt x="1504" y="1485"/>
                    <a:pt x="1529" y="1455"/>
                    <a:pt x="1549" y="1424"/>
                  </a:cubicBezTo>
                  <a:cubicBezTo>
                    <a:pt x="1565" y="1398"/>
                    <a:pt x="1579" y="1374"/>
                    <a:pt x="1596" y="1346"/>
                  </a:cubicBezTo>
                  <a:cubicBezTo>
                    <a:pt x="1613" y="1309"/>
                    <a:pt x="1626" y="1272"/>
                    <a:pt x="1640" y="1235"/>
                  </a:cubicBezTo>
                  <a:cubicBezTo>
                    <a:pt x="1651" y="1191"/>
                    <a:pt x="1664" y="1146"/>
                    <a:pt x="1671" y="1099"/>
                  </a:cubicBezTo>
                  <a:cubicBezTo>
                    <a:pt x="1684" y="1021"/>
                    <a:pt x="1691" y="943"/>
                    <a:pt x="1698" y="866"/>
                  </a:cubicBezTo>
                  <a:lnTo>
                    <a:pt x="1698" y="791"/>
                  </a:lnTo>
                  <a:cubicBezTo>
                    <a:pt x="1694" y="757"/>
                    <a:pt x="1687" y="720"/>
                    <a:pt x="1681" y="683"/>
                  </a:cubicBezTo>
                  <a:cubicBezTo>
                    <a:pt x="1677" y="663"/>
                    <a:pt x="1671" y="643"/>
                    <a:pt x="1664" y="622"/>
                  </a:cubicBezTo>
                  <a:cubicBezTo>
                    <a:pt x="1654" y="595"/>
                    <a:pt x="1643" y="568"/>
                    <a:pt x="1630" y="544"/>
                  </a:cubicBezTo>
                  <a:cubicBezTo>
                    <a:pt x="1596" y="473"/>
                    <a:pt x="1562" y="409"/>
                    <a:pt x="1521" y="344"/>
                  </a:cubicBezTo>
                  <a:cubicBezTo>
                    <a:pt x="1504" y="321"/>
                    <a:pt x="1491" y="301"/>
                    <a:pt x="1474" y="283"/>
                  </a:cubicBezTo>
                  <a:cubicBezTo>
                    <a:pt x="1447" y="249"/>
                    <a:pt x="1417" y="219"/>
                    <a:pt x="1386" y="192"/>
                  </a:cubicBezTo>
                  <a:cubicBezTo>
                    <a:pt x="1352" y="165"/>
                    <a:pt x="1318" y="141"/>
                    <a:pt x="1285" y="114"/>
                  </a:cubicBezTo>
                  <a:cubicBezTo>
                    <a:pt x="1244" y="90"/>
                    <a:pt x="1207" y="70"/>
                    <a:pt x="1166" y="46"/>
                  </a:cubicBezTo>
                  <a:cubicBezTo>
                    <a:pt x="1146" y="40"/>
                    <a:pt x="1126" y="29"/>
                    <a:pt x="1102" y="19"/>
                  </a:cubicBezTo>
                  <a:cubicBezTo>
                    <a:pt x="1082" y="16"/>
                    <a:pt x="1065" y="9"/>
                    <a:pt x="1044" y="6"/>
                  </a:cubicBezTo>
                  <a:cubicBezTo>
                    <a:pt x="1027" y="2"/>
                    <a:pt x="1010" y="2"/>
                    <a:pt x="993" y="2"/>
                  </a:cubicBezTo>
                  <a:cubicBezTo>
                    <a:pt x="985" y="1"/>
                    <a:pt x="977" y="1"/>
                    <a:pt x="969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2" name="Google Shape;202;p38"/>
            <p:cNvSpPr/>
            <p:nvPr/>
          </p:nvSpPr>
          <p:spPr>
            <a:xfrm>
              <a:off x="11042386" y="-454332"/>
              <a:ext cx="237879" cy="289160"/>
            </a:xfrm>
            <a:custGeom>
              <a:avLst/>
              <a:gdLst/>
              <a:ahLst/>
              <a:cxnLst/>
              <a:rect l="l" t="t" r="r" b="b"/>
              <a:pathLst>
                <a:path w="2324" h="2825" extrusionOk="0">
                  <a:moveTo>
                    <a:pt x="1202" y="0"/>
                  </a:moveTo>
                  <a:cubicBezTo>
                    <a:pt x="1178" y="0"/>
                    <a:pt x="1154" y="2"/>
                    <a:pt x="1131" y="2"/>
                  </a:cubicBezTo>
                  <a:cubicBezTo>
                    <a:pt x="1100" y="6"/>
                    <a:pt x="1070" y="12"/>
                    <a:pt x="1039" y="15"/>
                  </a:cubicBezTo>
                  <a:cubicBezTo>
                    <a:pt x="1009" y="22"/>
                    <a:pt x="983" y="32"/>
                    <a:pt x="952" y="39"/>
                  </a:cubicBezTo>
                  <a:cubicBezTo>
                    <a:pt x="894" y="63"/>
                    <a:pt x="836" y="87"/>
                    <a:pt x="779" y="114"/>
                  </a:cubicBezTo>
                  <a:cubicBezTo>
                    <a:pt x="735" y="137"/>
                    <a:pt x="691" y="161"/>
                    <a:pt x="650" y="184"/>
                  </a:cubicBezTo>
                  <a:cubicBezTo>
                    <a:pt x="620" y="209"/>
                    <a:pt x="586" y="236"/>
                    <a:pt x="559" y="259"/>
                  </a:cubicBezTo>
                  <a:cubicBezTo>
                    <a:pt x="525" y="290"/>
                    <a:pt x="495" y="323"/>
                    <a:pt x="464" y="358"/>
                  </a:cubicBezTo>
                  <a:cubicBezTo>
                    <a:pt x="434" y="395"/>
                    <a:pt x="410" y="428"/>
                    <a:pt x="383" y="466"/>
                  </a:cubicBezTo>
                  <a:cubicBezTo>
                    <a:pt x="380" y="514"/>
                    <a:pt x="362" y="561"/>
                    <a:pt x="339" y="608"/>
                  </a:cubicBezTo>
                  <a:cubicBezTo>
                    <a:pt x="281" y="720"/>
                    <a:pt x="223" y="831"/>
                    <a:pt x="166" y="943"/>
                  </a:cubicBezTo>
                  <a:cubicBezTo>
                    <a:pt x="125" y="1031"/>
                    <a:pt x="85" y="1116"/>
                    <a:pt x="54" y="1208"/>
                  </a:cubicBezTo>
                  <a:cubicBezTo>
                    <a:pt x="37" y="1258"/>
                    <a:pt x="28" y="1309"/>
                    <a:pt x="17" y="1363"/>
                  </a:cubicBezTo>
                  <a:cubicBezTo>
                    <a:pt x="11" y="1408"/>
                    <a:pt x="3" y="1455"/>
                    <a:pt x="0" y="1502"/>
                  </a:cubicBezTo>
                  <a:cubicBezTo>
                    <a:pt x="0" y="1573"/>
                    <a:pt x="0" y="1644"/>
                    <a:pt x="3" y="1719"/>
                  </a:cubicBezTo>
                  <a:cubicBezTo>
                    <a:pt x="7" y="1773"/>
                    <a:pt x="14" y="1824"/>
                    <a:pt x="24" y="1878"/>
                  </a:cubicBezTo>
                  <a:cubicBezTo>
                    <a:pt x="34" y="1928"/>
                    <a:pt x="48" y="1976"/>
                    <a:pt x="61" y="2027"/>
                  </a:cubicBezTo>
                  <a:cubicBezTo>
                    <a:pt x="78" y="2074"/>
                    <a:pt x="98" y="2122"/>
                    <a:pt x="119" y="2166"/>
                  </a:cubicBezTo>
                  <a:cubicBezTo>
                    <a:pt x="145" y="2213"/>
                    <a:pt x="170" y="2257"/>
                    <a:pt x="197" y="2301"/>
                  </a:cubicBezTo>
                  <a:cubicBezTo>
                    <a:pt x="231" y="2352"/>
                    <a:pt x="271" y="2403"/>
                    <a:pt x="312" y="2450"/>
                  </a:cubicBezTo>
                  <a:cubicBezTo>
                    <a:pt x="359" y="2505"/>
                    <a:pt x="406" y="2552"/>
                    <a:pt x="458" y="2599"/>
                  </a:cubicBezTo>
                  <a:lnTo>
                    <a:pt x="579" y="2691"/>
                  </a:lnTo>
                  <a:cubicBezTo>
                    <a:pt x="620" y="2718"/>
                    <a:pt x="661" y="2741"/>
                    <a:pt x="701" y="2761"/>
                  </a:cubicBezTo>
                  <a:cubicBezTo>
                    <a:pt x="725" y="2772"/>
                    <a:pt x="745" y="2782"/>
                    <a:pt x="766" y="2789"/>
                  </a:cubicBezTo>
                  <a:cubicBezTo>
                    <a:pt x="796" y="2799"/>
                    <a:pt x="823" y="2805"/>
                    <a:pt x="853" y="2813"/>
                  </a:cubicBezTo>
                  <a:cubicBezTo>
                    <a:pt x="884" y="2816"/>
                    <a:pt x="911" y="2822"/>
                    <a:pt x="938" y="2822"/>
                  </a:cubicBezTo>
                  <a:cubicBezTo>
                    <a:pt x="965" y="2824"/>
                    <a:pt x="991" y="2825"/>
                    <a:pt x="1017" y="2825"/>
                  </a:cubicBezTo>
                  <a:cubicBezTo>
                    <a:pt x="1043" y="2825"/>
                    <a:pt x="1069" y="2824"/>
                    <a:pt x="1094" y="2822"/>
                  </a:cubicBezTo>
                  <a:cubicBezTo>
                    <a:pt x="1141" y="2819"/>
                    <a:pt x="1189" y="2813"/>
                    <a:pt x="1236" y="2802"/>
                  </a:cubicBezTo>
                  <a:cubicBezTo>
                    <a:pt x="1283" y="2792"/>
                    <a:pt x="1331" y="2778"/>
                    <a:pt x="1378" y="2765"/>
                  </a:cubicBezTo>
                  <a:cubicBezTo>
                    <a:pt x="1460" y="2735"/>
                    <a:pt x="1538" y="2700"/>
                    <a:pt x="1612" y="2663"/>
                  </a:cubicBezTo>
                  <a:cubicBezTo>
                    <a:pt x="1656" y="2640"/>
                    <a:pt x="1697" y="2619"/>
                    <a:pt x="1737" y="2592"/>
                  </a:cubicBezTo>
                  <a:cubicBezTo>
                    <a:pt x="1768" y="2572"/>
                    <a:pt x="1798" y="2549"/>
                    <a:pt x="1828" y="2525"/>
                  </a:cubicBezTo>
                  <a:cubicBezTo>
                    <a:pt x="1863" y="2494"/>
                    <a:pt x="1893" y="2460"/>
                    <a:pt x="1927" y="2427"/>
                  </a:cubicBezTo>
                  <a:cubicBezTo>
                    <a:pt x="1954" y="2392"/>
                    <a:pt x="1981" y="2358"/>
                    <a:pt x="2005" y="2325"/>
                  </a:cubicBezTo>
                  <a:cubicBezTo>
                    <a:pt x="2045" y="2264"/>
                    <a:pt x="2080" y="2206"/>
                    <a:pt x="2110" y="2142"/>
                  </a:cubicBezTo>
                  <a:cubicBezTo>
                    <a:pt x="2147" y="2061"/>
                    <a:pt x="2181" y="1980"/>
                    <a:pt x="2211" y="1898"/>
                  </a:cubicBezTo>
                  <a:cubicBezTo>
                    <a:pt x="2242" y="1794"/>
                    <a:pt x="2275" y="1688"/>
                    <a:pt x="2299" y="1583"/>
                  </a:cubicBezTo>
                  <a:cubicBezTo>
                    <a:pt x="2306" y="1525"/>
                    <a:pt x="2316" y="1464"/>
                    <a:pt x="2319" y="1408"/>
                  </a:cubicBezTo>
                  <a:cubicBezTo>
                    <a:pt x="2323" y="1347"/>
                    <a:pt x="2323" y="1282"/>
                    <a:pt x="2319" y="1221"/>
                  </a:cubicBezTo>
                  <a:cubicBezTo>
                    <a:pt x="2316" y="1173"/>
                    <a:pt x="2310" y="1126"/>
                    <a:pt x="2299" y="1078"/>
                  </a:cubicBezTo>
                  <a:cubicBezTo>
                    <a:pt x="2289" y="1022"/>
                    <a:pt x="2272" y="964"/>
                    <a:pt x="2255" y="909"/>
                  </a:cubicBezTo>
                  <a:cubicBezTo>
                    <a:pt x="2222" y="831"/>
                    <a:pt x="2191" y="753"/>
                    <a:pt x="2157" y="679"/>
                  </a:cubicBezTo>
                  <a:cubicBezTo>
                    <a:pt x="2127" y="625"/>
                    <a:pt x="2096" y="570"/>
                    <a:pt x="2066" y="520"/>
                  </a:cubicBezTo>
                  <a:cubicBezTo>
                    <a:pt x="2035" y="479"/>
                    <a:pt x="2005" y="442"/>
                    <a:pt x="1974" y="401"/>
                  </a:cubicBezTo>
                  <a:cubicBezTo>
                    <a:pt x="1937" y="364"/>
                    <a:pt x="1900" y="327"/>
                    <a:pt x="1863" y="290"/>
                  </a:cubicBezTo>
                  <a:cubicBezTo>
                    <a:pt x="1808" y="245"/>
                    <a:pt x="1755" y="205"/>
                    <a:pt x="1700" y="164"/>
                  </a:cubicBezTo>
                  <a:cubicBezTo>
                    <a:pt x="1646" y="131"/>
                    <a:pt x="1599" y="100"/>
                    <a:pt x="1544" y="70"/>
                  </a:cubicBezTo>
                  <a:cubicBezTo>
                    <a:pt x="1520" y="59"/>
                    <a:pt x="1500" y="53"/>
                    <a:pt x="1477" y="42"/>
                  </a:cubicBezTo>
                  <a:cubicBezTo>
                    <a:pt x="1446" y="36"/>
                    <a:pt x="1412" y="26"/>
                    <a:pt x="1382" y="19"/>
                  </a:cubicBezTo>
                  <a:cubicBezTo>
                    <a:pt x="1334" y="12"/>
                    <a:pt x="1287" y="6"/>
                    <a:pt x="1239" y="2"/>
                  </a:cubicBezTo>
                  <a:cubicBezTo>
                    <a:pt x="1227" y="1"/>
                    <a:pt x="1214" y="0"/>
                    <a:pt x="1202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3" name="Google Shape;203;p38"/>
            <p:cNvSpPr/>
            <p:nvPr/>
          </p:nvSpPr>
          <p:spPr>
            <a:xfrm>
              <a:off x="13457485" y="-527620"/>
              <a:ext cx="1024" cy="409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6" y="0"/>
                    <a:pt x="6" y="3"/>
                  </a:cubicBezTo>
                  <a:lnTo>
                    <a:pt x="10" y="3"/>
                  </a:lnTo>
                  <a:cubicBezTo>
                    <a:pt x="6" y="0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4" name="Google Shape;204;p38"/>
            <p:cNvSpPr/>
            <p:nvPr/>
          </p:nvSpPr>
          <p:spPr>
            <a:xfrm>
              <a:off x="13435171" y="-537753"/>
              <a:ext cx="1535" cy="102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4" y="1"/>
                  </a:moveTo>
                  <a:lnTo>
                    <a:pt x="1" y="1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13381434" y="-537753"/>
              <a:ext cx="92019" cy="97137"/>
            </a:xfrm>
            <a:custGeom>
              <a:avLst/>
              <a:gdLst/>
              <a:ahLst/>
              <a:cxnLst/>
              <a:rect l="l" t="t" r="r" b="b"/>
              <a:pathLst>
                <a:path w="899" h="949" extrusionOk="0">
                  <a:moveTo>
                    <a:pt x="512" y="1"/>
                  </a:moveTo>
                  <a:cubicBezTo>
                    <a:pt x="509" y="1"/>
                    <a:pt x="502" y="1"/>
                    <a:pt x="495" y="4"/>
                  </a:cubicBezTo>
                  <a:cubicBezTo>
                    <a:pt x="485" y="8"/>
                    <a:pt x="475" y="8"/>
                    <a:pt x="465" y="11"/>
                  </a:cubicBezTo>
                  <a:cubicBezTo>
                    <a:pt x="445" y="18"/>
                    <a:pt x="428" y="24"/>
                    <a:pt x="410" y="35"/>
                  </a:cubicBezTo>
                  <a:cubicBezTo>
                    <a:pt x="387" y="49"/>
                    <a:pt x="360" y="62"/>
                    <a:pt x="337" y="75"/>
                  </a:cubicBezTo>
                  <a:cubicBezTo>
                    <a:pt x="296" y="106"/>
                    <a:pt x="255" y="136"/>
                    <a:pt x="218" y="166"/>
                  </a:cubicBezTo>
                  <a:cubicBezTo>
                    <a:pt x="198" y="194"/>
                    <a:pt x="174" y="214"/>
                    <a:pt x="146" y="235"/>
                  </a:cubicBezTo>
                  <a:cubicBezTo>
                    <a:pt x="120" y="258"/>
                    <a:pt x="93" y="285"/>
                    <a:pt x="65" y="316"/>
                  </a:cubicBezTo>
                  <a:cubicBezTo>
                    <a:pt x="59" y="323"/>
                    <a:pt x="52" y="326"/>
                    <a:pt x="45" y="333"/>
                  </a:cubicBezTo>
                  <a:lnTo>
                    <a:pt x="45" y="336"/>
                  </a:lnTo>
                  <a:cubicBezTo>
                    <a:pt x="38" y="343"/>
                    <a:pt x="35" y="353"/>
                    <a:pt x="28" y="363"/>
                  </a:cubicBezTo>
                  <a:cubicBezTo>
                    <a:pt x="21" y="377"/>
                    <a:pt x="18" y="390"/>
                    <a:pt x="11" y="407"/>
                  </a:cubicBezTo>
                  <a:cubicBezTo>
                    <a:pt x="7" y="414"/>
                    <a:pt x="7" y="424"/>
                    <a:pt x="4" y="435"/>
                  </a:cubicBezTo>
                  <a:cubicBezTo>
                    <a:pt x="1" y="448"/>
                    <a:pt x="1" y="461"/>
                    <a:pt x="1" y="475"/>
                  </a:cubicBezTo>
                  <a:lnTo>
                    <a:pt x="1" y="526"/>
                  </a:lnTo>
                  <a:cubicBezTo>
                    <a:pt x="1" y="543"/>
                    <a:pt x="4" y="560"/>
                    <a:pt x="7" y="573"/>
                  </a:cubicBezTo>
                  <a:cubicBezTo>
                    <a:pt x="11" y="597"/>
                    <a:pt x="18" y="618"/>
                    <a:pt x="24" y="641"/>
                  </a:cubicBezTo>
                  <a:cubicBezTo>
                    <a:pt x="32" y="658"/>
                    <a:pt x="42" y="678"/>
                    <a:pt x="52" y="699"/>
                  </a:cubicBezTo>
                  <a:cubicBezTo>
                    <a:pt x="59" y="709"/>
                    <a:pt x="65" y="722"/>
                    <a:pt x="72" y="732"/>
                  </a:cubicBezTo>
                  <a:cubicBezTo>
                    <a:pt x="82" y="746"/>
                    <a:pt x="96" y="763"/>
                    <a:pt x="106" y="776"/>
                  </a:cubicBezTo>
                  <a:cubicBezTo>
                    <a:pt x="123" y="796"/>
                    <a:pt x="140" y="813"/>
                    <a:pt x="160" y="830"/>
                  </a:cubicBezTo>
                  <a:cubicBezTo>
                    <a:pt x="184" y="851"/>
                    <a:pt x="207" y="871"/>
                    <a:pt x="231" y="888"/>
                  </a:cubicBezTo>
                  <a:cubicBezTo>
                    <a:pt x="255" y="902"/>
                    <a:pt x="276" y="915"/>
                    <a:pt x="299" y="926"/>
                  </a:cubicBezTo>
                  <a:cubicBezTo>
                    <a:pt x="306" y="929"/>
                    <a:pt x="309" y="932"/>
                    <a:pt x="316" y="932"/>
                  </a:cubicBezTo>
                  <a:cubicBezTo>
                    <a:pt x="326" y="935"/>
                    <a:pt x="337" y="939"/>
                    <a:pt x="346" y="943"/>
                  </a:cubicBezTo>
                  <a:cubicBezTo>
                    <a:pt x="363" y="943"/>
                    <a:pt x="380" y="946"/>
                    <a:pt x="397" y="946"/>
                  </a:cubicBezTo>
                  <a:cubicBezTo>
                    <a:pt x="406" y="947"/>
                    <a:pt x="414" y="948"/>
                    <a:pt x="422" y="948"/>
                  </a:cubicBezTo>
                  <a:cubicBezTo>
                    <a:pt x="431" y="948"/>
                    <a:pt x="439" y="947"/>
                    <a:pt x="448" y="946"/>
                  </a:cubicBezTo>
                  <a:cubicBezTo>
                    <a:pt x="462" y="946"/>
                    <a:pt x="479" y="943"/>
                    <a:pt x="492" y="943"/>
                  </a:cubicBezTo>
                  <a:cubicBezTo>
                    <a:pt x="509" y="935"/>
                    <a:pt x="526" y="932"/>
                    <a:pt x="543" y="926"/>
                  </a:cubicBezTo>
                  <a:cubicBezTo>
                    <a:pt x="563" y="918"/>
                    <a:pt x="584" y="912"/>
                    <a:pt x="604" y="902"/>
                  </a:cubicBezTo>
                  <a:cubicBezTo>
                    <a:pt x="621" y="891"/>
                    <a:pt x="634" y="885"/>
                    <a:pt x="651" y="874"/>
                  </a:cubicBezTo>
                  <a:cubicBezTo>
                    <a:pt x="678" y="854"/>
                    <a:pt x="705" y="834"/>
                    <a:pt x="732" y="813"/>
                  </a:cubicBezTo>
                  <a:cubicBezTo>
                    <a:pt x="746" y="800"/>
                    <a:pt x="763" y="787"/>
                    <a:pt x="776" y="769"/>
                  </a:cubicBezTo>
                  <a:cubicBezTo>
                    <a:pt x="793" y="749"/>
                    <a:pt x="810" y="729"/>
                    <a:pt x="824" y="709"/>
                  </a:cubicBezTo>
                  <a:cubicBezTo>
                    <a:pt x="840" y="682"/>
                    <a:pt x="857" y="654"/>
                    <a:pt x="875" y="624"/>
                  </a:cubicBezTo>
                  <a:cubicBezTo>
                    <a:pt x="878" y="618"/>
                    <a:pt x="881" y="610"/>
                    <a:pt x="881" y="604"/>
                  </a:cubicBezTo>
                  <a:cubicBezTo>
                    <a:pt x="885" y="593"/>
                    <a:pt x="888" y="580"/>
                    <a:pt x="892" y="570"/>
                  </a:cubicBezTo>
                  <a:cubicBezTo>
                    <a:pt x="895" y="546"/>
                    <a:pt x="898" y="519"/>
                    <a:pt x="898" y="496"/>
                  </a:cubicBezTo>
                  <a:lnTo>
                    <a:pt x="898" y="397"/>
                  </a:lnTo>
                  <a:cubicBezTo>
                    <a:pt x="895" y="380"/>
                    <a:pt x="895" y="366"/>
                    <a:pt x="892" y="353"/>
                  </a:cubicBezTo>
                  <a:cubicBezTo>
                    <a:pt x="885" y="326"/>
                    <a:pt x="878" y="299"/>
                    <a:pt x="871" y="275"/>
                  </a:cubicBezTo>
                  <a:cubicBezTo>
                    <a:pt x="865" y="252"/>
                    <a:pt x="854" y="231"/>
                    <a:pt x="844" y="211"/>
                  </a:cubicBezTo>
                  <a:cubicBezTo>
                    <a:pt x="844" y="204"/>
                    <a:pt x="840" y="201"/>
                    <a:pt x="837" y="194"/>
                  </a:cubicBezTo>
                  <a:cubicBezTo>
                    <a:pt x="827" y="180"/>
                    <a:pt x="814" y="166"/>
                    <a:pt x="804" y="153"/>
                  </a:cubicBezTo>
                  <a:lnTo>
                    <a:pt x="773" y="123"/>
                  </a:lnTo>
                  <a:cubicBezTo>
                    <a:pt x="756" y="110"/>
                    <a:pt x="743" y="99"/>
                    <a:pt x="729" y="89"/>
                  </a:cubicBezTo>
                  <a:cubicBezTo>
                    <a:pt x="698" y="69"/>
                    <a:pt x="668" y="49"/>
                    <a:pt x="634" y="32"/>
                  </a:cubicBezTo>
                  <a:cubicBezTo>
                    <a:pt x="621" y="24"/>
                    <a:pt x="607" y="21"/>
                    <a:pt x="590" y="15"/>
                  </a:cubicBezTo>
                  <a:cubicBezTo>
                    <a:pt x="573" y="11"/>
                    <a:pt x="556" y="4"/>
                    <a:pt x="540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10023326" y="411295"/>
              <a:ext cx="4803945" cy="1482853"/>
            </a:xfrm>
            <a:custGeom>
              <a:avLst/>
              <a:gdLst/>
              <a:ahLst/>
              <a:cxnLst/>
              <a:rect l="l" t="t" r="r" b="b"/>
              <a:pathLst>
                <a:path w="46933" h="14487" extrusionOk="0">
                  <a:moveTo>
                    <a:pt x="22929" y="51"/>
                  </a:moveTo>
                  <a:cubicBezTo>
                    <a:pt x="22932" y="51"/>
                    <a:pt x="22936" y="51"/>
                    <a:pt x="22939" y="51"/>
                  </a:cubicBezTo>
                  <a:lnTo>
                    <a:pt x="22939" y="51"/>
                  </a:lnTo>
                  <a:cubicBezTo>
                    <a:pt x="22936" y="51"/>
                    <a:pt x="22932" y="51"/>
                    <a:pt x="22929" y="51"/>
                  </a:cubicBezTo>
                  <a:close/>
                  <a:moveTo>
                    <a:pt x="23995" y="951"/>
                  </a:moveTo>
                  <a:cubicBezTo>
                    <a:pt x="23995" y="951"/>
                    <a:pt x="23995" y="955"/>
                    <a:pt x="23996" y="958"/>
                  </a:cubicBezTo>
                  <a:lnTo>
                    <a:pt x="23996" y="958"/>
                  </a:lnTo>
                  <a:cubicBezTo>
                    <a:pt x="23995" y="956"/>
                    <a:pt x="23995" y="953"/>
                    <a:pt x="23995" y="951"/>
                  </a:cubicBezTo>
                  <a:close/>
                  <a:moveTo>
                    <a:pt x="15757" y="1729"/>
                  </a:moveTo>
                  <a:cubicBezTo>
                    <a:pt x="15759" y="1731"/>
                    <a:pt x="15760" y="1732"/>
                    <a:pt x="15762" y="1733"/>
                  </a:cubicBezTo>
                  <a:lnTo>
                    <a:pt x="15762" y="1733"/>
                  </a:lnTo>
                  <a:cubicBezTo>
                    <a:pt x="15760" y="1732"/>
                    <a:pt x="15759" y="1731"/>
                    <a:pt x="15757" y="1729"/>
                  </a:cubicBezTo>
                  <a:close/>
                  <a:moveTo>
                    <a:pt x="26656" y="1825"/>
                  </a:moveTo>
                  <a:lnTo>
                    <a:pt x="26656" y="1825"/>
                  </a:lnTo>
                  <a:cubicBezTo>
                    <a:pt x="26654" y="1829"/>
                    <a:pt x="26651" y="1832"/>
                    <a:pt x="26649" y="1836"/>
                  </a:cubicBezTo>
                  <a:lnTo>
                    <a:pt x="26649" y="1836"/>
                  </a:lnTo>
                  <a:cubicBezTo>
                    <a:pt x="26651" y="1833"/>
                    <a:pt x="26654" y="1829"/>
                    <a:pt x="26656" y="1825"/>
                  </a:cubicBezTo>
                  <a:close/>
                  <a:moveTo>
                    <a:pt x="26487" y="2099"/>
                  </a:moveTo>
                  <a:lnTo>
                    <a:pt x="26487" y="2099"/>
                  </a:lnTo>
                  <a:cubicBezTo>
                    <a:pt x="26486" y="2100"/>
                    <a:pt x="26485" y="2102"/>
                    <a:pt x="26484" y="2103"/>
                  </a:cubicBezTo>
                  <a:cubicBezTo>
                    <a:pt x="26486" y="2101"/>
                    <a:pt x="26487" y="2100"/>
                    <a:pt x="26487" y="2099"/>
                  </a:cubicBezTo>
                  <a:close/>
                  <a:moveTo>
                    <a:pt x="26372" y="2279"/>
                  </a:moveTo>
                  <a:lnTo>
                    <a:pt x="26372" y="2279"/>
                  </a:lnTo>
                  <a:cubicBezTo>
                    <a:pt x="26371" y="2281"/>
                    <a:pt x="26370" y="2283"/>
                    <a:pt x="26369" y="2284"/>
                  </a:cubicBezTo>
                  <a:lnTo>
                    <a:pt x="26369" y="2284"/>
                  </a:lnTo>
                  <a:cubicBezTo>
                    <a:pt x="26370" y="2283"/>
                    <a:pt x="26371" y="2281"/>
                    <a:pt x="26372" y="2279"/>
                  </a:cubicBezTo>
                  <a:close/>
                  <a:moveTo>
                    <a:pt x="44938" y="2587"/>
                  </a:moveTo>
                  <a:cubicBezTo>
                    <a:pt x="44938" y="2587"/>
                    <a:pt x="44939" y="2588"/>
                    <a:pt x="44939" y="2588"/>
                  </a:cubicBezTo>
                  <a:lnTo>
                    <a:pt x="44939" y="2588"/>
                  </a:lnTo>
                  <a:cubicBezTo>
                    <a:pt x="44939" y="2588"/>
                    <a:pt x="44938" y="2587"/>
                    <a:pt x="44938" y="2587"/>
                  </a:cubicBezTo>
                  <a:close/>
                  <a:moveTo>
                    <a:pt x="36349" y="3327"/>
                  </a:moveTo>
                  <a:cubicBezTo>
                    <a:pt x="36348" y="3327"/>
                    <a:pt x="36348" y="3328"/>
                    <a:pt x="36347" y="3328"/>
                  </a:cubicBezTo>
                  <a:cubicBezTo>
                    <a:pt x="36348" y="3328"/>
                    <a:pt x="36348" y="3327"/>
                    <a:pt x="36349" y="3327"/>
                  </a:cubicBezTo>
                  <a:close/>
                  <a:moveTo>
                    <a:pt x="35453" y="3386"/>
                  </a:moveTo>
                  <a:lnTo>
                    <a:pt x="35453" y="3386"/>
                  </a:lnTo>
                  <a:cubicBezTo>
                    <a:pt x="35451" y="3387"/>
                    <a:pt x="35449" y="3388"/>
                    <a:pt x="35447" y="3389"/>
                  </a:cubicBezTo>
                  <a:cubicBezTo>
                    <a:pt x="35444" y="3393"/>
                    <a:pt x="35440" y="3393"/>
                    <a:pt x="35436" y="3397"/>
                  </a:cubicBezTo>
                  <a:cubicBezTo>
                    <a:pt x="35442" y="3394"/>
                    <a:pt x="35448" y="3391"/>
                    <a:pt x="35453" y="3386"/>
                  </a:cubicBezTo>
                  <a:close/>
                  <a:moveTo>
                    <a:pt x="18398" y="3952"/>
                  </a:moveTo>
                  <a:cubicBezTo>
                    <a:pt x="18398" y="3952"/>
                    <a:pt x="18398" y="3955"/>
                    <a:pt x="18401" y="3955"/>
                  </a:cubicBezTo>
                  <a:cubicBezTo>
                    <a:pt x="18400" y="3954"/>
                    <a:pt x="18399" y="3953"/>
                    <a:pt x="18398" y="3952"/>
                  </a:cubicBezTo>
                  <a:close/>
                  <a:moveTo>
                    <a:pt x="38449" y="4918"/>
                  </a:moveTo>
                  <a:cubicBezTo>
                    <a:pt x="38446" y="4919"/>
                    <a:pt x="38443" y="4920"/>
                    <a:pt x="38440" y="4920"/>
                  </a:cubicBezTo>
                  <a:cubicBezTo>
                    <a:pt x="38444" y="4920"/>
                    <a:pt x="38447" y="4919"/>
                    <a:pt x="38449" y="4918"/>
                  </a:cubicBezTo>
                  <a:close/>
                  <a:moveTo>
                    <a:pt x="37810" y="5645"/>
                  </a:moveTo>
                  <a:cubicBezTo>
                    <a:pt x="37807" y="5645"/>
                    <a:pt x="37803" y="5646"/>
                    <a:pt x="37800" y="5648"/>
                  </a:cubicBezTo>
                  <a:cubicBezTo>
                    <a:pt x="37803" y="5647"/>
                    <a:pt x="37807" y="5646"/>
                    <a:pt x="37810" y="5645"/>
                  </a:cubicBezTo>
                  <a:close/>
                  <a:moveTo>
                    <a:pt x="8746" y="6439"/>
                  </a:moveTo>
                  <a:cubicBezTo>
                    <a:pt x="8749" y="6440"/>
                    <a:pt x="8753" y="6441"/>
                    <a:pt x="8757" y="6441"/>
                  </a:cubicBezTo>
                  <a:cubicBezTo>
                    <a:pt x="8753" y="6440"/>
                    <a:pt x="8750" y="6440"/>
                    <a:pt x="8746" y="6439"/>
                  </a:cubicBezTo>
                  <a:close/>
                  <a:moveTo>
                    <a:pt x="43050" y="6470"/>
                  </a:moveTo>
                  <a:lnTo>
                    <a:pt x="43050" y="6470"/>
                  </a:lnTo>
                  <a:cubicBezTo>
                    <a:pt x="43046" y="6470"/>
                    <a:pt x="43042" y="6470"/>
                    <a:pt x="43039" y="6471"/>
                  </a:cubicBezTo>
                  <a:cubicBezTo>
                    <a:pt x="43043" y="6471"/>
                    <a:pt x="43047" y="6470"/>
                    <a:pt x="43050" y="6470"/>
                  </a:cubicBezTo>
                  <a:close/>
                  <a:moveTo>
                    <a:pt x="43240" y="6639"/>
                  </a:moveTo>
                  <a:cubicBezTo>
                    <a:pt x="43237" y="6641"/>
                    <a:pt x="43233" y="6642"/>
                    <a:pt x="43230" y="6643"/>
                  </a:cubicBezTo>
                  <a:lnTo>
                    <a:pt x="43230" y="6643"/>
                  </a:lnTo>
                  <a:cubicBezTo>
                    <a:pt x="43233" y="6642"/>
                    <a:pt x="43237" y="6640"/>
                    <a:pt x="43240" y="6639"/>
                  </a:cubicBezTo>
                  <a:close/>
                  <a:moveTo>
                    <a:pt x="43229" y="6643"/>
                  </a:moveTo>
                  <a:cubicBezTo>
                    <a:pt x="43227" y="6644"/>
                    <a:pt x="43226" y="6644"/>
                    <a:pt x="43225" y="6644"/>
                  </a:cubicBezTo>
                  <a:lnTo>
                    <a:pt x="43228" y="6644"/>
                  </a:lnTo>
                  <a:cubicBezTo>
                    <a:pt x="43228" y="6644"/>
                    <a:pt x="43229" y="6644"/>
                    <a:pt x="43229" y="6643"/>
                  </a:cubicBezTo>
                  <a:close/>
                  <a:moveTo>
                    <a:pt x="42023" y="7043"/>
                  </a:moveTo>
                  <a:cubicBezTo>
                    <a:pt x="42021" y="7044"/>
                    <a:pt x="42018" y="7045"/>
                    <a:pt x="42016" y="7046"/>
                  </a:cubicBezTo>
                  <a:cubicBezTo>
                    <a:pt x="42017" y="7044"/>
                    <a:pt x="42020" y="7044"/>
                    <a:pt x="42023" y="7043"/>
                  </a:cubicBezTo>
                  <a:close/>
                  <a:moveTo>
                    <a:pt x="31334" y="8009"/>
                  </a:moveTo>
                  <a:cubicBezTo>
                    <a:pt x="31331" y="8010"/>
                    <a:pt x="31328" y="8010"/>
                    <a:pt x="31326" y="8012"/>
                  </a:cubicBezTo>
                  <a:cubicBezTo>
                    <a:pt x="31328" y="8011"/>
                    <a:pt x="31331" y="8010"/>
                    <a:pt x="31334" y="8009"/>
                  </a:cubicBezTo>
                  <a:close/>
                  <a:moveTo>
                    <a:pt x="4075" y="8824"/>
                  </a:moveTo>
                  <a:cubicBezTo>
                    <a:pt x="4075" y="8824"/>
                    <a:pt x="4075" y="8824"/>
                    <a:pt x="4075" y="8824"/>
                  </a:cubicBezTo>
                  <a:cubicBezTo>
                    <a:pt x="4075" y="8824"/>
                    <a:pt x="4075" y="8824"/>
                    <a:pt x="4075" y="8824"/>
                  </a:cubicBezTo>
                  <a:close/>
                  <a:moveTo>
                    <a:pt x="32934" y="8949"/>
                  </a:moveTo>
                  <a:lnTo>
                    <a:pt x="32934" y="8949"/>
                  </a:lnTo>
                  <a:cubicBezTo>
                    <a:pt x="32933" y="8949"/>
                    <a:pt x="32931" y="8950"/>
                    <a:pt x="32930" y="8951"/>
                  </a:cubicBezTo>
                  <a:lnTo>
                    <a:pt x="32930" y="8951"/>
                  </a:lnTo>
                  <a:cubicBezTo>
                    <a:pt x="32931" y="8950"/>
                    <a:pt x="32933" y="8950"/>
                    <a:pt x="32934" y="8949"/>
                  </a:cubicBezTo>
                  <a:close/>
                  <a:moveTo>
                    <a:pt x="4351" y="9119"/>
                  </a:moveTo>
                  <a:cubicBezTo>
                    <a:pt x="4353" y="9119"/>
                    <a:pt x="4356" y="9119"/>
                    <a:pt x="4358" y="9120"/>
                  </a:cubicBezTo>
                  <a:lnTo>
                    <a:pt x="4358" y="9120"/>
                  </a:lnTo>
                  <a:cubicBezTo>
                    <a:pt x="4355" y="9119"/>
                    <a:pt x="4353" y="9119"/>
                    <a:pt x="4351" y="9119"/>
                  </a:cubicBezTo>
                  <a:close/>
                  <a:moveTo>
                    <a:pt x="38931" y="9870"/>
                  </a:moveTo>
                  <a:cubicBezTo>
                    <a:pt x="38926" y="9870"/>
                    <a:pt x="38922" y="9870"/>
                    <a:pt x="38918" y="9872"/>
                  </a:cubicBezTo>
                  <a:lnTo>
                    <a:pt x="38918" y="9872"/>
                  </a:lnTo>
                  <a:cubicBezTo>
                    <a:pt x="38922" y="9871"/>
                    <a:pt x="38926" y="9870"/>
                    <a:pt x="38931" y="9870"/>
                  </a:cubicBezTo>
                  <a:close/>
                  <a:moveTo>
                    <a:pt x="38918" y="9872"/>
                  </a:moveTo>
                  <a:cubicBezTo>
                    <a:pt x="38914" y="9873"/>
                    <a:pt x="38911" y="9874"/>
                    <a:pt x="38907" y="9874"/>
                  </a:cubicBezTo>
                  <a:lnTo>
                    <a:pt x="38914" y="9874"/>
                  </a:lnTo>
                  <a:cubicBezTo>
                    <a:pt x="38916" y="9873"/>
                    <a:pt x="38917" y="9873"/>
                    <a:pt x="38918" y="9872"/>
                  </a:cubicBezTo>
                  <a:close/>
                  <a:moveTo>
                    <a:pt x="11683" y="10511"/>
                  </a:moveTo>
                  <a:cubicBezTo>
                    <a:pt x="11683" y="10511"/>
                    <a:pt x="11682" y="10511"/>
                    <a:pt x="11682" y="10511"/>
                  </a:cubicBezTo>
                  <a:lnTo>
                    <a:pt x="11682" y="10511"/>
                  </a:lnTo>
                  <a:cubicBezTo>
                    <a:pt x="11682" y="10511"/>
                    <a:pt x="11683" y="10511"/>
                    <a:pt x="11683" y="10511"/>
                  </a:cubicBezTo>
                  <a:close/>
                  <a:moveTo>
                    <a:pt x="9057" y="10951"/>
                  </a:moveTo>
                  <a:cubicBezTo>
                    <a:pt x="9056" y="10951"/>
                    <a:pt x="9056" y="10951"/>
                    <a:pt x="9055" y="10951"/>
                  </a:cubicBezTo>
                  <a:lnTo>
                    <a:pt x="9055" y="10951"/>
                  </a:lnTo>
                  <a:cubicBezTo>
                    <a:pt x="9056" y="10951"/>
                    <a:pt x="9056" y="10951"/>
                    <a:pt x="9057" y="10951"/>
                  </a:cubicBezTo>
                  <a:close/>
                  <a:moveTo>
                    <a:pt x="6913" y="11275"/>
                  </a:moveTo>
                  <a:cubicBezTo>
                    <a:pt x="6910" y="11275"/>
                    <a:pt x="6908" y="11276"/>
                    <a:pt x="6905" y="11276"/>
                  </a:cubicBezTo>
                  <a:cubicBezTo>
                    <a:pt x="6908" y="11276"/>
                    <a:pt x="6910" y="11276"/>
                    <a:pt x="6913" y="11275"/>
                  </a:cubicBezTo>
                  <a:close/>
                  <a:moveTo>
                    <a:pt x="36480" y="13321"/>
                  </a:moveTo>
                  <a:lnTo>
                    <a:pt x="36480" y="13321"/>
                  </a:lnTo>
                  <a:cubicBezTo>
                    <a:pt x="36475" y="13323"/>
                    <a:pt x="36471" y="13325"/>
                    <a:pt x="36467" y="13327"/>
                  </a:cubicBezTo>
                  <a:lnTo>
                    <a:pt x="36467" y="13327"/>
                  </a:lnTo>
                  <a:cubicBezTo>
                    <a:pt x="36471" y="13325"/>
                    <a:pt x="36475" y="13323"/>
                    <a:pt x="36480" y="13321"/>
                  </a:cubicBezTo>
                  <a:close/>
                  <a:moveTo>
                    <a:pt x="10095" y="13380"/>
                  </a:moveTo>
                  <a:cubicBezTo>
                    <a:pt x="10095" y="13380"/>
                    <a:pt x="10096" y="13381"/>
                    <a:pt x="10096" y="13381"/>
                  </a:cubicBezTo>
                  <a:lnTo>
                    <a:pt x="10096" y="13381"/>
                  </a:lnTo>
                  <a:cubicBezTo>
                    <a:pt x="10096" y="13381"/>
                    <a:pt x="10096" y="13380"/>
                    <a:pt x="10095" y="13380"/>
                  </a:cubicBezTo>
                  <a:close/>
                  <a:moveTo>
                    <a:pt x="10096" y="13381"/>
                  </a:moveTo>
                  <a:lnTo>
                    <a:pt x="10096" y="13381"/>
                  </a:lnTo>
                  <a:cubicBezTo>
                    <a:pt x="10097" y="13382"/>
                    <a:pt x="10098" y="13384"/>
                    <a:pt x="10098" y="13385"/>
                  </a:cubicBezTo>
                  <a:cubicBezTo>
                    <a:pt x="10098" y="13383"/>
                    <a:pt x="10097" y="13382"/>
                    <a:pt x="10096" y="13381"/>
                  </a:cubicBezTo>
                  <a:close/>
                  <a:moveTo>
                    <a:pt x="28122" y="0"/>
                  </a:moveTo>
                  <a:cubicBezTo>
                    <a:pt x="27622" y="4"/>
                    <a:pt x="27120" y="10"/>
                    <a:pt x="26616" y="10"/>
                  </a:cubicBezTo>
                  <a:lnTo>
                    <a:pt x="26629" y="10"/>
                  </a:lnTo>
                  <a:cubicBezTo>
                    <a:pt x="26009" y="17"/>
                    <a:pt x="25390" y="34"/>
                    <a:pt x="24770" y="41"/>
                  </a:cubicBezTo>
                  <a:cubicBezTo>
                    <a:pt x="24362" y="50"/>
                    <a:pt x="23952" y="53"/>
                    <a:pt x="23542" y="53"/>
                  </a:cubicBezTo>
                  <a:cubicBezTo>
                    <a:pt x="23341" y="53"/>
                    <a:pt x="23140" y="52"/>
                    <a:pt x="22939" y="51"/>
                  </a:cubicBezTo>
                  <a:lnTo>
                    <a:pt x="22939" y="51"/>
                  </a:lnTo>
                  <a:cubicBezTo>
                    <a:pt x="22950" y="51"/>
                    <a:pt x="22962" y="52"/>
                    <a:pt x="22972" y="54"/>
                  </a:cubicBezTo>
                  <a:cubicBezTo>
                    <a:pt x="22593" y="57"/>
                    <a:pt x="22214" y="68"/>
                    <a:pt x="21835" y="85"/>
                  </a:cubicBezTo>
                  <a:cubicBezTo>
                    <a:pt x="21458" y="98"/>
                    <a:pt x="21083" y="152"/>
                    <a:pt x="20711" y="200"/>
                  </a:cubicBezTo>
                  <a:cubicBezTo>
                    <a:pt x="20361" y="260"/>
                    <a:pt x="20013" y="325"/>
                    <a:pt x="19661" y="376"/>
                  </a:cubicBezTo>
                  <a:cubicBezTo>
                    <a:pt x="19285" y="434"/>
                    <a:pt x="18906" y="481"/>
                    <a:pt x="18526" y="529"/>
                  </a:cubicBezTo>
                  <a:cubicBezTo>
                    <a:pt x="18151" y="573"/>
                    <a:pt x="17775" y="613"/>
                    <a:pt x="17395" y="646"/>
                  </a:cubicBezTo>
                  <a:cubicBezTo>
                    <a:pt x="17013" y="677"/>
                    <a:pt x="16623" y="698"/>
                    <a:pt x="16237" y="728"/>
                  </a:cubicBezTo>
                  <a:cubicBezTo>
                    <a:pt x="16135" y="735"/>
                    <a:pt x="16034" y="748"/>
                    <a:pt x="15932" y="759"/>
                  </a:cubicBezTo>
                  <a:cubicBezTo>
                    <a:pt x="15929" y="765"/>
                    <a:pt x="15923" y="768"/>
                    <a:pt x="15919" y="776"/>
                  </a:cubicBezTo>
                  <a:cubicBezTo>
                    <a:pt x="15892" y="772"/>
                    <a:pt x="15868" y="772"/>
                    <a:pt x="15841" y="768"/>
                  </a:cubicBezTo>
                  <a:cubicBezTo>
                    <a:pt x="15804" y="772"/>
                    <a:pt x="15770" y="776"/>
                    <a:pt x="15733" y="782"/>
                  </a:cubicBezTo>
                  <a:lnTo>
                    <a:pt x="15733" y="779"/>
                  </a:lnTo>
                  <a:cubicBezTo>
                    <a:pt x="15282" y="843"/>
                    <a:pt x="14832" y="904"/>
                    <a:pt x="14382" y="959"/>
                  </a:cubicBezTo>
                  <a:cubicBezTo>
                    <a:pt x="14226" y="979"/>
                    <a:pt x="14067" y="999"/>
                    <a:pt x="13911" y="1023"/>
                  </a:cubicBezTo>
                  <a:lnTo>
                    <a:pt x="13914" y="1023"/>
                  </a:lnTo>
                  <a:cubicBezTo>
                    <a:pt x="13555" y="1070"/>
                    <a:pt x="13200" y="1151"/>
                    <a:pt x="12848" y="1229"/>
                  </a:cubicBezTo>
                  <a:cubicBezTo>
                    <a:pt x="12479" y="1310"/>
                    <a:pt x="12113" y="1392"/>
                    <a:pt x="11747" y="1476"/>
                  </a:cubicBezTo>
                  <a:cubicBezTo>
                    <a:pt x="11402" y="1554"/>
                    <a:pt x="11064" y="1642"/>
                    <a:pt x="10722" y="1731"/>
                  </a:cubicBezTo>
                  <a:cubicBezTo>
                    <a:pt x="10336" y="1829"/>
                    <a:pt x="9950" y="1920"/>
                    <a:pt x="9563" y="2008"/>
                  </a:cubicBezTo>
                  <a:cubicBezTo>
                    <a:pt x="8656" y="2215"/>
                    <a:pt x="7762" y="2462"/>
                    <a:pt x="6861" y="2698"/>
                  </a:cubicBezTo>
                  <a:cubicBezTo>
                    <a:pt x="6449" y="2814"/>
                    <a:pt x="6035" y="2936"/>
                    <a:pt x="5632" y="3084"/>
                  </a:cubicBezTo>
                  <a:cubicBezTo>
                    <a:pt x="5192" y="3244"/>
                    <a:pt x="4755" y="3410"/>
                    <a:pt x="4322" y="3589"/>
                  </a:cubicBezTo>
                  <a:cubicBezTo>
                    <a:pt x="3970" y="3742"/>
                    <a:pt x="3620" y="3901"/>
                    <a:pt x="3275" y="4067"/>
                  </a:cubicBezTo>
                  <a:cubicBezTo>
                    <a:pt x="2926" y="4233"/>
                    <a:pt x="2568" y="4378"/>
                    <a:pt x="2212" y="4527"/>
                  </a:cubicBezTo>
                  <a:cubicBezTo>
                    <a:pt x="2073" y="4588"/>
                    <a:pt x="1942" y="4649"/>
                    <a:pt x="1809" y="4724"/>
                  </a:cubicBezTo>
                  <a:cubicBezTo>
                    <a:pt x="1725" y="4781"/>
                    <a:pt x="1640" y="4842"/>
                    <a:pt x="1559" y="4903"/>
                  </a:cubicBezTo>
                  <a:cubicBezTo>
                    <a:pt x="1308" y="5110"/>
                    <a:pt x="1061" y="5323"/>
                    <a:pt x="827" y="5553"/>
                  </a:cubicBezTo>
                  <a:cubicBezTo>
                    <a:pt x="688" y="5702"/>
                    <a:pt x="557" y="5855"/>
                    <a:pt x="435" y="6021"/>
                  </a:cubicBezTo>
                  <a:cubicBezTo>
                    <a:pt x="404" y="6061"/>
                    <a:pt x="377" y="6105"/>
                    <a:pt x="350" y="6152"/>
                  </a:cubicBezTo>
                  <a:cubicBezTo>
                    <a:pt x="316" y="6217"/>
                    <a:pt x="282" y="6285"/>
                    <a:pt x="252" y="6352"/>
                  </a:cubicBezTo>
                  <a:cubicBezTo>
                    <a:pt x="218" y="6447"/>
                    <a:pt x="184" y="6546"/>
                    <a:pt x="150" y="6644"/>
                  </a:cubicBezTo>
                  <a:lnTo>
                    <a:pt x="150" y="6640"/>
                  </a:lnTo>
                  <a:cubicBezTo>
                    <a:pt x="89" y="6897"/>
                    <a:pt x="49" y="7165"/>
                    <a:pt x="15" y="7429"/>
                  </a:cubicBezTo>
                  <a:lnTo>
                    <a:pt x="15" y="7422"/>
                  </a:lnTo>
                  <a:cubicBezTo>
                    <a:pt x="8" y="7487"/>
                    <a:pt x="1" y="7554"/>
                    <a:pt x="1" y="7622"/>
                  </a:cubicBezTo>
                  <a:cubicBezTo>
                    <a:pt x="4" y="7863"/>
                    <a:pt x="45" y="8107"/>
                    <a:pt x="72" y="8343"/>
                  </a:cubicBezTo>
                  <a:cubicBezTo>
                    <a:pt x="82" y="8415"/>
                    <a:pt x="96" y="8479"/>
                    <a:pt x="113" y="8546"/>
                  </a:cubicBezTo>
                  <a:cubicBezTo>
                    <a:pt x="146" y="8665"/>
                    <a:pt x="191" y="8780"/>
                    <a:pt x="238" y="8895"/>
                  </a:cubicBezTo>
                  <a:cubicBezTo>
                    <a:pt x="309" y="9058"/>
                    <a:pt x="387" y="9217"/>
                    <a:pt x="475" y="9373"/>
                  </a:cubicBezTo>
                  <a:cubicBezTo>
                    <a:pt x="526" y="9451"/>
                    <a:pt x="584" y="9532"/>
                    <a:pt x="641" y="9613"/>
                  </a:cubicBezTo>
                  <a:cubicBezTo>
                    <a:pt x="790" y="9800"/>
                    <a:pt x="946" y="9972"/>
                    <a:pt x="1115" y="10142"/>
                  </a:cubicBezTo>
                  <a:cubicBezTo>
                    <a:pt x="1359" y="10358"/>
                    <a:pt x="1606" y="10568"/>
                    <a:pt x="1864" y="10771"/>
                  </a:cubicBezTo>
                  <a:cubicBezTo>
                    <a:pt x="2141" y="10964"/>
                    <a:pt x="2429" y="11144"/>
                    <a:pt x="2723" y="11309"/>
                  </a:cubicBezTo>
                  <a:cubicBezTo>
                    <a:pt x="2720" y="11303"/>
                    <a:pt x="2714" y="11303"/>
                    <a:pt x="2710" y="11300"/>
                  </a:cubicBezTo>
                  <a:lnTo>
                    <a:pt x="2710" y="11300"/>
                  </a:lnTo>
                  <a:cubicBezTo>
                    <a:pt x="2778" y="11333"/>
                    <a:pt x="2842" y="11367"/>
                    <a:pt x="2913" y="11401"/>
                  </a:cubicBezTo>
                  <a:lnTo>
                    <a:pt x="2917" y="11401"/>
                  </a:lnTo>
                  <a:cubicBezTo>
                    <a:pt x="3082" y="11496"/>
                    <a:pt x="3248" y="11584"/>
                    <a:pt x="3421" y="11672"/>
                  </a:cubicBezTo>
                  <a:cubicBezTo>
                    <a:pt x="3573" y="11750"/>
                    <a:pt x="3729" y="11834"/>
                    <a:pt x="3892" y="11899"/>
                  </a:cubicBezTo>
                  <a:cubicBezTo>
                    <a:pt x="3939" y="11916"/>
                    <a:pt x="3983" y="11933"/>
                    <a:pt x="4027" y="11950"/>
                  </a:cubicBezTo>
                  <a:cubicBezTo>
                    <a:pt x="4098" y="11977"/>
                    <a:pt x="4166" y="12003"/>
                    <a:pt x="4237" y="12028"/>
                  </a:cubicBezTo>
                  <a:lnTo>
                    <a:pt x="4234" y="12024"/>
                  </a:lnTo>
                  <a:lnTo>
                    <a:pt x="4234" y="12024"/>
                  </a:lnTo>
                  <a:cubicBezTo>
                    <a:pt x="4291" y="12044"/>
                    <a:pt x="4349" y="12064"/>
                    <a:pt x="4406" y="12085"/>
                  </a:cubicBezTo>
                  <a:cubicBezTo>
                    <a:pt x="4579" y="12146"/>
                    <a:pt x="4748" y="12207"/>
                    <a:pt x="4925" y="12261"/>
                  </a:cubicBezTo>
                  <a:cubicBezTo>
                    <a:pt x="5091" y="12316"/>
                    <a:pt x="5256" y="12363"/>
                    <a:pt x="5425" y="12410"/>
                  </a:cubicBezTo>
                  <a:cubicBezTo>
                    <a:pt x="5608" y="12461"/>
                    <a:pt x="5785" y="12522"/>
                    <a:pt x="5964" y="12586"/>
                  </a:cubicBezTo>
                  <a:cubicBezTo>
                    <a:pt x="6127" y="12641"/>
                    <a:pt x="6286" y="12711"/>
                    <a:pt x="6452" y="12763"/>
                  </a:cubicBezTo>
                  <a:cubicBezTo>
                    <a:pt x="6614" y="12816"/>
                    <a:pt x="6783" y="12864"/>
                    <a:pt x="6949" y="12908"/>
                  </a:cubicBezTo>
                  <a:cubicBezTo>
                    <a:pt x="6947" y="12907"/>
                    <a:pt x="6946" y="12906"/>
                    <a:pt x="6944" y="12905"/>
                  </a:cubicBezTo>
                  <a:lnTo>
                    <a:pt x="6944" y="12905"/>
                  </a:lnTo>
                  <a:cubicBezTo>
                    <a:pt x="7132" y="12955"/>
                    <a:pt x="7317" y="13011"/>
                    <a:pt x="7505" y="13067"/>
                  </a:cubicBezTo>
                  <a:cubicBezTo>
                    <a:pt x="7471" y="13067"/>
                    <a:pt x="7440" y="13060"/>
                    <a:pt x="7407" y="13060"/>
                  </a:cubicBezTo>
                  <a:cubicBezTo>
                    <a:pt x="7485" y="13077"/>
                    <a:pt x="7559" y="13101"/>
                    <a:pt x="7637" y="13108"/>
                  </a:cubicBezTo>
                  <a:cubicBezTo>
                    <a:pt x="7793" y="13125"/>
                    <a:pt x="7945" y="13138"/>
                    <a:pt x="8097" y="13158"/>
                  </a:cubicBezTo>
                  <a:cubicBezTo>
                    <a:pt x="8253" y="13179"/>
                    <a:pt x="8405" y="13206"/>
                    <a:pt x="8561" y="13213"/>
                  </a:cubicBezTo>
                  <a:cubicBezTo>
                    <a:pt x="8896" y="13233"/>
                    <a:pt x="9228" y="13257"/>
                    <a:pt x="9560" y="13280"/>
                  </a:cubicBezTo>
                  <a:cubicBezTo>
                    <a:pt x="9659" y="13283"/>
                    <a:pt x="9756" y="13287"/>
                    <a:pt x="9854" y="13287"/>
                  </a:cubicBezTo>
                  <a:cubicBezTo>
                    <a:pt x="9919" y="13318"/>
                    <a:pt x="9993" y="13335"/>
                    <a:pt x="10068" y="13352"/>
                  </a:cubicBezTo>
                  <a:cubicBezTo>
                    <a:pt x="10075" y="13358"/>
                    <a:pt x="10078" y="13365"/>
                    <a:pt x="10085" y="13369"/>
                  </a:cubicBezTo>
                  <a:lnTo>
                    <a:pt x="10088" y="13372"/>
                  </a:lnTo>
                  <a:cubicBezTo>
                    <a:pt x="10091" y="13374"/>
                    <a:pt x="10093" y="13376"/>
                    <a:pt x="10095" y="13380"/>
                  </a:cubicBezTo>
                  <a:lnTo>
                    <a:pt x="10095" y="13380"/>
                  </a:lnTo>
                  <a:cubicBezTo>
                    <a:pt x="10095" y="13379"/>
                    <a:pt x="10095" y="13379"/>
                    <a:pt x="10095" y="13379"/>
                  </a:cubicBezTo>
                  <a:lnTo>
                    <a:pt x="10095" y="13379"/>
                  </a:lnTo>
                  <a:cubicBezTo>
                    <a:pt x="10098" y="13382"/>
                    <a:pt x="10098" y="13385"/>
                    <a:pt x="10101" y="13385"/>
                  </a:cubicBezTo>
                  <a:cubicBezTo>
                    <a:pt x="10101" y="13392"/>
                    <a:pt x="10106" y="13396"/>
                    <a:pt x="10106" y="13402"/>
                  </a:cubicBezTo>
                  <a:cubicBezTo>
                    <a:pt x="10115" y="13446"/>
                    <a:pt x="10122" y="13494"/>
                    <a:pt x="10126" y="13538"/>
                  </a:cubicBezTo>
                  <a:cubicBezTo>
                    <a:pt x="10126" y="13544"/>
                    <a:pt x="10126" y="13551"/>
                    <a:pt x="10122" y="13558"/>
                  </a:cubicBezTo>
                  <a:lnTo>
                    <a:pt x="10122" y="13558"/>
                  </a:lnTo>
                  <a:cubicBezTo>
                    <a:pt x="10126" y="13551"/>
                    <a:pt x="10126" y="13544"/>
                    <a:pt x="10126" y="13541"/>
                  </a:cubicBezTo>
                  <a:lnTo>
                    <a:pt x="10129" y="13541"/>
                  </a:lnTo>
                  <a:cubicBezTo>
                    <a:pt x="10122" y="13568"/>
                    <a:pt x="10115" y="13595"/>
                    <a:pt x="10106" y="13622"/>
                  </a:cubicBezTo>
                  <a:cubicBezTo>
                    <a:pt x="10101" y="13633"/>
                    <a:pt x="10098" y="13646"/>
                    <a:pt x="10095" y="13656"/>
                  </a:cubicBezTo>
                  <a:cubicBezTo>
                    <a:pt x="10085" y="13674"/>
                    <a:pt x="10075" y="13690"/>
                    <a:pt x="10065" y="13707"/>
                  </a:cubicBezTo>
                  <a:cubicBezTo>
                    <a:pt x="10000" y="13805"/>
                    <a:pt x="9915" y="13890"/>
                    <a:pt x="9848" y="13985"/>
                  </a:cubicBezTo>
                  <a:cubicBezTo>
                    <a:pt x="9790" y="14066"/>
                    <a:pt x="9733" y="14147"/>
                    <a:pt x="9679" y="14232"/>
                  </a:cubicBezTo>
                  <a:cubicBezTo>
                    <a:pt x="9675" y="14235"/>
                    <a:pt x="9675" y="14242"/>
                    <a:pt x="9672" y="14246"/>
                  </a:cubicBezTo>
                  <a:cubicBezTo>
                    <a:pt x="9763" y="14235"/>
                    <a:pt x="9854" y="14229"/>
                    <a:pt x="9946" y="14211"/>
                  </a:cubicBezTo>
                  <a:cubicBezTo>
                    <a:pt x="10136" y="14174"/>
                    <a:pt x="10322" y="14127"/>
                    <a:pt x="10508" y="14080"/>
                  </a:cubicBezTo>
                  <a:cubicBezTo>
                    <a:pt x="10569" y="14022"/>
                    <a:pt x="10630" y="13961"/>
                    <a:pt x="10687" y="13900"/>
                  </a:cubicBezTo>
                  <a:cubicBezTo>
                    <a:pt x="10843" y="13738"/>
                    <a:pt x="10992" y="13575"/>
                    <a:pt x="11165" y="13430"/>
                  </a:cubicBezTo>
                  <a:cubicBezTo>
                    <a:pt x="11325" y="13291"/>
                    <a:pt x="11476" y="13149"/>
                    <a:pt x="11629" y="12999"/>
                  </a:cubicBezTo>
                  <a:cubicBezTo>
                    <a:pt x="11798" y="12833"/>
                    <a:pt x="11975" y="12681"/>
                    <a:pt x="12158" y="12528"/>
                  </a:cubicBezTo>
                  <a:cubicBezTo>
                    <a:pt x="12340" y="12369"/>
                    <a:pt x="12509" y="12197"/>
                    <a:pt x="12682" y="12021"/>
                  </a:cubicBezTo>
                  <a:cubicBezTo>
                    <a:pt x="12719" y="11980"/>
                    <a:pt x="12756" y="11939"/>
                    <a:pt x="12794" y="11899"/>
                  </a:cubicBezTo>
                  <a:lnTo>
                    <a:pt x="12800" y="11899"/>
                  </a:lnTo>
                  <a:cubicBezTo>
                    <a:pt x="12855" y="11841"/>
                    <a:pt x="12909" y="11784"/>
                    <a:pt x="12966" y="11726"/>
                  </a:cubicBezTo>
                  <a:cubicBezTo>
                    <a:pt x="13241" y="11445"/>
                    <a:pt x="13519" y="11167"/>
                    <a:pt x="13783" y="10876"/>
                  </a:cubicBezTo>
                  <a:cubicBezTo>
                    <a:pt x="13823" y="10829"/>
                    <a:pt x="13854" y="10781"/>
                    <a:pt x="13891" y="10731"/>
                  </a:cubicBezTo>
                  <a:lnTo>
                    <a:pt x="13891" y="10731"/>
                  </a:lnTo>
                  <a:cubicBezTo>
                    <a:pt x="13833" y="10744"/>
                    <a:pt x="13776" y="10758"/>
                    <a:pt x="13715" y="10771"/>
                  </a:cubicBezTo>
                  <a:cubicBezTo>
                    <a:pt x="13549" y="10815"/>
                    <a:pt x="13377" y="10845"/>
                    <a:pt x="13207" y="10883"/>
                  </a:cubicBezTo>
                  <a:cubicBezTo>
                    <a:pt x="13034" y="10920"/>
                    <a:pt x="12861" y="10958"/>
                    <a:pt x="12689" y="11001"/>
                  </a:cubicBezTo>
                  <a:cubicBezTo>
                    <a:pt x="12113" y="11140"/>
                    <a:pt x="11528" y="11249"/>
                    <a:pt x="10942" y="11344"/>
                  </a:cubicBezTo>
                  <a:cubicBezTo>
                    <a:pt x="10756" y="11361"/>
                    <a:pt x="10573" y="11381"/>
                    <a:pt x="10386" y="11398"/>
                  </a:cubicBezTo>
                  <a:cubicBezTo>
                    <a:pt x="10048" y="11428"/>
                    <a:pt x="9709" y="11455"/>
                    <a:pt x="9370" y="11486"/>
                  </a:cubicBezTo>
                  <a:lnTo>
                    <a:pt x="9367" y="11486"/>
                  </a:lnTo>
                  <a:cubicBezTo>
                    <a:pt x="9187" y="11500"/>
                    <a:pt x="9008" y="11513"/>
                    <a:pt x="8829" y="11523"/>
                  </a:cubicBezTo>
                  <a:cubicBezTo>
                    <a:pt x="8673" y="11533"/>
                    <a:pt x="8514" y="11533"/>
                    <a:pt x="8354" y="11540"/>
                  </a:cubicBezTo>
                  <a:cubicBezTo>
                    <a:pt x="8196" y="11544"/>
                    <a:pt x="8036" y="11550"/>
                    <a:pt x="7874" y="11550"/>
                  </a:cubicBezTo>
                  <a:cubicBezTo>
                    <a:pt x="7762" y="11547"/>
                    <a:pt x="7647" y="11547"/>
                    <a:pt x="7535" y="11547"/>
                  </a:cubicBezTo>
                  <a:cubicBezTo>
                    <a:pt x="7477" y="11544"/>
                    <a:pt x="7420" y="11544"/>
                    <a:pt x="7363" y="11544"/>
                  </a:cubicBezTo>
                  <a:lnTo>
                    <a:pt x="7335" y="11544"/>
                  </a:lnTo>
                  <a:cubicBezTo>
                    <a:pt x="7329" y="11544"/>
                    <a:pt x="7325" y="11540"/>
                    <a:pt x="7318" y="11540"/>
                  </a:cubicBezTo>
                  <a:lnTo>
                    <a:pt x="7305" y="11540"/>
                  </a:lnTo>
                  <a:cubicBezTo>
                    <a:pt x="7051" y="11536"/>
                    <a:pt x="6797" y="11523"/>
                    <a:pt x="6543" y="11513"/>
                  </a:cubicBezTo>
                  <a:cubicBezTo>
                    <a:pt x="6313" y="11506"/>
                    <a:pt x="6079" y="11496"/>
                    <a:pt x="5849" y="11483"/>
                  </a:cubicBezTo>
                  <a:cubicBezTo>
                    <a:pt x="5842" y="11479"/>
                    <a:pt x="5839" y="11479"/>
                    <a:pt x="5832" y="11479"/>
                  </a:cubicBezTo>
                  <a:lnTo>
                    <a:pt x="5822" y="11479"/>
                  </a:lnTo>
                  <a:cubicBezTo>
                    <a:pt x="5886" y="11469"/>
                    <a:pt x="5947" y="11455"/>
                    <a:pt x="6011" y="11445"/>
                  </a:cubicBezTo>
                  <a:cubicBezTo>
                    <a:pt x="6167" y="11418"/>
                    <a:pt x="6323" y="11391"/>
                    <a:pt x="6475" y="11361"/>
                  </a:cubicBezTo>
                  <a:cubicBezTo>
                    <a:pt x="6627" y="11333"/>
                    <a:pt x="6777" y="11300"/>
                    <a:pt x="6926" y="11269"/>
                  </a:cubicBezTo>
                  <a:lnTo>
                    <a:pt x="6926" y="11269"/>
                  </a:lnTo>
                  <a:cubicBezTo>
                    <a:pt x="6922" y="11271"/>
                    <a:pt x="6917" y="11273"/>
                    <a:pt x="6913" y="11275"/>
                  </a:cubicBezTo>
                  <a:lnTo>
                    <a:pt x="6913" y="11275"/>
                  </a:lnTo>
                  <a:cubicBezTo>
                    <a:pt x="7158" y="11228"/>
                    <a:pt x="7412" y="11211"/>
                    <a:pt x="7660" y="11175"/>
                  </a:cubicBezTo>
                  <a:cubicBezTo>
                    <a:pt x="7776" y="11157"/>
                    <a:pt x="7887" y="11134"/>
                    <a:pt x="8002" y="11114"/>
                  </a:cubicBezTo>
                  <a:cubicBezTo>
                    <a:pt x="8107" y="11093"/>
                    <a:pt x="8212" y="11079"/>
                    <a:pt x="8321" y="11066"/>
                  </a:cubicBezTo>
                  <a:lnTo>
                    <a:pt x="8327" y="11066"/>
                  </a:lnTo>
                  <a:cubicBezTo>
                    <a:pt x="8449" y="11053"/>
                    <a:pt x="8568" y="11036"/>
                    <a:pt x="8687" y="11019"/>
                  </a:cubicBezTo>
                  <a:cubicBezTo>
                    <a:pt x="8808" y="10999"/>
                    <a:pt x="8930" y="10974"/>
                    <a:pt x="9055" y="10951"/>
                  </a:cubicBezTo>
                  <a:lnTo>
                    <a:pt x="9055" y="10951"/>
                  </a:lnTo>
                  <a:cubicBezTo>
                    <a:pt x="9054" y="10951"/>
                    <a:pt x="9053" y="10951"/>
                    <a:pt x="9052" y="10951"/>
                  </a:cubicBezTo>
                  <a:cubicBezTo>
                    <a:pt x="9056" y="10950"/>
                    <a:pt x="9060" y="10950"/>
                    <a:pt x="9064" y="10949"/>
                  </a:cubicBezTo>
                  <a:lnTo>
                    <a:pt x="9064" y="10949"/>
                  </a:lnTo>
                  <a:cubicBezTo>
                    <a:pt x="9061" y="10949"/>
                    <a:pt x="9059" y="10950"/>
                    <a:pt x="9057" y="10951"/>
                  </a:cubicBezTo>
                  <a:lnTo>
                    <a:pt x="9057" y="10951"/>
                  </a:lnTo>
                  <a:cubicBezTo>
                    <a:pt x="9063" y="10949"/>
                    <a:pt x="9069" y="10948"/>
                    <a:pt x="9076" y="10947"/>
                  </a:cubicBezTo>
                  <a:cubicBezTo>
                    <a:pt x="9074" y="10947"/>
                    <a:pt x="9073" y="10947"/>
                    <a:pt x="9071" y="10947"/>
                  </a:cubicBezTo>
                  <a:lnTo>
                    <a:pt x="9071" y="10947"/>
                  </a:lnTo>
                  <a:cubicBezTo>
                    <a:pt x="9115" y="10939"/>
                    <a:pt x="9157" y="10933"/>
                    <a:pt x="9201" y="10923"/>
                  </a:cubicBezTo>
                  <a:cubicBezTo>
                    <a:pt x="9218" y="10920"/>
                    <a:pt x="9235" y="10914"/>
                    <a:pt x="9252" y="10906"/>
                  </a:cubicBezTo>
                  <a:cubicBezTo>
                    <a:pt x="9384" y="10893"/>
                    <a:pt x="9516" y="10876"/>
                    <a:pt x="9645" y="10856"/>
                  </a:cubicBezTo>
                  <a:cubicBezTo>
                    <a:pt x="9726" y="10842"/>
                    <a:pt x="9807" y="10829"/>
                    <a:pt x="9889" y="10812"/>
                  </a:cubicBezTo>
                  <a:cubicBezTo>
                    <a:pt x="9932" y="10805"/>
                    <a:pt x="9980" y="10798"/>
                    <a:pt x="10024" y="10784"/>
                  </a:cubicBezTo>
                  <a:cubicBezTo>
                    <a:pt x="10034" y="10781"/>
                    <a:pt x="10041" y="10778"/>
                    <a:pt x="10048" y="10775"/>
                  </a:cubicBezTo>
                  <a:cubicBezTo>
                    <a:pt x="10176" y="10758"/>
                    <a:pt x="10301" y="10744"/>
                    <a:pt x="10427" y="10724"/>
                  </a:cubicBezTo>
                  <a:cubicBezTo>
                    <a:pt x="10846" y="10663"/>
                    <a:pt x="11266" y="10589"/>
                    <a:pt x="11682" y="10511"/>
                  </a:cubicBezTo>
                  <a:lnTo>
                    <a:pt x="11682" y="10511"/>
                  </a:lnTo>
                  <a:cubicBezTo>
                    <a:pt x="11669" y="10513"/>
                    <a:pt x="11658" y="10514"/>
                    <a:pt x="11648" y="10515"/>
                  </a:cubicBezTo>
                  <a:lnTo>
                    <a:pt x="11648" y="10515"/>
                  </a:lnTo>
                  <a:cubicBezTo>
                    <a:pt x="12136" y="10421"/>
                    <a:pt x="12620" y="10300"/>
                    <a:pt x="13108" y="10195"/>
                  </a:cubicBezTo>
                  <a:cubicBezTo>
                    <a:pt x="13230" y="10172"/>
                    <a:pt x="13349" y="10148"/>
                    <a:pt x="13468" y="10121"/>
                  </a:cubicBezTo>
                  <a:cubicBezTo>
                    <a:pt x="13589" y="10094"/>
                    <a:pt x="13708" y="10060"/>
                    <a:pt x="13830" y="10030"/>
                  </a:cubicBezTo>
                  <a:cubicBezTo>
                    <a:pt x="14030" y="9986"/>
                    <a:pt x="14230" y="9948"/>
                    <a:pt x="14429" y="9904"/>
                  </a:cubicBezTo>
                  <a:cubicBezTo>
                    <a:pt x="14521" y="9748"/>
                    <a:pt x="14616" y="9596"/>
                    <a:pt x="14704" y="9444"/>
                  </a:cubicBezTo>
                  <a:lnTo>
                    <a:pt x="14704" y="9444"/>
                  </a:lnTo>
                  <a:cubicBezTo>
                    <a:pt x="14602" y="9451"/>
                    <a:pt x="14497" y="9461"/>
                    <a:pt x="14399" y="9468"/>
                  </a:cubicBezTo>
                  <a:cubicBezTo>
                    <a:pt x="14222" y="9481"/>
                    <a:pt x="14050" y="9488"/>
                    <a:pt x="13874" y="9495"/>
                  </a:cubicBezTo>
                  <a:cubicBezTo>
                    <a:pt x="13519" y="9505"/>
                    <a:pt x="13166" y="9509"/>
                    <a:pt x="12808" y="9518"/>
                  </a:cubicBezTo>
                  <a:cubicBezTo>
                    <a:pt x="12725" y="9520"/>
                    <a:pt x="12641" y="9521"/>
                    <a:pt x="12558" y="9521"/>
                  </a:cubicBezTo>
                  <a:cubicBezTo>
                    <a:pt x="12294" y="9521"/>
                    <a:pt x="12029" y="9514"/>
                    <a:pt x="11764" y="9512"/>
                  </a:cubicBezTo>
                  <a:cubicBezTo>
                    <a:pt x="11398" y="9509"/>
                    <a:pt x="11030" y="9501"/>
                    <a:pt x="10661" y="9498"/>
                  </a:cubicBezTo>
                  <a:cubicBezTo>
                    <a:pt x="10281" y="9492"/>
                    <a:pt x="9902" y="9492"/>
                    <a:pt x="9520" y="9484"/>
                  </a:cubicBezTo>
                  <a:cubicBezTo>
                    <a:pt x="9171" y="9481"/>
                    <a:pt x="8822" y="9474"/>
                    <a:pt x="8476" y="9464"/>
                  </a:cubicBezTo>
                  <a:cubicBezTo>
                    <a:pt x="8382" y="9457"/>
                    <a:pt x="8290" y="9454"/>
                    <a:pt x="8199" y="9451"/>
                  </a:cubicBezTo>
                  <a:cubicBezTo>
                    <a:pt x="8097" y="9444"/>
                    <a:pt x="7993" y="9440"/>
                    <a:pt x="7891" y="9431"/>
                  </a:cubicBezTo>
                  <a:cubicBezTo>
                    <a:pt x="7779" y="9423"/>
                    <a:pt x="7668" y="9410"/>
                    <a:pt x="7552" y="9407"/>
                  </a:cubicBezTo>
                  <a:cubicBezTo>
                    <a:pt x="7477" y="9403"/>
                    <a:pt x="7403" y="9403"/>
                    <a:pt x="7332" y="9400"/>
                  </a:cubicBezTo>
                  <a:cubicBezTo>
                    <a:pt x="7217" y="9396"/>
                    <a:pt x="7102" y="9387"/>
                    <a:pt x="6990" y="9383"/>
                  </a:cubicBezTo>
                  <a:cubicBezTo>
                    <a:pt x="6946" y="9379"/>
                    <a:pt x="6903" y="9379"/>
                    <a:pt x="6859" y="9379"/>
                  </a:cubicBezTo>
                  <a:cubicBezTo>
                    <a:pt x="6816" y="9379"/>
                    <a:pt x="6772" y="9379"/>
                    <a:pt x="6726" y="9379"/>
                  </a:cubicBezTo>
                  <a:cubicBezTo>
                    <a:pt x="6627" y="9379"/>
                    <a:pt x="6526" y="9379"/>
                    <a:pt x="6428" y="9373"/>
                  </a:cubicBezTo>
                  <a:cubicBezTo>
                    <a:pt x="6232" y="9359"/>
                    <a:pt x="6035" y="9349"/>
                    <a:pt x="5839" y="9329"/>
                  </a:cubicBezTo>
                  <a:cubicBezTo>
                    <a:pt x="5646" y="9309"/>
                    <a:pt x="5453" y="9275"/>
                    <a:pt x="5260" y="9251"/>
                  </a:cubicBezTo>
                  <a:cubicBezTo>
                    <a:pt x="5060" y="9224"/>
                    <a:pt x="4857" y="9197"/>
                    <a:pt x="4657" y="9166"/>
                  </a:cubicBezTo>
                  <a:lnTo>
                    <a:pt x="4657" y="9166"/>
                  </a:lnTo>
                  <a:cubicBezTo>
                    <a:pt x="4664" y="9170"/>
                    <a:pt x="4670" y="9170"/>
                    <a:pt x="4677" y="9173"/>
                  </a:cubicBezTo>
                  <a:cubicBezTo>
                    <a:pt x="4657" y="9170"/>
                    <a:pt x="4633" y="9166"/>
                    <a:pt x="4613" y="9163"/>
                  </a:cubicBezTo>
                  <a:lnTo>
                    <a:pt x="4620" y="9163"/>
                  </a:lnTo>
                  <a:cubicBezTo>
                    <a:pt x="4579" y="9156"/>
                    <a:pt x="4542" y="9149"/>
                    <a:pt x="4505" y="9143"/>
                  </a:cubicBezTo>
                  <a:lnTo>
                    <a:pt x="4505" y="9143"/>
                  </a:lnTo>
                  <a:cubicBezTo>
                    <a:pt x="4511" y="9146"/>
                    <a:pt x="4518" y="9146"/>
                    <a:pt x="4525" y="9149"/>
                  </a:cubicBezTo>
                  <a:cubicBezTo>
                    <a:pt x="4488" y="9143"/>
                    <a:pt x="4447" y="9136"/>
                    <a:pt x="4410" y="9129"/>
                  </a:cubicBezTo>
                  <a:lnTo>
                    <a:pt x="4417" y="9129"/>
                  </a:lnTo>
                  <a:cubicBezTo>
                    <a:pt x="4400" y="9127"/>
                    <a:pt x="4385" y="9125"/>
                    <a:pt x="4369" y="9122"/>
                  </a:cubicBezTo>
                  <a:lnTo>
                    <a:pt x="4369" y="9122"/>
                  </a:lnTo>
                  <a:cubicBezTo>
                    <a:pt x="4365" y="9121"/>
                    <a:pt x="4362" y="9121"/>
                    <a:pt x="4358" y="9120"/>
                  </a:cubicBezTo>
                  <a:lnTo>
                    <a:pt x="4358" y="9120"/>
                  </a:lnTo>
                  <a:cubicBezTo>
                    <a:pt x="4359" y="9120"/>
                    <a:pt x="4360" y="9120"/>
                    <a:pt x="4361" y="9121"/>
                  </a:cubicBezTo>
                  <a:lnTo>
                    <a:pt x="4361" y="9121"/>
                  </a:lnTo>
                  <a:cubicBezTo>
                    <a:pt x="4357" y="9120"/>
                    <a:pt x="4353" y="9119"/>
                    <a:pt x="4349" y="9119"/>
                  </a:cubicBezTo>
                  <a:cubicBezTo>
                    <a:pt x="4349" y="9119"/>
                    <a:pt x="4350" y="9119"/>
                    <a:pt x="4351" y="9119"/>
                  </a:cubicBezTo>
                  <a:lnTo>
                    <a:pt x="4351" y="9119"/>
                  </a:lnTo>
                  <a:cubicBezTo>
                    <a:pt x="4322" y="9114"/>
                    <a:pt x="4294" y="9110"/>
                    <a:pt x="4264" y="9102"/>
                  </a:cubicBezTo>
                  <a:cubicBezTo>
                    <a:pt x="4241" y="9098"/>
                    <a:pt x="4220" y="9095"/>
                    <a:pt x="4197" y="9092"/>
                  </a:cubicBezTo>
                  <a:cubicBezTo>
                    <a:pt x="4152" y="9083"/>
                    <a:pt x="4108" y="9071"/>
                    <a:pt x="4063" y="9062"/>
                  </a:cubicBezTo>
                  <a:lnTo>
                    <a:pt x="4063" y="9062"/>
                  </a:lnTo>
                  <a:cubicBezTo>
                    <a:pt x="4063" y="9062"/>
                    <a:pt x="4064" y="9062"/>
                    <a:pt x="4064" y="9062"/>
                  </a:cubicBezTo>
                  <a:cubicBezTo>
                    <a:pt x="3759" y="8997"/>
                    <a:pt x="3458" y="8909"/>
                    <a:pt x="3153" y="8834"/>
                  </a:cubicBezTo>
                  <a:cubicBezTo>
                    <a:pt x="3133" y="8828"/>
                    <a:pt x="3113" y="8824"/>
                    <a:pt x="3092" y="8818"/>
                  </a:cubicBezTo>
                  <a:cubicBezTo>
                    <a:pt x="3157" y="8818"/>
                    <a:pt x="3225" y="8818"/>
                    <a:pt x="3292" y="8821"/>
                  </a:cubicBezTo>
                  <a:cubicBezTo>
                    <a:pt x="3401" y="8821"/>
                    <a:pt x="3509" y="8824"/>
                    <a:pt x="3617" y="8824"/>
                  </a:cubicBezTo>
                  <a:lnTo>
                    <a:pt x="3889" y="8824"/>
                  </a:lnTo>
                  <a:cubicBezTo>
                    <a:pt x="3953" y="8824"/>
                    <a:pt x="4017" y="8824"/>
                    <a:pt x="4078" y="8821"/>
                  </a:cubicBezTo>
                  <a:lnTo>
                    <a:pt x="4078" y="8821"/>
                  </a:lnTo>
                  <a:cubicBezTo>
                    <a:pt x="4078" y="8821"/>
                    <a:pt x="4078" y="8824"/>
                    <a:pt x="4075" y="8824"/>
                  </a:cubicBezTo>
                  <a:lnTo>
                    <a:pt x="4075" y="8824"/>
                  </a:lnTo>
                  <a:cubicBezTo>
                    <a:pt x="4159" y="8822"/>
                    <a:pt x="4241" y="8820"/>
                    <a:pt x="4322" y="8820"/>
                  </a:cubicBezTo>
                  <a:cubicBezTo>
                    <a:pt x="4356" y="8820"/>
                    <a:pt x="4390" y="8820"/>
                    <a:pt x="4423" y="8821"/>
                  </a:cubicBezTo>
                  <a:cubicBezTo>
                    <a:pt x="4545" y="8824"/>
                    <a:pt x="4667" y="8831"/>
                    <a:pt x="4789" y="8834"/>
                  </a:cubicBezTo>
                  <a:cubicBezTo>
                    <a:pt x="4831" y="8836"/>
                    <a:pt x="4873" y="8836"/>
                    <a:pt x="4915" y="8836"/>
                  </a:cubicBezTo>
                  <a:cubicBezTo>
                    <a:pt x="5083" y="8836"/>
                    <a:pt x="5251" y="8826"/>
                    <a:pt x="5419" y="8821"/>
                  </a:cubicBezTo>
                  <a:lnTo>
                    <a:pt x="5422" y="8821"/>
                  </a:lnTo>
                  <a:cubicBezTo>
                    <a:pt x="5429" y="8821"/>
                    <a:pt x="5433" y="8821"/>
                    <a:pt x="5439" y="8818"/>
                  </a:cubicBezTo>
                  <a:cubicBezTo>
                    <a:pt x="5686" y="8811"/>
                    <a:pt x="5930" y="8804"/>
                    <a:pt x="6174" y="8784"/>
                  </a:cubicBezTo>
                  <a:cubicBezTo>
                    <a:pt x="6401" y="8763"/>
                    <a:pt x="6631" y="8753"/>
                    <a:pt x="6858" y="8740"/>
                  </a:cubicBezTo>
                  <a:lnTo>
                    <a:pt x="6882" y="8740"/>
                  </a:lnTo>
                  <a:cubicBezTo>
                    <a:pt x="6976" y="8740"/>
                    <a:pt x="7072" y="8741"/>
                    <a:pt x="7168" y="8741"/>
                  </a:cubicBezTo>
                  <a:cubicBezTo>
                    <a:pt x="7263" y="8741"/>
                    <a:pt x="7359" y="8740"/>
                    <a:pt x="7454" y="8737"/>
                  </a:cubicBezTo>
                  <a:cubicBezTo>
                    <a:pt x="7471" y="8737"/>
                    <a:pt x="7491" y="8737"/>
                    <a:pt x="7508" y="8732"/>
                  </a:cubicBezTo>
                  <a:cubicBezTo>
                    <a:pt x="7738" y="8743"/>
                    <a:pt x="7972" y="8750"/>
                    <a:pt x="8202" y="8760"/>
                  </a:cubicBezTo>
                  <a:cubicBezTo>
                    <a:pt x="8927" y="8790"/>
                    <a:pt x="9651" y="8793"/>
                    <a:pt x="10376" y="8804"/>
                  </a:cubicBezTo>
                  <a:cubicBezTo>
                    <a:pt x="11042" y="8813"/>
                    <a:pt x="11709" y="8828"/>
                    <a:pt x="12375" y="8828"/>
                  </a:cubicBezTo>
                  <a:cubicBezTo>
                    <a:pt x="12436" y="8828"/>
                    <a:pt x="12498" y="8828"/>
                    <a:pt x="12560" y="8828"/>
                  </a:cubicBezTo>
                  <a:cubicBezTo>
                    <a:pt x="12838" y="8828"/>
                    <a:pt x="13116" y="8818"/>
                    <a:pt x="13393" y="8814"/>
                  </a:cubicBezTo>
                  <a:cubicBezTo>
                    <a:pt x="13657" y="8811"/>
                    <a:pt x="13925" y="8801"/>
                    <a:pt x="14192" y="8790"/>
                  </a:cubicBezTo>
                  <a:lnTo>
                    <a:pt x="14189" y="8790"/>
                  </a:lnTo>
                  <a:cubicBezTo>
                    <a:pt x="14470" y="8773"/>
                    <a:pt x="14751" y="8740"/>
                    <a:pt x="15032" y="8732"/>
                  </a:cubicBezTo>
                  <a:cubicBezTo>
                    <a:pt x="15055" y="8732"/>
                    <a:pt x="15079" y="8743"/>
                    <a:pt x="15103" y="8750"/>
                  </a:cubicBezTo>
                  <a:cubicBezTo>
                    <a:pt x="15229" y="8533"/>
                    <a:pt x="15354" y="8320"/>
                    <a:pt x="15479" y="8103"/>
                  </a:cubicBezTo>
                  <a:cubicBezTo>
                    <a:pt x="15316" y="8082"/>
                    <a:pt x="15151" y="8062"/>
                    <a:pt x="14985" y="8038"/>
                  </a:cubicBezTo>
                  <a:cubicBezTo>
                    <a:pt x="14632" y="7995"/>
                    <a:pt x="14283" y="7930"/>
                    <a:pt x="13935" y="7879"/>
                  </a:cubicBezTo>
                  <a:cubicBezTo>
                    <a:pt x="13569" y="7829"/>
                    <a:pt x="13200" y="7778"/>
                    <a:pt x="12834" y="7730"/>
                  </a:cubicBezTo>
                  <a:cubicBezTo>
                    <a:pt x="12472" y="7680"/>
                    <a:pt x="12113" y="7619"/>
                    <a:pt x="11751" y="7561"/>
                  </a:cubicBezTo>
                  <a:cubicBezTo>
                    <a:pt x="11229" y="7480"/>
                    <a:pt x="10701" y="7409"/>
                    <a:pt x="10176" y="7331"/>
                  </a:cubicBezTo>
                  <a:cubicBezTo>
                    <a:pt x="10153" y="7324"/>
                    <a:pt x="10122" y="7318"/>
                    <a:pt x="10095" y="7314"/>
                  </a:cubicBezTo>
                  <a:cubicBezTo>
                    <a:pt x="9980" y="7287"/>
                    <a:pt x="9862" y="7257"/>
                    <a:pt x="9743" y="7229"/>
                  </a:cubicBezTo>
                  <a:cubicBezTo>
                    <a:pt x="9553" y="7185"/>
                    <a:pt x="9364" y="7145"/>
                    <a:pt x="9174" y="7104"/>
                  </a:cubicBezTo>
                  <a:cubicBezTo>
                    <a:pt x="9056" y="7080"/>
                    <a:pt x="8940" y="7067"/>
                    <a:pt x="8826" y="7043"/>
                  </a:cubicBezTo>
                  <a:cubicBezTo>
                    <a:pt x="8696" y="7023"/>
                    <a:pt x="8571" y="6993"/>
                    <a:pt x="8443" y="6972"/>
                  </a:cubicBezTo>
                  <a:cubicBezTo>
                    <a:pt x="8334" y="6955"/>
                    <a:pt x="8223" y="6938"/>
                    <a:pt x="8118" y="6918"/>
                  </a:cubicBezTo>
                  <a:cubicBezTo>
                    <a:pt x="7989" y="6891"/>
                    <a:pt x="7860" y="6857"/>
                    <a:pt x="7735" y="6823"/>
                  </a:cubicBezTo>
                  <a:cubicBezTo>
                    <a:pt x="7590" y="6786"/>
                    <a:pt x="7440" y="6749"/>
                    <a:pt x="7295" y="6711"/>
                  </a:cubicBezTo>
                  <a:cubicBezTo>
                    <a:pt x="7139" y="6674"/>
                    <a:pt x="6980" y="6633"/>
                    <a:pt x="6827" y="6583"/>
                  </a:cubicBezTo>
                  <a:cubicBezTo>
                    <a:pt x="6533" y="6481"/>
                    <a:pt x="6235" y="6390"/>
                    <a:pt x="5937" y="6299"/>
                  </a:cubicBezTo>
                  <a:cubicBezTo>
                    <a:pt x="5588" y="6186"/>
                    <a:pt x="5236" y="6082"/>
                    <a:pt x="4891" y="5973"/>
                  </a:cubicBezTo>
                  <a:cubicBezTo>
                    <a:pt x="4900" y="5973"/>
                    <a:pt x="4914" y="5969"/>
                    <a:pt x="4928" y="5969"/>
                  </a:cubicBezTo>
                  <a:cubicBezTo>
                    <a:pt x="5009" y="5973"/>
                    <a:pt x="5091" y="5973"/>
                    <a:pt x="5172" y="5983"/>
                  </a:cubicBezTo>
                  <a:cubicBezTo>
                    <a:pt x="5243" y="5986"/>
                    <a:pt x="5317" y="5997"/>
                    <a:pt x="5388" y="6007"/>
                  </a:cubicBezTo>
                  <a:cubicBezTo>
                    <a:pt x="5388" y="6007"/>
                    <a:pt x="5387" y="6006"/>
                    <a:pt x="5387" y="6006"/>
                  </a:cubicBezTo>
                  <a:lnTo>
                    <a:pt x="5387" y="6006"/>
                  </a:lnTo>
                  <a:cubicBezTo>
                    <a:pt x="5637" y="6036"/>
                    <a:pt x="5883" y="6062"/>
                    <a:pt x="6133" y="6085"/>
                  </a:cubicBezTo>
                  <a:lnTo>
                    <a:pt x="6123" y="6085"/>
                  </a:lnTo>
                  <a:cubicBezTo>
                    <a:pt x="6433" y="6115"/>
                    <a:pt x="6741" y="6147"/>
                    <a:pt x="7048" y="6190"/>
                  </a:cubicBezTo>
                  <a:lnTo>
                    <a:pt x="7048" y="6190"/>
                  </a:lnTo>
                  <a:cubicBezTo>
                    <a:pt x="7048" y="6190"/>
                    <a:pt x="7048" y="6190"/>
                    <a:pt x="7047" y="6190"/>
                  </a:cubicBezTo>
                  <a:cubicBezTo>
                    <a:pt x="7288" y="6224"/>
                    <a:pt x="7525" y="6264"/>
                    <a:pt x="7762" y="6294"/>
                  </a:cubicBezTo>
                  <a:cubicBezTo>
                    <a:pt x="7979" y="6321"/>
                    <a:pt x="8196" y="6350"/>
                    <a:pt x="8413" y="6386"/>
                  </a:cubicBezTo>
                  <a:lnTo>
                    <a:pt x="8413" y="6386"/>
                  </a:lnTo>
                  <a:cubicBezTo>
                    <a:pt x="8412" y="6386"/>
                    <a:pt x="8412" y="6386"/>
                    <a:pt x="8412" y="6386"/>
                  </a:cubicBezTo>
                  <a:cubicBezTo>
                    <a:pt x="8415" y="6387"/>
                    <a:pt x="8419" y="6387"/>
                    <a:pt x="8422" y="6388"/>
                  </a:cubicBezTo>
                  <a:lnTo>
                    <a:pt x="8422" y="6388"/>
                  </a:lnTo>
                  <a:cubicBezTo>
                    <a:pt x="8425" y="6388"/>
                    <a:pt x="8429" y="6389"/>
                    <a:pt x="8432" y="6390"/>
                  </a:cubicBezTo>
                  <a:cubicBezTo>
                    <a:pt x="8432" y="6390"/>
                    <a:pt x="8432" y="6389"/>
                    <a:pt x="8432" y="6389"/>
                  </a:cubicBezTo>
                  <a:lnTo>
                    <a:pt x="8432" y="6389"/>
                  </a:lnTo>
                  <a:cubicBezTo>
                    <a:pt x="8534" y="6405"/>
                    <a:pt x="8638" y="6423"/>
                    <a:pt x="8746" y="6439"/>
                  </a:cubicBezTo>
                  <a:lnTo>
                    <a:pt x="8746" y="6439"/>
                  </a:lnTo>
                  <a:cubicBezTo>
                    <a:pt x="8743" y="6439"/>
                    <a:pt x="8741" y="6438"/>
                    <a:pt x="8739" y="6437"/>
                  </a:cubicBezTo>
                  <a:lnTo>
                    <a:pt x="8739" y="6437"/>
                  </a:lnTo>
                  <a:cubicBezTo>
                    <a:pt x="8768" y="6442"/>
                    <a:pt x="8797" y="6447"/>
                    <a:pt x="8829" y="6451"/>
                  </a:cubicBezTo>
                  <a:lnTo>
                    <a:pt x="8835" y="6451"/>
                  </a:lnTo>
                  <a:cubicBezTo>
                    <a:pt x="9004" y="6471"/>
                    <a:pt x="9171" y="6491"/>
                    <a:pt x="9340" y="6511"/>
                  </a:cubicBezTo>
                  <a:cubicBezTo>
                    <a:pt x="9512" y="6535"/>
                    <a:pt x="9682" y="6563"/>
                    <a:pt x="9854" y="6583"/>
                  </a:cubicBezTo>
                  <a:cubicBezTo>
                    <a:pt x="9885" y="6586"/>
                    <a:pt x="9912" y="6589"/>
                    <a:pt x="9943" y="6596"/>
                  </a:cubicBezTo>
                  <a:cubicBezTo>
                    <a:pt x="10309" y="6657"/>
                    <a:pt x="10670" y="6705"/>
                    <a:pt x="11036" y="6759"/>
                  </a:cubicBezTo>
                  <a:cubicBezTo>
                    <a:pt x="11764" y="6863"/>
                    <a:pt x="12486" y="6985"/>
                    <a:pt x="13214" y="7084"/>
                  </a:cubicBezTo>
                  <a:cubicBezTo>
                    <a:pt x="13583" y="7135"/>
                    <a:pt x="13949" y="7182"/>
                    <a:pt x="14318" y="7236"/>
                  </a:cubicBezTo>
                  <a:cubicBezTo>
                    <a:pt x="14660" y="7287"/>
                    <a:pt x="15002" y="7344"/>
                    <a:pt x="15347" y="7392"/>
                  </a:cubicBezTo>
                  <a:cubicBezTo>
                    <a:pt x="15530" y="7416"/>
                    <a:pt x="15709" y="7440"/>
                    <a:pt x="15892" y="7460"/>
                  </a:cubicBezTo>
                  <a:cubicBezTo>
                    <a:pt x="15946" y="7379"/>
                    <a:pt x="15997" y="7294"/>
                    <a:pt x="16051" y="7213"/>
                  </a:cubicBezTo>
                  <a:cubicBezTo>
                    <a:pt x="16071" y="7182"/>
                    <a:pt x="16092" y="7152"/>
                    <a:pt x="16109" y="7124"/>
                  </a:cubicBezTo>
                  <a:cubicBezTo>
                    <a:pt x="16004" y="7091"/>
                    <a:pt x="15899" y="7057"/>
                    <a:pt x="15790" y="7026"/>
                  </a:cubicBezTo>
                  <a:cubicBezTo>
                    <a:pt x="15618" y="6976"/>
                    <a:pt x="15449" y="6918"/>
                    <a:pt x="15276" y="6860"/>
                  </a:cubicBezTo>
                  <a:cubicBezTo>
                    <a:pt x="14934" y="6752"/>
                    <a:pt x="14588" y="6660"/>
                    <a:pt x="14250" y="6552"/>
                  </a:cubicBezTo>
                  <a:cubicBezTo>
                    <a:pt x="13891" y="6437"/>
                    <a:pt x="13532" y="6329"/>
                    <a:pt x="13169" y="6221"/>
                  </a:cubicBezTo>
                  <a:cubicBezTo>
                    <a:pt x="12814" y="6112"/>
                    <a:pt x="12455" y="6014"/>
                    <a:pt x="12100" y="5899"/>
                  </a:cubicBezTo>
                  <a:cubicBezTo>
                    <a:pt x="12079" y="5892"/>
                    <a:pt x="12056" y="5885"/>
                    <a:pt x="12036" y="5878"/>
                  </a:cubicBezTo>
                  <a:cubicBezTo>
                    <a:pt x="11927" y="5827"/>
                    <a:pt x="11822" y="5780"/>
                    <a:pt x="11711" y="5736"/>
                  </a:cubicBezTo>
                  <a:cubicBezTo>
                    <a:pt x="11480" y="5641"/>
                    <a:pt x="11247" y="5547"/>
                    <a:pt x="11020" y="5445"/>
                  </a:cubicBezTo>
                  <a:cubicBezTo>
                    <a:pt x="10884" y="5384"/>
                    <a:pt x="10752" y="5323"/>
                    <a:pt x="10617" y="5258"/>
                  </a:cubicBezTo>
                  <a:cubicBezTo>
                    <a:pt x="10471" y="5188"/>
                    <a:pt x="10318" y="5120"/>
                    <a:pt x="10173" y="5049"/>
                  </a:cubicBezTo>
                  <a:cubicBezTo>
                    <a:pt x="10037" y="4984"/>
                    <a:pt x="9912" y="4900"/>
                    <a:pt x="9776" y="4836"/>
                  </a:cubicBezTo>
                  <a:cubicBezTo>
                    <a:pt x="9634" y="4764"/>
                    <a:pt x="9496" y="4697"/>
                    <a:pt x="9360" y="4622"/>
                  </a:cubicBezTo>
                  <a:cubicBezTo>
                    <a:pt x="9228" y="4547"/>
                    <a:pt x="9090" y="4477"/>
                    <a:pt x="8960" y="4399"/>
                  </a:cubicBezTo>
                  <a:cubicBezTo>
                    <a:pt x="8832" y="4321"/>
                    <a:pt x="8704" y="4243"/>
                    <a:pt x="8578" y="4161"/>
                  </a:cubicBezTo>
                  <a:cubicBezTo>
                    <a:pt x="8548" y="4141"/>
                    <a:pt x="8521" y="4121"/>
                    <a:pt x="8490" y="4104"/>
                  </a:cubicBezTo>
                  <a:lnTo>
                    <a:pt x="8490" y="4104"/>
                  </a:lnTo>
                  <a:cubicBezTo>
                    <a:pt x="8585" y="4131"/>
                    <a:pt x="8676" y="4158"/>
                    <a:pt x="8771" y="4186"/>
                  </a:cubicBezTo>
                  <a:cubicBezTo>
                    <a:pt x="8774" y="4189"/>
                    <a:pt x="8774" y="4189"/>
                    <a:pt x="8778" y="4189"/>
                  </a:cubicBezTo>
                  <a:cubicBezTo>
                    <a:pt x="8968" y="4253"/>
                    <a:pt x="9154" y="4328"/>
                    <a:pt x="9343" y="4399"/>
                  </a:cubicBezTo>
                  <a:cubicBezTo>
                    <a:pt x="9529" y="4470"/>
                    <a:pt x="9723" y="4527"/>
                    <a:pt x="9909" y="4592"/>
                  </a:cubicBezTo>
                  <a:cubicBezTo>
                    <a:pt x="10085" y="4653"/>
                    <a:pt x="10264" y="4707"/>
                    <a:pt x="10440" y="4767"/>
                  </a:cubicBezTo>
                  <a:cubicBezTo>
                    <a:pt x="10620" y="4832"/>
                    <a:pt x="10803" y="4886"/>
                    <a:pt x="10986" y="4944"/>
                  </a:cubicBezTo>
                  <a:cubicBezTo>
                    <a:pt x="10989" y="4944"/>
                    <a:pt x="10992" y="4944"/>
                    <a:pt x="10995" y="4947"/>
                  </a:cubicBezTo>
                  <a:cubicBezTo>
                    <a:pt x="11182" y="5008"/>
                    <a:pt x="11368" y="5066"/>
                    <a:pt x="11558" y="5110"/>
                  </a:cubicBezTo>
                  <a:cubicBezTo>
                    <a:pt x="11734" y="5154"/>
                    <a:pt x="11914" y="5184"/>
                    <a:pt x="12089" y="5228"/>
                  </a:cubicBezTo>
                  <a:cubicBezTo>
                    <a:pt x="12313" y="5286"/>
                    <a:pt x="12544" y="5333"/>
                    <a:pt x="12770" y="5380"/>
                  </a:cubicBezTo>
                  <a:cubicBezTo>
                    <a:pt x="12960" y="5435"/>
                    <a:pt x="13149" y="5492"/>
                    <a:pt x="13336" y="5547"/>
                  </a:cubicBezTo>
                  <a:cubicBezTo>
                    <a:pt x="13681" y="5648"/>
                    <a:pt x="14023" y="5753"/>
                    <a:pt x="14361" y="5861"/>
                  </a:cubicBezTo>
                  <a:cubicBezTo>
                    <a:pt x="14721" y="5977"/>
                    <a:pt x="15083" y="6078"/>
                    <a:pt x="15445" y="6190"/>
                  </a:cubicBezTo>
                  <a:cubicBezTo>
                    <a:pt x="15621" y="6244"/>
                    <a:pt x="15797" y="6305"/>
                    <a:pt x="15977" y="6360"/>
                  </a:cubicBezTo>
                  <a:cubicBezTo>
                    <a:pt x="16153" y="6413"/>
                    <a:pt x="16326" y="6461"/>
                    <a:pt x="16498" y="6525"/>
                  </a:cubicBezTo>
                  <a:cubicBezTo>
                    <a:pt x="16532" y="6474"/>
                    <a:pt x="16562" y="6420"/>
                    <a:pt x="16600" y="6373"/>
                  </a:cubicBezTo>
                  <a:cubicBezTo>
                    <a:pt x="16600" y="6369"/>
                    <a:pt x="16603" y="6366"/>
                    <a:pt x="16607" y="6363"/>
                  </a:cubicBezTo>
                  <a:cubicBezTo>
                    <a:pt x="16613" y="6352"/>
                    <a:pt x="16617" y="6342"/>
                    <a:pt x="16623" y="6335"/>
                  </a:cubicBezTo>
                  <a:cubicBezTo>
                    <a:pt x="16630" y="6325"/>
                    <a:pt x="16640" y="6312"/>
                    <a:pt x="16647" y="6302"/>
                  </a:cubicBezTo>
                  <a:cubicBezTo>
                    <a:pt x="16651" y="6294"/>
                    <a:pt x="16654" y="6288"/>
                    <a:pt x="16660" y="6281"/>
                  </a:cubicBezTo>
                  <a:cubicBezTo>
                    <a:pt x="16678" y="6258"/>
                    <a:pt x="16695" y="6234"/>
                    <a:pt x="16712" y="6207"/>
                  </a:cubicBezTo>
                  <a:cubicBezTo>
                    <a:pt x="16721" y="6193"/>
                    <a:pt x="16729" y="6183"/>
                    <a:pt x="16738" y="6169"/>
                  </a:cubicBezTo>
                  <a:cubicBezTo>
                    <a:pt x="16515" y="6034"/>
                    <a:pt x="16295" y="5895"/>
                    <a:pt x="16071" y="5763"/>
                  </a:cubicBezTo>
                  <a:cubicBezTo>
                    <a:pt x="15763" y="5583"/>
                    <a:pt x="15485" y="5367"/>
                    <a:pt x="15194" y="5167"/>
                  </a:cubicBezTo>
                  <a:cubicBezTo>
                    <a:pt x="14957" y="5011"/>
                    <a:pt x="14721" y="4856"/>
                    <a:pt x="14483" y="4697"/>
                  </a:cubicBezTo>
                  <a:cubicBezTo>
                    <a:pt x="14422" y="4646"/>
                    <a:pt x="14361" y="4598"/>
                    <a:pt x="14300" y="4547"/>
                  </a:cubicBezTo>
                  <a:cubicBezTo>
                    <a:pt x="14179" y="4450"/>
                    <a:pt x="14053" y="4351"/>
                    <a:pt x="13928" y="4256"/>
                  </a:cubicBezTo>
                  <a:cubicBezTo>
                    <a:pt x="13793" y="4151"/>
                    <a:pt x="13654" y="4047"/>
                    <a:pt x="13519" y="3945"/>
                  </a:cubicBezTo>
                  <a:cubicBezTo>
                    <a:pt x="13511" y="3938"/>
                    <a:pt x="13505" y="3931"/>
                    <a:pt x="13502" y="3928"/>
                  </a:cubicBezTo>
                  <a:cubicBezTo>
                    <a:pt x="13393" y="3836"/>
                    <a:pt x="13288" y="3742"/>
                    <a:pt x="13177" y="3653"/>
                  </a:cubicBezTo>
                  <a:cubicBezTo>
                    <a:pt x="13064" y="3569"/>
                    <a:pt x="12956" y="3475"/>
                    <a:pt x="12844" y="3393"/>
                  </a:cubicBezTo>
                  <a:cubicBezTo>
                    <a:pt x="12743" y="3315"/>
                    <a:pt x="12638" y="3237"/>
                    <a:pt x="12536" y="3162"/>
                  </a:cubicBezTo>
                  <a:cubicBezTo>
                    <a:pt x="12496" y="3125"/>
                    <a:pt x="12455" y="3092"/>
                    <a:pt x="12418" y="3054"/>
                  </a:cubicBezTo>
                  <a:cubicBezTo>
                    <a:pt x="12309" y="2956"/>
                    <a:pt x="12205" y="2858"/>
                    <a:pt x="12103" y="2756"/>
                  </a:cubicBezTo>
                  <a:lnTo>
                    <a:pt x="12103" y="2756"/>
                  </a:lnTo>
                  <a:cubicBezTo>
                    <a:pt x="12208" y="2814"/>
                    <a:pt x="12309" y="2868"/>
                    <a:pt x="12414" y="2926"/>
                  </a:cubicBezTo>
                  <a:cubicBezTo>
                    <a:pt x="12412" y="2924"/>
                    <a:pt x="12410" y="2922"/>
                    <a:pt x="12408" y="2920"/>
                  </a:cubicBezTo>
                  <a:lnTo>
                    <a:pt x="12408" y="2920"/>
                  </a:lnTo>
                  <a:cubicBezTo>
                    <a:pt x="12542" y="2994"/>
                    <a:pt x="12683" y="3057"/>
                    <a:pt x="12821" y="3119"/>
                  </a:cubicBezTo>
                  <a:cubicBezTo>
                    <a:pt x="12963" y="3186"/>
                    <a:pt x="13108" y="3258"/>
                    <a:pt x="13251" y="3325"/>
                  </a:cubicBezTo>
                  <a:cubicBezTo>
                    <a:pt x="13498" y="3444"/>
                    <a:pt x="13738" y="3572"/>
                    <a:pt x="13979" y="3705"/>
                  </a:cubicBezTo>
                  <a:lnTo>
                    <a:pt x="13979" y="3701"/>
                  </a:lnTo>
                  <a:cubicBezTo>
                    <a:pt x="13979" y="3705"/>
                    <a:pt x="13982" y="3705"/>
                    <a:pt x="13986" y="3708"/>
                  </a:cubicBezTo>
                  <a:lnTo>
                    <a:pt x="13986" y="3708"/>
                  </a:lnTo>
                  <a:cubicBezTo>
                    <a:pt x="13986" y="3708"/>
                    <a:pt x="13982" y="3705"/>
                    <a:pt x="13979" y="3705"/>
                  </a:cubicBezTo>
                  <a:lnTo>
                    <a:pt x="13979" y="3705"/>
                  </a:lnTo>
                  <a:cubicBezTo>
                    <a:pt x="13986" y="3708"/>
                    <a:pt x="13992" y="3711"/>
                    <a:pt x="13996" y="3711"/>
                  </a:cubicBezTo>
                  <a:cubicBezTo>
                    <a:pt x="13996" y="3711"/>
                    <a:pt x="13999" y="3711"/>
                    <a:pt x="13999" y="3714"/>
                  </a:cubicBezTo>
                  <a:lnTo>
                    <a:pt x="13996" y="3714"/>
                  </a:lnTo>
                  <a:cubicBezTo>
                    <a:pt x="14297" y="3884"/>
                    <a:pt x="14595" y="4053"/>
                    <a:pt x="14896" y="4216"/>
                  </a:cubicBezTo>
                  <a:cubicBezTo>
                    <a:pt x="15049" y="4294"/>
                    <a:pt x="15198" y="4368"/>
                    <a:pt x="15354" y="4442"/>
                  </a:cubicBezTo>
                  <a:cubicBezTo>
                    <a:pt x="15632" y="4633"/>
                    <a:pt x="15906" y="4828"/>
                    <a:pt x="16183" y="5019"/>
                  </a:cubicBezTo>
                  <a:cubicBezTo>
                    <a:pt x="16370" y="5144"/>
                    <a:pt x="16569" y="5252"/>
                    <a:pt x="16762" y="5367"/>
                  </a:cubicBezTo>
                  <a:cubicBezTo>
                    <a:pt x="16898" y="5452"/>
                    <a:pt x="17033" y="5536"/>
                    <a:pt x="17168" y="5621"/>
                  </a:cubicBezTo>
                  <a:cubicBezTo>
                    <a:pt x="17260" y="5519"/>
                    <a:pt x="17345" y="5414"/>
                    <a:pt x="17443" y="5319"/>
                  </a:cubicBezTo>
                  <a:cubicBezTo>
                    <a:pt x="17673" y="5089"/>
                    <a:pt x="17917" y="4866"/>
                    <a:pt x="18178" y="4666"/>
                  </a:cubicBezTo>
                  <a:cubicBezTo>
                    <a:pt x="18025" y="4541"/>
                    <a:pt x="17876" y="4412"/>
                    <a:pt x="17731" y="4277"/>
                  </a:cubicBezTo>
                  <a:cubicBezTo>
                    <a:pt x="17680" y="4230"/>
                    <a:pt x="17629" y="4182"/>
                    <a:pt x="17578" y="4134"/>
                  </a:cubicBezTo>
                  <a:cubicBezTo>
                    <a:pt x="17571" y="4121"/>
                    <a:pt x="17562" y="4104"/>
                    <a:pt x="17551" y="4094"/>
                  </a:cubicBezTo>
                  <a:cubicBezTo>
                    <a:pt x="17545" y="4087"/>
                    <a:pt x="17541" y="4084"/>
                    <a:pt x="17537" y="4077"/>
                  </a:cubicBezTo>
                  <a:lnTo>
                    <a:pt x="17534" y="4077"/>
                  </a:lnTo>
                  <a:cubicBezTo>
                    <a:pt x="17531" y="4073"/>
                    <a:pt x="17524" y="4067"/>
                    <a:pt x="17517" y="4064"/>
                  </a:cubicBezTo>
                  <a:cubicBezTo>
                    <a:pt x="17514" y="4058"/>
                    <a:pt x="17509" y="4053"/>
                    <a:pt x="17505" y="4048"/>
                  </a:cubicBezTo>
                  <a:lnTo>
                    <a:pt x="17505" y="4048"/>
                  </a:lnTo>
                  <a:cubicBezTo>
                    <a:pt x="17506" y="4048"/>
                    <a:pt x="17507" y="4049"/>
                    <a:pt x="17507" y="4050"/>
                  </a:cubicBezTo>
                  <a:cubicBezTo>
                    <a:pt x="17506" y="4049"/>
                    <a:pt x="17505" y="4048"/>
                    <a:pt x="17505" y="4047"/>
                  </a:cubicBezTo>
                  <a:lnTo>
                    <a:pt x="17505" y="4047"/>
                  </a:lnTo>
                  <a:cubicBezTo>
                    <a:pt x="17501" y="4042"/>
                    <a:pt x="17497" y="4038"/>
                    <a:pt x="17493" y="4033"/>
                  </a:cubicBezTo>
                  <a:lnTo>
                    <a:pt x="17493" y="4033"/>
                  </a:lnTo>
                  <a:cubicBezTo>
                    <a:pt x="17495" y="4037"/>
                    <a:pt x="17499" y="4041"/>
                    <a:pt x="17502" y="4044"/>
                  </a:cubicBezTo>
                  <a:lnTo>
                    <a:pt x="17502" y="4044"/>
                  </a:lnTo>
                  <a:cubicBezTo>
                    <a:pt x="17334" y="3870"/>
                    <a:pt x="17170" y="3692"/>
                    <a:pt x="17013" y="3511"/>
                  </a:cubicBezTo>
                  <a:cubicBezTo>
                    <a:pt x="16942" y="3427"/>
                    <a:pt x="16867" y="3339"/>
                    <a:pt x="16796" y="3251"/>
                  </a:cubicBezTo>
                  <a:cubicBezTo>
                    <a:pt x="16729" y="3166"/>
                    <a:pt x="16654" y="3084"/>
                    <a:pt x="16582" y="3000"/>
                  </a:cubicBezTo>
                  <a:cubicBezTo>
                    <a:pt x="16509" y="2915"/>
                    <a:pt x="16440" y="2824"/>
                    <a:pt x="16373" y="2733"/>
                  </a:cubicBezTo>
                  <a:cubicBezTo>
                    <a:pt x="16312" y="2651"/>
                    <a:pt x="16248" y="2570"/>
                    <a:pt x="16190" y="2482"/>
                  </a:cubicBezTo>
                  <a:cubicBezTo>
                    <a:pt x="16122" y="2387"/>
                    <a:pt x="16054" y="2289"/>
                    <a:pt x="15990" y="2195"/>
                  </a:cubicBezTo>
                  <a:cubicBezTo>
                    <a:pt x="15926" y="2100"/>
                    <a:pt x="15868" y="2001"/>
                    <a:pt x="15807" y="1906"/>
                  </a:cubicBezTo>
                  <a:lnTo>
                    <a:pt x="15810" y="1906"/>
                  </a:lnTo>
                  <a:cubicBezTo>
                    <a:pt x="15754" y="1815"/>
                    <a:pt x="15699" y="1727"/>
                    <a:pt x="15641" y="1635"/>
                  </a:cubicBezTo>
                  <a:lnTo>
                    <a:pt x="15641" y="1635"/>
                  </a:lnTo>
                  <a:cubicBezTo>
                    <a:pt x="15645" y="1639"/>
                    <a:pt x="15645" y="1639"/>
                    <a:pt x="15648" y="1639"/>
                  </a:cubicBezTo>
                  <a:cubicBezTo>
                    <a:pt x="15652" y="1642"/>
                    <a:pt x="15655" y="1646"/>
                    <a:pt x="15658" y="1649"/>
                  </a:cubicBezTo>
                  <a:cubicBezTo>
                    <a:pt x="15689" y="1674"/>
                    <a:pt x="15722" y="1701"/>
                    <a:pt x="15754" y="1726"/>
                  </a:cubicBezTo>
                  <a:lnTo>
                    <a:pt x="15754" y="1726"/>
                  </a:lnTo>
                  <a:cubicBezTo>
                    <a:pt x="15755" y="1727"/>
                    <a:pt x="15756" y="1728"/>
                    <a:pt x="15757" y="1729"/>
                  </a:cubicBezTo>
                  <a:lnTo>
                    <a:pt x="15757" y="1729"/>
                  </a:lnTo>
                  <a:cubicBezTo>
                    <a:pt x="15757" y="1729"/>
                    <a:pt x="15757" y="1729"/>
                    <a:pt x="15757" y="1729"/>
                  </a:cubicBezTo>
                  <a:lnTo>
                    <a:pt x="15757" y="1729"/>
                  </a:lnTo>
                  <a:cubicBezTo>
                    <a:pt x="15759" y="1730"/>
                    <a:pt x="15761" y="1732"/>
                    <a:pt x="15763" y="1734"/>
                  </a:cubicBezTo>
                  <a:cubicBezTo>
                    <a:pt x="15763" y="1734"/>
                    <a:pt x="15762" y="1733"/>
                    <a:pt x="15762" y="1733"/>
                  </a:cubicBezTo>
                  <a:lnTo>
                    <a:pt x="15762" y="1733"/>
                  </a:lnTo>
                  <a:cubicBezTo>
                    <a:pt x="15879" y="1830"/>
                    <a:pt x="15998" y="1928"/>
                    <a:pt x="16115" y="2032"/>
                  </a:cubicBezTo>
                  <a:cubicBezTo>
                    <a:pt x="16231" y="2134"/>
                    <a:pt x="16346" y="2242"/>
                    <a:pt x="16465" y="2343"/>
                  </a:cubicBezTo>
                  <a:cubicBezTo>
                    <a:pt x="16704" y="2553"/>
                    <a:pt x="16962" y="2750"/>
                    <a:pt x="17212" y="2950"/>
                  </a:cubicBezTo>
                  <a:cubicBezTo>
                    <a:pt x="17281" y="3000"/>
                    <a:pt x="17348" y="3054"/>
                    <a:pt x="17412" y="3105"/>
                  </a:cubicBezTo>
                  <a:cubicBezTo>
                    <a:pt x="17487" y="3162"/>
                    <a:pt x="17565" y="3227"/>
                    <a:pt x="17639" y="3284"/>
                  </a:cubicBezTo>
                  <a:cubicBezTo>
                    <a:pt x="17697" y="3328"/>
                    <a:pt x="17758" y="3369"/>
                    <a:pt x="17815" y="3414"/>
                  </a:cubicBezTo>
                  <a:cubicBezTo>
                    <a:pt x="18004" y="3588"/>
                    <a:pt x="18189" y="3763"/>
                    <a:pt x="18381" y="3935"/>
                  </a:cubicBezTo>
                  <a:lnTo>
                    <a:pt x="18381" y="3935"/>
                  </a:lnTo>
                  <a:cubicBezTo>
                    <a:pt x="18381" y="3935"/>
                    <a:pt x="18381" y="3935"/>
                    <a:pt x="18381" y="3935"/>
                  </a:cubicBezTo>
                  <a:lnTo>
                    <a:pt x="18381" y="3935"/>
                  </a:lnTo>
                  <a:cubicBezTo>
                    <a:pt x="18381" y="3935"/>
                    <a:pt x="18381" y="3935"/>
                    <a:pt x="18381" y="3935"/>
                  </a:cubicBezTo>
                  <a:lnTo>
                    <a:pt x="18381" y="3935"/>
                  </a:lnTo>
                  <a:cubicBezTo>
                    <a:pt x="18381" y="3935"/>
                    <a:pt x="18381" y="3935"/>
                    <a:pt x="18381" y="3935"/>
                  </a:cubicBezTo>
                  <a:lnTo>
                    <a:pt x="18381" y="3935"/>
                  </a:lnTo>
                  <a:cubicBezTo>
                    <a:pt x="18381" y="3937"/>
                    <a:pt x="18381" y="3937"/>
                    <a:pt x="18382" y="3938"/>
                  </a:cubicBezTo>
                  <a:lnTo>
                    <a:pt x="18382" y="3938"/>
                  </a:lnTo>
                  <a:cubicBezTo>
                    <a:pt x="18381" y="3937"/>
                    <a:pt x="18381" y="3936"/>
                    <a:pt x="18381" y="3935"/>
                  </a:cubicBezTo>
                  <a:lnTo>
                    <a:pt x="18381" y="3935"/>
                  </a:lnTo>
                  <a:cubicBezTo>
                    <a:pt x="18382" y="3936"/>
                    <a:pt x="18383" y="3937"/>
                    <a:pt x="18384" y="3938"/>
                  </a:cubicBezTo>
                  <a:cubicBezTo>
                    <a:pt x="18383" y="3938"/>
                    <a:pt x="18382" y="3938"/>
                    <a:pt x="18382" y="3938"/>
                  </a:cubicBezTo>
                  <a:lnTo>
                    <a:pt x="18382" y="3938"/>
                  </a:lnTo>
                  <a:cubicBezTo>
                    <a:pt x="18383" y="3940"/>
                    <a:pt x="18385" y="3942"/>
                    <a:pt x="18387" y="3942"/>
                  </a:cubicBezTo>
                  <a:cubicBezTo>
                    <a:pt x="18390" y="3945"/>
                    <a:pt x="18393" y="3947"/>
                    <a:pt x="18398" y="3952"/>
                  </a:cubicBezTo>
                  <a:lnTo>
                    <a:pt x="18398" y="3952"/>
                  </a:lnTo>
                  <a:cubicBezTo>
                    <a:pt x="18398" y="3952"/>
                    <a:pt x="18398" y="3952"/>
                    <a:pt x="18398" y="3952"/>
                  </a:cubicBezTo>
                  <a:lnTo>
                    <a:pt x="18398" y="3952"/>
                  </a:lnTo>
                  <a:cubicBezTo>
                    <a:pt x="18513" y="4056"/>
                    <a:pt x="18638" y="4151"/>
                    <a:pt x="18764" y="4247"/>
                  </a:cubicBezTo>
                  <a:cubicBezTo>
                    <a:pt x="18899" y="4151"/>
                    <a:pt x="19034" y="4056"/>
                    <a:pt x="19180" y="3975"/>
                  </a:cubicBezTo>
                  <a:cubicBezTo>
                    <a:pt x="19502" y="3800"/>
                    <a:pt x="19853" y="3681"/>
                    <a:pt x="20192" y="3542"/>
                  </a:cubicBezTo>
                  <a:cubicBezTo>
                    <a:pt x="20369" y="3470"/>
                    <a:pt x="20552" y="3410"/>
                    <a:pt x="20734" y="3356"/>
                  </a:cubicBezTo>
                  <a:cubicBezTo>
                    <a:pt x="20768" y="3345"/>
                    <a:pt x="20802" y="3339"/>
                    <a:pt x="20836" y="3328"/>
                  </a:cubicBezTo>
                  <a:cubicBezTo>
                    <a:pt x="20833" y="3325"/>
                    <a:pt x="20825" y="3319"/>
                    <a:pt x="20822" y="3312"/>
                  </a:cubicBezTo>
                  <a:cubicBezTo>
                    <a:pt x="20714" y="3156"/>
                    <a:pt x="20592" y="3007"/>
                    <a:pt x="20480" y="2854"/>
                  </a:cubicBezTo>
                  <a:cubicBezTo>
                    <a:pt x="20436" y="2787"/>
                    <a:pt x="20389" y="2723"/>
                    <a:pt x="20345" y="2658"/>
                  </a:cubicBezTo>
                  <a:cubicBezTo>
                    <a:pt x="20331" y="2634"/>
                    <a:pt x="20317" y="2614"/>
                    <a:pt x="20304" y="2590"/>
                  </a:cubicBezTo>
                  <a:cubicBezTo>
                    <a:pt x="20294" y="2570"/>
                    <a:pt x="20280" y="2550"/>
                    <a:pt x="20270" y="2526"/>
                  </a:cubicBezTo>
                  <a:lnTo>
                    <a:pt x="20270" y="2529"/>
                  </a:lnTo>
                  <a:cubicBezTo>
                    <a:pt x="20270" y="2526"/>
                    <a:pt x="20267" y="2523"/>
                    <a:pt x="20267" y="2520"/>
                  </a:cubicBezTo>
                  <a:cubicBezTo>
                    <a:pt x="20264" y="2516"/>
                    <a:pt x="20264" y="2512"/>
                    <a:pt x="20260" y="2509"/>
                  </a:cubicBezTo>
                  <a:lnTo>
                    <a:pt x="20260" y="2512"/>
                  </a:lnTo>
                  <a:cubicBezTo>
                    <a:pt x="20247" y="2479"/>
                    <a:pt x="20230" y="2448"/>
                    <a:pt x="20213" y="2418"/>
                  </a:cubicBezTo>
                  <a:cubicBezTo>
                    <a:pt x="20195" y="2379"/>
                    <a:pt x="20175" y="2343"/>
                    <a:pt x="20156" y="2305"/>
                  </a:cubicBezTo>
                  <a:lnTo>
                    <a:pt x="20156" y="2305"/>
                  </a:lnTo>
                  <a:cubicBezTo>
                    <a:pt x="20157" y="2307"/>
                    <a:pt x="20158" y="2308"/>
                    <a:pt x="20158" y="2309"/>
                  </a:cubicBezTo>
                  <a:cubicBezTo>
                    <a:pt x="20040" y="2065"/>
                    <a:pt x="19952" y="1812"/>
                    <a:pt x="19867" y="1554"/>
                  </a:cubicBezTo>
                  <a:cubicBezTo>
                    <a:pt x="19861" y="1531"/>
                    <a:pt x="19853" y="1507"/>
                    <a:pt x="19844" y="1484"/>
                  </a:cubicBezTo>
                  <a:lnTo>
                    <a:pt x="19844" y="1484"/>
                  </a:lnTo>
                  <a:cubicBezTo>
                    <a:pt x="19881" y="1514"/>
                    <a:pt x="19914" y="1540"/>
                    <a:pt x="19952" y="1571"/>
                  </a:cubicBezTo>
                  <a:lnTo>
                    <a:pt x="19949" y="1571"/>
                  </a:lnTo>
                  <a:cubicBezTo>
                    <a:pt x="19952" y="1571"/>
                    <a:pt x="19952" y="1575"/>
                    <a:pt x="19955" y="1575"/>
                  </a:cubicBezTo>
                  <a:cubicBezTo>
                    <a:pt x="19955" y="1578"/>
                    <a:pt x="19959" y="1578"/>
                    <a:pt x="19959" y="1578"/>
                  </a:cubicBezTo>
                  <a:cubicBezTo>
                    <a:pt x="20152" y="1751"/>
                    <a:pt x="20335" y="1937"/>
                    <a:pt x="20521" y="2120"/>
                  </a:cubicBezTo>
                  <a:lnTo>
                    <a:pt x="20517" y="2117"/>
                  </a:lnTo>
                  <a:lnTo>
                    <a:pt x="20517" y="2117"/>
                  </a:lnTo>
                  <a:cubicBezTo>
                    <a:pt x="20592" y="2191"/>
                    <a:pt x="20666" y="2262"/>
                    <a:pt x="20738" y="2337"/>
                  </a:cubicBezTo>
                  <a:cubicBezTo>
                    <a:pt x="20795" y="2398"/>
                    <a:pt x="20856" y="2459"/>
                    <a:pt x="20917" y="2516"/>
                  </a:cubicBezTo>
                  <a:cubicBezTo>
                    <a:pt x="20978" y="2577"/>
                    <a:pt x="21046" y="2631"/>
                    <a:pt x="21110" y="2692"/>
                  </a:cubicBezTo>
                  <a:cubicBezTo>
                    <a:pt x="21113" y="2692"/>
                    <a:pt x="21117" y="2695"/>
                    <a:pt x="21117" y="2695"/>
                  </a:cubicBezTo>
                  <a:cubicBezTo>
                    <a:pt x="21120" y="2698"/>
                    <a:pt x="21124" y="2703"/>
                    <a:pt x="21124" y="2703"/>
                  </a:cubicBezTo>
                  <a:lnTo>
                    <a:pt x="21120" y="2703"/>
                  </a:lnTo>
                  <a:cubicBezTo>
                    <a:pt x="21202" y="2780"/>
                    <a:pt x="21283" y="2858"/>
                    <a:pt x="21371" y="2932"/>
                  </a:cubicBezTo>
                  <a:lnTo>
                    <a:pt x="21374" y="2932"/>
                  </a:lnTo>
                  <a:cubicBezTo>
                    <a:pt x="21374" y="2936"/>
                    <a:pt x="21374" y="2936"/>
                    <a:pt x="21377" y="2936"/>
                  </a:cubicBezTo>
                  <a:lnTo>
                    <a:pt x="21374" y="2936"/>
                  </a:lnTo>
                  <a:cubicBezTo>
                    <a:pt x="21397" y="2953"/>
                    <a:pt x="21418" y="2970"/>
                    <a:pt x="21438" y="2987"/>
                  </a:cubicBezTo>
                  <a:cubicBezTo>
                    <a:pt x="21486" y="3048"/>
                    <a:pt x="21533" y="3105"/>
                    <a:pt x="21580" y="3162"/>
                  </a:cubicBezTo>
                  <a:cubicBezTo>
                    <a:pt x="21797" y="3112"/>
                    <a:pt x="22018" y="3064"/>
                    <a:pt x="22241" y="3044"/>
                  </a:cubicBezTo>
                  <a:cubicBezTo>
                    <a:pt x="22576" y="3007"/>
                    <a:pt x="22915" y="3000"/>
                    <a:pt x="23250" y="3000"/>
                  </a:cubicBezTo>
                  <a:lnTo>
                    <a:pt x="23396" y="3000"/>
                  </a:lnTo>
                  <a:cubicBezTo>
                    <a:pt x="23399" y="2980"/>
                    <a:pt x="23399" y="2963"/>
                    <a:pt x="23402" y="2942"/>
                  </a:cubicBezTo>
                  <a:cubicBezTo>
                    <a:pt x="23416" y="2834"/>
                    <a:pt x="23433" y="2726"/>
                    <a:pt x="23449" y="2617"/>
                  </a:cubicBezTo>
                  <a:cubicBezTo>
                    <a:pt x="23457" y="2597"/>
                    <a:pt x="23463" y="2577"/>
                    <a:pt x="23470" y="2556"/>
                  </a:cubicBezTo>
                  <a:cubicBezTo>
                    <a:pt x="23518" y="2408"/>
                    <a:pt x="23538" y="2251"/>
                    <a:pt x="23571" y="2100"/>
                  </a:cubicBezTo>
                  <a:cubicBezTo>
                    <a:pt x="23592" y="2015"/>
                    <a:pt x="23612" y="1934"/>
                    <a:pt x="23640" y="1852"/>
                  </a:cubicBezTo>
                  <a:cubicBezTo>
                    <a:pt x="23657" y="1798"/>
                    <a:pt x="23673" y="1748"/>
                    <a:pt x="23690" y="1693"/>
                  </a:cubicBezTo>
                  <a:cubicBezTo>
                    <a:pt x="23714" y="1615"/>
                    <a:pt x="23731" y="1540"/>
                    <a:pt x="23758" y="1466"/>
                  </a:cubicBezTo>
                  <a:cubicBezTo>
                    <a:pt x="23782" y="1392"/>
                    <a:pt x="23805" y="1321"/>
                    <a:pt x="23829" y="1246"/>
                  </a:cubicBezTo>
                  <a:lnTo>
                    <a:pt x="23829" y="1246"/>
                  </a:lnTo>
                  <a:cubicBezTo>
                    <a:pt x="23826" y="1253"/>
                    <a:pt x="23822" y="1260"/>
                    <a:pt x="23822" y="1267"/>
                  </a:cubicBezTo>
                  <a:cubicBezTo>
                    <a:pt x="23822" y="1256"/>
                    <a:pt x="23826" y="1249"/>
                    <a:pt x="23829" y="1240"/>
                  </a:cubicBezTo>
                  <a:cubicBezTo>
                    <a:pt x="23835" y="1219"/>
                    <a:pt x="23843" y="1202"/>
                    <a:pt x="23846" y="1182"/>
                  </a:cubicBezTo>
                  <a:cubicBezTo>
                    <a:pt x="23873" y="1104"/>
                    <a:pt x="23904" y="1032"/>
                    <a:pt x="23927" y="955"/>
                  </a:cubicBezTo>
                  <a:cubicBezTo>
                    <a:pt x="23948" y="904"/>
                    <a:pt x="23957" y="854"/>
                    <a:pt x="23974" y="803"/>
                  </a:cubicBezTo>
                  <a:cubicBezTo>
                    <a:pt x="23982" y="854"/>
                    <a:pt x="23988" y="907"/>
                    <a:pt x="23998" y="962"/>
                  </a:cubicBezTo>
                  <a:cubicBezTo>
                    <a:pt x="23997" y="961"/>
                    <a:pt x="23996" y="959"/>
                    <a:pt x="23996" y="958"/>
                  </a:cubicBezTo>
                  <a:lnTo>
                    <a:pt x="23996" y="958"/>
                  </a:lnTo>
                  <a:cubicBezTo>
                    <a:pt x="24003" y="1001"/>
                    <a:pt x="24009" y="1045"/>
                    <a:pt x="24018" y="1090"/>
                  </a:cubicBezTo>
                  <a:cubicBezTo>
                    <a:pt x="24032" y="1175"/>
                    <a:pt x="24043" y="1260"/>
                    <a:pt x="24056" y="1345"/>
                  </a:cubicBezTo>
                  <a:cubicBezTo>
                    <a:pt x="24073" y="1517"/>
                    <a:pt x="24083" y="1693"/>
                    <a:pt x="24104" y="1865"/>
                  </a:cubicBezTo>
                  <a:cubicBezTo>
                    <a:pt x="24110" y="1923"/>
                    <a:pt x="24113" y="1981"/>
                    <a:pt x="24117" y="2035"/>
                  </a:cubicBezTo>
                  <a:cubicBezTo>
                    <a:pt x="24120" y="2065"/>
                    <a:pt x="24124" y="2100"/>
                    <a:pt x="24127" y="2134"/>
                  </a:cubicBezTo>
                  <a:cubicBezTo>
                    <a:pt x="24130" y="2150"/>
                    <a:pt x="24130" y="2167"/>
                    <a:pt x="24134" y="2184"/>
                  </a:cubicBezTo>
                  <a:cubicBezTo>
                    <a:pt x="24130" y="2272"/>
                    <a:pt x="24127" y="2357"/>
                    <a:pt x="24127" y="2442"/>
                  </a:cubicBezTo>
                  <a:cubicBezTo>
                    <a:pt x="24130" y="2533"/>
                    <a:pt x="24130" y="2624"/>
                    <a:pt x="24130" y="2716"/>
                  </a:cubicBezTo>
                  <a:lnTo>
                    <a:pt x="24130" y="2723"/>
                  </a:lnTo>
                  <a:cubicBezTo>
                    <a:pt x="24117" y="2820"/>
                    <a:pt x="24100" y="2919"/>
                    <a:pt x="24090" y="3017"/>
                  </a:cubicBezTo>
                  <a:cubicBezTo>
                    <a:pt x="24127" y="3020"/>
                    <a:pt x="24168" y="3020"/>
                    <a:pt x="24205" y="3024"/>
                  </a:cubicBezTo>
                  <a:cubicBezTo>
                    <a:pt x="24343" y="3041"/>
                    <a:pt x="24476" y="3064"/>
                    <a:pt x="24608" y="3092"/>
                  </a:cubicBezTo>
                  <a:cubicBezTo>
                    <a:pt x="24640" y="3084"/>
                    <a:pt x="24674" y="3081"/>
                    <a:pt x="24708" y="3081"/>
                  </a:cubicBezTo>
                  <a:cubicBezTo>
                    <a:pt x="24818" y="3081"/>
                    <a:pt x="24930" y="3114"/>
                    <a:pt x="25031" y="3142"/>
                  </a:cubicBezTo>
                  <a:cubicBezTo>
                    <a:pt x="25163" y="3183"/>
                    <a:pt x="25298" y="3220"/>
                    <a:pt x="25434" y="3258"/>
                  </a:cubicBezTo>
                  <a:cubicBezTo>
                    <a:pt x="25570" y="3298"/>
                    <a:pt x="25701" y="3339"/>
                    <a:pt x="25837" y="3389"/>
                  </a:cubicBezTo>
                  <a:cubicBezTo>
                    <a:pt x="25844" y="3366"/>
                    <a:pt x="25854" y="3342"/>
                    <a:pt x="25861" y="3322"/>
                  </a:cubicBezTo>
                  <a:cubicBezTo>
                    <a:pt x="25918" y="3180"/>
                    <a:pt x="25979" y="3041"/>
                    <a:pt x="26040" y="2898"/>
                  </a:cubicBezTo>
                  <a:cubicBezTo>
                    <a:pt x="26067" y="2848"/>
                    <a:pt x="26091" y="2794"/>
                    <a:pt x="26118" y="2743"/>
                  </a:cubicBezTo>
                  <a:cubicBezTo>
                    <a:pt x="26152" y="2672"/>
                    <a:pt x="26192" y="2604"/>
                    <a:pt x="26233" y="2533"/>
                  </a:cubicBezTo>
                  <a:cubicBezTo>
                    <a:pt x="26280" y="2450"/>
                    <a:pt x="26320" y="2364"/>
                    <a:pt x="26369" y="2284"/>
                  </a:cubicBezTo>
                  <a:lnTo>
                    <a:pt x="26369" y="2284"/>
                  </a:lnTo>
                  <a:cubicBezTo>
                    <a:pt x="26365" y="2289"/>
                    <a:pt x="26361" y="2293"/>
                    <a:pt x="26359" y="2296"/>
                  </a:cubicBezTo>
                  <a:cubicBezTo>
                    <a:pt x="26403" y="2231"/>
                    <a:pt x="26447" y="2164"/>
                    <a:pt x="26487" y="2096"/>
                  </a:cubicBezTo>
                  <a:lnTo>
                    <a:pt x="26487" y="2096"/>
                  </a:lnTo>
                  <a:cubicBezTo>
                    <a:pt x="26487" y="2097"/>
                    <a:pt x="26487" y="2098"/>
                    <a:pt x="26487" y="2099"/>
                  </a:cubicBezTo>
                  <a:lnTo>
                    <a:pt x="26487" y="2099"/>
                  </a:lnTo>
                  <a:cubicBezTo>
                    <a:pt x="26489" y="2096"/>
                    <a:pt x="26491" y="2092"/>
                    <a:pt x="26494" y="2089"/>
                  </a:cubicBezTo>
                  <a:cubicBezTo>
                    <a:pt x="26546" y="2005"/>
                    <a:pt x="26594" y="1918"/>
                    <a:pt x="26649" y="1836"/>
                  </a:cubicBezTo>
                  <a:lnTo>
                    <a:pt x="26649" y="1836"/>
                  </a:lnTo>
                  <a:cubicBezTo>
                    <a:pt x="26647" y="1839"/>
                    <a:pt x="26645" y="1841"/>
                    <a:pt x="26643" y="1842"/>
                  </a:cubicBezTo>
                  <a:cubicBezTo>
                    <a:pt x="26656" y="1822"/>
                    <a:pt x="26670" y="1801"/>
                    <a:pt x="26684" y="1781"/>
                  </a:cubicBezTo>
                  <a:cubicBezTo>
                    <a:pt x="26725" y="1721"/>
                    <a:pt x="26769" y="1661"/>
                    <a:pt x="26813" y="1601"/>
                  </a:cubicBezTo>
                  <a:lnTo>
                    <a:pt x="26813" y="1601"/>
                  </a:lnTo>
                  <a:cubicBezTo>
                    <a:pt x="26811" y="1604"/>
                    <a:pt x="26810" y="1606"/>
                    <a:pt x="26809" y="1609"/>
                  </a:cubicBezTo>
                  <a:cubicBezTo>
                    <a:pt x="26883" y="1504"/>
                    <a:pt x="26958" y="1395"/>
                    <a:pt x="27036" y="1297"/>
                  </a:cubicBezTo>
                  <a:lnTo>
                    <a:pt x="27036" y="1297"/>
                  </a:lnTo>
                  <a:cubicBezTo>
                    <a:pt x="27029" y="1354"/>
                    <a:pt x="27015" y="1409"/>
                    <a:pt x="27009" y="1463"/>
                  </a:cubicBezTo>
                  <a:cubicBezTo>
                    <a:pt x="26998" y="1540"/>
                    <a:pt x="26981" y="1615"/>
                    <a:pt x="26964" y="1690"/>
                  </a:cubicBezTo>
                  <a:lnTo>
                    <a:pt x="26968" y="1690"/>
                  </a:lnTo>
                  <a:cubicBezTo>
                    <a:pt x="26928" y="1852"/>
                    <a:pt x="26883" y="2015"/>
                    <a:pt x="26839" y="2181"/>
                  </a:cubicBezTo>
                  <a:cubicBezTo>
                    <a:pt x="26802" y="2303"/>
                    <a:pt x="26772" y="2431"/>
                    <a:pt x="26737" y="2556"/>
                  </a:cubicBezTo>
                  <a:cubicBezTo>
                    <a:pt x="26737" y="2546"/>
                    <a:pt x="26741" y="2540"/>
                    <a:pt x="26741" y="2533"/>
                  </a:cubicBezTo>
                  <a:lnTo>
                    <a:pt x="26741" y="2533"/>
                  </a:lnTo>
                  <a:cubicBezTo>
                    <a:pt x="26720" y="2604"/>
                    <a:pt x="26697" y="2675"/>
                    <a:pt x="26673" y="2746"/>
                  </a:cubicBezTo>
                  <a:cubicBezTo>
                    <a:pt x="26656" y="2804"/>
                    <a:pt x="26643" y="2861"/>
                    <a:pt x="26623" y="2915"/>
                  </a:cubicBezTo>
                  <a:cubicBezTo>
                    <a:pt x="26603" y="2973"/>
                    <a:pt x="26575" y="3031"/>
                    <a:pt x="26555" y="3092"/>
                  </a:cubicBezTo>
                  <a:cubicBezTo>
                    <a:pt x="26537" y="3146"/>
                    <a:pt x="26521" y="3200"/>
                    <a:pt x="26507" y="3256"/>
                  </a:cubicBezTo>
                  <a:lnTo>
                    <a:pt x="26507" y="3256"/>
                  </a:lnTo>
                  <a:cubicBezTo>
                    <a:pt x="26507" y="3256"/>
                    <a:pt x="26507" y="3255"/>
                    <a:pt x="26508" y="3254"/>
                  </a:cubicBezTo>
                  <a:lnTo>
                    <a:pt x="26508" y="3254"/>
                  </a:lnTo>
                  <a:cubicBezTo>
                    <a:pt x="26507" y="3256"/>
                    <a:pt x="26506" y="3258"/>
                    <a:pt x="26506" y="3260"/>
                  </a:cubicBezTo>
                  <a:lnTo>
                    <a:pt x="26506" y="3260"/>
                  </a:lnTo>
                  <a:cubicBezTo>
                    <a:pt x="26506" y="3258"/>
                    <a:pt x="26506" y="3257"/>
                    <a:pt x="26507" y="3256"/>
                  </a:cubicBezTo>
                  <a:lnTo>
                    <a:pt x="26507" y="3256"/>
                  </a:lnTo>
                  <a:cubicBezTo>
                    <a:pt x="26504" y="3261"/>
                    <a:pt x="26502" y="3266"/>
                    <a:pt x="26501" y="3273"/>
                  </a:cubicBezTo>
                  <a:lnTo>
                    <a:pt x="26501" y="3273"/>
                  </a:lnTo>
                  <a:cubicBezTo>
                    <a:pt x="26503" y="3268"/>
                    <a:pt x="26504" y="3264"/>
                    <a:pt x="26506" y="3260"/>
                  </a:cubicBezTo>
                  <a:lnTo>
                    <a:pt x="26506" y="3260"/>
                  </a:lnTo>
                  <a:cubicBezTo>
                    <a:pt x="26504" y="3266"/>
                    <a:pt x="26503" y="3272"/>
                    <a:pt x="26501" y="3278"/>
                  </a:cubicBezTo>
                  <a:cubicBezTo>
                    <a:pt x="26501" y="3276"/>
                    <a:pt x="26501" y="3274"/>
                    <a:pt x="26501" y="3273"/>
                  </a:cubicBezTo>
                  <a:lnTo>
                    <a:pt x="26501" y="3273"/>
                  </a:lnTo>
                  <a:cubicBezTo>
                    <a:pt x="26493" y="3298"/>
                    <a:pt x="26486" y="3325"/>
                    <a:pt x="26481" y="3349"/>
                  </a:cubicBezTo>
                  <a:cubicBezTo>
                    <a:pt x="26473" y="3359"/>
                    <a:pt x="26473" y="3373"/>
                    <a:pt x="26467" y="3386"/>
                  </a:cubicBezTo>
                  <a:cubicBezTo>
                    <a:pt x="26467" y="3389"/>
                    <a:pt x="26464" y="3397"/>
                    <a:pt x="26460" y="3400"/>
                  </a:cubicBezTo>
                  <a:cubicBezTo>
                    <a:pt x="26460" y="3403"/>
                    <a:pt x="26456" y="3403"/>
                    <a:pt x="26456" y="3406"/>
                  </a:cubicBezTo>
                  <a:lnTo>
                    <a:pt x="26460" y="3403"/>
                  </a:lnTo>
                  <a:lnTo>
                    <a:pt x="26460" y="3403"/>
                  </a:lnTo>
                  <a:cubicBezTo>
                    <a:pt x="26426" y="3447"/>
                    <a:pt x="26406" y="3495"/>
                    <a:pt x="26416" y="3556"/>
                  </a:cubicBezTo>
                  <a:cubicBezTo>
                    <a:pt x="26423" y="3592"/>
                    <a:pt x="26443" y="3623"/>
                    <a:pt x="26470" y="3647"/>
                  </a:cubicBezTo>
                  <a:cubicBezTo>
                    <a:pt x="26501" y="3678"/>
                    <a:pt x="26545" y="3694"/>
                    <a:pt x="26589" y="3694"/>
                  </a:cubicBezTo>
                  <a:lnTo>
                    <a:pt x="26595" y="3694"/>
                  </a:lnTo>
                  <a:cubicBezTo>
                    <a:pt x="26839" y="3789"/>
                    <a:pt x="27083" y="3887"/>
                    <a:pt x="27317" y="4006"/>
                  </a:cubicBezTo>
                  <a:cubicBezTo>
                    <a:pt x="27625" y="4161"/>
                    <a:pt x="27923" y="4341"/>
                    <a:pt x="28211" y="4531"/>
                  </a:cubicBezTo>
                  <a:cubicBezTo>
                    <a:pt x="28330" y="4608"/>
                    <a:pt x="28447" y="4683"/>
                    <a:pt x="28563" y="4767"/>
                  </a:cubicBezTo>
                  <a:cubicBezTo>
                    <a:pt x="28600" y="4730"/>
                    <a:pt x="28634" y="4697"/>
                    <a:pt x="28671" y="4659"/>
                  </a:cubicBezTo>
                  <a:cubicBezTo>
                    <a:pt x="28786" y="4538"/>
                    <a:pt x="28902" y="4419"/>
                    <a:pt x="29016" y="4297"/>
                  </a:cubicBezTo>
                  <a:cubicBezTo>
                    <a:pt x="29027" y="4294"/>
                    <a:pt x="29041" y="4283"/>
                    <a:pt x="29050" y="4277"/>
                  </a:cubicBezTo>
                  <a:cubicBezTo>
                    <a:pt x="29175" y="4165"/>
                    <a:pt x="29301" y="4050"/>
                    <a:pt x="29427" y="3935"/>
                  </a:cubicBezTo>
                  <a:cubicBezTo>
                    <a:pt x="29561" y="3806"/>
                    <a:pt x="29700" y="3684"/>
                    <a:pt x="29843" y="3562"/>
                  </a:cubicBezTo>
                  <a:cubicBezTo>
                    <a:pt x="29978" y="3447"/>
                    <a:pt x="30110" y="3336"/>
                    <a:pt x="30243" y="3217"/>
                  </a:cubicBezTo>
                  <a:cubicBezTo>
                    <a:pt x="30381" y="3098"/>
                    <a:pt x="30513" y="2973"/>
                    <a:pt x="30652" y="2854"/>
                  </a:cubicBezTo>
                  <a:cubicBezTo>
                    <a:pt x="30652" y="2851"/>
                    <a:pt x="30655" y="2851"/>
                    <a:pt x="30655" y="2851"/>
                  </a:cubicBezTo>
                  <a:lnTo>
                    <a:pt x="30655" y="2851"/>
                  </a:lnTo>
                  <a:lnTo>
                    <a:pt x="30652" y="2854"/>
                  </a:lnTo>
                  <a:cubicBezTo>
                    <a:pt x="30689" y="2824"/>
                    <a:pt x="30727" y="2794"/>
                    <a:pt x="30760" y="2767"/>
                  </a:cubicBezTo>
                  <a:cubicBezTo>
                    <a:pt x="30987" y="2590"/>
                    <a:pt x="31214" y="2414"/>
                    <a:pt x="31444" y="2242"/>
                  </a:cubicBezTo>
                  <a:cubicBezTo>
                    <a:pt x="31448" y="2242"/>
                    <a:pt x="31451" y="2238"/>
                    <a:pt x="31454" y="2238"/>
                  </a:cubicBezTo>
                  <a:cubicBezTo>
                    <a:pt x="31454" y="2235"/>
                    <a:pt x="31458" y="2235"/>
                    <a:pt x="31458" y="2235"/>
                  </a:cubicBezTo>
                  <a:lnTo>
                    <a:pt x="31458" y="2231"/>
                  </a:lnTo>
                  <a:cubicBezTo>
                    <a:pt x="31600" y="2130"/>
                    <a:pt x="31739" y="2035"/>
                    <a:pt x="31878" y="1930"/>
                  </a:cubicBezTo>
                  <a:cubicBezTo>
                    <a:pt x="31918" y="1900"/>
                    <a:pt x="31959" y="1870"/>
                    <a:pt x="31999" y="1835"/>
                  </a:cubicBezTo>
                  <a:lnTo>
                    <a:pt x="31999" y="1835"/>
                  </a:lnTo>
                  <a:cubicBezTo>
                    <a:pt x="31969" y="1883"/>
                    <a:pt x="31939" y="1930"/>
                    <a:pt x="31908" y="1978"/>
                  </a:cubicBezTo>
                  <a:cubicBezTo>
                    <a:pt x="31820" y="2106"/>
                    <a:pt x="31732" y="2225"/>
                    <a:pt x="31641" y="2343"/>
                  </a:cubicBezTo>
                  <a:cubicBezTo>
                    <a:pt x="31590" y="2404"/>
                    <a:pt x="31543" y="2465"/>
                    <a:pt x="31495" y="2526"/>
                  </a:cubicBezTo>
                  <a:cubicBezTo>
                    <a:pt x="31454" y="2581"/>
                    <a:pt x="31421" y="2634"/>
                    <a:pt x="31380" y="2689"/>
                  </a:cubicBezTo>
                  <a:cubicBezTo>
                    <a:pt x="31380" y="2689"/>
                    <a:pt x="31381" y="2689"/>
                    <a:pt x="31381" y="2689"/>
                  </a:cubicBezTo>
                  <a:lnTo>
                    <a:pt x="31381" y="2689"/>
                  </a:lnTo>
                  <a:cubicBezTo>
                    <a:pt x="31380" y="2689"/>
                    <a:pt x="31380" y="2690"/>
                    <a:pt x="31380" y="2692"/>
                  </a:cubicBezTo>
                  <a:lnTo>
                    <a:pt x="31380" y="2689"/>
                  </a:lnTo>
                  <a:cubicBezTo>
                    <a:pt x="31316" y="2776"/>
                    <a:pt x="31245" y="2861"/>
                    <a:pt x="31174" y="2946"/>
                  </a:cubicBezTo>
                  <a:cubicBezTo>
                    <a:pt x="31024" y="3119"/>
                    <a:pt x="30876" y="3295"/>
                    <a:pt x="30727" y="3467"/>
                  </a:cubicBezTo>
                  <a:lnTo>
                    <a:pt x="30730" y="3467"/>
                  </a:lnTo>
                  <a:cubicBezTo>
                    <a:pt x="30598" y="3613"/>
                    <a:pt x="30466" y="3762"/>
                    <a:pt x="30344" y="3917"/>
                  </a:cubicBezTo>
                  <a:cubicBezTo>
                    <a:pt x="30337" y="3928"/>
                    <a:pt x="30330" y="3935"/>
                    <a:pt x="30321" y="3945"/>
                  </a:cubicBezTo>
                  <a:cubicBezTo>
                    <a:pt x="30069" y="4189"/>
                    <a:pt x="29829" y="4446"/>
                    <a:pt x="29585" y="4703"/>
                  </a:cubicBezTo>
                  <a:cubicBezTo>
                    <a:pt x="29467" y="4832"/>
                    <a:pt x="29341" y="4958"/>
                    <a:pt x="29219" y="5083"/>
                  </a:cubicBezTo>
                  <a:cubicBezTo>
                    <a:pt x="29169" y="5136"/>
                    <a:pt x="29118" y="5191"/>
                    <a:pt x="29067" y="5245"/>
                  </a:cubicBezTo>
                  <a:cubicBezTo>
                    <a:pt x="29301" y="5496"/>
                    <a:pt x="29535" y="5750"/>
                    <a:pt x="29755" y="6010"/>
                  </a:cubicBezTo>
                  <a:cubicBezTo>
                    <a:pt x="29880" y="6160"/>
                    <a:pt x="30005" y="6308"/>
                    <a:pt x="30127" y="6464"/>
                  </a:cubicBezTo>
                  <a:cubicBezTo>
                    <a:pt x="30316" y="6325"/>
                    <a:pt x="30510" y="6200"/>
                    <a:pt x="30713" y="6082"/>
                  </a:cubicBezTo>
                  <a:cubicBezTo>
                    <a:pt x="30946" y="5946"/>
                    <a:pt x="31180" y="5817"/>
                    <a:pt x="31418" y="5689"/>
                  </a:cubicBezTo>
                  <a:lnTo>
                    <a:pt x="31418" y="5689"/>
                  </a:lnTo>
                  <a:cubicBezTo>
                    <a:pt x="31404" y="5696"/>
                    <a:pt x="31390" y="5705"/>
                    <a:pt x="31377" y="5709"/>
                  </a:cubicBezTo>
                  <a:cubicBezTo>
                    <a:pt x="31560" y="5608"/>
                    <a:pt x="31732" y="5492"/>
                    <a:pt x="31908" y="5380"/>
                  </a:cubicBezTo>
                  <a:cubicBezTo>
                    <a:pt x="32088" y="5269"/>
                    <a:pt x="32264" y="5157"/>
                    <a:pt x="32446" y="5049"/>
                  </a:cubicBezTo>
                  <a:cubicBezTo>
                    <a:pt x="32856" y="4805"/>
                    <a:pt x="33273" y="4575"/>
                    <a:pt x="33693" y="4348"/>
                  </a:cubicBezTo>
                  <a:cubicBezTo>
                    <a:pt x="33984" y="4178"/>
                    <a:pt x="34268" y="4003"/>
                    <a:pt x="34559" y="3836"/>
                  </a:cubicBezTo>
                  <a:cubicBezTo>
                    <a:pt x="34559" y="3833"/>
                    <a:pt x="34563" y="3833"/>
                    <a:pt x="34567" y="3833"/>
                  </a:cubicBezTo>
                  <a:cubicBezTo>
                    <a:pt x="34709" y="3762"/>
                    <a:pt x="34854" y="3698"/>
                    <a:pt x="34997" y="3630"/>
                  </a:cubicBezTo>
                  <a:cubicBezTo>
                    <a:pt x="35156" y="3556"/>
                    <a:pt x="35305" y="3467"/>
                    <a:pt x="35457" y="3383"/>
                  </a:cubicBezTo>
                  <a:lnTo>
                    <a:pt x="35457" y="3383"/>
                  </a:lnTo>
                  <a:cubicBezTo>
                    <a:pt x="35455" y="3384"/>
                    <a:pt x="35454" y="3385"/>
                    <a:pt x="35453" y="3386"/>
                  </a:cubicBezTo>
                  <a:lnTo>
                    <a:pt x="35453" y="3386"/>
                  </a:lnTo>
                  <a:cubicBezTo>
                    <a:pt x="35590" y="3317"/>
                    <a:pt x="35730" y="3250"/>
                    <a:pt x="35870" y="3186"/>
                  </a:cubicBezTo>
                  <a:cubicBezTo>
                    <a:pt x="35894" y="3173"/>
                    <a:pt x="35914" y="3162"/>
                    <a:pt x="35938" y="3153"/>
                  </a:cubicBezTo>
                  <a:lnTo>
                    <a:pt x="35934" y="3153"/>
                  </a:lnTo>
                  <a:cubicBezTo>
                    <a:pt x="36100" y="3075"/>
                    <a:pt x="36259" y="2993"/>
                    <a:pt x="36429" y="2922"/>
                  </a:cubicBezTo>
                  <a:cubicBezTo>
                    <a:pt x="36588" y="2851"/>
                    <a:pt x="36750" y="2790"/>
                    <a:pt x="36913" y="2726"/>
                  </a:cubicBezTo>
                  <a:cubicBezTo>
                    <a:pt x="37055" y="2668"/>
                    <a:pt x="37197" y="2611"/>
                    <a:pt x="37343" y="2564"/>
                  </a:cubicBezTo>
                  <a:cubicBezTo>
                    <a:pt x="37346" y="2567"/>
                    <a:pt x="37346" y="2567"/>
                    <a:pt x="37350" y="2567"/>
                  </a:cubicBezTo>
                  <a:cubicBezTo>
                    <a:pt x="37180" y="2695"/>
                    <a:pt x="37001" y="2807"/>
                    <a:pt x="36835" y="2936"/>
                  </a:cubicBezTo>
                  <a:cubicBezTo>
                    <a:pt x="36670" y="3060"/>
                    <a:pt x="36511" y="3196"/>
                    <a:pt x="36349" y="3327"/>
                  </a:cubicBezTo>
                  <a:lnTo>
                    <a:pt x="36349" y="3327"/>
                  </a:lnTo>
                  <a:cubicBezTo>
                    <a:pt x="36352" y="3325"/>
                    <a:pt x="36355" y="3324"/>
                    <a:pt x="36358" y="3322"/>
                  </a:cubicBezTo>
                  <a:lnTo>
                    <a:pt x="36358" y="3322"/>
                  </a:lnTo>
                  <a:cubicBezTo>
                    <a:pt x="36355" y="3325"/>
                    <a:pt x="36347" y="3332"/>
                    <a:pt x="36341" y="3336"/>
                  </a:cubicBezTo>
                  <a:cubicBezTo>
                    <a:pt x="36344" y="3332"/>
                    <a:pt x="36347" y="3332"/>
                    <a:pt x="36347" y="3328"/>
                  </a:cubicBezTo>
                  <a:lnTo>
                    <a:pt x="36347" y="3328"/>
                  </a:lnTo>
                  <a:cubicBezTo>
                    <a:pt x="36219" y="3430"/>
                    <a:pt x="36086" y="3522"/>
                    <a:pt x="35951" y="3613"/>
                  </a:cubicBezTo>
                  <a:cubicBezTo>
                    <a:pt x="35958" y="3609"/>
                    <a:pt x="35961" y="3606"/>
                    <a:pt x="35969" y="3603"/>
                  </a:cubicBezTo>
                  <a:lnTo>
                    <a:pt x="35969" y="3603"/>
                  </a:lnTo>
                  <a:cubicBezTo>
                    <a:pt x="35938" y="3623"/>
                    <a:pt x="35904" y="3644"/>
                    <a:pt x="35870" y="3667"/>
                  </a:cubicBezTo>
                  <a:cubicBezTo>
                    <a:pt x="35711" y="3772"/>
                    <a:pt x="35552" y="3877"/>
                    <a:pt x="35389" y="3982"/>
                  </a:cubicBezTo>
                  <a:cubicBezTo>
                    <a:pt x="35217" y="4091"/>
                    <a:pt x="35047" y="4206"/>
                    <a:pt x="34875" y="4314"/>
                  </a:cubicBezTo>
                  <a:lnTo>
                    <a:pt x="34878" y="4314"/>
                  </a:lnTo>
                  <a:cubicBezTo>
                    <a:pt x="34875" y="4314"/>
                    <a:pt x="34871" y="4314"/>
                    <a:pt x="34871" y="4317"/>
                  </a:cubicBezTo>
                  <a:lnTo>
                    <a:pt x="34867" y="4317"/>
                  </a:lnTo>
                  <a:cubicBezTo>
                    <a:pt x="34867" y="4317"/>
                    <a:pt x="34867" y="4321"/>
                    <a:pt x="34864" y="4321"/>
                  </a:cubicBezTo>
                  <a:cubicBezTo>
                    <a:pt x="34689" y="4429"/>
                    <a:pt x="34515" y="4534"/>
                    <a:pt x="34339" y="4642"/>
                  </a:cubicBezTo>
                  <a:lnTo>
                    <a:pt x="34343" y="4642"/>
                  </a:lnTo>
                  <a:cubicBezTo>
                    <a:pt x="34339" y="4642"/>
                    <a:pt x="34336" y="4642"/>
                    <a:pt x="34336" y="4646"/>
                  </a:cubicBezTo>
                  <a:cubicBezTo>
                    <a:pt x="34336" y="4646"/>
                    <a:pt x="34333" y="4646"/>
                    <a:pt x="34333" y="4649"/>
                  </a:cubicBezTo>
                  <a:lnTo>
                    <a:pt x="34326" y="4649"/>
                  </a:lnTo>
                  <a:cubicBezTo>
                    <a:pt x="34133" y="4771"/>
                    <a:pt x="33943" y="4897"/>
                    <a:pt x="33757" y="5028"/>
                  </a:cubicBezTo>
                  <a:cubicBezTo>
                    <a:pt x="33581" y="5154"/>
                    <a:pt x="33401" y="5275"/>
                    <a:pt x="33222" y="5397"/>
                  </a:cubicBezTo>
                  <a:cubicBezTo>
                    <a:pt x="32968" y="5547"/>
                    <a:pt x="32714" y="5696"/>
                    <a:pt x="32464" y="5852"/>
                  </a:cubicBezTo>
                  <a:cubicBezTo>
                    <a:pt x="32298" y="5953"/>
                    <a:pt x="32132" y="6058"/>
                    <a:pt x="31966" y="6163"/>
                  </a:cubicBezTo>
                  <a:cubicBezTo>
                    <a:pt x="31793" y="6274"/>
                    <a:pt x="31610" y="6369"/>
                    <a:pt x="31427" y="6468"/>
                  </a:cubicBezTo>
                  <a:lnTo>
                    <a:pt x="31431" y="6468"/>
                  </a:lnTo>
                  <a:cubicBezTo>
                    <a:pt x="31154" y="6620"/>
                    <a:pt x="30876" y="6776"/>
                    <a:pt x="30618" y="6958"/>
                  </a:cubicBezTo>
                  <a:cubicBezTo>
                    <a:pt x="30591" y="6976"/>
                    <a:pt x="30564" y="6996"/>
                    <a:pt x="30537" y="7016"/>
                  </a:cubicBezTo>
                  <a:cubicBezTo>
                    <a:pt x="30533" y="7016"/>
                    <a:pt x="30530" y="7019"/>
                    <a:pt x="30527" y="7023"/>
                  </a:cubicBezTo>
                  <a:cubicBezTo>
                    <a:pt x="30533" y="7033"/>
                    <a:pt x="30540" y="7043"/>
                    <a:pt x="30547" y="7054"/>
                  </a:cubicBezTo>
                  <a:cubicBezTo>
                    <a:pt x="30635" y="7188"/>
                    <a:pt x="30720" y="7327"/>
                    <a:pt x="30801" y="7470"/>
                  </a:cubicBezTo>
                  <a:cubicBezTo>
                    <a:pt x="30818" y="7463"/>
                    <a:pt x="30828" y="7453"/>
                    <a:pt x="30841" y="7446"/>
                  </a:cubicBezTo>
                  <a:cubicBezTo>
                    <a:pt x="30923" y="7422"/>
                    <a:pt x="31001" y="7396"/>
                    <a:pt x="31082" y="7368"/>
                  </a:cubicBezTo>
                  <a:lnTo>
                    <a:pt x="31082" y="7368"/>
                  </a:lnTo>
                  <a:cubicBezTo>
                    <a:pt x="31065" y="7371"/>
                    <a:pt x="31052" y="7379"/>
                    <a:pt x="31038" y="7382"/>
                  </a:cubicBezTo>
                  <a:cubicBezTo>
                    <a:pt x="31299" y="7290"/>
                    <a:pt x="31566" y="7213"/>
                    <a:pt x="31830" y="7124"/>
                  </a:cubicBezTo>
                  <a:lnTo>
                    <a:pt x="31834" y="7124"/>
                  </a:lnTo>
                  <a:cubicBezTo>
                    <a:pt x="32173" y="7006"/>
                    <a:pt x="32501" y="6857"/>
                    <a:pt x="32840" y="6728"/>
                  </a:cubicBezTo>
                  <a:cubicBezTo>
                    <a:pt x="33517" y="6471"/>
                    <a:pt x="34197" y="6213"/>
                    <a:pt x="34878" y="5969"/>
                  </a:cubicBezTo>
                  <a:cubicBezTo>
                    <a:pt x="35210" y="5852"/>
                    <a:pt x="35538" y="5730"/>
                    <a:pt x="35870" y="5614"/>
                  </a:cubicBezTo>
                  <a:cubicBezTo>
                    <a:pt x="35911" y="5600"/>
                    <a:pt x="35951" y="5583"/>
                    <a:pt x="35989" y="5570"/>
                  </a:cubicBezTo>
                  <a:cubicBezTo>
                    <a:pt x="36344" y="5452"/>
                    <a:pt x="36703" y="5357"/>
                    <a:pt x="37062" y="5255"/>
                  </a:cubicBezTo>
                  <a:cubicBezTo>
                    <a:pt x="37188" y="5218"/>
                    <a:pt x="37316" y="5181"/>
                    <a:pt x="37444" y="5141"/>
                  </a:cubicBezTo>
                  <a:cubicBezTo>
                    <a:pt x="37452" y="5141"/>
                    <a:pt x="37461" y="5136"/>
                    <a:pt x="37468" y="5133"/>
                  </a:cubicBezTo>
                  <a:lnTo>
                    <a:pt x="37472" y="5133"/>
                  </a:lnTo>
                  <a:cubicBezTo>
                    <a:pt x="37536" y="5116"/>
                    <a:pt x="37600" y="5100"/>
                    <a:pt x="37668" y="5083"/>
                  </a:cubicBezTo>
                  <a:cubicBezTo>
                    <a:pt x="37732" y="5069"/>
                    <a:pt x="37800" y="5055"/>
                    <a:pt x="37868" y="5042"/>
                  </a:cubicBezTo>
                  <a:cubicBezTo>
                    <a:pt x="38022" y="5012"/>
                    <a:pt x="38177" y="4970"/>
                    <a:pt x="38335" y="4940"/>
                  </a:cubicBezTo>
                  <a:lnTo>
                    <a:pt x="38335" y="4940"/>
                  </a:lnTo>
                  <a:cubicBezTo>
                    <a:pt x="38331" y="4941"/>
                    <a:pt x="38328" y="4942"/>
                    <a:pt x="38325" y="4944"/>
                  </a:cubicBezTo>
                  <a:cubicBezTo>
                    <a:pt x="38368" y="4934"/>
                    <a:pt x="38408" y="4927"/>
                    <a:pt x="38451" y="4918"/>
                  </a:cubicBezTo>
                  <a:lnTo>
                    <a:pt x="38451" y="4918"/>
                  </a:lnTo>
                  <a:cubicBezTo>
                    <a:pt x="38450" y="4918"/>
                    <a:pt x="38450" y="4918"/>
                    <a:pt x="38449" y="4918"/>
                  </a:cubicBezTo>
                  <a:lnTo>
                    <a:pt x="38449" y="4918"/>
                  </a:lnTo>
                  <a:cubicBezTo>
                    <a:pt x="38479" y="4912"/>
                    <a:pt x="38507" y="4909"/>
                    <a:pt x="38535" y="4903"/>
                  </a:cubicBezTo>
                  <a:cubicBezTo>
                    <a:pt x="38752" y="4872"/>
                    <a:pt x="38965" y="4836"/>
                    <a:pt x="39179" y="4798"/>
                  </a:cubicBezTo>
                  <a:cubicBezTo>
                    <a:pt x="39178" y="4798"/>
                    <a:pt x="39178" y="4798"/>
                    <a:pt x="39177" y="4798"/>
                  </a:cubicBezTo>
                  <a:lnTo>
                    <a:pt x="39177" y="4798"/>
                  </a:lnTo>
                  <a:cubicBezTo>
                    <a:pt x="39204" y="4791"/>
                    <a:pt x="39233" y="4788"/>
                    <a:pt x="39260" y="4781"/>
                  </a:cubicBezTo>
                  <a:cubicBezTo>
                    <a:pt x="39289" y="4776"/>
                    <a:pt x="39320" y="4770"/>
                    <a:pt x="39350" y="4767"/>
                  </a:cubicBezTo>
                  <a:lnTo>
                    <a:pt x="39350" y="4767"/>
                  </a:lnTo>
                  <a:cubicBezTo>
                    <a:pt x="39349" y="4767"/>
                    <a:pt x="39348" y="4767"/>
                    <a:pt x="39348" y="4767"/>
                  </a:cubicBezTo>
                  <a:cubicBezTo>
                    <a:pt x="39352" y="4767"/>
                    <a:pt x="39356" y="4766"/>
                    <a:pt x="39360" y="4765"/>
                  </a:cubicBezTo>
                  <a:lnTo>
                    <a:pt x="39360" y="4765"/>
                  </a:lnTo>
                  <a:cubicBezTo>
                    <a:pt x="39364" y="4765"/>
                    <a:pt x="39368" y="4765"/>
                    <a:pt x="39371" y="4764"/>
                  </a:cubicBezTo>
                  <a:cubicBezTo>
                    <a:pt x="39370" y="4764"/>
                    <a:pt x="39368" y="4764"/>
                    <a:pt x="39366" y="4764"/>
                  </a:cubicBezTo>
                  <a:lnTo>
                    <a:pt x="39366" y="4764"/>
                  </a:lnTo>
                  <a:cubicBezTo>
                    <a:pt x="39435" y="4753"/>
                    <a:pt x="39502" y="4743"/>
                    <a:pt x="39568" y="4734"/>
                  </a:cubicBezTo>
                  <a:cubicBezTo>
                    <a:pt x="39571" y="4734"/>
                    <a:pt x="39574" y="4734"/>
                    <a:pt x="39574" y="4730"/>
                  </a:cubicBezTo>
                  <a:lnTo>
                    <a:pt x="39595" y="4730"/>
                  </a:lnTo>
                  <a:cubicBezTo>
                    <a:pt x="39601" y="4727"/>
                    <a:pt x="39605" y="4727"/>
                    <a:pt x="39608" y="4727"/>
                  </a:cubicBezTo>
                  <a:lnTo>
                    <a:pt x="39608" y="4727"/>
                  </a:lnTo>
                  <a:cubicBezTo>
                    <a:pt x="39605" y="4727"/>
                    <a:pt x="39605" y="4727"/>
                    <a:pt x="39601" y="4730"/>
                  </a:cubicBezTo>
                  <a:cubicBezTo>
                    <a:pt x="39608" y="4727"/>
                    <a:pt x="39612" y="4727"/>
                    <a:pt x="39618" y="4727"/>
                  </a:cubicBezTo>
                  <a:cubicBezTo>
                    <a:pt x="39639" y="4724"/>
                    <a:pt x="39659" y="4720"/>
                    <a:pt x="39679" y="4720"/>
                  </a:cubicBezTo>
                  <a:cubicBezTo>
                    <a:pt x="39818" y="4707"/>
                    <a:pt x="39954" y="4700"/>
                    <a:pt x="40093" y="4694"/>
                  </a:cubicBezTo>
                  <a:lnTo>
                    <a:pt x="40093" y="4694"/>
                  </a:lnTo>
                  <a:cubicBezTo>
                    <a:pt x="40004" y="4734"/>
                    <a:pt x="39923" y="4775"/>
                    <a:pt x="39835" y="4815"/>
                  </a:cubicBezTo>
                  <a:cubicBezTo>
                    <a:pt x="39764" y="4849"/>
                    <a:pt x="39690" y="4876"/>
                    <a:pt x="39615" y="4903"/>
                  </a:cubicBezTo>
                  <a:cubicBezTo>
                    <a:pt x="39456" y="4964"/>
                    <a:pt x="39300" y="5032"/>
                    <a:pt x="39144" y="5096"/>
                  </a:cubicBezTo>
                  <a:cubicBezTo>
                    <a:pt x="38971" y="5167"/>
                    <a:pt x="38796" y="5238"/>
                    <a:pt x="38623" y="5306"/>
                  </a:cubicBezTo>
                  <a:cubicBezTo>
                    <a:pt x="38630" y="5303"/>
                    <a:pt x="38637" y="5299"/>
                    <a:pt x="38643" y="5296"/>
                  </a:cubicBezTo>
                  <a:lnTo>
                    <a:pt x="38643" y="5296"/>
                  </a:lnTo>
                  <a:cubicBezTo>
                    <a:pt x="38498" y="5353"/>
                    <a:pt x="38349" y="5408"/>
                    <a:pt x="38207" y="5472"/>
                  </a:cubicBezTo>
                  <a:cubicBezTo>
                    <a:pt x="38074" y="5532"/>
                    <a:pt x="37942" y="5591"/>
                    <a:pt x="37810" y="5645"/>
                  </a:cubicBezTo>
                  <a:lnTo>
                    <a:pt x="37810" y="5645"/>
                  </a:lnTo>
                  <a:cubicBezTo>
                    <a:pt x="37812" y="5644"/>
                    <a:pt x="37815" y="5643"/>
                    <a:pt x="37818" y="5642"/>
                  </a:cubicBezTo>
                  <a:lnTo>
                    <a:pt x="37818" y="5642"/>
                  </a:lnTo>
                  <a:cubicBezTo>
                    <a:pt x="37656" y="5706"/>
                    <a:pt x="37495" y="5777"/>
                    <a:pt x="37333" y="5835"/>
                  </a:cubicBezTo>
                  <a:lnTo>
                    <a:pt x="37330" y="5835"/>
                  </a:lnTo>
                  <a:cubicBezTo>
                    <a:pt x="37244" y="5865"/>
                    <a:pt x="37157" y="5892"/>
                    <a:pt x="37072" y="5926"/>
                  </a:cubicBezTo>
                  <a:cubicBezTo>
                    <a:pt x="36994" y="5953"/>
                    <a:pt x="36919" y="5990"/>
                    <a:pt x="36842" y="6024"/>
                  </a:cubicBezTo>
                  <a:cubicBezTo>
                    <a:pt x="36788" y="6044"/>
                    <a:pt x="36733" y="6065"/>
                    <a:pt x="36680" y="6085"/>
                  </a:cubicBezTo>
                  <a:cubicBezTo>
                    <a:pt x="36456" y="6149"/>
                    <a:pt x="36233" y="6217"/>
                    <a:pt x="36009" y="6294"/>
                  </a:cubicBezTo>
                  <a:cubicBezTo>
                    <a:pt x="35961" y="6308"/>
                    <a:pt x="35917" y="6329"/>
                    <a:pt x="35870" y="6346"/>
                  </a:cubicBezTo>
                  <a:cubicBezTo>
                    <a:pt x="35247" y="6569"/>
                    <a:pt x="34628" y="6796"/>
                    <a:pt x="34004" y="7026"/>
                  </a:cubicBezTo>
                  <a:cubicBezTo>
                    <a:pt x="33683" y="7145"/>
                    <a:pt x="33361" y="7270"/>
                    <a:pt x="33039" y="7392"/>
                  </a:cubicBezTo>
                  <a:cubicBezTo>
                    <a:pt x="32728" y="7510"/>
                    <a:pt x="32423" y="7646"/>
                    <a:pt x="32112" y="7757"/>
                  </a:cubicBezTo>
                  <a:cubicBezTo>
                    <a:pt x="32095" y="7765"/>
                    <a:pt x="32081" y="7771"/>
                    <a:pt x="32064" y="7774"/>
                  </a:cubicBezTo>
                  <a:cubicBezTo>
                    <a:pt x="32062" y="7775"/>
                    <a:pt x="32060" y="7776"/>
                    <a:pt x="32058" y="7777"/>
                  </a:cubicBezTo>
                  <a:lnTo>
                    <a:pt x="32058" y="7777"/>
                  </a:lnTo>
                  <a:cubicBezTo>
                    <a:pt x="32056" y="7778"/>
                    <a:pt x="32054" y="7778"/>
                    <a:pt x="32052" y="7779"/>
                  </a:cubicBezTo>
                  <a:lnTo>
                    <a:pt x="32052" y="7779"/>
                  </a:lnTo>
                  <a:cubicBezTo>
                    <a:pt x="32054" y="7779"/>
                    <a:pt x="32056" y="7778"/>
                    <a:pt x="32058" y="7777"/>
                  </a:cubicBezTo>
                  <a:lnTo>
                    <a:pt x="32058" y="7777"/>
                  </a:lnTo>
                  <a:cubicBezTo>
                    <a:pt x="32054" y="7779"/>
                    <a:pt x="32050" y="7781"/>
                    <a:pt x="32045" y="7782"/>
                  </a:cubicBezTo>
                  <a:lnTo>
                    <a:pt x="32045" y="7782"/>
                  </a:lnTo>
                  <a:cubicBezTo>
                    <a:pt x="32048" y="7781"/>
                    <a:pt x="32050" y="7780"/>
                    <a:pt x="32052" y="7779"/>
                  </a:cubicBezTo>
                  <a:lnTo>
                    <a:pt x="32052" y="7779"/>
                  </a:lnTo>
                  <a:cubicBezTo>
                    <a:pt x="32049" y="7780"/>
                    <a:pt x="32046" y="7781"/>
                    <a:pt x="32043" y="7782"/>
                  </a:cubicBezTo>
                  <a:cubicBezTo>
                    <a:pt x="32044" y="7782"/>
                    <a:pt x="32045" y="7782"/>
                    <a:pt x="32045" y="7782"/>
                  </a:cubicBezTo>
                  <a:lnTo>
                    <a:pt x="32045" y="7782"/>
                  </a:lnTo>
                  <a:cubicBezTo>
                    <a:pt x="32044" y="7782"/>
                    <a:pt x="32043" y="7782"/>
                    <a:pt x="32042" y="7783"/>
                  </a:cubicBezTo>
                  <a:lnTo>
                    <a:pt x="32042" y="7783"/>
                  </a:lnTo>
                  <a:cubicBezTo>
                    <a:pt x="32043" y="7782"/>
                    <a:pt x="32043" y="7782"/>
                    <a:pt x="32043" y="7782"/>
                  </a:cubicBezTo>
                  <a:lnTo>
                    <a:pt x="32043" y="7782"/>
                  </a:lnTo>
                  <a:cubicBezTo>
                    <a:pt x="31810" y="7862"/>
                    <a:pt x="31569" y="7929"/>
                    <a:pt x="31334" y="8009"/>
                  </a:cubicBezTo>
                  <a:lnTo>
                    <a:pt x="31334" y="8009"/>
                  </a:lnTo>
                  <a:cubicBezTo>
                    <a:pt x="31336" y="8008"/>
                    <a:pt x="31338" y="8008"/>
                    <a:pt x="31341" y="8007"/>
                  </a:cubicBezTo>
                  <a:lnTo>
                    <a:pt x="31341" y="8007"/>
                  </a:lnTo>
                  <a:cubicBezTo>
                    <a:pt x="31272" y="8033"/>
                    <a:pt x="31202" y="8053"/>
                    <a:pt x="31133" y="8076"/>
                  </a:cubicBezTo>
                  <a:cubicBezTo>
                    <a:pt x="31204" y="8212"/>
                    <a:pt x="31279" y="8343"/>
                    <a:pt x="31346" y="8479"/>
                  </a:cubicBezTo>
                  <a:cubicBezTo>
                    <a:pt x="31485" y="8452"/>
                    <a:pt x="31627" y="8428"/>
                    <a:pt x="31770" y="8418"/>
                  </a:cubicBezTo>
                  <a:cubicBezTo>
                    <a:pt x="31918" y="8407"/>
                    <a:pt x="32068" y="8398"/>
                    <a:pt x="32216" y="8384"/>
                  </a:cubicBezTo>
                  <a:cubicBezTo>
                    <a:pt x="32315" y="8374"/>
                    <a:pt x="32413" y="8357"/>
                    <a:pt x="32511" y="8340"/>
                  </a:cubicBezTo>
                  <a:cubicBezTo>
                    <a:pt x="32762" y="8282"/>
                    <a:pt x="33012" y="8229"/>
                    <a:pt x="33270" y="8188"/>
                  </a:cubicBezTo>
                  <a:cubicBezTo>
                    <a:pt x="33523" y="8151"/>
                    <a:pt x="33778" y="8096"/>
                    <a:pt x="34028" y="8038"/>
                  </a:cubicBezTo>
                  <a:cubicBezTo>
                    <a:pt x="34319" y="7971"/>
                    <a:pt x="34607" y="7904"/>
                    <a:pt x="34895" y="7835"/>
                  </a:cubicBezTo>
                  <a:cubicBezTo>
                    <a:pt x="34902" y="7835"/>
                    <a:pt x="34908" y="7832"/>
                    <a:pt x="34919" y="7832"/>
                  </a:cubicBezTo>
                  <a:lnTo>
                    <a:pt x="34922" y="7832"/>
                  </a:lnTo>
                  <a:cubicBezTo>
                    <a:pt x="34925" y="7832"/>
                    <a:pt x="34928" y="7829"/>
                    <a:pt x="34932" y="7829"/>
                  </a:cubicBezTo>
                  <a:lnTo>
                    <a:pt x="34928" y="7829"/>
                  </a:lnTo>
                  <a:cubicBezTo>
                    <a:pt x="35162" y="7774"/>
                    <a:pt x="35389" y="7721"/>
                    <a:pt x="35623" y="7670"/>
                  </a:cubicBezTo>
                  <a:cubicBezTo>
                    <a:pt x="35704" y="7649"/>
                    <a:pt x="35789" y="7632"/>
                    <a:pt x="35870" y="7615"/>
                  </a:cubicBezTo>
                  <a:cubicBezTo>
                    <a:pt x="36517" y="7470"/>
                    <a:pt x="37167" y="7338"/>
                    <a:pt x="37821" y="7226"/>
                  </a:cubicBezTo>
                  <a:cubicBezTo>
                    <a:pt x="38186" y="7162"/>
                    <a:pt x="38545" y="7087"/>
                    <a:pt x="38910" y="7033"/>
                  </a:cubicBezTo>
                  <a:cubicBezTo>
                    <a:pt x="39296" y="6972"/>
                    <a:pt x="39686" y="6924"/>
                    <a:pt x="40072" y="6877"/>
                  </a:cubicBezTo>
                  <a:cubicBezTo>
                    <a:pt x="40333" y="6847"/>
                    <a:pt x="40590" y="6816"/>
                    <a:pt x="40848" y="6782"/>
                  </a:cubicBezTo>
                  <a:cubicBezTo>
                    <a:pt x="41142" y="6741"/>
                    <a:pt x="41437" y="6698"/>
                    <a:pt x="41734" y="6647"/>
                  </a:cubicBezTo>
                  <a:cubicBezTo>
                    <a:pt x="41995" y="6603"/>
                    <a:pt x="42256" y="6546"/>
                    <a:pt x="42520" y="6515"/>
                  </a:cubicBezTo>
                  <a:cubicBezTo>
                    <a:pt x="42608" y="6505"/>
                    <a:pt x="42697" y="6494"/>
                    <a:pt x="42784" y="6485"/>
                  </a:cubicBezTo>
                  <a:cubicBezTo>
                    <a:pt x="42875" y="6477"/>
                    <a:pt x="42968" y="6474"/>
                    <a:pt x="43058" y="6468"/>
                  </a:cubicBezTo>
                  <a:lnTo>
                    <a:pt x="43058" y="6468"/>
                  </a:lnTo>
                  <a:cubicBezTo>
                    <a:pt x="43056" y="6468"/>
                    <a:pt x="43053" y="6469"/>
                    <a:pt x="43050" y="6470"/>
                  </a:cubicBezTo>
                  <a:lnTo>
                    <a:pt x="43050" y="6470"/>
                  </a:lnTo>
                  <a:cubicBezTo>
                    <a:pt x="43071" y="6468"/>
                    <a:pt x="43093" y="6467"/>
                    <a:pt x="43113" y="6464"/>
                  </a:cubicBezTo>
                  <a:lnTo>
                    <a:pt x="43130" y="6464"/>
                  </a:lnTo>
                  <a:cubicBezTo>
                    <a:pt x="43143" y="6464"/>
                    <a:pt x="43159" y="6464"/>
                    <a:pt x="43174" y="6462"/>
                  </a:cubicBezTo>
                  <a:lnTo>
                    <a:pt x="43174" y="6462"/>
                  </a:lnTo>
                  <a:cubicBezTo>
                    <a:pt x="43174" y="6462"/>
                    <a:pt x="43174" y="6463"/>
                    <a:pt x="43174" y="6464"/>
                  </a:cubicBezTo>
                  <a:cubicBezTo>
                    <a:pt x="43191" y="6461"/>
                    <a:pt x="43208" y="6461"/>
                    <a:pt x="43225" y="6461"/>
                  </a:cubicBezTo>
                  <a:cubicBezTo>
                    <a:pt x="43248" y="6461"/>
                    <a:pt x="43272" y="6457"/>
                    <a:pt x="43296" y="6457"/>
                  </a:cubicBezTo>
                  <a:lnTo>
                    <a:pt x="43289" y="6457"/>
                  </a:lnTo>
                  <a:cubicBezTo>
                    <a:pt x="43404" y="6454"/>
                    <a:pt x="43519" y="6451"/>
                    <a:pt x="43634" y="6447"/>
                  </a:cubicBezTo>
                  <a:lnTo>
                    <a:pt x="43634" y="6447"/>
                  </a:lnTo>
                  <a:cubicBezTo>
                    <a:pt x="43591" y="6471"/>
                    <a:pt x="43547" y="6494"/>
                    <a:pt x="43502" y="6518"/>
                  </a:cubicBezTo>
                  <a:cubicBezTo>
                    <a:pt x="43502" y="6522"/>
                    <a:pt x="43499" y="6522"/>
                    <a:pt x="43499" y="6522"/>
                  </a:cubicBezTo>
                  <a:cubicBezTo>
                    <a:pt x="43415" y="6564"/>
                    <a:pt x="43327" y="6603"/>
                    <a:pt x="43240" y="6639"/>
                  </a:cubicBezTo>
                  <a:lnTo>
                    <a:pt x="43240" y="6639"/>
                  </a:lnTo>
                  <a:cubicBezTo>
                    <a:pt x="43242" y="6638"/>
                    <a:pt x="43243" y="6637"/>
                    <a:pt x="43245" y="6637"/>
                  </a:cubicBezTo>
                  <a:lnTo>
                    <a:pt x="43245" y="6637"/>
                  </a:lnTo>
                  <a:cubicBezTo>
                    <a:pt x="43238" y="6640"/>
                    <a:pt x="43235" y="6640"/>
                    <a:pt x="43229" y="6643"/>
                  </a:cubicBezTo>
                  <a:lnTo>
                    <a:pt x="43229" y="6643"/>
                  </a:lnTo>
                  <a:cubicBezTo>
                    <a:pt x="43229" y="6643"/>
                    <a:pt x="43229" y="6643"/>
                    <a:pt x="43230" y="6643"/>
                  </a:cubicBezTo>
                  <a:lnTo>
                    <a:pt x="43230" y="6643"/>
                  </a:lnTo>
                  <a:cubicBezTo>
                    <a:pt x="43229" y="6643"/>
                    <a:pt x="43229" y="6644"/>
                    <a:pt x="43228" y="6644"/>
                  </a:cubicBezTo>
                  <a:cubicBezTo>
                    <a:pt x="43130" y="6681"/>
                    <a:pt x="43035" y="6721"/>
                    <a:pt x="42937" y="6752"/>
                  </a:cubicBezTo>
                  <a:cubicBezTo>
                    <a:pt x="42836" y="6782"/>
                    <a:pt x="42734" y="6816"/>
                    <a:pt x="42632" y="6847"/>
                  </a:cubicBezTo>
                  <a:cubicBezTo>
                    <a:pt x="42523" y="6880"/>
                    <a:pt x="42405" y="6901"/>
                    <a:pt x="42297" y="6945"/>
                  </a:cubicBezTo>
                  <a:cubicBezTo>
                    <a:pt x="42209" y="6979"/>
                    <a:pt x="42120" y="7010"/>
                    <a:pt x="42033" y="7040"/>
                  </a:cubicBezTo>
                  <a:lnTo>
                    <a:pt x="42039" y="7040"/>
                  </a:lnTo>
                  <a:cubicBezTo>
                    <a:pt x="42036" y="7040"/>
                    <a:pt x="42033" y="7040"/>
                    <a:pt x="42031" y="7041"/>
                  </a:cubicBezTo>
                  <a:lnTo>
                    <a:pt x="42031" y="7041"/>
                  </a:lnTo>
                  <a:cubicBezTo>
                    <a:pt x="42031" y="7040"/>
                    <a:pt x="42032" y="7040"/>
                    <a:pt x="42033" y="7040"/>
                  </a:cubicBezTo>
                  <a:lnTo>
                    <a:pt x="42033" y="7040"/>
                  </a:lnTo>
                  <a:cubicBezTo>
                    <a:pt x="41884" y="7080"/>
                    <a:pt x="41734" y="7118"/>
                    <a:pt x="41586" y="7155"/>
                  </a:cubicBezTo>
                  <a:cubicBezTo>
                    <a:pt x="41426" y="7196"/>
                    <a:pt x="41267" y="7236"/>
                    <a:pt x="41109" y="7280"/>
                  </a:cubicBezTo>
                  <a:cubicBezTo>
                    <a:pt x="41115" y="7280"/>
                    <a:pt x="41122" y="7277"/>
                    <a:pt x="41129" y="7277"/>
                  </a:cubicBezTo>
                  <a:cubicBezTo>
                    <a:pt x="40979" y="7314"/>
                    <a:pt x="40831" y="7348"/>
                    <a:pt x="40685" y="7388"/>
                  </a:cubicBezTo>
                  <a:cubicBezTo>
                    <a:pt x="40550" y="7426"/>
                    <a:pt x="40411" y="7463"/>
                    <a:pt x="40272" y="7497"/>
                  </a:cubicBezTo>
                  <a:cubicBezTo>
                    <a:pt x="40103" y="7534"/>
                    <a:pt x="39930" y="7558"/>
                    <a:pt x="39760" y="7588"/>
                  </a:cubicBezTo>
                  <a:cubicBezTo>
                    <a:pt x="39598" y="7612"/>
                    <a:pt x="39435" y="7635"/>
                    <a:pt x="39276" y="7660"/>
                  </a:cubicBezTo>
                  <a:cubicBezTo>
                    <a:pt x="38782" y="7741"/>
                    <a:pt x="38291" y="7835"/>
                    <a:pt x="37800" y="7924"/>
                  </a:cubicBezTo>
                  <a:cubicBezTo>
                    <a:pt x="37296" y="8015"/>
                    <a:pt x="36791" y="8110"/>
                    <a:pt x="36294" y="8218"/>
                  </a:cubicBezTo>
                  <a:cubicBezTo>
                    <a:pt x="36151" y="8252"/>
                    <a:pt x="36012" y="8286"/>
                    <a:pt x="35870" y="8316"/>
                  </a:cubicBezTo>
                  <a:cubicBezTo>
                    <a:pt x="35670" y="8364"/>
                    <a:pt x="35474" y="8407"/>
                    <a:pt x="35274" y="8455"/>
                  </a:cubicBezTo>
                  <a:cubicBezTo>
                    <a:pt x="35203" y="8472"/>
                    <a:pt x="35118" y="8499"/>
                    <a:pt x="35037" y="8513"/>
                  </a:cubicBezTo>
                  <a:cubicBezTo>
                    <a:pt x="35010" y="8516"/>
                    <a:pt x="34980" y="8523"/>
                    <a:pt x="34953" y="8529"/>
                  </a:cubicBezTo>
                  <a:cubicBezTo>
                    <a:pt x="34851" y="8554"/>
                    <a:pt x="34750" y="8577"/>
                    <a:pt x="34644" y="8601"/>
                  </a:cubicBezTo>
                  <a:cubicBezTo>
                    <a:pt x="34475" y="8638"/>
                    <a:pt x="34306" y="8685"/>
                    <a:pt x="34136" y="8723"/>
                  </a:cubicBezTo>
                  <a:cubicBezTo>
                    <a:pt x="33947" y="8763"/>
                    <a:pt x="33757" y="8801"/>
                    <a:pt x="33567" y="8841"/>
                  </a:cubicBezTo>
                  <a:cubicBezTo>
                    <a:pt x="33398" y="8871"/>
                    <a:pt x="33222" y="8895"/>
                    <a:pt x="33049" y="8926"/>
                  </a:cubicBezTo>
                  <a:cubicBezTo>
                    <a:pt x="33010" y="8932"/>
                    <a:pt x="32970" y="8943"/>
                    <a:pt x="32927" y="8952"/>
                  </a:cubicBezTo>
                  <a:lnTo>
                    <a:pt x="32927" y="8952"/>
                  </a:lnTo>
                  <a:cubicBezTo>
                    <a:pt x="32928" y="8952"/>
                    <a:pt x="32929" y="8951"/>
                    <a:pt x="32930" y="8951"/>
                  </a:cubicBezTo>
                  <a:lnTo>
                    <a:pt x="32930" y="8951"/>
                  </a:lnTo>
                  <a:cubicBezTo>
                    <a:pt x="32922" y="8953"/>
                    <a:pt x="32916" y="8953"/>
                    <a:pt x="32910" y="8956"/>
                  </a:cubicBezTo>
                  <a:lnTo>
                    <a:pt x="32907" y="8956"/>
                  </a:lnTo>
                  <a:cubicBezTo>
                    <a:pt x="32718" y="9004"/>
                    <a:pt x="32528" y="9041"/>
                    <a:pt x="32335" y="9065"/>
                  </a:cubicBezTo>
                  <a:cubicBezTo>
                    <a:pt x="32145" y="9088"/>
                    <a:pt x="31956" y="9098"/>
                    <a:pt x="31766" y="9112"/>
                  </a:cubicBezTo>
                  <a:cubicBezTo>
                    <a:pt x="31729" y="9115"/>
                    <a:pt x="31691" y="9123"/>
                    <a:pt x="31654" y="9129"/>
                  </a:cubicBezTo>
                  <a:cubicBezTo>
                    <a:pt x="31698" y="9227"/>
                    <a:pt x="31746" y="9326"/>
                    <a:pt x="31787" y="9423"/>
                  </a:cubicBezTo>
                  <a:cubicBezTo>
                    <a:pt x="31793" y="9436"/>
                    <a:pt x="31799" y="9449"/>
                    <a:pt x="31803" y="9461"/>
                  </a:cubicBezTo>
                  <a:lnTo>
                    <a:pt x="31803" y="9461"/>
                  </a:lnTo>
                  <a:cubicBezTo>
                    <a:pt x="31802" y="9460"/>
                    <a:pt x="31801" y="9459"/>
                    <a:pt x="31800" y="9457"/>
                  </a:cubicBezTo>
                  <a:lnTo>
                    <a:pt x="31800" y="9457"/>
                  </a:lnTo>
                  <a:cubicBezTo>
                    <a:pt x="31804" y="9468"/>
                    <a:pt x="31807" y="9474"/>
                    <a:pt x="31810" y="9484"/>
                  </a:cubicBezTo>
                  <a:lnTo>
                    <a:pt x="31813" y="9484"/>
                  </a:lnTo>
                  <a:lnTo>
                    <a:pt x="31813" y="9488"/>
                  </a:lnTo>
                  <a:cubicBezTo>
                    <a:pt x="31817" y="9498"/>
                    <a:pt x="31820" y="9509"/>
                    <a:pt x="31827" y="9518"/>
                  </a:cubicBezTo>
                  <a:lnTo>
                    <a:pt x="31827" y="9522"/>
                  </a:lnTo>
                  <a:cubicBezTo>
                    <a:pt x="31830" y="9532"/>
                    <a:pt x="31834" y="9542"/>
                    <a:pt x="31837" y="9552"/>
                  </a:cubicBezTo>
                  <a:cubicBezTo>
                    <a:pt x="31837" y="9545"/>
                    <a:pt x="31834" y="9539"/>
                    <a:pt x="31834" y="9535"/>
                  </a:cubicBezTo>
                  <a:lnTo>
                    <a:pt x="31834" y="9535"/>
                  </a:lnTo>
                  <a:cubicBezTo>
                    <a:pt x="31929" y="9769"/>
                    <a:pt x="32023" y="10006"/>
                    <a:pt x="32108" y="10246"/>
                  </a:cubicBezTo>
                  <a:cubicBezTo>
                    <a:pt x="32291" y="10212"/>
                    <a:pt x="32477" y="10182"/>
                    <a:pt x="32660" y="10155"/>
                  </a:cubicBezTo>
                  <a:cubicBezTo>
                    <a:pt x="32995" y="10104"/>
                    <a:pt x="33334" y="10053"/>
                    <a:pt x="33669" y="10006"/>
                  </a:cubicBezTo>
                  <a:cubicBezTo>
                    <a:pt x="34028" y="9959"/>
                    <a:pt x="34390" y="9931"/>
                    <a:pt x="34750" y="9881"/>
                  </a:cubicBezTo>
                  <a:cubicBezTo>
                    <a:pt x="35118" y="9826"/>
                    <a:pt x="35481" y="9748"/>
                    <a:pt x="35850" y="9687"/>
                  </a:cubicBezTo>
                  <a:cubicBezTo>
                    <a:pt x="35856" y="9687"/>
                    <a:pt x="35863" y="9684"/>
                    <a:pt x="35870" y="9684"/>
                  </a:cubicBezTo>
                  <a:cubicBezTo>
                    <a:pt x="36155" y="9637"/>
                    <a:pt x="36439" y="9596"/>
                    <a:pt x="36720" y="9549"/>
                  </a:cubicBezTo>
                  <a:cubicBezTo>
                    <a:pt x="37021" y="9498"/>
                    <a:pt x="37322" y="9454"/>
                    <a:pt x="37627" y="9417"/>
                  </a:cubicBezTo>
                  <a:cubicBezTo>
                    <a:pt x="37949" y="9373"/>
                    <a:pt x="38271" y="9332"/>
                    <a:pt x="38593" y="9298"/>
                  </a:cubicBezTo>
                  <a:cubicBezTo>
                    <a:pt x="38758" y="9281"/>
                    <a:pt x="38921" y="9268"/>
                    <a:pt x="39087" y="9251"/>
                  </a:cubicBezTo>
                  <a:lnTo>
                    <a:pt x="39212" y="9251"/>
                  </a:lnTo>
                  <a:cubicBezTo>
                    <a:pt x="39365" y="9244"/>
                    <a:pt x="39520" y="9240"/>
                    <a:pt x="39676" y="9237"/>
                  </a:cubicBezTo>
                  <a:lnTo>
                    <a:pt x="39673" y="9237"/>
                  </a:lnTo>
                  <a:cubicBezTo>
                    <a:pt x="39679" y="9237"/>
                    <a:pt x="39686" y="9237"/>
                    <a:pt x="39690" y="9234"/>
                  </a:cubicBezTo>
                  <a:lnTo>
                    <a:pt x="39693" y="9234"/>
                  </a:lnTo>
                  <a:cubicBezTo>
                    <a:pt x="39835" y="9231"/>
                    <a:pt x="39984" y="9227"/>
                    <a:pt x="40129" y="9227"/>
                  </a:cubicBezTo>
                  <a:cubicBezTo>
                    <a:pt x="40143" y="9227"/>
                    <a:pt x="40160" y="9231"/>
                    <a:pt x="40177" y="9231"/>
                  </a:cubicBezTo>
                  <a:lnTo>
                    <a:pt x="40245" y="9231"/>
                  </a:lnTo>
                  <a:cubicBezTo>
                    <a:pt x="40245" y="9234"/>
                    <a:pt x="40248" y="9234"/>
                    <a:pt x="40248" y="9234"/>
                  </a:cubicBezTo>
                  <a:cubicBezTo>
                    <a:pt x="40272" y="9234"/>
                    <a:pt x="40299" y="9237"/>
                    <a:pt x="40326" y="9240"/>
                  </a:cubicBezTo>
                  <a:lnTo>
                    <a:pt x="40350" y="9240"/>
                  </a:lnTo>
                  <a:cubicBezTo>
                    <a:pt x="40380" y="9244"/>
                    <a:pt x="40411" y="9248"/>
                    <a:pt x="40445" y="9248"/>
                  </a:cubicBezTo>
                  <a:lnTo>
                    <a:pt x="40421" y="9248"/>
                  </a:lnTo>
                  <a:cubicBezTo>
                    <a:pt x="40529" y="9254"/>
                    <a:pt x="40641" y="9265"/>
                    <a:pt x="40749" y="9275"/>
                  </a:cubicBezTo>
                  <a:cubicBezTo>
                    <a:pt x="40854" y="9285"/>
                    <a:pt x="40962" y="9298"/>
                    <a:pt x="41068" y="9305"/>
                  </a:cubicBezTo>
                  <a:cubicBezTo>
                    <a:pt x="41156" y="9312"/>
                    <a:pt x="41247" y="9318"/>
                    <a:pt x="41335" y="9326"/>
                  </a:cubicBezTo>
                  <a:cubicBezTo>
                    <a:pt x="41274" y="9346"/>
                    <a:pt x="41217" y="9370"/>
                    <a:pt x="41159" y="9390"/>
                  </a:cubicBezTo>
                  <a:cubicBezTo>
                    <a:pt x="41082" y="9416"/>
                    <a:pt x="41005" y="9436"/>
                    <a:pt x="40929" y="9460"/>
                  </a:cubicBezTo>
                  <a:lnTo>
                    <a:pt x="40929" y="9460"/>
                  </a:lnTo>
                  <a:cubicBezTo>
                    <a:pt x="40931" y="9459"/>
                    <a:pt x="40932" y="9457"/>
                    <a:pt x="40932" y="9457"/>
                  </a:cubicBezTo>
                  <a:lnTo>
                    <a:pt x="40932" y="9457"/>
                  </a:lnTo>
                  <a:cubicBezTo>
                    <a:pt x="40797" y="9492"/>
                    <a:pt x="40662" y="9522"/>
                    <a:pt x="40523" y="9559"/>
                  </a:cubicBezTo>
                  <a:cubicBezTo>
                    <a:pt x="40401" y="9593"/>
                    <a:pt x="40276" y="9626"/>
                    <a:pt x="40150" y="9657"/>
                  </a:cubicBezTo>
                  <a:cubicBezTo>
                    <a:pt x="40146" y="9657"/>
                    <a:pt x="40140" y="9657"/>
                    <a:pt x="40137" y="9661"/>
                  </a:cubicBezTo>
                  <a:lnTo>
                    <a:pt x="40133" y="9661"/>
                  </a:lnTo>
                  <a:cubicBezTo>
                    <a:pt x="40062" y="9678"/>
                    <a:pt x="39987" y="9687"/>
                    <a:pt x="39916" y="9698"/>
                  </a:cubicBezTo>
                  <a:lnTo>
                    <a:pt x="39926" y="9698"/>
                  </a:lnTo>
                  <a:cubicBezTo>
                    <a:pt x="39757" y="9722"/>
                    <a:pt x="39591" y="9752"/>
                    <a:pt x="39426" y="9779"/>
                  </a:cubicBezTo>
                  <a:cubicBezTo>
                    <a:pt x="39337" y="9793"/>
                    <a:pt x="39246" y="9803"/>
                    <a:pt x="39158" y="9820"/>
                  </a:cubicBezTo>
                  <a:cubicBezTo>
                    <a:pt x="39077" y="9837"/>
                    <a:pt x="38996" y="9854"/>
                    <a:pt x="38914" y="9874"/>
                  </a:cubicBezTo>
                  <a:cubicBezTo>
                    <a:pt x="38826" y="9887"/>
                    <a:pt x="38738" y="9901"/>
                    <a:pt x="38646" y="9915"/>
                  </a:cubicBezTo>
                  <a:cubicBezTo>
                    <a:pt x="38568" y="9927"/>
                    <a:pt x="38487" y="9942"/>
                    <a:pt x="38407" y="9956"/>
                  </a:cubicBezTo>
                  <a:lnTo>
                    <a:pt x="38407" y="9956"/>
                  </a:lnTo>
                  <a:cubicBezTo>
                    <a:pt x="38407" y="9956"/>
                    <a:pt x="38407" y="9956"/>
                    <a:pt x="38407" y="9956"/>
                  </a:cubicBezTo>
                  <a:cubicBezTo>
                    <a:pt x="38407" y="9956"/>
                    <a:pt x="38406" y="9956"/>
                    <a:pt x="38406" y="9956"/>
                  </a:cubicBezTo>
                  <a:lnTo>
                    <a:pt x="38406" y="9956"/>
                  </a:lnTo>
                  <a:cubicBezTo>
                    <a:pt x="38406" y="9956"/>
                    <a:pt x="38407" y="9956"/>
                    <a:pt x="38407" y="9956"/>
                  </a:cubicBezTo>
                  <a:lnTo>
                    <a:pt x="38407" y="9956"/>
                  </a:lnTo>
                  <a:cubicBezTo>
                    <a:pt x="38401" y="9956"/>
                    <a:pt x="38395" y="9956"/>
                    <a:pt x="38390" y="9957"/>
                  </a:cubicBezTo>
                  <a:lnTo>
                    <a:pt x="38390" y="9957"/>
                  </a:lnTo>
                  <a:cubicBezTo>
                    <a:pt x="38395" y="9957"/>
                    <a:pt x="38401" y="9956"/>
                    <a:pt x="38406" y="9956"/>
                  </a:cubicBezTo>
                  <a:lnTo>
                    <a:pt x="38406" y="9956"/>
                  </a:lnTo>
                  <a:cubicBezTo>
                    <a:pt x="38400" y="9957"/>
                    <a:pt x="38393" y="9958"/>
                    <a:pt x="38386" y="9959"/>
                  </a:cubicBezTo>
                  <a:cubicBezTo>
                    <a:pt x="38387" y="9958"/>
                    <a:pt x="38389" y="9958"/>
                    <a:pt x="38390" y="9957"/>
                  </a:cubicBezTo>
                  <a:lnTo>
                    <a:pt x="38390" y="9957"/>
                  </a:lnTo>
                  <a:cubicBezTo>
                    <a:pt x="38330" y="9964"/>
                    <a:pt x="38268" y="9973"/>
                    <a:pt x="38207" y="9982"/>
                  </a:cubicBezTo>
                  <a:lnTo>
                    <a:pt x="38199" y="9982"/>
                  </a:lnTo>
                  <a:cubicBezTo>
                    <a:pt x="38199" y="9982"/>
                    <a:pt x="38199" y="9986"/>
                    <a:pt x="38196" y="9986"/>
                  </a:cubicBezTo>
                  <a:lnTo>
                    <a:pt x="38199" y="9986"/>
                  </a:lnTo>
                  <a:cubicBezTo>
                    <a:pt x="38061" y="10009"/>
                    <a:pt x="37922" y="10040"/>
                    <a:pt x="37783" y="10073"/>
                  </a:cubicBezTo>
                  <a:cubicBezTo>
                    <a:pt x="37708" y="10087"/>
                    <a:pt x="37634" y="10101"/>
                    <a:pt x="37563" y="10121"/>
                  </a:cubicBezTo>
                  <a:cubicBezTo>
                    <a:pt x="37228" y="10165"/>
                    <a:pt x="36896" y="10220"/>
                    <a:pt x="36561" y="10281"/>
                  </a:cubicBezTo>
                  <a:cubicBezTo>
                    <a:pt x="36381" y="10311"/>
                    <a:pt x="36202" y="10334"/>
                    <a:pt x="36019" y="10362"/>
                  </a:cubicBezTo>
                  <a:cubicBezTo>
                    <a:pt x="35969" y="10368"/>
                    <a:pt x="35921" y="10378"/>
                    <a:pt x="35870" y="10389"/>
                  </a:cubicBezTo>
                  <a:cubicBezTo>
                    <a:pt x="35741" y="10409"/>
                    <a:pt x="35613" y="10433"/>
                    <a:pt x="35487" y="10456"/>
                  </a:cubicBezTo>
                  <a:cubicBezTo>
                    <a:pt x="35139" y="10524"/>
                    <a:pt x="34786" y="10578"/>
                    <a:pt x="34434" y="10612"/>
                  </a:cubicBezTo>
                  <a:cubicBezTo>
                    <a:pt x="34042" y="10653"/>
                    <a:pt x="33652" y="10707"/>
                    <a:pt x="33262" y="10768"/>
                  </a:cubicBezTo>
                  <a:cubicBezTo>
                    <a:pt x="33073" y="10795"/>
                    <a:pt x="32884" y="10822"/>
                    <a:pt x="32694" y="10849"/>
                  </a:cubicBezTo>
                  <a:cubicBezTo>
                    <a:pt x="32579" y="10866"/>
                    <a:pt x="32464" y="10880"/>
                    <a:pt x="32348" y="10900"/>
                  </a:cubicBezTo>
                  <a:cubicBezTo>
                    <a:pt x="32359" y="10923"/>
                    <a:pt x="32365" y="10951"/>
                    <a:pt x="32376" y="10975"/>
                  </a:cubicBezTo>
                  <a:cubicBezTo>
                    <a:pt x="32460" y="11170"/>
                    <a:pt x="32555" y="11361"/>
                    <a:pt x="32653" y="11553"/>
                  </a:cubicBezTo>
                  <a:lnTo>
                    <a:pt x="32768" y="11553"/>
                  </a:lnTo>
                  <a:cubicBezTo>
                    <a:pt x="32846" y="11557"/>
                    <a:pt x="32921" y="11557"/>
                    <a:pt x="32998" y="11561"/>
                  </a:cubicBezTo>
                  <a:cubicBezTo>
                    <a:pt x="33195" y="11567"/>
                    <a:pt x="33392" y="11574"/>
                    <a:pt x="33587" y="11584"/>
                  </a:cubicBezTo>
                  <a:cubicBezTo>
                    <a:pt x="33659" y="11587"/>
                    <a:pt x="33731" y="11588"/>
                    <a:pt x="33803" y="11588"/>
                  </a:cubicBezTo>
                  <a:cubicBezTo>
                    <a:pt x="33977" y="11588"/>
                    <a:pt x="34151" y="11581"/>
                    <a:pt x="34326" y="11574"/>
                  </a:cubicBezTo>
                  <a:cubicBezTo>
                    <a:pt x="34364" y="11574"/>
                    <a:pt x="34404" y="11577"/>
                    <a:pt x="34441" y="11581"/>
                  </a:cubicBezTo>
                  <a:cubicBezTo>
                    <a:pt x="34631" y="11584"/>
                    <a:pt x="34817" y="11594"/>
                    <a:pt x="35003" y="11611"/>
                  </a:cubicBezTo>
                  <a:cubicBezTo>
                    <a:pt x="35118" y="11628"/>
                    <a:pt x="35233" y="11648"/>
                    <a:pt x="35348" y="11665"/>
                  </a:cubicBezTo>
                  <a:cubicBezTo>
                    <a:pt x="35467" y="11678"/>
                    <a:pt x="35589" y="11695"/>
                    <a:pt x="35711" y="11709"/>
                  </a:cubicBezTo>
                  <a:lnTo>
                    <a:pt x="35714" y="11709"/>
                  </a:lnTo>
                  <a:lnTo>
                    <a:pt x="35714" y="11709"/>
                  </a:lnTo>
                  <a:lnTo>
                    <a:pt x="35714" y="11709"/>
                  </a:lnTo>
                  <a:cubicBezTo>
                    <a:pt x="35717" y="11713"/>
                    <a:pt x="35725" y="11713"/>
                    <a:pt x="35728" y="11713"/>
                  </a:cubicBezTo>
                  <a:lnTo>
                    <a:pt x="35717" y="11713"/>
                  </a:lnTo>
                  <a:cubicBezTo>
                    <a:pt x="35769" y="11719"/>
                    <a:pt x="35819" y="11730"/>
                    <a:pt x="35870" y="11739"/>
                  </a:cubicBezTo>
                  <a:cubicBezTo>
                    <a:pt x="35975" y="11756"/>
                    <a:pt x="36077" y="11773"/>
                    <a:pt x="36181" y="11794"/>
                  </a:cubicBezTo>
                  <a:cubicBezTo>
                    <a:pt x="36334" y="11821"/>
                    <a:pt x="36489" y="11838"/>
                    <a:pt x="36645" y="11852"/>
                  </a:cubicBezTo>
                  <a:cubicBezTo>
                    <a:pt x="36741" y="11858"/>
                    <a:pt x="36838" y="11872"/>
                    <a:pt x="36933" y="11886"/>
                  </a:cubicBezTo>
                  <a:cubicBezTo>
                    <a:pt x="36883" y="11906"/>
                    <a:pt x="36832" y="11926"/>
                    <a:pt x="36777" y="11943"/>
                  </a:cubicBezTo>
                  <a:lnTo>
                    <a:pt x="36777" y="11947"/>
                  </a:lnTo>
                  <a:lnTo>
                    <a:pt x="36774" y="11947"/>
                  </a:lnTo>
                  <a:cubicBezTo>
                    <a:pt x="36669" y="11977"/>
                    <a:pt x="36567" y="12003"/>
                    <a:pt x="36463" y="12028"/>
                  </a:cubicBezTo>
                  <a:lnTo>
                    <a:pt x="36466" y="12028"/>
                  </a:lnTo>
                  <a:cubicBezTo>
                    <a:pt x="36463" y="12031"/>
                    <a:pt x="36459" y="12031"/>
                    <a:pt x="36452" y="12031"/>
                  </a:cubicBezTo>
                  <a:cubicBezTo>
                    <a:pt x="36449" y="12031"/>
                    <a:pt x="36449" y="12034"/>
                    <a:pt x="36446" y="12034"/>
                  </a:cubicBezTo>
                  <a:lnTo>
                    <a:pt x="36449" y="12034"/>
                  </a:lnTo>
                  <a:cubicBezTo>
                    <a:pt x="36317" y="12061"/>
                    <a:pt x="36181" y="12081"/>
                    <a:pt x="36050" y="12105"/>
                  </a:cubicBezTo>
                  <a:cubicBezTo>
                    <a:pt x="35989" y="12119"/>
                    <a:pt x="35931" y="12125"/>
                    <a:pt x="35870" y="12133"/>
                  </a:cubicBezTo>
                  <a:cubicBezTo>
                    <a:pt x="35792" y="12146"/>
                    <a:pt x="35711" y="12160"/>
                    <a:pt x="35633" y="12170"/>
                  </a:cubicBezTo>
                  <a:lnTo>
                    <a:pt x="35626" y="12170"/>
                  </a:lnTo>
                  <a:cubicBezTo>
                    <a:pt x="35511" y="12183"/>
                    <a:pt x="35396" y="12194"/>
                    <a:pt x="35281" y="12207"/>
                  </a:cubicBezTo>
                  <a:lnTo>
                    <a:pt x="35267" y="12207"/>
                  </a:lnTo>
                  <a:cubicBezTo>
                    <a:pt x="35172" y="12214"/>
                    <a:pt x="35075" y="12217"/>
                    <a:pt x="34980" y="12220"/>
                  </a:cubicBezTo>
                  <a:cubicBezTo>
                    <a:pt x="34884" y="12224"/>
                    <a:pt x="34793" y="12231"/>
                    <a:pt x="34698" y="12241"/>
                  </a:cubicBezTo>
                  <a:lnTo>
                    <a:pt x="34702" y="12241"/>
                  </a:lnTo>
                  <a:cubicBezTo>
                    <a:pt x="34695" y="12241"/>
                    <a:pt x="34692" y="12241"/>
                    <a:pt x="34685" y="12244"/>
                  </a:cubicBezTo>
                  <a:cubicBezTo>
                    <a:pt x="34620" y="12251"/>
                    <a:pt x="34553" y="12255"/>
                    <a:pt x="34485" y="12258"/>
                  </a:cubicBezTo>
                  <a:cubicBezTo>
                    <a:pt x="34441" y="12258"/>
                    <a:pt x="34394" y="12258"/>
                    <a:pt x="34350" y="12268"/>
                  </a:cubicBezTo>
                  <a:cubicBezTo>
                    <a:pt x="34275" y="12272"/>
                    <a:pt x="34204" y="12275"/>
                    <a:pt x="34133" y="12275"/>
                  </a:cubicBezTo>
                  <a:cubicBezTo>
                    <a:pt x="34021" y="12281"/>
                    <a:pt x="33909" y="12281"/>
                    <a:pt x="33798" y="12281"/>
                  </a:cubicBezTo>
                  <a:cubicBezTo>
                    <a:pt x="33547" y="12278"/>
                    <a:pt x="33293" y="12261"/>
                    <a:pt x="33043" y="12251"/>
                  </a:cubicBezTo>
                  <a:lnTo>
                    <a:pt x="33019" y="12251"/>
                  </a:lnTo>
                  <a:cubicBezTo>
                    <a:pt x="33063" y="12325"/>
                    <a:pt x="33100" y="12400"/>
                    <a:pt x="33140" y="12471"/>
                  </a:cubicBezTo>
                  <a:lnTo>
                    <a:pt x="33137" y="12468"/>
                  </a:lnTo>
                  <a:lnTo>
                    <a:pt x="33137" y="12468"/>
                  </a:lnTo>
                  <a:cubicBezTo>
                    <a:pt x="33239" y="12637"/>
                    <a:pt x="33348" y="12796"/>
                    <a:pt x="33466" y="12952"/>
                  </a:cubicBezTo>
                  <a:cubicBezTo>
                    <a:pt x="33635" y="13166"/>
                    <a:pt x="33815" y="13369"/>
                    <a:pt x="34004" y="13561"/>
                  </a:cubicBezTo>
                  <a:cubicBezTo>
                    <a:pt x="34238" y="13785"/>
                    <a:pt x="34481" y="13991"/>
                    <a:pt x="34739" y="14188"/>
                  </a:cubicBezTo>
                  <a:cubicBezTo>
                    <a:pt x="34871" y="14286"/>
                    <a:pt x="35003" y="14388"/>
                    <a:pt x="35136" y="14486"/>
                  </a:cubicBezTo>
                  <a:cubicBezTo>
                    <a:pt x="35162" y="14479"/>
                    <a:pt x="35186" y="14466"/>
                    <a:pt x="35217" y="14462"/>
                  </a:cubicBezTo>
                  <a:lnTo>
                    <a:pt x="35244" y="14462"/>
                  </a:lnTo>
                  <a:cubicBezTo>
                    <a:pt x="35325" y="14455"/>
                    <a:pt x="35413" y="14432"/>
                    <a:pt x="35497" y="14421"/>
                  </a:cubicBezTo>
                  <a:cubicBezTo>
                    <a:pt x="35596" y="14408"/>
                    <a:pt x="35697" y="14391"/>
                    <a:pt x="35795" y="14374"/>
                  </a:cubicBezTo>
                  <a:cubicBezTo>
                    <a:pt x="35819" y="14371"/>
                    <a:pt x="35847" y="14364"/>
                    <a:pt x="35870" y="14357"/>
                  </a:cubicBezTo>
                  <a:cubicBezTo>
                    <a:pt x="35883" y="14354"/>
                    <a:pt x="35897" y="14350"/>
                    <a:pt x="35911" y="14347"/>
                  </a:cubicBezTo>
                  <a:lnTo>
                    <a:pt x="35870" y="14307"/>
                  </a:lnTo>
                  <a:cubicBezTo>
                    <a:pt x="35809" y="14252"/>
                    <a:pt x="35741" y="14198"/>
                    <a:pt x="35684" y="14151"/>
                  </a:cubicBezTo>
                  <a:cubicBezTo>
                    <a:pt x="35653" y="14120"/>
                    <a:pt x="35623" y="14090"/>
                    <a:pt x="35592" y="14055"/>
                  </a:cubicBezTo>
                  <a:cubicBezTo>
                    <a:pt x="35572" y="14035"/>
                    <a:pt x="35555" y="14012"/>
                    <a:pt x="35538" y="13991"/>
                  </a:cubicBezTo>
                  <a:cubicBezTo>
                    <a:pt x="35535" y="13985"/>
                    <a:pt x="35528" y="13978"/>
                    <a:pt x="35525" y="13968"/>
                  </a:cubicBezTo>
                  <a:cubicBezTo>
                    <a:pt x="35511" y="13941"/>
                    <a:pt x="35501" y="13910"/>
                    <a:pt x="35491" y="13880"/>
                  </a:cubicBezTo>
                  <a:cubicBezTo>
                    <a:pt x="35491" y="13877"/>
                    <a:pt x="35487" y="13869"/>
                    <a:pt x="35487" y="13866"/>
                  </a:cubicBezTo>
                  <a:cubicBezTo>
                    <a:pt x="35494" y="13849"/>
                    <a:pt x="35497" y="13829"/>
                    <a:pt x="35505" y="13812"/>
                  </a:cubicBezTo>
                  <a:cubicBezTo>
                    <a:pt x="35538" y="13775"/>
                    <a:pt x="35572" y="13738"/>
                    <a:pt x="35606" y="13700"/>
                  </a:cubicBezTo>
                  <a:cubicBezTo>
                    <a:pt x="35670" y="13683"/>
                    <a:pt x="35734" y="13666"/>
                    <a:pt x="35795" y="13639"/>
                  </a:cubicBezTo>
                  <a:cubicBezTo>
                    <a:pt x="35819" y="13626"/>
                    <a:pt x="35847" y="13619"/>
                    <a:pt x="35870" y="13608"/>
                  </a:cubicBezTo>
                  <a:cubicBezTo>
                    <a:pt x="35917" y="13588"/>
                    <a:pt x="35969" y="13568"/>
                    <a:pt x="36016" y="13552"/>
                  </a:cubicBezTo>
                  <a:cubicBezTo>
                    <a:pt x="36103" y="13521"/>
                    <a:pt x="36181" y="13487"/>
                    <a:pt x="36263" y="13446"/>
                  </a:cubicBezTo>
                  <a:cubicBezTo>
                    <a:pt x="36331" y="13414"/>
                    <a:pt x="36390" y="13370"/>
                    <a:pt x="36454" y="13335"/>
                  </a:cubicBezTo>
                  <a:lnTo>
                    <a:pt x="36454" y="13335"/>
                  </a:lnTo>
                  <a:cubicBezTo>
                    <a:pt x="36502" y="13312"/>
                    <a:pt x="36552" y="13285"/>
                    <a:pt x="36602" y="13260"/>
                  </a:cubicBezTo>
                  <a:cubicBezTo>
                    <a:pt x="36632" y="13250"/>
                    <a:pt x="36659" y="13236"/>
                    <a:pt x="36689" y="13222"/>
                  </a:cubicBezTo>
                  <a:cubicBezTo>
                    <a:pt x="36747" y="13192"/>
                    <a:pt x="36805" y="13158"/>
                    <a:pt x="36858" y="13131"/>
                  </a:cubicBezTo>
                  <a:cubicBezTo>
                    <a:pt x="36944" y="13094"/>
                    <a:pt x="37031" y="13071"/>
                    <a:pt x="37113" y="13033"/>
                  </a:cubicBezTo>
                  <a:cubicBezTo>
                    <a:pt x="37133" y="13027"/>
                    <a:pt x="37147" y="13019"/>
                    <a:pt x="37163" y="13013"/>
                  </a:cubicBezTo>
                  <a:cubicBezTo>
                    <a:pt x="37188" y="13010"/>
                    <a:pt x="37208" y="13006"/>
                    <a:pt x="37228" y="13003"/>
                  </a:cubicBezTo>
                  <a:cubicBezTo>
                    <a:pt x="37431" y="12955"/>
                    <a:pt x="37634" y="12884"/>
                    <a:pt x="37834" y="12816"/>
                  </a:cubicBezTo>
                  <a:lnTo>
                    <a:pt x="37834" y="12816"/>
                  </a:lnTo>
                  <a:cubicBezTo>
                    <a:pt x="37786" y="12830"/>
                    <a:pt x="37739" y="12844"/>
                    <a:pt x="37691" y="12854"/>
                  </a:cubicBezTo>
                  <a:cubicBezTo>
                    <a:pt x="37560" y="12891"/>
                    <a:pt x="37424" y="12918"/>
                    <a:pt x="37289" y="12949"/>
                  </a:cubicBezTo>
                  <a:cubicBezTo>
                    <a:pt x="37265" y="12955"/>
                    <a:pt x="37238" y="12962"/>
                    <a:pt x="37211" y="12969"/>
                  </a:cubicBezTo>
                  <a:cubicBezTo>
                    <a:pt x="37236" y="12956"/>
                    <a:pt x="37265" y="12944"/>
                    <a:pt x="37291" y="12931"/>
                  </a:cubicBezTo>
                  <a:lnTo>
                    <a:pt x="37291" y="12931"/>
                  </a:lnTo>
                  <a:cubicBezTo>
                    <a:pt x="37478" y="12842"/>
                    <a:pt x="37667" y="12760"/>
                    <a:pt x="37858" y="12681"/>
                  </a:cubicBezTo>
                  <a:lnTo>
                    <a:pt x="37858" y="12681"/>
                  </a:lnTo>
                  <a:cubicBezTo>
                    <a:pt x="37851" y="12684"/>
                    <a:pt x="37844" y="12688"/>
                    <a:pt x="37838" y="12691"/>
                  </a:cubicBezTo>
                  <a:cubicBezTo>
                    <a:pt x="37847" y="12688"/>
                    <a:pt x="37854" y="12684"/>
                    <a:pt x="37861" y="12681"/>
                  </a:cubicBezTo>
                  <a:lnTo>
                    <a:pt x="37858" y="12681"/>
                  </a:lnTo>
                  <a:cubicBezTo>
                    <a:pt x="37986" y="12630"/>
                    <a:pt x="38112" y="12586"/>
                    <a:pt x="38240" y="12536"/>
                  </a:cubicBezTo>
                  <a:cubicBezTo>
                    <a:pt x="38374" y="12482"/>
                    <a:pt x="38508" y="12425"/>
                    <a:pt x="38641" y="12368"/>
                  </a:cubicBezTo>
                  <a:lnTo>
                    <a:pt x="38641" y="12368"/>
                  </a:lnTo>
                  <a:cubicBezTo>
                    <a:pt x="38640" y="12369"/>
                    <a:pt x="38640" y="12369"/>
                    <a:pt x="38640" y="12369"/>
                  </a:cubicBezTo>
                  <a:cubicBezTo>
                    <a:pt x="38745" y="12325"/>
                    <a:pt x="38846" y="12288"/>
                    <a:pt x="38951" y="12247"/>
                  </a:cubicBezTo>
                  <a:cubicBezTo>
                    <a:pt x="39057" y="12214"/>
                    <a:pt x="39161" y="12180"/>
                    <a:pt x="39263" y="12139"/>
                  </a:cubicBezTo>
                  <a:cubicBezTo>
                    <a:pt x="39365" y="12102"/>
                    <a:pt x="39463" y="12058"/>
                    <a:pt x="39565" y="12014"/>
                  </a:cubicBezTo>
                  <a:lnTo>
                    <a:pt x="39561" y="12014"/>
                  </a:lnTo>
                  <a:cubicBezTo>
                    <a:pt x="39686" y="11960"/>
                    <a:pt x="39808" y="11909"/>
                    <a:pt x="39934" y="11861"/>
                  </a:cubicBezTo>
                  <a:cubicBezTo>
                    <a:pt x="39932" y="11861"/>
                    <a:pt x="39930" y="11862"/>
                    <a:pt x="39928" y="11862"/>
                  </a:cubicBezTo>
                  <a:lnTo>
                    <a:pt x="39928" y="11862"/>
                  </a:lnTo>
                  <a:cubicBezTo>
                    <a:pt x="40186" y="11765"/>
                    <a:pt x="40437" y="11655"/>
                    <a:pt x="40685" y="11536"/>
                  </a:cubicBezTo>
                  <a:cubicBezTo>
                    <a:pt x="40814" y="11475"/>
                    <a:pt x="40946" y="11414"/>
                    <a:pt x="41074" y="11347"/>
                  </a:cubicBezTo>
                  <a:cubicBezTo>
                    <a:pt x="41145" y="11309"/>
                    <a:pt x="41217" y="11272"/>
                    <a:pt x="41287" y="11236"/>
                  </a:cubicBezTo>
                  <a:cubicBezTo>
                    <a:pt x="41396" y="11184"/>
                    <a:pt x="41504" y="11134"/>
                    <a:pt x="41617" y="11086"/>
                  </a:cubicBezTo>
                  <a:cubicBezTo>
                    <a:pt x="41690" y="11056"/>
                    <a:pt x="41765" y="11028"/>
                    <a:pt x="41843" y="10995"/>
                  </a:cubicBezTo>
                  <a:cubicBezTo>
                    <a:pt x="41856" y="10988"/>
                    <a:pt x="41877" y="10981"/>
                    <a:pt x="41894" y="10971"/>
                  </a:cubicBezTo>
                  <a:cubicBezTo>
                    <a:pt x="42016" y="10920"/>
                    <a:pt x="42137" y="10866"/>
                    <a:pt x="42256" y="10812"/>
                  </a:cubicBezTo>
                  <a:lnTo>
                    <a:pt x="42259" y="10812"/>
                  </a:lnTo>
                  <a:lnTo>
                    <a:pt x="42259" y="10809"/>
                  </a:lnTo>
                  <a:lnTo>
                    <a:pt x="42263" y="10809"/>
                  </a:lnTo>
                  <a:cubicBezTo>
                    <a:pt x="42263" y="10807"/>
                    <a:pt x="42264" y="10807"/>
                    <a:pt x="42265" y="10807"/>
                  </a:cubicBezTo>
                  <a:cubicBezTo>
                    <a:pt x="42266" y="10807"/>
                    <a:pt x="42268" y="10807"/>
                    <a:pt x="42270" y="10805"/>
                  </a:cubicBezTo>
                  <a:lnTo>
                    <a:pt x="42276" y="10802"/>
                  </a:lnTo>
                  <a:cubicBezTo>
                    <a:pt x="42283" y="10802"/>
                    <a:pt x="42283" y="10798"/>
                    <a:pt x="42290" y="10795"/>
                  </a:cubicBezTo>
                  <a:cubicBezTo>
                    <a:pt x="42456" y="10720"/>
                    <a:pt x="42622" y="10646"/>
                    <a:pt x="42784" y="10558"/>
                  </a:cubicBezTo>
                  <a:cubicBezTo>
                    <a:pt x="42940" y="10473"/>
                    <a:pt x="43100" y="10385"/>
                    <a:pt x="43255" y="10301"/>
                  </a:cubicBezTo>
                  <a:cubicBezTo>
                    <a:pt x="43404" y="10223"/>
                    <a:pt x="43547" y="10134"/>
                    <a:pt x="43689" y="10047"/>
                  </a:cubicBezTo>
                  <a:cubicBezTo>
                    <a:pt x="43834" y="9956"/>
                    <a:pt x="43977" y="9860"/>
                    <a:pt x="44108" y="9756"/>
                  </a:cubicBezTo>
                  <a:cubicBezTo>
                    <a:pt x="44193" y="9687"/>
                    <a:pt x="44278" y="9620"/>
                    <a:pt x="44363" y="9552"/>
                  </a:cubicBezTo>
                  <a:cubicBezTo>
                    <a:pt x="44400" y="9522"/>
                    <a:pt x="44436" y="9492"/>
                    <a:pt x="44474" y="9461"/>
                  </a:cubicBezTo>
                  <a:cubicBezTo>
                    <a:pt x="44566" y="9407"/>
                    <a:pt x="44653" y="9353"/>
                    <a:pt x="44745" y="9298"/>
                  </a:cubicBezTo>
                  <a:cubicBezTo>
                    <a:pt x="44961" y="9149"/>
                    <a:pt x="45175" y="8997"/>
                    <a:pt x="45378" y="8828"/>
                  </a:cubicBezTo>
                  <a:cubicBezTo>
                    <a:pt x="45405" y="8801"/>
                    <a:pt x="45436" y="8770"/>
                    <a:pt x="45463" y="8743"/>
                  </a:cubicBezTo>
                  <a:cubicBezTo>
                    <a:pt x="45585" y="8604"/>
                    <a:pt x="45700" y="8462"/>
                    <a:pt x="45818" y="8320"/>
                  </a:cubicBezTo>
                  <a:cubicBezTo>
                    <a:pt x="45944" y="8160"/>
                    <a:pt x="46082" y="8005"/>
                    <a:pt x="46201" y="7839"/>
                  </a:cubicBezTo>
                  <a:cubicBezTo>
                    <a:pt x="46255" y="7754"/>
                    <a:pt x="46310" y="7670"/>
                    <a:pt x="46360" y="7582"/>
                  </a:cubicBezTo>
                  <a:cubicBezTo>
                    <a:pt x="46448" y="7412"/>
                    <a:pt x="46526" y="7240"/>
                    <a:pt x="46590" y="7060"/>
                  </a:cubicBezTo>
                  <a:cubicBezTo>
                    <a:pt x="46685" y="6793"/>
                    <a:pt x="46763" y="6518"/>
                    <a:pt x="46827" y="6241"/>
                  </a:cubicBezTo>
                  <a:cubicBezTo>
                    <a:pt x="46827" y="6238"/>
                    <a:pt x="46827" y="6230"/>
                    <a:pt x="46831" y="6227"/>
                  </a:cubicBezTo>
                  <a:cubicBezTo>
                    <a:pt x="46868" y="6034"/>
                    <a:pt x="46905" y="5838"/>
                    <a:pt x="46929" y="5641"/>
                  </a:cubicBezTo>
                  <a:cubicBezTo>
                    <a:pt x="46932" y="5583"/>
                    <a:pt x="46932" y="5527"/>
                    <a:pt x="46932" y="5469"/>
                  </a:cubicBezTo>
                  <a:cubicBezTo>
                    <a:pt x="46922" y="5347"/>
                    <a:pt x="46909" y="5225"/>
                    <a:pt x="46888" y="5106"/>
                  </a:cubicBezTo>
                  <a:cubicBezTo>
                    <a:pt x="46882" y="5075"/>
                    <a:pt x="46874" y="5045"/>
                    <a:pt x="46868" y="5015"/>
                  </a:cubicBezTo>
                  <a:cubicBezTo>
                    <a:pt x="46861" y="4991"/>
                    <a:pt x="46854" y="4964"/>
                    <a:pt x="46848" y="4937"/>
                  </a:cubicBezTo>
                  <a:cubicBezTo>
                    <a:pt x="46831" y="4906"/>
                    <a:pt x="46824" y="4876"/>
                    <a:pt x="46814" y="4842"/>
                  </a:cubicBezTo>
                  <a:cubicBezTo>
                    <a:pt x="46763" y="4710"/>
                    <a:pt x="46709" y="4578"/>
                    <a:pt x="46648" y="4450"/>
                  </a:cubicBezTo>
                  <a:cubicBezTo>
                    <a:pt x="46557" y="4277"/>
                    <a:pt x="46455" y="4108"/>
                    <a:pt x="46346" y="3945"/>
                  </a:cubicBezTo>
                  <a:cubicBezTo>
                    <a:pt x="46218" y="3762"/>
                    <a:pt x="46076" y="3592"/>
                    <a:pt x="45930" y="3427"/>
                  </a:cubicBezTo>
                  <a:cubicBezTo>
                    <a:pt x="45781" y="3251"/>
                    <a:pt x="45625" y="3089"/>
                    <a:pt x="45460" y="2929"/>
                  </a:cubicBezTo>
                  <a:cubicBezTo>
                    <a:pt x="45408" y="2885"/>
                    <a:pt x="45355" y="2841"/>
                    <a:pt x="45297" y="2797"/>
                  </a:cubicBezTo>
                  <a:cubicBezTo>
                    <a:pt x="45182" y="2723"/>
                    <a:pt x="45064" y="2652"/>
                    <a:pt x="44939" y="2588"/>
                  </a:cubicBezTo>
                  <a:lnTo>
                    <a:pt x="44939" y="2588"/>
                  </a:lnTo>
                  <a:cubicBezTo>
                    <a:pt x="44945" y="2591"/>
                    <a:pt x="44949" y="2594"/>
                    <a:pt x="44952" y="2597"/>
                  </a:cubicBezTo>
                  <a:cubicBezTo>
                    <a:pt x="44650" y="2459"/>
                    <a:pt x="44342" y="2337"/>
                    <a:pt x="44034" y="2208"/>
                  </a:cubicBezTo>
                  <a:cubicBezTo>
                    <a:pt x="43725" y="2082"/>
                    <a:pt x="43414" y="1951"/>
                    <a:pt x="43103" y="1835"/>
                  </a:cubicBezTo>
                  <a:cubicBezTo>
                    <a:pt x="42805" y="1734"/>
                    <a:pt x="42506" y="1653"/>
                    <a:pt x="42198" y="1581"/>
                  </a:cubicBezTo>
                  <a:cubicBezTo>
                    <a:pt x="41515" y="1439"/>
                    <a:pt x="40834" y="1304"/>
                    <a:pt x="40154" y="1171"/>
                  </a:cubicBezTo>
                  <a:cubicBezTo>
                    <a:pt x="40146" y="1179"/>
                    <a:pt x="40137" y="1182"/>
                    <a:pt x="40129" y="1189"/>
                  </a:cubicBezTo>
                  <a:cubicBezTo>
                    <a:pt x="40093" y="1175"/>
                    <a:pt x="40055" y="1165"/>
                    <a:pt x="40021" y="1154"/>
                  </a:cubicBezTo>
                  <a:cubicBezTo>
                    <a:pt x="39984" y="1145"/>
                    <a:pt x="39947" y="1134"/>
                    <a:pt x="39910" y="1124"/>
                  </a:cubicBezTo>
                  <a:cubicBezTo>
                    <a:pt x="39263" y="999"/>
                    <a:pt x="38613" y="857"/>
                    <a:pt x="37955" y="785"/>
                  </a:cubicBezTo>
                  <a:cubicBezTo>
                    <a:pt x="37685" y="755"/>
                    <a:pt x="37418" y="728"/>
                    <a:pt x="37147" y="698"/>
                  </a:cubicBezTo>
                  <a:cubicBezTo>
                    <a:pt x="36869" y="667"/>
                    <a:pt x="36594" y="626"/>
                    <a:pt x="36317" y="590"/>
                  </a:cubicBezTo>
                  <a:cubicBezTo>
                    <a:pt x="36168" y="569"/>
                    <a:pt x="36019" y="549"/>
                    <a:pt x="35870" y="532"/>
                  </a:cubicBezTo>
                  <a:cubicBezTo>
                    <a:pt x="35477" y="481"/>
                    <a:pt x="35084" y="437"/>
                    <a:pt x="34689" y="403"/>
                  </a:cubicBezTo>
                  <a:cubicBezTo>
                    <a:pt x="34689" y="399"/>
                    <a:pt x="34685" y="399"/>
                    <a:pt x="34681" y="399"/>
                  </a:cubicBezTo>
                  <a:cubicBezTo>
                    <a:pt x="34603" y="393"/>
                    <a:pt x="34526" y="390"/>
                    <a:pt x="34445" y="382"/>
                  </a:cubicBezTo>
                  <a:lnTo>
                    <a:pt x="34455" y="382"/>
                  </a:lnTo>
                  <a:cubicBezTo>
                    <a:pt x="34106" y="356"/>
                    <a:pt x="33757" y="325"/>
                    <a:pt x="33409" y="305"/>
                  </a:cubicBezTo>
                  <a:cubicBezTo>
                    <a:pt x="33026" y="281"/>
                    <a:pt x="32643" y="260"/>
                    <a:pt x="32264" y="234"/>
                  </a:cubicBezTo>
                  <a:cubicBezTo>
                    <a:pt x="31905" y="207"/>
                    <a:pt x="31549" y="173"/>
                    <a:pt x="31194" y="152"/>
                  </a:cubicBezTo>
                  <a:cubicBezTo>
                    <a:pt x="30818" y="132"/>
                    <a:pt x="30446" y="122"/>
                    <a:pt x="30069" y="118"/>
                  </a:cubicBezTo>
                  <a:cubicBezTo>
                    <a:pt x="29758" y="112"/>
                    <a:pt x="29447" y="108"/>
                    <a:pt x="29135" y="102"/>
                  </a:cubicBezTo>
                  <a:cubicBezTo>
                    <a:pt x="28969" y="98"/>
                    <a:pt x="28803" y="91"/>
                    <a:pt x="28641" y="85"/>
                  </a:cubicBezTo>
                  <a:cubicBezTo>
                    <a:pt x="28508" y="78"/>
                    <a:pt x="28380" y="61"/>
                    <a:pt x="28251" y="51"/>
                  </a:cubicBezTo>
                  <a:lnTo>
                    <a:pt x="28269" y="51"/>
                  </a:lnTo>
                  <a:cubicBezTo>
                    <a:pt x="28214" y="44"/>
                    <a:pt x="28167" y="24"/>
                    <a:pt x="2812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13965172" y="-197930"/>
              <a:ext cx="167150" cy="163874"/>
            </a:xfrm>
            <a:custGeom>
              <a:avLst/>
              <a:gdLst/>
              <a:ahLst/>
              <a:cxnLst/>
              <a:rect l="l" t="t" r="r" b="b"/>
              <a:pathLst>
                <a:path w="1633" h="1601" extrusionOk="0">
                  <a:moveTo>
                    <a:pt x="831" y="1"/>
                  </a:moveTo>
                  <a:cubicBezTo>
                    <a:pt x="667" y="1"/>
                    <a:pt x="502" y="55"/>
                    <a:pt x="379" y="162"/>
                  </a:cubicBezTo>
                  <a:cubicBezTo>
                    <a:pt x="322" y="209"/>
                    <a:pt x="264" y="260"/>
                    <a:pt x="221" y="321"/>
                  </a:cubicBezTo>
                  <a:cubicBezTo>
                    <a:pt x="200" y="338"/>
                    <a:pt x="180" y="355"/>
                    <a:pt x="163" y="378"/>
                  </a:cubicBezTo>
                  <a:cubicBezTo>
                    <a:pt x="108" y="443"/>
                    <a:pt x="54" y="514"/>
                    <a:pt x="34" y="599"/>
                  </a:cubicBezTo>
                  <a:cubicBezTo>
                    <a:pt x="7" y="697"/>
                    <a:pt x="0" y="795"/>
                    <a:pt x="4" y="900"/>
                  </a:cubicBezTo>
                  <a:cubicBezTo>
                    <a:pt x="10" y="1056"/>
                    <a:pt x="47" y="1198"/>
                    <a:pt x="156" y="1316"/>
                  </a:cubicBezTo>
                  <a:cubicBezTo>
                    <a:pt x="268" y="1438"/>
                    <a:pt x="393" y="1540"/>
                    <a:pt x="555" y="1580"/>
                  </a:cubicBezTo>
                  <a:cubicBezTo>
                    <a:pt x="607" y="1594"/>
                    <a:pt x="657" y="1601"/>
                    <a:pt x="708" y="1601"/>
                  </a:cubicBezTo>
                  <a:cubicBezTo>
                    <a:pt x="820" y="1601"/>
                    <a:pt x="932" y="1580"/>
                    <a:pt x="1033" y="1547"/>
                  </a:cubicBezTo>
                  <a:cubicBezTo>
                    <a:pt x="1379" y="1442"/>
                    <a:pt x="1632" y="1093"/>
                    <a:pt x="1629" y="734"/>
                  </a:cubicBezTo>
                  <a:cubicBezTo>
                    <a:pt x="1626" y="369"/>
                    <a:pt x="1304" y="70"/>
                    <a:pt x="962" y="13"/>
                  </a:cubicBezTo>
                  <a:cubicBezTo>
                    <a:pt x="919" y="5"/>
                    <a:pt x="875" y="1"/>
                    <a:pt x="831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13698636" y="-119729"/>
              <a:ext cx="71138" cy="7083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3" y="0"/>
                  </a:moveTo>
                  <a:cubicBezTo>
                    <a:pt x="156" y="0"/>
                    <a:pt x="4" y="158"/>
                    <a:pt x="1" y="342"/>
                  </a:cubicBezTo>
                  <a:cubicBezTo>
                    <a:pt x="1" y="532"/>
                    <a:pt x="159" y="688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38" y="691"/>
                    <a:pt x="691" y="530"/>
                    <a:pt x="695" y="346"/>
                  </a:cubicBezTo>
                  <a:cubicBezTo>
                    <a:pt x="695" y="156"/>
                    <a:pt x="539" y="0"/>
                    <a:pt x="349" y="0"/>
                  </a:cubicBezTo>
                  <a:cubicBezTo>
                    <a:pt x="347" y="0"/>
                    <a:pt x="345" y="0"/>
                    <a:pt x="343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14508582" y="408737"/>
              <a:ext cx="71138" cy="7083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4" y="1"/>
                  </a:moveTo>
                  <a:cubicBezTo>
                    <a:pt x="160" y="1"/>
                    <a:pt x="4" y="159"/>
                    <a:pt x="4" y="346"/>
                  </a:cubicBezTo>
                  <a:cubicBezTo>
                    <a:pt x="0" y="533"/>
                    <a:pt x="160" y="689"/>
                    <a:pt x="346" y="692"/>
                  </a:cubicBezTo>
                  <a:cubicBezTo>
                    <a:pt x="348" y="692"/>
                    <a:pt x="351" y="692"/>
                    <a:pt x="353" y="692"/>
                  </a:cubicBezTo>
                  <a:cubicBezTo>
                    <a:pt x="539" y="692"/>
                    <a:pt x="694" y="534"/>
                    <a:pt x="694" y="350"/>
                  </a:cubicBezTo>
                  <a:cubicBezTo>
                    <a:pt x="694" y="160"/>
                    <a:pt x="539" y="5"/>
                    <a:pt x="349" y="1"/>
                  </a:cubicBezTo>
                  <a:cubicBezTo>
                    <a:pt x="347" y="1"/>
                    <a:pt x="345" y="1"/>
                    <a:pt x="344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10771960" y="1592488"/>
              <a:ext cx="921" cy="102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1" y="0"/>
                  </a:moveTo>
                  <a:lnTo>
                    <a:pt x="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887E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10051474" y="-10618"/>
              <a:ext cx="4712335" cy="599098"/>
            </a:xfrm>
            <a:custGeom>
              <a:avLst/>
              <a:gdLst/>
              <a:ahLst/>
              <a:cxnLst/>
              <a:rect l="l" t="t" r="r" b="b"/>
              <a:pathLst>
                <a:path w="46038" h="5853" extrusionOk="0">
                  <a:moveTo>
                    <a:pt x="28921" y="1"/>
                  </a:moveTo>
                  <a:cubicBezTo>
                    <a:pt x="28787" y="1"/>
                    <a:pt x="28652" y="3"/>
                    <a:pt x="28518" y="5"/>
                  </a:cubicBezTo>
                  <a:cubicBezTo>
                    <a:pt x="27998" y="10"/>
                    <a:pt x="27482" y="19"/>
                    <a:pt x="26965" y="19"/>
                  </a:cubicBezTo>
                  <a:cubicBezTo>
                    <a:pt x="26889" y="19"/>
                    <a:pt x="26813" y="19"/>
                    <a:pt x="26737" y="18"/>
                  </a:cubicBezTo>
                  <a:cubicBezTo>
                    <a:pt x="26137" y="18"/>
                    <a:pt x="25542" y="59"/>
                    <a:pt x="24942" y="72"/>
                  </a:cubicBezTo>
                  <a:cubicBezTo>
                    <a:pt x="24367" y="86"/>
                    <a:pt x="23791" y="92"/>
                    <a:pt x="23219" y="153"/>
                  </a:cubicBezTo>
                  <a:cubicBezTo>
                    <a:pt x="22927" y="184"/>
                    <a:pt x="22640" y="225"/>
                    <a:pt x="22346" y="245"/>
                  </a:cubicBezTo>
                  <a:cubicBezTo>
                    <a:pt x="22037" y="269"/>
                    <a:pt x="21729" y="286"/>
                    <a:pt x="21421" y="296"/>
                  </a:cubicBezTo>
                  <a:cubicBezTo>
                    <a:pt x="21197" y="299"/>
                    <a:pt x="20977" y="299"/>
                    <a:pt x="20757" y="306"/>
                  </a:cubicBezTo>
                  <a:cubicBezTo>
                    <a:pt x="20493" y="316"/>
                    <a:pt x="20233" y="333"/>
                    <a:pt x="19972" y="357"/>
                  </a:cubicBezTo>
                  <a:cubicBezTo>
                    <a:pt x="19501" y="394"/>
                    <a:pt x="19030" y="421"/>
                    <a:pt x="18559" y="438"/>
                  </a:cubicBezTo>
                  <a:cubicBezTo>
                    <a:pt x="18292" y="448"/>
                    <a:pt x="18025" y="458"/>
                    <a:pt x="17757" y="475"/>
                  </a:cubicBezTo>
                  <a:cubicBezTo>
                    <a:pt x="17523" y="492"/>
                    <a:pt x="17290" y="533"/>
                    <a:pt x="17059" y="570"/>
                  </a:cubicBezTo>
                  <a:cubicBezTo>
                    <a:pt x="16815" y="614"/>
                    <a:pt x="16572" y="672"/>
                    <a:pt x="16328" y="722"/>
                  </a:cubicBezTo>
                  <a:cubicBezTo>
                    <a:pt x="16115" y="766"/>
                    <a:pt x="15901" y="800"/>
                    <a:pt x="15685" y="838"/>
                  </a:cubicBezTo>
                  <a:cubicBezTo>
                    <a:pt x="15312" y="892"/>
                    <a:pt x="14936" y="939"/>
                    <a:pt x="14564" y="1003"/>
                  </a:cubicBezTo>
                  <a:cubicBezTo>
                    <a:pt x="14185" y="1068"/>
                    <a:pt x="13813" y="1132"/>
                    <a:pt x="13433" y="1193"/>
                  </a:cubicBezTo>
                  <a:cubicBezTo>
                    <a:pt x="13077" y="1247"/>
                    <a:pt x="12719" y="1305"/>
                    <a:pt x="12360" y="1366"/>
                  </a:cubicBezTo>
                  <a:cubicBezTo>
                    <a:pt x="12004" y="1427"/>
                    <a:pt x="11652" y="1497"/>
                    <a:pt x="11303" y="1576"/>
                  </a:cubicBezTo>
                  <a:cubicBezTo>
                    <a:pt x="11009" y="1636"/>
                    <a:pt x="10714" y="1697"/>
                    <a:pt x="10420" y="1749"/>
                  </a:cubicBezTo>
                  <a:cubicBezTo>
                    <a:pt x="10128" y="1799"/>
                    <a:pt x="9837" y="1847"/>
                    <a:pt x="9553" y="1911"/>
                  </a:cubicBezTo>
                  <a:cubicBezTo>
                    <a:pt x="8998" y="2040"/>
                    <a:pt x="8449" y="2196"/>
                    <a:pt x="7896" y="2321"/>
                  </a:cubicBezTo>
                  <a:cubicBezTo>
                    <a:pt x="7335" y="2449"/>
                    <a:pt x="6772" y="2574"/>
                    <a:pt x="6224" y="2741"/>
                  </a:cubicBezTo>
                  <a:cubicBezTo>
                    <a:pt x="5645" y="2916"/>
                    <a:pt x="5072" y="3107"/>
                    <a:pt x="4504" y="3313"/>
                  </a:cubicBezTo>
                  <a:cubicBezTo>
                    <a:pt x="3975" y="3509"/>
                    <a:pt x="3447" y="3709"/>
                    <a:pt x="2912" y="3892"/>
                  </a:cubicBezTo>
                  <a:cubicBezTo>
                    <a:pt x="2618" y="3993"/>
                    <a:pt x="2323" y="4098"/>
                    <a:pt x="2035" y="4213"/>
                  </a:cubicBezTo>
                  <a:cubicBezTo>
                    <a:pt x="1778" y="4318"/>
                    <a:pt x="1524" y="4430"/>
                    <a:pt x="1267" y="4532"/>
                  </a:cubicBezTo>
                  <a:cubicBezTo>
                    <a:pt x="1098" y="4599"/>
                    <a:pt x="928" y="4664"/>
                    <a:pt x="759" y="4732"/>
                  </a:cubicBezTo>
                  <a:cubicBezTo>
                    <a:pt x="627" y="4912"/>
                    <a:pt x="495" y="5091"/>
                    <a:pt x="370" y="5271"/>
                  </a:cubicBezTo>
                  <a:lnTo>
                    <a:pt x="370" y="5271"/>
                  </a:lnTo>
                  <a:cubicBezTo>
                    <a:pt x="371" y="5270"/>
                    <a:pt x="372" y="5268"/>
                    <a:pt x="373" y="5267"/>
                  </a:cubicBezTo>
                  <a:lnTo>
                    <a:pt x="373" y="5267"/>
                  </a:lnTo>
                  <a:cubicBezTo>
                    <a:pt x="366" y="5276"/>
                    <a:pt x="356" y="5290"/>
                    <a:pt x="349" y="5301"/>
                  </a:cubicBezTo>
                  <a:cubicBezTo>
                    <a:pt x="356" y="5291"/>
                    <a:pt x="363" y="5281"/>
                    <a:pt x="370" y="5271"/>
                  </a:cubicBezTo>
                  <a:lnTo>
                    <a:pt x="370" y="5271"/>
                  </a:lnTo>
                  <a:cubicBezTo>
                    <a:pt x="242" y="5462"/>
                    <a:pt x="121" y="5658"/>
                    <a:pt x="1" y="5853"/>
                  </a:cubicBezTo>
                  <a:cubicBezTo>
                    <a:pt x="248" y="5723"/>
                    <a:pt x="495" y="5601"/>
                    <a:pt x="749" y="5484"/>
                  </a:cubicBezTo>
                  <a:cubicBezTo>
                    <a:pt x="962" y="5395"/>
                    <a:pt x="1182" y="5311"/>
                    <a:pt x="1399" y="5223"/>
                  </a:cubicBezTo>
                  <a:cubicBezTo>
                    <a:pt x="1643" y="5124"/>
                    <a:pt x="1887" y="5023"/>
                    <a:pt x="2131" y="4921"/>
                  </a:cubicBezTo>
                  <a:cubicBezTo>
                    <a:pt x="2594" y="4732"/>
                    <a:pt x="3072" y="4573"/>
                    <a:pt x="3545" y="4403"/>
                  </a:cubicBezTo>
                  <a:cubicBezTo>
                    <a:pt x="4026" y="4234"/>
                    <a:pt x="4497" y="4048"/>
                    <a:pt x="4978" y="3879"/>
                  </a:cubicBezTo>
                  <a:cubicBezTo>
                    <a:pt x="5461" y="3706"/>
                    <a:pt x="5950" y="3547"/>
                    <a:pt x="6443" y="3399"/>
                  </a:cubicBezTo>
                  <a:lnTo>
                    <a:pt x="6443" y="3399"/>
                  </a:lnTo>
                  <a:cubicBezTo>
                    <a:pt x="6442" y="3399"/>
                    <a:pt x="6442" y="3400"/>
                    <a:pt x="6441" y="3401"/>
                  </a:cubicBezTo>
                  <a:cubicBezTo>
                    <a:pt x="6444" y="3398"/>
                    <a:pt x="6451" y="3398"/>
                    <a:pt x="6454" y="3398"/>
                  </a:cubicBezTo>
                  <a:cubicBezTo>
                    <a:pt x="6766" y="3310"/>
                    <a:pt x="7077" y="3228"/>
                    <a:pt x="7388" y="3150"/>
                  </a:cubicBezTo>
                  <a:cubicBezTo>
                    <a:pt x="7707" y="3069"/>
                    <a:pt x="8032" y="3001"/>
                    <a:pt x="8354" y="2924"/>
                  </a:cubicBezTo>
                  <a:cubicBezTo>
                    <a:pt x="8896" y="2791"/>
                    <a:pt x="9434" y="2635"/>
                    <a:pt x="9982" y="2527"/>
                  </a:cubicBezTo>
                  <a:cubicBezTo>
                    <a:pt x="10273" y="2473"/>
                    <a:pt x="10568" y="2429"/>
                    <a:pt x="10859" y="2371"/>
                  </a:cubicBezTo>
                  <a:cubicBezTo>
                    <a:pt x="11158" y="2314"/>
                    <a:pt x="11456" y="2249"/>
                    <a:pt x="11757" y="2185"/>
                  </a:cubicBezTo>
                  <a:cubicBezTo>
                    <a:pt x="12312" y="2066"/>
                    <a:pt x="12878" y="1979"/>
                    <a:pt x="13440" y="1891"/>
                  </a:cubicBezTo>
                  <a:cubicBezTo>
                    <a:pt x="14002" y="1799"/>
                    <a:pt x="14560" y="1701"/>
                    <a:pt x="15123" y="1613"/>
                  </a:cubicBezTo>
                  <a:cubicBezTo>
                    <a:pt x="15532" y="1555"/>
                    <a:pt x="15935" y="1502"/>
                    <a:pt x="16338" y="1424"/>
                  </a:cubicBezTo>
                  <a:cubicBezTo>
                    <a:pt x="16721" y="1349"/>
                    <a:pt x="17100" y="1268"/>
                    <a:pt x="17486" y="1203"/>
                  </a:cubicBezTo>
                  <a:cubicBezTo>
                    <a:pt x="17764" y="1169"/>
                    <a:pt x="18042" y="1149"/>
                    <a:pt x="18323" y="1139"/>
                  </a:cubicBezTo>
                  <a:cubicBezTo>
                    <a:pt x="18603" y="1125"/>
                    <a:pt x="18884" y="1119"/>
                    <a:pt x="19166" y="1105"/>
                  </a:cubicBezTo>
                  <a:cubicBezTo>
                    <a:pt x="19731" y="1078"/>
                    <a:pt x="20294" y="1017"/>
                    <a:pt x="20855" y="994"/>
                  </a:cubicBezTo>
                  <a:cubicBezTo>
                    <a:pt x="21305" y="986"/>
                    <a:pt x="21760" y="983"/>
                    <a:pt x="22207" y="953"/>
                  </a:cubicBezTo>
                  <a:cubicBezTo>
                    <a:pt x="22454" y="933"/>
                    <a:pt x="22701" y="908"/>
                    <a:pt x="22948" y="878"/>
                  </a:cubicBezTo>
                  <a:cubicBezTo>
                    <a:pt x="23165" y="855"/>
                    <a:pt x="23382" y="827"/>
                    <a:pt x="23598" y="814"/>
                  </a:cubicBezTo>
                  <a:cubicBezTo>
                    <a:pt x="24062" y="786"/>
                    <a:pt x="24526" y="773"/>
                    <a:pt x="24987" y="763"/>
                  </a:cubicBezTo>
                  <a:cubicBezTo>
                    <a:pt x="25450" y="750"/>
                    <a:pt x="25907" y="722"/>
                    <a:pt x="26368" y="712"/>
                  </a:cubicBezTo>
                  <a:cubicBezTo>
                    <a:pt x="26869" y="709"/>
                    <a:pt x="27370" y="705"/>
                    <a:pt x="27872" y="699"/>
                  </a:cubicBezTo>
                  <a:cubicBezTo>
                    <a:pt x="28158" y="697"/>
                    <a:pt x="28447" y="689"/>
                    <a:pt x="28736" y="689"/>
                  </a:cubicBezTo>
                  <a:cubicBezTo>
                    <a:pt x="28938" y="689"/>
                    <a:pt x="29140" y="693"/>
                    <a:pt x="29341" y="705"/>
                  </a:cubicBezTo>
                  <a:cubicBezTo>
                    <a:pt x="29859" y="739"/>
                    <a:pt x="30374" y="803"/>
                    <a:pt x="30892" y="824"/>
                  </a:cubicBezTo>
                  <a:cubicBezTo>
                    <a:pt x="31386" y="841"/>
                    <a:pt x="31881" y="868"/>
                    <a:pt x="32371" y="908"/>
                  </a:cubicBezTo>
                  <a:cubicBezTo>
                    <a:pt x="32662" y="946"/>
                    <a:pt x="32954" y="994"/>
                    <a:pt x="33242" y="1044"/>
                  </a:cubicBezTo>
                  <a:cubicBezTo>
                    <a:pt x="33800" y="1146"/>
                    <a:pt x="34362" y="1217"/>
                    <a:pt x="34917" y="1298"/>
                  </a:cubicBezTo>
                  <a:cubicBezTo>
                    <a:pt x="35145" y="1332"/>
                    <a:pt x="35368" y="1366"/>
                    <a:pt x="35595" y="1396"/>
                  </a:cubicBezTo>
                  <a:cubicBezTo>
                    <a:pt x="35676" y="1410"/>
                    <a:pt x="35758" y="1420"/>
                    <a:pt x="35839" y="1433"/>
                  </a:cubicBezTo>
                  <a:cubicBezTo>
                    <a:pt x="36113" y="1474"/>
                    <a:pt x="36394" y="1511"/>
                    <a:pt x="36665" y="1572"/>
                  </a:cubicBezTo>
                  <a:cubicBezTo>
                    <a:pt x="37247" y="1697"/>
                    <a:pt x="37827" y="1810"/>
                    <a:pt x="38409" y="1935"/>
                  </a:cubicBezTo>
                  <a:cubicBezTo>
                    <a:pt x="38988" y="2057"/>
                    <a:pt x="39563" y="2179"/>
                    <a:pt x="40143" y="2307"/>
                  </a:cubicBezTo>
                  <a:cubicBezTo>
                    <a:pt x="40509" y="2399"/>
                    <a:pt x="40870" y="2510"/>
                    <a:pt x="41240" y="2599"/>
                  </a:cubicBezTo>
                  <a:cubicBezTo>
                    <a:pt x="41622" y="2696"/>
                    <a:pt x="42008" y="2782"/>
                    <a:pt x="42391" y="2873"/>
                  </a:cubicBezTo>
                  <a:lnTo>
                    <a:pt x="42381" y="2873"/>
                  </a:lnTo>
                  <a:cubicBezTo>
                    <a:pt x="42726" y="2954"/>
                    <a:pt x="43072" y="3042"/>
                    <a:pt x="43417" y="3127"/>
                  </a:cubicBezTo>
                  <a:cubicBezTo>
                    <a:pt x="43732" y="3204"/>
                    <a:pt x="44050" y="3279"/>
                    <a:pt x="44361" y="3371"/>
                  </a:cubicBezTo>
                  <a:cubicBezTo>
                    <a:pt x="44694" y="3465"/>
                    <a:pt x="45019" y="3563"/>
                    <a:pt x="45344" y="3671"/>
                  </a:cubicBezTo>
                  <a:cubicBezTo>
                    <a:pt x="45577" y="3749"/>
                    <a:pt x="45807" y="3834"/>
                    <a:pt x="46038" y="3922"/>
                  </a:cubicBezTo>
                  <a:cubicBezTo>
                    <a:pt x="46024" y="3902"/>
                    <a:pt x="46007" y="3882"/>
                    <a:pt x="45990" y="3865"/>
                  </a:cubicBezTo>
                  <a:cubicBezTo>
                    <a:pt x="45953" y="3831"/>
                    <a:pt x="45916" y="3804"/>
                    <a:pt x="45875" y="3770"/>
                  </a:cubicBezTo>
                  <a:cubicBezTo>
                    <a:pt x="45591" y="3536"/>
                    <a:pt x="45320" y="3279"/>
                    <a:pt x="45063" y="3018"/>
                  </a:cubicBezTo>
                  <a:cubicBezTo>
                    <a:pt x="44991" y="2947"/>
                    <a:pt x="44930" y="2873"/>
                    <a:pt x="44863" y="2798"/>
                  </a:cubicBezTo>
                  <a:cubicBezTo>
                    <a:pt x="44369" y="2652"/>
                    <a:pt x="43871" y="2530"/>
                    <a:pt x="43369" y="2405"/>
                  </a:cubicBezTo>
                  <a:cubicBezTo>
                    <a:pt x="42828" y="2266"/>
                    <a:pt x="42283" y="2138"/>
                    <a:pt x="41737" y="2013"/>
                  </a:cubicBezTo>
                  <a:cubicBezTo>
                    <a:pt x="41240" y="1888"/>
                    <a:pt x="40748" y="1735"/>
                    <a:pt x="40251" y="1623"/>
                  </a:cubicBezTo>
                  <a:cubicBezTo>
                    <a:pt x="39723" y="1508"/>
                    <a:pt x="39191" y="1393"/>
                    <a:pt x="38663" y="1281"/>
                  </a:cubicBezTo>
                  <a:cubicBezTo>
                    <a:pt x="38152" y="1172"/>
                    <a:pt x="37633" y="1075"/>
                    <a:pt x="37122" y="963"/>
                  </a:cubicBezTo>
                  <a:cubicBezTo>
                    <a:pt x="36835" y="902"/>
                    <a:pt x="36550" y="844"/>
                    <a:pt x="36262" y="797"/>
                  </a:cubicBezTo>
                  <a:cubicBezTo>
                    <a:pt x="36039" y="760"/>
                    <a:pt x="35819" y="733"/>
                    <a:pt x="35595" y="699"/>
                  </a:cubicBezTo>
                  <a:cubicBezTo>
                    <a:pt x="35564" y="695"/>
                    <a:pt x="35534" y="692"/>
                    <a:pt x="35507" y="685"/>
                  </a:cubicBezTo>
                  <a:cubicBezTo>
                    <a:pt x="34925" y="600"/>
                    <a:pt x="34345" y="516"/>
                    <a:pt x="33763" y="431"/>
                  </a:cubicBezTo>
                  <a:cubicBezTo>
                    <a:pt x="33486" y="391"/>
                    <a:pt x="33211" y="333"/>
                    <a:pt x="32934" y="289"/>
                  </a:cubicBezTo>
                  <a:cubicBezTo>
                    <a:pt x="32649" y="242"/>
                    <a:pt x="32362" y="208"/>
                    <a:pt x="32073" y="191"/>
                  </a:cubicBezTo>
                  <a:cubicBezTo>
                    <a:pt x="31768" y="170"/>
                    <a:pt x="31457" y="153"/>
                    <a:pt x="31149" y="144"/>
                  </a:cubicBezTo>
                  <a:cubicBezTo>
                    <a:pt x="30861" y="130"/>
                    <a:pt x="30574" y="120"/>
                    <a:pt x="30285" y="92"/>
                  </a:cubicBezTo>
                  <a:cubicBezTo>
                    <a:pt x="29981" y="62"/>
                    <a:pt x="29680" y="35"/>
                    <a:pt x="29371" y="14"/>
                  </a:cubicBezTo>
                  <a:cubicBezTo>
                    <a:pt x="29221" y="4"/>
                    <a:pt x="29071" y="1"/>
                    <a:pt x="28921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10969508" y="-525061"/>
              <a:ext cx="381793" cy="431130"/>
            </a:xfrm>
            <a:custGeom>
              <a:avLst/>
              <a:gdLst/>
              <a:ahLst/>
              <a:cxnLst/>
              <a:rect l="l" t="t" r="r" b="b"/>
              <a:pathLst>
                <a:path w="3730" h="4212" extrusionOk="0">
                  <a:moveTo>
                    <a:pt x="1914" y="691"/>
                  </a:moveTo>
                  <a:cubicBezTo>
                    <a:pt x="1926" y="691"/>
                    <a:pt x="1939" y="692"/>
                    <a:pt x="1951" y="693"/>
                  </a:cubicBezTo>
                  <a:cubicBezTo>
                    <a:pt x="1999" y="697"/>
                    <a:pt x="2046" y="703"/>
                    <a:pt x="2094" y="710"/>
                  </a:cubicBezTo>
                  <a:cubicBezTo>
                    <a:pt x="2124" y="717"/>
                    <a:pt x="2158" y="727"/>
                    <a:pt x="2189" y="733"/>
                  </a:cubicBezTo>
                  <a:cubicBezTo>
                    <a:pt x="2212" y="744"/>
                    <a:pt x="2232" y="750"/>
                    <a:pt x="2256" y="761"/>
                  </a:cubicBezTo>
                  <a:cubicBezTo>
                    <a:pt x="2311" y="791"/>
                    <a:pt x="2358" y="822"/>
                    <a:pt x="2412" y="855"/>
                  </a:cubicBezTo>
                  <a:cubicBezTo>
                    <a:pt x="2467" y="896"/>
                    <a:pt x="2520" y="936"/>
                    <a:pt x="2575" y="981"/>
                  </a:cubicBezTo>
                  <a:cubicBezTo>
                    <a:pt x="2612" y="1018"/>
                    <a:pt x="2649" y="1055"/>
                    <a:pt x="2686" y="1092"/>
                  </a:cubicBezTo>
                  <a:cubicBezTo>
                    <a:pt x="2717" y="1133"/>
                    <a:pt x="2747" y="1170"/>
                    <a:pt x="2778" y="1211"/>
                  </a:cubicBezTo>
                  <a:cubicBezTo>
                    <a:pt x="2808" y="1261"/>
                    <a:pt x="2839" y="1316"/>
                    <a:pt x="2869" y="1370"/>
                  </a:cubicBezTo>
                  <a:cubicBezTo>
                    <a:pt x="2903" y="1444"/>
                    <a:pt x="2934" y="1522"/>
                    <a:pt x="2967" y="1600"/>
                  </a:cubicBezTo>
                  <a:cubicBezTo>
                    <a:pt x="2984" y="1655"/>
                    <a:pt x="3001" y="1713"/>
                    <a:pt x="3011" y="1769"/>
                  </a:cubicBezTo>
                  <a:cubicBezTo>
                    <a:pt x="3022" y="1817"/>
                    <a:pt x="3028" y="1864"/>
                    <a:pt x="3031" y="1912"/>
                  </a:cubicBezTo>
                  <a:cubicBezTo>
                    <a:pt x="3035" y="1973"/>
                    <a:pt x="3035" y="2038"/>
                    <a:pt x="3031" y="2099"/>
                  </a:cubicBezTo>
                  <a:cubicBezTo>
                    <a:pt x="3028" y="2155"/>
                    <a:pt x="3018" y="2216"/>
                    <a:pt x="3011" y="2274"/>
                  </a:cubicBezTo>
                  <a:cubicBezTo>
                    <a:pt x="2987" y="2379"/>
                    <a:pt x="2954" y="2485"/>
                    <a:pt x="2923" y="2589"/>
                  </a:cubicBezTo>
                  <a:cubicBezTo>
                    <a:pt x="2893" y="2671"/>
                    <a:pt x="2859" y="2752"/>
                    <a:pt x="2822" y="2833"/>
                  </a:cubicBezTo>
                  <a:cubicBezTo>
                    <a:pt x="2792" y="2897"/>
                    <a:pt x="2757" y="2955"/>
                    <a:pt x="2717" y="3016"/>
                  </a:cubicBezTo>
                  <a:cubicBezTo>
                    <a:pt x="2693" y="3049"/>
                    <a:pt x="2666" y="3083"/>
                    <a:pt x="2639" y="3118"/>
                  </a:cubicBezTo>
                  <a:cubicBezTo>
                    <a:pt x="2605" y="3151"/>
                    <a:pt x="2575" y="3185"/>
                    <a:pt x="2540" y="3216"/>
                  </a:cubicBezTo>
                  <a:cubicBezTo>
                    <a:pt x="2510" y="3240"/>
                    <a:pt x="2480" y="3263"/>
                    <a:pt x="2449" y="3283"/>
                  </a:cubicBezTo>
                  <a:cubicBezTo>
                    <a:pt x="2409" y="3310"/>
                    <a:pt x="2368" y="3331"/>
                    <a:pt x="2324" y="3354"/>
                  </a:cubicBezTo>
                  <a:cubicBezTo>
                    <a:pt x="2250" y="3391"/>
                    <a:pt x="2172" y="3426"/>
                    <a:pt x="2090" y="3456"/>
                  </a:cubicBezTo>
                  <a:cubicBezTo>
                    <a:pt x="2043" y="3469"/>
                    <a:pt x="1995" y="3483"/>
                    <a:pt x="1948" y="3493"/>
                  </a:cubicBezTo>
                  <a:cubicBezTo>
                    <a:pt x="1901" y="3504"/>
                    <a:pt x="1853" y="3510"/>
                    <a:pt x="1806" y="3513"/>
                  </a:cubicBezTo>
                  <a:cubicBezTo>
                    <a:pt x="1781" y="3515"/>
                    <a:pt x="1755" y="3516"/>
                    <a:pt x="1729" y="3516"/>
                  </a:cubicBezTo>
                  <a:cubicBezTo>
                    <a:pt x="1703" y="3516"/>
                    <a:pt x="1677" y="3515"/>
                    <a:pt x="1650" y="3513"/>
                  </a:cubicBezTo>
                  <a:cubicBezTo>
                    <a:pt x="1623" y="3513"/>
                    <a:pt x="1596" y="3507"/>
                    <a:pt x="1565" y="3504"/>
                  </a:cubicBezTo>
                  <a:cubicBezTo>
                    <a:pt x="1535" y="3496"/>
                    <a:pt x="1508" y="3490"/>
                    <a:pt x="1478" y="3480"/>
                  </a:cubicBezTo>
                  <a:cubicBezTo>
                    <a:pt x="1457" y="3473"/>
                    <a:pt x="1437" y="3463"/>
                    <a:pt x="1413" y="3452"/>
                  </a:cubicBezTo>
                  <a:cubicBezTo>
                    <a:pt x="1373" y="3432"/>
                    <a:pt x="1332" y="3409"/>
                    <a:pt x="1291" y="3382"/>
                  </a:cubicBezTo>
                  <a:lnTo>
                    <a:pt x="1170" y="3290"/>
                  </a:lnTo>
                  <a:cubicBezTo>
                    <a:pt x="1118" y="3243"/>
                    <a:pt x="1071" y="3196"/>
                    <a:pt x="1024" y="3141"/>
                  </a:cubicBezTo>
                  <a:cubicBezTo>
                    <a:pt x="983" y="3094"/>
                    <a:pt x="943" y="3043"/>
                    <a:pt x="909" y="2992"/>
                  </a:cubicBezTo>
                  <a:cubicBezTo>
                    <a:pt x="882" y="2948"/>
                    <a:pt x="857" y="2904"/>
                    <a:pt x="831" y="2857"/>
                  </a:cubicBezTo>
                  <a:cubicBezTo>
                    <a:pt x="810" y="2813"/>
                    <a:pt x="790" y="2765"/>
                    <a:pt x="773" y="2718"/>
                  </a:cubicBezTo>
                  <a:cubicBezTo>
                    <a:pt x="760" y="2667"/>
                    <a:pt x="746" y="2619"/>
                    <a:pt x="736" y="2569"/>
                  </a:cubicBezTo>
                  <a:cubicBezTo>
                    <a:pt x="726" y="2515"/>
                    <a:pt x="719" y="2464"/>
                    <a:pt x="715" y="2410"/>
                  </a:cubicBezTo>
                  <a:cubicBezTo>
                    <a:pt x="712" y="2335"/>
                    <a:pt x="712" y="2264"/>
                    <a:pt x="712" y="2193"/>
                  </a:cubicBezTo>
                  <a:cubicBezTo>
                    <a:pt x="715" y="2146"/>
                    <a:pt x="723" y="2099"/>
                    <a:pt x="729" y="2054"/>
                  </a:cubicBezTo>
                  <a:cubicBezTo>
                    <a:pt x="740" y="2000"/>
                    <a:pt x="749" y="1949"/>
                    <a:pt x="766" y="1899"/>
                  </a:cubicBezTo>
                  <a:cubicBezTo>
                    <a:pt x="797" y="1807"/>
                    <a:pt x="837" y="1722"/>
                    <a:pt x="878" y="1634"/>
                  </a:cubicBezTo>
                  <a:cubicBezTo>
                    <a:pt x="935" y="1522"/>
                    <a:pt x="993" y="1411"/>
                    <a:pt x="1051" y="1299"/>
                  </a:cubicBezTo>
                  <a:cubicBezTo>
                    <a:pt x="1074" y="1252"/>
                    <a:pt x="1092" y="1205"/>
                    <a:pt x="1095" y="1157"/>
                  </a:cubicBezTo>
                  <a:cubicBezTo>
                    <a:pt x="1122" y="1119"/>
                    <a:pt x="1146" y="1086"/>
                    <a:pt x="1176" y="1049"/>
                  </a:cubicBezTo>
                  <a:cubicBezTo>
                    <a:pt x="1207" y="1014"/>
                    <a:pt x="1237" y="981"/>
                    <a:pt x="1271" y="950"/>
                  </a:cubicBezTo>
                  <a:cubicBezTo>
                    <a:pt x="1298" y="927"/>
                    <a:pt x="1332" y="900"/>
                    <a:pt x="1362" y="875"/>
                  </a:cubicBezTo>
                  <a:cubicBezTo>
                    <a:pt x="1403" y="852"/>
                    <a:pt x="1447" y="828"/>
                    <a:pt x="1491" y="805"/>
                  </a:cubicBezTo>
                  <a:cubicBezTo>
                    <a:pt x="1548" y="778"/>
                    <a:pt x="1606" y="754"/>
                    <a:pt x="1664" y="730"/>
                  </a:cubicBezTo>
                  <a:cubicBezTo>
                    <a:pt x="1695" y="723"/>
                    <a:pt x="1721" y="713"/>
                    <a:pt x="1751" y="706"/>
                  </a:cubicBezTo>
                  <a:cubicBezTo>
                    <a:pt x="1782" y="703"/>
                    <a:pt x="1812" y="697"/>
                    <a:pt x="1843" y="693"/>
                  </a:cubicBezTo>
                  <a:cubicBezTo>
                    <a:pt x="1866" y="693"/>
                    <a:pt x="1890" y="691"/>
                    <a:pt x="1914" y="691"/>
                  </a:cubicBezTo>
                  <a:close/>
                  <a:moveTo>
                    <a:pt x="1904" y="0"/>
                  </a:moveTo>
                  <a:cubicBezTo>
                    <a:pt x="1675" y="0"/>
                    <a:pt x="1449" y="61"/>
                    <a:pt x="1243" y="158"/>
                  </a:cubicBezTo>
                  <a:cubicBezTo>
                    <a:pt x="1065" y="239"/>
                    <a:pt x="902" y="341"/>
                    <a:pt x="760" y="480"/>
                  </a:cubicBezTo>
                  <a:cubicBezTo>
                    <a:pt x="624" y="615"/>
                    <a:pt x="509" y="774"/>
                    <a:pt x="407" y="936"/>
                  </a:cubicBezTo>
                  <a:cubicBezTo>
                    <a:pt x="285" y="1127"/>
                    <a:pt x="187" y="1326"/>
                    <a:pt x="90" y="1530"/>
                  </a:cubicBezTo>
                  <a:cubicBezTo>
                    <a:pt x="55" y="1604"/>
                    <a:pt x="55" y="1688"/>
                    <a:pt x="82" y="1766"/>
                  </a:cubicBezTo>
                  <a:cubicBezTo>
                    <a:pt x="76" y="1794"/>
                    <a:pt x="69" y="1817"/>
                    <a:pt x="65" y="1844"/>
                  </a:cubicBezTo>
                  <a:cubicBezTo>
                    <a:pt x="8" y="2132"/>
                    <a:pt x="1" y="2433"/>
                    <a:pt x="62" y="2721"/>
                  </a:cubicBezTo>
                  <a:cubicBezTo>
                    <a:pt x="130" y="3049"/>
                    <a:pt x="282" y="3344"/>
                    <a:pt x="502" y="3595"/>
                  </a:cubicBezTo>
                  <a:cubicBezTo>
                    <a:pt x="709" y="3835"/>
                    <a:pt x="983" y="4055"/>
                    <a:pt x="1295" y="4146"/>
                  </a:cubicBezTo>
                  <a:cubicBezTo>
                    <a:pt x="1434" y="4187"/>
                    <a:pt x="1579" y="4207"/>
                    <a:pt x="1725" y="4211"/>
                  </a:cubicBezTo>
                  <a:cubicBezTo>
                    <a:pt x="1898" y="4211"/>
                    <a:pt x="2070" y="4187"/>
                    <a:pt x="2232" y="4137"/>
                  </a:cubicBezTo>
                  <a:cubicBezTo>
                    <a:pt x="2514" y="4049"/>
                    <a:pt x="2788" y="3920"/>
                    <a:pt x="3008" y="3724"/>
                  </a:cubicBezTo>
                  <a:cubicBezTo>
                    <a:pt x="3225" y="3530"/>
                    <a:pt x="3384" y="3283"/>
                    <a:pt x="3499" y="3019"/>
                  </a:cubicBezTo>
                  <a:cubicBezTo>
                    <a:pt x="3628" y="2704"/>
                    <a:pt x="3729" y="2363"/>
                    <a:pt x="3726" y="2021"/>
                  </a:cubicBezTo>
                  <a:cubicBezTo>
                    <a:pt x="3726" y="1716"/>
                    <a:pt x="3655" y="1428"/>
                    <a:pt x="3530" y="1153"/>
                  </a:cubicBezTo>
                  <a:cubicBezTo>
                    <a:pt x="3384" y="832"/>
                    <a:pt x="3170" y="550"/>
                    <a:pt x="2883" y="341"/>
                  </a:cubicBezTo>
                  <a:cubicBezTo>
                    <a:pt x="2775" y="266"/>
                    <a:pt x="2666" y="189"/>
                    <a:pt x="2544" y="134"/>
                  </a:cubicBezTo>
                  <a:cubicBezTo>
                    <a:pt x="2385" y="63"/>
                    <a:pt x="2226" y="26"/>
                    <a:pt x="2056" y="9"/>
                  </a:cubicBezTo>
                  <a:cubicBezTo>
                    <a:pt x="2005" y="3"/>
                    <a:pt x="1955" y="0"/>
                    <a:pt x="1904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3" name="Google Shape;213;p38"/>
            <p:cNvSpPr/>
            <p:nvPr/>
          </p:nvSpPr>
          <p:spPr>
            <a:xfrm>
              <a:off x="11395515" y="-765701"/>
              <a:ext cx="199699" cy="189668"/>
            </a:xfrm>
            <a:custGeom>
              <a:avLst/>
              <a:gdLst/>
              <a:ahLst/>
              <a:cxnLst/>
              <a:rect l="l" t="t" r="r" b="b"/>
              <a:pathLst>
                <a:path w="1951" h="1853" extrusionOk="0">
                  <a:moveTo>
                    <a:pt x="1019" y="1"/>
                  </a:moveTo>
                  <a:cubicBezTo>
                    <a:pt x="859" y="1"/>
                    <a:pt x="694" y="61"/>
                    <a:pt x="560" y="138"/>
                  </a:cubicBezTo>
                  <a:cubicBezTo>
                    <a:pt x="482" y="183"/>
                    <a:pt x="410" y="237"/>
                    <a:pt x="346" y="301"/>
                  </a:cubicBezTo>
                  <a:cubicBezTo>
                    <a:pt x="305" y="318"/>
                    <a:pt x="268" y="341"/>
                    <a:pt x="238" y="379"/>
                  </a:cubicBezTo>
                  <a:cubicBezTo>
                    <a:pt x="143" y="480"/>
                    <a:pt x="85" y="610"/>
                    <a:pt x="48" y="745"/>
                  </a:cubicBezTo>
                  <a:cubicBezTo>
                    <a:pt x="1" y="924"/>
                    <a:pt x="41" y="1114"/>
                    <a:pt x="113" y="1283"/>
                  </a:cubicBezTo>
                  <a:cubicBezTo>
                    <a:pt x="244" y="1601"/>
                    <a:pt x="560" y="1845"/>
                    <a:pt x="908" y="1852"/>
                  </a:cubicBezTo>
                  <a:cubicBezTo>
                    <a:pt x="949" y="1852"/>
                    <a:pt x="993" y="1849"/>
                    <a:pt x="1033" y="1842"/>
                  </a:cubicBezTo>
                  <a:cubicBezTo>
                    <a:pt x="1385" y="1784"/>
                    <a:pt x="1677" y="1557"/>
                    <a:pt x="1819" y="1229"/>
                  </a:cubicBezTo>
                  <a:cubicBezTo>
                    <a:pt x="1951" y="918"/>
                    <a:pt x="1809" y="528"/>
                    <a:pt x="1606" y="281"/>
                  </a:cubicBezTo>
                  <a:cubicBezTo>
                    <a:pt x="1477" y="125"/>
                    <a:pt x="1304" y="33"/>
                    <a:pt x="1104" y="7"/>
                  </a:cubicBezTo>
                  <a:cubicBezTo>
                    <a:pt x="1076" y="3"/>
                    <a:pt x="1048" y="1"/>
                    <a:pt x="1019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4" name="Google Shape;214;p38"/>
            <p:cNvSpPr/>
            <p:nvPr/>
          </p:nvSpPr>
          <p:spPr>
            <a:xfrm>
              <a:off x="12248144" y="-1501541"/>
              <a:ext cx="494694" cy="449349"/>
            </a:xfrm>
            <a:custGeom>
              <a:avLst/>
              <a:gdLst/>
              <a:ahLst/>
              <a:cxnLst/>
              <a:rect l="l" t="t" r="r" b="b"/>
              <a:pathLst>
                <a:path w="4833" h="4390" extrusionOk="0">
                  <a:moveTo>
                    <a:pt x="1928" y="696"/>
                  </a:moveTo>
                  <a:cubicBezTo>
                    <a:pt x="1981" y="696"/>
                    <a:pt x="2034" y="699"/>
                    <a:pt x="2086" y="701"/>
                  </a:cubicBezTo>
                  <a:cubicBezTo>
                    <a:pt x="2296" y="718"/>
                    <a:pt x="2510" y="738"/>
                    <a:pt x="2716" y="772"/>
                  </a:cubicBezTo>
                  <a:cubicBezTo>
                    <a:pt x="2770" y="785"/>
                    <a:pt x="2824" y="799"/>
                    <a:pt x="2876" y="813"/>
                  </a:cubicBezTo>
                  <a:cubicBezTo>
                    <a:pt x="2977" y="846"/>
                    <a:pt x="3071" y="887"/>
                    <a:pt x="3167" y="932"/>
                  </a:cubicBezTo>
                  <a:cubicBezTo>
                    <a:pt x="3258" y="979"/>
                    <a:pt x="3346" y="1029"/>
                    <a:pt x="3437" y="1084"/>
                  </a:cubicBezTo>
                  <a:cubicBezTo>
                    <a:pt x="3512" y="1138"/>
                    <a:pt x="3587" y="1196"/>
                    <a:pt x="3661" y="1253"/>
                  </a:cubicBezTo>
                  <a:cubicBezTo>
                    <a:pt x="3718" y="1307"/>
                    <a:pt x="3776" y="1358"/>
                    <a:pt x="3826" y="1412"/>
                  </a:cubicBezTo>
                  <a:cubicBezTo>
                    <a:pt x="3857" y="1449"/>
                    <a:pt x="3884" y="1487"/>
                    <a:pt x="3912" y="1524"/>
                  </a:cubicBezTo>
                  <a:cubicBezTo>
                    <a:pt x="3932" y="1551"/>
                    <a:pt x="3948" y="1582"/>
                    <a:pt x="3965" y="1612"/>
                  </a:cubicBezTo>
                  <a:cubicBezTo>
                    <a:pt x="3986" y="1659"/>
                    <a:pt x="4006" y="1704"/>
                    <a:pt x="4023" y="1751"/>
                  </a:cubicBezTo>
                  <a:cubicBezTo>
                    <a:pt x="4043" y="1809"/>
                    <a:pt x="4057" y="1866"/>
                    <a:pt x="4074" y="1927"/>
                  </a:cubicBezTo>
                  <a:cubicBezTo>
                    <a:pt x="4095" y="2018"/>
                    <a:pt x="4108" y="2113"/>
                    <a:pt x="4121" y="2208"/>
                  </a:cubicBezTo>
                  <a:cubicBezTo>
                    <a:pt x="4128" y="2309"/>
                    <a:pt x="4131" y="2407"/>
                    <a:pt x="4131" y="2509"/>
                  </a:cubicBezTo>
                  <a:cubicBezTo>
                    <a:pt x="4128" y="2550"/>
                    <a:pt x="4121" y="2587"/>
                    <a:pt x="4115" y="2628"/>
                  </a:cubicBezTo>
                  <a:cubicBezTo>
                    <a:pt x="4108" y="2665"/>
                    <a:pt x="4098" y="2699"/>
                    <a:pt x="4087" y="2733"/>
                  </a:cubicBezTo>
                  <a:cubicBezTo>
                    <a:pt x="4067" y="2784"/>
                    <a:pt x="4047" y="2834"/>
                    <a:pt x="4026" y="2882"/>
                  </a:cubicBezTo>
                  <a:cubicBezTo>
                    <a:pt x="3979" y="2980"/>
                    <a:pt x="3928" y="3071"/>
                    <a:pt x="3871" y="3162"/>
                  </a:cubicBezTo>
                  <a:cubicBezTo>
                    <a:pt x="3837" y="3207"/>
                    <a:pt x="3803" y="3251"/>
                    <a:pt x="3769" y="3295"/>
                  </a:cubicBezTo>
                  <a:cubicBezTo>
                    <a:pt x="3735" y="3332"/>
                    <a:pt x="3698" y="3366"/>
                    <a:pt x="3661" y="3403"/>
                  </a:cubicBezTo>
                  <a:cubicBezTo>
                    <a:pt x="3627" y="3434"/>
                    <a:pt x="3590" y="3461"/>
                    <a:pt x="3549" y="3487"/>
                  </a:cubicBezTo>
                  <a:cubicBezTo>
                    <a:pt x="3498" y="3522"/>
                    <a:pt x="3448" y="3552"/>
                    <a:pt x="3393" y="3579"/>
                  </a:cubicBezTo>
                  <a:cubicBezTo>
                    <a:pt x="3356" y="3596"/>
                    <a:pt x="3315" y="3613"/>
                    <a:pt x="3278" y="3626"/>
                  </a:cubicBezTo>
                  <a:cubicBezTo>
                    <a:pt x="3234" y="3644"/>
                    <a:pt x="3190" y="3654"/>
                    <a:pt x="3146" y="3667"/>
                  </a:cubicBezTo>
                  <a:cubicBezTo>
                    <a:pt x="3082" y="3678"/>
                    <a:pt x="3021" y="3687"/>
                    <a:pt x="2953" y="3691"/>
                  </a:cubicBezTo>
                  <a:cubicBezTo>
                    <a:pt x="2902" y="3695"/>
                    <a:pt x="2851" y="3697"/>
                    <a:pt x="2800" y="3697"/>
                  </a:cubicBezTo>
                  <a:cubicBezTo>
                    <a:pt x="2766" y="3697"/>
                    <a:pt x="2731" y="3696"/>
                    <a:pt x="2696" y="3695"/>
                  </a:cubicBezTo>
                  <a:cubicBezTo>
                    <a:pt x="2574" y="3684"/>
                    <a:pt x="2452" y="3667"/>
                    <a:pt x="2330" y="3650"/>
                  </a:cubicBezTo>
                  <a:cubicBezTo>
                    <a:pt x="2242" y="3630"/>
                    <a:pt x="2157" y="3609"/>
                    <a:pt x="2073" y="3579"/>
                  </a:cubicBezTo>
                  <a:cubicBezTo>
                    <a:pt x="2005" y="3556"/>
                    <a:pt x="1941" y="3528"/>
                    <a:pt x="1876" y="3501"/>
                  </a:cubicBezTo>
                  <a:cubicBezTo>
                    <a:pt x="1754" y="3437"/>
                    <a:pt x="1636" y="3366"/>
                    <a:pt x="1518" y="3295"/>
                  </a:cubicBezTo>
                  <a:cubicBezTo>
                    <a:pt x="1382" y="3200"/>
                    <a:pt x="1243" y="3101"/>
                    <a:pt x="1118" y="2993"/>
                  </a:cubicBezTo>
                  <a:cubicBezTo>
                    <a:pt x="1067" y="2946"/>
                    <a:pt x="1019" y="2898"/>
                    <a:pt x="972" y="2848"/>
                  </a:cubicBezTo>
                  <a:cubicBezTo>
                    <a:pt x="952" y="2821"/>
                    <a:pt x="928" y="2790"/>
                    <a:pt x="908" y="2763"/>
                  </a:cubicBezTo>
                  <a:cubicBezTo>
                    <a:pt x="885" y="2726"/>
                    <a:pt x="864" y="2685"/>
                    <a:pt x="844" y="2648"/>
                  </a:cubicBezTo>
                  <a:cubicBezTo>
                    <a:pt x="833" y="2624"/>
                    <a:pt x="824" y="2601"/>
                    <a:pt x="813" y="2577"/>
                  </a:cubicBezTo>
                  <a:cubicBezTo>
                    <a:pt x="799" y="2529"/>
                    <a:pt x="786" y="2482"/>
                    <a:pt x="772" y="2435"/>
                  </a:cubicBezTo>
                  <a:cubicBezTo>
                    <a:pt x="759" y="2364"/>
                    <a:pt x="749" y="2293"/>
                    <a:pt x="742" y="2221"/>
                  </a:cubicBezTo>
                  <a:cubicBezTo>
                    <a:pt x="738" y="2151"/>
                    <a:pt x="738" y="2079"/>
                    <a:pt x="738" y="2004"/>
                  </a:cubicBezTo>
                  <a:cubicBezTo>
                    <a:pt x="746" y="1930"/>
                    <a:pt x="755" y="1856"/>
                    <a:pt x="766" y="1781"/>
                  </a:cubicBezTo>
                  <a:cubicBezTo>
                    <a:pt x="776" y="1734"/>
                    <a:pt x="789" y="1687"/>
                    <a:pt x="803" y="1643"/>
                  </a:cubicBezTo>
                  <a:cubicBezTo>
                    <a:pt x="820" y="1595"/>
                    <a:pt x="837" y="1548"/>
                    <a:pt x="857" y="1501"/>
                  </a:cubicBezTo>
                  <a:cubicBezTo>
                    <a:pt x="894" y="1429"/>
                    <a:pt x="935" y="1362"/>
                    <a:pt x="979" y="1293"/>
                  </a:cubicBezTo>
                  <a:cubicBezTo>
                    <a:pt x="1006" y="1260"/>
                    <a:pt x="1033" y="1226"/>
                    <a:pt x="1060" y="1192"/>
                  </a:cubicBezTo>
                  <a:cubicBezTo>
                    <a:pt x="1080" y="1168"/>
                    <a:pt x="1101" y="1148"/>
                    <a:pt x="1124" y="1127"/>
                  </a:cubicBezTo>
                  <a:cubicBezTo>
                    <a:pt x="1158" y="1097"/>
                    <a:pt x="1193" y="1074"/>
                    <a:pt x="1230" y="1049"/>
                  </a:cubicBezTo>
                  <a:cubicBezTo>
                    <a:pt x="1341" y="979"/>
                    <a:pt x="1457" y="918"/>
                    <a:pt x="1571" y="857"/>
                  </a:cubicBezTo>
                  <a:lnTo>
                    <a:pt x="1571" y="857"/>
                  </a:lnTo>
                  <a:lnTo>
                    <a:pt x="1568" y="860"/>
                  </a:lnTo>
                  <a:cubicBezTo>
                    <a:pt x="1575" y="857"/>
                    <a:pt x="1582" y="854"/>
                    <a:pt x="1588" y="850"/>
                  </a:cubicBezTo>
                  <a:cubicBezTo>
                    <a:pt x="1593" y="848"/>
                    <a:pt x="1598" y="845"/>
                    <a:pt x="1602" y="843"/>
                  </a:cubicBezTo>
                  <a:lnTo>
                    <a:pt x="1602" y="843"/>
                  </a:lnTo>
                  <a:cubicBezTo>
                    <a:pt x="1612" y="840"/>
                    <a:pt x="1622" y="833"/>
                    <a:pt x="1629" y="830"/>
                  </a:cubicBezTo>
                  <a:cubicBezTo>
                    <a:pt x="1687" y="802"/>
                    <a:pt x="1734" y="762"/>
                    <a:pt x="1771" y="715"/>
                  </a:cubicBezTo>
                  <a:cubicBezTo>
                    <a:pt x="1778" y="711"/>
                    <a:pt x="1788" y="711"/>
                    <a:pt x="1795" y="708"/>
                  </a:cubicBezTo>
                  <a:cubicBezTo>
                    <a:pt x="1819" y="704"/>
                    <a:pt x="1839" y="701"/>
                    <a:pt x="1863" y="698"/>
                  </a:cubicBezTo>
                  <a:cubicBezTo>
                    <a:pt x="1885" y="697"/>
                    <a:pt x="1906" y="696"/>
                    <a:pt x="1928" y="696"/>
                  </a:cubicBezTo>
                  <a:close/>
                  <a:moveTo>
                    <a:pt x="1972" y="0"/>
                  </a:moveTo>
                  <a:cubicBezTo>
                    <a:pt x="1940" y="0"/>
                    <a:pt x="1908" y="1"/>
                    <a:pt x="1876" y="4"/>
                  </a:cubicBezTo>
                  <a:cubicBezTo>
                    <a:pt x="1663" y="21"/>
                    <a:pt x="1457" y="68"/>
                    <a:pt x="1277" y="183"/>
                  </a:cubicBezTo>
                  <a:cubicBezTo>
                    <a:pt x="1193" y="237"/>
                    <a:pt x="1111" y="291"/>
                    <a:pt x="1033" y="352"/>
                  </a:cubicBezTo>
                  <a:cubicBezTo>
                    <a:pt x="1030" y="355"/>
                    <a:pt x="1023" y="363"/>
                    <a:pt x="1016" y="366"/>
                  </a:cubicBezTo>
                  <a:cubicBezTo>
                    <a:pt x="976" y="390"/>
                    <a:pt x="935" y="413"/>
                    <a:pt x="894" y="440"/>
                  </a:cubicBezTo>
                  <a:cubicBezTo>
                    <a:pt x="799" y="505"/>
                    <a:pt x="705" y="566"/>
                    <a:pt x="627" y="647"/>
                  </a:cubicBezTo>
                  <a:cubicBezTo>
                    <a:pt x="546" y="721"/>
                    <a:pt x="478" y="806"/>
                    <a:pt x="417" y="898"/>
                  </a:cubicBezTo>
                  <a:cubicBezTo>
                    <a:pt x="288" y="1077"/>
                    <a:pt x="177" y="1287"/>
                    <a:pt x="122" y="1504"/>
                  </a:cubicBezTo>
                  <a:cubicBezTo>
                    <a:pt x="0" y="1978"/>
                    <a:pt x="7" y="2526"/>
                    <a:pt x="230" y="2970"/>
                  </a:cubicBezTo>
                  <a:cubicBezTo>
                    <a:pt x="397" y="3298"/>
                    <a:pt x="668" y="3528"/>
                    <a:pt x="955" y="3745"/>
                  </a:cubicBezTo>
                  <a:cubicBezTo>
                    <a:pt x="1091" y="3847"/>
                    <a:pt x="1236" y="3945"/>
                    <a:pt x="1385" y="4023"/>
                  </a:cubicBezTo>
                  <a:cubicBezTo>
                    <a:pt x="1527" y="4101"/>
                    <a:pt x="1670" y="4168"/>
                    <a:pt x="1822" y="4226"/>
                  </a:cubicBezTo>
                  <a:cubicBezTo>
                    <a:pt x="1991" y="4287"/>
                    <a:pt x="2164" y="4325"/>
                    <a:pt x="2340" y="4351"/>
                  </a:cubicBezTo>
                  <a:cubicBezTo>
                    <a:pt x="2482" y="4375"/>
                    <a:pt x="2624" y="4389"/>
                    <a:pt x="2770" y="4389"/>
                  </a:cubicBezTo>
                  <a:cubicBezTo>
                    <a:pt x="2786" y="4389"/>
                    <a:pt x="2802" y="4389"/>
                    <a:pt x="2818" y="4389"/>
                  </a:cubicBezTo>
                  <a:cubicBezTo>
                    <a:pt x="2972" y="4389"/>
                    <a:pt x="3124" y="4375"/>
                    <a:pt x="3275" y="4345"/>
                  </a:cubicBezTo>
                  <a:cubicBezTo>
                    <a:pt x="3712" y="4253"/>
                    <a:pt x="4128" y="3992"/>
                    <a:pt x="4389" y="3626"/>
                  </a:cubicBezTo>
                  <a:cubicBezTo>
                    <a:pt x="4481" y="3498"/>
                    <a:pt x="4558" y="3362"/>
                    <a:pt x="4629" y="3220"/>
                  </a:cubicBezTo>
                  <a:cubicBezTo>
                    <a:pt x="4724" y="3041"/>
                    <a:pt x="4798" y="2831"/>
                    <a:pt x="4815" y="2624"/>
                  </a:cubicBezTo>
                  <a:cubicBezTo>
                    <a:pt x="4832" y="2394"/>
                    <a:pt x="4822" y="2143"/>
                    <a:pt x="4778" y="1917"/>
                  </a:cubicBezTo>
                  <a:cubicBezTo>
                    <a:pt x="4714" y="1598"/>
                    <a:pt x="4615" y="1277"/>
                    <a:pt x="4403" y="1023"/>
                  </a:cubicBezTo>
                  <a:cubicBezTo>
                    <a:pt x="4142" y="711"/>
                    <a:pt x="3800" y="460"/>
                    <a:pt x="3434" y="291"/>
                  </a:cubicBezTo>
                  <a:cubicBezTo>
                    <a:pt x="3271" y="217"/>
                    <a:pt x="3106" y="149"/>
                    <a:pt x="2932" y="112"/>
                  </a:cubicBezTo>
                  <a:cubicBezTo>
                    <a:pt x="2763" y="78"/>
                    <a:pt x="2594" y="54"/>
                    <a:pt x="2425" y="38"/>
                  </a:cubicBezTo>
                  <a:cubicBezTo>
                    <a:pt x="2277" y="24"/>
                    <a:pt x="2124" y="0"/>
                    <a:pt x="197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5" name="Google Shape;215;p38"/>
            <p:cNvSpPr/>
            <p:nvPr/>
          </p:nvSpPr>
          <p:spPr>
            <a:xfrm>
              <a:off x="12050903" y="-919030"/>
              <a:ext cx="318229" cy="327032"/>
            </a:xfrm>
            <a:custGeom>
              <a:avLst/>
              <a:gdLst/>
              <a:ahLst/>
              <a:cxnLst/>
              <a:rect l="l" t="t" r="r" b="b"/>
              <a:pathLst>
                <a:path w="3109" h="3195" extrusionOk="0">
                  <a:moveTo>
                    <a:pt x="1683" y="694"/>
                  </a:moveTo>
                  <a:cubicBezTo>
                    <a:pt x="1691" y="694"/>
                    <a:pt x="1699" y="694"/>
                    <a:pt x="1707" y="695"/>
                  </a:cubicBezTo>
                  <a:cubicBezTo>
                    <a:pt x="1724" y="695"/>
                    <a:pt x="1741" y="695"/>
                    <a:pt x="1758" y="699"/>
                  </a:cubicBezTo>
                  <a:cubicBezTo>
                    <a:pt x="1779" y="702"/>
                    <a:pt x="1796" y="709"/>
                    <a:pt x="1816" y="712"/>
                  </a:cubicBezTo>
                  <a:cubicBezTo>
                    <a:pt x="1840" y="722"/>
                    <a:pt x="1860" y="733"/>
                    <a:pt x="1880" y="739"/>
                  </a:cubicBezTo>
                  <a:cubicBezTo>
                    <a:pt x="1921" y="763"/>
                    <a:pt x="1958" y="783"/>
                    <a:pt x="1999" y="807"/>
                  </a:cubicBezTo>
                  <a:cubicBezTo>
                    <a:pt x="2032" y="834"/>
                    <a:pt x="2066" y="858"/>
                    <a:pt x="2100" y="885"/>
                  </a:cubicBezTo>
                  <a:cubicBezTo>
                    <a:pt x="2131" y="912"/>
                    <a:pt x="2161" y="942"/>
                    <a:pt x="2188" y="976"/>
                  </a:cubicBezTo>
                  <a:cubicBezTo>
                    <a:pt x="2205" y="994"/>
                    <a:pt x="2218" y="1014"/>
                    <a:pt x="2235" y="1037"/>
                  </a:cubicBezTo>
                  <a:cubicBezTo>
                    <a:pt x="2276" y="1102"/>
                    <a:pt x="2310" y="1166"/>
                    <a:pt x="2344" y="1237"/>
                  </a:cubicBezTo>
                  <a:cubicBezTo>
                    <a:pt x="2357" y="1261"/>
                    <a:pt x="2368" y="1288"/>
                    <a:pt x="2378" y="1315"/>
                  </a:cubicBezTo>
                  <a:cubicBezTo>
                    <a:pt x="2385" y="1336"/>
                    <a:pt x="2391" y="1356"/>
                    <a:pt x="2395" y="1376"/>
                  </a:cubicBezTo>
                  <a:cubicBezTo>
                    <a:pt x="2401" y="1413"/>
                    <a:pt x="2408" y="1450"/>
                    <a:pt x="2412" y="1484"/>
                  </a:cubicBezTo>
                  <a:lnTo>
                    <a:pt x="2412" y="1559"/>
                  </a:lnTo>
                  <a:cubicBezTo>
                    <a:pt x="2405" y="1636"/>
                    <a:pt x="2398" y="1714"/>
                    <a:pt x="2385" y="1792"/>
                  </a:cubicBezTo>
                  <a:cubicBezTo>
                    <a:pt x="2378" y="1839"/>
                    <a:pt x="2365" y="1884"/>
                    <a:pt x="2354" y="1928"/>
                  </a:cubicBezTo>
                  <a:cubicBezTo>
                    <a:pt x="2340" y="1965"/>
                    <a:pt x="2327" y="2002"/>
                    <a:pt x="2310" y="2039"/>
                  </a:cubicBezTo>
                  <a:cubicBezTo>
                    <a:pt x="2293" y="2067"/>
                    <a:pt x="2279" y="2091"/>
                    <a:pt x="2263" y="2117"/>
                  </a:cubicBezTo>
                  <a:cubicBezTo>
                    <a:pt x="2243" y="2148"/>
                    <a:pt x="2218" y="2178"/>
                    <a:pt x="2195" y="2209"/>
                  </a:cubicBezTo>
                  <a:cubicBezTo>
                    <a:pt x="2161" y="2246"/>
                    <a:pt x="2124" y="2283"/>
                    <a:pt x="2087" y="2317"/>
                  </a:cubicBezTo>
                  <a:cubicBezTo>
                    <a:pt x="2049" y="2347"/>
                    <a:pt x="2012" y="2378"/>
                    <a:pt x="1974" y="2405"/>
                  </a:cubicBezTo>
                  <a:cubicBezTo>
                    <a:pt x="1951" y="2422"/>
                    <a:pt x="1924" y="2436"/>
                    <a:pt x="1901" y="2449"/>
                  </a:cubicBezTo>
                  <a:cubicBezTo>
                    <a:pt x="1877" y="2460"/>
                    <a:pt x="1857" y="2469"/>
                    <a:pt x="1832" y="2477"/>
                  </a:cubicBezTo>
                  <a:cubicBezTo>
                    <a:pt x="1819" y="2483"/>
                    <a:pt x="1802" y="2486"/>
                    <a:pt x="1788" y="2490"/>
                  </a:cubicBezTo>
                  <a:cubicBezTo>
                    <a:pt x="1768" y="2494"/>
                    <a:pt x="1748" y="2497"/>
                    <a:pt x="1731" y="2497"/>
                  </a:cubicBezTo>
                  <a:lnTo>
                    <a:pt x="1677" y="2497"/>
                  </a:lnTo>
                  <a:cubicBezTo>
                    <a:pt x="1623" y="2494"/>
                    <a:pt x="1572" y="2490"/>
                    <a:pt x="1518" y="2480"/>
                  </a:cubicBezTo>
                  <a:cubicBezTo>
                    <a:pt x="1480" y="2469"/>
                    <a:pt x="1440" y="2460"/>
                    <a:pt x="1402" y="2449"/>
                  </a:cubicBezTo>
                  <a:cubicBezTo>
                    <a:pt x="1352" y="2433"/>
                    <a:pt x="1304" y="2412"/>
                    <a:pt x="1254" y="2388"/>
                  </a:cubicBezTo>
                  <a:cubicBezTo>
                    <a:pt x="1207" y="2364"/>
                    <a:pt x="1159" y="2338"/>
                    <a:pt x="1115" y="2307"/>
                  </a:cubicBezTo>
                  <a:cubicBezTo>
                    <a:pt x="1057" y="2266"/>
                    <a:pt x="1003" y="2226"/>
                    <a:pt x="949" y="2182"/>
                  </a:cubicBezTo>
                  <a:cubicBezTo>
                    <a:pt x="922" y="2155"/>
                    <a:pt x="891" y="2128"/>
                    <a:pt x="864" y="2097"/>
                  </a:cubicBezTo>
                  <a:cubicBezTo>
                    <a:pt x="847" y="2074"/>
                    <a:pt x="827" y="2050"/>
                    <a:pt x="810" y="2026"/>
                  </a:cubicBezTo>
                  <a:cubicBezTo>
                    <a:pt x="796" y="2002"/>
                    <a:pt x="783" y="1978"/>
                    <a:pt x="769" y="1955"/>
                  </a:cubicBezTo>
                  <a:cubicBezTo>
                    <a:pt x="763" y="1938"/>
                    <a:pt x="756" y="1921"/>
                    <a:pt x="749" y="1900"/>
                  </a:cubicBezTo>
                  <a:cubicBezTo>
                    <a:pt x="743" y="1884"/>
                    <a:pt x="739" y="1867"/>
                    <a:pt x="732" y="1847"/>
                  </a:cubicBezTo>
                  <a:cubicBezTo>
                    <a:pt x="725" y="1809"/>
                    <a:pt x="722" y="1772"/>
                    <a:pt x="719" y="1738"/>
                  </a:cubicBezTo>
                  <a:cubicBezTo>
                    <a:pt x="715" y="1694"/>
                    <a:pt x="715" y="1653"/>
                    <a:pt x="715" y="1610"/>
                  </a:cubicBezTo>
                  <a:cubicBezTo>
                    <a:pt x="719" y="1555"/>
                    <a:pt x="725" y="1501"/>
                    <a:pt x="735" y="1447"/>
                  </a:cubicBezTo>
                  <a:cubicBezTo>
                    <a:pt x="739" y="1423"/>
                    <a:pt x="746" y="1403"/>
                    <a:pt x="752" y="1380"/>
                  </a:cubicBezTo>
                  <a:cubicBezTo>
                    <a:pt x="783" y="1349"/>
                    <a:pt x="807" y="1311"/>
                    <a:pt x="824" y="1267"/>
                  </a:cubicBezTo>
                  <a:cubicBezTo>
                    <a:pt x="827" y="1250"/>
                    <a:pt x="834" y="1234"/>
                    <a:pt x="841" y="1217"/>
                  </a:cubicBezTo>
                  <a:cubicBezTo>
                    <a:pt x="841" y="1217"/>
                    <a:pt x="841" y="1214"/>
                    <a:pt x="844" y="1214"/>
                  </a:cubicBezTo>
                  <a:cubicBezTo>
                    <a:pt x="888" y="1156"/>
                    <a:pt x="932" y="1098"/>
                    <a:pt x="979" y="1044"/>
                  </a:cubicBezTo>
                  <a:cubicBezTo>
                    <a:pt x="1047" y="970"/>
                    <a:pt x="1115" y="902"/>
                    <a:pt x="1186" y="834"/>
                  </a:cubicBezTo>
                  <a:cubicBezTo>
                    <a:pt x="1207" y="817"/>
                    <a:pt x="1223" y="803"/>
                    <a:pt x="1243" y="790"/>
                  </a:cubicBezTo>
                  <a:cubicBezTo>
                    <a:pt x="1250" y="787"/>
                    <a:pt x="1257" y="783"/>
                    <a:pt x="1263" y="780"/>
                  </a:cubicBezTo>
                  <a:cubicBezTo>
                    <a:pt x="1349" y="753"/>
                    <a:pt x="1433" y="729"/>
                    <a:pt x="1518" y="709"/>
                  </a:cubicBezTo>
                  <a:cubicBezTo>
                    <a:pt x="1555" y="702"/>
                    <a:pt x="1593" y="699"/>
                    <a:pt x="1633" y="695"/>
                  </a:cubicBezTo>
                  <a:cubicBezTo>
                    <a:pt x="1649" y="695"/>
                    <a:pt x="1666" y="694"/>
                    <a:pt x="1683" y="694"/>
                  </a:cubicBezTo>
                  <a:close/>
                  <a:moveTo>
                    <a:pt x="1641" y="1"/>
                  </a:moveTo>
                  <a:cubicBezTo>
                    <a:pt x="1631" y="1"/>
                    <a:pt x="1622" y="1"/>
                    <a:pt x="1613" y="1"/>
                  </a:cubicBezTo>
                  <a:cubicBezTo>
                    <a:pt x="1437" y="11"/>
                    <a:pt x="1263" y="52"/>
                    <a:pt x="1098" y="106"/>
                  </a:cubicBezTo>
                  <a:cubicBezTo>
                    <a:pt x="1030" y="130"/>
                    <a:pt x="959" y="150"/>
                    <a:pt x="898" y="187"/>
                  </a:cubicBezTo>
                  <a:cubicBezTo>
                    <a:pt x="841" y="225"/>
                    <a:pt x="786" y="265"/>
                    <a:pt x="735" y="309"/>
                  </a:cubicBezTo>
                  <a:cubicBezTo>
                    <a:pt x="671" y="367"/>
                    <a:pt x="607" y="428"/>
                    <a:pt x="546" y="492"/>
                  </a:cubicBezTo>
                  <a:cubicBezTo>
                    <a:pt x="519" y="523"/>
                    <a:pt x="491" y="553"/>
                    <a:pt x="465" y="584"/>
                  </a:cubicBezTo>
                  <a:cubicBezTo>
                    <a:pt x="438" y="600"/>
                    <a:pt x="410" y="617"/>
                    <a:pt x="390" y="645"/>
                  </a:cubicBezTo>
                  <a:cubicBezTo>
                    <a:pt x="238" y="811"/>
                    <a:pt x="122" y="1020"/>
                    <a:pt x="72" y="1244"/>
                  </a:cubicBezTo>
                  <a:cubicBezTo>
                    <a:pt x="24" y="1458"/>
                    <a:pt x="1" y="1697"/>
                    <a:pt x="41" y="1914"/>
                  </a:cubicBezTo>
                  <a:cubicBezTo>
                    <a:pt x="89" y="2158"/>
                    <a:pt x="183" y="2375"/>
                    <a:pt x="353" y="2558"/>
                  </a:cubicBezTo>
                  <a:cubicBezTo>
                    <a:pt x="512" y="2737"/>
                    <a:pt x="705" y="2880"/>
                    <a:pt x="918" y="2991"/>
                  </a:cubicBezTo>
                  <a:cubicBezTo>
                    <a:pt x="1135" y="3110"/>
                    <a:pt x="1406" y="3191"/>
                    <a:pt x="1667" y="3194"/>
                  </a:cubicBezTo>
                  <a:cubicBezTo>
                    <a:pt x="1836" y="3194"/>
                    <a:pt x="1999" y="3167"/>
                    <a:pt x="2148" y="3096"/>
                  </a:cubicBezTo>
                  <a:cubicBezTo>
                    <a:pt x="2547" y="2907"/>
                    <a:pt x="2893" y="2555"/>
                    <a:pt x="3018" y="2121"/>
                  </a:cubicBezTo>
                  <a:cubicBezTo>
                    <a:pt x="3065" y="1948"/>
                    <a:pt x="3096" y="1766"/>
                    <a:pt x="3102" y="1583"/>
                  </a:cubicBezTo>
                  <a:cubicBezTo>
                    <a:pt x="3109" y="1359"/>
                    <a:pt x="3062" y="1149"/>
                    <a:pt x="2970" y="942"/>
                  </a:cubicBezTo>
                  <a:cubicBezTo>
                    <a:pt x="2855" y="686"/>
                    <a:pt x="2682" y="445"/>
                    <a:pt x="2449" y="279"/>
                  </a:cubicBezTo>
                  <a:cubicBezTo>
                    <a:pt x="2340" y="204"/>
                    <a:pt x="2232" y="133"/>
                    <a:pt x="2110" y="86"/>
                  </a:cubicBezTo>
                  <a:cubicBezTo>
                    <a:pt x="1960" y="28"/>
                    <a:pt x="1803" y="1"/>
                    <a:pt x="1641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6" name="Google Shape;216;p38"/>
            <p:cNvSpPr/>
            <p:nvPr/>
          </p:nvSpPr>
          <p:spPr>
            <a:xfrm>
              <a:off x="11848545" y="-1275845"/>
              <a:ext cx="264901" cy="266948"/>
            </a:xfrm>
            <a:custGeom>
              <a:avLst/>
              <a:gdLst/>
              <a:ahLst/>
              <a:cxnLst/>
              <a:rect l="l" t="t" r="r" b="b"/>
              <a:pathLst>
                <a:path w="2588" h="2608" extrusionOk="0">
                  <a:moveTo>
                    <a:pt x="1275" y="0"/>
                  </a:moveTo>
                  <a:cubicBezTo>
                    <a:pt x="1029" y="0"/>
                    <a:pt x="783" y="67"/>
                    <a:pt x="572" y="193"/>
                  </a:cubicBezTo>
                  <a:cubicBezTo>
                    <a:pt x="400" y="298"/>
                    <a:pt x="251" y="470"/>
                    <a:pt x="160" y="649"/>
                  </a:cubicBezTo>
                  <a:cubicBezTo>
                    <a:pt x="71" y="819"/>
                    <a:pt x="0" y="1002"/>
                    <a:pt x="4" y="1198"/>
                  </a:cubicBezTo>
                  <a:cubicBezTo>
                    <a:pt x="4" y="1540"/>
                    <a:pt x="136" y="1912"/>
                    <a:pt x="376" y="2167"/>
                  </a:cubicBezTo>
                  <a:cubicBezTo>
                    <a:pt x="477" y="2315"/>
                    <a:pt x="616" y="2441"/>
                    <a:pt x="786" y="2512"/>
                  </a:cubicBezTo>
                  <a:cubicBezTo>
                    <a:pt x="928" y="2573"/>
                    <a:pt x="1084" y="2603"/>
                    <a:pt x="1240" y="2607"/>
                  </a:cubicBezTo>
                  <a:cubicBezTo>
                    <a:pt x="1301" y="2607"/>
                    <a:pt x="1358" y="2603"/>
                    <a:pt x="1419" y="2597"/>
                  </a:cubicBezTo>
                  <a:cubicBezTo>
                    <a:pt x="1629" y="2570"/>
                    <a:pt x="1849" y="2512"/>
                    <a:pt x="2018" y="2376"/>
                  </a:cubicBezTo>
                  <a:cubicBezTo>
                    <a:pt x="2201" y="2228"/>
                    <a:pt x="2346" y="2045"/>
                    <a:pt x="2452" y="1831"/>
                  </a:cubicBezTo>
                  <a:cubicBezTo>
                    <a:pt x="2546" y="1638"/>
                    <a:pt x="2587" y="1439"/>
                    <a:pt x="2577" y="1226"/>
                  </a:cubicBezTo>
                  <a:cubicBezTo>
                    <a:pt x="2567" y="995"/>
                    <a:pt x="2499" y="754"/>
                    <a:pt x="2367" y="565"/>
                  </a:cubicBezTo>
                  <a:cubicBezTo>
                    <a:pt x="2232" y="376"/>
                    <a:pt x="2052" y="233"/>
                    <a:pt x="1846" y="132"/>
                  </a:cubicBezTo>
                  <a:cubicBezTo>
                    <a:pt x="1668" y="43"/>
                    <a:pt x="1472" y="0"/>
                    <a:pt x="1275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7" name="Google Shape;217;p38"/>
            <p:cNvSpPr/>
            <p:nvPr/>
          </p:nvSpPr>
          <p:spPr>
            <a:xfrm>
              <a:off x="12851228" y="-488008"/>
              <a:ext cx="317922" cy="325804"/>
            </a:xfrm>
            <a:custGeom>
              <a:avLst/>
              <a:gdLst/>
              <a:ahLst/>
              <a:cxnLst/>
              <a:rect l="l" t="t" r="r" b="b"/>
              <a:pathLst>
                <a:path w="3106" h="3183" extrusionOk="0">
                  <a:moveTo>
                    <a:pt x="1671" y="0"/>
                  </a:moveTo>
                  <a:cubicBezTo>
                    <a:pt x="1364" y="0"/>
                    <a:pt x="1053" y="112"/>
                    <a:pt x="810" y="294"/>
                  </a:cubicBezTo>
                  <a:cubicBezTo>
                    <a:pt x="711" y="368"/>
                    <a:pt x="623" y="453"/>
                    <a:pt x="542" y="544"/>
                  </a:cubicBezTo>
                  <a:cubicBezTo>
                    <a:pt x="528" y="554"/>
                    <a:pt x="515" y="568"/>
                    <a:pt x="502" y="578"/>
                  </a:cubicBezTo>
                  <a:cubicBezTo>
                    <a:pt x="372" y="717"/>
                    <a:pt x="255" y="873"/>
                    <a:pt x="183" y="1049"/>
                  </a:cubicBezTo>
                  <a:cubicBezTo>
                    <a:pt x="146" y="1143"/>
                    <a:pt x="116" y="1238"/>
                    <a:pt x="85" y="1337"/>
                  </a:cubicBezTo>
                  <a:cubicBezTo>
                    <a:pt x="24" y="1523"/>
                    <a:pt x="0" y="1716"/>
                    <a:pt x="7" y="1915"/>
                  </a:cubicBezTo>
                  <a:cubicBezTo>
                    <a:pt x="14" y="2098"/>
                    <a:pt x="75" y="2275"/>
                    <a:pt x="173" y="2431"/>
                  </a:cubicBezTo>
                  <a:cubicBezTo>
                    <a:pt x="369" y="2756"/>
                    <a:pt x="705" y="2989"/>
                    <a:pt x="1067" y="3098"/>
                  </a:cubicBezTo>
                  <a:cubicBezTo>
                    <a:pt x="1233" y="3145"/>
                    <a:pt x="1416" y="3179"/>
                    <a:pt x="1599" y="3182"/>
                  </a:cubicBezTo>
                  <a:cubicBezTo>
                    <a:pt x="1785" y="3182"/>
                    <a:pt x="1971" y="3155"/>
                    <a:pt x="2133" y="3077"/>
                  </a:cubicBezTo>
                  <a:cubicBezTo>
                    <a:pt x="2296" y="2999"/>
                    <a:pt x="2455" y="2901"/>
                    <a:pt x="2577" y="2765"/>
                  </a:cubicBezTo>
                  <a:cubicBezTo>
                    <a:pt x="2693" y="2640"/>
                    <a:pt x="2794" y="2504"/>
                    <a:pt x="2879" y="2356"/>
                  </a:cubicBezTo>
                  <a:cubicBezTo>
                    <a:pt x="2960" y="2207"/>
                    <a:pt x="3031" y="2051"/>
                    <a:pt x="3068" y="1882"/>
                  </a:cubicBezTo>
                  <a:cubicBezTo>
                    <a:pt x="3099" y="1729"/>
                    <a:pt x="3105" y="1567"/>
                    <a:pt x="3085" y="1411"/>
                  </a:cubicBezTo>
                  <a:cubicBezTo>
                    <a:pt x="3065" y="1238"/>
                    <a:pt x="3018" y="1073"/>
                    <a:pt x="2936" y="917"/>
                  </a:cubicBezTo>
                  <a:cubicBezTo>
                    <a:pt x="2885" y="826"/>
                    <a:pt x="2827" y="737"/>
                    <a:pt x="2766" y="649"/>
                  </a:cubicBezTo>
                  <a:cubicBezTo>
                    <a:pt x="2693" y="544"/>
                    <a:pt x="2621" y="432"/>
                    <a:pt x="2526" y="344"/>
                  </a:cubicBezTo>
                  <a:cubicBezTo>
                    <a:pt x="2391" y="226"/>
                    <a:pt x="2246" y="135"/>
                    <a:pt x="2072" y="71"/>
                  </a:cubicBezTo>
                  <a:cubicBezTo>
                    <a:pt x="1944" y="22"/>
                    <a:pt x="1808" y="0"/>
                    <a:pt x="1671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8" name="Google Shape;218;p38"/>
            <p:cNvSpPr/>
            <p:nvPr/>
          </p:nvSpPr>
          <p:spPr>
            <a:xfrm>
              <a:off x="13310091" y="-608583"/>
              <a:ext cx="237879" cy="238698"/>
            </a:xfrm>
            <a:custGeom>
              <a:avLst/>
              <a:gdLst/>
              <a:ahLst/>
              <a:cxnLst/>
              <a:rect l="l" t="t" r="r" b="b"/>
              <a:pathLst>
                <a:path w="2324" h="2332" extrusionOk="0">
                  <a:moveTo>
                    <a:pt x="1237" y="693"/>
                  </a:moveTo>
                  <a:cubicBezTo>
                    <a:pt x="1253" y="696"/>
                    <a:pt x="1270" y="703"/>
                    <a:pt x="1287" y="707"/>
                  </a:cubicBezTo>
                  <a:cubicBezTo>
                    <a:pt x="1304" y="713"/>
                    <a:pt x="1318" y="716"/>
                    <a:pt x="1331" y="724"/>
                  </a:cubicBezTo>
                  <a:cubicBezTo>
                    <a:pt x="1365" y="741"/>
                    <a:pt x="1395" y="761"/>
                    <a:pt x="1426" y="781"/>
                  </a:cubicBezTo>
                  <a:cubicBezTo>
                    <a:pt x="1440" y="791"/>
                    <a:pt x="1453" y="802"/>
                    <a:pt x="1470" y="815"/>
                  </a:cubicBezTo>
                  <a:lnTo>
                    <a:pt x="1501" y="845"/>
                  </a:lnTo>
                  <a:cubicBezTo>
                    <a:pt x="1511" y="858"/>
                    <a:pt x="1524" y="872"/>
                    <a:pt x="1534" y="886"/>
                  </a:cubicBezTo>
                  <a:cubicBezTo>
                    <a:pt x="1537" y="893"/>
                    <a:pt x="1541" y="896"/>
                    <a:pt x="1541" y="903"/>
                  </a:cubicBezTo>
                  <a:cubicBezTo>
                    <a:pt x="1551" y="923"/>
                    <a:pt x="1562" y="944"/>
                    <a:pt x="1568" y="967"/>
                  </a:cubicBezTo>
                  <a:cubicBezTo>
                    <a:pt x="1575" y="991"/>
                    <a:pt x="1582" y="1018"/>
                    <a:pt x="1589" y="1045"/>
                  </a:cubicBezTo>
                  <a:cubicBezTo>
                    <a:pt x="1592" y="1058"/>
                    <a:pt x="1592" y="1072"/>
                    <a:pt x="1595" y="1089"/>
                  </a:cubicBezTo>
                  <a:lnTo>
                    <a:pt x="1595" y="1188"/>
                  </a:lnTo>
                  <a:cubicBezTo>
                    <a:pt x="1595" y="1211"/>
                    <a:pt x="1592" y="1238"/>
                    <a:pt x="1589" y="1262"/>
                  </a:cubicBezTo>
                  <a:cubicBezTo>
                    <a:pt x="1585" y="1272"/>
                    <a:pt x="1582" y="1285"/>
                    <a:pt x="1578" y="1296"/>
                  </a:cubicBezTo>
                  <a:cubicBezTo>
                    <a:pt x="1578" y="1302"/>
                    <a:pt x="1575" y="1310"/>
                    <a:pt x="1572" y="1316"/>
                  </a:cubicBezTo>
                  <a:cubicBezTo>
                    <a:pt x="1554" y="1346"/>
                    <a:pt x="1537" y="1374"/>
                    <a:pt x="1521" y="1401"/>
                  </a:cubicBezTo>
                  <a:cubicBezTo>
                    <a:pt x="1507" y="1421"/>
                    <a:pt x="1490" y="1441"/>
                    <a:pt x="1473" y="1461"/>
                  </a:cubicBezTo>
                  <a:cubicBezTo>
                    <a:pt x="1460" y="1479"/>
                    <a:pt x="1443" y="1492"/>
                    <a:pt x="1429" y="1505"/>
                  </a:cubicBezTo>
                  <a:cubicBezTo>
                    <a:pt x="1402" y="1526"/>
                    <a:pt x="1375" y="1546"/>
                    <a:pt x="1348" y="1566"/>
                  </a:cubicBezTo>
                  <a:cubicBezTo>
                    <a:pt x="1331" y="1577"/>
                    <a:pt x="1318" y="1583"/>
                    <a:pt x="1301" y="1594"/>
                  </a:cubicBezTo>
                  <a:cubicBezTo>
                    <a:pt x="1281" y="1604"/>
                    <a:pt x="1260" y="1610"/>
                    <a:pt x="1240" y="1618"/>
                  </a:cubicBezTo>
                  <a:cubicBezTo>
                    <a:pt x="1223" y="1624"/>
                    <a:pt x="1206" y="1627"/>
                    <a:pt x="1189" y="1635"/>
                  </a:cubicBezTo>
                  <a:cubicBezTo>
                    <a:pt x="1176" y="1635"/>
                    <a:pt x="1159" y="1638"/>
                    <a:pt x="1145" y="1638"/>
                  </a:cubicBezTo>
                  <a:cubicBezTo>
                    <a:pt x="1136" y="1639"/>
                    <a:pt x="1128" y="1640"/>
                    <a:pt x="1119" y="1640"/>
                  </a:cubicBezTo>
                  <a:cubicBezTo>
                    <a:pt x="1111" y="1640"/>
                    <a:pt x="1103" y="1639"/>
                    <a:pt x="1094" y="1638"/>
                  </a:cubicBezTo>
                  <a:cubicBezTo>
                    <a:pt x="1077" y="1638"/>
                    <a:pt x="1060" y="1635"/>
                    <a:pt x="1043" y="1635"/>
                  </a:cubicBezTo>
                  <a:cubicBezTo>
                    <a:pt x="1034" y="1631"/>
                    <a:pt x="1023" y="1627"/>
                    <a:pt x="1013" y="1624"/>
                  </a:cubicBezTo>
                  <a:cubicBezTo>
                    <a:pt x="1006" y="1624"/>
                    <a:pt x="1003" y="1621"/>
                    <a:pt x="996" y="1618"/>
                  </a:cubicBezTo>
                  <a:cubicBezTo>
                    <a:pt x="973" y="1607"/>
                    <a:pt x="952" y="1594"/>
                    <a:pt x="928" y="1580"/>
                  </a:cubicBezTo>
                  <a:cubicBezTo>
                    <a:pt x="904" y="1563"/>
                    <a:pt x="881" y="1543"/>
                    <a:pt x="857" y="1522"/>
                  </a:cubicBezTo>
                  <a:cubicBezTo>
                    <a:pt x="837" y="1505"/>
                    <a:pt x="820" y="1488"/>
                    <a:pt x="803" y="1468"/>
                  </a:cubicBezTo>
                  <a:cubicBezTo>
                    <a:pt x="793" y="1455"/>
                    <a:pt x="779" y="1438"/>
                    <a:pt x="769" y="1424"/>
                  </a:cubicBezTo>
                  <a:cubicBezTo>
                    <a:pt x="762" y="1414"/>
                    <a:pt x="756" y="1401"/>
                    <a:pt x="749" y="1391"/>
                  </a:cubicBezTo>
                  <a:cubicBezTo>
                    <a:pt x="739" y="1370"/>
                    <a:pt x="729" y="1350"/>
                    <a:pt x="721" y="1333"/>
                  </a:cubicBezTo>
                  <a:cubicBezTo>
                    <a:pt x="715" y="1310"/>
                    <a:pt x="708" y="1289"/>
                    <a:pt x="704" y="1265"/>
                  </a:cubicBezTo>
                  <a:cubicBezTo>
                    <a:pt x="701" y="1252"/>
                    <a:pt x="698" y="1235"/>
                    <a:pt x="698" y="1218"/>
                  </a:cubicBezTo>
                  <a:lnTo>
                    <a:pt x="698" y="1167"/>
                  </a:lnTo>
                  <a:cubicBezTo>
                    <a:pt x="698" y="1156"/>
                    <a:pt x="698" y="1144"/>
                    <a:pt x="700" y="1133"/>
                  </a:cubicBezTo>
                  <a:lnTo>
                    <a:pt x="700" y="1133"/>
                  </a:lnTo>
                  <a:cubicBezTo>
                    <a:pt x="698" y="1139"/>
                    <a:pt x="698" y="1144"/>
                    <a:pt x="698" y="1150"/>
                  </a:cubicBezTo>
                  <a:lnTo>
                    <a:pt x="698" y="1143"/>
                  </a:lnTo>
                  <a:cubicBezTo>
                    <a:pt x="698" y="1140"/>
                    <a:pt x="698" y="1137"/>
                    <a:pt x="700" y="1133"/>
                  </a:cubicBezTo>
                  <a:lnTo>
                    <a:pt x="700" y="1133"/>
                  </a:lnTo>
                  <a:cubicBezTo>
                    <a:pt x="700" y="1133"/>
                    <a:pt x="700" y="1133"/>
                    <a:pt x="700" y="1133"/>
                  </a:cubicBezTo>
                  <a:lnTo>
                    <a:pt x="700" y="1133"/>
                  </a:lnTo>
                  <a:cubicBezTo>
                    <a:pt x="700" y="1132"/>
                    <a:pt x="701" y="1131"/>
                    <a:pt x="701" y="1130"/>
                  </a:cubicBezTo>
                  <a:lnTo>
                    <a:pt x="701" y="1130"/>
                  </a:lnTo>
                  <a:cubicBezTo>
                    <a:pt x="701" y="1131"/>
                    <a:pt x="700" y="1132"/>
                    <a:pt x="700" y="1133"/>
                  </a:cubicBezTo>
                  <a:lnTo>
                    <a:pt x="700" y="1133"/>
                  </a:lnTo>
                  <a:cubicBezTo>
                    <a:pt x="700" y="1131"/>
                    <a:pt x="701" y="1129"/>
                    <a:pt x="701" y="1127"/>
                  </a:cubicBezTo>
                  <a:cubicBezTo>
                    <a:pt x="704" y="1116"/>
                    <a:pt x="704" y="1106"/>
                    <a:pt x="708" y="1099"/>
                  </a:cubicBezTo>
                  <a:cubicBezTo>
                    <a:pt x="715" y="1082"/>
                    <a:pt x="718" y="1069"/>
                    <a:pt x="725" y="1055"/>
                  </a:cubicBezTo>
                  <a:cubicBezTo>
                    <a:pt x="732" y="1045"/>
                    <a:pt x="735" y="1035"/>
                    <a:pt x="742" y="1028"/>
                  </a:cubicBezTo>
                  <a:lnTo>
                    <a:pt x="742" y="1025"/>
                  </a:lnTo>
                  <a:cubicBezTo>
                    <a:pt x="749" y="1018"/>
                    <a:pt x="756" y="1015"/>
                    <a:pt x="762" y="1008"/>
                  </a:cubicBezTo>
                  <a:cubicBezTo>
                    <a:pt x="790" y="977"/>
                    <a:pt x="817" y="950"/>
                    <a:pt x="843" y="927"/>
                  </a:cubicBezTo>
                  <a:cubicBezTo>
                    <a:pt x="871" y="906"/>
                    <a:pt x="895" y="886"/>
                    <a:pt x="915" y="858"/>
                  </a:cubicBezTo>
                  <a:cubicBezTo>
                    <a:pt x="952" y="828"/>
                    <a:pt x="993" y="798"/>
                    <a:pt x="1034" y="767"/>
                  </a:cubicBezTo>
                  <a:cubicBezTo>
                    <a:pt x="1057" y="754"/>
                    <a:pt x="1084" y="741"/>
                    <a:pt x="1107" y="727"/>
                  </a:cubicBezTo>
                  <a:cubicBezTo>
                    <a:pt x="1125" y="716"/>
                    <a:pt x="1142" y="710"/>
                    <a:pt x="1162" y="703"/>
                  </a:cubicBezTo>
                  <a:cubicBezTo>
                    <a:pt x="1172" y="700"/>
                    <a:pt x="1182" y="700"/>
                    <a:pt x="1192" y="696"/>
                  </a:cubicBezTo>
                  <a:cubicBezTo>
                    <a:pt x="1199" y="693"/>
                    <a:pt x="1206" y="693"/>
                    <a:pt x="1209" y="693"/>
                  </a:cubicBezTo>
                  <a:close/>
                  <a:moveTo>
                    <a:pt x="1213" y="1"/>
                  </a:moveTo>
                  <a:cubicBezTo>
                    <a:pt x="916" y="1"/>
                    <a:pt x="643" y="171"/>
                    <a:pt x="420" y="371"/>
                  </a:cubicBezTo>
                  <a:cubicBezTo>
                    <a:pt x="383" y="399"/>
                    <a:pt x="346" y="432"/>
                    <a:pt x="315" y="466"/>
                  </a:cubicBezTo>
                  <a:cubicBezTo>
                    <a:pt x="254" y="524"/>
                    <a:pt x="204" y="585"/>
                    <a:pt x="160" y="655"/>
                  </a:cubicBezTo>
                  <a:cubicBezTo>
                    <a:pt x="68" y="802"/>
                    <a:pt x="10" y="971"/>
                    <a:pt x="7" y="1143"/>
                  </a:cubicBezTo>
                  <a:cubicBezTo>
                    <a:pt x="1" y="1340"/>
                    <a:pt x="41" y="1553"/>
                    <a:pt x="143" y="1726"/>
                  </a:cubicBezTo>
                  <a:cubicBezTo>
                    <a:pt x="248" y="1899"/>
                    <a:pt x="379" y="2044"/>
                    <a:pt x="549" y="2155"/>
                  </a:cubicBezTo>
                  <a:cubicBezTo>
                    <a:pt x="712" y="2264"/>
                    <a:pt x="891" y="2329"/>
                    <a:pt x="1087" y="2332"/>
                  </a:cubicBezTo>
                  <a:cubicBezTo>
                    <a:pt x="1273" y="2332"/>
                    <a:pt x="1456" y="2294"/>
                    <a:pt x="1623" y="2203"/>
                  </a:cubicBezTo>
                  <a:cubicBezTo>
                    <a:pt x="1775" y="2122"/>
                    <a:pt x="1917" y="2013"/>
                    <a:pt x="2025" y="1878"/>
                  </a:cubicBezTo>
                  <a:cubicBezTo>
                    <a:pt x="2127" y="1752"/>
                    <a:pt x="2218" y="1610"/>
                    <a:pt x="2253" y="1452"/>
                  </a:cubicBezTo>
                  <a:cubicBezTo>
                    <a:pt x="2323" y="1136"/>
                    <a:pt x="2289" y="798"/>
                    <a:pt x="2120" y="520"/>
                  </a:cubicBezTo>
                  <a:cubicBezTo>
                    <a:pt x="1961" y="256"/>
                    <a:pt x="1659" y="73"/>
                    <a:pt x="1365" y="16"/>
                  </a:cubicBezTo>
                  <a:cubicBezTo>
                    <a:pt x="1314" y="5"/>
                    <a:pt x="1263" y="1"/>
                    <a:pt x="1213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10548107" y="-38766"/>
              <a:ext cx="161622" cy="159985"/>
            </a:xfrm>
            <a:custGeom>
              <a:avLst/>
              <a:gdLst/>
              <a:ahLst/>
              <a:cxnLst/>
              <a:rect l="l" t="t" r="r" b="b"/>
              <a:pathLst>
                <a:path w="1579" h="1563" extrusionOk="0">
                  <a:moveTo>
                    <a:pt x="807" y="1"/>
                  </a:moveTo>
                  <a:cubicBezTo>
                    <a:pt x="590" y="1"/>
                    <a:pt x="375" y="77"/>
                    <a:pt x="224" y="236"/>
                  </a:cubicBezTo>
                  <a:cubicBezTo>
                    <a:pt x="98" y="371"/>
                    <a:pt x="1" y="558"/>
                    <a:pt x="17" y="747"/>
                  </a:cubicBezTo>
                  <a:cubicBezTo>
                    <a:pt x="25" y="828"/>
                    <a:pt x="42" y="913"/>
                    <a:pt x="75" y="984"/>
                  </a:cubicBezTo>
                  <a:cubicBezTo>
                    <a:pt x="82" y="1082"/>
                    <a:pt x="119" y="1167"/>
                    <a:pt x="180" y="1248"/>
                  </a:cubicBezTo>
                  <a:cubicBezTo>
                    <a:pt x="295" y="1407"/>
                    <a:pt x="448" y="1499"/>
                    <a:pt x="634" y="1546"/>
                  </a:cubicBezTo>
                  <a:cubicBezTo>
                    <a:pt x="675" y="1556"/>
                    <a:pt x="715" y="1560"/>
                    <a:pt x="759" y="1563"/>
                  </a:cubicBezTo>
                  <a:cubicBezTo>
                    <a:pt x="922" y="1563"/>
                    <a:pt x="1091" y="1495"/>
                    <a:pt x="1216" y="1397"/>
                  </a:cubicBezTo>
                  <a:cubicBezTo>
                    <a:pt x="1352" y="1299"/>
                    <a:pt x="1474" y="1143"/>
                    <a:pt x="1525" y="980"/>
                  </a:cubicBezTo>
                  <a:cubicBezTo>
                    <a:pt x="1575" y="805"/>
                    <a:pt x="1578" y="639"/>
                    <a:pt x="1528" y="462"/>
                  </a:cubicBezTo>
                  <a:cubicBezTo>
                    <a:pt x="1484" y="306"/>
                    <a:pt x="1352" y="161"/>
                    <a:pt x="1209" y="94"/>
                  </a:cubicBezTo>
                  <a:cubicBezTo>
                    <a:pt x="1086" y="32"/>
                    <a:pt x="946" y="1"/>
                    <a:pt x="807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13317359" y="-1153529"/>
              <a:ext cx="146781" cy="137261"/>
            </a:xfrm>
            <a:custGeom>
              <a:avLst/>
              <a:gdLst/>
              <a:ahLst/>
              <a:cxnLst/>
              <a:rect l="l" t="t" r="r" b="b"/>
              <a:pathLst>
                <a:path w="1434" h="1341" extrusionOk="0">
                  <a:moveTo>
                    <a:pt x="757" y="0"/>
                  </a:moveTo>
                  <a:cubicBezTo>
                    <a:pt x="704" y="0"/>
                    <a:pt x="651" y="6"/>
                    <a:pt x="597" y="20"/>
                  </a:cubicBezTo>
                  <a:cubicBezTo>
                    <a:pt x="519" y="40"/>
                    <a:pt x="447" y="78"/>
                    <a:pt x="380" y="122"/>
                  </a:cubicBezTo>
                  <a:cubicBezTo>
                    <a:pt x="295" y="142"/>
                    <a:pt x="217" y="189"/>
                    <a:pt x="166" y="267"/>
                  </a:cubicBezTo>
                  <a:cubicBezTo>
                    <a:pt x="130" y="331"/>
                    <a:pt x="89" y="400"/>
                    <a:pt x="75" y="473"/>
                  </a:cubicBezTo>
                  <a:lnTo>
                    <a:pt x="75" y="478"/>
                  </a:lnTo>
                  <a:cubicBezTo>
                    <a:pt x="65" y="501"/>
                    <a:pt x="55" y="521"/>
                    <a:pt x="48" y="545"/>
                  </a:cubicBezTo>
                  <a:cubicBezTo>
                    <a:pt x="0" y="664"/>
                    <a:pt x="38" y="795"/>
                    <a:pt x="116" y="887"/>
                  </a:cubicBezTo>
                  <a:cubicBezTo>
                    <a:pt x="143" y="985"/>
                    <a:pt x="180" y="1070"/>
                    <a:pt x="251" y="1148"/>
                  </a:cubicBezTo>
                  <a:cubicBezTo>
                    <a:pt x="302" y="1205"/>
                    <a:pt x="377" y="1259"/>
                    <a:pt x="451" y="1280"/>
                  </a:cubicBezTo>
                  <a:cubicBezTo>
                    <a:pt x="495" y="1293"/>
                    <a:pt x="536" y="1303"/>
                    <a:pt x="580" y="1306"/>
                  </a:cubicBezTo>
                  <a:cubicBezTo>
                    <a:pt x="647" y="1327"/>
                    <a:pt x="715" y="1341"/>
                    <a:pt x="786" y="1341"/>
                  </a:cubicBezTo>
                  <a:cubicBezTo>
                    <a:pt x="874" y="1341"/>
                    <a:pt x="963" y="1327"/>
                    <a:pt x="1050" y="1297"/>
                  </a:cubicBezTo>
                  <a:cubicBezTo>
                    <a:pt x="1321" y="1205"/>
                    <a:pt x="1433" y="897"/>
                    <a:pt x="1433" y="633"/>
                  </a:cubicBezTo>
                  <a:cubicBezTo>
                    <a:pt x="1433" y="518"/>
                    <a:pt x="1419" y="413"/>
                    <a:pt x="1362" y="311"/>
                  </a:cubicBezTo>
                  <a:cubicBezTo>
                    <a:pt x="1314" y="234"/>
                    <a:pt x="1257" y="179"/>
                    <a:pt x="1182" y="125"/>
                  </a:cubicBezTo>
                  <a:cubicBezTo>
                    <a:pt x="1145" y="98"/>
                    <a:pt x="1097" y="78"/>
                    <a:pt x="1057" y="61"/>
                  </a:cubicBezTo>
                  <a:cubicBezTo>
                    <a:pt x="1010" y="40"/>
                    <a:pt x="955" y="20"/>
                    <a:pt x="905" y="14"/>
                  </a:cubicBezTo>
                  <a:cubicBezTo>
                    <a:pt x="854" y="5"/>
                    <a:pt x="805" y="0"/>
                    <a:pt x="757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11685286" y="-106935"/>
              <a:ext cx="71548" cy="70831"/>
            </a:xfrm>
            <a:custGeom>
              <a:avLst/>
              <a:gdLst/>
              <a:ahLst/>
              <a:cxnLst/>
              <a:rect l="l" t="t" r="r" b="b"/>
              <a:pathLst>
                <a:path w="699" h="692" extrusionOk="0">
                  <a:moveTo>
                    <a:pt x="337" y="0"/>
                  </a:moveTo>
                  <a:cubicBezTo>
                    <a:pt x="150" y="0"/>
                    <a:pt x="0" y="172"/>
                    <a:pt x="4" y="353"/>
                  </a:cubicBezTo>
                  <a:cubicBezTo>
                    <a:pt x="7" y="546"/>
                    <a:pt x="167" y="691"/>
                    <a:pt x="356" y="691"/>
                  </a:cubicBezTo>
                  <a:cubicBezTo>
                    <a:pt x="358" y="691"/>
                    <a:pt x="360" y="691"/>
                    <a:pt x="363" y="691"/>
                  </a:cubicBezTo>
                  <a:cubicBezTo>
                    <a:pt x="546" y="691"/>
                    <a:pt x="698" y="523"/>
                    <a:pt x="695" y="339"/>
                  </a:cubicBezTo>
                  <a:cubicBezTo>
                    <a:pt x="691" y="150"/>
                    <a:pt x="532" y="5"/>
                    <a:pt x="342" y="0"/>
                  </a:cubicBezTo>
                  <a:cubicBezTo>
                    <a:pt x="340" y="0"/>
                    <a:pt x="339" y="0"/>
                    <a:pt x="337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11784777" y="-120036"/>
              <a:ext cx="71548" cy="71138"/>
            </a:xfrm>
            <a:custGeom>
              <a:avLst/>
              <a:gdLst/>
              <a:ahLst/>
              <a:cxnLst/>
              <a:rect l="l" t="t" r="r" b="b"/>
              <a:pathLst>
                <a:path w="699" h="695" extrusionOk="0">
                  <a:moveTo>
                    <a:pt x="342" y="0"/>
                  </a:moveTo>
                  <a:cubicBezTo>
                    <a:pt x="156" y="0"/>
                    <a:pt x="0" y="169"/>
                    <a:pt x="3" y="352"/>
                  </a:cubicBezTo>
                  <a:cubicBezTo>
                    <a:pt x="7" y="545"/>
                    <a:pt x="166" y="691"/>
                    <a:pt x="356" y="694"/>
                  </a:cubicBezTo>
                  <a:cubicBezTo>
                    <a:pt x="542" y="694"/>
                    <a:pt x="698" y="525"/>
                    <a:pt x="694" y="342"/>
                  </a:cubicBezTo>
                  <a:cubicBezTo>
                    <a:pt x="691" y="149"/>
                    <a:pt x="532" y="3"/>
                    <a:pt x="34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11493266" y="-1157111"/>
              <a:ext cx="71446" cy="70831"/>
            </a:xfrm>
            <a:custGeom>
              <a:avLst/>
              <a:gdLst/>
              <a:ahLst/>
              <a:cxnLst/>
              <a:rect l="l" t="t" r="r" b="b"/>
              <a:pathLst>
                <a:path w="698" h="692" extrusionOk="0">
                  <a:moveTo>
                    <a:pt x="337" y="1"/>
                  </a:moveTo>
                  <a:cubicBezTo>
                    <a:pt x="154" y="1"/>
                    <a:pt x="0" y="172"/>
                    <a:pt x="4" y="353"/>
                  </a:cubicBezTo>
                  <a:cubicBezTo>
                    <a:pt x="7" y="543"/>
                    <a:pt x="166" y="688"/>
                    <a:pt x="356" y="691"/>
                  </a:cubicBezTo>
                  <a:cubicBezTo>
                    <a:pt x="359" y="691"/>
                    <a:pt x="361" y="691"/>
                    <a:pt x="363" y="691"/>
                  </a:cubicBezTo>
                  <a:cubicBezTo>
                    <a:pt x="546" y="691"/>
                    <a:pt x="698" y="520"/>
                    <a:pt x="694" y="339"/>
                  </a:cubicBezTo>
                  <a:cubicBezTo>
                    <a:pt x="691" y="147"/>
                    <a:pt x="532" y="1"/>
                    <a:pt x="343" y="1"/>
                  </a:cubicBezTo>
                  <a:cubicBezTo>
                    <a:pt x="341" y="1"/>
                    <a:pt x="339" y="1"/>
                    <a:pt x="337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13599453" y="-129351"/>
              <a:ext cx="71138" cy="70729"/>
            </a:xfrm>
            <a:custGeom>
              <a:avLst/>
              <a:gdLst/>
              <a:ahLst/>
              <a:cxnLst/>
              <a:rect l="l" t="t" r="r" b="b"/>
              <a:pathLst>
                <a:path w="695" h="691" extrusionOk="0">
                  <a:moveTo>
                    <a:pt x="350" y="0"/>
                  </a:moveTo>
                  <a:cubicBezTo>
                    <a:pt x="160" y="0"/>
                    <a:pt x="4" y="159"/>
                    <a:pt x="1" y="345"/>
                  </a:cubicBezTo>
                  <a:cubicBezTo>
                    <a:pt x="1" y="535"/>
                    <a:pt x="157" y="691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39" y="691"/>
                    <a:pt x="692" y="533"/>
                    <a:pt x="695" y="349"/>
                  </a:cubicBezTo>
                  <a:cubicBezTo>
                    <a:pt x="695" y="159"/>
                    <a:pt x="536" y="3"/>
                    <a:pt x="350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13662504" y="-219527"/>
              <a:ext cx="71138" cy="70729"/>
            </a:xfrm>
            <a:custGeom>
              <a:avLst/>
              <a:gdLst/>
              <a:ahLst/>
              <a:cxnLst/>
              <a:rect l="l" t="t" r="r" b="b"/>
              <a:pathLst>
                <a:path w="695" h="691" extrusionOk="0">
                  <a:moveTo>
                    <a:pt x="350" y="0"/>
                  </a:moveTo>
                  <a:cubicBezTo>
                    <a:pt x="337" y="0"/>
                    <a:pt x="326" y="7"/>
                    <a:pt x="316" y="7"/>
                  </a:cubicBezTo>
                  <a:cubicBezTo>
                    <a:pt x="143" y="24"/>
                    <a:pt x="4" y="170"/>
                    <a:pt x="1" y="346"/>
                  </a:cubicBezTo>
                  <a:cubicBezTo>
                    <a:pt x="1" y="522"/>
                    <a:pt x="143" y="667"/>
                    <a:pt x="316" y="684"/>
                  </a:cubicBezTo>
                  <a:cubicBezTo>
                    <a:pt x="326" y="688"/>
                    <a:pt x="337" y="691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40" y="691"/>
                    <a:pt x="692" y="534"/>
                    <a:pt x="695" y="349"/>
                  </a:cubicBezTo>
                  <a:cubicBezTo>
                    <a:pt x="695" y="159"/>
                    <a:pt x="536" y="3"/>
                    <a:pt x="350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13066790" y="-1299796"/>
              <a:ext cx="71138" cy="71138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9" y="0"/>
                  </a:moveTo>
                  <a:cubicBezTo>
                    <a:pt x="160" y="0"/>
                    <a:pt x="4" y="159"/>
                    <a:pt x="1" y="345"/>
                  </a:cubicBezTo>
                  <a:cubicBezTo>
                    <a:pt x="1" y="535"/>
                    <a:pt x="160" y="691"/>
                    <a:pt x="346" y="694"/>
                  </a:cubicBezTo>
                  <a:cubicBezTo>
                    <a:pt x="535" y="694"/>
                    <a:pt x="691" y="535"/>
                    <a:pt x="695" y="349"/>
                  </a:cubicBezTo>
                  <a:cubicBezTo>
                    <a:pt x="695" y="159"/>
                    <a:pt x="539" y="3"/>
                    <a:pt x="349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7" name="Google Shape;227;p38"/>
            <p:cNvSpPr/>
            <p:nvPr/>
          </p:nvSpPr>
          <p:spPr>
            <a:xfrm>
              <a:off x="10206339" y="634739"/>
              <a:ext cx="71138" cy="7083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4" y="1"/>
                  </a:moveTo>
                  <a:cubicBezTo>
                    <a:pt x="157" y="1"/>
                    <a:pt x="4" y="159"/>
                    <a:pt x="1" y="343"/>
                  </a:cubicBezTo>
                  <a:cubicBezTo>
                    <a:pt x="1" y="533"/>
                    <a:pt x="157" y="689"/>
                    <a:pt x="346" y="692"/>
                  </a:cubicBezTo>
                  <a:cubicBezTo>
                    <a:pt x="348" y="692"/>
                    <a:pt x="350" y="692"/>
                    <a:pt x="352" y="692"/>
                  </a:cubicBezTo>
                  <a:cubicBezTo>
                    <a:pt x="539" y="692"/>
                    <a:pt x="692" y="534"/>
                    <a:pt x="692" y="346"/>
                  </a:cubicBezTo>
                  <a:cubicBezTo>
                    <a:pt x="695" y="160"/>
                    <a:pt x="536" y="4"/>
                    <a:pt x="349" y="1"/>
                  </a:cubicBezTo>
                  <a:cubicBezTo>
                    <a:pt x="347" y="1"/>
                    <a:pt x="346" y="1"/>
                    <a:pt x="344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8" name="Google Shape;228;p38"/>
            <p:cNvSpPr/>
            <p:nvPr/>
          </p:nvSpPr>
          <p:spPr>
            <a:xfrm>
              <a:off x="10306136" y="591136"/>
              <a:ext cx="71138" cy="7083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4" y="0"/>
                  </a:moveTo>
                  <a:cubicBezTo>
                    <a:pt x="157" y="0"/>
                    <a:pt x="1" y="158"/>
                    <a:pt x="1" y="346"/>
                  </a:cubicBezTo>
                  <a:cubicBezTo>
                    <a:pt x="1" y="532"/>
                    <a:pt x="157" y="688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36" y="691"/>
                    <a:pt x="692" y="533"/>
                    <a:pt x="692" y="349"/>
                  </a:cubicBezTo>
                  <a:cubicBezTo>
                    <a:pt x="695" y="160"/>
                    <a:pt x="536" y="4"/>
                    <a:pt x="350" y="0"/>
                  </a:cubicBezTo>
                  <a:cubicBezTo>
                    <a:pt x="348" y="0"/>
                    <a:pt x="346" y="0"/>
                    <a:pt x="344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14352591" y="-136721"/>
              <a:ext cx="409" cy="102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0CC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14351568" y="-138461"/>
              <a:ext cx="1126" cy="1842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8"/>
                    <a:pt x="1" y="0"/>
                  </a:cubicBezTo>
                  <a:cubicBezTo>
                    <a:pt x="4" y="8"/>
                    <a:pt x="7" y="11"/>
                    <a:pt x="11" y="18"/>
                  </a:cubicBezTo>
                  <a:close/>
                </a:path>
              </a:pathLst>
            </a:custGeom>
            <a:solidFill>
              <a:srgbClr val="FFD0CC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9817487" y="-1773297"/>
              <a:ext cx="5289119" cy="3179429"/>
            </a:xfrm>
            <a:custGeom>
              <a:avLst/>
              <a:gdLst/>
              <a:ahLst/>
              <a:cxnLst/>
              <a:rect l="l" t="t" r="r" b="b"/>
              <a:pathLst>
                <a:path w="51673" h="31062" extrusionOk="0">
                  <a:moveTo>
                    <a:pt x="28544" y="482"/>
                  </a:moveTo>
                  <a:lnTo>
                    <a:pt x="28544" y="482"/>
                  </a:lnTo>
                  <a:cubicBezTo>
                    <a:pt x="28551" y="484"/>
                    <a:pt x="28558" y="486"/>
                    <a:pt x="28566" y="488"/>
                  </a:cubicBezTo>
                  <a:cubicBezTo>
                    <a:pt x="28560" y="485"/>
                    <a:pt x="28550" y="482"/>
                    <a:pt x="28544" y="482"/>
                  </a:cubicBezTo>
                  <a:close/>
                  <a:moveTo>
                    <a:pt x="31049" y="1260"/>
                  </a:moveTo>
                  <a:lnTo>
                    <a:pt x="31049" y="1260"/>
                  </a:lnTo>
                  <a:cubicBezTo>
                    <a:pt x="31052" y="1261"/>
                    <a:pt x="31055" y="1262"/>
                    <a:pt x="31058" y="1263"/>
                  </a:cubicBezTo>
                  <a:cubicBezTo>
                    <a:pt x="31055" y="1260"/>
                    <a:pt x="31052" y="1260"/>
                    <a:pt x="31049" y="1260"/>
                  </a:cubicBezTo>
                  <a:close/>
                  <a:moveTo>
                    <a:pt x="17179" y="2885"/>
                  </a:moveTo>
                  <a:cubicBezTo>
                    <a:pt x="17177" y="2887"/>
                    <a:pt x="17174" y="2888"/>
                    <a:pt x="17172" y="2889"/>
                  </a:cubicBezTo>
                  <a:lnTo>
                    <a:pt x="17172" y="2889"/>
                  </a:lnTo>
                  <a:cubicBezTo>
                    <a:pt x="17174" y="2888"/>
                    <a:pt x="17177" y="2887"/>
                    <a:pt x="17179" y="2885"/>
                  </a:cubicBezTo>
                  <a:close/>
                  <a:moveTo>
                    <a:pt x="33967" y="3393"/>
                  </a:moveTo>
                  <a:cubicBezTo>
                    <a:pt x="33972" y="3396"/>
                    <a:pt x="33976" y="3399"/>
                    <a:pt x="33981" y="3400"/>
                  </a:cubicBezTo>
                  <a:lnTo>
                    <a:pt x="33981" y="3400"/>
                  </a:lnTo>
                  <a:cubicBezTo>
                    <a:pt x="33976" y="3397"/>
                    <a:pt x="33971" y="3395"/>
                    <a:pt x="33967" y="3393"/>
                  </a:cubicBezTo>
                  <a:close/>
                  <a:moveTo>
                    <a:pt x="39713" y="7892"/>
                  </a:moveTo>
                  <a:cubicBezTo>
                    <a:pt x="39715" y="7893"/>
                    <a:pt x="39716" y="7895"/>
                    <a:pt x="39717" y="7896"/>
                  </a:cubicBezTo>
                  <a:lnTo>
                    <a:pt x="39717" y="7896"/>
                  </a:lnTo>
                  <a:cubicBezTo>
                    <a:pt x="39716" y="7895"/>
                    <a:pt x="39715" y="7893"/>
                    <a:pt x="39713" y="7892"/>
                  </a:cubicBezTo>
                  <a:close/>
                  <a:moveTo>
                    <a:pt x="24146" y="1"/>
                  </a:moveTo>
                  <a:cubicBezTo>
                    <a:pt x="23964" y="1"/>
                    <a:pt x="23782" y="3"/>
                    <a:pt x="23599" y="11"/>
                  </a:cubicBezTo>
                  <a:cubicBezTo>
                    <a:pt x="23419" y="17"/>
                    <a:pt x="23239" y="17"/>
                    <a:pt x="23063" y="34"/>
                  </a:cubicBezTo>
                  <a:cubicBezTo>
                    <a:pt x="22880" y="47"/>
                    <a:pt x="22697" y="61"/>
                    <a:pt x="22519" y="78"/>
                  </a:cubicBezTo>
                  <a:cubicBezTo>
                    <a:pt x="22356" y="99"/>
                    <a:pt x="22189" y="116"/>
                    <a:pt x="22027" y="149"/>
                  </a:cubicBezTo>
                  <a:cubicBezTo>
                    <a:pt x="21828" y="186"/>
                    <a:pt x="21628" y="224"/>
                    <a:pt x="21431" y="264"/>
                  </a:cubicBezTo>
                  <a:cubicBezTo>
                    <a:pt x="21045" y="346"/>
                    <a:pt x="20659" y="430"/>
                    <a:pt x="20273" y="522"/>
                  </a:cubicBezTo>
                  <a:cubicBezTo>
                    <a:pt x="19860" y="637"/>
                    <a:pt x="19447" y="752"/>
                    <a:pt x="19031" y="860"/>
                  </a:cubicBezTo>
                  <a:cubicBezTo>
                    <a:pt x="18837" y="915"/>
                    <a:pt x="18645" y="969"/>
                    <a:pt x="18455" y="1027"/>
                  </a:cubicBezTo>
                  <a:cubicBezTo>
                    <a:pt x="18242" y="1091"/>
                    <a:pt x="18035" y="1169"/>
                    <a:pt x="17829" y="1243"/>
                  </a:cubicBezTo>
                  <a:cubicBezTo>
                    <a:pt x="17649" y="1324"/>
                    <a:pt x="17473" y="1402"/>
                    <a:pt x="17301" y="1487"/>
                  </a:cubicBezTo>
                  <a:cubicBezTo>
                    <a:pt x="17110" y="1579"/>
                    <a:pt x="16927" y="1677"/>
                    <a:pt x="16745" y="1774"/>
                  </a:cubicBezTo>
                  <a:cubicBezTo>
                    <a:pt x="16420" y="1954"/>
                    <a:pt x="16095" y="2137"/>
                    <a:pt x="15774" y="2323"/>
                  </a:cubicBezTo>
                  <a:cubicBezTo>
                    <a:pt x="15600" y="2421"/>
                    <a:pt x="15431" y="2523"/>
                    <a:pt x="15262" y="2628"/>
                  </a:cubicBezTo>
                  <a:cubicBezTo>
                    <a:pt x="15116" y="2720"/>
                    <a:pt x="14977" y="2818"/>
                    <a:pt x="14839" y="2919"/>
                  </a:cubicBezTo>
                  <a:cubicBezTo>
                    <a:pt x="14720" y="3010"/>
                    <a:pt x="14608" y="3102"/>
                    <a:pt x="14490" y="3197"/>
                  </a:cubicBezTo>
                  <a:cubicBezTo>
                    <a:pt x="14446" y="3234"/>
                    <a:pt x="14402" y="3275"/>
                    <a:pt x="14358" y="3312"/>
                  </a:cubicBezTo>
                  <a:cubicBezTo>
                    <a:pt x="14300" y="3366"/>
                    <a:pt x="14239" y="3417"/>
                    <a:pt x="14178" y="3471"/>
                  </a:cubicBezTo>
                  <a:cubicBezTo>
                    <a:pt x="14009" y="3637"/>
                    <a:pt x="13847" y="3810"/>
                    <a:pt x="13684" y="3982"/>
                  </a:cubicBezTo>
                  <a:cubicBezTo>
                    <a:pt x="13653" y="4013"/>
                    <a:pt x="13626" y="4040"/>
                    <a:pt x="13596" y="4070"/>
                  </a:cubicBezTo>
                  <a:cubicBezTo>
                    <a:pt x="13392" y="4298"/>
                    <a:pt x="13189" y="4521"/>
                    <a:pt x="12986" y="4748"/>
                  </a:cubicBezTo>
                  <a:cubicBezTo>
                    <a:pt x="12695" y="5066"/>
                    <a:pt x="12401" y="5384"/>
                    <a:pt x="12117" y="5706"/>
                  </a:cubicBezTo>
                  <a:cubicBezTo>
                    <a:pt x="12015" y="5825"/>
                    <a:pt x="11909" y="5936"/>
                    <a:pt x="11808" y="6058"/>
                  </a:cubicBezTo>
                  <a:cubicBezTo>
                    <a:pt x="11731" y="6160"/>
                    <a:pt x="11656" y="6264"/>
                    <a:pt x="11578" y="6370"/>
                  </a:cubicBezTo>
                  <a:cubicBezTo>
                    <a:pt x="11523" y="6444"/>
                    <a:pt x="11466" y="6515"/>
                    <a:pt x="11415" y="6594"/>
                  </a:cubicBezTo>
                  <a:cubicBezTo>
                    <a:pt x="11354" y="6688"/>
                    <a:pt x="11293" y="6783"/>
                    <a:pt x="11232" y="6878"/>
                  </a:cubicBezTo>
                  <a:cubicBezTo>
                    <a:pt x="11050" y="7186"/>
                    <a:pt x="10863" y="7494"/>
                    <a:pt x="10677" y="7802"/>
                  </a:cubicBezTo>
                  <a:cubicBezTo>
                    <a:pt x="10663" y="7795"/>
                    <a:pt x="10646" y="7795"/>
                    <a:pt x="10633" y="7792"/>
                  </a:cubicBezTo>
                  <a:cubicBezTo>
                    <a:pt x="10528" y="7951"/>
                    <a:pt x="10423" y="8110"/>
                    <a:pt x="10321" y="8272"/>
                  </a:cubicBezTo>
                  <a:cubicBezTo>
                    <a:pt x="10152" y="8557"/>
                    <a:pt x="9990" y="8845"/>
                    <a:pt x="9824" y="9129"/>
                  </a:cubicBezTo>
                  <a:cubicBezTo>
                    <a:pt x="9668" y="9393"/>
                    <a:pt x="9496" y="9648"/>
                    <a:pt x="9333" y="9908"/>
                  </a:cubicBezTo>
                  <a:cubicBezTo>
                    <a:pt x="9049" y="10406"/>
                    <a:pt x="8794" y="10921"/>
                    <a:pt x="8561" y="11442"/>
                  </a:cubicBezTo>
                  <a:cubicBezTo>
                    <a:pt x="8463" y="11679"/>
                    <a:pt x="8364" y="11916"/>
                    <a:pt x="8266" y="12153"/>
                  </a:cubicBezTo>
                  <a:cubicBezTo>
                    <a:pt x="8239" y="12214"/>
                    <a:pt x="8195" y="12268"/>
                    <a:pt x="8144" y="12306"/>
                  </a:cubicBezTo>
                  <a:cubicBezTo>
                    <a:pt x="8087" y="12434"/>
                    <a:pt x="8033" y="12563"/>
                    <a:pt x="7972" y="12692"/>
                  </a:cubicBezTo>
                  <a:cubicBezTo>
                    <a:pt x="7894" y="12858"/>
                    <a:pt x="7809" y="13017"/>
                    <a:pt x="7724" y="13183"/>
                  </a:cubicBezTo>
                  <a:cubicBezTo>
                    <a:pt x="7379" y="13847"/>
                    <a:pt x="7007" y="14497"/>
                    <a:pt x="6638" y="15147"/>
                  </a:cubicBezTo>
                  <a:cubicBezTo>
                    <a:pt x="6278" y="15780"/>
                    <a:pt x="5869" y="16382"/>
                    <a:pt x="5489" y="17002"/>
                  </a:cubicBezTo>
                  <a:cubicBezTo>
                    <a:pt x="5100" y="17642"/>
                    <a:pt x="4687" y="18265"/>
                    <a:pt x="4270" y="18885"/>
                  </a:cubicBezTo>
                  <a:cubicBezTo>
                    <a:pt x="3884" y="19464"/>
                    <a:pt x="3492" y="20036"/>
                    <a:pt x="3092" y="20605"/>
                  </a:cubicBezTo>
                  <a:cubicBezTo>
                    <a:pt x="2699" y="21167"/>
                    <a:pt x="2276" y="21705"/>
                    <a:pt x="1877" y="22261"/>
                  </a:cubicBezTo>
                  <a:cubicBezTo>
                    <a:pt x="1796" y="22389"/>
                    <a:pt x="1714" y="22518"/>
                    <a:pt x="1633" y="22647"/>
                  </a:cubicBezTo>
                  <a:cubicBezTo>
                    <a:pt x="1535" y="22802"/>
                    <a:pt x="1430" y="22955"/>
                    <a:pt x="1335" y="23114"/>
                  </a:cubicBezTo>
                  <a:cubicBezTo>
                    <a:pt x="1172" y="23378"/>
                    <a:pt x="1024" y="23649"/>
                    <a:pt x="881" y="23924"/>
                  </a:cubicBezTo>
                  <a:cubicBezTo>
                    <a:pt x="868" y="23954"/>
                    <a:pt x="847" y="23981"/>
                    <a:pt x="834" y="24008"/>
                  </a:cubicBezTo>
                  <a:cubicBezTo>
                    <a:pt x="735" y="24218"/>
                    <a:pt x="644" y="24432"/>
                    <a:pt x="563" y="24651"/>
                  </a:cubicBezTo>
                  <a:cubicBezTo>
                    <a:pt x="470" y="24947"/>
                    <a:pt x="391" y="25248"/>
                    <a:pt x="322" y="25547"/>
                  </a:cubicBezTo>
                  <a:lnTo>
                    <a:pt x="322" y="25547"/>
                  </a:lnTo>
                  <a:cubicBezTo>
                    <a:pt x="323" y="25541"/>
                    <a:pt x="324" y="25535"/>
                    <a:pt x="326" y="25529"/>
                  </a:cubicBezTo>
                  <a:lnTo>
                    <a:pt x="326" y="25529"/>
                  </a:lnTo>
                  <a:cubicBezTo>
                    <a:pt x="324" y="25537"/>
                    <a:pt x="322" y="25545"/>
                    <a:pt x="320" y="25553"/>
                  </a:cubicBezTo>
                  <a:lnTo>
                    <a:pt x="320" y="25553"/>
                  </a:lnTo>
                  <a:cubicBezTo>
                    <a:pt x="319" y="25559"/>
                    <a:pt x="317" y="25566"/>
                    <a:pt x="316" y="25573"/>
                  </a:cubicBezTo>
                  <a:cubicBezTo>
                    <a:pt x="317" y="25567"/>
                    <a:pt x="318" y="25562"/>
                    <a:pt x="320" y="25556"/>
                  </a:cubicBezTo>
                  <a:lnTo>
                    <a:pt x="320" y="25556"/>
                  </a:lnTo>
                  <a:cubicBezTo>
                    <a:pt x="264" y="25814"/>
                    <a:pt x="209" y="26072"/>
                    <a:pt x="150" y="26327"/>
                  </a:cubicBezTo>
                  <a:cubicBezTo>
                    <a:pt x="119" y="26473"/>
                    <a:pt x="85" y="26622"/>
                    <a:pt x="61" y="26774"/>
                  </a:cubicBezTo>
                  <a:cubicBezTo>
                    <a:pt x="38" y="26930"/>
                    <a:pt x="21" y="27089"/>
                    <a:pt x="4" y="27245"/>
                  </a:cubicBezTo>
                  <a:cubicBezTo>
                    <a:pt x="1" y="27390"/>
                    <a:pt x="8" y="27533"/>
                    <a:pt x="8" y="27678"/>
                  </a:cubicBezTo>
                  <a:cubicBezTo>
                    <a:pt x="8" y="27878"/>
                    <a:pt x="1" y="28081"/>
                    <a:pt x="11" y="28281"/>
                  </a:cubicBezTo>
                  <a:cubicBezTo>
                    <a:pt x="14" y="28389"/>
                    <a:pt x="21" y="28495"/>
                    <a:pt x="28" y="28600"/>
                  </a:cubicBezTo>
                  <a:cubicBezTo>
                    <a:pt x="38" y="28701"/>
                    <a:pt x="55" y="28800"/>
                    <a:pt x="72" y="28901"/>
                  </a:cubicBezTo>
                  <a:cubicBezTo>
                    <a:pt x="85" y="28975"/>
                    <a:pt x="99" y="29050"/>
                    <a:pt x="122" y="29121"/>
                  </a:cubicBezTo>
                  <a:cubicBezTo>
                    <a:pt x="150" y="29209"/>
                    <a:pt x="177" y="29297"/>
                    <a:pt x="204" y="29389"/>
                  </a:cubicBezTo>
                  <a:cubicBezTo>
                    <a:pt x="200" y="29372"/>
                    <a:pt x="197" y="29358"/>
                    <a:pt x="194" y="29344"/>
                  </a:cubicBezTo>
                  <a:lnTo>
                    <a:pt x="194" y="29344"/>
                  </a:lnTo>
                  <a:cubicBezTo>
                    <a:pt x="200" y="29361"/>
                    <a:pt x="207" y="29381"/>
                    <a:pt x="214" y="29402"/>
                  </a:cubicBezTo>
                  <a:cubicBezTo>
                    <a:pt x="309" y="29649"/>
                    <a:pt x="404" y="29897"/>
                    <a:pt x="508" y="30141"/>
                  </a:cubicBezTo>
                  <a:cubicBezTo>
                    <a:pt x="661" y="30455"/>
                    <a:pt x="821" y="30763"/>
                    <a:pt x="996" y="31061"/>
                  </a:cubicBezTo>
                  <a:cubicBezTo>
                    <a:pt x="993" y="31041"/>
                    <a:pt x="993" y="31024"/>
                    <a:pt x="986" y="31004"/>
                  </a:cubicBezTo>
                  <a:cubicBezTo>
                    <a:pt x="942" y="30888"/>
                    <a:pt x="894" y="30774"/>
                    <a:pt x="851" y="30658"/>
                  </a:cubicBezTo>
                  <a:cubicBezTo>
                    <a:pt x="752" y="30350"/>
                    <a:pt x="668" y="30039"/>
                    <a:pt x="600" y="29720"/>
                  </a:cubicBezTo>
                  <a:cubicBezTo>
                    <a:pt x="549" y="29436"/>
                    <a:pt x="516" y="29151"/>
                    <a:pt x="495" y="28864"/>
                  </a:cubicBezTo>
                  <a:cubicBezTo>
                    <a:pt x="478" y="28522"/>
                    <a:pt x="482" y="28183"/>
                    <a:pt x="499" y="27841"/>
                  </a:cubicBezTo>
                  <a:lnTo>
                    <a:pt x="499" y="27837"/>
                  </a:lnTo>
                  <a:cubicBezTo>
                    <a:pt x="499" y="27831"/>
                    <a:pt x="499" y="27824"/>
                    <a:pt x="502" y="27820"/>
                  </a:cubicBezTo>
                  <a:lnTo>
                    <a:pt x="502" y="27820"/>
                  </a:lnTo>
                  <a:cubicBezTo>
                    <a:pt x="500" y="27822"/>
                    <a:pt x="500" y="27824"/>
                    <a:pt x="499" y="27826"/>
                  </a:cubicBezTo>
                  <a:lnTo>
                    <a:pt x="499" y="27826"/>
                  </a:lnTo>
                  <a:cubicBezTo>
                    <a:pt x="532" y="27421"/>
                    <a:pt x="584" y="27020"/>
                    <a:pt x="664" y="26618"/>
                  </a:cubicBezTo>
                  <a:cubicBezTo>
                    <a:pt x="735" y="26317"/>
                    <a:pt x="813" y="26023"/>
                    <a:pt x="915" y="25728"/>
                  </a:cubicBezTo>
                  <a:cubicBezTo>
                    <a:pt x="999" y="25515"/>
                    <a:pt x="1094" y="25308"/>
                    <a:pt x="1202" y="25102"/>
                  </a:cubicBezTo>
                  <a:lnTo>
                    <a:pt x="1202" y="25102"/>
                  </a:lnTo>
                  <a:cubicBezTo>
                    <a:pt x="1193" y="25115"/>
                    <a:pt x="1186" y="25129"/>
                    <a:pt x="1179" y="25143"/>
                  </a:cubicBezTo>
                  <a:cubicBezTo>
                    <a:pt x="1376" y="24763"/>
                    <a:pt x="1562" y="24380"/>
                    <a:pt x="1755" y="24001"/>
                  </a:cubicBezTo>
                  <a:cubicBezTo>
                    <a:pt x="1918" y="23686"/>
                    <a:pt x="2100" y="23378"/>
                    <a:pt x="2287" y="23074"/>
                  </a:cubicBezTo>
                  <a:cubicBezTo>
                    <a:pt x="2407" y="22879"/>
                    <a:pt x="2528" y="22683"/>
                    <a:pt x="2656" y="22492"/>
                  </a:cubicBezTo>
                  <a:lnTo>
                    <a:pt x="2656" y="22492"/>
                  </a:lnTo>
                  <a:cubicBezTo>
                    <a:pt x="2781" y="22312"/>
                    <a:pt x="2913" y="22133"/>
                    <a:pt x="3045" y="21953"/>
                  </a:cubicBezTo>
                  <a:cubicBezTo>
                    <a:pt x="3173" y="21773"/>
                    <a:pt x="3306" y="21594"/>
                    <a:pt x="3431" y="21411"/>
                  </a:cubicBezTo>
                  <a:lnTo>
                    <a:pt x="3431" y="21414"/>
                  </a:lnTo>
                  <a:cubicBezTo>
                    <a:pt x="3437" y="21404"/>
                    <a:pt x="3445" y="21394"/>
                    <a:pt x="3451" y="21384"/>
                  </a:cubicBezTo>
                  <a:lnTo>
                    <a:pt x="3458" y="21377"/>
                  </a:lnTo>
                  <a:lnTo>
                    <a:pt x="3454" y="21377"/>
                  </a:lnTo>
                  <a:cubicBezTo>
                    <a:pt x="3584" y="21194"/>
                    <a:pt x="3712" y="21014"/>
                    <a:pt x="3851" y="20839"/>
                  </a:cubicBezTo>
                  <a:cubicBezTo>
                    <a:pt x="3996" y="20659"/>
                    <a:pt x="4148" y="20480"/>
                    <a:pt x="4284" y="20290"/>
                  </a:cubicBezTo>
                  <a:cubicBezTo>
                    <a:pt x="4538" y="19931"/>
                    <a:pt x="4785" y="19562"/>
                    <a:pt x="5083" y="19234"/>
                  </a:cubicBezTo>
                  <a:cubicBezTo>
                    <a:pt x="5239" y="19061"/>
                    <a:pt x="5388" y="18885"/>
                    <a:pt x="5523" y="18695"/>
                  </a:cubicBezTo>
                  <a:cubicBezTo>
                    <a:pt x="5666" y="18485"/>
                    <a:pt x="5784" y="18262"/>
                    <a:pt x="5920" y="18052"/>
                  </a:cubicBezTo>
                  <a:cubicBezTo>
                    <a:pt x="6048" y="17845"/>
                    <a:pt x="6197" y="17649"/>
                    <a:pt x="6322" y="17439"/>
                  </a:cubicBezTo>
                  <a:cubicBezTo>
                    <a:pt x="6350" y="17388"/>
                    <a:pt x="6377" y="17334"/>
                    <a:pt x="6404" y="17283"/>
                  </a:cubicBezTo>
                  <a:cubicBezTo>
                    <a:pt x="6512" y="17121"/>
                    <a:pt x="6614" y="16958"/>
                    <a:pt x="6719" y="16792"/>
                  </a:cubicBezTo>
                  <a:cubicBezTo>
                    <a:pt x="6898" y="16501"/>
                    <a:pt x="7081" y="16210"/>
                    <a:pt x="7271" y="15922"/>
                  </a:cubicBezTo>
                  <a:cubicBezTo>
                    <a:pt x="7460" y="15638"/>
                    <a:pt x="7630" y="15339"/>
                    <a:pt x="7802" y="15045"/>
                  </a:cubicBezTo>
                  <a:cubicBezTo>
                    <a:pt x="7988" y="14730"/>
                    <a:pt x="8188" y="14425"/>
                    <a:pt x="8374" y="14111"/>
                  </a:cubicBezTo>
                  <a:cubicBezTo>
                    <a:pt x="8557" y="13795"/>
                    <a:pt x="8720" y="13474"/>
                    <a:pt x="8893" y="13152"/>
                  </a:cubicBezTo>
                  <a:cubicBezTo>
                    <a:pt x="9035" y="12884"/>
                    <a:pt x="9194" y="12631"/>
                    <a:pt x="9340" y="12370"/>
                  </a:cubicBezTo>
                  <a:cubicBezTo>
                    <a:pt x="9503" y="12079"/>
                    <a:pt x="9654" y="11784"/>
                    <a:pt x="9805" y="11487"/>
                  </a:cubicBezTo>
                  <a:lnTo>
                    <a:pt x="9805" y="11487"/>
                  </a:lnTo>
                  <a:cubicBezTo>
                    <a:pt x="9803" y="11490"/>
                    <a:pt x="9802" y="11493"/>
                    <a:pt x="9800" y="11496"/>
                  </a:cubicBezTo>
                  <a:cubicBezTo>
                    <a:pt x="9929" y="11242"/>
                    <a:pt x="10074" y="11002"/>
                    <a:pt x="10203" y="10748"/>
                  </a:cubicBezTo>
                  <a:cubicBezTo>
                    <a:pt x="10321" y="10511"/>
                    <a:pt x="10426" y="10267"/>
                    <a:pt x="10545" y="10030"/>
                  </a:cubicBezTo>
                  <a:cubicBezTo>
                    <a:pt x="10643" y="9851"/>
                    <a:pt x="10751" y="9678"/>
                    <a:pt x="10853" y="9499"/>
                  </a:cubicBezTo>
                  <a:cubicBezTo>
                    <a:pt x="10968" y="9292"/>
                    <a:pt x="11073" y="9079"/>
                    <a:pt x="11178" y="8869"/>
                  </a:cubicBezTo>
                  <a:cubicBezTo>
                    <a:pt x="11246" y="8740"/>
                    <a:pt x="11317" y="8608"/>
                    <a:pt x="11392" y="8483"/>
                  </a:cubicBezTo>
                  <a:cubicBezTo>
                    <a:pt x="11476" y="8337"/>
                    <a:pt x="11564" y="8191"/>
                    <a:pt x="11649" y="8042"/>
                  </a:cubicBezTo>
                  <a:cubicBezTo>
                    <a:pt x="11787" y="7782"/>
                    <a:pt x="11926" y="7521"/>
                    <a:pt x="12082" y="7270"/>
                  </a:cubicBezTo>
                  <a:cubicBezTo>
                    <a:pt x="12218" y="7135"/>
                    <a:pt x="12353" y="7000"/>
                    <a:pt x="12482" y="6858"/>
                  </a:cubicBezTo>
                  <a:cubicBezTo>
                    <a:pt x="12611" y="6719"/>
                    <a:pt x="12722" y="6566"/>
                    <a:pt x="12848" y="6424"/>
                  </a:cubicBezTo>
                  <a:cubicBezTo>
                    <a:pt x="13101" y="6129"/>
                    <a:pt x="13372" y="5852"/>
                    <a:pt x="13644" y="5578"/>
                  </a:cubicBezTo>
                  <a:lnTo>
                    <a:pt x="13644" y="5578"/>
                  </a:lnTo>
                  <a:cubicBezTo>
                    <a:pt x="13641" y="5581"/>
                    <a:pt x="13637" y="5584"/>
                    <a:pt x="13634" y="5587"/>
                  </a:cubicBezTo>
                  <a:lnTo>
                    <a:pt x="13634" y="5587"/>
                  </a:lnTo>
                  <a:cubicBezTo>
                    <a:pt x="13986" y="5241"/>
                    <a:pt x="14327" y="4890"/>
                    <a:pt x="14703" y="4575"/>
                  </a:cubicBezTo>
                  <a:cubicBezTo>
                    <a:pt x="14903" y="4423"/>
                    <a:pt x="15110" y="4287"/>
                    <a:pt x="15313" y="4138"/>
                  </a:cubicBezTo>
                  <a:cubicBezTo>
                    <a:pt x="15509" y="3993"/>
                    <a:pt x="15713" y="3857"/>
                    <a:pt x="15912" y="3718"/>
                  </a:cubicBezTo>
                  <a:cubicBezTo>
                    <a:pt x="16115" y="3576"/>
                    <a:pt x="16315" y="3424"/>
                    <a:pt x="16525" y="3288"/>
                  </a:cubicBezTo>
                  <a:cubicBezTo>
                    <a:pt x="16739" y="3151"/>
                    <a:pt x="16954" y="3016"/>
                    <a:pt x="17172" y="2889"/>
                  </a:cubicBezTo>
                  <a:lnTo>
                    <a:pt x="17172" y="2889"/>
                  </a:lnTo>
                  <a:cubicBezTo>
                    <a:pt x="17168" y="2892"/>
                    <a:pt x="17163" y="2894"/>
                    <a:pt x="17158" y="2897"/>
                  </a:cubicBezTo>
                  <a:lnTo>
                    <a:pt x="17158" y="2897"/>
                  </a:lnTo>
                  <a:cubicBezTo>
                    <a:pt x="17358" y="2783"/>
                    <a:pt x="17557" y="2677"/>
                    <a:pt x="17754" y="2567"/>
                  </a:cubicBezTo>
                  <a:cubicBezTo>
                    <a:pt x="17951" y="2462"/>
                    <a:pt x="18143" y="2357"/>
                    <a:pt x="18340" y="2259"/>
                  </a:cubicBezTo>
                  <a:cubicBezTo>
                    <a:pt x="18740" y="2066"/>
                    <a:pt x="19142" y="1873"/>
                    <a:pt x="19548" y="1693"/>
                  </a:cubicBezTo>
                  <a:cubicBezTo>
                    <a:pt x="19769" y="1629"/>
                    <a:pt x="19992" y="1571"/>
                    <a:pt x="20216" y="1514"/>
                  </a:cubicBezTo>
                  <a:cubicBezTo>
                    <a:pt x="20859" y="1379"/>
                    <a:pt x="21509" y="1266"/>
                    <a:pt x="22163" y="1182"/>
                  </a:cubicBezTo>
                  <a:cubicBezTo>
                    <a:pt x="22664" y="1138"/>
                    <a:pt x="23172" y="1115"/>
                    <a:pt x="23677" y="1088"/>
                  </a:cubicBezTo>
                  <a:cubicBezTo>
                    <a:pt x="23927" y="1074"/>
                    <a:pt x="24181" y="1047"/>
                    <a:pt x="24432" y="1043"/>
                  </a:cubicBezTo>
                  <a:cubicBezTo>
                    <a:pt x="24539" y="1040"/>
                    <a:pt x="24646" y="1039"/>
                    <a:pt x="24752" y="1039"/>
                  </a:cubicBezTo>
                  <a:cubicBezTo>
                    <a:pt x="24897" y="1039"/>
                    <a:pt x="25042" y="1041"/>
                    <a:pt x="25187" y="1043"/>
                  </a:cubicBezTo>
                  <a:cubicBezTo>
                    <a:pt x="25343" y="1050"/>
                    <a:pt x="25495" y="1057"/>
                    <a:pt x="25643" y="1071"/>
                  </a:cubicBezTo>
                  <a:cubicBezTo>
                    <a:pt x="25816" y="1088"/>
                    <a:pt x="25985" y="1108"/>
                    <a:pt x="26155" y="1115"/>
                  </a:cubicBezTo>
                  <a:cubicBezTo>
                    <a:pt x="26311" y="1118"/>
                    <a:pt x="26467" y="1121"/>
                    <a:pt x="26623" y="1121"/>
                  </a:cubicBezTo>
                  <a:lnTo>
                    <a:pt x="26575" y="1121"/>
                  </a:lnTo>
                  <a:cubicBezTo>
                    <a:pt x="26809" y="1132"/>
                    <a:pt x="27035" y="1155"/>
                    <a:pt x="27265" y="1175"/>
                  </a:cubicBezTo>
                  <a:cubicBezTo>
                    <a:pt x="27492" y="1199"/>
                    <a:pt x="27720" y="1223"/>
                    <a:pt x="27943" y="1257"/>
                  </a:cubicBezTo>
                  <a:cubicBezTo>
                    <a:pt x="28004" y="1266"/>
                    <a:pt x="28065" y="1280"/>
                    <a:pt x="28126" y="1291"/>
                  </a:cubicBezTo>
                  <a:cubicBezTo>
                    <a:pt x="28417" y="1379"/>
                    <a:pt x="28708" y="1470"/>
                    <a:pt x="29003" y="1561"/>
                  </a:cubicBezTo>
                  <a:cubicBezTo>
                    <a:pt x="29284" y="1649"/>
                    <a:pt x="29561" y="1754"/>
                    <a:pt x="29842" y="1849"/>
                  </a:cubicBezTo>
                  <a:cubicBezTo>
                    <a:pt x="30544" y="2090"/>
                    <a:pt x="31244" y="2323"/>
                    <a:pt x="31941" y="2577"/>
                  </a:cubicBezTo>
                  <a:cubicBezTo>
                    <a:pt x="32629" y="2831"/>
                    <a:pt x="33310" y="3112"/>
                    <a:pt x="33984" y="3400"/>
                  </a:cubicBezTo>
                  <a:cubicBezTo>
                    <a:pt x="33983" y="3400"/>
                    <a:pt x="33982" y="3400"/>
                    <a:pt x="33981" y="3400"/>
                  </a:cubicBezTo>
                  <a:lnTo>
                    <a:pt x="33981" y="3400"/>
                  </a:lnTo>
                  <a:cubicBezTo>
                    <a:pt x="34101" y="3452"/>
                    <a:pt x="34222" y="3508"/>
                    <a:pt x="34343" y="3566"/>
                  </a:cubicBezTo>
                  <a:cubicBezTo>
                    <a:pt x="34448" y="3617"/>
                    <a:pt x="34549" y="3674"/>
                    <a:pt x="34651" y="3732"/>
                  </a:cubicBezTo>
                  <a:cubicBezTo>
                    <a:pt x="34881" y="3878"/>
                    <a:pt x="35104" y="4034"/>
                    <a:pt x="35338" y="4176"/>
                  </a:cubicBezTo>
                  <a:cubicBezTo>
                    <a:pt x="35464" y="4257"/>
                    <a:pt x="35592" y="4345"/>
                    <a:pt x="35731" y="4406"/>
                  </a:cubicBezTo>
                  <a:cubicBezTo>
                    <a:pt x="35856" y="4462"/>
                    <a:pt x="35984" y="4518"/>
                    <a:pt x="36109" y="4570"/>
                  </a:cubicBezTo>
                  <a:lnTo>
                    <a:pt x="36109" y="4570"/>
                  </a:lnTo>
                  <a:cubicBezTo>
                    <a:pt x="36107" y="4570"/>
                    <a:pt x="36105" y="4569"/>
                    <a:pt x="36103" y="4568"/>
                  </a:cubicBezTo>
                  <a:lnTo>
                    <a:pt x="36103" y="4568"/>
                  </a:lnTo>
                  <a:cubicBezTo>
                    <a:pt x="36106" y="4570"/>
                    <a:pt x="36109" y="4570"/>
                    <a:pt x="36111" y="4571"/>
                  </a:cubicBezTo>
                  <a:lnTo>
                    <a:pt x="36111" y="4571"/>
                  </a:lnTo>
                  <a:cubicBezTo>
                    <a:pt x="36110" y="4571"/>
                    <a:pt x="36110" y="4571"/>
                    <a:pt x="36109" y="4570"/>
                  </a:cubicBezTo>
                  <a:lnTo>
                    <a:pt x="36109" y="4570"/>
                  </a:lnTo>
                  <a:cubicBezTo>
                    <a:pt x="36110" y="4571"/>
                    <a:pt x="36112" y="4571"/>
                    <a:pt x="36113" y="4571"/>
                  </a:cubicBezTo>
                  <a:lnTo>
                    <a:pt x="36113" y="4571"/>
                  </a:lnTo>
                  <a:cubicBezTo>
                    <a:pt x="36112" y="4571"/>
                    <a:pt x="36112" y="4571"/>
                    <a:pt x="36111" y="4571"/>
                  </a:cubicBezTo>
                  <a:lnTo>
                    <a:pt x="36111" y="4571"/>
                  </a:lnTo>
                  <a:cubicBezTo>
                    <a:pt x="36114" y="4572"/>
                    <a:pt x="36117" y="4574"/>
                    <a:pt x="36120" y="4575"/>
                  </a:cubicBezTo>
                  <a:cubicBezTo>
                    <a:pt x="36120" y="4575"/>
                    <a:pt x="36119" y="4574"/>
                    <a:pt x="36119" y="4574"/>
                  </a:cubicBezTo>
                  <a:lnTo>
                    <a:pt x="36119" y="4574"/>
                  </a:lnTo>
                  <a:cubicBezTo>
                    <a:pt x="36124" y="4576"/>
                    <a:pt x="36129" y="4579"/>
                    <a:pt x="36134" y="4582"/>
                  </a:cubicBezTo>
                  <a:cubicBezTo>
                    <a:pt x="36167" y="4598"/>
                    <a:pt x="36198" y="4615"/>
                    <a:pt x="36232" y="4633"/>
                  </a:cubicBezTo>
                  <a:cubicBezTo>
                    <a:pt x="36236" y="4633"/>
                    <a:pt x="36236" y="4633"/>
                    <a:pt x="36236" y="4636"/>
                  </a:cubicBezTo>
                  <a:cubicBezTo>
                    <a:pt x="36483" y="4842"/>
                    <a:pt x="36730" y="5045"/>
                    <a:pt x="36977" y="5253"/>
                  </a:cubicBezTo>
                  <a:cubicBezTo>
                    <a:pt x="37272" y="5496"/>
                    <a:pt x="37580" y="5730"/>
                    <a:pt x="37881" y="5964"/>
                  </a:cubicBezTo>
                  <a:cubicBezTo>
                    <a:pt x="38047" y="6092"/>
                    <a:pt x="38213" y="6217"/>
                    <a:pt x="38372" y="6356"/>
                  </a:cubicBezTo>
                  <a:cubicBezTo>
                    <a:pt x="38514" y="6488"/>
                    <a:pt x="38650" y="6624"/>
                    <a:pt x="38782" y="6769"/>
                  </a:cubicBezTo>
                  <a:cubicBezTo>
                    <a:pt x="38938" y="6962"/>
                    <a:pt x="39090" y="7158"/>
                    <a:pt x="39246" y="7352"/>
                  </a:cubicBezTo>
                  <a:cubicBezTo>
                    <a:pt x="39394" y="7535"/>
                    <a:pt x="39550" y="7707"/>
                    <a:pt x="39706" y="7883"/>
                  </a:cubicBezTo>
                  <a:cubicBezTo>
                    <a:pt x="39709" y="7886"/>
                    <a:pt x="39711" y="7889"/>
                    <a:pt x="39713" y="7892"/>
                  </a:cubicBezTo>
                  <a:lnTo>
                    <a:pt x="39713" y="7892"/>
                  </a:lnTo>
                  <a:cubicBezTo>
                    <a:pt x="39711" y="7889"/>
                    <a:pt x="39709" y="7886"/>
                    <a:pt x="39706" y="7883"/>
                  </a:cubicBezTo>
                  <a:lnTo>
                    <a:pt x="39706" y="7883"/>
                  </a:lnTo>
                  <a:cubicBezTo>
                    <a:pt x="39710" y="7887"/>
                    <a:pt x="39716" y="7894"/>
                    <a:pt x="39723" y="7900"/>
                  </a:cubicBezTo>
                  <a:cubicBezTo>
                    <a:pt x="39721" y="7899"/>
                    <a:pt x="39719" y="7898"/>
                    <a:pt x="39717" y="7896"/>
                  </a:cubicBezTo>
                  <a:lnTo>
                    <a:pt x="39717" y="7896"/>
                  </a:lnTo>
                  <a:cubicBezTo>
                    <a:pt x="40038" y="8278"/>
                    <a:pt x="40339" y="8674"/>
                    <a:pt x="40621" y="9085"/>
                  </a:cubicBezTo>
                  <a:cubicBezTo>
                    <a:pt x="40793" y="9353"/>
                    <a:pt x="40966" y="9621"/>
                    <a:pt x="41149" y="9881"/>
                  </a:cubicBezTo>
                  <a:cubicBezTo>
                    <a:pt x="41372" y="10271"/>
                    <a:pt x="41599" y="10663"/>
                    <a:pt x="41806" y="11066"/>
                  </a:cubicBezTo>
                  <a:cubicBezTo>
                    <a:pt x="41924" y="11323"/>
                    <a:pt x="42039" y="11587"/>
                    <a:pt x="42165" y="11842"/>
                  </a:cubicBezTo>
                  <a:cubicBezTo>
                    <a:pt x="42287" y="12086"/>
                    <a:pt x="42418" y="12326"/>
                    <a:pt x="42540" y="12570"/>
                  </a:cubicBezTo>
                  <a:cubicBezTo>
                    <a:pt x="42676" y="12858"/>
                    <a:pt x="42808" y="13148"/>
                    <a:pt x="42940" y="13440"/>
                  </a:cubicBezTo>
                  <a:cubicBezTo>
                    <a:pt x="43062" y="13711"/>
                    <a:pt x="43201" y="13975"/>
                    <a:pt x="43333" y="14242"/>
                  </a:cubicBezTo>
                  <a:cubicBezTo>
                    <a:pt x="43550" y="14700"/>
                    <a:pt x="43766" y="15163"/>
                    <a:pt x="44044" y="15590"/>
                  </a:cubicBezTo>
                  <a:cubicBezTo>
                    <a:pt x="44091" y="15661"/>
                    <a:pt x="44139" y="15746"/>
                    <a:pt x="44196" y="15817"/>
                  </a:cubicBezTo>
                  <a:cubicBezTo>
                    <a:pt x="44226" y="15868"/>
                    <a:pt x="44261" y="15915"/>
                    <a:pt x="44291" y="15963"/>
                  </a:cubicBezTo>
                  <a:cubicBezTo>
                    <a:pt x="44294" y="15966"/>
                    <a:pt x="44294" y="15966"/>
                    <a:pt x="44294" y="15969"/>
                  </a:cubicBezTo>
                  <a:cubicBezTo>
                    <a:pt x="44301" y="15976"/>
                    <a:pt x="44304" y="15983"/>
                    <a:pt x="44308" y="15990"/>
                  </a:cubicBezTo>
                  <a:cubicBezTo>
                    <a:pt x="44311" y="15993"/>
                    <a:pt x="44314" y="15996"/>
                    <a:pt x="44318" y="16003"/>
                  </a:cubicBezTo>
                  <a:cubicBezTo>
                    <a:pt x="44342" y="16041"/>
                    <a:pt x="44372" y="16077"/>
                    <a:pt x="44400" y="16115"/>
                  </a:cubicBezTo>
                  <a:cubicBezTo>
                    <a:pt x="44491" y="16301"/>
                    <a:pt x="44582" y="16491"/>
                    <a:pt x="44680" y="16674"/>
                  </a:cubicBezTo>
                  <a:cubicBezTo>
                    <a:pt x="44775" y="16849"/>
                    <a:pt x="44870" y="17022"/>
                    <a:pt x="44964" y="17195"/>
                  </a:cubicBezTo>
                  <a:cubicBezTo>
                    <a:pt x="45056" y="17361"/>
                    <a:pt x="45147" y="17530"/>
                    <a:pt x="45249" y="17690"/>
                  </a:cubicBezTo>
                  <a:cubicBezTo>
                    <a:pt x="45449" y="18011"/>
                    <a:pt x="45680" y="18306"/>
                    <a:pt x="45913" y="18601"/>
                  </a:cubicBezTo>
                  <a:cubicBezTo>
                    <a:pt x="46021" y="18743"/>
                    <a:pt x="46136" y="18878"/>
                    <a:pt x="46252" y="19013"/>
                  </a:cubicBezTo>
                  <a:cubicBezTo>
                    <a:pt x="46366" y="19145"/>
                    <a:pt x="46485" y="19271"/>
                    <a:pt x="46604" y="19403"/>
                  </a:cubicBezTo>
                  <a:cubicBezTo>
                    <a:pt x="46790" y="19606"/>
                    <a:pt x="46966" y="19816"/>
                    <a:pt x="47149" y="20019"/>
                  </a:cubicBezTo>
                  <a:cubicBezTo>
                    <a:pt x="47216" y="20094"/>
                    <a:pt x="47277" y="20168"/>
                    <a:pt x="47349" y="20239"/>
                  </a:cubicBezTo>
                  <a:cubicBezTo>
                    <a:pt x="47606" y="20500"/>
                    <a:pt x="47877" y="20757"/>
                    <a:pt x="48161" y="20991"/>
                  </a:cubicBezTo>
                  <a:cubicBezTo>
                    <a:pt x="48202" y="21025"/>
                    <a:pt x="48239" y="21052"/>
                    <a:pt x="48276" y="21086"/>
                  </a:cubicBezTo>
                  <a:cubicBezTo>
                    <a:pt x="48293" y="21103"/>
                    <a:pt x="48310" y="21123"/>
                    <a:pt x="48324" y="21143"/>
                  </a:cubicBezTo>
                  <a:cubicBezTo>
                    <a:pt x="48463" y="21309"/>
                    <a:pt x="48605" y="21475"/>
                    <a:pt x="48740" y="21641"/>
                  </a:cubicBezTo>
                  <a:cubicBezTo>
                    <a:pt x="48960" y="21908"/>
                    <a:pt x="49194" y="22169"/>
                    <a:pt x="49424" y="22430"/>
                  </a:cubicBezTo>
                  <a:cubicBezTo>
                    <a:pt x="49662" y="22697"/>
                    <a:pt x="49905" y="22961"/>
                    <a:pt x="50115" y="23253"/>
                  </a:cubicBezTo>
                  <a:cubicBezTo>
                    <a:pt x="50284" y="23503"/>
                    <a:pt x="50443" y="23764"/>
                    <a:pt x="50589" y="24032"/>
                  </a:cubicBezTo>
                  <a:cubicBezTo>
                    <a:pt x="50681" y="24218"/>
                    <a:pt x="50755" y="24404"/>
                    <a:pt x="50826" y="24597"/>
                  </a:cubicBezTo>
                  <a:cubicBezTo>
                    <a:pt x="50894" y="24790"/>
                    <a:pt x="50955" y="24983"/>
                    <a:pt x="51002" y="25176"/>
                  </a:cubicBezTo>
                  <a:cubicBezTo>
                    <a:pt x="51039" y="25356"/>
                    <a:pt x="51063" y="25535"/>
                    <a:pt x="51084" y="25718"/>
                  </a:cubicBezTo>
                  <a:cubicBezTo>
                    <a:pt x="51104" y="25894"/>
                    <a:pt x="51124" y="26070"/>
                    <a:pt x="51141" y="26246"/>
                  </a:cubicBezTo>
                  <a:cubicBezTo>
                    <a:pt x="51148" y="26405"/>
                    <a:pt x="51148" y="26561"/>
                    <a:pt x="51141" y="26720"/>
                  </a:cubicBezTo>
                  <a:cubicBezTo>
                    <a:pt x="51120" y="26995"/>
                    <a:pt x="51090" y="27265"/>
                    <a:pt x="51043" y="27540"/>
                  </a:cubicBezTo>
                  <a:cubicBezTo>
                    <a:pt x="51000" y="27768"/>
                    <a:pt x="50952" y="28000"/>
                    <a:pt x="50888" y="28226"/>
                  </a:cubicBezTo>
                  <a:lnTo>
                    <a:pt x="50888" y="28226"/>
                  </a:lnTo>
                  <a:cubicBezTo>
                    <a:pt x="50883" y="28237"/>
                    <a:pt x="50880" y="28246"/>
                    <a:pt x="50876" y="28258"/>
                  </a:cubicBezTo>
                  <a:cubicBezTo>
                    <a:pt x="50829" y="28406"/>
                    <a:pt x="50782" y="28556"/>
                    <a:pt x="50738" y="28705"/>
                  </a:cubicBezTo>
                  <a:cubicBezTo>
                    <a:pt x="50711" y="28775"/>
                    <a:pt x="50681" y="28843"/>
                    <a:pt x="50664" y="28914"/>
                  </a:cubicBezTo>
                  <a:cubicBezTo>
                    <a:pt x="50795" y="28684"/>
                    <a:pt x="50924" y="28454"/>
                    <a:pt x="51050" y="28217"/>
                  </a:cubicBezTo>
                  <a:cubicBezTo>
                    <a:pt x="51104" y="28102"/>
                    <a:pt x="51161" y="27983"/>
                    <a:pt x="51209" y="27861"/>
                  </a:cubicBezTo>
                  <a:cubicBezTo>
                    <a:pt x="51230" y="27804"/>
                    <a:pt x="51251" y="27747"/>
                    <a:pt x="51271" y="27688"/>
                  </a:cubicBezTo>
                  <a:lnTo>
                    <a:pt x="51271" y="27688"/>
                  </a:lnTo>
                  <a:cubicBezTo>
                    <a:pt x="51270" y="27695"/>
                    <a:pt x="51268" y="27703"/>
                    <a:pt x="51267" y="27709"/>
                  </a:cubicBezTo>
                  <a:cubicBezTo>
                    <a:pt x="51320" y="27540"/>
                    <a:pt x="51364" y="27370"/>
                    <a:pt x="51405" y="27198"/>
                  </a:cubicBezTo>
                  <a:cubicBezTo>
                    <a:pt x="51456" y="26930"/>
                    <a:pt x="51497" y="26659"/>
                    <a:pt x="51531" y="26388"/>
                  </a:cubicBezTo>
                  <a:cubicBezTo>
                    <a:pt x="51567" y="26107"/>
                    <a:pt x="51618" y="25826"/>
                    <a:pt x="51656" y="25545"/>
                  </a:cubicBezTo>
                  <a:cubicBezTo>
                    <a:pt x="51669" y="25382"/>
                    <a:pt x="51673" y="25224"/>
                    <a:pt x="51669" y="25061"/>
                  </a:cubicBezTo>
                  <a:cubicBezTo>
                    <a:pt x="51659" y="24949"/>
                    <a:pt x="51649" y="24841"/>
                    <a:pt x="51632" y="24732"/>
                  </a:cubicBezTo>
                  <a:cubicBezTo>
                    <a:pt x="51595" y="24566"/>
                    <a:pt x="51554" y="24404"/>
                    <a:pt x="51506" y="24241"/>
                  </a:cubicBezTo>
                  <a:cubicBezTo>
                    <a:pt x="51371" y="23835"/>
                    <a:pt x="51219" y="23439"/>
                    <a:pt x="51039" y="23050"/>
                  </a:cubicBezTo>
                  <a:cubicBezTo>
                    <a:pt x="50955" y="22877"/>
                    <a:pt x="50867" y="22711"/>
                    <a:pt x="50765" y="22545"/>
                  </a:cubicBezTo>
                  <a:cubicBezTo>
                    <a:pt x="50681" y="22413"/>
                    <a:pt x="50592" y="22284"/>
                    <a:pt x="50508" y="22159"/>
                  </a:cubicBezTo>
                  <a:cubicBezTo>
                    <a:pt x="50501" y="22149"/>
                    <a:pt x="50495" y="22139"/>
                    <a:pt x="50487" y="22132"/>
                  </a:cubicBezTo>
                  <a:cubicBezTo>
                    <a:pt x="50399" y="22000"/>
                    <a:pt x="50301" y="21878"/>
                    <a:pt x="50210" y="21753"/>
                  </a:cubicBezTo>
                  <a:cubicBezTo>
                    <a:pt x="50007" y="21478"/>
                    <a:pt x="49804" y="21197"/>
                    <a:pt x="49587" y="20933"/>
                  </a:cubicBezTo>
                  <a:cubicBezTo>
                    <a:pt x="49566" y="20913"/>
                    <a:pt x="49546" y="20896"/>
                    <a:pt x="49529" y="20876"/>
                  </a:cubicBezTo>
                  <a:cubicBezTo>
                    <a:pt x="49397" y="20734"/>
                    <a:pt x="49262" y="20595"/>
                    <a:pt x="49120" y="20462"/>
                  </a:cubicBezTo>
                  <a:cubicBezTo>
                    <a:pt x="48832" y="20215"/>
                    <a:pt x="48534" y="19982"/>
                    <a:pt x="48235" y="19748"/>
                  </a:cubicBezTo>
                  <a:cubicBezTo>
                    <a:pt x="48090" y="19633"/>
                    <a:pt x="47944" y="19515"/>
                    <a:pt x="47802" y="19393"/>
                  </a:cubicBezTo>
                  <a:cubicBezTo>
                    <a:pt x="47663" y="19278"/>
                    <a:pt x="47524" y="19159"/>
                    <a:pt x="47396" y="19027"/>
                  </a:cubicBezTo>
                  <a:cubicBezTo>
                    <a:pt x="47149" y="18766"/>
                    <a:pt x="46905" y="18495"/>
                    <a:pt x="46671" y="18218"/>
                  </a:cubicBezTo>
                  <a:cubicBezTo>
                    <a:pt x="46421" y="17916"/>
                    <a:pt x="46191" y="17598"/>
                    <a:pt x="45964" y="17280"/>
                  </a:cubicBezTo>
                  <a:cubicBezTo>
                    <a:pt x="45513" y="16646"/>
                    <a:pt x="45127" y="15969"/>
                    <a:pt x="44789" y="15272"/>
                  </a:cubicBezTo>
                  <a:cubicBezTo>
                    <a:pt x="44626" y="14930"/>
                    <a:pt x="44430" y="14608"/>
                    <a:pt x="44240" y="14283"/>
                  </a:cubicBezTo>
                  <a:cubicBezTo>
                    <a:pt x="44047" y="13948"/>
                    <a:pt x="43864" y="13603"/>
                    <a:pt x="43719" y="13240"/>
                  </a:cubicBezTo>
                  <a:cubicBezTo>
                    <a:pt x="43481" y="12634"/>
                    <a:pt x="43282" y="12018"/>
                    <a:pt x="43018" y="11422"/>
                  </a:cubicBezTo>
                  <a:cubicBezTo>
                    <a:pt x="42943" y="11270"/>
                    <a:pt x="42865" y="11120"/>
                    <a:pt x="42787" y="10971"/>
                  </a:cubicBezTo>
                  <a:cubicBezTo>
                    <a:pt x="42327" y="10074"/>
                    <a:pt x="41815" y="9204"/>
                    <a:pt x="41271" y="8354"/>
                  </a:cubicBezTo>
                  <a:lnTo>
                    <a:pt x="41271" y="8354"/>
                  </a:lnTo>
                  <a:cubicBezTo>
                    <a:pt x="41271" y="8357"/>
                    <a:pt x="41274" y="8357"/>
                    <a:pt x="41274" y="8361"/>
                  </a:cubicBezTo>
                  <a:cubicBezTo>
                    <a:pt x="41142" y="8161"/>
                    <a:pt x="41013" y="7964"/>
                    <a:pt x="40877" y="7768"/>
                  </a:cubicBezTo>
                  <a:cubicBezTo>
                    <a:pt x="40851" y="7731"/>
                    <a:pt x="40824" y="7694"/>
                    <a:pt x="40796" y="7656"/>
                  </a:cubicBezTo>
                  <a:cubicBezTo>
                    <a:pt x="40688" y="7508"/>
                    <a:pt x="40580" y="7361"/>
                    <a:pt x="40474" y="7216"/>
                  </a:cubicBezTo>
                  <a:cubicBezTo>
                    <a:pt x="40421" y="7138"/>
                    <a:pt x="40360" y="7067"/>
                    <a:pt x="40305" y="6993"/>
                  </a:cubicBezTo>
                  <a:cubicBezTo>
                    <a:pt x="40210" y="6864"/>
                    <a:pt x="40119" y="6736"/>
                    <a:pt x="40018" y="6610"/>
                  </a:cubicBezTo>
                  <a:cubicBezTo>
                    <a:pt x="39882" y="6437"/>
                    <a:pt x="39737" y="6268"/>
                    <a:pt x="39591" y="6099"/>
                  </a:cubicBezTo>
                  <a:lnTo>
                    <a:pt x="39591" y="6099"/>
                  </a:lnTo>
                  <a:cubicBezTo>
                    <a:pt x="39590" y="6098"/>
                    <a:pt x="39589" y="6097"/>
                    <a:pt x="39588" y="6095"/>
                  </a:cubicBezTo>
                  <a:cubicBezTo>
                    <a:pt x="39580" y="6089"/>
                    <a:pt x="39577" y="6082"/>
                    <a:pt x="39571" y="6072"/>
                  </a:cubicBezTo>
                  <a:cubicBezTo>
                    <a:pt x="39550" y="6051"/>
                    <a:pt x="39530" y="6031"/>
                    <a:pt x="39510" y="6008"/>
                  </a:cubicBezTo>
                  <a:cubicBezTo>
                    <a:pt x="39459" y="5950"/>
                    <a:pt x="39408" y="5895"/>
                    <a:pt x="39357" y="5838"/>
                  </a:cubicBezTo>
                  <a:cubicBezTo>
                    <a:pt x="39269" y="5750"/>
                    <a:pt x="39185" y="5665"/>
                    <a:pt x="39093" y="5578"/>
                  </a:cubicBezTo>
                  <a:cubicBezTo>
                    <a:pt x="38856" y="5384"/>
                    <a:pt x="38609" y="5201"/>
                    <a:pt x="38361" y="5019"/>
                  </a:cubicBezTo>
                  <a:cubicBezTo>
                    <a:pt x="38203" y="4903"/>
                    <a:pt x="38040" y="4789"/>
                    <a:pt x="37881" y="4676"/>
                  </a:cubicBezTo>
                  <a:cubicBezTo>
                    <a:pt x="37803" y="4619"/>
                    <a:pt x="37728" y="4565"/>
                    <a:pt x="37650" y="4511"/>
                  </a:cubicBezTo>
                  <a:cubicBezTo>
                    <a:pt x="37569" y="4453"/>
                    <a:pt x="37485" y="4403"/>
                    <a:pt x="37403" y="4345"/>
                  </a:cubicBezTo>
                  <a:cubicBezTo>
                    <a:pt x="37289" y="4270"/>
                    <a:pt x="37177" y="4192"/>
                    <a:pt x="37061" y="4121"/>
                  </a:cubicBezTo>
                  <a:cubicBezTo>
                    <a:pt x="37025" y="4095"/>
                    <a:pt x="36980" y="4074"/>
                    <a:pt x="36943" y="4050"/>
                  </a:cubicBezTo>
                  <a:cubicBezTo>
                    <a:pt x="36750" y="3932"/>
                    <a:pt x="36557" y="3817"/>
                    <a:pt x="36357" y="3712"/>
                  </a:cubicBezTo>
                  <a:lnTo>
                    <a:pt x="36361" y="3712"/>
                  </a:lnTo>
                  <a:cubicBezTo>
                    <a:pt x="36222" y="3644"/>
                    <a:pt x="36086" y="3573"/>
                    <a:pt x="35948" y="3501"/>
                  </a:cubicBezTo>
                  <a:cubicBezTo>
                    <a:pt x="35789" y="3420"/>
                    <a:pt x="35636" y="3323"/>
                    <a:pt x="35487" y="3224"/>
                  </a:cubicBezTo>
                  <a:cubicBezTo>
                    <a:pt x="35216" y="3051"/>
                    <a:pt x="34956" y="2868"/>
                    <a:pt x="34671" y="2720"/>
                  </a:cubicBezTo>
                  <a:cubicBezTo>
                    <a:pt x="34454" y="2624"/>
                    <a:pt x="34237" y="2537"/>
                    <a:pt x="34018" y="2449"/>
                  </a:cubicBezTo>
                  <a:cubicBezTo>
                    <a:pt x="33818" y="2368"/>
                    <a:pt x="33621" y="2282"/>
                    <a:pt x="33421" y="2208"/>
                  </a:cubicBezTo>
                  <a:cubicBezTo>
                    <a:pt x="33337" y="2174"/>
                    <a:pt x="33252" y="2144"/>
                    <a:pt x="33165" y="2110"/>
                  </a:cubicBezTo>
                  <a:cubicBezTo>
                    <a:pt x="33083" y="2076"/>
                    <a:pt x="33002" y="2046"/>
                    <a:pt x="32917" y="2015"/>
                  </a:cubicBezTo>
                  <a:cubicBezTo>
                    <a:pt x="32704" y="1937"/>
                    <a:pt x="32490" y="1856"/>
                    <a:pt x="32277" y="1778"/>
                  </a:cubicBezTo>
                  <a:cubicBezTo>
                    <a:pt x="32115" y="1704"/>
                    <a:pt x="31955" y="1626"/>
                    <a:pt x="31793" y="1551"/>
                  </a:cubicBezTo>
                  <a:cubicBezTo>
                    <a:pt x="31549" y="1443"/>
                    <a:pt x="31299" y="1352"/>
                    <a:pt x="31048" y="1260"/>
                  </a:cubicBezTo>
                  <a:cubicBezTo>
                    <a:pt x="31048" y="1260"/>
                    <a:pt x="31049" y="1260"/>
                    <a:pt x="31049" y="1260"/>
                  </a:cubicBezTo>
                  <a:lnTo>
                    <a:pt x="31049" y="1260"/>
                  </a:lnTo>
                  <a:cubicBezTo>
                    <a:pt x="30846" y="1187"/>
                    <a:pt x="30645" y="1110"/>
                    <a:pt x="30438" y="1047"/>
                  </a:cubicBezTo>
                  <a:cubicBezTo>
                    <a:pt x="30232" y="982"/>
                    <a:pt x="30022" y="921"/>
                    <a:pt x="29812" y="857"/>
                  </a:cubicBezTo>
                  <a:cubicBezTo>
                    <a:pt x="29599" y="796"/>
                    <a:pt x="29382" y="742"/>
                    <a:pt x="29172" y="671"/>
                  </a:cubicBezTo>
                  <a:cubicBezTo>
                    <a:pt x="28962" y="607"/>
                    <a:pt x="28752" y="542"/>
                    <a:pt x="28542" y="481"/>
                  </a:cubicBezTo>
                  <a:cubicBezTo>
                    <a:pt x="28543" y="481"/>
                    <a:pt x="28543" y="481"/>
                    <a:pt x="28544" y="482"/>
                  </a:cubicBezTo>
                  <a:lnTo>
                    <a:pt x="28544" y="482"/>
                  </a:lnTo>
                  <a:cubicBezTo>
                    <a:pt x="28449" y="454"/>
                    <a:pt x="28352" y="429"/>
                    <a:pt x="28254" y="407"/>
                  </a:cubicBezTo>
                  <a:cubicBezTo>
                    <a:pt x="28176" y="386"/>
                    <a:pt x="28102" y="363"/>
                    <a:pt x="28024" y="339"/>
                  </a:cubicBezTo>
                  <a:cubicBezTo>
                    <a:pt x="27994" y="329"/>
                    <a:pt x="27959" y="325"/>
                    <a:pt x="27926" y="316"/>
                  </a:cubicBezTo>
                  <a:cubicBezTo>
                    <a:pt x="27790" y="282"/>
                    <a:pt x="27655" y="258"/>
                    <a:pt x="27520" y="227"/>
                  </a:cubicBezTo>
                  <a:cubicBezTo>
                    <a:pt x="27516" y="227"/>
                    <a:pt x="27512" y="224"/>
                    <a:pt x="27509" y="224"/>
                  </a:cubicBezTo>
                  <a:cubicBezTo>
                    <a:pt x="27503" y="224"/>
                    <a:pt x="27496" y="221"/>
                    <a:pt x="27489" y="221"/>
                  </a:cubicBezTo>
                  <a:cubicBezTo>
                    <a:pt x="27482" y="217"/>
                    <a:pt x="27476" y="217"/>
                    <a:pt x="27469" y="214"/>
                  </a:cubicBezTo>
                  <a:lnTo>
                    <a:pt x="27472" y="214"/>
                  </a:lnTo>
                  <a:cubicBezTo>
                    <a:pt x="27465" y="214"/>
                    <a:pt x="27456" y="210"/>
                    <a:pt x="27445" y="210"/>
                  </a:cubicBezTo>
                  <a:cubicBezTo>
                    <a:pt x="27445" y="207"/>
                    <a:pt x="27438" y="207"/>
                    <a:pt x="27435" y="207"/>
                  </a:cubicBezTo>
                  <a:lnTo>
                    <a:pt x="27438" y="207"/>
                  </a:lnTo>
                  <a:cubicBezTo>
                    <a:pt x="27334" y="183"/>
                    <a:pt x="27225" y="160"/>
                    <a:pt x="27117" y="146"/>
                  </a:cubicBezTo>
                  <a:cubicBezTo>
                    <a:pt x="27009" y="133"/>
                    <a:pt x="26900" y="122"/>
                    <a:pt x="26792" y="122"/>
                  </a:cubicBezTo>
                  <a:cubicBezTo>
                    <a:pt x="26768" y="121"/>
                    <a:pt x="26744" y="121"/>
                    <a:pt x="26720" y="121"/>
                  </a:cubicBezTo>
                  <a:cubicBezTo>
                    <a:pt x="26673" y="121"/>
                    <a:pt x="26626" y="122"/>
                    <a:pt x="26578" y="122"/>
                  </a:cubicBezTo>
                  <a:cubicBezTo>
                    <a:pt x="26548" y="116"/>
                    <a:pt x="26517" y="108"/>
                    <a:pt x="26490" y="105"/>
                  </a:cubicBezTo>
                  <a:cubicBezTo>
                    <a:pt x="26328" y="88"/>
                    <a:pt x="26168" y="75"/>
                    <a:pt x="26009" y="61"/>
                  </a:cubicBezTo>
                  <a:lnTo>
                    <a:pt x="25955" y="61"/>
                  </a:lnTo>
                  <a:cubicBezTo>
                    <a:pt x="25955" y="58"/>
                    <a:pt x="25952" y="58"/>
                    <a:pt x="25955" y="58"/>
                  </a:cubicBezTo>
                  <a:cubicBezTo>
                    <a:pt x="25837" y="47"/>
                    <a:pt x="25718" y="34"/>
                    <a:pt x="25603" y="27"/>
                  </a:cubicBezTo>
                  <a:cubicBezTo>
                    <a:pt x="25599" y="27"/>
                    <a:pt x="25596" y="24"/>
                    <a:pt x="25593" y="24"/>
                  </a:cubicBezTo>
                  <a:cubicBezTo>
                    <a:pt x="25566" y="24"/>
                    <a:pt x="25538" y="21"/>
                    <a:pt x="25512" y="21"/>
                  </a:cubicBezTo>
                  <a:cubicBezTo>
                    <a:pt x="25196" y="17"/>
                    <a:pt x="24885" y="11"/>
                    <a:pt x="24571" y="4"/>
                  </a:cubicBezTo>
                  <a:cubicBezTo>
                    <a:pt x="24429" y="2"/>
                    <a:pt x="24287" y="1"/>
                    <a:pt x="24146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12310479" y="1315000"/>
              <a:ext cx="91303" cy="55682"/>
            </a:xfrm>
            <a:custGeom>
              <a:avLst/>
              <a:gdLst/>
              <a:ahLst/>
              <a:cxnLst/>
              <a:rect l="l" t="t" r="r" b="b"/>
              <a:pathLst>
                <a:path w="892" h="544" extrusionOk="0">
                  <a:moveTo>
                    <a:pt x="427" y="1"/>
                  </a:moveTo>
                  <a:cubicBezTo>
                    <a:pt x="372" y="1"/>
                    <a:pt x="316" y="11"/>
                    <a:pt x="271" y="33"/>
                  </a:cubicBezTo>
                  <a:cubicBezTo>
                    <a:pt x="190" y="70"/>
                    <a:pt x="123" y="114"/>
                    <a:pt x="72" y="188"/>
                  </a:cubicBezTo>
                  <a:cubicBezTo>
                    <a:pt x="35" y="233"/>
                    <a:pt x="15" y="290"/>
                    <a:pt x="1" y="347"/>
                  </a:cubicBezTo>
                  <a:cubicBezTo>
                    <a:pt x="7" y="355"/>
                    <a:pt x="18" y="361"/>
                    <a:pt x="24" y="368"/>
                  </a:cubicBezTo>
                  <a:cubicBezTo>
                    <a:pt x="55" y="395"/>
                    <a:pt x="89" y="419"/>
                    <a:pt x="120" y="442"/>
                  </a:cubicBezTo>
                  <a:cubicBezTo>
                    <a:pt x="154" y="459"/>
                    <a:pt x="184" y="476"/>
                    <a:pt x="218" y="493"/>
                  </a:cubicBezTo>
                  <a:cubicBezTo>
                    <a:pt x="238" y="500"/>
                    <a:pt x="262" y="510"/>
                    <a:pt x="282" y="517"/>
                  </a:cubicBezTo>
                  <a:cubicBezTo>
                    <a:pt x="309" y="524"/>
                    <a:pt x="336" y="530"/>
                    <a:pt x="363" y="537"/>
                  </a:cubicBezTo>
                  <a:cubicBezTo>
                    <a:pt x="393" y="541"/>
                    <a:pt x="424" y="544"/>
                    <a:pt x="454" y="544"/>
                  </a:cubicBezTo>
                  <a:cubicBezTo>
                    <a:pt x="506" y="544"/>
                    <a:pt x="553" y="541"/>
                    <a:pt x="604" y="537"/>
                  </a:cubicBezTo>
                  <a:cubicBezTo>
                    <a:pt x="654" y="530"/>
                    <a:pt x="702" y="520"/>
                    <a:pt x="753" y="510"/>
                  </a:cubicBezTo>
                  <a:cubicBezTo>
                    <a:pt x="766" y="506"/>
                    <a:pt x="779" y="500"/>
                    <a:pt x="793" y="497"/>
                  </a:cubicBezTo>
                  <a:cubicBezTo>
                    <a:pt x="804" y="493"/>
                    <a:pt x="810" y="489"/>
                    <a:pt x="820" y="483"/>
                  </a:cubicBezTo>
                  <a:cubicBezTo>
                    <a:pt x="831" y="480"/>
                    <a:pt x="840" y="472"/>
                    <a:pt x="851" y="466"/>
                  </a:cubicBezTo>
                  <a:cubicBezTo>
                    <a:pt x="865" y="456"/>
                    <a:pt x="878" y="442"/>
                    <a:pt x="892" y="432"/>
                  </a:cubicBezTo>
                  <a:cubicBezTo>
                    <a:pt x="888" y="358"/>
                    <a:pt x="871" y="286"/>
                    <a:pt x="824" y="225"/>
                  </a:cubicBezTo>
                  <a:cubicBezTo>
                    <a:pt x="793" y="185"/>
                    <a:pt x="753" y="147"/>
                    <a:pt x="709" y="117"/>
                  </a:cubicBezTo>
                  <a:cubicBezTo>
                    <a:pt x="657" y="66"/>
                    <a:pt x="597" y="29"/>
                    <a:pt x="523" y="12"/>
                  </a:cubicBezTo>
                  <a:cubicBezTo>
                    <a:pt x="493" y="5"/>
                    <a:pt x="460" y="1"/>
                    <a:pt x="427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13669567" y="4220591"/>
              <a:ext cx="25385" cy="36235"/>
            </a:xfrm>
            <a:custGeom>
              <a:avLst/>
              <a:gdLst/>
              <a:ahLst/>
              <a:cxnLst/>
              <a:rect l="l" t="t" r="r" b="b"/>
              <a:pathLst>
                <a:path w="248" h="354" extrusionOk="0">
                  <a:moveTo>
                    <a:pt x="247" y="0"/>
                  </a:moveTo>
                  <a:cubicBezTo>
                    <a:pt x="166" y="99"/>
                    <a:pt x="85" y="200"/>
                    <a:pt x="0" y="295"/>
                  </a:cubicBezTo>
                  <a:cubicBezTo>
                    <a:pt x="81" y="316"/>
                    <a:pt x="166" y="333"/>
                    <a:pt x="247" y="353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11076982" y="4317624"/>
              <a:ext cx="101743" cy="98570"/>
            </a:xfrm>
            <a:custGeom>
              <a:avLst/>
              <a:gdLst/>
              <a:ahLst/>
              <a:cxnLst/>
              <a:rect l="l" t="t" r="r" b="b"/>
              <a:pathLst>
                <a:path w="994" h="963" extrusionOk="0">
                  <a:moveTo>
                    <a:pt x="1" y="1"/>
                  </a:moveTo>
                  <a:lnTo>
                    <a:pt x="1" y="1"/>
                  </a:lnTo>
                  <a:cubicBezTo>
                    <a:pt x="7" y="7"/>
                    <a:pt x="15" y="18"/>
                    <a:pt x="21" y="28"/>
                  </a:cubicBezTo>
                  <a:cubicBezTo>
                    <a:pt x="123" y="160"/>
                    <a:pt x="224" y="292"/>
                    <a:pt x="336" y="414"/>
                  </a:cubicBezTo>
                  <a:cubicBezTo>
                    <a:pt x="468" y="543"/>
                    <a:pt x="600" y="665"/>
                    <a:pt x="739" y="779"/>
                  </a:cubicBezTo>
                  <a:cubicBezTo>
                    <a:pt x="823" y="844"/>
                    <a:pt x="912" y="901"/>
                    <a:pt x="993" y="962"/>
                  </a:cubicBezTo>
                  <a:cubicBezTo>
                    <a:pt x="701" y="712"/>
                    <a:pt x="417" y="451"/>
                    <a:pt x="153" y="174"/>
                  </a:cubicBezTo>
                  <a:cubicBezTo>
                    <a:pt x="102" y="116"/>
                    <a:pt x="55" y="55"/>
                    <a:pt x="1" y="1"/>
                  </a:cubicBezTo>
                  <a:close/>
                </a:path>
              </a:pathLst>
            </a:custGeom>
            <a:solidFill>
              <a:srgbClr val="E5AF9A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12292157" y="1290230"/>
              <a:ext cx="409" cy="1842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3"/>
                    <a:pt x="0" y="11"/>
                    <a:pt x="0" y="14"/>
                  </a:cubicBezTo>
                  <a:lnTo>
                    <a:pt x="0" y="17"/>
                  </a:ln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12292157" y="1229532"/>
              <a:ext cx="147088" cy="129687"/>
            </a:xfrm>
            <a:custGeom>
              <a:avLst/>
              <a:gdLst/>
              <a:ahLst/>
              <a:cxnLst/>
              <a:rect l="l" t="t" r="r" b="b"/>
              <a:pathLst>
                <a:path w="1437" h="1267" extrusionOk="0">
                  <a:moveTo>
                    <a:pt x="1377" y="351"/>
                  </a:moveTo>
                  <a:cubicBezTo>
                    <a:pt x="1377" y="352"/>
                    <a:pt x="1378" y="354"/>
                    <a:pt x="1379" y="357"/>
                  </a:cubicBezTo>
                  <a:cubicBezTo>
                    <a:pt x="1379" y="353"/>
                    <a:pt x="1379" y="353"/>
                    <a:pt x="1377" y="351"/>
                  </a:cubicBezTo>
                  <a:close/>
                  <a:moveTo>
                    <a:pt x="667" y="1"/>
                  </a:moveTo>
                  <a:cubicBezTo>
                    <a:pt x="664" y="4"/>
                    <a:pt x="661" y="4"/>
                    <a:pt x="658" y="4"/>
                  </a:cubicBezTo>
                  <a:cubicBezTo>
                    <a:pt x="633" y="7"/>
                    <a:pt x="607" y="11"/>
                    <a:pt x="580" y="18"/>
                  </a:cubicBezTo>
                  <a:cubicBezTo>
                    <a:pt x="536" y="27"/>
                    <a:pt x="495" y="41"/>
                    <a:pt x="455" y="55"/>
                  </a:cubicBezTo>
                  <a:cubicBezTo>
                    <a:pt x="414" y="72"/>
                    <a:pt x="377" y="88"/>
                    <a:pt x="339" y="105"/>
                  </a:cubicBezTo>
                  <a:cubicBezTo>
                    <a:pt x="316" y="126"/>
                    <a:pt x="292" y="143"/>
                    <a:pt x="272" y="163"/>
                  </a:cubicBezTo>
                  <a:cubicBezTo>
                    <a:pt x="231" y="201"/>
                    <a:pt x="194" y="241"/>
                    <a:pt x="156" y="282"/>
                  </a:cubicBezTo>
                  <a:cubicBezTo>
                    <a:pt x="146" y="296"/>
                    <a:pt x="136" y="309"/>
                    <a:pt x="125" y="322"/>
                  </a:cubicBezTo>
                  <a:cubicBezTo>
                    <a:pt x="99" y="370"/>
                    <a:pt x="72" y="413"/>
                    <a:pt x="48" y="461"/>
                  </a:cubicBezTo>
                  <a:cubicBezTo>
                    <a:pt x="38" y="491"/>
                    <a:pt x="24" y="522"/>
                    <a:pt x="14" y="552"/>
                  </a:cubicBezTo>
                  <a:cubicBezTo>
                    <a:pt x="11" y="563"/>
                    <a:pt x="8" y="576"/>
                    <a:pt x="4" y="590"/>
                  </a:cubicBezTo>
                  <a:cubicBezTo>
                    <a:pt x="4" y="604"/>
                    <a:pt x="4" y="621"/>
                    <a:pt x="0" y="637"/>
                  </a:cubicBezTo>
                  <a:cubicBezTo>
                    <a:pt x="0" y="732"/>
                    <a:pt x="0" y="830"/>
                    <a:pt x="8" y="921"/>
                  </a:cubicBezTo>
                  <a:cubicBezTo>
                    <a:pt x="8" y="938"/>
                    <a:pt x="11" y="952"/>
                    <a:pt x="14" y="969"/>
                  </a:cubicBezTo>
                  <a:cubicBezTo>
                    <a:pt x="14" y="976"/>
                    <a:pt x="17" y="986"/>
                    <a:pt x="21" y="993"/>
                  </a:cubicBezTo>
                  <a:cubicBezTo>
                    <a:pt x="24" y="1003"/>
                    <a:pt x="28" y="1010"/>
                    <a:pt x="34" y="1020"/>
                  </a:cubicBezTo>
                  <a:cubicBezTo>
                    <a:pt x="38" y="1027"/>
                    <a:pt x="41" y="1033"/>
                    <a:pt x="48" y="1043"/>
                  </a:cubicBezTo>
                  <a:cubicBezTo>
                    <a:pt x="61" y="1060"/>
                    <a:pt x="78" y="1081"/>
                    <a:pt x="92" y="1098"/>
                  </a:cubicBezTo>
                  <a:cubicBezTo>
                    <a:pt x="122" y="1125"/>
                    <a:pt x="153" y="1155"/>
                    <a:pt x="180" y="1182"/>
                  </a:cubicBezTo>
                  <a:cubicBezTo>
                    <a:pt x="194" y="1125"/>
                    <a:pt x="214" y="1068"/>
                    <a:pt x="251" y="1023"/>
                  </a:cubicBezTo>
                  <a:cubicBezTo>
                    <a:pt x="302" y="949"/>
                    <a:pt x="369" y="905"/>
                    <a:pt x="450" y="868"/>
                  </a:cubicBezTo>
                  <a:cubicBezTo>
                    <a:pt x="495" y="846"/>
                    <a:pt x="551" y="836"/>
                    <a:pt x="606" y="836"/>
                  </a:cubicBezTo>
                  <a:cubicBezTo>
                    <a:pt x="639" y="836"/>
                    <a:pt x="672" y="840"/>
                    <a:pt x="702" y="847"/>
                  </a:cubicBezTo>
                  <a:cubicBezTo>
                    <a:pt x="776" y="864"/>
                    <a:pt x="836" y="901"/>
                    <a:pt x="888" y="952"/>
                  </a:cubicBezTo>
                  <a:cubicBezTo>
                    <a:pt x="932" y="982"/>
                    <a:pt x="972" y="1020"/>
                    <a:pt x="1003" y="1060"/>
                  </a:cubicBezTo>
                  <a:cubicBezTo>
                    <a:pt x="1050" y="1121"/>
                    <a:pt x="1067" y="1193"/>
                    <a:pt x="1071" y="1267"/>
                  </a:cubicBezTo>
                  <a:cubicBezTo>
                    <a:pt x="1084" y="1254"/>
                    <a:pt x="1101" y="1243"/>
                    <a:pt x="1114" y="1230"/>
                  </a:cubicBezTo>
                  <a:cubicBezTo>
                    <a:pt x="1141" y="1203"/>
                    <a:pt x="1169" y="1172"/>
                    <a:pt x="1199" y="1142"/>
                  </a:cubicBezTo>
                  <a:cubicBezTo>
                    <a:pt x="1236" y="1091"/>
                    <a:pt x="1274" y="1040"/>
                    <a:pt x="1308" y="990"/>
                  </a:cubicBezTo>
                  <a:cubicBezTo>
                    <a:pt x="1321" y="962"/>
                    <a:pt x="1338" y="932"/>
                    <a:pt x="1352" y="901"/>
                  </a:cubicBezTo>
                  <a:cubicBezTo>
                    <a:pt x="1372" y="851"/>
                    <a:pt x="1392" y="796"/>
                    <a:pt x="1409" y="743"/>
                  </a:cubicBezTo>
                  <a:cubicBezTo>
                    <a:pt x="1419" y="715"/>
                    <a:pt x="1426" y="685"/>
                    <a:pt x="1433" y="654"/>
                  </a:cubicBezTo>
                  <a:cubicBezTo>
                    <a:pt x="1433" y="637"/>
                    <a:pt x="1433" y="621"/>
                    <a:pt x="1436" y="604"/>
                  </a:cubicBezTo>
                  <a:cubicBezTo>
                    <a:pt x="1436" y="593"/>
                    <a:pt x="1436" y="583"/>
                    <a:pt x="1433" y="573"/>
                  </a:cubicBezTo>
                  <a:cubicBezTo>
                    <a:pt x="1430" y="543"/>
                    <a:pt x="1426" y="515"/>
                    <a:pt x="1419" y="488"/>
                  </a:cubicBezTo>
                  <a:cubicBezTo>
                    <a:pt x="1409" y="441"/>
                    <a:pt x="1392" y="397"/>
                    <a:pt x="1375" y="349"/>
                  </a:cubicBezTo>
                  <a:lnTo>
                    <a:pt x="1375" y="349"/>
                  </a:lnTo>
                  <a:cubicBezTo>
                    <a:pt x="1376" y="350"/>
                    <a:pt x="1376" y="350"/>
                    <a:pt x="1377" y="351"/>
                  </a:cubicBezTo>
                  <a:lnTo>
                    <a:pt x="1377" y="351"/>
                  </a:lnTo>
                  <a:cubicBezTo>
                    <a:pt x="1371" y="333"/>
                    <a:pt x="1364" y="317"/>
                    <a:pt x="1355" y="302"/>
                  </a:cubicBezTo>
                  <a:cubicBezTo>
                    <a:pt x="1352" y="292"/>
                    <a:pt x="1344" y="282"/>
                    <a:pt x="1338" y="275"/>
                  </a:cubicBezTo>
                  <a:cubicBezTo>
                    <a:pt x="1321" y="251"/>
                    <a:pt x="1297" y="227"/>
                    <a:pt x="1277" y="204"/>
                  </a:cubicBezTo>
                  <a:cubicBezTo>
                    <a:pt x="1270" y="197"/>
                    <a:pt x="1260" y="187"/>
                    <a:pt x="1250" y="180"/>
                  </a:cubicBezTo>
                  <a:cubicBezTo>
                    <a:pt x="1236" y="166"/>
                    <a:pt x="1219" y="157"/>
                    <a:pt x="1202" y="143"/>
                  </a:cubicBezTo>
                  <a:cubicBezTo>
                    <a:pt x="1186" y="136"/>
                    <a:pt x="1169" y="126"/>
                    <a:pt x="1152" y="119"/>
                  </a:cubicBezTo>
                  <a:cubicBezTo>
                    <a:pt x="1118" y="105"/>
                    <a:pt x="1084" y="92"/>
                    <a:pt x="1047" y="79"/>
                  </a:cubicBezTo>
                  <a:cubicBezTo>
                    <a:pt x="962" y="55"/>
                    <a:pt x="874" y="31"/>
                    <a:pt x="786" y="14"/>
                  </a:cubicBezTo>
                  <a:lnTo>
                    <a:pt x="783" y="14"/>
                  </a:lnTo>
                  <a:cubicBezTo>
                    <a:pt x="755" y="11"/>
                    <a:pt x="728" y="7"/>
                    <a:pt x="702" y="7"/>
                  </a:cubicBezTo>
                  <a:cubicBezTo>
                    <a:pt x="691" y="4"/>
                    <a:pt x="678" y="4"/>
                    <a:pt x="667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11629502" y="1648682"/>
              <a:ext cx="251288" cy="253744"/>
            </a:xfrm>
            <a:custGeom>
              <a:avLst/>
              <a:gdLst/>
              <a:ahLst/>
              <a:cxnLst/>
              <a:rect l="l" t="t" r="r" b="b"/>
              <a:pathLst>
                <a:path w="2455" h="2479" extrusionOk="0">
                  <a:moveTo>
                    <a:pt x="1155" y="0"/>
                  </a:moveTo>
                  <a:cubicBezTo>
                    <a:pt x="1099" y="0"/>
                    <a:pt x="1043" y="5"/>
                    <a:pt x="989" y="13"/>
                  </a:cubicBezTo>
                  <a:cubicBezTo>
                    <a:pt x="779" y="47"/>
                    <a:pt x="593" y="135"/>
                    <a:pt x="434" y="277"/>
                  </a:cubicBezTo>
                  <a:cubicBezTo>
                    <a:pt x="281" y="409"/>
                    <a:pt x="163" y="609"/>
                    <a:pt x="98" y="799"/>
                  </a:cubicBezTo>
                  <a:cubicBezTo>
                    <a:pt x="1" y="1090"/>
                    <a:pt x="4" y="1408"/>
                    <a:pt x="139" y="1672"/>
                  </a:cubicBezTo>
                  <a:cubicBezTo>
                    <a:pt x="146" y="1702"/>
                    <a:pt x="156" y="1733"/>
                    <a:pt x="166" y="1767"/>
                  </a:cubicBezTo>
                  <a:cubicBezTo>
                    <a:pt x="281" y="2116"/>
                    <a:pt x="647" y="2407"/>
                    <a:pt x="1009" y="2461"/>
                  </a:cubicBezTo>
                  <a:cubicBezTo>
                    <a:pt x="1084" y="2471"/>
                    <a:pt x="1159" y="2478"/>
                    <a:pt x="1233" y="2478"/>
                  </a:cubicBezTo>
                  <a:cubicBezTo>
                    <a:pt x="1243" y="2479"/>
                    <a:pt x="1254" y="2479"/>
                    <a:pt x="1264" y="2479"/>
                  </a:cubicBezTo>
                  <a:cubicBezTo>
                    <a:pt x="1363" y="2479"/>
                    <a:pt x="1463" y="2465"/>
                    <a:pt x="1561" y="2441"/>
                  </a:cubicBezTo>
                  <a:cubicBezTo>
                    <a:pt x="1717" y="2400"/>
                    <a:pt x="1870" y="2326"/>
                    <a:pt x="1998" y="2224"/>
                  </a:cubicBezTo>
                  <a:cubicBezTo>
                    <a:pt x="2130" y="2116"/>
                    <a:pt x="2242" y="1974"/>
                    <a:pt x="2313" y="1818"/>
                  </a:cubicBezTo>
                  <a:cubicBezTo>
                    <a:pt x="2378" y="1679"/>
                    <a:pt x="2439" y="1524"/>
                    <a:pt x="2445" y="1368"/>
                  </a:cubicBezTo>
                  <a:cubicBezTo>
                    <a:pt x="2455" y="1002"/>
                    <a:pt x="2289" y="646"/>
                    <a:pt x="2039" y="389"/>
                  </a:cubicBezTo>
                  <a:cubicBezTo>
                    <a:pt x="1893" y="240"/>
                    <a:pt x="1723" y="122"/>
                    <a:pt x="1524" y="61"/>
                  </a:cubicBezTo>
                  <a:cubicBezTo>
                    <a:pt x="1407" y="21"/>
                    <a:pt x="1280" y="0"/>
                    <a:pt x="1155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12856448" y="1678570"/>
              <a:ext cx="242280" cy="248831"/>
            </a:xfrm>
            <a:custGeom>
              <a:avLst/>
              <a:gdLst/>
              <a:ahLst/>
              <a:cxnLst/>
              <a:rect l="l" t="t" r="r" b="b"/>
              <a:pathLst>
                <a:path w="2367" h="2431" extrusionOk="0">
                  <a:moveTo>
                    <a:pt x="1147" y="0"/>
                  </a:moveTo>
                  <a:cubicBezTo>
                    <a:pt x="1035" y="0"/>
                    <a:pt x="922" y="17"/>
                    <a:pt x="813" y="53"/>
                  </a:cubicBezTo>
                  <a:cubicBezTo>
                    <a:pt x="626" y="114"/>
                    <a:pt x="430" y="229"/>
                    <a:pt x="315" y="388"/>
                  </a:cubicBezTo>
                  <a:cubicBezTo>
                    <a:pt x="186" y="561"/>
                    <a:pt x="105" y="760"/>
                    <a:pt x="71" y="967"/>
                  </a:cubicBezTo>
                  <a:cubicBezTo>
                    <a:pt x="17" y="1136"/>
                    <a:pt x="0" y="1313"/>
                    <a:pt x="24" y="1488"/>
                  </a:cubicBezTo>
                  <a:cubicBezTo>
                    <a:pt x="51" y="1688"/>
                    <a:pt x="152" y="1878"/>
                    <a:pt x="277" y="2030"/>
                  </a:cubicBezTo>
                  <a:cubicBezTo>
                    <a:pt x="484" y="2281"/>
                    <a:pt x="816" y="2426"/>
                    <a:pt x="1145" y="2430"/>
                  </a:cubicBezTo>
                  <a:cubicBezTo>
                    <a:pt x="1155" y="2431"/>
                    <a:pt x="1165" y="2431"/>
                    <a:pt x="1175" y="2431"/>
                  </a:cubicBezTo>
                  <a:cubicBezTo>
                    <a:pt x="1249" y="2431"/>
                    <a:pt x="1324" y="2420"/>
                    <a:pt x="1398" y="2403"/>
                  </a:cubicBezTo>
                  <a:cubicBezTo>
                    <a:pt x="1795" y="2312"/>
                    <a:pt x="2123" y="2013"/>
                    <a:pt x="2248" y="1624"/>
                  </a:cubicBezTo>
                  <a:cubicBezTo>
                    <a:pt x="2340" y="1343"/>
                    <a:pt x="2367" y="1004"/>
                    <a:pt x="2279" y="724"/>
                  </a:cubicBezTo>
                  <a:cubicBezTo>
                    <a:pt x="2160" y="347"/>
                    <a:pt x="1804" y="117"/>
                    <a:pt x="1439" y="36"/>
                  </a:cubicBezTo>
                  <a:lnTo>
                    <a:pt x="1432" y="36"/>
                  </a:lnTo>
                  <a:cubicBezTo>
                    <a:pt x="1415" y="33"/>
                    <a:pt x="1402" y="29"/>
                    <a:pt x="1385" y="26"/>
                  </a:cubicBezTo>
                  <a:cubicBezTo>
                    <a:pt x="1307" y="9"/>
                    <a:pt x="1227" y="0"/>
                    <a:pt x="1147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10604300" y="896260"/>
              <a:ext cx="3499193" cy="3495713"/>
            </a:xfrm>
            <a:custGeom>
              <a:avLst/>
              <a:gdLst/>
              <a:ahLst/>
              <a:cxnLst/>
              <a:rect l="l" t="t" r="r" b="b"/>
              <a:pathLst>
                <a:path w="34186" h="34152" extrusionOk="0">
                  <a:moveTo>
                    <a:pt x="15376" y="223"/>
                  </a:moveTo>
                  <a:cubicBezTo>
                    <a:pt x="15372" y="223"/>
                    <a:pt x="15368" y="224"/>
                    <a:pt x="15364" y="226"/>
                  </a:cubicBezTo>
                  <a:lnTo>
                    <a:pt x="15364" y="226"/>
                  </a:lnTo>
                  <a:cubicBezTo>
                    <a:pt x="15368" y="225"/>
                    <a:pt x="15372" y="224"/>
                    <a:pt x="15376" y="223"/>
                  </a:cubicBezTo>
                  <a:close/>
                  <a:moveTo>
                    <a:pt x="20182" y="375"/>
                  </a:moveTo>
                  <a:cubicBezTo>
                    <a:pt x="20188" y="375"/>
                    <a:pt x="20191" y="375"/>
                    <a:pt x="20195" y="378"/>
                  </a:cubicBezTo>
                  <a:cubicBezTo>
                    <a:pt x="20191" y="377"/>
                    <a:pt x="20186" y="376"/>
                    <a:pt x="20182" y="375"/>
                  </a:cubicBezTo>
                  <a:close/>
                  <a:moveTo>
                    <a:pt x="22149" y="2156"/>
                  </a:moveTo>
                  <a:cubicBezTo>
                    <a:pt x="22151" y="2156"/>
                    <a:pt x="22153" y="2156"/>
                    <a:pt x="22155" y="2156"/>
                  </a:cubicBezTo>
                  <a:cubicBezTo>
                    <a:pt x="22341" y="2156"/>
                    <a:pt x="22497" y="2319"/>
                    <a:pt x="22494" y="2508"/>
                  </a:cubicBezTo>
                  <a:cubicBezTo>
                    <a:pt x="22491" y="2696"/>
                    <a:pt x="22335" y="2847"/>
                    <a:pt x="22148" y="2847"/>
                  </a:cubicBezTo>
                  <a:cubicBezTo>
                    <a:pt x="22146" y="2847"/>
                    <a:pt x="22144" y="2847"/>
                    <a:pt x="22142" y="2847"/>
                  </a:cubicBezTo>
                  <a:cubicBezTo>
                    <a:pt x="21952" y="2844"/>
                    <a:pt x="21800" y="2681"/>
                    <a:pt x="21803" y="2495"/>
                  </a:cubicBezTo>
                  <a:cubicBezTo>
                    <a:pt x="21807" y="2307"/>
                    <a:pt x="21963" y="2156"/>
                    <a:pt x="22149" y="2156"/>
                  </a:cubicBezTo>
                  <a:close/>
                  <a:moveTo>
                    <a:pt x="24584" y="3166"/>
                  </a:moveTo>
                  <a:cubicBezTo>
                    <a:pt x="24586" y="3169"/>
                    <a:pt x="24588" y="3173"/>
                    <a:pt x="24590" y="3176"/>
                  </a:cubicBezTo>
                  <a:lnTo>
                    <a:pt x="24590" y="3176"/>
                  </a:lnTo>
                  <a:cubicBezTo>
                    <a:pt x="24588" y="3173"/>
                    <a:pt x="24586" y="3169"/>
                    <a:pt x="24584" y="3166"/>
                  </a:cubicBezTo>
                  <a:close/>
                  <a:moveTo>
                    <a:pt x="15799" y="3901"/>
                  </a:moveTo>
                  <a:lnTo>
                    <a:pt x="15799" y="3901"/>
                  </a:lnTo>
                  <a:cubicBezTo>
                    <a:pt x="15797" y="3903"/>
                    <a:pt x="15796" y="3906"/>
                    <a:pt x="15796" y="3910"/>
                  </a:cubicBezTo>
                  <a:cubicBezTo>
                    <a:pt x="15798" y="3906"/>
                    <a:pt x="15799" y="3904"/>
                    <a:pt x="15799" y="3901"/>
                  </a:cubicBezTo>
                  <a:close/>
                  <a:moveTo>
                    <a:pt x="25523" y="5068"/>
                  </a:moveTo>
                  <a:cubicBezTo>
                    <a:pt x="25524" y="5071"/>
                    <a:pt x="25526" y="5075"/>
                    <a:pt x="25528" y="5079"/>
                  </a:cubicBezTo>
                  <a:cubicBezTo>
                    <a:pt x="25526" y="5075"/>
                    <a:pt x="25524" y="5071"/>
                    <a:pt x="25523" y="5068"/>
                  </a:cubicBezTo>
                  <a:close/>
                  <a:moveTo>
                    <a:pt x="11713" y="5177"/>
                  </a:moveTo>
                  <a:lnTo>
                    <a:pt x="11713" y="5177"/>
                  </a:lnTo>
                  <a:cubicBezTo>
                    <a:pt x="11709" y="5179"/>
                    <a:pt x="11706" y="5180"/>
                    <a:pt x="11701" y="5182"/>
                  </a:cubicBezTo>
                  <a:lnTo>
                    <a:pt x="11701" y="5182"/>
                  </a:lnTo>
                  <a:cubicBezTo>
                    <a:pt x="11705" y="5180"/>
                    <a:pt x="11709" y="5179"/>
                    <a:pt x="11713" y="5177"/>
                  </a:cubicBezTo>
                  <a:close/>
                  <a:moveTo>
                    <a:pt x="14862" y="5279"/>
                  </a:moveTo>
                  <a:lnTo>
                    <a:pt x="14865" y="5282"/>
                  </a:lnTo>
                  <a:lnTo>
                    <a:pt x="14865" y="5279"/>
                  </a:lnTo>
                  <a:close/>
                  <a:moveTo>
                    <a:pt x="17288" y="2555"/>
                  </a:moveTo>
                  <a:cubicBezTo>
                    <a:pt x="17344" y="2555"/>
                    <a:pt x="17397" y="2569"/>
                    <a:pt x="17442" y="2597"/>
                  </a:cubicBezTo>
                  <a:cubicBezTo>
                    <a:pt x="17570" y="2620"/>
                    <a:pt x="17700" y="2658"/>
                    <a:pt x="17818" y="2702"/>
                  </a:cubicBezTo>
                  <a:cubicBezTo>
                    <a:pt x="17973" y="2755"/>
                    <a:pt x="18123" y="2841"/>
                    <a:pt x="18241" y="2955"/>
                  </a:cubicBezTo>
                  <a:cubicBezTo>
                    <a:pt x="18306" y="3019"/>
                    <a:pt x="18367" y="3091"/>
                    <a:pt x="18417" y="3169"/>
                  </a:cubicBezTo>
                  <a:cubicBezTo>
                    <a:pt x="18495" y="3287"/>
                    <a:pt x="18545" y="3430"/>
                    <a:pt x="18576" y="3565"/>
                  </a:cubicBezTo>
                  <a:cubicBezTo>
                    <a:pt x="18627" y="3761"/>
                    <a:pt x="18627" y="3954"/>
                    <a:pt x="18576" y="4147"/>
                  </a:cubicBezTo>
                  <a:cubicBezTo>
                    <a:pt x="18566" y="4181"/>
                    <a:pt x="18553" y="4211"/>
                    <a:pt x="18542" y="4246"/>
                  </a:cubicBezTo>
                  <a:cubicBezTo>
                    <a:pt x="18556" y="4283"/>
                    <a:pt x="18570" y="4320"/>
                    <a:pt x="18573" y="4360"/>
                  </a:cubicBezTo>
                  <a:cubicBezTo>
                    <a:pt x="18590" y="4510"/>
                    <a:pt x="18573" y="4669"/>
                    <a:pt x="18539" y="4814"/>
                  </a:cubicBezTo>
                  <a:cubicBezTo>
                    <a:pt x="18495" y="5001"/>
                    <a:pt x="18444" y="5180"/>
                    <a:pt x="18333" y="5339"/>
                  </a:cubicBezTo>
                  <a:cubicBezTo>
                    <a:pt x="18285" y="5407"/>
                    <a:pt x="18237" y="5474"/>
                    <a:pt x="18184" y="5535"/>
                  </a:cubicBezTo>
                  <a:cubicBezTo>
                    <a:pt x="18109" y="5613"/>
                    <a:pt x="18025" y="5681"/>
                    <a:pt x="17936" y="5746"/>
                  </a:cubicBezTo>
                  <a:cubicBezTo>
                    <a:pt x="17749" y="5880"/>
                    <a:pt x="17514" y="5932"/>
                    <a:pt x="17283" y="5932"/>
                  </a:cubicBezTo>
                  <a:cubicBezTo>
                    <a:pt x="17276" y="5932"/>
                    <a:pt x="17269" y="5932"/>
                    <a:pt x="17262" y="5932"/>
                  </a:cubicBezTo>
                  <a:cubicBezTo>
                    <a:pt x="17201" y="5932"/>
                    <a:pt x="17137" y="5929"/>
                    <a:pt x="17076" y="5918"/>
                  </a:cubicBezTo>
                  <a:cubicBezTo>
                    <a:pt x="16823" y="5888"/>
                    <a:pt x="16562" y="5796"/>
                    <a:pt x="16362" y="5630"/>
                  </a:cubicBezTo>
                  <a:cubicBezTo>
                    <a:pt x="16223" y="5515"/>
                    <a:pt x="16098" y="5383"/>
                    <a:pt x="15990" y="5234"/>
                  </a:cubicBezTo>
                  <a:cubicBezTo>
                    <a:pt x="15746" y="4899"/>
                    <a:pt x="15732" y="4452"/>
                    <a:pt x="15762" y="4052"/>
                  </a:cubicBezTo>
                  <a:cubicBezTo>
                    <a:pt x="15769" y="4005"/>
                    <a:pt x="15779" y="3954"/>
                    <a:pt x="15796" y="3910"/>
                  </a:cubicBezTo>
                  <a:lnTo>
                    <a:pt x="15796" y="3910"/>
                  </a:lnTo>
                  <a:lnTo>
                    <a:pt x="15793" y="3913"/>
                  </a:lnTo>
                  <a:cubicBezTo>
                    <a:pt x="15796" y="3907"/>
                    <a:pt x="15796" y="3900"/>
                    <a:pt x="15800" y="3893"/>
                  </a:cubicBezTo>
                  <a:lnTo>
                    <a:pt x="15800" y="3893"/>
                  </a:lnTo>
                  <a:cubicBezTo>
                    <a:pt x="15800" y="3896"/>
                    <a:pt x="15800" y="3899"/>
                    <a:pt x="15799" y="3901"/>
                  </a:cubicBezTo>
                  <a:lnTo>
                    <a:pt x="15799" y="3901"/>
                  </a:lnTo>
                  <a:cubicBezTo>
                    <a:pt x="15800" y="3899"/>
                    <a:pt x="15802" y="3898"/>
                    <a:pt x="15803" y="3897"/>
                  </a:cubicBezTo>
                  <a:cubicBezTo>
                    <a:pt x="15807" y="3785"/>
                    <a:pt x="15817" y="3677"/>
                    <a:pt x="15854" y="3572"/>
                  </a:cubicBezTo>
                  <a:cubicBezTo>
                    <a:pt x="15901" y="3439"/>
                    <a:pt x="15962" y="3308"/>
                    <a:pt x="16043" y="3192"/>
                  </a:cubicBezTo>
                  <a:cubicBezTo>
                    <a:pt x="16104" y="3101"/>
                    <a:pt x="16176" y="3019"/>
                    <a:pt x="16254" y="2949"/>
                  </a:cubicBezTo>
                  <a:cubicBezTo>
                    <a:pt x="16351" y="2857"/>
                    <a:pt x="16450" y="2772"/>
                    <a:pt x="16572" y="2719"/>
                  </a:cubicBezTo>
                  <a:cubicBezTo>
                    <a:pt x="16751" y="2641"/>
                    <a:pt x="16927" y="2586"/>
                    <a:pt x="17120" y="2569"/>
                  </a:cubicBezTo>
                  <a:cubicBezTo>
                    <a:pt x="17171" y="2563"/>
                    <a:pt x="17218" y="2559"/>
                    <a:pt x="17266" y="2556"/>
                  </a:cubicBezTo>
                  <a:cubicBezTo>
                    <a:pt x="17273" y="2556"/>
                    <a:pt x="17280" y="2555"/>
                    <a:pt x="17288" y="2555"/>
                  </a:cubicBezTo>
                  <a:close/>
                  <a:moveTo>
                    <a:pt x="12096" y="5050"/>
                  </a:moveTo>
                  <a:cubicBezTo>
                    <a:pt x="12204" y="5050"/>
                    <a:pt x="12321" y="5099"/>
                    <a:pt x="12417" y="5143"/>
                  </a:cubicBezTo>
                  <a:cubicBezTo>
                    <a:pt x="12600" y="5227"/>
                    <a:pt x="12711" y="5400"/>
                    <a:pt x="12763" y="5587"/>
                  </a:cubicBezTo>
                  <a:cubicBezTo>
                    <a:pt x="12796" y="5701"/>
                    <a:pt x="12769" y="5834"/>
                    <a:pt x="12728" y="5942"/>
                  </a:cubicBezTo>
                  <a:cubicBezTo>
                    <a:pt x="12685" y="6071"/>
                    <a:pt x="12586" y="6193"/>
                    <a:pt x="12475" y="6263"/>
                  </a:cubicBezTo>
                  <a:cubicBezTo>
                    <a:pt x="12349" y="6348"/>
                    <a:pt x="12197" y="6392"/>
                    <a:pt x="12048" y="6392"/>
                  </a:cubicBezTo>
                  <a:cubicBezTo>
                    <a:pt x="11933" y="6389"/>
                    <a:pt x="11817" y="6359"/>
                    <a:pt x="11716" y="6294"/>
                  </a:cubicBezTo>
                  <a:cubicBezTo>
                    <a:pt x="11520" y="6165"/>
                    <a:pt x="11381" y="5921"/>
                    <a:pt x="11408" y="5681"/>
                  </a:cubicBezTo>
                  <a:cubicBezTo>
                    <a:pt x="11418" y="5610"/>
                    <a:pt x="11428" y="5549"/>
                    <a:pt x="11449" y="5485"/>
                  </a:cubicBezTo>
                  <a:cubicBezTo>
                    <a:pt x="11462" y="5430"/>
                    <a:pt x="11496" y="5380"/>
                    <a:pt x="11523" y="5335"/>
                  </a:cubicBezTo>
                  <a:cubicBezTo>
                    <a:pt x="11564" y="5267"/>
                    <a:pt x="11628" y="5217"/>
                    <a:pt x="11697" y="5184"/>
                  </a:cubicBezTo>
                  <a:lnTo>
                    <a:pt x="11697" y="5184"/>
                  </a:lnTo>
                  <a:cubicBezTo>
                    <a:pt x="11717" y="5177"/>
                    <a:pt x="11732" y="5165"/>
                    <a:pt x="11750" y="5157"/>
                  </a:cubicBezTo>
                  <a:cubicBezTo>
                    <a:pt x="11767" y="5149"/>
                    <a:pt x="11787" y="5140"/>
                    <a:pt x="11804" y="5136"/>
                  </a:cubicBezTo>
                  <a:cubicBezTo>
                    <a:pt x="11882" y="5085"/>
                    <a:pt x="11973" y="5062"/>
                    <a:pt x="12069" y="5051"/>
                  </a:cubicBezTo>
                  <a:cubicBezTo>
                    <a:pt x="12078" y="5050"/>
                    <a:pt x="12087" y="5050"/>
                    <a:pt x="12096" y="5050"/>
                  </a:cubicBezTo>
                  <a:close/>
                  <a:moveTo>
                    <a:pt x="22146" y="5006"/>
                  </a:moveTo>
                  <a:cubicBezTo>
                    <a:pt x="22253" y="5006"/>
                    <a:pt x="22360" y="5039"/>
                    <a:pt x="22450" y="5092"/>
                  </a:cubicBezTo>
                  <a:cubicBezTo>
                    <a:pt x="22515" y="5132"/>
                    <a:pt x="22572" y="5180"/>
                    <a:pt x="22619" y="5241"/>
                  </a:cubicBezTo>
                  <a:cubicBezTo>
                    <a:pt x="22649" y="5265"/>
                    <a:pt x="22677" y="5292"/>
                    <a:pt x="22701" y="5322"/>
                  </a:cubicBezTo>
                  <a:cubicBezTo>
                    <a:pt x="22816" y="5465"/>
                    <a:pt x="22873" y="5654"/>
                    <a:pt x="22853" y="5834"/>
                  </a:cubicBezTo>
                  <a:cubicBezTo>
                    <a:pt x="22832" y="6020"/>
                    <a:pt x="22718" y="6179"/>
                    <a:pt x="22582" y="6301"/>
                  </a:cubicBezTo>
                  <a:cubicBezTo>
                    <a:pt x="22467" y="6409"/>
                    <a:pt x="22280" y="6460"/>
                    <a:pt x="22125" y="6463"/>
                  </a:cubicBezTo>
                  <a:lnTo>
                    <a:pt x="22105" y="6463"/>
                  </a:lnTo>
                  <a:cubicBezTo>
                    <a:pt x="21966" y="6460"/>
                    <a:pt x="21821" y="6412"/>
                    <a:pt x="21702" y="6338"/>
                  </a:cubicBezTo>
                  <a:cubicBezTo>
                    <a:pt x="21552" y="6246"/>
                    <a:pt x="21458" y="6115"/>
                    <a:pt x="21410" y="5949"/>
                  </a:cubicBezTo>
                  <a:cubicBezTo>
                    <a:pt x="21366" y="5779"/>
                    <a:pt x="21414" y="5604"/>
                    <a:pt x="21488" y="5451"/>
                  </a:cubicBezTo>
                  <a:cubicBezTo>
                    <a:pt x="21552" y="5319"/>
                    <a:pt x="21641" y="5213"/>
                    <a:pt x="21766" y="5140"/>
                  </a:cubicBezTo>
                  <a:cubicBezTo>
                    <a:pt x="21857" y="5058"/>
                    <a:pt x="21986" y="5014"/>
                    <a:pt x="22118" y="5007"/>
                  </a:cubicBezTo>
                  <a:cubicBezTo>
                    <a:pt x="22127" y="5007"/>
                    <a:pt x="22137" y="5006"/>
                    <a:pt x="22146" y="5006"/>
                  </a:cubicBezTo>
                  <a:close/>
                  <a:moveTo>
                    <a:pt x="14429" y="4949"/>
                  </a:moveTo>
                  <a:cubicBezTo>
                    <a:pt x="14472" y="4966"/>
                    <a:pt x="14516" y="4980"/>
                    <a:pt x="14554" y="4997"/>
                  </a:cubicBezTo>
                  <a:cubicBezTo>
                    <a:pt x="14574" y="5010"/>
                    <a:pt x="14594" y="5027"/>
                    <a:pt x="14611" y="5041"/>
                  </a:cubicBezTo>
                  <a:cubicBezTo>
                    <a:pt x="14702" y="5116"/>
                    <a:pt x="14787" y="5197"/>
                    <a:pt x="14865" y="5279"/>
                  </a:cubicBezTo>
                  <a:cubicBezTo>
                    <a:pt x="14909" y="5329"/>
                    <a:pt x="14949" y="5380"/>
                    <a:pt x="14990" y="5434"/>
                  </a:cubicBezTo>
                  <a:cubicBezTo>
                    <a:pt x="14994" y="5437"/>
                    <a:pt x="14994" y="5441"/>
                    <a:pt x="14997" y="5444"/>
                  </a:cubicBezTo>
                  <a:lnTo>
                    <a:pt x="15001" y="5448"/>
                  </a:lnTo>
                  <a:cubicBezTo>
                    <a:pt x="15079" y="5559"/>
                    <a:pt x="15143" y="5681"/>
                    <a:pt x="15210" y="5796"/>
                  </a:cubicBezTo>
                  <a:cubicBezTo>
                    <a:pt x="15258" y="5881"/>
                    <a:pt x="15292" y="5973"/>
                    <a:pt x="15335" y="6057"/>
                  </a:cubicBezTo>
                  <a:cubicBezTo>
                    <a:pt x="15356" y="6104"/>
                    <a:pt x="15396" y="6135"/>
                    <a:pt x="15441" y="6148"/>
                  </a:cubicBezTo>
                  <a:lnTo>
                    <a:pt x="15441" y="6165"/>
                  </a:lnTo>
                  <a:cubicBezTo>
                    <a:pt x="15512" y="6165"/>
                    <a:pt x="15579" y="6165"/>
                    <a:pt x="15651" y="6168"/>
                  </a:cubicBezTo>
                  <a:cubicBezTo>
                    <a:pt x="15796" y="6179"/>
                    <a:pt x="15938" y="6193"/>
                    <a:pt x="16087" y="6196"/>
                  </a:cubicBezTo>
                  <a:cubicBezTo>
                    <a:pt x="16150" y="6198"/>
                    <a:pt x="16214" y="6200"/>
                    <a:pt x="16277" y="6200"/>
                  </a:cubicBezTo>
                  <a:cubicBezTo>
                    <a:pt x="16324" y="6200"/>
                    <a:pt x="16370" y="6199"/>
                    <a:pt x="16416" y="6196"/>
                  </a:cubicBezTo>
                  <a:cubicBezTo>
                    <a:pt x="16444" y="6194"/>
                    <a:pt x="16472" y="6193"/>
                    <a:pt x="16500" y="6193"/>
                  </a:cubicBezTo>
                  <a:cubicBezTo>
                    <a:pt x="16627" y="6193"/>
                    <a:pt x="16752" y="6210"/>
                    <a:pt x="16880" y="6213"/>
                  </a:cubicBezTo>
                  <a:lnTo>
                    <a:pt x="16832" y="6213"/>
                  </a:lnTo>
                  <a:cubicBezTo>
                    <a:pt x="17042" y="6216"/>
                    <a:pt x="17256" y="6237"/>
                    <a:pt x="17465" y="6243"/>
                  </a:cubicBezTo>
                  <a:lnTo>
                    <a:pt x="17479" y="6243"/>
                  </a:lnTo>
                  <a:cubicBezTo>
                    <a:pt x="17656" y="6246"/>
                    <a:pt x="17831" y="6267"/>
                    <a:pt x="18008" y="6274"/>
                  </a:cubicBezTo>
                  <a:lnTo>
                    <a:pt x="18001" y="6274"/>
                  </a:lnTo>
                  <a:cubicBezTo>
                    <a:pt x="18167" y="6277"/>
                    <a:pt x="18329" y="6277"/>
                    <a:pt x="18492" y="6284"/>
                  </a:cubicBezTo>
                  <a:cubicBezTo>
                    <a:pt x="18509" y="6287"/>
                    <a:pt x="18525" y="6289"/>
                    <a:pt x="18542" y="6289"/>
                  </a:cubicBezTo>
                  <a:cubicBezTo>
                    <a:pt x="18558" y="6289"/>
                    <a:pt x="18575" y="6287"/>
                    <a:pt x="18590" y="6284"/>
                  </a:cubicBezTo>
                  <a:lnTo>
                    <a:pt x="18793" y="6284"/>
                  </a:lnTo>
                  <a:cubicBezTo>
                    <a:pt x="18797" y="6267"/>
                    <a:pt x="18800" y="6254"/>
                    <a:pt x="18800" y="6240"/>
                  </a:cubicBezTo>
                  <a:cubicBezTo>
                    <a:pt x="18830" y="6091"/>
                    <a:pt x="18881" y="5942"/>
                    <a:pt x="18928" y="5799"/>
                  </a:cubicBezTo>
                  <a:cubicBezTo>
                    <a:pt x="18942" y="5769"/>
                    <a:pt x="18952" y="5735"/>
                    <a:pt x="18962" y="5705"/>
                  </a:cubicBezTo>
                  <a:cubicBezTo>
                    <a:pt x="18986" y="5665"/>
                    <a:pt x="19013" y="5627"/>
                    <a:pt x="19040" y="5587"/>
                  </a:cubicBezTo>
                  <a:lnTo>
                    <a:pt x="19040" y="5587"/>
                  </a:lnTo>
                  <a:cubicBezTo>
                    <a:pt x="19040" y="5587"/>
                    <a:pt x="19040" y="5587"/>
                    <a:pt x="19040" y="5587"/>
                  </a:cubicBezTo>
                  <a:lnTo>
                    <a:pt x="19040" y="5587"/>
                  </a:lnTo>
                  <a:cubicBezTo>
                    <a:pt x="19063" y="5557"/>
                    <a:pt x="19088" y="5531"/>
                    <a:pt x="19111" y="5502"/>
                  </a:cubicBezTo>
                  <a:cubicBezTo>
                    <a:pt x="19139" y="5468"/>
                    <a:pt x="19166" y="5437"/>
                    <a:pt x="19196" y="5407"/>
                  </a:cubicBezTo>
                  <a:cubicBezTo>
                    <a:pt x="19223" y="5376"/>
                    <a:pt x="19253" y="5349"/>
                    <a:pt x="19284" y="5322"/>
                  </a:cubicBezTo>
                  <a:cubicBezTo>
                    <a:pt x="19314" y="5299"/>
                    <a:pt x="19352" y="5279"/>
                    <a:pt x="19383" y="5251"/>
                  </a:cubicBezTo>
                  <a:cubicBezTo>
                    <a:pt x="19419" y="5221"/>
                    <a:pt x="19460" y="5187"/>
                    <a:pt x="19497" y="5157"/>
                  </a:cubicBezTo>
                  <a:cubicBezTo>
                    <a:pt x="19548" y="5116"/>
                    <a:pt x="19602" y="5082"/>
                    <a:pt x="19660" y="5048"/>
                  </a:cubicBezTo>
                  <a:cubicBezTo>
                    <a:pt x="19691" y="5031"/>
                    <a:pt x="19721" y="5018"/>
                    <a:pt x="19755" y="5001"/>
                  </a:cubicBezTo>
                  <a:lnTo>
                    <a:pt x="19755" y="5001"/>
                  </a:lnTo>
                  <a:cubicBezTo>
                    <a:pt x="19748" y="5018"/>
                    <a:pt x="19741" y="5031"/>
                    <a:pt x="19734" y="5044"/>
                  </a:cubicBezTo>
                  <a:cubicBezTo>
                    <a:pt x="19700" y="5126"/>
                    <a:pt x="19663" y="5207"/>
                    <a:pt x="19626" y="5292"/>
                  </a:cubicBezTo>
                  <a:cubicBezTo>
                    <a:pt x="19599" y="5349"/>
                    <a:pt x="19565" y="5407"/>
                    <a:pt x="19541" y="5468"/>
                  </a:cubicBezTo>
                  <a:cubicBezTo>
                    <a:pt x="19497" y="5583"/>
                    <a:pt x="19467" y="5708"/>
                    <a:pt x="19436" y="5830"/>
                  </a:cubicBezTo>
                  <a:cubicBezTo>
                    <a:pt x="19413" y="5935"/>
                    <a:pt x="19396" y="6040"/>
                    <a:pt x="19372" y="6145"/>
                  </a:cubicBezTo>
                  <a:cubicBezTo>
                    <a:pt x="19348" y="6250"/>
                    <a:pt x="19325" y="6351"/>
                    <a:pt x="19314" y="6457"/>
                  </a:cubicBezTo>
                  <a:cubicBezTo>
                    <a:pt x="19311" y="6511"/>
                    <a:pt x="19308" y="6562"/>
                    <a:pt x="19308" y="6615"/>
                  </a:cubicBezTo>
                  <a:cubicBezTo>
                    <a:pt x="19305" y="6684"/>
                    <a:pt x="19301" y="6751"/>
                    <a:pt x="19308" y="6819"/>
                  </a:cubicBezTo>
                  <a:cubicBezTo>
                    <a:pt x="19305" y="6870"/>
                    <a:pt x="19301" y="6920"/>
                    <a:pt x="19305" y="6968"/>
                  </a:cubicBezTo>
                  <a:cubicBezTo>
                    <a:pt x="19301" y="7090"/>
                    <a:pt x="19322" y="7215"/>
                    <a:pt x="19348" y="7334"/>
                  </a:cubicBezTo>
                  <a:cubicBezTo>
                    <a:pt x="19369" y="7418"/>
                    <a:pt x="19392" y="7503"/>
                    <a:pt x="19416" y="7587"/>
                  </a:cubicBezTo>
                  <a:cubicBezTo>
                    <a:pt x="19439" y="7651"/>
                    <a:pt x="19460" y="7717"/>
                    <a:pt x="19491" y="7777"/>
                  </a:cubicBezTo>
                  <a:cubicBezTo>
                    <a:pt x="19548" y="7886"/>
                    <a:pt x="19619" y="7984"/>
                    <a:pt x="19700" y="8082"/>
                  </a:cubicBezTo>
                  <a:cubicBezTo>
                    <a:pt x="19711" y="8098"/>
                    <a:pt x="19724" y="8112"/>
                    <a:pt x="19738" y="8129"/>
                  </a:cubicBezTo>
                  <a:lnTo>
                    <a:pt x="19741" y="8129"/>
                  </a:lnTo>
                  <a:cubicBezTo>
                    <a:pt x="19741" y="8133"/>
                    <a:pt x="19744" y="8133"/>
                    <a:pt x="19744" y="8136"/>
                  </a:cubicBezTo>
                  <a:lnTo>
                    <a:pt x="19748" y="8139"/>
                  </a:lnTo>
                  <a:lnTo>
                    <a:pt x="19748" y="8136"/>
                  </a:lnTo>
                  <a:cubicBezTo>
                    <a:pt x="19748" y="8138"/>
                    <a:pt x="19749" y="8140"/>
                    <a:pt x="19750" y="8142"/>
                  </a:cubicBezTo>
                  <a:lnTo>
                    <a:pt x="19750" y="8142"/>
                  </a:lnTo>
                  <a:cubicBezTo>
                    <a:pt x="19750" y="8141"/>
                    <a:pt x="19749" y="8140"/>
                    <a:pt x="19748" y="8139"/>
                  </a:cubicBezTo>
                  <a:lnTo>
                    <a:pt x="19748" y="8139"/>
                  </a:lnTo>
                  <a:lnTo>
                    <a:pt x="19751" y="8143"/>
                  </a:lnTo>
                  <a:cubicBezTo>
                    <a:pt x="19751" y="8143"/>
                    <a:pt x="19751" y="8143"/>
                    <a:pt x="19750" y="8142"/>
                  </a:cubicBezTo>
                  <a:lnTo>
                    <a:pt x="19750" y="8142"/>
                  </a:lnTo>
                  <a:cubicBezTo>
                    <a:pt x="19794" y="8192"/>
                    <a:pt x="19837" y="8249"/>
                    <a:pt x="19886" y="8298"/>
                  </a:cubicBezTo>
                  <a:cubicBezTo>
                    <a:pt x="19890" y="8302"/>
                    <a:pt x="19894" y="8306"/>
                    <a:pt x="19897" y="8309"/>
                  </a:cubicBezTo>
                  <a:lnTo>
                    <a:pt x="19870" y="8309"/>
                  </a:lnTo>
                  <a:cubicBezTo>
                    <a:pt x="19816" y="8309"/>
                    <a:pt x="19758" y="8295"/>
                    <a:pt x="19708" y="8272"/>
                  </a:cubicBezTo>
                  <a:cubicBezTo>
                    <a:pt x="19470" y="8163"/>
                    <a:pt x="19264" y="8004"/>
                    <a:pt x="19118" y="7787"/>
                  </a:cubicBezTo>
                  <a:cubicBezTo>
                    <a:pt x="19030" y="7656"/>
                    <a:pt x="18949" y="7517"/>
                    <a:pt x="18891" y="7367"/>
                  </a:cubicBezTo>
                  <a:cubicBezTo>
                    <a:pt x="18884" y="7354"/>
                    <a:pt x="18884" y="7340"/>
                    <a:pt x="18878" y="7326"/>
                  </a:cubicBezTo>
                  <a:cubicBezTo>
                    <a:pt x="18858" y="7330"/>
                    <a:pt x="18834" y="7337"/>
                    <a:pt x="18810" y="7337"/>
                  </a:cubicBezTo>
                  <a:cubicBezTo>
                    <a:pt x="18715" y="7326"/>
                    <a:pt x="18617" y="7323"/>
                    <a:pt x="18522" y="7323"/>
                  </a:cubicBezTo>
                  <a:lnTo>
                    <a:pt x="18566" y="7323"/>
                  </a:lnTo>
                  <a:cubicBezTo>
                    <a:pt x="18394" y="7320"/>
                    <a:pt x="18220" y="7303"/>
                    <a:pt x="18051" y="7296"/>
                  </a:cubicBezTo>
                  <a:lnTo>
                    <a:pt x="17682" y="7296"/>
                  </a:lnTo>
                  <a:cubicBezTo>
                    <a:pt x="17523" y="7296"/>
                    <a:pt x="17364" y="7286"/>
                    <a:pt x="17209" y="7279"/>
                  </a:cubicBezTo>
                  <a:lnTo>
                    <a:pt x="17209" y="7279"/>
                  </a:lnTo>
                  <a:cubicBezTo>
                    <a:pt x="17215" y="7281"/>
                    <a:pt x="17221" y="7282"/>
                    <a:pt x="17228" y="7282"/>
                  </a:cubicBezTo>
                  <a:lnTo>
                    <a:pt x="17228" y="7282"/>
                  </a:lnTo>
                  <a:cubicBezTo>
                    <a:pt x="17160" y="7281"/>
                    <a:pt x="17092" y="7281"/>
                    <a:pt x="17024" y="7281"/>
                  </a:cubicBezTo>
                  <a:cubicBezTo>
                    <a:pt x="16948" y="7281"/>
                    <a:pt x="16871" y="7281"/>
                    <a:pt x="16795" y="7279"/>
                  </a:cubicBezTo>
                  <a:cubicBezTo>
                    <a:pt x="16653" y="7276"/>
                    <a:pt x="16507" y="7262"/>
                    <a:pt x="16365" y="7256"/>
                  </a:cubicBezTo>
                  <a:cubicBezTo>
                    <a:pt x="16203" y="7259"/>
                    <a:pt x="16037" y="7273"/>
                    <a:pt x="15874" y="7276"/>
                  </a:cubicBezTo>
                  <a:cubicBezTo>
                    <a:pt x="15726" y="7276"/>
                    <a:pt x="15576" y="7279"/>
                    <a:pt x="15427" y="7293"/>
                  </a:cubicBezTo>
                  <a:lnTo>
                    <a:pt x="15431" y="7293"/>
                  </a:lnTo>
                  <a:cubicBezTo>
                    <a:pt x="15370" y="7300"/>
                    <a:pt x="15312" y="7306"/>
                    <a:pt x="15251" y="7317"/>
                  </a:cubicBezTo>
                  <a:cubicBezTo>
                    <a:pt x="15231" y="7320"/>
                    <a:pt x="15214" y="7323"/>
                    <a:pt x="15193" y="7323"/>
                  </a:cubicBezTo>
                  <a:cubicBezTo>
                    <a:pt x="15163" y="7323"/>
                    <a:pt x="15132" y="7313"/>
                    <a:pt x="15102" y="7306"/>
                  </a:cubicBezTo>
                  <a:cubicBezTo>
                    <a:pt x="15100" y="7312"/>
                    <a:pt x="15095" y="7317"/>
                    <a:pt x="15092" y="7323"/>
                  </a:cubicBezTo>
                  <a:lnTo>
                    <a:pt x="15092" y="7323"/>
                  </a:lnTo>
                  <a:cubicBezTo>
                    <a:pt x="15092" y="7323"/>
                    <a:pt x="15092" y="7323"/>
                    <a:pt x="15092" y="7323"/>
                  </a:cubicBezTo>
                  <a:lnTo>
                    <a:pt x="15092" y="7323"/>
                  </a:lnTo>
                  <a:cubicBezTo>
                    <a:pt x="15091" y="7323"/>
                    <a:pt x="15091" y="7324"/>
                    <a:pt x="15091" y="7324"/>
                  </a:cubicBezTo>
                  <a:lnTo>
                    <a:pt x="15091" y="7324"/>
                  </a:lnTo>
                  <a:cubicBezTo>
                    <a:pt x="15091" y="7324"/>
                    <a:pt x="15091" y="7323"/>
                    <a:pt x="15092" y="7323"/>
                  </a:cubicBezTo>
                  <a:lnTo>
                    <a:pt x="15092" y="7323"/>
                  </a:lnTo>
                  <a:cubicBezTo>
                    <a:pt x="15089" y="7323"/>
                    <a:pt x="15089" y="7325"/>
                    <a:pt x="15088" y="7328"/>
                  </a:cubicBezTo>
                  <a:lnTo>
                    <a:pt x="15088" y="7328"/>
                  </a:lnTo>
                  <a:cubicBezTo>
                    <a:pt x="15089" y="7326"/>
                    <a:pt x="15090" y="7325"/>
                    <a:pt x="15091" y="7324"/>
                  </a:cubicBezTo>
                  <a:lnTo>
                    <a:pt x="15091" y="7324"/>
                  </a:lnTo>
                  <a:cubicBezTo>
                    <a:pt x="15090" y="7326"/>
                    <a:pt x="15089" y="7328"/>
                    <a:pt x="15088" y="7330"/>
                  </a:cubicBezTo>
                  <a:cubicBezTo>
                    <a:pt x="15088" y="7330"/>
                    <a:pt x="15088" y="7329"/>
                    <a:pt x="15088" y="7328"/>
                  </a:cubicBezTo>
                  <a:lnTo>
                    <a:pt x="15088" y="7328"/>
                  </a:lnTo>
                  <a:cubicBezTo>
                    <a:pt x="15049" y="7384"/>
                    <a:pt x="15009" y="7443"/>
                    <a:pt x="14970" y="7496"/>
                  </a:cubicBezTo>
                  <a:cubicBezTo>
                    <a:pt x="14946" y="7526"/>
                    <a:pt x="14923" y="7554"/>
                    <a:pt x="14899" y="7581"/>
                  </a:cubicBezTo>
                  <a:cubicBezTo>
                    <a:pt x="14899" y="7581"/>
                    <a:pt x="14899" y="7581"/>
                    <a:pt x="14899" y="7581"/>
                  </a:cubicBezTo>
                  <a:lnTo>
                    <a:pt x="14899" y="7581"/>
                  </a:lnTo>
                  <a:cubicBezTo>
                    <a:pt x="14896" y="7581"/>
                    <a:pt x="14896" y="7584"/>
                    <a:pt x="14896" y="7584"/>
                  </a:cubicBezTo>
                  <a:cubicBezTo>
                    <a:pt x="14897" y="7583"/>
                    <a:pt x="14898" y="7582"/>
                    <a:pt x="14899" y="7581"/>
                  </a:cubicBezTo>
                  <a:lnTo>
                    <a:pt x="14899" y="7581"/>
                  </a:lnTo>
                  <a:cubicBezTo>
                    <a:pt x="14838" y="7645"/>
                    <a:pt x="14774" y="7703"/>
                    <a:pt x="14706" y="7757"/>
                  </a:cubicBezTo>
                  <a:cubicBezTo>
                    <a:pt x="14699" y="7764"/>
                    <a:pt x="14689" y="7770"/>
                    <a:pt x="14679" y="7773"/>
                  </a:cubicBezTo>
                  <a:cubicBezTo>
                    <a:pt x="14621" y="7808"/>
                    <a:pt x="14563" y="7842"/>
                    <a:pt x="14502" y="7872"/>
                  </a:cubicBezTo>
                  <a:lnTo>
                    <a:pt x="14499" y="7872"/>
                  </a:lnTo>
                  <a:cubicBezTo>
                    <a:pt x="14476" y="7886"/>
                    <a:pt x="14452" y="7892"/>
                    <a:pt x="14429" y="7903"/>
                  </a:cubicBezTo>
                  <a:cubicBezTo>
                    <a:pt x="14446" y="7875"/>
                    <a:pt x="14462" y="7848"/>
                    <a:pt x="14479" y="7821"/>
                  </a:cubicBezTo>
                  <a:cubicBezTo>
                    <a:pt x="14507" y="7773"/>
                    <a:pt x="14527" y="7723"/>
                    <a:pt x="14543" y="7672"/>
                  </a:cubicBezTo>
                  <a:cubicBezTo>
                    <a:pt x="14557" y="7651"/>
                    <a:pt x="14568" y="7628"/>
                    <a:pt x="14577" y="7608"/>
                  </a:cubicBezTo>
                  <a:cubicBezTo>
                    <a:pt x="14601" y="7567"/>
                    <a:pt x="14621" y="7526"/>
                    <a:pt x="14635" y="7486"/>
                  </a:cubicBezTo>
                  <a:cubicBezTo>
                    <a:pt x="14669" y="7391"/>
                    <a:pt x="14699" y="7300"/>
                    <a:pt x="14719" y="7201"/>
                  </a:cubicBezTo>
                  <a:cubicBezTo>
                    <a:pt x="14740" y="7103"/>
                    <a:pt x="14754" y="7001"/>
                    <a:pt x="14763" y="6900"/>
                  </a:cubicBezTo>
                  <a:cubicBezTo>
                    <a:pt x="14777" y="6809"/>
                    <a:pt x="14797" y="6717"/>
                    <a:pt x="14804" y="6626"/>
                  </a:cubicBezTo>
                  <a:cubicBezTo>
                    <a:pt x="14815" y="6528"/>
                    <a:pt x="14818" y="6426"/>
                    <a:pt x="14818" y="6328"/>
                  </a:cubicBezTo>
                  <a:cubicBezTo>
                    <a:pt x="14821" y="6229"/>
                    <a:pt x="14821" y="6132"/>
                    <a:pt x="14804" y="6037"/>
                  </a:cubicBezTo>
                  <a:cubicBezTo>
                    <a:pt x="14794" y="5949"/>
                    <a:pt x="14774" y="5868"/>
                    <a:pt x="14750" y="5782"/>
                  </a:cubicBezTo>
                  <a:cubicBezTo>
                    <a:pt x="14726" y="5681"/>
                    <a:pt x="14696" y="5583"/>
                    <a:pt x="14659" y="5485"/>
                  </a:cubicBezTo>
                  <a:cubicBezTo>
                    <a:pt x="14628" y="5407"/>
                    <a:pt x="14604" y="5322"/>
                    <a:pt x="14571" y="5244"/>
                  </a:cubicBezTo>
                  <a:cubicBezTo>
                    <a:pt x="14530" y="5143"/>
                    <a:pt x="14482" y="5044"/>
                    <a:pt x="14429" y="4949"/>
                  </a:cubicBezTo>
                  <a:close/>
                  <a:moveTo>
                    <a:pt x="17136" y="8086"/>
                  </a:moveTo>
                  <a:cubicBezTo>
                    <a:pt x="17205" y="8086"/>
                    <a:pt x="17270" y="8101"/>
                    <a:pt x="17337" y="8123"/>
                  </a:cubicBezTo>
                  <a:cubicBezTo>
                    <a:pt x="17696" y="8234"/>
                    <a:pt x="17834" y="8705"/>
                    <a:pt x="17628" y="9009"/>
                  </a:cubicBezTo>
                  <a:cubicBezTo>
                    <a:pt x="17523" y="9159"/>
                    <a:pt x="17357" y="9244"/>
                    <a:pt x="17178" y="9253"/>
                  </a:cubicBezTo>
                  <a:lnTo>
                    <a:pt x="17107" y="9253"/>
                  </a:lnTo>
                  <a:cubicBezTo>
                    <a:pt x="17076" y="9253"/>
                    <a:pt x="17042" y="9250"/>
                    <a:pt x="17012" y="9244"/>
                  </a:cubicBezTo>
                  <a:cubicBezTo>
                    <a:pt x="16849" y="9213"/>
                    <a:pt x="16697" y="9125"/>
                    <a:pt x="16619" y="8969"/>
                  </a:cubicBezTo>
                  <a:cubicBezTo>
                    <a:pt x="16548" y="8823"/>
                    <a:pt x="16534" y="8634"/>
                    <a:pt x="16595" y="8481"/>
                  </a:cubicBezTo>
                  <a:cubicBezTo>
                    <a:pt x="16602" y="8468"/>
                    <a:pt x="16609" y="8454"/>
                    <a:pt x="16612" y="8441"/>
                  </a:cubicBezTo>
                  <a:cubicBezTo>
                    <a:pt x="16629" y="8390"/>
                    <a:pt x="16653" y="8342"/>
                    <a:pt x="16687" y="8298"/>
                  </a:cubicBezTo>
                  <a:cubicBezTo>
                    <a:pt x="16721" y="8251"/>
                    <a:pt x="16768" y="8214"/>
                    <a:pt x="16819" y="8187"/>
                  </a:cubicBezTo>
                  <a:cubicBezTo>
                    <a:pt x="16832" y="8176"/>
                    <a:pt x="16846" y="8170"/>
                    <a:pt x="16859" y="8159"/>
                  </a:cubicBezTo>
                  <a:cubicBezTo>
                    <a:pt x="16931" y="8123"/>
                    <a:pt x="17001" y="8095"/>
                    <a:pt x="17083" y="8089"/>
                  </a:cubicBezTo>
                  <a:cubicBezTo>
                    <a:pt x="17101" y="8087"/>
                    <a:pt x="17119" y="8086"/>
                    <a:pt x="17136" y="8086"/>
                  </a:cubicBezTo>
                  <a:close/>
                  <a:moveTo>
                    <a:pt x="11171" y="7351"/>
                  </a:moveTo>
                  <a:cubicBezTo>
                    <a:pt x="11296" y="7351"/>
                    <a:pt x="11423" y="7372"/>
                    <a:pt x="11540" y="7412"/>
                  </a:cubicBezTo>
                  <a:cubicBezTo>
                    <a:pt x="11739" y="7473"/>
                    <a:pt x="11909" y="7591"/>
                    <a:pt x="12055" y="7740"/>
                  </a:cubicBezTo>
                  <a:cubicBezTo>
                    <a:pt x="12305" y="7997"/>
                    <a:pt x="12471" y="8353"/>
                    <a:pt x="12461" y="8719"/>
                  </a:cubicBezTo>
                  <a:cubicBezTo>
                    <a:pt x="12455" y="8875"/>
                    <a:pt x="12394" y="9030"/>
                    <a:pt x="12329" y="9169"/>
                  </a:cubicBezTo>
                  <a:cubicBezTo>
                    <a:pt x="12258" y="9325"/>
                    <a:pt x="12146" y="9467"/>
                    <a:pt x="12014" y="9575"/>
                  </a:cubicBezTo>
                  <a:cubicBezTo>
                    <a:pt x="11886" y="9677"/>
                    <a:pt x="11733" y="9751"/>
                    <a:pt x="11577" y="9792"/>
                  </a:cubicBezTo>
                  <a:cubicBezTo>
                    <a:pt x="11479" y="9816"/>
                    <a:pt x="11379" y="9830"/>
                    <a:pt x="11280" y="9830"/>
                  </a:cubicBezTo>
                  <a:cubicBezTo>
                    <a:pt x="11270" y="9830"/>
                    <a:pt x="11259" y="9830"/>
                    <a:pt x="11249" y="9829"/>
                  </a:cubicBezTo>
                  <a:cubicBezTo>
                    <a:pt x="11175" y="9829"/>
                    <a:pt x="11100" y="9822"/>
                    <a:pt x="11025" y="9812"/>
                  </a:cubicBezTo>
                  <a:cubicBezTo>
                    <a:pt x="10663" y="9758"/>
                    <a:pt x="10297" y="9467"/>
                    <a:pt x="10182" y="9118"/>
                  </a:cubicBezTo>
                  <a:cubicBezTo>
                    <a:pt x="10172" y="9084"/>
                    <a:pt x="10162" y="9053"/>
                    <a:pt x="10155" y="9023"/>
                  </a:cubicBezTo>
                  <a:cubicBezTo>
                    <a:pt x="10020" y="8759"/>
                    <a:pt x="10017" y="8441"/>
                    <a:pt x="10114" y="8150"/>
                  </a:cubicBezTo>
                  <a:cubicBezTo>
                    <a:pt x="10179" y="7960"/>
                    <a:pt x="10297" y="7760"/>
                    <a:pt x="10450" y="7628"/>
                  </a:cubicBezTo>
                  <a:cubicBezTo>
                    <a:pt x="10609" y="7486"/>
                    <a:pt x="10795" y="7398"/>
                    <a:pt x="11005" y="7364"/>
                  </a:cubicBezTo>
                  <a:cubicBezTo>
                    <a:pt x="11059" y="7356"/>
                    <a:pt x="11115" y="7351"/>
                    <a:pt x="11171" y="7351"/>
                  </a:cubicBezTo>
                  <a:close/>
                  <a:moveTo>
                    <a:pt x="23150" y="7643"/>
                  </a:moveTo>
                  <a:cubicBezTo>
                    <a:pt x="23230" y="7643"/>
                    <a:pt x="23310" y="7652"/>
                    <a:pt x="23388" y="7669"/>
                  </a:cubicBezTo>
                  <a:cubicBezTo>
                    <a:pt x="23405" y="7672"/>
                    <a:pt x="23418" y="7676"/>
                    <a:pt x="23435" y="7679"/>
                  </a:cubicBezTo>
                  <a:lnTo>
                    <a:pt x="23442" y="7679"/>
                  </a:lnTo>
                  <a:cubicBezTo>
                    <a:pt x="23807" y="7760"/>
                    <a:pt x="24163" y="7990"/>
                    <a:pt x="24282" y="8367"/>
                  </a:cubicBezTo>
                  <a:cubicBezTo>
                    <a:pt x="24370" y="8647"/>
                    <a:pt x="24343" y="8986"/>
                    <a:pt x="24251" y="9267"/>
                  </a:cubicBezTo>
                  <a:cubicBezTo>
                    <a:pt x="24126" y="9656"/>
                    <a:pt x="23798" y="9955"/>
                    <a:pt x="23401" y="10046"/>
                  </a:cubicBezTo>
                  <a:cubicBezTo>
                    <a:pt x="23327" y="10063"/>
                    <a:pt x="23252" y="10074"/>
                    <a:pt x="23178" y="10074"/>
                  </a:cubicBezTo>
                  <a:cubicBezTo>
                    <a:pt x="23168" y="10074"/>
                    <a:pt x="23158" y="10074"/>
                    <a:pt x="23148" y="10073"/>
                  </a:cubicBezTo>
                  <a:cubicBezTo>
                    <a:pt x="22819" y="10069"/>
                    <a:pt x="22487" y="9924"/>
                    <a:pt x="22280" y="9673"/>
                  </a:cubicBezTo>
                  <a:cubicBezTo>
                    <a:pt x="22155" y="9521"/>
                    <a:pt x="22054" y="9331"/>
                    <a:pt x="22027" y="9131"/>
                  </a:cubicBezTo>
                  <a:cubicBezTo>
                    <a:pt x="22003" y="8956"/>
                    <a:pt x="22020" y="8779"/>
                    <a:pt x="22074" y="8610"/>
                  </a:cubicBezTo>
                  <a:cubicBezTo>
                    <a:pt x="22108" y="8403"/>
                    <a:pt x="22189" y="8204"/>
                    <a:pt x="22318" y="8031"/>
                  </a:cubicBezTo>
                  <a:cubicBezTo>
                    <a:pt x="22433" y="7872"/>
                    <a:pt x="22629" y="7757"/>
                    <a:pt x="22816" y="7696"/>
                  </a:cubicBezTo>
                  <a:cubicBezTo>
                    <a:pt x="22925" y="7660"/>
                    <a:pt x="23038" y="7643"/>
                    <a:pt x="23150" y="7643"/>
                  </a:cubicBezTo>
                  <a:close/>
                  <a:moveTo>
                    <a:pt x="4051" y="13124"/>
                  </a:moveTo>
                  <a:cubicBezTo>
                    <a:pt x="4053" y="13124"/>
                    <a:pt x="4055" y="13124"/>
                    <a:pt x="4057" y="13124"/>
                  </a:cubicBezTo>
                  <a:cubicBezTo>
                    <a:pt x="4247" y="13124"/>
                    <a:pt x="4402" y="13287"/>
                    <a:pt x="4395" y="13476"/>
                  </a:cubicBezTo>
                  <a:cubicBezTo>
                    <a:pt x="4392" y="13665"/>
                    <a:pt x="4233" y="13815"/>
                    <a:pt x="4044" y="13815"/>
                  </a:cubicBezTo>
                  <a:cubicBezTo>
                    <a:pt x="3857" y="13812"/>
                    <a:pt x="3701" y="13649"/>
                    <a:pt x="3705" y="13462"/>
                  </a:cubicBezTo>
                  <a:cubicBezTo>
                    <a:pt x="3708" y="13275"/>
                    <a:pt x="3867" y="13124"/>
                    <a:pt x="4051" y="13124"/>
                  </a:cubicBezTo>
                  <a:close/>
                  <a:moveTo>
                    <a:pt x="3488" y="13943"/>
                  </a:moveTo>
                  <a:cubicBezTo>
                    <a:pt x="3674" y="13946"/>
                    <a:pt x="3830" y="14109"/>
                    <a:pt x="3827" y="14295"/>
                  </a:cubicBezTo>
                  <a:cubicBezTo>
                    <a:pt x="3823" y="14483"/>
                    <a:pt x="3667" y="14634"/>
                    <a:pt x="3481" y="14634"/>
                  </a:cubicBezTo>
                  <a:cubicBezTo>
                    <a:pt x="3479" y="14634"/>
                    <a:pt x="3477" y="14634"/>
                    <a:pt x="3475" y="14634"/>
                  </a:cubicBezTo>
                  <a:cubicBezTo>
                    <a:pt x="3284" y="14634"/>
                    <a:pt x="3133" y="14471"/>
                    <a:pt x="3136" y="14282"/>
                  </a:cubicBezTo>
                  <a:cubicBezTo>
                    <a:pt x="3139" y="14092"/>
                    <a:pt x="3298" y="13943"/>
                    <a:pt x="3488" y="13943"/>
                  </a:cubicBezTo>
                  <a:close/>
                  <a:moveTo>
                    <a:pt x="82" y="19598"/>
                  </a:moveTo>
                  <a:lnTo>
                    <a:pt x="82" y="19598"/>
                  </a:lnTo>
                  <a:cubicBezTo>
                    <a:pt x="78" y="19615"/>
                    <a:pt x="78" y="19628"/>
                    <a:pt x="78" y="19642"/>
                  </a:cubicBezTo>
                  <a:lnTo>
                    <a:pt x="78" y="19642"/>
                  </a:lnTo>
                  <a:cubicBezTo>
                    <a:pt x="79" y="19627"/>
                    <a:pt x="80" y="19612"/>
                    <a:pt x="82" y="19598"/>
                  </a:cubicBezTo>
                  <a:close/>
                  <a:moveTo>
                    <a:pt x="30608" y="20136"/>
                  </a:moveTo>
                  <a:cubicBezTo>
                    <a:pt x="30610" y="20136"/>
                    <a:pt x="30612" y="20136"/>
                    <a:pt x="30614" y="20136"/>
                  </a:cubicBezTo>
                  <a:cubicBezTo>
                    <a:pt x="30804" y="20140"/>
                    <a:pt x="30956" y="20302"/>
                    <a:pt x="30952" y="20488"/>
                  </a:cubicBezTo>
                  <a:cubicBezTo>
                    <a:pt x="30949" y="20677"/>
                    <a:pt x="30793" y="20827"/>
                    <a:pt x="30606" y="20827"/>
                  </a:cubicBezTo>
                  <a:cubicBezTo>
                    <a:pt x="30605" y="20827"/>
                    <a:pt x="30603" y="20827"/>
                    <a:pt x="30601" y="20827"/>
                  </a:cubicBezTo>
                  <a:cubicBezTo>
                    <a:pt x="30414" y="20824"/>
                    <a:pt x="30258" y="20661"/>
                    <a:pt x="30262" y="20475"/>
                  </a:cubicBezTo>
                  <a:cubicBezTo>
                    <a:pt x="30265" y="20287"/>
                    <a:pt x="30421" y="20136"/>
                    <a:pt x="30608" y="20136"/>
                  </a:cubicBezTo>
                  <a:close/>
                  <a:moveTo>
                    <a:pt x="29801" y="20699"/>
                  </a:moveTo>
                  <a:cubicBezTo>
                    <a:pt x="29803" y="20699"/>
                    <a:pt x="29806" y="20699"/>
                    <a:pt x="29808" y="20699"/>
                  </a:cubicBezTo>
                  <a:cubicBezTo>
                    <a:pt x="29994" y="20699"/>
                    <a:pt x="30150" y="20861"/>
                    <a:pt x="30146" y="21051"/>
                  </a:cubicBezTo>
                  <a:cubicBezTo>
                    <a:pt x="30143" y="21238"/>
                    <a:pt x="29984" y="21390"/>
                    <a:pt x="29800" y="21390"/>
                  </a:cubicBezTo>
                  <a:cubicBezTo>
                    <a:pt x="29798" y="21390"/>
                    <a:pt x="29796" y="21390"/>
                    <a:pt x="29794" y="21390"/>
                  </a:cubicBezTo>
                  <a:cubicBezTo>
                    <a:pt x="29605" y="21386"/>
                    <a:pt x="29449" y="21223"/>
                    <a:pt x="29455" y="21037"/>
                  </a:cubicBezTo>
                  <a:cubicBezTo>
                    <a:pt x="29460" y="20850"/>
                    <a:pt x="29614" y="20699"/>
                    <a:pt x="29801" y="20699"/>
                  </a:cubicBezTo>
                  <a:close/>
                  <a:moveTo>
                    <a:pt x="25846" y="21921"/>
                  </a:moveTo>
                  <a:lnTo>
                    <a:pt x="25846" y="21921"/>
                  </a:lnTo>
                  <a:cubicBezTo>
                    <a:pt x="25848" y="21923"/>
                    <a:pt x="25849" y="21925"/>
                    <a:pt x="25851" y="21927"/>
                  </a:cubicBezTo>
                  <a:lnTo>
                    <a:pt x="25851" y="21927"/>
                  </a:lnTo>
                  <a:cubicBezTo>
                    <a:pt x="25849" y="21925"/>
                    <a:pt x="25848" y="21923"/>
                    <a:pt x="25846" y="21921"/>
                  </a:cubicBezTo>
                  <a:close/>
                  <a:moveTo>
                    <a:pt x="32625" y="26577"/>
                  </a:moveTo>
                  <a:lnTo>
                    <a:pt x="32625" y="26577"/>
                  </a:lnTo>
                  <a:cubicBezTo>
                    <a:pt x="32624" y="26578"/>
                    <a:pt x="32624" y="26578"/>
                    <a:pt x="32624" y="26579"/>
                  </a:cubicBezTo>
                  <a:lnTo>
                    <a:pt x="32624" y="26579"/>
                  </a:lnTo>
                  <a:cubicBezTo>
                    <a:pt x="32624" y="26578"/>
                    <a:pt x="32624" y="26578"/>
                    <a:pt x="32625" y="26577"/>
                  </a:cubicBezTo>
                  <a:close/>
                  <a:moveTo>
                    <a:pt x="4222" y="26773"/>
                  </a:moveTo>
                  <a:cubicBezTo>
                    <a:pt x="4225" y="26773"/>
                    <a:pt x="4227" y="26773"/>
                    <a:pt x="4230" y="26774"/>
                  </a:cubicBezTo>
                  <a:cubicBezTo>
                    <a:pt x="4416" y="26774"/>
                    <a:pt x="4572" y="26936"/>
                    <a:pt x="4568" y="27125"/>
                  </a:cubicBezTo>
                  <a:cubicBezTo>
                    <a:pt x="4564" y="27313"/>
                    <a:pt x="4405" y="27464"/>
                    <a:pt x="4222" y="27464"/>
                  </a:cubicBezTo>
                  <a:cubicBezTo>
                    <a:pt x="4220" y="27464"/>
                    <a:pt x="4218" y="27464"/>
                    <a:pt x="4216" y="27464"/>
                  </a:cubicBezTo>
                  <a:cubicBezTo>
                    <a:pt x="4026" y="27460"/>
                    <a:pt x="3870" y="27298"/>
                    <a:pt x="3877" y="27112"/>
                  </a:cubicBezTo>
                  <a:cubicBezTo>
                    <a:pt x="3881" y="26925"/>
                    <a:pt x="4035" y="26773"/>
                    <a:pt x="4222" y="26773"/>
                  </a:cubicBezTo>
                  <a:close/>
                  <a:moveTo>
                    <a:pt x="3197" y="26810"/>
                  </a:moveTo>
                  <a:cubicBezTo>
                    <a:pt x="3199" y="26810"/>
                    <a:pt x="3201" y="26810"/>
                    <a:pt x="3203" y="26810"/>
                  </a:cubicBezTo>
                  <a:cubicBezTo>
                    <a:pt x="3393" y="26814"/>
                    <a:pt x="3545" y="26977"/>
                    <a:pt x="3542" y="27163"/>
                  </a:cubicBezTo>
                  <a:cubicBezTo>
                    <a:pt x="3539" y="27350"/>
                    <a:pt x="3384" y="27501"/>
                    <a:pt x="3198" y="27501"/>
                  </a:cubicBezTo>
                  <a:cubicBezTo>
                    <a:pt x="3195" y="27501"/>
                    <a:pt x="3193" y="27501"/>
                    <a:pt x="3190" y="27501"/>
                  </a:cubicBezTo>
                  <a:cubicBezTo>
                    <a:pt x="3003" y="27501"/>
                    <a:pt x="2848" y="27338"/>
                    <a:pt x="2851" y="27149"/>
                  </a:cubicBezTo>
                  <a:cubicBezTo>
                    <a:pt x="2855" y="26962"/>
                    <a:pt x="3014" y="26810"/>
                    <a:pt x="3197" y="26810"/>
                  </a:cubicBezTo>
                  <a:close/>
                  <a:moveTo>
                    <a:pt x="30496" y="27491"/>
                  </a:moveTo>
                  <a:cubicBezTo>
                    <a:pt x="30682" y="27494"/>
                    <a:pt x="30837" y="27657"/>
                    <a:pt x="30834" y="27843"/>
                  </a:cubicBezTo>
                  <a:cubicBezTo>
                    <a:pt x="30831" y="28031"/>
                    <a:pt x="30675" y="28182"/>
                    <a:pt x="30488" y="28182"/>
                  </a:cubicBezTo>
                  <a:cubicBezTo>
                    <a:pt x="30486" y="28182"/>
                    <a:pt x="30484" y="28182"/>
                    <a:pt x="30482" y="28182"/>
                  </a:cubicBezTo>
                  <a:cubicBezTo>
                    <a:pt x="30357" y="28182"/>
                    <a:pt x="30252" y="28107"/>
                    <a:pt x="30194" y="28006"/>
                  </a:cubicBezTo>
                  <a:cubicBezTo>
                    <a:pt x="30163" y="27952"/>
                    <a:pt x="30140" y="27894"/>
                    <a:pt x="30143" y="27830"/>
                  </a:cubicBezTo>
                  <a:cubicBezTo>
                    <a:pt x="30143" y="27769"/>
                    <a:pt x="30163" y="27715"/>
                    <a:pt x="30194" y="27667"/>
                  </a:cubicBezTo>
                  <a:cubicBezTo>
                    <a:pt x="30255" y="27562"/>
                    <a:pt x="30366" y="27491"/>
                    <a:pt x="30496" y="27491"/>
                  </a:cubicBezTo>
                  <a:close/>
                  <a:moveTo>
                    <a:pt x="3773" y="27752"/>
                  </a:moveTo>
                  <a:cubicBezTo>
                    <a:pt x="3775" y="27752"/>
                    <a:pt x="3777" y="27752"/>
                    <a:pt x="3779" y="27752"/>
                  </a:cubicBezTo>
                  <a:cubicBezTo>
                    <a:pt x="3969" y="27755"/>
                    <a:pt x="4121" y="27918"/>
                    <a:pt x="4117" y="28104"/>
                  </a:cubicBezTo>
                  <a:cubicBezTo>
                    <a:pt x="4114" y="28291"/>
                    <a:pt x="3958" y="28443"/>
                    <a:pt x="3772" y="28443"/>
                  </a:cubicBezTo>
                  <a:cubicBezTo>
                    <a:pt x="3770" y="28443"/>
                    <a:pt x="3768" y="28443"/>
                    <a:pt x="3766" y="28443"/>
                  </a:cubicBezTo>
                  <a:cubicBezTo>
                    <a:pt x="3576" y="28439"/>
                    <a:pt x="3423" y="28277"/>
                    <a:pt x="3427" y="28090"/>
                  </a:cubicBezTo>
                  <a:cubicBezTo>
                    <a:pt x="3430" y="27903"/>
                    <a:pt x="3586" y="27752"/>
                    <a:pt x="3773" y="27752"/>
                  </a:cubicBezTo>
                  <a:close/>
                  <a:moveTo>
                    <a:pt x="31219" y="28713"/>
                  </a:moveTo>
                  <a:cubicBezTo>
                    <a:pt x="31218" y="28714"/>
                    <a:pt x="31217" y="28715"/>
                    <a:pt x="31217" y="28717"/>
                  </a:cubicBezTo>
                  <a:cubicBezTo>
                    <a:pt x="31218" y="28715"/>
                    <a:pt x="31219" y="28714"/>
                    <a:pt x="31219" y="28713"/>
                  </a:cubicBezTo>
                  <a:close/>
                  <a:moveTo>
                    <a:pt x="22226" y="31914"/>
                  </a:moveTo>
                  <a:cubicBezTo>
                    <a:pt x="22228" y="31914"/>
                    <a:pt x="22231" y="31914"/>
                    <a:pt x="22233" y="31914"/>
                  </a:cubicBezTo>
                  <a:cubicBezTo>
                    <a:pt x="22419" y="31917"/>
                    <a:pt x="22575" y="32079"/>
                    <a:pt x="22572" y="32266"/>
                  </a:cubicBezTo>
                  <a:cubicBezTo>
                    <a:pt x="22568" y="32453"/>
                    <a:pt x="22413" y="32604"/>
                    <a:pt x="22225" y="32604"/>
                  </a:cubicBezTo>
                  <a:cubicBezTo>
                    <a:pt x="22224" y="32604"/>
                    <a:pt x="22222" y="32604"/>
                    <a:pt x="22220" y="32604"/>
                  </a:cubicBezTo>
                  <a:cubicBezTo>
                    <a:pt x="22030" y="32600"/>
                    <a:pt x="21877" y="32438"/>
                    <a:pt x="21881" y="32252"/>
                  </a:cubicBezTo>
                  <a:cubicBezTo>
                    <a:pt x="21885" y="32065"/>
                    <a:pt x="22040" y="31914"/>
                    <a:pt x="22226" y="31914"/>
                  </a:cubicBezTo>
                  <a:close/>
                  <a:moveTo>
                    <a:pt x="21269" y="32191"/>
                  </a:moveTo>
                  <a:cubicBezTo>
                    <a:pt x="21271" y="32191"/>
                    <a:pt x="21273" y="32191"/>
                    <a:pt x="21275" y="32191"/>
                  </a:cubicBezTo>
                  <a:cubicBezTo>
                    <a:pt x="21461" y="32194"/>
                    <a:pt x="21617" y="32357"/>
                    <a:pt x="21613" y="32543"/>
                  </a:cubicBezTo>
                  <a:cubicBezTo>
                    <a:pt x="21610" y="32731"/>
                    <a:pt x="21454" y="32882"/>
                    <a:pt x="21267" y="32882"/>
                  </a:cubicBezTo>
                  <a:cubicBezTo>
                    <a:pt x="21265" y="32882"/>
                    <a:pt x="21263" y="32882"/>
                    <a:pt x="21261" y="32882"/>
                  </a:cubicBezTo>
                  <a:cubicBezTo>
                    <a:pt x="21072" y="32878"/>
                    <a:pt x="20919" y="32716"/>
                    <a:pt x="20923" y="32530"/>
                  </a:cubicBezTo>
                  <a:cubicBezTo>
                    <a:pt x="20927" y="32342"/>
                    <a:pt x="21082" y="32191"/>
                    <a:pt x="21269" y="32191"/>
                  </a:cubicBezTo>
                  <a:close/>
                  <a:moveTo>
                    <a:pt x="18384" y="34065"/>
                  </a:moveTo>
                  <a:lnTo>
                    <a:pt x="18384" y="34065"/>
                  </a:lnTo>
                  <a:cubicBezTo>
                    <a:pt x="18378" y="34066"/>
                    <a:pt x="18372" y="34067"/>
                    <a:pt x="18367" y="34067"/>
                  </a:cubicBezTo>
                  <a:cubicBezTo>
                    <a:pt x="18372" y="34067"/>
                    <a:pt x="18378" y="34066"/>
                    <a:pt x="18384" y="34065"/>
                  </a:cubicBezTo>
                  <a:close/>
                  <a:moveTo>
                    <a:pt x="17442" y="1"/>
                  </a:moveTo>
                  <a:cubicBezTo>
                    <a:pt x="17393" y="1"/>
                    <a:pt x="17345" y="2"/>
                    <a:pt x="17296" y="3"/>
                  </a:cubicBezTo>
                  <a:cubicBezTo>
                    <a:pt x="17117" y="6"/>
                    <a:pt x="16937" y="6"/>
                    <a:pt x="16762" y="6"/>
                  </a:cubicBezTo>
                  <a:cubicBezTo>
                    <a:pt x="16568" y="12"/>
                    <a:pt x="16376" y="20"/>
                    <a:pt x="16182" y="50"/>
                  </a:cubicBezTo>
                  <a:cubicBezTo>
                    <a:pt x="16051" y="73"/>
                    <a:pt x="15918" y="101"/>
                    <a:pt x="15790" y="128"/>
                  </a:cubicBezTo>
                  <a:cubicBezTo>
                    <a:pt x="15644" y="159"/>
                    <a:pt x="15498" y="189"/>
                    <a:pt x="15356" y="229"/>
                  </a:cubicBezTo>
                  <a:cubicBezTo>
                    <a:pt x="15359" y="228"/>
                    <a:pt x="15362" y="227"/>
                    <a:pt x="15364" y="226"/>
                  </a:cubicBezTo>
                  <a:lnTo>
                    <a:pt x="15364" y="226"/>
                  </a:lnTo>
                  <a:cubicBezTo>
                    <a:pt x="15359" y="227"/>
                    <a:pt x="15353" y="227"/>
                    <a:pt x="15349" y="229"/>
                  </a:cubicBezTo>
                  <a:cubicBezTo>
                    <a:pt x="15348" y="229"/>
                    <a:pt x="15347" y="229"/>
                    <a:pt x="15346" y="230"/>
                  </a:cubicBezTo>
                  <a:lnTo>
                    <a:pt x="15346" y="230"/>
                  </a:lnTo>
                  <a:cubicBezTo>
                    <a:pt x="15346" y="230"/>
                    <a:pt x="15346" y="229"/>
                    <a:pt x="15346" y="229"/>
                  </a:cubicBezTo>
                  <a:lnTo>
                    <a:pt x="15346" y="229"/>
                  </a:lnTo>
                  <a:cubicBezTo>
                    <a:pt x="15129" y="297"/>
                    <a:pt x="14916" y="365"/>
                    <a:pt x="14699" y="439"/>
                  </a:cubicBezTo>
                  <a:cubicBezTo>
                    <a:pt x="14486" y="511"/>
                    <a:pt x="14269" y="578"/>
                    <a:pt x="14063" y="670"/>
                  </a:cubicBezTo>
                  <a:cubicBezTo>
                    <a:pt x="13849" y="768"/>
                    <a:pt x="13639" y="862"/>
                    <a:pt x="13430" y="971"/>
                  </a:cubicBezTo>
                  <a:cubicBezTo>
                    <a:pt x="13202" y="1089"/>
                    <a:pt x="12983" y="1215"/>
                    <a:pt x="12763" y="1347"/>
                  </a:cubicBezTo>
                  <a:cubicBezTo>
                    <a:pt x="12451" y="1540"/>
                    <a:pt x="12146" y="1753"/>
                    <a:pt x="11858" y="1980"/>
                  </a:cubicBezTo>
                  <a:cubicBezTo>
                    <a:pt x="11770" y="2058"/>
                    <a:pt x="11686" y="2133"/>
                    <a:pt x="11601" y="2211"/>
                  </a:cubicBezTo>
                  <a:cubicBezTo>
                    <a:pt x="11516" y="2292"/>
                    <a:pt x="11435" y="2380"/>
                    <a:pt x="11353" y="2467"/>
                  </a:cubicBezTo>
                  <a:cubicBezTo>
                    <a:pt x="11201" y="2633"/>
                    <a:pt x="11049" y="2800"/>
                    <a:pt x="10906" y="2972"/>
                  </a:cubicBezTo>
                  <a:cubicBezTo>
                    <a:pt x="10819" y="3080"/>
                    <a:pt x="10737" y="3196"/>
                    <a:pt x="10653" y="3311"/>
                  </a:cubicBezTo>
                  <a:cubicBezTo>
                    <a:pt x="10314" y="3846"/>
                    <a:pt x="10000" y="4398"/>
                    <a:pt x="9684" y="4946"/>
                  </a:cubicBezTo>
                  <a:cubicBezTo>
                    <a:pt x="9322" y="5576"/>
                    <a:pt x="8980" y="6226"/>
                    <a:pt x="8479" y="6758"/>
                  </a:cubicBezTo>
                  <a:cubicBezTo>
                    <a:pt x="8188" y="7066"/>
                    <a:pt x="7893" y="7367"/>
                    <a:pt x="7595" y="7662"/>
                  </a:cubicBezTo>
                  <a:cubicBezTo>
                    <a:pt x="7453" y="7808"/>
                    <a:pt x="7314" y="7953"/>
                    <a:pt x="7172" y="8095"/>
                  </a:cubicBezTo>
                  <a:cubicBezTo>
                    <a:pt x="7034" y="8230"/>
                    <a:pt x="6886" y="8351"/>
                    <a:pt x="6742" y="8472"/>
                  </a:cubicBezTo>
                  <a:lnTo>
                    <a:pt x="6742" y="8472"/>
                  </a:lnTo>
                  <a:cubicBezTo>
                    <a:pt x="6742" y="8472"/>
                    <a:pt x="6742" y="8472"/>
                    <a:pt x="6742" y="8471"/>
                  </a:cubicBezTo>
                  <a:lnTo>
                    <a:pt x="6742" y="8471"/>
                  </a:lnTo>
                  <a:lnTo>
                    <a:pt x="6738" y="8475"/>
                  </a:lnTo>
                  <a:cubicBezTo>
                    <a:pt x="6732" y="8481"/>
                    <a:pt x="6725" y="8484"/>
                    <a:pt x="6721" y="8492"/>
                  </a:cubicBezTo>
                  <a:cubicBezTo>
                    <a:pt x="6718" y="8495"/>
                    <a:pt x="6715" y="8498"/>
                    <a:pt x="6708" y="8502"/>
                  </a:cubicBezTo>
                  <a:cubicBezTo>
                    <a:pt x="6464" y="8719"/>
                    <a:pt x="6238" y="8956"/>
                    <a:pt x="5987" y="9172"/>
                  </a:cubicBezTo>
                  <a:cubicBezTo>
                    <a:pt x="5861" y="9281"/>
                    <a:pt x="5743" y="9392"/>
                    <a:pt x="5628" y="9514"/>
                  </a:cubicBezTo>
                  <a:cubicBezTo>
                    <a:pt x="5580" y="9565"/>
                    <a:pt x="5533" y="9612"/>
                    <a:pt x="5482" y="9663"/>
                  </a:cubicBezTo>
                  <a:cubicBezTo>
                    <a:pt x="5482" y="9670"/>
                    <a:pt x="5486" y="9673"/>
                    <a:pt x="5482" y="9677"/>
                  </a:cubicBezTo>
                  <a:cubicBezTo>
                    <a:pt x="5445" y="9717"/>
                    <a:pt x="5408" y="9755"/>
                    <a:pt x="5374" y="9792"/>
                  </a:cubicBezTo>
                  <a:cubicBezTo>
                    <a:pt x="5354" y="9809"/>
                    <a:pt x="5336" y="9829"/>
                    <a:pt x="5319" y="9846"/>
                  </a:cubicBezTo>
                  <a:cubicBezTo>
                    <a:pt x="5322" y="9844"/>
                    <a:pt x="5324" y="9842"/>
                    <a:pt x="5326" y="9840"/>
                  </a:cubicBezTo>
                  <a:lnTo>
                    <a:pt x="5326" y="9840"/>
                  </a:lnTo>
                  <a:cubicBezTo>
                    <a:pt x="5317" y="9849"/>
                    <a:pt x="5311" y="9858"/>
                    <a:pt x="5303" y="9866"/>
                  </a:cubicBezTo>
                  <a:cubicBezTo>
                    <a:pt x="5255" y="9914"/>
                    <a:pt x="5208" y="9964"/>
                    <a:pt x="5161" y="10012"/>
                  </a:cubicBezTo>
                  <a:cubicBezTo>
                    <a:pt x="5161" y="10012"/>
                    <a:pt x="5161" y="10016"/>
                    <a:pt x="5157" y="10016"/>
                  </a:cubicBezTo>
                  <a:cubicBezTo>
                    <a:pt x="5154" y="10016"/>
                    <a:pt x="5151" y="10018"/>
                    <a:pt x="5151" y="10019"/>
                  </a:cubicBezTo>
                  <a:lnTo>
                    <a:pt x="5151" y="10019"/>
                  </a:lnTo>
                  <a:cubicBezTo>
                    <a:pt x="5149" y="10019"/>
                    <a:pt x="5148" y="10019"/>
                    <a:pt x="5147" y="10019"/>
                  </a:cubicBezTo>
                  <a:cubicBezTo>
                    <a:pt x="5127" y="10042"/>
                    <a:pt x="5106" y="10066"/>
                    <a:pt x="5086" y="10089"/>
                  </a:cubicBezTo>
                  <a:cubicBezTo>
                    <a:pt x="5076" y="10100"/>
                    <a:pt x="5063" y="10114"/>
                    <a:pt x="5055" y="10127"/>
                  </a:cubicBezTo>
                  <a:cubicBezTo>
                    <a:pt x="5035" y="10147"/>
                    <a:pt x="5011" y="10171"/>
                    <a:pt x="4991" y="10195"/>
                  </a:cubicBezTo>
                  <a:cubicBezTo>
                    <a:pt x="4913" y="10280"/>
                    <a:pt x="4832" y="10361"/>
                    <a:pt x="4751" y="10442"/>
                  </a:cubicBezTo>
                  <a:cubicBezTo>
                    <a:pt x="4666" y="10544"/>
                    <a:pt x="4585" y="10649"/>
                    <a:pt x="4494" y="10747"/>
                  </a:cubicBezTo>
                  <a:cubicBezTo>
                    <a:pt x="4395" y="10858"/>
                    <a:pt x="4294" y="10960"/>
                    <a:pt x="4192" y="11069"/>
                  </a:cubicBezTo>
                  <a:cubicBezTo>
                    <a:pt x="4121" y="11153"/>
                    <a:pt x="4050" y="11241"/>
                    <a:pt x="3983" y="11333"/>
                  </a:cubicBezTo>
                  <a:cubicBezTo>
                    <a:pt x="3908" y="11434"/>
                    <a:pt x="3836" y="11539"/>
                    <a:pt x="3752" y="11634"/>
                  </a:cubicBezTo>
                  <a:cubicBezTo>
                    <a:pt x="3576" y="11837"/>
                    <a:pt x="3403" y="12033"/>
                    <a:pt x="3247" y="12254"/>
                  </a:cubicBezTo>
                  <a:cubicBezTo>
                    <a:pt x="3003" y="12623"/>
                    <a:pt x="2750" y="12982"/>
                    <a:pt x="2492" y="13340"/>
                  </a:cubicBezTo>
                  <a:cubicBezTo>
                    <a:pt x="2492" y="13340"/>
                    <a:pt x="2493" y="13340"/>
                    <a:pt x="2493" y="13340"/>
                  </a:cubicBezTo>
                  <a:lnTo>
                    <a:pt x="2493" y="13340"/>
                  </a:lnTo>
                  <a:cubicBezTo>
                    <a:pt x="2492" y="13343"/>
                    <a:pt x="2491" y="13345"/>
                    <a:pt x="2489" y="13347"/>
                  </a:cubicBezTo>
                  <a:lnTo>
                    <a:pt x="2486" y="13351"/>
                  </a:lnTo>
                  <a:cubicBezTo>
                    <a:pt x="2482" y="13357"/>
                    <a:pt x="2475" y="13368"/>
                    <a:pt x="2469" y="13378"/>
                  </a:cubicBezTo>
                  <a:cubicBezTo>
                    <a:pt x="2096" y="13933"/>
                    <a:pt x="1734" y="14495"/>
                    <a:pt x="1429" y="15095"/>
                  </a:cubicBezTo>
                  <a:cubicBezTo>
                    <a:pt x="1378" y="15200"/>
                    <a:pt x="1328" y="15308"/>
                    <a:pt x="1280" y="15417"/>
                  </a:cubicBezTo>
                  <a:cubicBezTo>
                    <a:pt x="1256" y="15457"/>
                    <a:pt x="1236" y="15498"/>
                    <a:pt x="1215" y="15542"/>
                  </a:cubicBezTo>
                  <a:cubicBezTo>
                    <a:pt x="1148" y="15677"/>
                    <a:pt x="1084" y="15812"/>
                    <a:pt x="1023" y="15948"/>
                  </a:cubicBezTo>
                  <a:cubicBezTo>
                    <a:pt x="915" y="16181"/>
                    <a:pt x="816" y="16422"/>
                    <a:pt x="732" y="16666"/>
                  </a:cubicBezTo>
                  <a:lnTo>
                    <a:pt x="732" y="16669"/>
                  </a:lnTo>
                  <a:cubicBezTo>
                    <a:pt x="732" y="16672"/>
                    <a:pt x="732" y="16672"/>
                    <a:pt x="728" y="16676"/>
                  </a:cubicBezTo>
                  <a:lnTo>
                    <a:pt x="728" y="16683"/>
                  </a:lnTo>
                  <a:cubicBezTo>
                    <a:pt x="708" y="16740"/>
                    <a:pt x="691" y="16794"/>
                    <a:pt x="671" y="16852"/>
                  </a:cubicBezTo>
                  <a:cubicBezTo>
                    <a:pt x="671" y="16859"/>
                    <a:pt x="667" y="16862"/>
                    <a:pt x="667" y="16866"/>
                  </a:cubicBezTo>
                  <a:cubicBezTo>
                    <a:pt x="664" y="16869"/>
                    <a:pt x="664" y="16872"/>
                    <a:pt x="664" y="16872"/>
                  </a:cubicBezTo>
                  <a:cubicBezTo>
                    <a:pt x="654" y="16900"/>
                    <a:pt x="647" y="16926"/>
                    <a:pt x="637" y="16953"/>
                  </a:cubicBezTo>
                  <a:cubicBezTo>
                    <a:pt x="623" y="16994"/>
                    <a:pt x="606" y="17035"/>
                    <a:pt x="593" y="17075"/>
                  </a:cubicBezTo>
                  <a:cubicBezTo>
                    <a:pt x="573" y="17126"/>
                    <a:pt x="556" y="17174"/>
                    <a:pt x="539" y="17225"/>
                  </a:cubicBezTo>
                  <a:cubicBezTo>
                    <a:pt x="532" y="17228"/>
                    <a:pt x="525" y="17228"/>
                    <a:pt x="521" y="17228"/>
                  </a:cubicBezTo>
                  <a:cubicBezTo>
                    <a:pt x="498" y="17292"/>
                    <a:pt x="478" y="17360"/>
                    <a:pt x="457" y="17428"/>
                  </a:cubicBezTo>
                  <a:cubicBezTo>
                    <a:pt x="396" y="17729"/>
                    <a:pt x="346" y="18033"/>
                    <a:pt x="288" y="18338"/>
                  </a:cubicBezTo>
                  <a:cubicBezTo>
                    <a:pt x="251" y="18558"/>
                    <a:pt x="217" y="18782"/>
                    <a:pt x="179" y="19002"/>
                  </a:cubicBezTo>
                  <a:cubicBezTo>
                    <a:pt x="146" y="19216"/>
                    <a:pt x="109" y="19429"/>
                    <a:pt x="78" y="19642"/>
                  </a:cubicBezTo>
                  <a:cubicBezTo>
                    <a:pt x="78" y="19642"/>
                    <a:pt x="78" y="19642"/>
                    <a:pt x="78" y="19642"/>
                  </a:cubicBezTo>
                  <a:lnTo>
                    <a:pt x="78" y="19642"/>
                  </a:lnTo>
                  <a:cubicBezTo>
                    <a:pt x="55" y="19891"/>
                    <a:pt x="33" y="20140"/>
                    <a:pt x="17" y="20387"/>
                  </a:cubicBezTo>
                  <a:cubicBezTo>
                    <a:pt x="4" y="20668"/>
                    <a:pt x="1" y="20949"/>
                    <a:pt x="10" y="21230"/>
                  </a:cubicBezTo>
                  <a:cubicBezTo>
                    <a:pt x="17" y="21467"/>
                    <a:pt x="31" y="21704"/>
                    <a:pt x="48" y="21941"/>
                  </a:cubicBezTo>
                  <a:cubicBezTo>
                    <a:pt x="65" y="22188"/>
                    <a:pt x="95" y="22432"/>
                    <a:pt x="132" y="22679"/>
                  </a:cubicBezTo>
                  <a:cubicBezTo>
                    <a:pt x="179" y="22917"/>
                    <a:pt x="231" y="23150"/>
                    <a:pt x="278" y="23384"/>
                  </a:cubicBezTo>
                  <a:cubicBezTo>
                    <a:pt x="281" y="23394"/>
                    <a:pt x="285" y="23401"/>
                    <a:pt x="288" y="23411"/>
                  </a:cubicBezTo>
                  <a:cubicBezTo>
                    <a:pt x="417" y="23824"/>
                    <a:pt x="559" y="24234"/>
                    <a:pt x="701" y="24647"/>
                  </a:cubicBezTo>
                  <a:cubicBezTo>
                    <a:pt x="837" y="25047"/>
                    <a:pt x="1006" y="25436"/>
                    <a:pt x="1179" y="25825"/>
                  </a:cubicBezTo>
                  <a:cubicBezTo>
                    <a:pt x="1324" y="26133"/>
                    <a:pt x="1480" y="26435"/>
                    <a:pt x="1632" y="26739"/>
                  </a:cubicBezTo>
                  <a:cubicBezTo>
                    <a:pt x="1778" y="27030"/>
                    <a:pt x="1931" y="27318"/>
                    <a:pt x="2093" y="27596"/>
                  </a:cubicBezTo>
                  <a:cubicBezTo>
                    <a:pt x="2364" y="28026"/>
                    <a:pt x="2648" y="28452"/>
                    <a:pt x="2963" y="28852"/>
                  </a:cubicBezTo>
                  <a:cubicBezTo>
                    <a:pt x="2963" y="28851"/>
                    <a:pt x="2962" y="28849"/>
                    <a:pt x="2961" y="28847"/>
                  </a:cubicBezTo>
                  <a:lnTo>
                    <a:pt x="2961" y="28847"/>
                  </a:lnTo>
                  <a:cubicBezTo>
                    <a:pt x="3120" y="29040"/>
                    <a:pt x="3275" y="29232"/>
                    <a:pt x="3454" y="29407"/>
                  </a:cubicBezTo>
                  <a:cubicBezTo>
                    <a:pt x="3569" y="29509"/>
                    <a:pt x="3691" y="29604"/>
                    <a:pt x="3806" y="29706"/>
                  </a:cubicBezTo>
                  <a:cubicBezTo>
                    <a:pt x="3833" y="29732"/>
                    <a:pt x="3861" y="29760"/>
                    <a:pt x="3891" y="29784"/>
                  </a:cubicBezTo>
                  <a:cubicBezTo>
                    <a:pt x="3975" y="29682"/>
                    <a:pt x="4064" y="29577"/>
                    <a:pt x="4158" y="29489"/>
                  </a:cubicBezTo>
                  <a:cubicBezTo>
                    <a:pt x="4297" y="29360"/>
                    <a:pt x="4436" y="29242"/>
                    <a:pt x="4588" y="29130"/>
                  </a:cubicBezTo>
                  <a:cubicBezTo>
                    <a:pt x="4741" y="29021"/>
                    <a:pt x="4903" y="28940"/>
                    <a:pt x="5076" y="28879"/>
                  </a:cubicBezTo>
                  <a:lnTo>
                    <a:pt x="5076" y="28876"/>
                  </a:lnTo>
                  <a:cubicBezTo>
                    <a:pt x="5113" y="28869"/>
                    <a:pt x="5150" y="28859"/>
                    <a:pt x="5184" y="28852"/>
                  </a:cubicBezTo>
                  <a:cubicBezTo>
                    <a:pt x="5303" y="28826"/>
                    <a:pt x="5421" y="28788"/>
                    <a:pt x="5536" y="28757"/>
                  </a:cubicBezTo>
                  <a:cubicBezTo>
                    <a:pt x="5530" y="28757"/>
                    <a:pt x="5523" y="28760"/>
                    <a:pt x="5516" y="28760"/>
                  </a:cubicBezTo>
                  <a:cubicBezTo>
                    <a:pt x="5536" y="28757"/>
                    <a:pt x="5553" y="28751"/>
                    <a:pt x="5574" y="28747"/>
                  </a:cubicBezTo>
                  <a:cubicBezTo>
                    <a:pt x="5591" y="28747"/>
                    <a:pt x="5604" y="28751"/>
                    <a:pt x="5618" y="28754"/>
                  </a:cubicBezTo>
                  <a:cubicBezTo>
                    <a:pt x="5635" y="28754"/>
                    <a:pt x="5652" y="28751"/>
                    <a:pt x="5672" y="28751"/>
                  </a:cubicBezTo>
                  <a:lnTo>
                    <a:pt x="5675" y="28751"/>
                  </a:lnTo>
                  <a:cubicBezTo>
                    <a:pt x="5675" y="28751"/>
                    <a:pt x="5675" y="28747"/>
                    <a:pt x="5679" y="28747"/>
                  </a:cubicBezTo>
                  <a:cubicBezTo>
                    <a:pt x="5702" y="28741"/>
                    <a:pt x="5729" y="28735"/>
                    <a:pt x="5754" y="28729"/>
                  </a:cubicBezTo>
                  <a:lnTo>
                    <a:pt x="5754" y="28729"/>
                  </a:lnTo>
                  <a:cubicBezTo>
                    <a:pt x="5742" y="28733"/>
                    <a:pt x="5731" y="28736"/>
                    <a:pt x="5719" y="28740"/>
                  </a:cubicBezTo>
                  <a:cubicBezTo>
                    <a:pt x="5733" y="28737"/>
                    <a:pt x="5750" y="28730"/>
                    <a:pt x="5763" y="28727"/>
                  </a:cubicBezTo>
                  <a:lnTo>
                    <a:pt x="5763" y="28727"/>
                  </a:lnTo>
                  <a:cubicBezTo>
                    <a:pt x="5760" y="28728"/>
                    <a:pt x="5757" y="28729"/>
                    <a:pt x="5754" y="28729"/>
                  </a:cubicBezTo>
                  <a:lnTo>
                    <a:pt x="5754" y="28729"/>
                  </a:lnTo>
                  <a:cubicBezTo>
                    <a:pt x="5791" y="28718"/>
                    <a:pt x="5826" y="28708"/>
                    <a:pt x="5864" y="28697"/>
                  </a:cubicBezTo>
                  <a:lnTo>
                    <a:pt x="5864" y="28697"/>
                  </a:lnTo>
                  <a:cubicBezTo>
                    <a:pt x="5863" y="28698"/>
                    <a:pt x="5862" y="28699"/>
                    <a:pt x="5861" y="28700"/>
                  </a:cubicBezTo>
                  <a:cubicBezTo>
                    <a:pt x="5865" y="28698"/>
                    <a:pt x="5867" y="28697"/>
                    <a:pt x="5870" y="28696"/>
                  </a:cubicBezTo>
                  <a:lnTo>
                    <a:pt x="5870" y="28696"/>
                  </a:lnTo>
                  <a:cubicBezTo>
                    <a:pt x="5869" y="28696"/>
                    <a:pt x="5869" y="28696"/>
                    <a:pt x="5868" y="28696"/>
                  </a:cubicBezTo>
                  <a:cubicBezTo>
                    <a:pt x="5870" y="28696"/>
                    <a:pt x="5873" y="28695"/>
                    <a:pt x="5875" y="28695"/>
                  </a:cubicBezTo>
                  <a:lnTo>
                    <a:pt x="5875" y="28695"/>
                  </a:lnTo>
                  <a:cubicBezTo>
                    <a:pt x="5873" y="28695"/>
                    <a:pt x="5872" y="28696"/>
                    <a:pt x="5870" y="28696"/>
                  </a:cubicBezTo>
                  <a:lnTo>
                    <a:pt x="5870" y="28696"/>
                  </a:lnTo>
                  <a:cubicBezTo>
                    <a:pt x="5873" y="28696"/>
                    <a:pt x="5875" y="28696"/>
                    <a:pt x="5877" y="28694"/>
                  </a:cubicBezTo>
                  <a:lnTo>
                    <a:pt x="5877" y="28694"/>
                  </a:lnTo>
                  <a:cubicBezTo>
                    <a:pt x="5877" y="28694"/>
                    <a:pt x="5876" y="28694"/>
                    <a:pt x="5875" y="28695"/>
                  </a:cubicBezTo>
                  <a:lnTo>
                    <a:pt x="5875" y="28695"/>
                  </a:lnTo>
                  <a:cubicBezTo>
                    <a:pt x="5876" y="28694"/>
                    <a:pt x="5877" y="28694"/>
                    <a:pt x="5879" y="28693"/>
                  </a:cubicBezTo>
                  <a:lnTo>
                    <a:pt x="5879" y="28693"/>
                  </a:lnTo>
                  <a:cubicBezTo>
                    <a:pt x="5878" y="28693"/>
                    <a:pt x="5878" y="28694"/>
                    <a:pt x="5877" y="28694"/>
                  </a:cubicBezTo>
                  <a:lnTo>
                    <a:pt x="5877" y="28694"/>
                  </a:lnTo>
                  <a:cubicBezTo>
                    <a:pt x="6022" y="28660"/>
                    <a:pt x="6163" y="28635"/>
                    <a:pt x="6313" y="28635"/>
                  </a:cubicBezTo>
                  <a:cubicBezTo>
                    <a:pt x="6321" y="28635"/>
                    <a:pt x="6330" y="28635"/>
                    <a:pt x="6339" y="28635"/>
                  </a:cubicBezTo>
                  <a:cubicBezTo>
                    <a:pt x="6427" y="28639"/>
                    <a:pt x="6515" y="28639"/>
                    <a:pt x="6603" y="28643"/>
                  </a:cubicBezTo>
                  <a:cubicBezTo>
                    <a:pt x="6729" y="28646"/>
                    <a:pt x="6847" y="28666"/>
                    <a:pt x="6972" y="28690"/>
                  </a:cubicBezTo>
                  <a:cubicBezTo>
                    <a:pt x="7118" y="28720"/>
                    <a:pt x="7274" y="28744"/>
                    <a:pt x="7416" y="28798"/>
                  </a:cubicBezTo>
                  <a:cubicBezTo>
                    <a:pt x="7551" y="28846"/>
                    <a:pt x="7680" y="28917"/>
                    <a:pt x="7812" y="28981"/>
                  </a:cubicBezTo>
                  <a:cubicBezTo>
                    <a:pt x="7971" y="29049"/>
                    <a:pt x="8143" y="29099"/>
                    <a:pt x="8282" y="29207"/>
                  </a:cubicBezTo>
                  <a:cubicBezTo>
                    <a:pt x="8421" y="29316"/>
                    <a:pt x="8557" y="29438"/>
                    <a:pt x="8689" y="29557"/>
                  </a:cubicBezTo>
                  <a:cubicBezTo>
                    <a:pt x="8818" y="29671"/>
                    <a:pt x="8950" y="29784"/>
                    <a:pt x="9075" y="29902"/>
                  </a:cubicBezTo>
                  <a:cubicBezTo>
                    <a:pt x="9214" y="30027"/>
                    <a:pt x="9326" y="30173"/>
                    <a:pt x="9437" y="30322"/>
                  </a:cubicBezTo>
                  <a:cubicBezTo>
                    <a:pt x="9542" y="30467"/>
                    <a:pt x="9647" y="30620"/>
                    <a:pt x="9748" y="30772"/>
                  </a:cubicBezTo>
                  <a:cubicBezTo>
                    <a:pt x="9793" y="30840"/>
                    <a:pt x="9837" y="30911"/>
                    <a:pt x="9878" y="30979"/>
                  </a:cubicBezTo>
                  <a:cubicBezTo>
                    <a:pt x="9928" y="31060"/>
                    <a:pt x="9972" y="31145"/>
                    <a:pt x="10013" y="31229"/>
                  </a:cubicBezTo>
                  <a:cubicBezTo>
                    <a:pt x="10125" y="31456"/>
                    <a:pt x="10223" y="31693"/>
                    <a:pt x="10317" y="31930"/>
                  </a:cubicBezTo>
                  <a:cubicBezTo>
                    <a:pt x="10355" y="32028"/>
                    <a:pt x="10395" y="32127"/>
                    <a:pt x="10433" y="32225"/>
                  </a:cubicBezTo>
                  <a:cubicBezTo>
                    <a:pt x="10494" y="32397"/>
                    <a:pt x="10541" y="32574"/>
                    <a:pt x="10585" y="32750"/>
                  </a:cubicBezTo>
                  <a:cubicBezTo>
                    <a:pt x="10609" y="32851"/>
                    <a:pt x="10622" y="32956"/>
                    <a:pt x="10636" y="33061"/>
                  </a:cubicBezTo>
                  <a:cubicBezTo>
                    <a:pt x="10758" y="33108"/>
                    <a:pt x="10876" y="33156"/>
                    <a:pt x="10998" y="33207"/>
                  </a:cubicBezTo>
                  <a:cubicBezTo>
                    <a:pt x="11222" y="33295"/>
                    <a:pt x="11449" y="33376"/>
                    <a:pt x="11675" y="33454"/>
                  </a:cubicBezTo>
                  <a:cubicBezTo>
                    <a:pt x="11760" y="33478"/>
                    <a:pt x="11845" y="33502"/>
                    <a:pt x="11926" y="33525"/>
                  </a:cubicBezTo>
                  <a:cubicBezTo>
                    <a:pt x="12302" y="33633"/>
                    <a:pt x="12698" y="33674"/>
                    <a:pt x="13080" y="33742"/>
                  </a:cubicBezTo>
                  <a:cubicBezTo>
                    <a:pt x="13483" y="33813"/>
                    <a:pt x="13886" y="33901"/>
                    <a:pt x="14293" y="33969"/>
                  </a:cubicBezTo>
                  <a:cubicBezTo>
                    <a:pt x="14665" y="34023"/>
                    <a:pt x="15035" y="34057"/>
                    <a:pt x="15407" y="34088"/>
                  </a:cubicBezTo>
                  <a:cubicBezTo>
                    <a:pt x="15607" y="34104"/>
                    <a:pt x="15803" y="34121"/>
                    <a:pt x="16003" y="34135"/>
                  </a:cubicBezTo>
                  <a:cubicBezTo>
                    <a:pt x="16186" y="34148"/>
                    <a:pt x="16372" y="34152"/>
                    <a:pt x="16554" y="34152"/>
                  </a:cubicBezTo>
                  <a:cubicBezTo>
                    <a:pt x="17168" y="34144"/>
                    <a:pt x="17780" y="34124"/>
                    <a:pt x="18389" y="34064"/>
                  </a:cubicBezTo>
                  <a:lnTo>
                    <a:pt x="18389" y="34064"/>
                  </a:lnTo>
                  <a:cubicBezTo>
                    <a:pt x="18387" y="34065"/>
                    <a:pt x="18386" y="34065"/>
                    <a:pt x="18384" y="34065"/>
                  </a:cubicBezTo>
                  <a:lnTo>
                    <a:pt x="18384" y="34065"/>
                  </a:lnTo>
                  <a:cubicBezTo>
                    <a:pt x="18389" y="34065"/>
                    <a:pt x="18393" y="34064"/>
                    <a:pt x="18398" y="34063"/>
                  </a:cubicBezTo>
                  <a:lnTo>
                    <a:pt x="18398" y="34063"/>
                  </a:lnTo>
                  <a:cubicBezTo>
                    <a:pt x="18399" y="34063"/>
                    <a:pt x="18399" y="34063"/>
                    <a:pt x="18400" y="34063"/>
                  </a:cubicBezTo>
                  <a:cubicBezTo>
                    <a:pt x="18400" y="34063"/>
                    <a:pt x="18400" y="34063"/>
                    <a:pt x="18400" y="34063"/>
                  </a:cubicBezTo>
                  <a:lnTo>
                    <a:pt x="18400" y="34063"/>
                  </a:lnTo>
                  <a:cubicBezTo>
                    <a:pt x="18856" y="34007"/>
                    <a:pt x="19312" y="33957"/>
                    <a:pt x="19764" y="33905"/>
                  </a:cubicBezTo>
                  <a:cubicBezTo>
                    <a:pt x="19751" y="33905"/>
                    <a:pt x="19734" y="33908"/>
                    <a:pt x="19721" y="33908"/>
                  </a:cubicBezTo>
                  <a:cubicBezTo>
                    <a:pt x="19907" y="33880"/>
                    <a:pt x="20094" y="33836"/>
                    <a:pt x="20280" y="33799"/>
                  </a:cubicBezTo>
                  <a:cubicBezTo>
                    <a:pt x="20463" y="33762"/>
                    <a:pt x="20649" y="33745"/>
                    <a:pt x="20835" y="33715"/>
                  </a:cubicBezTo>
                  <a:cubicBezTo>
                    <a:pt x="21028" y="33681"/>
                    <a:pt x="21218" y="33641"/>
                    <a:pt x="21407" y="33600"/>
                  </a:cubicBezTo>
                  <a:cubicBezTo>
                    <a:pt x="21583" y="33563"/>
                    <a:pt x="21763" y="33528"/>
                    <a:pt x="21938" y="33485"/>
                  </a:cubicBezTo>
                  <a:cubicBezTo>
                    <a:pt x="22077" y="33444"/>
                    <a:pt x="22213" y="33393"/>
                    <a:pt x="22352" y="33346"/>
                  </a:cubicBezTo>
                  <a:cubicBezTo>
                    <a:pt x="22474" y="33305"/>
                    <a:pt x="22596" y="33264"/>
                    <a:pt x="22718" y="33220"/>
                  </a:cubicBezTo>
                  <a:cubicBezTo>
                    <a:pt x="22805" y="33180"/>
                    <a:pt x="22897" y="33139"/>
                    <a:pt x="22985" y="33095"/>
                  </a:cubicBezTo>
                  <a:cubicBezTo>
                    <a:pt x="23032" y="33068"/>
                    <a:pt x="23080" y="33044"/>
                    <a:pt x="23134" y="33024"/>
                  </a:cubicBezTo>
                  <a:cubicBezTo>
                    <a:pt x="23165" y="33012"/>
                    <a:pt x="23198" y="33007"/>
                    <a:pt x="23230" y="33007"/>
                  </a:cubicBezTo>
                  <a:cubicBezTo>
                    <a:pt x="23272" y="33007"/>
                    <a:pt x="23313" y="33016"/>
                    <a:pt x="23351" y="33031"/>
                  </a:cubicBezTo>
                  <a:cubicBezTo>
                    <a:pt x="23361" y="32838"/>
                    <a:pt x="23381" y="32648"/>
                    <a:pt x="23415" y="32455"/>
                  </a:cubicBezTo>
                  <a:cubicBezTo>
                    <a:pt x="23446" y="32272"/>
                    <a:pt x="23476" y="32086"/>
                    <a:pt x="23534" y="31910"/>
                  </a:cubicBezTo>
                  <a:cubicBezTo>
                    <a:pt x="23540" y="31889"/>
                    <a:pt x="23551" y="31869"/>
                    <a:pt x="23557" y="31845"/>
                  </a:cubicBezTo>
                  <a:cubicBezTo>
                    <a:pt x="23612" y="31683"/>
                    <a:pt x="23669" y="31517"/>
                    <a:pt x="23730" y="31355"/>
                  </a:cubicBezTo>
                  <a:cubicBezTo>
                    <a:pt x="23774" y="31229"/>
                    <a:pt x="23821" y="31104"/>
                    <a:pt x="23868" y="30979"/>
                  </a:cubicBezTo>
                  <a:cubicBezTo>
                    <a:pt x="23950" y="30772"/>
                    <a:pt x="24031" y="30569"/>
                    <a:pt x="24133" y="30373"/>
                  </a:cubicBezTo>
                  <a:cubicBezTo>
                    <a:pt x="24299" y="30048"/>
                    <a:pt x="24495" y="29736"/>
                    <a:pt x="24705" y="29435"/>
                  </a:cubicBezTo>
                  <a:cubicBezTo>
                    <a:pt x="24810" y="29279"/>
                    <a:pt x="24932" y="29134"/>
                    <a:pt x="25057" y="28991"/>
                  </a:cubicBezTo>
                  <a:cubicBezTo>
                    <a:pt x="25186" y="28846"/>
                    <a:pt x="25315" y="28696"/>
                    <a:pt x="25464" y="28568"/>
                  </a:cubicBezTo>
                  <a:cubicBezTo>
                    <a:pt x="25711" y="28354"/>
                    <a:pt x="25978" y="28165"/>
                    <a:pt x="26266" y="28013"/>
                  </a:cubicBezTo>
                  <a:cubicBezTo>
                    <a:pt x="26489" y="27894"/>
                    <a:pt x="26727" y="27810"/>
                    <a:pt x="26977" y="27772"/>
                  </a:cubicBezTo>
                  <a:cubicBezTo>
                    <a:pt x="27100" y="27753"/>
                    <a:pt x="27228" y="27744"/>
                    <a:pt x="27356" y="27744"/>
                  </a:cubicBezTo>
                  <a:cubicBezTo>
                    <a:pt x="27429" y="27744"/>
                    <a:pt x="27502" y="27747"/>
                    <a:pt x="27573" y="27752"/>
                  </a:cubicBezTo>
                  <a:cubicBezTo>
                    <a:pt x="27725" y="27762"/>
                    <a:pt x="27878" y="27782"/>
                    <a:pt x="28030" y="27806"/>
                  </a:cubicBezTo>
                  <a:cubicBezTo>
                    <a:pt x="28196" y="27836"/>
                    <a:pt x="28369" y="27867"/>
                    <a:pt x="28531" y="27915"/>
                  </a:cubicBezTo>
                  <a:cubicBezTo>
                    <a:pt x="28724" y="27968"/>
                    <a:pt x="28907" y="28036"/>
                    <a:pt x="29080" y="28124"/>
                  </a:cubicBezTo>
                  <a:cubicBezTo>
                    <a:pt x="29094" y="28127"/>
                    <a:pt x="29100" y="28135"/>
                    <a:pt x="29114" y="28141"/>
                  </a:cubicBezTo>
                  <a:cubicBezTo>
                    <a:pt x="29205" y="28223"/>
                    <a:pt x="29297" y="28301"/>
                    <a:pt x="29395" y="28374"/>
                  </a:cubicBezTo>
                  <a:cubicBezTo>
                    <a:pt x="29415" y="28392"/>
                    <a:pt x="29439" y="28409"/>
                    <a:pt x="29460" y="28426"/>
                  </a:cubicBezTo>
                  <a:lnTo>
                    <a:pt x="29521" y="28487"/>
                  </a:lnTo>
                  <a:cubicBezTo>
                    <a:pt x="29615" y="28585"/>
                    <a:pt x="29713" y="28683"/>
                    <a:pt x="29808" y="28785"/>
                  </a:cubicBezTo>
                  <a:cubicBezTo>
                    <a:pt x="29801" y="28778"/>
                    <a:pt x="29798" y="28774"/>
                    <a:pt x="29791" y="28768"/>
                  </a:cubicBezTo>
                  <a:lnTo>
                    <a:pt x="29791" y="28768"/>
                  </a:lnTo>
                  <a:cubicBezTo>
                    <a:pt x="29838" y="28815"/>
                    <a:pt x="29882" y="28866"/>
                    <a:pt x="29927" y="28920"/>
                  </a:cubicBezTo>
                  <a:cubicBezTo>
                    <a:pt x="29923" y="28917"/>
                    <a:pt x="29923" y="28913"/>
                    <a:pt x="29920" y="28913"/>
                  </a:cubicBezTo>
                  <a:lnTo>
                    <a:pt x="29920" y="28913"/>
                  </a:lnTo>
                  <a:cubicBezTo>
                    <a:pt x="29943" y="28940"/>
                    <a:pt x="29963" y="28964"/>
                    <a:pt x="29991" y="28984"/>
                  </a:cubicBezTo>
                  <a:cubicBezTo>
                    <a:pt x="30008" y="29015"/>
                    <a:pt x="30024" y="29042"/>
                    <a:pt x="30045" y="29073"/>
                  </a:cubicBezTo>
                  <a:cubicBezTo>
                    <a:pt x="30096" y="29151"/>
                    <a:pt x="30146" y="29228"/>
                    <a:pt x="30194" y="29306"/>
                  </a:cubicBezTo>
                  <a:cubicBezTo>
                    <a:pt x="30207" y="29329"/>
                    <a:pt x="30228" y="29354"/>
                    <a:pt x="30241" y="29381"/>
                  </a:cubicBezTo>
                  <a:cubicBezTo>
                    <a:pt x="30285" y="29465"/>
                    <a:pt x="30319" y="29557"/>
                    <a:pt x="30346" y="29651"/>
                  </a:cubicBezTo>
                  <a:cubicBezTo>
                    <a:pt x="30353" y="29679"/>
                    <a:pt x="30357" y="29709"/>
                    <a:pt x="30360" y="29740"/>
                  </a:cubicBezTo>
                  <a:cubicBezTo>
                    <a:pt x="30441" y="29648"/>
                    <a:pt x="30526" y="29560"/>
                    <a:pt x="30604" y="29472"/>
                  </a:cubicBezTo>
                  <a:cubicBezTo>
                    <a:pt x="30823" y="29229"/>
                    <a:pt x="31022" y="28970"/>
                    <a:pt x="31221" y="28710"/>
                  </a:cubicBezTo>
                  <a:lnTo>
                    <a:pt x="31221" y="28710"/>
                  </a:lnTo>
                  <a:cubicBezTo>
                    <a:pt x="31220" y="28711"/>
                    <a:pt x="31220" y="28712"/>
                    <a:pt x="31219" y="28713"/>
                  </a:cubicBezTo>
                  <a:lnTo>
                    <a:pt x="31219" y="28713"/>
                  </a:lnTo>
                  <a:cubicBezTo>
                    <a:pt x="31351" y="28524"/>
                    <a:pt x="31475" y="28332"/>
                    <a:pt x="31606" y="28141"/>
                  </a:cubicBezTo>
                  <a:cubicBezTo>
                    <a:pt x="31755" y="27924"/>
                    <a:pt x="31911" y="27711"/>
                    <a:pt x="32067" y="27498"/>
                  </a:cubicBezTo>
                  <a:cubicBezTo>
                    <a:pt x="32269" y="27201"/>
                    <a:pt x="32452" y="26893"/>
                    <a:pt x="32624" y="26579"/>
                  </a:cubicBezTo>
                  <a:lnTo>
                    <a:pt x="32624" y="26579"/>
                  </a:lnTo>
                  <a:cubicBezTo>
                    <a:pt x="32620" y="26585"/>
                    <a:pt x="32616" y="26590"/>
                    <a:pt x="32613" y="26596"/>
                  </a:cubicBezTo>
                  <a:lnTo>
                    <a:pt x="32613" y="26596"/>
                  </a:lnTo>
                  <a:cubicBezTo>
                    <a:pt x="32738" y="26362"/>
                    <a:pt x="32856" y="26126"/>
                    <a:pt x="32984" y="25900"/>
                  </a:cubicBezTo>
                  <a:cubicBezTo>
                    <a:pt x="33117" y="25666"/>
                    <a:pt x="33251" y="25439"/>
                    <a:pt x="33381" y="25205"/>
                  </a:cubicBezTo>
                  <a:cubicBezTo>
                    <a:pt x="33482" y="25006"/>
                    <a:pt x="33573" y="24806"/>
                    <a:pt x="33655" y="24600"/>
                  </a:cubicBezTo>
                  <a:lnTo>
                    <a:pt x="33655" y="24600"/>
                  </a:lnTo>
                  <a:cubicBezTo>
                    <a:pt x="33651" y="24609"/>
                    <a:pt x="33645" y="24626"/>
                    <a:pt x="33641" y="24640"/>
                  </a:cubicBezTo>
                  <a:cubicBezTo>
                    <a:pt x="33706" y="24464"/>
                    <a:pt x="33770" y="24288"/>
                    <a:pt x="33837" y="24112"/>
                  </a:cubicBezTo>
                  <a:cubicBezTo>
                    <a:pt x="33902" y="23942"/>
                    <a:pt x="33963" y="23770"/>
                    <a:pt x="34010" y="23594"/>
                  </a:cubicBezTo>
                  <a:cubicBezTo>
                    <a:pt x="34014" y="23580"/>
                    <a:pt x="34017" y="23567"/>
                    <a:pt x="34017" y="23553"/>
                  </a:cubicBezTo>
                  <a:cubicBezTo>
                    <a:pt x="34023" y="23516"/>
                    <a:pt x="34041" y="23482"/>
                    <a:pt x="34058" y="23451"/>
                  </a:cubicBezTo>
                  <a:cubicBezTo>
                    <a:pt x="34081" y="23282"/>
                    <a:pt x="34112" y="23117"/>
                    <a:pt x="34128" y="22947"/>
                  </a:cubicBezTo>
                  <a:cubicBezTo>
                    <a:pt x="34149" y="22598"/>
                    <a:pt x="34145" y="22253"/>
                    <a:pt x="34153" y="21901"/>
                  </a:cubicBezTo>
                  <a:cubicBezTo>
                    <a:pt x="34162" y="21542"/>
                    <a:pt x="34186" y="21179"/>
                    <a:pt x="34166" y="20817"/>
                  </a:cubicBezTo>
                  <a:cubicBezTo>
                    <a:pt x="34156" y="20638"/>
                    <a:pt x="34142" y="20462"/>
                    <a:pt x="34136" y="20282"/>
                  </a:cubicBezTo>
                  <a:cubicBezTo>
                    <a:pt x="34132" y="20102"/>
                    <a:pt x="34136" y="19923"/>
                    <a:pt x="34136" y="19744"/>
                  </a:cubicBezTo>
                  <a:cubicBezTo>
                    <a:pt x="34132" y="19605"/>
                    <a:pt x="34139" y="19463"/>
                    <a:pt x="34145" y="19324"/>
                  </a:cubicBezTo>
                  <a:lnTo>
                    <a:pt x="34145" y="19324"/>
                  </a:lnTo>
                  <a:cubicBezTo>
                    <a:pt x="34108" y="19463"/>
                    <a:pt x="34064" y="19594"/>
                    <a:pt x="34006" y="19727"/>
                  </a:cubicBezTo>
                  <a:cubicBezTo>
                    <a:pt x="33858" y="20076"/>
                    <a:pt x="33695" y="20414"/>
                    <a:pt x="33468" y="20722"/>
                  </a:cubicBezTo>
                  <a:cubicBezTo>
                    <a:pt x="33248" y="21027"/>
                    <a:pt x="33015" y="21329"/>
                    <a:pt x="32771" y="21616"/>
                  </a:cubicBezTo>
                  <a:cubicBezTo>
                    <a:pt x="32534" y="21887"/>
                    <a:pt x="32287" y="22154"/>
                    <a:pt x="32046" y="22422"/>
                  </a:cubicBezTo>
                  <a:cubicBezTo>
                    <a:pt x="31792" y="22706"/>
                    <a:pt x="31507" y="22964"/>
                    <a:pt x="31199" y="23190"/>
                  </a:cubicBezTo>
                  <a:cubicBezTo>
                    <a:pt x="31054" y="23295"/>
                    <a:pt x="30895" y="23381"/>
                    <a:pt x="30746" y="23482"/>
                  </a:cubicBezTo>
                  <a:cubicBezTo>
                    <a:pt x="30671" y="23533"/>
                    <a:pt x="30597" y="23580"/>
                    <a:pt x="30523" y="23628"/>
                  </a:cubicBezTo>
                  <a:cubicBezTo>
                    <a:pt x="30488" y="23648"/>
                    <a:pt x="30455" y="23665"/>
                    <a:pt x="30424" y="23685"/>
                  </a:cubicBezTo>
                  <a:cubicBezTo>
                    <a:pt x="30366" y="23719"/>
                    <a:pt x="30302" y="23746"/>
                    <a:pt x="30241" y="23776"/>
                  </a:cubicBezTo>
                  <a:cubicBezTo>
                    <a:pt x="30228" y="23783"/>
                    <a:pt x="30211" y="23790"/>
                    <a:pt x="30194" y="23797"/>
                  </a:cubicBezTo>
                  <a:cubicBezTo>
                    <a:pt x="29899" y="23932"/>
                    <a:pt x="29605" y="24061"/>
                    <a:pt x="29290" y="24142"/>
                  </a:cubicBezTo>
                  <a:cubicBezTo>
                    <a:pt x="29127" y="24183"/>
                    <a:pt x="28965" y="24223"/>
                    <a:pt x="28799" y="24254"/>
                  </a:cubicBezTo>
                  <a:cubicBezTo>
                    <a:pt x="28636" y="24281"/>
                    <a:pt x="28474" y="24291"/>
                    <a:pt x="28308" y="24301"/>
                  </a:cubicBezTo>
                  <a:cubicBezTo>
                    <a:pt x="28104" y="24310"/>
                    <a:pt x="27901" y="24322"/>
                    <a:pt x="27694" y="24322"/>
                  </a:cubicBezTo>
                  <a:cubicBezTo>
                    <a:pt x="27671" y="24322"/>
                    <a:pt x="27647" y="24322"/>
                    <a:pt x="27624" y="24322"/>
                  </a:cubicBezTo>
                  <a:cubicBezTo>
                    <a:pt x="27519" y="24322"/>
                    <a:pt x="27411" y="24315"/>
                    <a:pt x="27302" y="24305"/>
                  </a:cubicBezTo>
                  <a:cubicBezTo>
                    <a:pt x="26967" y="24271"/>
                    <a:pt x="26625" y="24264"/>
                    <a:pt x="26297" y="24189"/>
                  </a:cubicBezTo>
                  <a:cubicBezTo>
                    <a:pt x="25989" y="24115"/>
                    <a:pt x="25687" y="24003"/>
                    <a:pt x="25426" y="23820"/>
                  </a:cubicBezTo>
                  <a:cubicBezTo>
                    <a:pt x="25176" y="23641"/>
                    <a:pt x="24979" y="23377"/>
                    <a:pt x="24814" y="23120"/>
                  </a:cubicBezTo>
                  <a:cubicBezTo>
                    <a:pt x="24718" y="22974"/>
                    <a:pt x="24617" y="22839"/>
                    <a:pt x="24526" y="22693"/>
                  </a:cubicBezTo>
                  <a:cubicBezTo>
                    <a:pt x="24478" y="22618"/>
                    <a:pt x="24441" y="22540"/>
                    <a:pt x="24401" y="22459"/>
                  </a:cubicBezTo>
                  <a:cubicBezTo>
                    <a:pt x="24329" y="22314"/>
                    <a:pt x="24295" y="22154"/>
                    <a:pt x="24268" y="21995"/>
                  </a:cubicBezTo>
                  <a:cubicBezTo>
                    <a:pt x="24224" y="21762"/>
                    <a:pt x="24193" y="21528"/>
                    <a:pt x="24221" y="21288"/>
                  </a:cubicBezTo>
                  <a:cubicBezTo>
                    <a:pt x="24241" y="21098"/>
                    <a:pt x="24289" y="20912"/>
                    <a:pt x="24363" y="20732"/>
                  </a:cubicBezTo>
                  <a:cubicBezTo>
                    <a:pt x="24431" y="20573"/>
                    <a:pt x="24519" y="20421"/>
                    <a:pt x="24610" y="20275"/>
                  </a:cubicBezTo>
                  <a:cubicBezTo>
                    <a:pt x="24718" y="20099"/>
                    <a:pt x="24834" y="19919"/>
                    <a:pt x="24979" y="19771"/>
                  </a:cubicBezTo>
                  <a:cubicBezTo>
                    <a:pt x="25061" y="19690"/>
                    <a:pt x="25152" y="19618"/>
                    <a:pt x="25247" y="19554"/>
                  </a:cubicBezTo>
                  <a:cubicBezTo>
                    <a:pt x="25270" y="19527"/>
                    <a:pt x="25295" y="19496"/>
                    <a:pt x="25318" y="19466"/>
                  </a:cubicBezTo>
                  <a:cubicBezTo>
                    <a:pt x="25437" y="19330"/>
                    <a:pt x="25551" y="19188"/>
                    <a:pt x="25677" y="19060"/>
                  </a:cubicBezTo>
                  <a:cubicBezTo>
                    <a:pt x="25937" y="18796"/>
                    <a:pt x="26222" y="18549"/>
                    <a:pt x="26503" y="18308"/>
                  </a:cubicBezTo>
                  <a:cubicBezTo>
                    <a:pt x="26696" y="18142"/>
                    <a:pt x="26889" y="17980"/>
                    <a:pt x="27072" y="17803"/>
                  </a:cubicBezTo>
                  <a:cubicBezTo>
                    <a:pt x="27245" y="17634"/>
                    <a:pt x="27421" y="17468"/>
                    <a:pt x="27597" y="17306"/>
                  </a:cubicBezTo>
                  <a:cubicBezTo>
                    <a:pt x="27695" y="17208"/>
                    <a:pt x="27783" y="17106"/>
                    <a:pt x="27871" y="17001"/>
                  </a:cubicBezTo>
                  <a:cubicBezTo>
                    <a:pt x="27885" y="16987"/>
                    <a:pt x="27895" y="16977"/>
                    <a:pt x="27908" y="16967"/>
                  </a:cubicBezTo>
                  <a:cubicBezTo>
                    <a:pt x="28044" y="16842"/>
                    <a:pt x="28176" y="16720"/>
                    <a:pt x="28305" y="16588"/>
                  </a:cubicBezTo>
                  <a:cubicBezTo>
                    <a:pt x="28349" y="16544"/>
                    <a:pt x="28393" y="16500"/>
                    <a:pt x="28436" y="16456"/>
                  </a:cubicBezTo>
                  <a:lnTo>
                    <a:pt x="28436" y="16456"/>
                  </a:lnTo>
                  <a:cubicBezTo>
                    <a:pt x="28406" y="16534"/>
                    <a:pt x="28375" y="16608"/>
                    <a:pt x="28338" y="16683"/>
                  </a:cubicBezTo>
                  <a:cubicBezTo>
                    <a:pt x="28247" y="16866"/>
                    <a:pt x="28142" y="17045"/>
                    <a:pt x="28033" y="17217"/>
                  </a:cubicBezTo>
                  <a:cubicBezTo>
                    <a:pt x="28035" y="17216"/>
                    <a:pt x="28037" y="17215"/>
                    <a:pt x="28038" y="17214"/>
                  </a:cubicBezTo>
                  <a:lnTo>
                    <a:pt x="28038" y="17214"/>
                  </a:lnTo>
                  <a:cubicBezTo>
                    <a:pt x="27833" y="17521"/>
                    <a:pt x="27616" y="17825"/>
                    <a:pt x="27397" y="18125"/>
                  </a:cubicBezTo>
                  <a:cubicBezTo>
                    <a:pt x="27404" y="18119"/>
                    <a:pt x="27408" y="18111"/>
                    <a:pt x="27414" y="18105"/>
                  </a:cubicBezTo>
                  <a:lnTo>
                    <a:pt x="27414" y="18105"/>
                  </a:lnTo>
                  <a:cubicBezTo>
                    <a:pt x="27356" y="18183"/>
                    <a:pt x="27295" y="18257"/>
                    <a:pt x="27238" y="18332"/>
                  </a:cubicBezTo>
                  <a:cubicBezTo>
                    <a:pt x="27180" y="18403"/>
                    <a:pt x="27116" y="18474"/>
                    <a:pt x="27055" y="18545"/>
                  </a:cubicBezTo>
                  <a:cubicBezTo>
                    <a:pt x="26947" y="18674"/>
                    <a:pt x="26839" y="18799"/>
                    <a:pt x="26720" y="18917"/>
                  </a:cubicBezTo>
                  <a:cubicBezTo>
                    <a:pt x="26631" y="19002"/>
                    <a:pt x="26547" y="19090"/>
                    <a:pt x="26466" y="19178"/>
                  </a:cubicBezTo>
                  <a:cubicBezTo>
                    <a:pt x="26392" y="19263"/>
                    <a:pt x="26323" y="19351"/>
                    <a:pt x="26250" y="19429"/>
                  </a:cubicBezTo>
                  <a:lnTo>
                    <a:pt x="26245" y="19432"/>
                  </a:lnTo>
                  <a:lnTo>
                    <a:pt x="26242" y="19435"/>
                  </a:lnTo>
                  <a:cubicBezTo>
                    <a:pt x="26154" y="19530"/>
                    <a:pt x="26063" y="19622"/>
                    <a:pt x="25981" y="19716"/>
                  </a:cubicBezTo>
                  <a:cubicBezTo>
                    <a:pt x="25928" y="19781"/>
                    <a:pt x="25877" y="19852"/>
                    <a:pt x="25836" y="19923"/>
                  </a:cubicBezTo>
                  <a:cubicBezTo>
                    <a:pt x="25809" y="19957"/>
                    <a:pt x="25782" y="19988"/>
                    <a:pt x="25755" y="20021"/>
                  </a:cubicBezTo>
                  <a:cubicBezTo>
                    <a:pt x="25731" y="20052"/>
                    <a:pt x="25711" y="20085"/>
                    <a:pt x="25687" y="20116"/>
                  </a:cubicBezTo>
                  <a:cubicBezTo>
                    <a:pt x="25660" y="20167"/>
                    <a:pt x="25636" y="20218"/>
                    <a:pt x="25612" y="20268"/>
                  </a:cubicBezTo>
                  <a:cubicBezTo>
                    <a:pt x="25579" y="20343"/>
                    <a:pt x="25548" y="20421"/>
                    <a:pt x="25525" y="20499"/>
                  </a:cubicBezTo>
                  <a:lnTo>
                    <a:pt x="25525" y="20485"/>
                  </a:lnTo>
                  <a:cubicBezTo>
                    <a:pt x="25504" y="20570"/>
                    <a:pt x="25484" y="20651"/>
                    <a:pt x="25467" y="20739"/>
                  </a:cubicBezTo>
                  <a:cubicBezTo>
                    <a:pt x="25460" y="20787"/>
                    <a:pt x="25457" y="20834"/>
                    <a:pt x="25457" y="20882"/>
                  </a:cubicBezTo>
                  <a:cubicBezTo>
                    <a:pt x="25457" y="20939"/>
                    <a:pt x="25460" y="20993"/>
                    <a:pt x="25467" y="21047"/>
                  </a:cubicBezTo>
                  <a:cubicBezTo>
                    <a:pt x="25478" y="21101"/>
                    <a:pt x="25484" y="21152"/>
                    <a:pt x="25498" y="21207"/>
                  </a:cubicBezTo>
                  <a:cubicBezTo>
                    <a:pt x="25521" y="21291"/>
                    <a:pt x="25551" y="21373"/>
                    <a:pt x="25582" y="21454"/>
                  </a:cubicBezTo>
                  <a:cubicBezTo>
                    <a:pt x="25629" y="21552"/>
                    <a:pt x="25673" y="21646"/>
                    <a:pt x="25725" y="21738"/>
                  </a:cubicBezTo>
                  <a:cubicBezTo>
                    <a:pt x="25762" y="21796"/>
                    <a:pt x="25803" y="21857"/>
                    <a:pt x="25839" y="21914"/>
                  </a:cubicBezTo>
                  <a:cubicBezTo>
                    <a:pt x="25839" y="21914"/>
                    <a:pt x="25843" y="21918"/>
                    <a:pt x="25846" y="21918"/>
                  </a:cubicBezTo>
                  <a:cubicBezTo>
                    <a:pt x="25848" y="21922"/>
                    <a:pt x="25850" y="21925"/>
                    <a:pt x="25852" y="21928"/>
                  </a:cubicBezTo>
                  <a:lnTo>
                    <a:pt x="25852" y="21928"/>
                  </a:lnTo>
                  <a:cubicBezTo>
                    <a:pt x="25852" y="21928"/>
                    <a:pt x="25851" y="21927"/>
                    <a:pt x="25851" y="21927"/>
                  </a:cubicBezTo>
                  <a:lnTo>
                    <a:pt x="25851" y="21927"/>
                  </a:lnTo>
                  <a:cubicBezTo>
                    <a:pt x="25853" y="21929"/>
                    <a:pt x="25854" y="21932"/>
                    <a:pt x="25856" y="21934"/>
                  </a:cubicBezTo>
                  <a:lnTo>
                    <a:pt x="25856" y="21934"/>
                  </a:lnTo>
                  <a:cubicBezTo>
                    <a:pt x="25855" y="21933"/>
                    <a:pt x="25853" y="21931"/>
                    <a:pt x="25852" y="21928"/>
                  </a:cubicBezTo>
                  <a:lnTo>
                    <a:pt x="25852" y="21928"/>
                  </a:lnTo>
                  <a:cubicBezTo>
                    <a:pt x="25894" y="21983"/>
                    <a:pt x="25940" y="22035"/>
                    <a:pt x="25989" y="22087"/>
                  </a:cubicBezTo>
                  <a:cubicBezTo>
                    <a:pt x="26059" y="22154"/>
                    <a:pt x="26134" y="22223"/>
                    <a:pt x="26209" y="22287"/>
                  </a:cubicBezTo>
                  <a:cubicBezTo>
                    <a:pt x="26263" y="22327"/>
                    <a:pt x="26314" y="22365"/>
                    <a:pt x="26371" y="22398"/>
                  </a:cubicBezTo>
                  <a:cubicBezTo>
                    <a:pt x="26459" y="22453"/>
                    <a:pt x="26550" y="22496"/>
                    <a:pt x="26645" y="22537"/>
                  </a:cubicBezTo>
                  <a:cubicBezTo>
                    <a:pt x="26733" y="22574"/>
                    <a:pt x="26825" y="22605"/>
                    <a:pt x="26916" y="22635"/>
                  </a:cubicBezTo>
                  <a:cubicBezTo>
                    <a:pt x="27048" y="22670"/>
                    <a:pt x="27184" y="22696"/>
                    <a:pt x="27322" y="22717"/>
                  </a:cubicBezTo>
                  <a:cubicBezTo>
                    <a:pt x="27414" y="22726"/>
                    <a:pt x="27509" y="22726"/>
                    <a:pt x="27600" y="22731"/>
                  </a:cubicBezTo>
                  <a:cubicBezTo>
                    <a:pt x="27783" y="22726"/>
                    <a:pt x="27959" y="22717"/>
                    <a:pt x="28139" y="22696"/>
                  </a:cubicBezTo>
                  <a:cubicBezTo>
                    <a:pt x="28372" y="22662"/>
                    <a:pt x="28602" y="22612"/>
                    <a:pt x="28833" y="22554"/>
                  </a:cubicBezTo>
                  <a:cubicBezTo>
                    <a:pt x="28938" y="22520"/>
                    <a:pt x="29039" y="22490"/>
                    <a:pt x="29138" y="22453"/>
                  </a:cubicBezTo>
                  <a:cubicBezTo>
                    <a:pt x="29368" y="22348"/>
                    <a:pt x="29588" y="22226"/>
                    <a:pt x="29811" y="22101"/>
                  </a:cubicBezTo>
                  <a:cubicBezTo>
                    <a:pt x="29940" y="22026"/>
                    <a:pt x="30065" y="21948"/>
                    <a:pt x="30194" y="21873"/>
                  </a:cubicBezTo>
                  <a:cubicBezTo>
                    <a:pt x="30394" y="21751"/>
                    <a:pt x="30593" y="21626"/>
                    <a:pt x="30787" y="21491"/>
                  </a:cubicBezTo>
                  <a:cubicBezTo>
                    <a:pt x="30990" y="21332"/>
                    <a:pt x="31176" y="21162"/>
                    <a:pt x="31359" y="20983"/>
                  </a:cubicBezTo>
                  <a:cubicBezTo>
                    <a:pt x="31359" y="20983"/>
                    <a:pt x="31362" y="20983"/>
                    <a:pt x="31362" y="20979"/>
                  </a:cubicBezTo>
                  <a:cubicBezTo>
                    <a:pt x="31521" y="20817"/>
                    <a:pt x="31677" y="20644"/>
                    <a:pt x="31826" y="20468"/>
                  </a:cubicBezTo>
                  <a:cubicBezTo>
                    <a:pt x="32012" y="20227"/>
                    <a:pt x="32185" y="19980"/>
                    <a:pt x="32348" y="19724"/>
                  </a:cubicBezTo>
                  <a:cubicBezTo>
                    <a:pt x="32514" y="19466"/>
                    <a:pt x="32670" y="19202"/>
                    <a:pt x="32828" y="18941"/>
                  </a:cubicBezTo>
                  <a:cubicBezTo>
                    <a:pt x="32934" y="18752"/>
                    <a:pt x="33028" y="18558"/>
                    <a:pt x="33120" y="18358"/>
                  </a:cubicBezTo>
                  <a:cubicBezTo>
                    <a:pt x="33238" y="18078"/>
                    <a:pt x="33356" y="17794"/>
                    <a:pt x="33442" y="17499"/>
                  </a:cubicBezTo>
                  <a:cubicBezTo>
                    <a:pt x="33465" y="17397"/>
                    <a:pt x="33482" y="17299"/>
                    <a:pt x="33498" y="17197"/>
                  </a:cubicBezTo>
                  <a:lnTo>
                    <a:pt x="33498" y="17200"/>
                  </a:lnTo>
                  <a:cubicBezTo>
                    <a:pt x="33536" y="16950"/>
                    <a:pt x="33559" y="16696"/>
                    <a:pt x="33570" y="16442"/>
                  </a:cubicBezTo>
                  <a:cubicBezTo>
                    <a:pt x="33489" y="15981"/>
                    <a:pt x="33414" y="15518"/>
                    <a:pt x="33295" y="15067"/>
                  </a:cubicBezTo>
                  <a:cubicBezTo>
                    <a:pt x="33251" y="14909"/>
                    <a:pt x="33198" y="14756"/>
                    <a:pt x="33140" y="14607"/>
                  </a:cubicBezTo>
                  <a:cubicBezTo>
                    <a:pt x="33031" y="14349"/>
                    <a:pt x="32903" y="14112"/>
                    <a:pt x="32767" y="13872"/>
                  </a:cubicBezTo>
                  <a:cubicBezTo>
                    <a:pt x="32635" y="13655"/>
                    <a:pt x="32503" y="13442"/>
                    <a:pt x="32358" y="13229"/>
                  </a:cubicBezTo>
                  <a:cubicBezTo>
                    <a:pt x="32287" y="13141"/>
                    <a:pt x="32215" y="13052"/>
                    <a:pt x="32134" y="12971"/>
                  </a:cubicBezTo>
                  <a:cubicBezTo>
                    <a:pt x="32063" y="12890"/>
                    <a:pt x="31982" y="12812"/>
                    <a:pt x="31907" y="12735"/>
                  </a:cubicBezTo>
                  <a:lnTo>
                    <a:pt x="31907" y="12735"/>
                  </a:lnTo>
                  <a:cubicBezTo>
                    <a:pt x="31907" y="12738"/>
                    <a:pt x="31907" y="12738"/>
                    <a:pt x="31911" y="12741"/>
                  </a:cubicBezTo>
                  <a:cubicBezTo>
                    <a:pt x="31907" y="12738"/>
                    <a:pt x="31904" y="12735"/>
                    <a:pt x="31901" y="12731"/>
                  </a:cubicBezTo>
                  <a:cubicBezTo>
                    <a:pt x="31898" y="12727"/>
                    <a:pt x="31893" y="12724"/>
                    <a:pt x="31887" y="12721"/>
                  </a:cubicBezTo>
                  <a:cubicBezTo>
                    <a:pt x="31704" y="12541"/>
                    <a:pt x="31515" y="12362"/>
                    <a:pt x="31321" y="12196"/>
                  </a:cubicBezTo>
                  <a:cubicBezTo>
                    <a:pt x="31118" y="12024"/>
                    <a:pt x="30915" y="11847"/>
                    <a:pt x="30712" y="11674"/>
                  </a:cubicBezTo>
                  <a:cubicBezTo>
                    <a:pt x="30540" y="11525"/>
                    <a:pt x="30366" y="11377"/>
                    <a:pt x="30194" y="11224"/>
                  </a:cubicBezTo>
                  <a:cubicBezTo>
                    <a:pt x="30171" y="11200"/>
                    <a:pt x="30143" y="11180"/>
                    <a:pt x="30119" y="11157"/>
                  </a:cubicBezTo>
                  <a:cubicBezTo>
                    <a:pt x="29916" y="10977"/>
                    <a:pt x="29707" y="10801"/>
                    <a:pt x="29493" y="10635"/>
                  </a:cubicBezTo>
                  <a:cubicBezTo>
                    <a:pt x="29307" y="10496"/>
                    <a:pt x="29121" y="10358"/>
                    <a:pt x="28938" y="10219"/>
                  </a:cubicBezTo>
                  <a:cubicBezTo>
                    <a:pt x="28643" y="9998"/>
                    <a:pt x="28349" y="9775"/>
                    <a:pt x="28074" y="9531"/>
                  </a:cubicBezTo>
                  <a:cubicBezTo>
                    <a:pt x="27807" y="9294"/>
                    <a:pt x="27563" y="9030"/>
                    <a:pt x="27336" y="8756"/>
                  </a:cubicBezTo>
                  <a:cubicBezTo>
                    <a:pt x="27099" y="8471"/>
                    <a:pt x="26906" y="8156"/>
                    <a:pt x="26730" y="7831"/>
                  </a:cubicBezTo>
                  <a:cubicBezTo>
                    <a:pt x="26554" y="7517"/>
                    <a:pt x="26381" y="7198"/>
                    <a:pt x="26225" y="6873"/>
                  </a:cubicBezTo>
                  <a:cubicBezTo>
                    <a:pt x="26083" y="6579"/>
                    <a:pt x="25968" y="6274"/>
                    <a:pt x="25859" y="5965"/>
                  </a:cubicBezTo>
                  <a:cubicBezTo>
                    <a:pt x="25758" y="5668"/>
                    <a:pt x="25647" y="5376"/>
                    <a:pt x="25528" y="5085"/>
                  </a:cubicBezTo>
                  <a:cubicBezTo>
                    <a:pt x="25521" y="5068"/>
                    <a:pt x="25514" y="5051"/>
                    <a:pt x="25508" y="5038"/>
                  </a:cubicBezTo>
                  <a:lnTo>
                    <a:pt x="25508" y="5038"/>
                  </a:lnTo>
                  <a:cubicBezTo>
                    <a:pt x="25512" y="5048"/>
                    <a:pt x="25518" y="5057"/>
                    <a:pt x="25523" y="5068"/>
                  </a:cubicBezTo>
                  <a:lnTo>
                    <a:pt x="25523" y="5068"/>
                  </a:lnTo>
                  <a:cubicBezTo>
                    <a:pt x="25513" y="5048"/>
                    <a:pt x="25506" y="5029"/>
                    <a:pt x="25497" y="5009"/>
                  </a:cubicBezTo>
                  <a:lnTo>
                    <a:pt x="25497" y="5009"/>
                  </a:lnTo>
                  <a:cubicBezTo>
                    <a:pt x="25499" y="5013"/>
                    <a:pt x="25500" y="5017"/>
                    <a:pt x="25501" y="5021"/>
                  </a:cubicBezTo>
                  <a:cubicBezTo>
                    <a:pt x="25497" y="5011"/>
                    <a:pt x="25493" y="5001"/>
                    <a:pt x="25489" y="4992"/>
                  </a:cubicBezTo>
                  <a:lnTo>
                    <a:pt x="25489" y="4992"/>
                  </a:lnTo>
                  <a:cubicBezTo>
                    <a:pt x="25492" y="4998"/>
                    <a:pt x="25495" y="5003"/>
                    <a:pt x="25497" y="5009"/>
                  </a:cubicBezTo>
                  <a:lnTo>
                    <a:pt x="25497" y="5009"/>
                  </a:lnTo>
                  <a:cubicBezTo>
                    <a:pt x="25495" y="5003"/>
                    <a:pt x="25492" y="4997"/>
                    <a:pt x="25489" y="4991"/>
                  </a:cubicBezTo>
                  <a:lnTo>
                    <a:pt x="25489" y="4991"/>
                  </a:lnTo>
                  <a:cubicBezTo>
                    <a:pt x="25489" y="4991"/>
                    <a:pt x="25489" y="4992"/>
                    <a:pt x="25489" y="4992"/>
                  </a:cubicBezTo>
                  <a:lnTo>
                    <a:pt x="25489" y="4992"/>
                  </a:lnTo>
                  <a:cubicBezTo>
                    <a:pt x="25489" y="4991"/>
                    <a:pt x="25489" y="4991"/>
                    <a:pt x="25489" y="4991"/>
                  </a:cubicBezTo>
                  <a:lnTo>
                    <a:pt x="25489" y="4991"/>
                  </a:lnTo>
                  <a:cubicBezTo>
                    <a:pt x="25489" y="4991"/>
                    <a:pt x="25489" y="4991"/>
                    <a:pt x="25489" y="4991"/>
                  </a:cubicBezTo>
                  <a:lnTo>
                    <a:pt x="25489" y="4991"/>
                  </a:lnTo>
                  <a:cubicBezTo>
                    <a:pt x="25483" y="4975"/>
                    <a:pt x="25477" y="4960"/>
                    <a:pt x="25470" y="4943"/>
                  </a:cubicBezTo>
                  <a:cubicBezTo>
                    <a:pt x="25339" y="4632"/>
                    <a:pt x="25189" y="4333"/>
                    <a:pt x="25044" y="4032"/>
                  </a:cubicBezTo>
                  <a:cubicBezTo>
                    <a:pt x="24905" y="3746"/>
                    <a:pt x="24755" y="3466"/>
                    <a:pt x="24597" y="3189"/>
                  </a:cubicBezTo>
                  <a:lnTo>
                    <a:pt x="24597" y="3189"/>
                  </a:lnTo>
                  <a:cubicBezTo>
                    <a:pt x="24598" y="3190"/>
                    <a:pt x="24599" y="3191"/>
                    <a:pt x="24600" y="3192"/>
                  </a:cubicBezTo>
                  <a:cubicBezTo>
                    <a:pt x="24495" y="3013"/>
                    <a:pt x="24384" y="2833"/>
                    <a:pt x="24268" y="2661"/>
                  </a:cubicBezTo>
                  <a:cubicBezTo>
                    <a:pt x="24190" y="2603"/>
                    <a:pt x="24123" y="2525"/>
                    <a:pt x="24051" y="2461"/>
                  </a:cubicBezTo>
                  <a:cubicBezTo>
                    <a:pt x="23879" y="2305"/>
                    <a:pt x="23690" y="2163"/>
                    <a:pt x="23499" y="2024"/>
                  </a:cubicBezTo>
                  <a:lnTo>
                    <a:pt x="23499" y="2024"/>
                  </a:lnTo>
                  <a:cubicBezTo>
                    <a:pt x="23503" y="2028"/>
                    <a:pt x="23510" y="2031"/>
                    <a:pt x="23513" y="2034"/>
                  </a:cubicBezTo>
                  <a:cubicBezTo>
                    <a:pt x="23273" y="1865"/>
                    <a:pt x="23032" y="1689"/>
                    <a:pt x="22782" y="1540"/>
                  </a:cubicBezTo>
                  <a:cubicBezTo>
                    <a:pt x="22528" y="1387"/>
                    <a:pt x="22263" y="1256"/>
                    <a:pt x="22007" y="1114"/>
                  </a:cubicBezTo>
                  <a:cubicBezTo>
                    <a:pt x="21749" y="981"/>
                    <a:pt x="21488" y="862"/>
                    <a:pt x="21221" y="761"/>
                  </a:cubicBezTo>
                  <a:cubicBezTo>
                    <a:pt x="20980" y="670"/>
                    <a:pt x="20747" y="565"/>
                    <a:pt x="20506" y="470"/>
                  </a:cubicBezTo>
                  <a:lnTo>
                    <a:pt x="20506" y="470"/>
                  </a:lnTo>
                  <a:cubicBezTo>
                    <a:pt x="20513" y="473"/>
                    <a:pt x="20516" y="476"/>
                    <a:pt x="20524" y="480"/>
                  </a:cubicBezTo>
                  <a:cubicBezTo>
                    <a:pt x="20424" y="441"/>
                    <a:pt x="20323" y="409"/>
                    <a:pt x="20220" y="382"/>
                  </a:cubicBezTo>
                  <a:lnTo>
                    <a:pt x="20220" y="382"/>
                  </a:lnTo>
                  <a:cubicBezTo>
                    <a:pt x="20222" y="382"/>
                    <a:pt x="20224" y="382"/>
                    <a:pt x="20225" y="382"/>
                  </a:cubicBezTo>
                  <a:cubicBezTo>
                    <a:pt x="20221" y="382"/>
                    <a:pt x="20214" y="380"/>
                    <a:pt x="20208" y="379"/>
                  </a:cubicBezTo>
                  <a:lnTo>
                    <a:pt x="20208" y="379"/>
                  </a:lnTo>
                  <a:cubicBezTo>
                    <a:pt x="20207" y="379"/>
                    <a:pt x="20206" y="378"/>
                    <a:pt x="20205" y="378"/>
                  </a:cubicBezTo>
                  <a:lnTo>
                    <a:pt x="20205" y="378"/>
                  </a:lnTo>
                  <a:cubicBezTo>
                    <a:pt x="20205" y="378"/>
                    <a:pt x="20205" y="378"/>
                    <a:pt x="20206" y="378"/>
                  </a:cubicBezTo>
                  <a:lnTo>
                    <a:pt x="20206" y="378"/>
                  </a:lnTo>
                  <a:cubicBezTo>
                    <a:pt x="20204" y="378"/>
                    <a:pt x="20203" y="378"/>
                    <a:pt x="20202" y="378"/>
                  </a:cubicBezTo>
                  <a:cubicBezTo>
                    <a:pt x="20195" y="375"/>
                    <a:pt x="20188" y="375"/>
                    <a:pt x="20182" y="375"/>
                  </a:cubicBezTo>
                  <a:lnTo>
                    <a:pt x="20182" y="375"/>
                  </a:lnTo>
                  <a:cubicBezTo>
                    <a:pt x="20074" y="349"/>
                    <a:pt x="19963" y="327"/>
                    <a:pt x="19853" y="301"/>
                  </a:cubicBezTo>
                  <a:cubicBezTo>
                    <a:pt x="19751" y="277"/>
                    <a:pt x="19653" y="246"/>
                    <a:pt x="19552" y="220"/>
                  </a:cubicBezTo>
                  <a:cubicBezTo>
                    <a:pt x="19494" y="209"/>
                    <a:pt x="19433" y="199"/>
                    <a:pt x="19372" y="189"/>
                  </a:cubicBezTo>
                  <a:cubicBezTo>
                    <a:pt x="19230" y="175"/>
                    <a:pt x="19084" y="168"/>
                    <a:pt x="18939" y="148"/>
                  </a:cubicBezTo>
                  <a:cubicBezTo>
                    <a:pt x="18783" y="128"/>
                    <a:pt x="18631" y="101"/>
                    <a:pt x="18475" y="84"/>
                  </a:cubicBezTo>
                  <a:cubicBezTo>
                    <a:pt x="18350" y="70"/>
                    <a:pt x="18224" y="64"/>
                    <a:pt x="18099" y="53"/>
                  </a:cubicBezTo>
                  <a:cubicBezTo>
                    <a:pt x="17977" y="43"/>
                    <a:pt x="17855" y="26"/>
                    <a:pt x="17733" y="12"/>
                  </a:cubicBezTo>
                  <a:cubicBezTo>
                    <a:pt x="17636" y="4"/>
                    <a:pt x="17539" y="1"/>
                    <a:pt x="17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13912459" y="3760703"/>
              <a:ext cx="24361" cy="42376"/>
            </a:xfrm>
            <a:custGeom>
              <a:avLst/>
              <a:gdLst/>
              <a:ahLst/>
              <a:cxnLst/>
              <a:rect l="l" t="t" r="r" b="b"/>
              <a:pathLst>
                <a:path w="238" h="414" extrusionOk="0">
                  <a:moveTo>
                    <a:pt x="92" y="207"/>
                  </a:moveTo>
                  <a:lnTo>
                    <a:pt x="92" y="207"/>
                  </a:lnTo>
                  <a:cubicBezTo>
                    <a:pt x="89" y="210"/>
                    <a:pt x="89" y="210"/>
                    <a:pt x="89" y="212"/>
                  </a:cubicBezTo>
                  <a:lnTo>
                    <a:pt x="89" y="212"/>
                  </a:lnTo>
                  <a:cubicBezTo>
                    <a:pt x="90" y="210"/>
                    <a:pt x="90" y="209"/>
                    <a:pt x="92" y="207"/>
                  </a:cubicBezTo>
                  <a:close/>
                  <a:moveTo>
                    <a:pt x="75" y="231"/>
                  </a:moveTo>
                  <a:cubicBezTo>
                    <a:pt x="73" y="234"/>
                    <a:pt x="71" y="237"/>
                    <a:pt x="68" y="240"/>
                  </a:cubicBezTo>
                  <a:lnTo>
                    <a:pt x="68" y="240"/>
                  </a:lnTo>
                  <a:cubicBezTo>
                    <a:pt x="71" y="237"/>
                    <a:pt x="73" y="233"/>
                    <a:pt x="75" y="231"/>
                  </a:cubicBezTo>
                  <a:close/>
                  <a:moveTo>
                    <a:pt x="237" y="0"/>
                  </a:moveTo>
                  <a:cubicBezTo>
                    <a:pt x="187" y="72"/>
                    <a:pt x="139" y="142"/>
                    <a:pt x="89" y="214"/>
                  </a:cubicBezTo>
                  <a:cubicBezTo>
                    <a:pt x="89" y="213"/>
                    <a:pt x="89" y="213"/>
                    <a:pt x="89" y="212"/>
                  </a:cubicBezTo>
                  <a:lnTo>
                    <a:pt x="89" y="212"/>
                  </a:lnTo>
                  <a:cubicBezTo>
                    <a:pt x="88" y="214"/>
                    <a:pt x="87" y="216"/>
                    <a:pt x="85" y="217"/>
                  </a:cubicBezTo>
                  <a:cubicBezTo>
                    <a:pt x="78" y="224"/>
                    <a:pt x="72" y="234"/>
                    <a:pt x="65" y="244"/>
                  </a:cubicBezTo>
                  <a:cubicBezTo>
                    <a:pt x="66" y="243"/>
                    <a:pt x="66" y="243"/>
                    <a:pt x="67" y="242"/>
                  </a:cubicBezTo>
                  <a:lnTo>
                    <a:pt x="67" y="242"/>
                  </a:lnTo>
                  <a:cubicBezTo>
                    <a:pt x="43" y="275"/>
                    <a:pt x="22" y="305"/>
                    <a:pt x="0" y="339"/>
                  </a:cubicBezTo>
                  <a:cubicBezTo>
                    <a:pt x="11" y="363"/>
                    <a:pt x="11" y="389"/>
                    <a:pt x="17" y="414"/>
                  </a:cubicBezTo>
                  <a:cubicBezTo>
                    <a:pt x="92" y="278"/>
                    <a:pt x="163" y="139"/>
                    <a:pt x="237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10146358" y="2981157"/>
              <a:ext cx="186291" cy="424374"/>
            </a:xfrm>
            <a:custGeom>
              <a:avLst/>
              <a:gdLst/>
              <a:ahLst/>
              <a:cxnLst/>
              <a:rect l="l" t="t" r="r" b="b"/>
              <a:pathLst>
                <a:path w="1820" h="4146" extrusionOk="0">
                  <a:moveTo>
                    <a:pt x="1184" y="585"/>
                  </a:moveTo>
                  <a:cubicBezTo>
                    <a:pt x="1179" y="591"/>
                    <a:pt x="1174" y="597"/>
                    <a:pt x="1169" y="604"/>
                  </a:cubicBezTo>
                  <a:cubicBezTo>
                    <a:pt x="1174" y="598"/>
                    <a:pt x="1179" y="592"/>
                    <a:pt x="1184" y="585"/>
                  </a:cubicBezTo>
                  <a:close/>
                  <a:moveTo>
                    <a:pt x="1643" y="1"/>
                  </a:moveTo>
                  <a:cubicBezTo>
                    <a:pt x="1496" y="198"/>
                    <a:pt x="1342" y="394"/>
                    <a:pt x="1184" y="585"/>
                  </a:cubicBezTo>
                  <a:lnTo>
                    <a:pt x="1184" y="585"/>
                  </a:lnTo>
                  <a:cubicBezTo>
                    <a:pt x="1186" y="584"/>
                    <a:pt x="1188" y="582"/>
                    <a:pt x="1190" y="580"/>
                  </a:cubicBezTo>
                  <a:lnTo>
                    <a:pt x="1190" y="580"/>
                  </a:lnTo>
                  <a:cubicBezTo>
                    <a:pt x="1027" y="777"/>
                    <a:pt x="868" y="976"/>
                    <a:pt x="709" y="1176"/>
                  </a:cubicBezTo>
                  <a:cubicBezTo>
                    <a:pt x="557" y="1369"/>
                    <a:pt x="421" y="1572"/>
                    <a:pt x="293" y="1782"/>
                  </a:cubicBezTo>
                  <a:cubicBezTo>
                    <a:pt x="245" y="1860"/>
                    <a:pt x="201" y="1941"/>
                    <a:pt x="160" y="2026"/>
                  </a:cubicBezTo>
                  <a:cubicBezTo>
                    <a:pt x="116" y="2127"/>
                    <a:pt x="72" y="2226"/>
                    <a:pt x="38" y="2334"/>
                  </a:cubicBezTo>
                  <a:cubicBezTo>
                    <a:pt x="32" y="2362"/>
                    <a:pt x="25" y="2385"/>
                    <a:pt x="18" y="2415"/>
                  </a:cubicBezTo>
                  <a:cubicBezTo>
                    <a:pt x="11" y="2479"/>
                    <a:pt x="5" y="2544"/>
                    <a:pt x="1" y="2612"/>
                  </a:cubicBezTo>
                  <a:cubicBezTo>
                    <a:pt x="1" y="2723"/>
                    <a:pt x="5" y="2832"/>
                    <a:pt x="11" y="2943"/>
                  </a:cubicBezTo>
                  <a:cubicBezTo>
                    <a:pt x="18" y="2978"/>
                    <a:pt x="25" y="3012"/>
                    <a:pt x="32" y="3045"/>
                  </a:cubicBezTo>
                  <a:cubicBezTo>
                    <a:pt x="35" y="3065"/>
                    <a:pt x="41" y="3082"/>
                    <a:pt x="49" y="3099"/>
                  </a:cubicBezTo>
                  <a:cubicBezTo>
                    <a:pt x="72" y="3164"/>
                    <a:pt x="99" y="3228"/>
                    <a:pt x="127" y="3289"/>
                  </a:cubicBezTo>
                  <a:cubicBezTo>
                    <a:pt x="154" y="3337"/>
                    <a:pt x="184" y="3384"/>
                    <a:pt x="215" y="3428"/>
                  </a:cubicBezTo>
                  <a:cubicBezTo>
                    <a:pt x="258" y="3489"/>
                    <a:pt x="310" y="3543"/>
                    <a:pt x="360" y="3601"/>
                  </a:cubicBezTo>
                  <a:cubicBezTo>
                    <a:pt x="432" y="3672"/>
                    <a:pt x="505" y="3739"/>
                    <a:pt x="580" y="3804"/>
                  </a:cubicBezTo>
                  <a:cubicBezTo>
                    <a:pt x="618" y="3831"/>
                    <a:pt x="655" y="3858"/>
                    <a:pt x="696" y="3881"/>
                  </a:cubicBezTo>
                  <a:cubicBezTo>
                    <a:pt x="736" y="3906"/>
                    <a:pt x="780" y="3929"/>
                    <a:pt x="824" y="3949"/>
                  </a:cubicBezTo>
                  <a:cubicBezTo>
                    <a:pt x="922" y="3987"/>
                    <a:pt x="1024" y="4020"/>
                    <a:pt x="1126" y="4054"/>
                  </a:cubicBezTo>
                  <a:cubicBezTo>
                    <a:pt x="1210" y="4075"/>
                    <a:pt x="1295" y="4092"/>
                    <a:pt x="1379" y="4109"/>
                  </a:cubicBezTo>
                  <a:cubicBezTo>
                    <a:pt x="1484" y="4125"/>
                    <a:pt x="1590" y="4139"/>
                    <a:pt x="1694" y="4145"/>
                  </a:cubicBezTo>
                  <a:cubicBezTo>
                    <a:pt x="1735" y="4145"/>
                    <a:pt x="1776" y="4145"/>
                    <a:pt x="1820" y="4142"/>
                  </a:cubicBezTo>
                  <a:cubicBezTo>
                    <a:pt x="1809" y="4095"/>
                    <a:pt x="1796" y="4048"/>
                    <a:pt x="1789" y="4000"/>
                  </a:cubicBezTo>
                  <a:cubicBezTo>
                    <a:pt x="1752" y="3824"/>
                    <a:pt x="1718" y="3648"/>
                    <a:pt x="1694" y="3468"/>
                  </a:cubicBezTo>
                  <a:cubicBezTo>
                    <a:pt x="1646" y="3106"/>
                    <a:pt x="1616" y="2740"/>
                    <a:pt x="1593" y="2375"/>
                  </a:cubicBezTo>
                  <a:cubicBezTo>
                    <a:pt x="1569" y="2006"/>
                    <a:pt x="1549" y="1633"/>
                    <a:pt x="1555" y="1264"/>
                  </a:cubicBezTo>
                  <a:cubicBezTo>
                    <a:pt x="1562" y="895"/>
                    <a:pt x="1569" y="519"/>
                    <a:pt x="1620" y="150"/>
                  </a:cubicBezTo>
                  <a:cubicBezTo>
                    <a:pt x="1626" y="102"/>
                    <a:pt x="1637" y="52"/>
                    <a:pt x="1643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13063310" y="3807173"/>
              <a:ext cx="592445" cy="656828"/>
            </a:xfrm>
            <a:custGeom>
              <a:avLst/>
              <a:gdLst/>
              <a:ahLst/>
              <a:cxnLst/>
              <a:rect l="l" t="t" r="r" b="b"/>
              <a:pathLst>
                <a:path w="5788" h="6417" extrusionOk="0">
                  <a:moveTo>
                    <a:pt x="3478" y="0"/>
                  </a:moveTo>
                  <a:cubicBezTo>
                    <a:pt x="3363" y="0"/>
                    <a:pt x="3251" y="0"/>
                    <a:pt x="3140" y="7"/>
                  </a:cubicBezTo>
                  <a:cubicBezTo>
                    <a:pt x="3079" y="13"/>
                    <a:pt x="3018" y="21"/>
                    <a:pt x="2957" y="34"/>
                  </a:cubicBezTo>
                  <a:cubicBezTo>
                    <a:pt x="2916" y="44"/>
                    <a:pt x="2876" y="54"/>
                    <a:pt x="2835" y="68"/>
                  </a:cubicBezTo>
                  <a:lnTo>
                    <a:pt x="2828" y="68"/>
                  </a:lnTo>
                  <a:cubicBezTo>
                    <a:pt x="2818" y="71"/>
                    <a:pt x="2811" y="71"/>
                    <a:pt x="2804" y="74"/>
                  </a:cubicBezTo>
                  <a:cubicBezTo>
                    <a:pt x="2811" y="74"/>
                    <a:pt x="2818" y="71"/>
                    <a:pt x="2824" y="71"/>
                  </a:cubicBezTo>
                  <a:cubicBezTo>
                    <a:pt x="2743" y="98"/>
                    <a:pt x="2668" y="135"/>
                    <a:pt x="2591" y="173"/>
                  </a:cubicBezTo>
                  <a:cubicBezTo>
                    <a:pt x="2469" y="237"/>
                    <a:pt x="2351" y="308"/>
                    <a:pt x="2235" y="387"/>
                  </a:cubicBezTo>
                  <a:cubicBezTo>
                    <a:pt x="2117" y="471"/>
                    <a:pt x="2005" y="556"/>
                    <a:pt x="1893" y="651"/>
                  </a:cubicBezTo>
                  <a:cubicBezTo>
                    <a:pt x="1771" y="768"/>
                    <a:pt x="1657" y="890"/>
                    <a:pt x="1545" y="1016"/>
                  </a:cubicBezTo>
                  <a:cubicBezTo>
                    <a:pt x="1399" y="1195"/>
                    <a:pt x="1257" y="1375"/>
                    <a:pt x="1128" y="1568"/>
                  </a:cubicBezTo>
                  <a:cubicBezTo>
                    <a:pt x="969" y="1812"/>
                    <a:pt x="824" y="2062"/>
                    <a:pt x="688" y="2320"/>
                  </a:cubicBezTo>
                  <a:cubicBezTo>
                    <a:pt x="657" y="2391"/>
                    <a:pt x="627" y="2469"/>
                    <a:pt x="596" y="2540"/>
                  </a:cubicBezTo>
                  <a:cubicBezTo>
                    <a:pt x="468" y="2848"/>
                    <a:pt x="352" y="3156"/>
                    <a:pt x="241" y="3471"/>
                  </a:cubicBezTo>
                  <a:cubicBezTo>
                    <a:pt x="235" y="3488"/>
                    <a:pt x="227" y="3505"/>
                    <a:pt x="221" y="3525"/>
                  </a:cubicBezTo>
                  <a:cubicBezTo>
                    <a:pt x="169" y="3681"/>
                    <a:pt x="129" y="3836"/>
                    <a:pt x="92" y="3999"/>
                  </a:cubicBezTo>
                  <a:cubicBezTo>
                    <a:pt x="61" y="4192"/>
                    <a:pt x="31" y="4378"/>
                    <a:pt x="14" y="4572"/>
                  </a:cubicBezTo>
                  <a:cubicBezTo>
                    <a:pt x="7" y="4791"/>
                    <a:pt x="0" y="5011"/>
                    <a:pt x="11" y="5232"/>
                  </a:cubicBezTo>
                  <a:cubicBezTo>
                    <a:pt x="24" y="5374"/>
                    <a:pt x="41" y="5519"/>
                    <a:pt x="72" y="5658"/>
                  </a:cubicBezTo>
                  <a:cubicBezTo>
                    <a:pt x="78" y="5685"/>
                    <a:pt x="85" y="5713"/>
                    <a:pt x="96" y="5740"/>
                  </a:cubicBezTo>
                  <a:cubicBezTo>
                    <a:pt x="119" y="5649"/>
                    <a:pt x="149" y="5560"/>
                    <a:pt x="187" y="5475"/>
                  </a:cubicBezTo>
                  <a:cubicBezTo>
                    <a:pt x="217" y="5323"/>
                    <a:pt x="258" y="5174"/>
                    <a:pt x="305" y="5028"/>
                  </a:cubicBezTo>
                  <a:cubicBezTo>
                    <a:pt x="434" y="4646"/>
                    <a:pt x="705" y="4328"/>
                    <a:pt x="1023" y="4087"/>
                  </a:cubicBezTo>
                  <a:cubicBezTo>
                    <a:pt x="1243" y="3925"/>
                    <a:pt x="1470" y="3749"/>
                    <a:pt x="1731" y="3657"/>
                  </a:cubicBezTo>
                  <a:cubicBezTo>
                    <a:pt x="1754" y="3647"/>
                    <a:pt x="1782" y="3647"/>
                    <a:pt x="1805" y="3640"/>
                  </a:cubicBezTo>
                  <a:cubicBezTo>
                    <a:pt x="1934" y="3603"/>
                    <a:pt x="2066" y="3586"/>
                    <a:pt x="2197" y="3586"/>
                  </a:cubicBezTo>
                  <a:cubicBezTo>
                    <a:pt x="2436" y="3586"/>
                    <a:pt x="2673" y="3644"/>
                    <a:pt x="2889" y="3749"/>
                  </a:cubicBezTo>
                  <a:cubicBezTo>
                    <a:pt x="2916" y="3762"/>
                    <a:pt x="2937" y="3779"/>
                    <a:pt x="2960" y="3792"/>
                  </a:cubicBezTo>
                  <a:cubicBezTo>
                    <a:pt x="3109" y="3874"/>
                    <a:pt x="3248" y="3972"/>
                    <a:pt x="3359" y="4097"/>
                  </a:cubicBezTo>
                  <a:cubicBezTo>
                    <a:pt x="3505" y="4263"/>
                    <a:pt x="3587" y="4503"/>
                    <a:pt x="3600" y="4720"/>
                  </a:cubicBezTo>
                  <a:cubicBezTo>
                    <a:pt x="3631" y="5197"/>
                    <a:pt x="3440" y="5689"/>
                    <a:pt x="3150" y="6058"/>
                  </a:cubicBezTo>
                  <a:cubicBezTo>
                    <a:pt x="3041" y="6197"/>
                    <a:pt x="2912" y="6312"/>
                    <a:pt x="2777" y="6416"/>
                  </a:cubicBezTo>
                  <a:cubicBezTo>
                    <a:pt x="2892" y="6376"/>
                    <a:pt x="3001" y="6329"/>
                    <a:pt x="3112" y="6274"/>
                  </a:cubicBezTo>
                  <a:cubicBezTo>
                    <a:pt x="3295" y="6169"/>
                    <a:pt x="3475" y="6058"/>
                    <a:pt x="3651" y="5943"/>
                  </a:cubicBezTo>
                  <a:cubicBezTo>
                    <a:pt x="3756" y="5868"/>
                    <a:pt x="3857" y="5794"/>
                    <a:pt x="3952" y="5713"/>
                  </a:cubicBezTo>
                  <a:cubicBezTo>
                    <a:pt x="4139" y="5543"/>
                    <a:pt x="4314" y="5364"/>
                    <a:pt x="4481" y="5177"/>
                  </a:cubicBezTo>
                  <a:cubicBezTo>
                    <a:pt x="4633" y="4994"/>
                    <a:pt x="4765" y="4802"/>
                    <a:pt x="4897" y="4608"/>
                  </a:cubicBezTo>
                  <a:lnTo>
                    <a:pt x="4897" y="4608"/>
                  </a:lnTo>
                  <a:cubicBezTo>
                    <a:pt x="4894" y="4616"/>
                    <a:pt x="4890" y="4622"/>
                    <a:pt x="4883" y="4633"/>
                  </a:cubicBezTo>
                  <a:cubicBezTo>
                    <a:pt x="4890" y="4622"/>
                    <a:pt x="4897" y="4616"/>
                    <a:pt x="4900" y="4605"/>
                  </a:cubicBezTo>
                  <a:cubicBezTo>
                    <a:pt x="4903" y="4602"/>
                    <a:pt x="4903" y="4602"/>
                    <a:pt x="4903" y="4599"/>
                  </a:cubicBezTo>
                  <a:lnTo>
                    <a:pt x="4907" y="4599"/>
                  </a:lnTo>
                  <a:lnTo>
                    <a:pt x="4907" y="4595"/>
                  </a:lnTo>
                  <a:cubicBezTo>
                    <a:pt x="4998" y="4456"/>
                    <a:pt x="5076" y="4314"/>
                    <a:pt x="5158" y="4172"/>
                  </a:cubicBezTo>
                  <a:cubicBezTo>
                    <a:pt x="5158" y="4169"/>
                    <a:pt x="5161" y="4165"/>
                    <a:pt x="5161" y="4165"/>
                  </a:cubicBezTo>
                  <a:cubicBezTo>
                    <a:pt x="5167" y="4148"/>
                    <a:pt x="5178" y="4135"/>
                    <a:pt x="5188" y="4121"/>
                  </a:cubicBezTo>
                  <a:cubicBezTo>
                    <a:pt x="5310" y="3897"/>
                    <a:pt x="5428" y="3670"/>
                    <a:pt x="5540" y="3444"/>
                  </a:cubicBezTo>
                  <a:cubicBezTo>
                    <a:pt x="5574" y="3376"/>
                    <a:pt x="5605" y="3305"/>
                    <a:pt x="5628" y="3237"/>
                  </a:cubicBezTo>
                  <a:cubicBezTo>
                    <a:pt x="5669" y="3105"/>
                    <a:pt x="5703" y="2973"/>
                    <a:pt x="5730" y="2841"/>
                  </a:cubicBezTo>
                  <a:cubicBezTo>
                    <a:pt x="5747" y="2739"/>
                    <a:pt x="5753" y="2642"/>
                    <a:pt x="5764" y="2540"/>
                  </a:cubicBezTo>
                  <a:cubicBezTo>
                    <a:pt x="5770" y="2475"/>
                    <a:pt x="5781" y="2411"/>
                    <a:pt x="5784" y="2343"/>
                  </a:cubicBezTo>
                  <a:cubicBezTo>
                    <a:pt x="5784" y="2326"/>
                    <a:pt x="5784" y="2309"/>
                    <a:pt x="5787" y="2292"/>
                  </a:cubicBezTo>
                  <a:cubicBezTo>
                    <a:pt x="5774" y="2164"/>
                    <a:pt x="5753" y="2039"/>
                    <a:pt x="5744" y="1914"/>
                  </a:cubicBezTo>
                  <a:cubicBezTo>
                    <a:pt x="5736" y="1835"/>
                    <a:pt x="5726" y="1761"/>
                    <a:pt x="5713" y="1687"/>
                  </a:cubicBezTo>
                  <a:lnTo>
                    <a:pt x="5713" y="1687"/>
                  </a:lnTo>
                  <a:cubicBezTo>
                    <a:pt x="5716" y="1700"/>
                    <a:pt x="5720" y="1717"/>
                    <a:pt x="5723" y="1731"/>
                  </a:cubicBezTo>
                  <a:cubicBezTo>
                    <a:pt x="5700" y="1619"/>
                    <a:pt x="5672" y="1510"/>
                    <a:pt x="5655" y="1395"/>
                  </a:cubicBezTo>
                  <a:cubicBezTo>
                    <a:pt x="5652" y="1385"/>
                    <a:pt x="5648" y="1371"/>
                    <a:pt x="5645" y="1362"/>
                  </a:cubicBezTo>
                  <a:cubicBezTo>
                    <a:pt x="5635" y="1334"/>
                    <a:pt x="5625" y="1304"/>
                    <a:pt x="5611" y="1276"/>
                  </a:cubicBezTo>
                  <a:cubicBezTo>
                    <a:pt x="5588" y="1232"/>
                    <a:pt x="5564" y="1189"/>
                    <a:pt x="5537" y="1141"/>
                  </a:cubicBezTo>
                  <a:cubicBezTo>
                    <a:pt x="5486" y="1077"/>
                    <a:pt x="5439" y="1009"/>
                    <a:pt x="5398" y="938"/>
                  </a:cubicBezTo>
                  <a:cubicBezTo>
                    <a:pt x="5364" y="877"/>
                    <a:pt x="5330" y="820"/>
                    <a:pt x="5300" y="762"/>
                  </a:cubicBezTo>
                  <a:lnTo>
                    <a:pt x="5300" y="759"/>
                  </a:lnTo>
                  <a:lnTo>
                    <a:pt x="5297" y="759"/>
                  </a:lnTo>
                  <a:cubicBezTo>
                    <a:pt x="5280" y="735"/>
                    <a:pt x="5256" y="712"/>
                    <a:pt x="5236" y="684"/>
                  </a:cubicBezTo>
                  <a:lnTo>
                    <a:pt x="5232" y="684"/>
                  </a:lnTo>
                  <a:cubicBezTo>
                    <a:pt x="5212" y="671"/>
                    <a:pt x="5192" y="654"/>
                    <a:pt x="5167" y="640"/>
                  </a:cubicBezTo>
                  <a:cubicBezTo>
                    <a:pt x="5120" y="590"/>
                    <a:pt x="5070" y="545"/>
                    <a:pt x="5012" y="508"/>
                  </a:cubicBezTo>
                  <a:cubicBezTo>
                    <a:pt x="5012" y="508"/>
                    <a:pt x="5009" y="508"/>
                    <a:pt x="5009" y="504"/>
                  </a:cubicBezTo>
                  <a:cubicBezTo>
                    <a:pt x="4989" y="484"/>
                    <a:pt x="4972" y="464"/>
                    <a:pt x="4954" y="443"/>
                  </a:cubicBezTo>
                  <a:cubicBezTo>
                    <a:pt x="4903" y="407"/>
                    <a:pt x="4850" y="369"/>
                    <a:pt x="4795" y="332"/>
                  </a:cubicBezTo>
                  <a:cubicBezTo>
                    <a:pt x="4758" y="308"/>
                    <a:pt x="4720" y="288"/>
                    <a:pt x="4684" y="268"/>
                  </a:cubicBezTo>
                  <a:lnTo>
                    <a:pt x="4531" y="207"/>
                  </a:lnTo>
                  <a:cubicBezTo>
                    <a:pt x="4369" y="152"/>
                    <a:pt x="4206" y="112"/>
                    <a:pt x="4040" y="78"/>
                  </a:cubicBezTo>
                  <a:cubicBezTo>
                    <a:pt x="3854" y="44"/>
                    <a:pt x="3668" y="17"/>
                    <a:pt x="3478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10994176" y="3897758"/>
              <a:ext cx="631955" cy="579753"/>
            </a:xfrm>
            <a:custGeom>
              <a:avLst/>
              <a:gdLst/>
              <a:ahLst/>
              <a:cxnLst/>
              <a:rect l="l" t="t" r="r" b="b"/>
              <a:pathLst>
                <a:path w="6174" h="5664" extrusionOk="0">
                  <a:moveTo>
                    <a:pt x="5091" y="1434"/>
                  </a:moveTo>
                  <a:cubicBezTo>
                    <a:pt x="5096" y="1441"/>
                    <a:pt x="5101" y="1448"/>
                    <a:pt x="5106" y="1455"/>
                  </a:cubicBezTo>
                  <a:cubicBezTo>
                    <a:pt x="5101" y="1447"/>
                    <a:pt x="5096" y="1441"/>
                    <a:pt x="5091" y="1434"/>
                  </a:cubicBezTo>
                  <a:close/>
                  <a:moveTo>
                    <a:pt x="2466" y="1"/>
                  </a:moveTo>
                  <a:cubicBezTo>
                    <a:pt x="2455" y="1"/>
                    <a:pt x="2444" y="2"/>
                    <a:pt x="2435" y="2"/>
                  </a:cubicBezTo>
                  <a:cubicBezTo>
                    <a:pt x="2388" y="9"/>
                    <a:pt x="2340" y="16"/>
                    <a:pt x="2296" y="26"/>
                  </a:cubicBezTo>
                  <a:lnTo>
                    <a:pt x="2276" y="26"/>
                  </a:lnTo>
                  <a:cubicBezTo>
                    <a:pt x="2221" y="26"/>
                    <a:pt x="2168" y="33"/>
                    <a:pt x="2113" y="43"/>
                  </a:cubicBezTo>
                  <a:cubicBezTo>
                    <a:pt x="2039" y="57"/>
                    <a:pt x="1965" y="80"/>
                    <a:pt x="1890" y="100"/>
                  </a:cubicBezTo>
                  <a:cubicBezTo>
                    <a:pt x="1860" y="107"/>
                    <a:pt x="1829" y="114"/>
                    <a:pt x="1799" y="121"/>
                  </a:cubicBezTo>
                  <a:cubicBezTo>
                    <a:pt x="1788" y="121"/>
                    <a:pt x="1779" y="124"/>
                    <a:pt x="1768" y="124"/>
                  </a:cubicBezTo>
                  <a:cubicBezTo>
                    <a:pt x="1758" y="124"/>
                    <a:pt x="1748" y="127"/>
                    <a:pt x="1741" y="127"/>
                  </a:cubicBezTo>
                  <a:lnTo>
                    <a:pt x="1727" y="127"/>
                  </a:lnTo>
                  <a:cubicBezTo>
                    <a:pt x="1724" y="131"/>
                    <a:pt x="1724" y="131"/>
                    <a:pt x="1721" y="131"/>
                  </a:cubicBezTo>
                  <a:cubicBezTo>
                    <a:pt x="1687" y="135"/>
                    <a:pt x="1653" y="141"/>
                    <a:pt x="1619" y="152"/>
                  </a:cubicBezTo>
                  <a:cubicBezTo>
                    <a:pt x="1599" y="158"/>
                    <a:pt x="1582" y="168"/>
                    <a:pt x="1565" y="182"/>
                  </a:cubicBezTo>
                  <a:cubicBezTo>
                    <a:pt x="1535" y="192"/>
                    <a:pt x="1501" y="205"/>
                    <a:pt x="1470" y="216"/>
                  </a:cubicBezTo>
                  <a:cubicBezTo>
                    <a:pt x="1429" y="229"/>
                    <a:pt x="1388" y="246"/>
                    <a:pt x="1348" y="266"/>
                  </a:cubicBezTo>
                  <a:cubicBezTo>
                    <a:pt x="1301" y="294"/>
                    <a:pt x="1254" y="324"/>
                    <a:pt x="1202" y="355"/>
                  </a:cubicBezTo>
                  <a:cubicBezTo>
                    <a:pt x="1115" y="419"/>
                    <a:pt x="1030" y="483"/>
                    <a:pt x="942" y="554"/>
                  </a:cubicBezTo>
                  <a:cubicBezTo>
                    <a:pt x="810" y="683"/>
                    <a:pt x="688" y="818"/>
                    <a:pt x="566" y="957"/>
                  </a:cubicBezTo>
                  <a:cubicBezTo>
                    <a:pt x="508" y="1035"/>
                    <a:pt x="454" y="1113"/>
                    <a:pt x="400" y="1194"/>
                  </a:cubicBezTo>
                  <a:cubicBezTo>
                    <a:pt x="312" y="1346"/>
                    <a:pt x="230" y="1499"/>
                    <a:pt x="149" y="1655"/>
                  </a:cubicBezTo>
                  <a:cubicBezTo>
                    <a:pt x="133" y="1692"/>
                    <a:pt x="113" y="1726"/>
                    <a:pt x="92" y="1760"/>
                  </a:cubicBezTo>
                  <a:cubicBezTo>
                    <a:pt x="72" y="1807"/>
                    <a:pt x="55" y="1854"/>
                    <a:pt x="35" y="1899"/>
                  </a:cubicBezTo>
                  <a:cubicBezTo>
                    <a:pt x="27" y="1935"/>
                    <a:pt x="18" y="1973"/>
                    <a:pt x="11" y="2010"/>
                  </a:cubicBezTo>
                  <a:cubicBezTo>
                    <a:pt x="7" y="2037"/>
                    <a:pt x="4" y="2065"/>
                    <a:pt x="4" y="2091"/>
                  </a:cubicBezTo>
                  <a:cubicBezTo>
                    <a:pt x="0" y="2169"/>
                    <a:pt x="0" y="2248"/>
                    <a:pt x="4" y="2321"/>
                  </a:cubicBezTo>
                  <a:cubicBezTo>
                    <a:pt x="11" y="2396"/>
                    <a:pt x="18" y="2471"/>
                    <a:pt x="31" y="2542"/>
                  </a:cubicBezTo>
                  <a:cubicBezTo>
                    <a:pt x="52" y="2626"/>
                    <a:pt x="75" y="2704"/>
                    <a:pt x="102" y="2782"/>
                  </a:cubicBezTo>
                  <a:cubicBezTo>
                    <a:pt x="180" y="2976"/>
                    <a:pt x="258" y="3168"/>
                    <a:pt x="346" y="3358"/>
                  </a:cubicBezTo>
                  <a:cubicBezTo>
                    <a:pt x="390" y="3432"/>
                    <a:pt x="434" y="3507"/>
                    <a:pt x="478" y="3581"/>
                  </a:cubicBezTo>
                  <a:cubicBezTo>
                    <a:pt x="583" y="3757"/>
                    <a:pt x="694" y="3931"/>
                    <a:pt x="810" y="4103"/>
                  </a:cubicBezTo>
                  <a:cubicBezTo>
                    <a:pt x="864" y="4157"/>
                    <a:pt x="911" y="4218"/>
                    <a:pt x="962" y="4276"/>
                  </a:cubicBezTo>
                  <a:cubicBezTo>
                    <a:pt x="1226" y="4553"/>
                    <a:pt x="1510" y="4814"/>
                    <a:pt x="1802" y="5064"/>
                  </a:cubicBezTo>
                  <a:cubicBezTo>
                    <a:pt x="1944" y="5170"/>
                    <a:pt x="2083" y="5278"/>
                    <a:pt x="2232" y="5373"/>
                  </a:cubicBezTo>
                  <a:cubicBezTo>
                    <a:pt x="2239" y="5376"/>
                    <a:pt x="2246" y="5380"/>
                    <a:pt x="2252" y="5383"/>
                  </a:cubicBezTo>
                  <a:cubicBezTo>
                    <a:pt x="2208" y="5308"/>
                    <a:pt x="2165" y="5237"/>
                    <a:pt x="2130" y="5159"/>
                  </a:cubicBezTo>
                  <a:cubicBezTo>
                    <a:pt x="2043" y="4963"/>
                    <a:pt x="2005" y="4750"/>
                    <a:pt x="1995" y="4533"/>
                  </a:cubicBezTo>
                  <a:cubicBezTo>
                    <a:pt x="1982" y="4309"/>
                    <a:pt x="2070" y="4093"/>
                    <a:pt x="2174" y="3900"/>
                  </a:cubicBezTo>
                  <a:cubicBezTo>
                    <a:pt x="2290" y="3687"/>
                    <a:pt x="2473" y="3510"/>
                    <a:pt x="2652" y="3348"/>
                  </a:cubicBezTo>
                  <a:cubicBezTo>
                    <a:pt x="2859" y="3172"/>
                    <a:pt x="3112" y="3046"/>
                    <a:pt x="3380" y="2999"/>
                  </a:cubicBezTo>
                  <a:cubicBezTo>
                    <a:pt x="3397" y="2996"/>
                    <a:pt x="3414" y="2992"/>
                    <a:pt x="3434" y="2992"/>
                  </a:cubicBezTo>
                  <a:cubicBezTo>
                    <a:pt x="3495" y="2985"/>
                    <a:pt x="3556" y="2980"/>
                    <a:pt x="3618" y="2980"/>
                  </a:cubicBezTo>
                  <a:cubicBezTo>
                    <a:pt x="3642" y="2980"/>
                    <a:pt x="3667" y="2980"/>
                    <a:pt x="3692" y="2982"/>
                  </a:cubicBezTo>
                  <a:cubicBezTo>
                    <a:pt x="3908" y="3002"/>
                    <a:pt x="4115" y="3067"/>
                    <a:pt x="4304" y="3172"/>
                  </a:cubicBezTo>
                  <a:cubicBezTo>
                    <a:pt x="4497" y="3280"/>
                    <a:pt x="4650" y="3459"/>
                    <a:pt x="4781" y="3629"/>
                  </a:cubicBezTo>
                  <a:cubicBezTo>
                    <a:pt x="4954" y="3856"/>
                    <a:pt x="5083" y="4113"/>
                    <a:pt x="5198" y="4373"/>
                  </a:cubicBezTo>
                  <a:cubicBezTo>
                    <a:pt x="5300" y="4601"/>
                    <a:pt x="5364" y="4851"/>
                    <a:pt x="5391" y="5102"/>
                  </a:cubicBezTo>
                  <a:cubicBezTo>
                    <a:pt x="5411" y="5288"/>
                    <a:pt x="5398" y="5478"/>
                    <a:pt x="5361" y="5664"/>
                  </a:cubicBezTo>
                  <a:cubicBezTo>
                    <a:pt x="5422" y="5627"/>
                    <a:pt x="5483" y="5592"/>
                    <a:pt x="5540" y="5552"/>
                  </a:cubicBezTo>
                  <a:cubicBezTo>
                    <a:pt x="5561" y="5536"/>
                    <a:pt x="5581" y="5518"/>
                    <a:pt x="5601" y="5501"/>
                  </a:cubicBezTo>
                  <a:cubicBezTo>
                    <a:pt x="5639" y="5464"/>
                    <a:pt x="5672" y="5430"/>
                    <a:pt x="5706" y="5389"/>
                  </a:cubicBezTo>
                  <a:cubicBezTo>
                    <a:pt x="5761" y="5319"/>
                    <a:pt x="5811" y="5247"/>
                    <a:pt x="5858" y="5170"/>
                  </a:cubicBezTo>
                  <a:cubicBezTo>
                    <a:pt x="5892" y="5105"/>
                    <a:pt x="5930" y="5041"/>
                    <a:pt x="5960" y="4976"/>
                  </a:cubicBezTo>
                  <a:cubicBezTo>
                    <a:pt x="6011" y="4861"/>
                    <a:pt x="6055" y="4746"/>
                    <a:pt x="6092" y="4628"/>
                  </a:cubicBezTo>
                  <a:cubicBezTo>
                    <a:pt x="6119" y="4543"/>
                    <a:pt x="6143" y="4459"/>
                    <a:pt x="6160" y="4370"/>
                  </a:cubicBezTo>
                  <a:cubicBezTo>
                    <a:pt x="6163" y="4333"/>
                    <a:pt x="6170" y="4296"/>
                    <a:pt x="6173" y="4259"/>
                  </a:cubicBezTo>
                  <a:cubicBezTo>
                    <a:pt x="6173" y="4239"/>
                    <a:pt x="6170" y="4218"/>
                    <a:pt x="6170" y="4195"/>
                  </a:cubicBezTo>
                  <a:cubicBezTo>
                    <a:pt x="6130" y="4164"/>
                    <a:pt x="6092" y="4123"/>
                    <a:pt x="6061" y="4073"/>
                  </a:cubicBezTo>
                  <a:cubicBezTo>
                    <a:pt x="5991" y="3951"/>
                    <a:pt x="6028" y="3795"/>
                    <a:pt x="6116" y="3693"/>
                  </a:cubicBezTo>
                  <a:cubicBezTo>
                    <a:pt x="6113" y="3659"/>
                    <a:pt x="6109" y="3622"/>
                    <a:pt x="6102" y="3588"/>
                  </a:cubicBezTo>
                  <a:cubicBezTo>
                    <a:pt x="6061" y="3409"/>
                    <a:pt x="6008" y="3236"/>
                    <a:pt x="5947" y="3063"/>
                  </a:cubicBezTo>
                  <a:cubicBezTo>
                    <a:pt x="5896" y="2935"/>
                    <a:pt x="5845" y="2806"/>
                    <a:pt x="5791" y="2677"/>
                  </a:cubicBezTo>
                  <a:cubicBezTo>
                    <a:pt x="5709" y="2488"/>
                    <a:pt x="5628" y="2295"/>
                    <a:pt x="5533" y="2109"/>
                  </a:cubicBezTo>
                  <a:cubicBezTo>
                    <a:pt x="5445" y="1953"/>
                    <a:pt x="5344" y="1804"/>
                    <a:pt x="5245" y="1655"/>
                  </a:cubicBezTo>
                  <a:cubicBezTo>
                    <a:pt x="5202" y="1594"/>
                    <a:pt x="5158" y="1529"/>
                    <a:pt x="5114" y="1465"/>
                  </a:cubicBezTo>
                  <a:cubicBezTo>
                    <a:pt x="5105" y="1457"/>
                    <a:pt x="5099" y="1445"/>
                    <a:pt x="5091" y="1434"/>
                  </a:cubicBezTo>
                  <a:lnTo>
                    <a:pt x="5091" y="1434"/>
                  </a:lnTo>
                  <a:cubicBezTo>
                    <a:pt x="5091" y="1434"/>
                    <a:pt x="5091" y="1434"/>
                    <a:pt x="5091" y="1434"/>
                  </a:cubicBezTo>
                  <a:lnTo>
                    <a:pt x="5091" y="1434"/>
                  </a:lnTo>
                  <a:cubicBezTo>
                    <a:pt x="5091" y="1434"/>
                    <a:pt x="5091" y="1434"/>
                    <a:pt x="5090" y="1433"/>
                  </a:cubicBezTo>
                  <a:lnTo>
                    <a:pt x="5090" y="1433"/>
                  </a:lnTo>
                  <a:cubicBezTo>
                    <a:pt x="5089" y="1431"/>
                    <a:pt x="5088" y="1429"/>
                    <a:pt x="5086" y="1428"/>
                  </a:cubicBezTo>
                  <a:lnTo>
                    <a:pt x="5086" y="1428"/>
                  </a:lnTo>
                  <a:cubicBezTo>
                    <a:pt x="5086" y="1428"/>
                    <a:pt x="5087" y="1428"/>
                    <a:pt x="5087" y="1429"/>
                  </a:cubicBezTo>
                  <a:lnTo>
                    <a:pt x="5087" y="1429"/>
                  </a:lnTo>
                  <a:cubicBezTo>
                    <a:pt x="5016" y="1333"/>
                    <a:pt x="4944" y="1237"/>
                    <a:pt x="4863" y="1150"/>
                  </a:cubicBezTo>
                  <a:cubicBezTo>
                    <a:pt x="4745" y="1032"/>
                    <a:pt x="4612" y="920"/>
                    <a:pt x="4487" y="808"/>
                  </a:cubicBezTo>
                  <a:cubicBezTo>
                    <a:pt x="4365" y="700"/>
                    <a:pt x="4247" y="591"/>
                    <a:pt x="4121" y="486"/>
                  </a:cubicBezTo>
                  <a:cubicBezTo>
                    <a:pt x="4091" y="463"/>
                    <a:pt x="4057" y="439"/>
                    <a:pt x="4023" y="416"/>
                  </a:cubicBezTo>
                  <a:cubicBezTo>
                    <a:pt x="4017" y="412"/>
                    <a:pt x="4009" y="408"/>
                    <a:pt x="4006" y="405"/>
                  </a:cubicBezTo>
                  <a:cubicBezTo>
                    <a:pt x="3905" y="361"/>
                    <a:pt x="3806" y="327"/>
                    <a:pt x="3709" y="280"/>
                  </a:cubicBezTo>
                  <a:cubicBezTo>
                    <a:pt x="3607" y="233"/>
                    <a:pt x="3505" y="182"/>
                    <a:pt x="3407" y="138"/>
                  </a:cubicBezTo>
                  <a:cubicBezTo>
                    <a:pt x="3397" y="135"/>
                    <a:pt x="3387" y="127"/>
                    <a:pt x="3376" y="124"/>
                  </a:cubicBezTo>
                  <a:cubicBezTo>
                    <a:pt x="3224" y="80"/>
                    <a:pt x="3062" y="50"/>
                    <a:pt x="2902" y="19"/>
                  </a:cubicBezTo>
                  <a:cubicBezTo>
                    <a:pt x="2876" y="16"/>
                    <a:pt x="2845" y="13"/>
                    <a:pt x="2818" y="9"/>
                  </a:cubicBezTo>
                  <a:lnTo>
                    <a:pt x="2798" y="9"/>
                  </a:lnTo>
                  <a:cubicBezTo>
                    <a:pt x="2693" y="5"/>
                    <a:pt x="2587" y="5"/>
                    <a:pt x="2482" y="2"/>
                  </a:cubicBezTo>
                  <a:cubicBezTo>
                    <a:pt x="2477" y="1"/>
                    <a:pt x="2471" y="1"/>
                    <a:pt x="2466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13080608" y="2715747"/>
              <a:ext cx="1019788" cy="670135"/>
            </a:xfrm>
            <a:custGeom>
              <a:avLst/>
              <a:gdLst/>
              <a:ahLst/>
              <a:cxnLst/>
              <a:rect l="l" t="t" r="r" b="b"/>
              <a:pathLst>
                <a:path w="9963" h="6547" extrusionOk="0">
                  <a:moveTo>
                    <a:pt x="9888" y="0"/>
                  </a:moveTo>
                  <a:cubicBezTo>
                    <a:pt x="9817" y="241"/>
                    <a:pt x="9719" y="474"/>
                    <a:pt x="9624" y="708"/>
                  </a:cubicBezTo>
                  <a:cubicBezTo>
                    <a:pt x="9485" y="1040"/>
                    <a:pt x="9330" y="1358"/>
                    <a:pt x="9140" y="1659"/>
                  </a:cubicBezTo>
                  <a:cubicBezTo>
                    <a:pt x="8768" y="2269"/>
                    <a:pt x="8408" y="2892"/>
                    <a:pt x="7917" y="3420"/>
                  </a:cubicBezTo>
                  <a:cubicBezTo>
                    <a:pt x="7660" y="3698"/>
                    <a:pt x="7389" y="3972"/>
                    <a:pt x="7088" y="4206"/>
                  </a:cubicBezTo>
                  <a:cubicBezTo>
                    <a:pt x="6803" y="4430"/>
                    <a:pt x="6489" y="4612"/>
                    <a:pt x="6177" y="4798"/>
                  </a:cubicBezTo>
                  <a:cubicBezTo>
                    <a:pt x="6120" y="4833"/>
                    <a:pt x="6059" y="4866"/>
                    <a:pt x="6001" y="4900"/>
                  </a:cubicBezTo>
                  <a:cubicBezTo>
                    <a:pt x="5903" y="4955"/>
                    <a:pt x="5805" y="5011"/>
                    <a:pt x="5706" y="5069"/>
                  </a:cubicBezTo>
                  <a:cubicBezTo>
                    <a:pt x="5540" y="5158"/>
                    <a:pt x="5368" y="5259"/>
                    <a:pt x="5189" y="5323"/>
                  </a:cubicBezTo>
                  <a:cubicBezTo>
                    <a:pt x="4829" y="5455"/>
                    <a:pt x="4460" y="5540"/>
                    <a:pt x="4081" y="5601"/>
                  </a:cubicBezTo>
                  <a:cubicBezTo>
                    <a:pt x="3878" y="5632"/>
                    <a:pt x="3673" y="5649"/>
                    <a:pt x="3465" y="5649"/>
                  </a:cubicBezTo>
                  <a:cubicBezTo>
                    <a:pt x="3447" y="5649"/>
                    <a:pt x="3429" y="5649"/>
                    <a:pt x="3410" y="5649"/>
                  </a:cubicBezTo>
                  <a:cubicBezTo>
                    <a:pt x="3258" y="5645"/>
                    <a:pt x="3102" y="5635"/>
                    <a:pt x="2950" y="5611"/>
                  </a:cubicBezTo>
                  <a:cubicBezTo>
                    <a:pt x="2757" y="5584"/>
                    <a:pt x="2574" y="5540"/>
                    <a:pt x="2391" y="5479"/>
                  </a:cubicBezTo>
                  <a:cubicBezTo>
                    <a:pt x="2158" y="5401"/>
                    <a:pt x="1914" y="5296"/>
                    <a:pt x="1718" y="5150"/>
                  </a:cubicBezTo>
                  <a:cubicBezTo>
                    <a:pt x="1349" y="4876"/>
                    <a:pt x="1024" y="4534"/>
                    <a:pt x="827" y="4111"/>
                  </a:cubicBezTo>
                  <a:cubicBezTo>
                    <a:pt x="783" y="4013"/>
                    <a:pt x="742" y="3918"/>
                    <a:pt x="705" y="3823"/>
                  </a:cubicBezTo>
                  <a:cubicBezTo>
                    <a:pt x="638" y="3644"/>
                    <a:pt x="600" y="3461"/>
                    <a:pt x="580" y="3271"/>
                  </a:cubicBezTo>
                  <a:cubicBezTo>
                    <a:pt x="546" y="2976"/>
                    <a:pt x="610" y="2675"/>
                    <a:pt x="708" y="2398"/>
                  </a:cubicBezTo>
                  <a:cubicBezTo>
                    <a:pt x="749" y="2286"/>
                    <a:pt x="800" y="2178"/>
                    <a:pt x="854" y="2073"/>
                  </a:cubicBezTo>
                  <a:cubicBezTo>
                    <a:pt x="908" y="1968"/>
                    <a:pt x="980" y="1873"/>
                    <a:pt x="1054" y="1778"/>
                  </a:cubicBezTo>
                  <a:lnTo>
                    <a:pt x="1054" y="1778"/>
                  </a:lnTo>
                  <a:cubicBezTo>
                    <a:pt x="959" y="1842"/>
                    <a:pt x="868" y="1914"/>
                    <a:pt x="786" y="1995"/>
                  </a:cubicBezTo>
                  <a:cubicBezTo>
                    <a:pt x="641" y="2143"/>
                    <a:pt x="525" y="2323"/>
                    <a:pt x="417" y="2499"/>
                  </a:cubicBezTo>
                  <a:cubicBezTo>
                    <a:pt x="326" y="2645"/>
                    <a:pt x="238" y="2797"/>
                    <a:pt x="170" y="2956"/>
                  </a:cubicBezTo>
                  <a:cubicBezTo>
                    <a:pt x="96" y="3136"/>
                    <a:pt x="48" y="3322"/>
                    <a:pt x="28" y="3512"/>
                  </a:cubicBezTo>
                  <a:cubicBezTo>
                    <a:pt x="0" y="3752"/>
                    <a:pt x="31" y="3986"/>
                    <a:pt x="75" y="4219"/>
                  </a:cubicBezTo>
                  <a:cubicBezTo>
                    <a:pt x="102" y="4378"/>
                    <a:pt x="136" y="4538"/>
                    <a:pt x="208" y="4683"/>
                  </a:cubicBezTo>
                  <a:cubicBezTo>
                    <a:pt x="248" y="4764"/>
                    <a:pt x="285" y="4842"/>
                    <a:pt x="333" y="4917"/>
                  </a:cubicBezTo>
                  <a:cubicBezTo>
                    <a:pt x="424" y="5063"/>
                    <a:pt x="525" y="5198"/>
                    <a:pt x="621" y="5344"/>
                  </a:cubicBezTo>
                  <a:cubicBezTo>
                    <a:pt x="786" y="5601"/>
                    <a:pt x="983" y="5865"/>
                    <a:pt x="1233" y="6044"/>
                  </a:cubicBezTo>
                  <a:cubicBezTo>
                    <a:pt x="1494" y="6227"/>
                    <a:pt x="1796" y="6339"/>
                    <a:pt x="2104" y="6413"/>
                  </a:cubicBezTo>
                  <a:cubicBezTo>
                    <a:pt x="2432" y="6488"/>
                    <a:pt x="2774" y="6495"/>
                    <a:pt x="3109" y="6529"/>
                  </a:cubicBezTo>
                  <a:cubicBezTo>
                    <a:pt x="3218" y="6539"/>
                    <a:pt x="3326" y="6546"/>
                    <a:pt x="3431" y="6546"/>
                  </a:cubicBezTo>
                  <a:cubicBezTo>
                    <a:pt x="3454" y="6546"/>
                    <a:pt x="3478" y="6546"/>
                    <a:pt x="3501" y="6546"/>
                  </a:cubicBezTo>
                  <a:cubicBezTo>
                    <a:pt x="3708" y="6546"/>
                    <a:pt x="3911" y="6534"/>
                    <a:pt x="4115" y="6525"/>
                  </a:cubicBezTo>
                  <a:cubicBezTo>
                    <a:pt x="4281" y="6515"/>
                    <a:pt x="4443" y="6505"/>
                    <a:pt x="4606" y="6478"/>
                  </a:cubicBezTo>
                  <a:cubicBezTo>
                    <a:pt x="4772" y="6447"/>
                    <a:pt x="4934" y="6407"/>
                    <a:pt x="5097" y="6366"/>
                  </a:cubicBezTo>
                  <a:cubicBezTo>
                    <a:pt x="5412" y="6285"/>
                    <a:pt x="5706" y="6156"/>
                    <a:pt x="6001" y="6021"/>
                  </a:cubicBezTo>
                  <a:cubicBezTo>
                    <a:pt x="6018" y="6014"/>
                    <a:pt x="6035" y="6007"/>
                    <a:pt x="6048" y="6000"/>
                  </a:cubicBezTo>
                  <a:cubicBezTo>
                    <a:pt x="6109" y="5970"/>
                    <a:pt x="6173" y="5943"/>
                    <a:pt x="6231" y="5909"/>
                  </a:cubicBezTo>
                  <a:cubicBezTo>
                    <a:pt x="6262" y="5889"/>
                    <a:pt x="6295" y="5872"/>
                    <a:pt x="6330" y="5852"/>
                  </a:cubicBezTo>
                  <a:cubicBezTo>
                    <a:pt x="6404" y="5804"/>
                    <a:pt x="6478" y="5757"/>
                    <a:pt x="6553" y="5706"/>
                  </a:cubicBezTo>
                  <a:cubicBezTo>
                    <a:pt x="6702" y="5605"/>
                    <a:pt x="6861" y="5519"/>
                    <a:pt x="7006" y="5414"/>
                  </a:cubicBezTo>
                  <a:cubicBezTo>
                    <a:pt x="7314" y="5188"/>
                    <a:pt x="7599" y="4930"/>
                    <a:pt x="7853" y="4646"/>
                  </a:cubicBezTo>
                  <a:cubicBezTo>
                    <a:pt x="8094" y="4378"/>
                    <a:pt x="8341" y="4111"/>
                    <a:pt x="8578" y="3840"/>
                  </a:cubicBezTo>
                  <a:cubicBezTo>
                    <a:pt x="8822" y="3553"/>
                    <a:pt x="9055" y="3251"/>
                    <a:pt x="9275" y="2946"/>
                  </a:cubicBezTo>
                  <a:cubicBezTo>
                    <a:pt x="9502" y="2638"/>
                    <a:pt x="9665" y="2300"/>
                    <a:pt x="9813" y="1951"/>
                  </a:cubicBezTo>
                  <a:cubicBezTo>
                    <a:pt x="9871" y="1818"/>
                    <a:pt x="9915" y="1687"/>
                    <a:pt x="9952" y="1548"/>
                  </a:cubicBezTo>
                  <a:lnTo>
                    <a:pt x="9952" y="1467"/>
                  </a:lnTo>
                  <a:cubicBezTo>
                    <a:pt x="9963" y="1287"/>
                    <a:pt x="9963" y="1107"/>
                    <a:pt x="9960" y="928"/>
                  </a:cubicBezTo>
                  <a:cubicBezTo>
                    <a:pt x="9956" y="793"/>
                    <a:pt x="9952" y="654"/>
                    <a:pt x="9943" y="515"/>
                  </a:cubicBezTo>
                  <a:cubicBezTo>
                    <a:pt x="9929" y="343"/>
                    <a:pt x="9908" y="173"/>
                    <a:pt x="9888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13711738" y="3296619"/>
              <a:ext cx="378620" cy="792349"/>
            </a:xfrm>
            <a:custGeom>
              <a:avLst/>
              <a:gdLst/>
              <a:ahLst/>
              <a:cxnLst/>
              <a:rect l="l" t="t" r="r" b="b"/>
              <a:pathLst>
                <a:path w="3699" h="7741" extrusionOk="0">
                  <a:moveTo>
                    <a:pt x="2254" y="3145"/>
                  </a:moveTo>
                  <a:cubicBezTo>
                    <a:pt x="2253" y="3145"/>
                    <a:pt x="2253" y="3146"/>
                    <a:pt x="2253" y="3146"/>
                  </a:cubicBezTo>
                  <a:cubicBezTo>
                    <a:pt x="2253" y="3146"/>
                    <a:pt x="2253" y="3145"/>
                    <a:pt x="2254" y="3145"/>
                  </a:cubicBezTo>
                  <a:close/>
                  <a:moveTo>
                    <a:pt x="2036" y="4765"/>
                  </a:moveTo>
                  <a:cubicBezTo>
                    <a:pt x="2034" y="4767"/>
                    <a:pt x="2032" y="4771"/>
                    <a:pt x="2029" y="4774"/>
                  </a:cubicBezTo>
                  <a:lnTo>
                    <a:pt x="2029" y="4774"/>
                  </a:lnTo>
                  <a:cubicBezTo>
                    <a:pt x="2032" y="4771"/>
                    <a:pt x="2034" y="4768"/>
                    <a:pt x="2036" y="4765"/>
                  </a:cubicBezTo>
                  <a:close/>
                  <a:moveTo>
                    <a:pt x="2029" y="4774"/>
                  </a:moveTo>
                  <a:lnTo>
                    <a:pt x="2029" y="4774"/>
                  </a:lnTo>
                  <a:cubicBezTo>
                    <a:pt x="2029" y="4775"/>
                    <a:pt x="2028" y="4775"/>
                    <a:pt x="2028" y="4776"/>
                  </a:cubicBezTo>
                  <a:lnTo>
                    <a:pt x="2028" y="4776"/>
                  </a:lnTo>
                  <a:cubicBezTo>
                    <a:pt x="2028" y="4775"/>
                    <a:pt x="2029" y="4775"/>
                    <a:pt x="2029" y="4774"/>
                  </a:cubicBezTo>
                  <a:close/>
                  <a:moveTo>
                    <a:pt x="864" y="5256"/>
                  </a:moveTo>
                  <a:cubicBezTo>
                    <a:pt x="863" y="5257"/>
                    <a:pt x="862" y="5258"/>
                    <a:pt x="862" y="5259"/>
                  </a:cubicBezTo>
                  <a:lnTo>
                    <a:pt x="862" y="5259"/>
                  </a:lnTo>
                  <a:cubicBezTo>
                    <a:pt x="863" y="5258"/>
                    <a:pt x="863" y="5257"/>
                    <a:pt x="864" y="5256"/>
                  </a:cubicBezTo>
                  <a:close/>
                  <a:moveTo>
                    <a:pt x="3699" y="0"/>
                  </a:moveTo>
                  <a:lnTo>
                    <a:pt x="3699" y="0"/>
                  </a:lnTo>
                  <a:cubicBezTo>
                    <a:pt x="3682" y="31"/>
                    <a:pt x="3664" y="65"/>
                    <a:pt x="3658" y="102"/>
                  </a:cubicBezTo>
                  <a:cubicBezTo>
                    <a:pt x="3658" y="116"/>
                    <a:pt x="3655" y="129"/>
                    <a:pt x="3651" y="143"/>
                  </a:cubicBezTo>
                  <a:cubicBezTo>
                    <a:pt x="3604" y="319"/>
                    <a:pt x="3543" y="491"/>
                    <a:pt x="3478" y="661"/>
                  </a:cubicBezTo>
                  <a:cubicBezTo>
                    <a:pt x="3411" y="837"/>
                    <a:pt x="3347" y="1013"/>
                    <a:pt x="3282" y="1189"/>
                  </a:cubicBezTo>
                  <a:cubicBezTo>
                    <a:pt x="3286" y="1175"/>
                    <a:pt x="3292" y="1158"/>
                    <a:pt x="3296" y="1149"/>
                  </a:cubicBezTo>
                  <a:lnTo>
                    <a:pt x="3296" y="1149"/>
                  </a:lnTo>
                  <a:cubicBezTo>
                    <a:pt x="3214" y="1355"/>
                    <a:pt x="3123" y="1555"/>
                    <a:pt x="3022" y="1754"/>
                  </a:cubicBezTo>
                  <a:cubicBezTo>
                    <a:pt x="2892" y="1988"/>
                    <a:pt x="2758" y="2215"/>
                    <a:pt x="2625" y="2449"/>
                  </a:cubicBezTo>
                  <a:cubicBezTo>
                    <a:pt x="2497" y="2675"/>
                    <a:pt x="2379" y="2911"/>
                    <a:pt x="2254" y="3145"/>
                  </a:cubicBezTo>
                  <a:lnTo>
                    <a:pt x="2254" y="3145"/>
                  </a:lnTo>
                  <a:cubicBezTo>
                    <a:pt x="2257" y="3139"/>
                    <a:pt x="2261" y="3134"/>
                    <a:pt x="2265" y="3128"/>
                  </a:cubicBezTo>
                  <a:lnTo>
                    <a:pt x="2265" y="3128"/>
                  </a:lnTo>
                  <a:cubicBezTo>
                    <a:pt x="2093" y="3442"/>
                    <a:pt x="1910" y="3750"/>
                    <a:pt x="1708" y="4047"/>
                  </a:cubicBezTo>
                  <a:cubicBezTo>
                    <a:pt x="1552" y="4260"/>
                    <a:pt x="1396" y="4473"/>
                    <a:pt x="1247" y="4690"/>
                  </a:cubicBezTo>
                  <a:cubicBezTo>
                    <a:pt x="1116" y="4881"/>
                    <a:pt x="992" y="5073"/>
                    <a:pt x="860" y="5262"/>
                  </a:cubicBezTo>
                  <a:lnTo>
                    <a:pt x="860" y="5262"/>
                  </a:lnTo>
                  <a:cubicBezTo>
                    <a:pt x="861" y="5261"/>
                    <a:pt x="861" y="5260"/>
                    <a:pt x="862" y="5259"/>
                  </a:cubicBezTo>
                  <a:lnTo>
                    <a:pt x="862" y="5259"/>
                  </a:lnTo>
                  <a:cubicBezTo>
                    <a:pt x="663" y="5519"/>
                    <a:pt x="464" y="5778"/>
                    <a:pt x="245" y="6021"/>
                  </a:cubicBezTo>
                  <a:cubicBezTo>
                    <a:pt x="167" y="6109"/>
                    <a:pt x="82" y="6197"/>
                    <a:pt x="1" y="6289"/>
                  </a:cubicBezTo>
                  <a:cubicBezTo>
                    <a:pt x="11" y="6336"/>
                    <a:pt x="21" y="6386"/>
                    <a:pt x="28" y="6434"/>
                  </a:cubicBezTo>
                  <a:cubicBezTo>
                    <a:pt x="51" y="6519"/>
                    <a:pt x="72" y="6607"/>
                    <a:pt x="82" y="6695"/>
                  </a:cubicBezTo>
                  <a:cubicBezTo>
                    <a:pt x="96" y="6803"/>
                    <a:pt x="103" y="6908"/>
                    <a:pt x="112" y="7016"/>
                  </a:cubicBezTo>
                  <a:cubicBezTo>
                    <a:pt x="123" y="7105"/>
                    <a:pt x="140" y="7192"/>
                    <a:pt x="140" y="7277"/>
                  </a:cubicBezTo>
                  <a:cubicBezTo>
                    <a:pt x="143" y="7361"/>
                    <a:pt x="133" y="7447"/>
                    <a:pt x="129" y="7528"/>
                  </a:cubicBezTo>
                  <a:lnTo>
                    <a:pt x="129" y="7544"/>
                  </a:lnTo>
                  <a:cubicBezTo>
                    <a:pt x="123" y="7613"/>
                    <a:pt x="116" y="7677"/>
                    <a:pt x="106" y="7741"/>
                  </a:cubicBezTo>
                  <a:cubicBezTo>
                    <a:pt x="150" y="7697"/>
                    <a:pt x="194" y="7653"/>
                    <a:pt x="238" y="7605"/>
                  </a:cubicBezTo>
                  <a:cubicBezTo>
                    <a:pt x="259" y="7582"/>
                    <a:pt x="279" y="7555"/>
                    <a:pt x="302" y="7528"/>
                  </a:cubicBezTo>
                  <a:cubicBezTo>
                    <a:pt x="573" y="7210"/>
                    <a:pt x="837" y="6881"/>
                    <a:pt x="1078" y="6536"/>
                  </a:cubicBezTo>
                  <a:cubicBezTo>
                    <a:pt x="1318" y="6156"/>
                    <a:pt x="1539" y="5764"/>
                    <a:pt x="1748" y="5367"/>
                  </a:cubicBezTo>
                  <a:cubicBezTo>
                    <a:pt x="1823" y="5225"/>
                    <a:pt x="1900" y="5086"/>
                    <a:pt x="1978" y="4948"/>
                  </a:cubicBezTo>
                  <a:cubicBezTo>
                    <a:pt x="1972" y="4923"/>
                    <a:pt x="1972" y="4897"/>
                    <a:pt x="1961" y="4873"/>
                  </a:cubicBezTo>
                  <a:cubicBezTo>
                    <a:pt x="1983" y="4839"/>
                    <a:pt x="2004" y="4809"/>
                    <a:pt x="2028" y="4776"/>
                  </a:cubicBezTo>
                  <a:lnTo>
                    <a:pt x="2028" y="4776"/>
                  </a:lnTo>
                  <a:cubicBezTo>
                    <a:pt x="2027" y="4777"/>
                    <a:pt x="2027" y="4777"/>
                    <a:pt x="2026" y="4778"/>
                  </a:cubicBezTo>
                  <a:cubicBezTo>
                    <a:pt x="2033" y="4768"/>
                    <a:pt x="2039" y="4758"/>
                    <a:pt x="2046" y="4751"/>
                  </a:cubicBezTo>
                  <a:cubicBezTo>
                    <a:pt x="2048" y="4750"/>
                    <a:pt x="2049" y="4748"/>
                    <a:pt x="2050" y="4746"/>
                  </a:cubicBezTo>
                  <a:lnTo>
                    <a:pt x="2050" y="4746"/>
                  </a:lnTo>
                  <a:cubicBezTo>
                    <a:pt x="2050" y="4747"/>
                    <a:pt x="2050" y="4747"/>
                    <a:pt x="2050" y="4748"/>
                  </a:cubicBezTo>
                  <a:cubicBezTo>
                    <a:pt x="2100" y="4676"/>
                    <a:pt x="2148" y="4606"/>
                    <a:pt x="2198" y="4534"/>
                  </a:cubicBezTo>
                  <a:cubicBezTo>
                    <a:pt x="2270" y="4406"/>
                    <a:pt x="2341" y="4277"/>
                    <a:pt x="2405" y="4148"/>
                  </a:cubicBezTo>
                  <a:lnTo>
                    <a:pt x="2405" y="4156"/>
                  </a:lnTo>
                  <a:cubicBezTo>
                    <a:pt x="2405" y="4148"/>
                    <a:pt x="2408" y="4142"/>
                    <a:pt x="2412" y="4135"/>
                  </a:cubicBezTo>
                  <a:cubicBezTo>
                    <a:pt x="2554" y="3843"/>
                    <a:pt x="2693" y="3549"/>
                    <a:pt x="2818" y="3251"/>
                  </a:cubicBezTo>
                  <a:cubicBezTo>
                    <a:pt x="2944" y="2943"/>
                    <a:pt x="3066" y="2632"/>
                    <a:pt x="3180" y="2320"/>
                  </a:cubicBezTo>
                  <a:cubicBezTo>
                    <a:pt x="3316" y="1910"/>
                    <a:pt x="3428" y="1497"/>
                    <a:pt x="3519" y="1077"/>
                  </a:cubicBezTo>
                  <a:cubicBezTo>
                    <a:pt x="3583" y="718"/>
                    <a:pt x="3644" y="360"/>
                    <a:pt x="369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13701400" y="2957308"/>
              <a:ext cx="71446" cy="70831"/>
            </a:xfrm>
            <a:custGeom>
              <a:avLst/>
              <a:gdLst/>
              <a:ahLst/>
              <a:cxnLst/>
              <a:rect l="l" t="t" r="r" b="b"/>
              <a:pathLst>
                <a:path w="698" h="692" extrusionOk="0">
                  <a:moveTo>
                    <a:pt x="350" y="0"/>
                  </a:moveTo>
                  <a:cubicBezTo>
                    <a:pt x="163" y="0"/>
                    <a:pt x="7" y="151"/>
                    <a:pt x="4" y="339"/>
                  </a:cubicBezTo>
                  <a:cubicBezTo>
                    <a:pt x="0" y="525"/>
                    <a:pt x="156" y="688"/>
                    <a:pt x="343" y="691"/>
                  </a:cubicBezTo>
                  <a:cubicBezTo>
                    <a:pt x="345" y="691"/>
                    <a:pt x="347" y="691"/>
                    <a:pt x="348" y="691"/>
                  </a:cubicBezTo>
                  <a:cubicBezTo>
                    <a:pt x="535" y="691"/>
                    <a:pt x="691" y="541"/>
                    <a:pt x="694" y="352"/>
                  </a:cubicBezTo>
                  <a:cubicBezTo>
                    <a:pt x="698" y="166"/>
                    <a:pt x="546" y="4"/>
                    <a:pt x="356" y="0"/>
                  </a:cubicBezTo>
                  <a:cubicBezTo>
                    <a:pt x="354" y="0"/>
                    <a:pt x="352" y="0"/>
                    <a:pt x="35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13689219" y="3710139"/>
              <a:ext cx="71548" cy="70729"/>
            </a:xfrm>
            <a:custGeom>
              <a:avLst/>
              <a:gdLst/>
              <a:ahLst/>
              <a:cxnLst/>
              <a:rect l="l" t="t" r="r" b="b"/>
              <a:pathLst>
                <a:path w="699" h="691" extrusionOk="0">
                  <a:moveTo>
                    <a:pt x="357" y="0"/>
                  </a:moveTo>
                  <a:cubicBezTo>
                    <a:pt x="227" y="0"/>
                    <a:pt x="116" y="71"/>
                    <a:pt x="55" y="176"/>
                  </a:cubicBezTo>
                  <a:cubicBezTo>
                    <a:pt x="24" y="224"/>
                    <a:pt x="4" y="278"/>
                    <a:pt x="4" y="339"/>
                  </a:cubicBezTo>
                  <a:cubicBezTo>
                    <a:pt x="1" y="403"/>
                    <a:pt x="24" y="461"/>
                    <a:pt x="55" y="515"/>
                  </a:cubicBezTo>
                  <a:cubicBezTo>
                    <a:pt x="113" y="616"/>
                    <a:pt x="218" y="691"/>
                    <a:pt x="343" y="691"/>
                  </a:cubicBezTo>
                  <a:cubicBezTo>
                    <a:pt x="345" y="691"/>
                    <a:pt x="347" y="691"/>
                    <a:pt x="349" y="691"/>
                  </a:cubicBezTo>
                  <a:cubicBezTo>
                    <a:pt x="536" y="691"/>
                    <a:pt x="692" y="540"/>
                    <a:pt x="695" y="352"/>
                  </a:cubicBezTo>
                  <a:cubicBezTo>
                    <a:pt x="698" y="166"/>
                    <a:pt x="543" y="3"/>
                    <a:pt x="357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10304806" y="2820048"/>
              <a:ext cx="134907" cy="585178"/>
            </a:xfrm>
            <a:custGeom>
              <a:avLst/>
              <a:gdLst/>
              <a:ahLst/>
              <a:cxnLst/>
              <a:rect l="l" t="t" r="r" b="b"/>
              <a:pathLst>
                <a:path w="1318" h="5717" extrusionOk="0">
                  <a:moveTo>
                    <a:pt x="1304" y="1"/>
                  </a:moveTo>
                  <a:cubicBezTo>
                    <a:pt x="1128" y="248"/>
                    <a:pt x="935" y="485"/>
                    <a:pt x="745" y="721"/>
                  </a:cubicBezTo>
                  <a:cubicBezTo>
                    <a:pt x="553" y="959"/>
                    <a:pt x="373" y="1206"/>
                    <a:pt x="194" y="1453"/>
                  </a:cubicBezTo>
                  <a:cubicBezTo>
                    <a:pt x="163" y="1493"/>
                    <a:pt x="126" y="1534"/>
                    <a:pt x="95" y="1575"/>
                  </a:cubicBezTo>
                  <a:cubicBezTo>
                    <a:pt x="89" y="1626"/>
                    <a:pt x="78" y="1676"/>
                    <a:pt x="72" y="1724"/>
                  </a:cubicBezTo>
                  <a:cubicBezTo>
                    <a:pt x="21" y="2093"/>
                    <a:pt x="14" y="2469"/>
                    <a:pt x="7" y="2838"/>
                  </a:cubicBezTo>
                  <a:cubicBezTo>
                    <a:pt x="1" y="3207"/>
                    <a:pt x="21" y="3580"/>
                    <a:pt x="45" y="3949"/>
                  </a:cubicBezTo>
                  <a:cubicBezTo>
                    <a:pt x="68" y="4314"/>
                    <a:pt x="98" y="4680"/>
                    <a:pt x="146" y="5042"/>
                  </a:cubicBezTo>
                  <a:cubicBezTo>
                    <a:pt x="170" y="5222"/>
                    <a:pt x="204" y="5398"/>
                    <a:pt x="241" y="5574"/>
                  </a:cubicBezTo>
                  <a:cubicBezTo>
                    <a:pt x="248" y="5622"/>
                    <a:pt x="261" y="5669"/>
                    <a:pt x="272" y="5716"/>
                  </a:cubicBezTo>
                  <a:lnTo>
                    <a:pt x="309" y="5716"/>
                  </a:lnTo>
                  <a:cubicBezTo>
                    <a:pt x="400" y="5703"/>
                    <a:pt x="492" y="5689"/>
                    <a:pt x="586" y="5669"/>
                  </a:cubicBezTo>
                  <a:cubicBezTo>
                    <a:pt x="830" y="5611"/>
                    <a:pt x="1070" y="5557"/>
                    <a:pt x="1311" y="5480"/>
                  </a:cubicBezTo>
                  <a:cubicBezTo>
                    <a:pt x="1314" y="5480"/>
                    <a:pt x="1317" y="5480"/>
                    <a:pt x="1317" y="5476"/>
                  </a:cubicBezTo>
                  <a:cubicBezTo>
                    <a:pt x="1304" y="5422"/>
                    <a:pt x="1294" y="5364"/>
                    <a:pt x="1287" y="5310"/>
                  </a:cubicBezTo>
                  <a:cubicBezTo>
                    <a:pt x="1261" y="5141"/>
                    <a:pt x="1236" y="4972"/>
                    <a:pt x="1209" y="4802"/>
                  </a:cubicBezTo>
                  <a:cubicBezTo>
                    <a:pt x="1183" y="4633"/>
                    <a:pt x="1145" y="4464"/>
                    <a:pt x="1114" y="4291"/>
                  </a:cubicBezTo>
                  <a:cubicBezTo>
                    <a:pt x="1084" y="4114"/>
                    <a:pt x="1067" y="3939"/>
                    <a:pt x="1050" y="3759"/>
                  </a:cubicBezTo>
                  <a:cubicBezTo>
                    <a:pt x="1017" y="3400"/>
                    <a:pt x="1006" y="3038"/>
                    <a:pt x="1000" y="2676"/>
                  </a:cubicBezTo>
                  <a:cubicBezTo>
                    <a:pt x="996" y="2489"/>
                    <a:pt x="996" y="2303"/>
                    <a:pt x="996" y="2114"/>
                  </a:cubicBezTo>
                  <a:cubicBezTo>
                    <a:pt x="1003" y="1920"/>
                    <a:pt x="1030" y="1731"/>
                    <a:pt x="1050" y="1541"/>
                  </a:cubicBezTo>
                  <a:cubicBezTo>
                    <a:pt x="1111" y="1067"/>
                    <a:pt x="1186" y="596"/>
                    <a:pt x="1281" y="129"/>
                  </a:cubicBezTo>
                  <a:cubicBezTo>
                    <a:pt x="1287" y="85"/>
                    <a:pt x="1297" y="44"/>
                    <a:pt x="1304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12214571" y="1295040"/>
              <a:ext cx="292640" cy="208502"/>
            </a:xfrm>
            <a:custGeom>
              <a:avLst/>
              <a:gdLst/>
              <a:ahLst/>
              <a:cxnLst/>
              <a:rect l="l" t="t" r="r" b="b"/>
              <a:pathLst>
                <a:path w="2859" h="2037" extrusionOk="0">
                  <a:moveTo>
                    <a:pt x="71" y="1"/>
                  </a:moveTo>
                  <a:lnTo>
                    <a:pt x="71" y="1"/>
                  </a:lnTo>
                  <a:cubicBezTo>
                    <a:pt x="68" y="4"/>
                    <a:pt x="64" y="7"/>
                    <a:pt x="64" y="14"/>
                  </a:cubicBezTo>
                  <a:cubicBezTo>
                    <a:pt x="47" y="58"/>
                    <a:pt x="37" y="109"/>
                    <a:pt x="30" y="156"/>
                  </a:cubicBezTo>
                  <a:cubicBezTo>
                    <a:pt x="0" y="556"/>
                    <a:pt x="14" y="1003"/>
                    <a:pt x="258" y="1338"/>
                  </a:cubicBezTo>
                  <a:cubicBezTo>
                    <a:pt x="366" y="1487"/>
                    <a:pt x="491" y="1619"/>
                    <a:pt x="630" y="1734"/>
                  </a:cubicBezTo>
                  <a:cubicBezTo>
                    <a:pt x="830" y="1900"/>
                    <a:pt x="1091" y="1992"/>
                    <a:pt x="1344" y="2022"/>
                  </a:cubicBezTo>
                  <a:cubicBezTo>
                    <a:pt x="1405" y="2033"/>
                    <a:pt x="1469" y="2036"/>
                    <a:pt x="1530" y="2036"/>
                  </a:cubicBezTo>
                  <a:cubicBezTo>
                    <a:pt x="1537" y="2036"/>
                    <a:pt x="1544" y="2036"/>
                    <a:pt x="1551" y="2036"/>
                  </a:cubicBezTo>
                  <a:cubicBezTo>
                    <a:pt x="1782" y="2036"/>
                    <a:pt x="2017" y="1984"/>
                    <a:pt x="2204" y="1850"/>
                  </a:cubicBezTo>
                  <a:cubicBezTo>
                    <a:pt x="2293" y="1785"/>
                    <a:pt x="2377" y="1717"/>
                    <a:pt x="2452" y="1639"/>
                  </a:cubicBezTo>
                  <a:cubicBezTo>
                    <a:pt x="2505" y="1578"/>
                    <a:pt x="2553" y="1511"/>
                    <a:pt x="2601" y="1443"/>
                  </a:cubicBezTo>
                  <a:cubicBezTo>
                    <a:pt x="2712" y="1284"/>
                    <a:pt x="2763" y="1105"/>
                    <a:pt x="2807" y="918"/>
                  </a:cubicBezTo>
                  <a:cubicBezTo>
                    <a:pt x="2841" y="773"/>
                    <a:pt x="2858" y="614"/>
                    <a:pt x="2841" y="464"/>
                  </a:cubicBezTo>
                  <a:cubicBezTo>
                    <a:pt x="2838" y="424"/>
                    <a:pt x="2824" y="387"/>
                    <a:pt x="2810" y="350"/>
                  </a:cubicBezTo>
                  <a:cubicBezTo>
                    <a:pt x="2760" y="498"/>
                    <a:pt x="2696" y="644"/>
                    <a:pt x="2614" y="776"/>
                  </a:cubicBezTo>
                  <a:cubicBezTo>
                    <a:pt x="2505" y="945"/>
                    <a:pt x="2360" y="1098"/>
                    <a:pt x="2201" y="1213"/>
                  </a:cubicBezTo>
                  <a:cubicBezTo>
                    <a:pt x="2005" y="1355"/>
                    <a:pt x="1761" y="1413"/>
                    <a:pt x="1521" y="1426"/>
                  </a:cubicBezTo>
                  <a:cubicBezTo>
                    <a:pt x="1483" y="1430"/>
                    <a:pt x="1446" y="1430"/>
                    <a:pt x="1408" y="1430"/>
                  </a:cubicBezTo>
                  <a:cubicBezTo>
                    <a:pt x="1202" y="1426"/>
                    <a:pt x="1002" y="1378"/>
                    <a:pt x="809" y="1287"/>
                  </a:cubicBezTo>
                  <a:cubicBezTo>
                    <a:pt x="599" y="1186"/>
                    <a:pt x="400" y="1013"/>
                    <a:pt x="258" y="827"/>
                  </a:cubicBezTo>
                  <a:cubicBezTo>
                    <a:pt x="166" y="701"/>
                    <a:pt x="108" y="556"/>
                    <a:pt x="81" y="403"/>
                  </a:cubicBezTo>
                  <a:cubicBezTo>
                    <a:pt x="64" y="306"/>
                    <a:pt x="68" y="200"/>
                    <a:pt x="68" y="98"/>
                  </a:cubicBezTo>
                  <a:cubicBezTo>
                    <a:pt x="68" y="65"/>
                    <a:pt x="71" y="34"/>
                    <a:pt x="71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12220712" y="1294631"/>
              <a:ext cx="819" cy="2252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1"/>
                  </a:cubicBezTo>
                  <a:lnTo>
                    <a:pt x="4" y="18"/>
                  </a:lnTo>
                  <a:cubicBezTo>
                    <a:pt x="8" y="11"/>
                    <a:pt x="8" y="8"/>
                    <a:pt x="8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12296661" y="1723811"/>
              <a:ext cx="133167" cy="119656"/>
            </a:xfrm>
            <a:custGeom>
              <a:avLst/>
              <a:gdLst/>
              <a:ahLst/>
              <a:cxnLst/>
              <a:rect l="l" t="t" r="r" b="b"/>
              <a:pathLst>
                <a:path w="1301" h="1169" extrusionOk="0">
                  <a:moveTo>
                    <a:pt x="602" y="1"/>
                  </a:moveTo>
                  <a:cubicBezTo>
                    <a:pt x="585" y="1"/>
                    <a:pt x="567" y="2"/>
                    <a:pt x="549" y="4"/>
                  </a:cubicBezTo>
                  <a:cubicBezTo>
                    <a:pt x="467" y="10"/>
                    <a:pt x="397" y="38"/>
                    <a:pt x="325" y="74"/>
                  </a:cubicBezTo>
                  <a:cubicBezTo>
                    <a:pt x="312" y="85"/>
                    <a:pt x="298" y="91"/>
                    <a:pt x="285" y="102"/>
                  </a:cubicBezTo>
                  <a:cubicBezTo>
                    <a:pt x="234" y="129"/>
                    <a:pt x="187" y="166"/>
                    <a:pt x="153" y="213"/>
                  </a:cubicBezTo>
                  <a:cubicBezTo>
                    <a:pt x="119" y="257"/>
                    <a:pt x="95" y="305"/>
                    <a:pt x="78" y="356"/>
                  </a:cubicBezTo>
                  <a:cubicBezTo>
                    <a:pt x="75" y="369"/>
                    <a:pt x="68" y="383"/>
                    <a:pt x="61" y="396"/>
                  </a:cubicBezTo>
                  <a:cubicBezTo>
                    <a:pt x="0" y="549"/>
                    <a:pt x="14" y="738"/>
                    <a:pt x="85" y="884"/>
                  </a:cubicBezTo>
                  <a:cubicBezTo>
                    <a:pt x="163" y="1040"/>
                    <a:pt x="315" y="1128"/>
                    <a:pt x="478" y="1159"/>
                  </a:cubicBezTo>
                  <a:cubicBezTo>
                    <a:pt x="508" y="1165"/>
                    <a:pt x="542" y="1168"/>
                    <a:pt x="573" y="1168"/>
                  </a:cubicBezTo>
                  <a:lnTo>
                    <a:pt x="644" y="1168"/>
                  </a:lnTo>
                  <a:cubicBezTo>
                    <a:pt x="823" y="1159"/>
                    <a:pt x="989" y="1074"/>
                    <a:pt x="1094" y="924"/>
                  </a:cubicBezTo>
                  <a:cubicBezTo>
                    <a:pt x="1300" y="620"/>
                    <a:pt x="1162" y="149"/>
                    <a:pt x="803" y="38"/>
                  </a:cubicBezTo>
                  <a:cubicBezTo>
                    <a:pt x="736" y="16"/>
                    <a:pt x="671" y="1"/>
                    <a:pt x="602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12213138" y="1598732"/>
              <a:ext cx="2457" cy="102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12150087" y="1597606"/>
              <a:ext cx="386502" cy="49643"/>
            </a:xfrm>
            <a:custGeom>
              <a:avLst/>
              <a:gdLst/>
              <a:ahLst/>
              <a:cxnLst/>
              <a:rect l="l" t="t" r="r" b="b"/>
              <a:pathLst>
                <a:path w="3776" h="485" extrusionOk="0">
                  <a:moveTo>
                    <a:pt x="1832" y="52"/>
                  </a:moveTo>
                  <a:cubicBezTo>
                    <a:pt x="1833" y="52"/>
                    <a:pt x="1833" y="52"/>
                    <a:pt x="1834" y="52"/>
                  </a:cubicBezTo>
                  <a:lnTo>
                    <a:pt x="1834" y="52"/>
                  </a:lnTo>
                  <a:cubicBezTo>
                    <a:pt x="1834" y="52"/>
                    <a:pt x="1833" y="52"/>
                    <a:pt x="1832" y="52"/>
                  </a:cubicBezTo>
                  <a:close/>
                  <a:moveTo>
                    <a:pt x="185" y="135"/>
                  </a:moveTo>
                  <a:lnTo>
                    <a:pt x="185" y="135"/>
                  </a:lnTo>
                  <a:cubicBezTo>
                    <a:pt x="182" y="137"/>
                    <a:pt x="180" y="140"/>
                    <a:pt x="180" y="143"/>
                  </a:cubicBezTo>
                  <a:cubicBezTo>
                    <a:pt x="182" y="140"/>
                    <a:pt x="183" y="137"/>
                    <a:pt x="185" y="135"/>
                  </a:cubicBezTo>
                  <a:close/>
                  <a:moveTo>
                    <a:pt x="2126" y="430"/>
                  </a:moveTo>
                  <a:cubicBezTo>
                    <a:pt x="2134" y="431"/>
                    <a:pt x="2142" y="431"/>
                    <a:pt x="2151" y="431"/>
                  </a:cubicBezTo>
                  <a:cubicBezTo>
                    <a:pt x="2142" y="430"/>
                    <a:pt x="2134" y="430"/>
                    <a:pt x="2126" y="430"/>
                  </a:cubicBezTo>
                  <a:close/>
                  <a:moveTo>
                    <a:pt x="329" y="1"/>
                  </a:moveTo>
                  <a:lnTo>
                    <a:pt x="329" y="4"/>
                  </a:lnTo>
                  <a:cubicBezTo>
                    <a:pt x="308" y="11"/>
                    <a:pt x="291" y="18"/>
                    <a:pt x="274" y="27"/>
                  </a:cubicBezTo>
                  <a:cubicBezTo>
                    <a:pt x="233" y="56"/>
                    <a:pt x="210" y="94"/>
                    <a:pt x="185" y="135"/>
                  </a:cubicBezTo>
                  <a:lnTo>
                    <a:pt x="185" y="135"/>
                  </a:lnTo>
                  <a:cubicBezTo>
                    <a:pt x="185" y="134"/>
                    <a:pt x="186" y="134"/>
                    <a:pt x="186" y="133"/>
                  </a:cubicBezTo>
                  <a:lnTo>
                    <a:pt x="186" y="133"/>
                  </a:lnTo>
                  <a:cubicBezTo>
                    <a:pt x="166" y="163"/>
                    <a:pt x="149" y="194"/>
                    <a:pt x="132" y="227"/>
                  </a:cubicBezTo>
                  <a:lnTo>
                    <a:pt x="129" y="231"/>
                  </a:lnTo>
                  <a:cubicBezTo>
                    <a:pt x="102" y="282"/>
                    <a:pt x="71" y="332"/>
                    <a:pt x="44" y="383"/>
                  </a:cubicBezTo>
                  <a:lnTo>
                    <a:pt x="44" y="387"/>
                  </a:lnTo>
                  <a:cubicBezTo>
                    <a:pt x="41" y="390"/>
                    <a:pt x="38" y="397"/>
                    <a:pt x="34" y="400"/>
                  </a:cubicBezTo>
                  <a:cubicBezTo>
                    <a:pt x="24" y="421"/>
                    <a:pt x="14" y="438"/>
                    <a:pt x="0" y="454"/>
                  </a:cubicBezTo>
                  <a:cubicBezTo>
                    <a:pt x="30" y="461"/>
                    <a:pt x="61" y="471"/>
                    <a:pt x="91" y="471"/>
                  </a:cubicBezTo>
                  <a:cubicBezTo>
                    <a:pt x="112" y="471"/>
                    <a:pt x="129" y="468"/>
                    <a:pt x="149" y="465"/>
                  </a:cubicBezTo>
                  <a:cubicBezTo>
                    <a:pt x="210" y="454"/>
                    <a:pt x="268" y="448"/>
                    <a:pt x="329" y="441"/>
                  </a:cubicBezTo>
                  <a:lnTo>
                    <a:pt x="325" y="441"/>
                  </a:lnTo>
                  <a:cubicBezTo>
                    <a:pt x="474" y="427"/>
                    <a:pt x="624" y="424"/>
                    <a:pt x="772" y="424"/>
                  </a:cubicBezTo>
                  <a:cubicBezTo>
                    <a:pt x="935" y="421"/>
                    <a:pt x="1101" y="407"/>
                    <a:pt x="1263" y="404"/>
                  </a:cubicBezTo>
                  <a:cubicBezTo>
                    <a:pt x="1405" y="410"/>
                    <a:pt x="1551" y="424"/>
                    <a:pt x="1693" y="427"/>
                  </a:cubicBezTo>
                  <a:cubicBezTo>
                    <a:pt x="1769" y="429"/>
                    <a:pt x="1846" y="429"/>
                    <a:pt x="1922" y="429"/>
                  </a:cubicBezTo>
                  <a:cubicBezTo>
                    <a:pt x="1990" y="429"/>
                    <a:pt x="2058" y="429"/>
                    <a:pt x="2126" y="430"/>
                  </a:cubicBezTo>
                  <a:lnTo>
                    <a:pt x="2126" y="430"/>
                  </a:lnTo>
                  <a:cubicBezTo>
                    <a:pt x="2119" y="430"/>
                    <a:pt x="2113" y="429"/>
                    <a:pt x="2107" y="427"/>
                  </a:cubicBezTo>
                  <a:lnTo>
                    <a:pt x="2107" y="427"/>
                  </a:lnTo>
                  <a:cubicBezTo>
                    <a:pt x="2262" y="434"/>
                    <a:pt x="2421" y="444"/>
                    <a:pt x="2580" y="444"/>
                  </a:cubicBezTo>
                  <a:lnTo>
                    <a:pt x="2949" y="444"/>
                  </a:lnTo>
                  <a:cubicBezTo>
                    <a:pt x="3118" y="451"/>
                    <a:pt x="3292" y="468"/>
                    <a:pt x="3464" y="471"/>
                  </a:cubicBezTo>
                  <a:lnTo>
                    <a:pt x="3420" y="471"/>
                  </a:lnTo>
                  <a:cubicBezTo>
                    <a:pt x="3515" y="471"/>
                    <a:pt x="3613" y="474"/>
                    <a:pt x="3708" y="485"/>
                  </a:cubicBezTo>
                  <a:cubicBezTo>
                    <a:pt x="3732" y="485"/>
                    <a:pt x="3756" y="478"/>
                    <a:pt x="3776" y="474"/>
                  </a:cubicBezTo>
                  <a:cubicBezTo>
                    <a:pt x="3735" y="360"/>
                    <a:pt x="3708" y="244"/>
                    <a:pt x="3691" y="126"/>
                  </a:cubicBezTo>
                  <a:cubicBezTo>
                    <a:pt x="3657" y="123"/>
                    <a:pt x="3620" y="123"/>
                    <a:pt x="3586" y="123"/>
                  </a:cubicBezTo>
                  <a:cubicBezTo>
                    <a:pt x="3468" y="119"/>
                    <a:pt x="3349" y="119"/>
                    <a:pt x="3231" y="116"/>
                  </a:cubicBezTo>
                  <a:cubicBezTo>
                    <a:pt x="3139" y="113"/>
                    <a:pt x="3048" y="113"/>
                    <a:pt x="2956" y="113"/>
                  </a:cubicBezTo>
                  <a:cubicBezTo>
                    <a:pt x="2767" y="109"/>
                    <a:pt x="2577" y="88"/>
                    <a:pt x="2391" y="82"/>
                  </a:cubicBezTo>
                  <a:lnTo>
                    <a:pt x="2354" y="82"/>
                  </a:lnTo>
                  <a:cubicBezTo>
                    <a:pt x="2181" y="75"/>
                    <a:pt x="2007" y="58"/>
                    <a:pt x="1834" y="52"/>
                  </a:cubicBezTo>
                  <a:lnTo>
                    <a:pt x="1834" y="52"/>
                  </a:lnTo>
                  <a:cubicBezTo>
                    <a:pt x="1836" y="52"/>
                    <a:pt x="1836" y="53"/>
                    <a:pt x="1838" y="55"/>
                  </a:cubicBezTo>
                  <a:cubicBezTo>
                    <a:pt x="1788" y="52"/>
                    <a:pt x="1737" y="52"/>
                    <a:pt x="1690" y="52"/>
                  </a:cubicBezTo>
                  <a:cubicBezTo>
                    <a:pt x="1605" y="48"/>
                    <a:pt x="1524" y="38"/>
                    <a:pt x="1443" y="32"/>
                  </a:cubicBezTo>
                  <a:cubicBezTo>
                    <a:pt x="1355" y="35"/>
                    <a:pt x="1266" y="41"/>
                    <a:pt x="1179" y="41"/>
                  </a:cubicBezTo>
                  <a:cubicBezTo>
                    <a:pt x="1091" y="38"/>
                    <a:pt x="1002" y="35"/>
                    <a:pt x="914" y="35"/>
                  </a:cubicBezTo>
                  <a:cubicBezTo>
                    <a:pt x="836" y="32"/>
                    <a:pt x="758" y="27"/>
                    <a:pt x="680" y="21"/>
                  </a:cubicBezTo>
                  <a:cubicBezTo>
                    <a:pt x="667" y="18"/>
                    <a:pt x="654" y="14"/>
                    <a:pt x="640" y="11"/>
                  </a:cubicBezTo>
                  <a:cubicBezTo>
                    <a:pt x="619" y="11"/>
                    <a:pt x="603" y="14"/>
                    <a:pt x="586" y="14"/>
                  </a:cubicBezTo>
                  <a:cubicBezTo>
                    <a:pt x="563" y="14"/>
                    <a:pt x="535" y="11"/>
                    <a:pt x="511" y="11"/>
                  </a:cubicBezTo>
                  <a:cubicBezTo>
                    <a:pt x="505" y="11"/>
                    <a:pt x="502" y="7"/>
                    <a:pt x="498" y="7"/>
                  </a:cubicBezTo>
                  <a:lnTo>
                    <a:pt x="498" y="7"/>
                  </a:lnTo>
                  <a:cubicBezTo>
                    <a:pt x="498" y="7"/>
                    <a:pt x="498" y="11"/>
                    <a:pt x="502" y="11"/>
                  </a:cubicBezTo>
                  <a:lnTo>
                    <a:pt x="498" y="11"/>
                  </a:lnTo>
                  <a:cubicBezTo>
                    <a:pt x="494" y="11"/>
                    <a:pt x="491" y="7"/>
                    <a:pt x="491" y="7"/>
                  </a:cubicBezTo>
                  <a:lnTo>
                    <a:pt x="477" y="7"/>
                  </a:lnTo>
                  <a:cubicBezTo>
                    <a:pt x="471" y="7"/>
                    <a:pt x="464" y="7"/>
                    <a:pt x="457" y="4"/>
                  </a:cubicBezTo>
                  <a:lnTo>
                    <a:pt x="454" y="4"/>
                  </a:lnTo>
                  <a:cubicBezTo>
                    <a:pt x="437" y="1"/>
                    <a:pt x="420" y="1"/>
                    <a:pt x="40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10590380" y="2633555"/>
              <a:ext cx="1842" cy="3583"/>
            </a:xfrm>
            <a:custGeom>
              <a:avLst/>
              <a:gdLst/>
              <a:ahLst/>
              <a:cxnLst/>
              <a:rect l="l" t="t" r="r" b="b"/>
              <a:pathLst>
                <a:path w="18" h="35" extrusionOk="0">
                  <a:moveTo>
                    <a:pt x="18" y="1"/>
                  </a:moveTo>
                  <a:cubicBezTo>
                    <a:pt x="11" y="8"/>
                    <a:pt x="7" y="14"/>
                    <a:pt x="1" y="21"/>
                  </a:cubicBezTo>
                  <a:cubicBezTo>
                    <a:pt x="4" y="28"/>
                    <a:pt x="7" y="31"/>
                    <a:pt x="7" y="35"/>
                  </a:cubicBezTo>
                  <a:cubicBezTo>
                    <a:pt x="11" y="24"/>
                    <a:pt x="15" y="11"/>
                    <a:pt x="18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10578609" y="2680025"/>
              <a:ext cx="423965" cy="1408030"/>
            </a:xfrm>
            <a:custGeom>
              <a:avLst/>
              <a:gdLst/>
              <a:ahLst/>
              <a:cxnLst/>
              <a:rect l="l" t="t" r="r" b="b"/>
              <a:pathLst>
                <a:path w="4142" h="13756" extrusionOk="0">
                  <a:moveTo>
                    <a:pt x="3210" y="11419"/>
                  </a:moveTo>
                  <a:lnTo>
                    <a:pt x="3210" y="11419"/>
                  </a:lnTo>
                  <a:cubicBezTo>
                    <a:pt x="3211" y="11419"/>
                    <a:pt x="3211" y="11420"/>
                    <a:pt x="3212" y="11420"/>
                  </a:cubicBezTo>
                  <a:lnTo>
                    <a:pt x="3212" y="11420"/>
                  </a:lnTo>
                  <a:cubicBezTo>
                    <a:pt x="3211" y="11419"/>
                    <a:pt x="3210" y="11419"/>
                    <a:pt x="3210" y="11419"/>
                  </a:cubicBezTo>
                  <a:close/>
                  <a:moveTo>
                    <a:pt x="3063" y="13370"/>
                  </a:moveTo>
                  <a:lnTo>
                    <a:pt x="3063" y="13370"/>
                  </a:lnTo>
                  <a:cubicBezTo>
                    <a:pt x="3065" y="13373"/>
                    <a:pt x="3067" y="13374"/>
                    <a:pt x="3068" y="13376"/>
                  </a:cubicBezTo>
                  <a:cubicBezTo>
                    <a:pt x="3067" y="13374"/>
                    <a:pt x="3065" y="13372"/>
                    <a:pt x="3063" y="13370"/>
                  </a:cubicBezTo>
                  <a:close/>
                  <a:moveTo>
                    <a:pt x="708" y="1"/>
                  </a:moveTo>
                  <a:lnTo>
                    <a:pt x="708" y="1"/>
                  </a:lnTo>
                  <a:cubicBezTo>
                    <a:pt x="705" y="7"/>
                    <a:pt x="702" y="17"/>
                    <a:pt x="698" y="24"/>
                  </a:cubicBezTo>
                  <a:cubicBezTo>
                    <a:pt x="620" y="289"/>
                    <a:pt x="546" y="553"/>
                    <a:pt x="468" y="817"/>
                  </a:cubicBezTo>
                  <a:cubicBezTo>
                    <a:pt x="430" y="939"/>
                    <a:pt x="390" y="1061"/>
                    <a:pt x="363" y="1186"/>
                  </a:cubicBezTo>
                  <a:cubicBezTo>
                    <a:pt x="329" y="1308"/>
                    <a:pt x="305" y="1433"/>
                    <a:pt x="282" y="1558"/>
                  </a:cubicBezTo>
                  <a:cubicBezTo>
                    <a:pt x="221" y="1947"/>
                    <a:pt x="163" y="2341"/>
                    <a:pt x="126" y="2733"/>
                  </a:cubicBezTo>
                  <a:cubicBezTo>
                    <a:pt x="85" y="3143"/>
                    <a:pt x="35" y="3549"/>
                    <a:pt x="8" y="3959"/>
                  </a:cubicBezTo>
                  <a:cubicBezTo>
                    <a:pt x="0" y="4335"/>
                    <a:pt x="14" y="4710"/>
                    <a:pt x="24" y="5087"/>
                  </a:cubicBezTo>
                  <a:cubicBezTo>
                    <a:pt x="35" y="5466"/>
                    <a:pt x="48" y="5841"/>
                    <a:pt x="69" y="6221"/>
                  </a:cubicBezTo>
                  <a:cubicBezTo>
                    <a:pt x="105" y="6543"/>
                    <a:pt x="156" y="6864"/>
                    <a:pt x="197" y="7186"/>
                  </a:cubicBezTo>
                  <a:cubicBezTo>
                    <a:pt x="217" y="7376"/>
                    <a:pt x="252" y="7565"/>
                    <a:pt x="282" y="7755"/>
                  </a:cubicBezTo>
                  <a:cubicBezTo>
                    <a:pt x="299" y="7873"/>
                    <a:pt x="312" y="7995"/>
                    <a:pt x="336" y="8114"/>
                  </a:cubicBezTo>
                  <a:cubicBezTo>
                    <a:pt x="360" y="8225"/>
                    <a:pt x="386" y="8334"/>
                    <a:pt x="414" y="8442"/>
                  </a:cubicBezTo>
                  <a:cubicBezTo>
                    <a:pt x="455" y="8578"/>
                    <a:pt x="499" y="8709"/>
                    <a:pt x="546" y="8845"/>
                  </a:cubicBezTo>
                  <a:cubicBezTo>
                    <a:pt x="630" y="9052"/>
                    <a:pt x="711" y="9255"/>
                    <a:pt x="790" y="9461"/>
                  </a:cubicBezTo>
                  <a:cubicBezTo>
                    <a:pt x="868" y="9668"/>
                    <a:pt x="946" y="9871"/>
                    <a:pt x="1037" y="10071"/>
                  </a:cubicBezTo>
                  <a:cubicBezTo>
                    <a:pt x="1169" y="10355"/>
                    <a:pt x="1311" y="10636"/>
                    <a:pt x="1457" y="10917"/>
                  </a:cubicBezTo>
                  <a:cubicBezTo>
                    <a:pt x="1521" y="11043"/>
                    <a:pt x="1585" y="11168"/>
                    <a:pt x="1649" y="11290"/>
                  </a:cubicBezTo>
                  <a:cubicBezTo>
                    <a:pt x="1643" y="11277"/>
                    <a:pt x="1636" y="11263"/>
                    <a:pt x="1629" y="11249"/>
                  </a:cubicBezTo>
                  <a:lnTo>
                    <a:pt x="1629" y="11249"/>
                  </a:lnTo>
                  <a:cubicBezTo>
                    <a:pt x="1829" y="11618"/>
                    <a:pt x="2039" y="11984"/>
                    <a:pt x="2266" y="12340"/>
                  </a:cubicBezTo>
                  <a:cubicBezTo>
                    <a:pt x="2401" y="12526"/>
                    <a:pt x="2537" y="12712"/>
                    <a:pt x="2669" y="12898"/>
                  </a:cubicBezTo>
                  <a:cubicBezTo>
                    <a:pt x="2793" y="13063"/>
                    <a:pt x="2926" y="13219"/>
                    <a:pt x="3063" y="13370"/>
                  </a:cubicBezTo>
                  <a:lnTo>
                    <a:pt x="3063" y="13370"/>
                  </a:lnTo>
                  <a:cubicBezTo>
                    <a:pt x="3062" y="13368"/>
                    <a:pt x="3060" y="13366"/>
                    <a:pt x="3058" y="13362"/>
                  </a:cubicBezTo>
                  <a:lnTo>
                    <a:pt x="3058" y="13362"/>
                  </a:lnTo>
                  <a:cubicBezTo>
                    <a:pt x="3116" y="13426"/>
                    <a:pt x="3170" y="13491"/>
                    <a:pt x="3224" y="13552"/>
                  </a:cubicBezTo>
                  <a:cubicBezTo>
                    <a:pt x="3285" y="13620"/>
                    <a:pt x="3343" y="13687"/>
                    <a:pt x="3401" y="13755"/>
                  </a:cubicBezTo>
                  <a:cubicBezTo>
                    <a:pt x="3414" y="13687"/>
                    <a:pt x="3431" y="13620"/>
                    <a:pt x="3454" y="13552"/>
                  </a:cubicBezTo>
                  <a:cubicBezTo>
                    <a:pt x="3457" y="13538"/>
                    <a:pt x="3462" y="13524"/>
                    <a:pt x="3465" y="13507"/>
                  </a:cubicBezTo>
                  <a:cubicBezTo>
                    <a:pt x="3532" y="13318"/>
                    <a:pt x="3640" y="13135"/>
                    <a:pt x="3742" y="12956"/>
                  </a:cubicBezTo>
                  <a:cubicBezTo>
                    <a:pt x="3834" y="12790"/>
                    <a:pt x="3935" y="12624"/>
                    <a:pt x="4051" y="12471"/>
                  </a:cubicBezTo>
                  <a:cubicBezTo>
                    <a:pt x="4078" y="12431"/>
                    <a:pt x="4112" y="12394"/>
                    <a:pt x="4142" y="12357"/>
                  </a:cubicBezTo>
                  <a:cubicBezTo>
                    <a:pt x="4112" y="12333"/>
                    <a:pt x="4084" y="12305"/>
                    <a:pt x="4057" y="12279"/>
                  </a:cubicBezTo>
                  <a:cubicBezTo>
                    <a:pt x="3942" y="12177"/>
                    <a:pt x="3820" y="12082"/>
                    <a:pt x="3705" y="11980"/>
                  </a:cubicBezTo>
                  <a:cubicBezTo>
                    <a:pt x="3526" y="11805"/>
                    <a:pt x="3371" y="11613"/>
                    <a:pt x="3212" y="11420"/>
                  </a:cubicBezTo>
                  <a:lnTo>
                    <a:pt x="3212" y="11420"/>
                  </a:lnTo>
                  <a:cubicBezTo>
                    <a:pt x="3213" y="11422"/>
                    <a:pt x="3214" y="11424"/>
                    <a:pt x="3214" y="11425"/>
                  </a:cubicBezTo>
                  <a:cubicBezTo>
                    <a:pt x="2899" y="11025"/>
                    <a:pt x="2615" y="10599"/>
                    <a:pt x="2344" y="10169"/>
                  </a:cubicBezTo>
                  <a:cubicBezTo>
                    <a:pt x="2182" y="9891"/>
                    <a:pt x="2029" y="9603"/>
                    <a:pt x="1883" y="9312"/>
                  </a:cubicBezTo>
                  <a:cubicBezTo>
                    <a:pt x="1731" y="9008"/>
                    <a:pt x="1575" y="8706"/>
                    <a:pt x="1430" y="8398"/>
                  </a:cubicBezTo>
                  <a:cubicBezTo>
                    <a:pt x="1257" y="8009"/>
                    <a:pt x="1088" y="7620"/>
                    <a:pt x="952" y="7220"/>
                  </a:cubicBezTo>
                  <a:cubicBezTo>
                    <a:pt x="810" y="6807"/>
                    <a:pt x="668" y="6397"/>
                    <a:pt x="539" y="5984"/>
                  </a:cubicBezTo>
                  <a:cubicBezTo>
                    <a:pt x="536" y="5974"/>
                    <a:pt x="532" y="5967"/>
                    <a:pt x="529" y="5957"/>
                  </a:cubicBezTo>
                  <a:cubicBezTo>
                    <a:pt x="482" y="5723"/>
                    <a:pt x="430" y="5490"/>
                    <a:pt x="383" y="5252"/>
                  </a:cubicBezTo>
                  <a:cubicBezTo>
                    <a:pt x="346" y="5005"/>
                    <a:pt x="316" y="4761"/>
                    <a:pt x="299" y="4514"/>
                  </a:cubicBezTo>
                  <a:cubicBezTo>
                    <a:pt x="282" y="4277"/>
                    <a:pt x="268" y="4040"/>
                    <a:pt x="261" y="3803"/>
                  </a:cubicBezTo>
                  <a:cubicBezTo>
                    <a:pt x="252" y="3522"/>
                    <a:pt x="255" y="3241"/>
                    <a:pt x="268" y="2960"/>
                  </a:cubicBezTo>
                  <a:cubicBezTo>
                    <a:pt x="284" y="2713"/>
                    <a:pt x="306" y="2464"/>
                    <a:pt x="329" y="2215"/>
                  </a:cubicBezTo>
                  <a:lnTo>
                    <a:pt x="329" y="2215"/>
                  </a:lnTo>
                  <a:cubicBezTo>
                    <a:pt x="329" y="2215"/>
                    <a:pt x="329" y="2215"/>
                    <a:pt x="329" y="2215"/>
                  </a:cubicBezTo>
                  <a:cubicBezTo>
                    <a:pt x="360" y="2002"/>
                    <a:pt x="397" y="1789"/>
                    <a:pt x="430" y="1575"/>
                  </a:cubicBezTo>
                  <a:cubicBezTo>
                    <a:pt x="468" y="1355"/>
                    <a:pt x="502" y="1131"/>
                    <a:pt x="539" y="911"/>
                  </a:cubicBezTo>
                  <a:cubicBezTo>
                    <a:pt x="597" y="606"/>
                    <a:pt x="647" y="302"/>
                    <a:pt x="708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11694601" y="788683"/>
              <a:ext cx="1393802" cy="446586"/>
            </a:xfrm>
            <a:custGeom>
              <a:avLst/>
              <a:gdLst/>
              <a:ahLst/>
              <a:cxnLst/>
              <a:rect l="l" t="t" r="r" b="b"/>
              <a:pathLst>
                <a:path w="13617" h="4363" extrusionOk="0">
                  <a:moveTo>
                    <a:pt x="4694" y="1281"/>
                  </a:moveTo>
                  <a:lnTo>
                    <a:pt x="4694" y="1281"/>
                  </a:lnTo>
                  <a:cubicBezTo>
                    <a:pt x="4693" y="1281"/>
                    <a:pt x="4692" y="1282"/>
                    <a:pt x="4691" y="1284"/>
                  </a:cubicBezTo>
                  <a:cubicBezTo>
                    <a:pt x="4693" y="1284"/>
                    <a:pt x="4694" y="1282"/>
                    <a:pt x="4694" y="1281"/>
                  </a:cubicBezTo>
                  <a:close/>
                  <a:moveTo>
                    <a:pt x="9529" y="1426"/>
                  </a:moveTo>
                  <a:lnTo>
                    <a:pt x="9529" y="1426"/>
                  </a:lnTo>
                  <a:cubicBezTo>
                    <a:pt x="9529" y="1426"/>
                    <a:pt x="9529" y="1426"/>
                    <a:pt x="9530" y="1426"/>
                  </a:cubicBezTo>
                  <a:lnTo>
                    <a:pt x="9530" y="1426"/>
                  </a:lnTo>
                  <a:cubicBezTo>
                    <a:pt x="9530" y="1426"/>
                    <a:pt x="9530" y="1426"/>
                    <a:pt x="9530" y="1426"/>
                  </a:cubicBezTo>
                  <a:lnTo>
                    <a:pt x="9530" y="1426"/>
                  </a:lnTo>
                  <a:cubicBezTo>
                    <a:pt x="9529" y="1426"/>
                    <a:pt x="9529" y="1426"/>
                    <a:pt x="9529" y="1426"/>
                  </a:cubicBezTo>
                  <a:close/>
                  <a:moveTo>
                    <a:pt x="9530" y="1426"/>
                  </a:moveTo>
                  <a:lnTo>
                    <a:pt x="9530" y="1426"/>
                  </a:lnTo>
                  <a:cubicBezTo>
                    <a:pt x="9534" y="1427"/>
                    <a:pt x="9539" y="1428"/>
                    <a:pt x="9543" y="1429"/>
                  </a:cubicBezTo>
                  <a:cubicBezTo>
                    <a:pt x="9539" y="1426"/>
                    <a:pt x="9536" y="1426"/>
                    <a:pt x="9530" y="1426"/>
                  </a:cubicBezTo>
                  <a:close/>
                  <a:moveTo>
                    <a:pt x="7145" y="0"/>
                  </a:moveTo>
                  <a:cubicBezTo>
                    <a:pt x="6845" y="0"/>
                    <a:pt x="6544" y="8"/>
                    <a:pt x="6245" y="24"/>
                  </a:cubicBezTo>
                  <a:cubicBezTo>
                    <a:pt x="6079" y="35"/>
                    <a:pt x="5913" y="52"/>
                    <a:pt x="5750" y="78"/>
                  </a:cubicBezTo>
                  <a:cubicBezTo>
                    <a:pt x="5541" y="122"/>
                    <a:pt x="5330" y="166"/>
                    <a:pt x="5121" y="214"/>
                  </a:cubicBezTo>
                  <a:cubicBezTo>
                    <a:pt x="4894" y="265"/>
                    <a:pt x="4667" y="316"/>
                    <a:pt x="4440" y="380"/>
                  </a:cubicBezTo>
                  <a:cubicBezTo>
                    <a:pt x="4250" y="447"/>
                    <a:pt x="4067" y="522"/>
                    <a:pt x="3881" y="593"/>
                  </a:cubicBezTo>
                  <a:cubicBezTo>
                    <a:pt x="3685" y="674"/>
                    <a:pt x="3485" y="749"/>
                    <a:pt x="3292" y="837"/>
                  </a:cubicBezTo>
                  <a:cubicBezTo>
                    <a:pt x="3180" y="901"/>
                    <a:pt x="3069" y="966"/>
                    <a:pt x="2961" y="1037"/>
                  </a:cubicBezTo>
                  <a:cubicBezTo>
                    <a:pt x="2683" y="1226"/>
                    <a:pt x="2405" y="1416"/>
                    <a:pt x="2144" y="1626"/>
                  </a:cubicBezTo>
                  <a:cubicBezTo>
                    <a:pt x="1887" y="1849"/>
                    <a:pt x="1636" y="2079"/>
                    <a:pt x="1403" y="2327"/>
                  </a:cubicBezTo>
                  <a:cubicBezTo>
                    <a:pt x="1237" y="2530"/>
                    <a:pt x="1078" y="2733"/>
                    <a:pt x="929" y="2946"/>
                  </a:cubicBezTo>
                  <a:cubicBezTo>
                    <a:pt x="922" y="2957"/>
                    <a:pt x="912" y="2970"/>
                    <a:pt x="905" y="2981"/>
                  </a:cubicBezTo>
                  <a:cubicBezTo>
                    <a:pt x="901" y="2987"/>
                    <a:pt x="898" y="2994"/>
                    <a:pt x="892" y="3001"/>
                  </a:cubicBezTo>
                  <a:cubicBezTo>
                    <a:pt x="878" y="3021"/>
                    <a:pt x="864" y="3038"/>
                    <a:pt x="851" y="3059"/>
                  </a:cubicBezTo>
                  <a:cubicBezTo>
                    <a:pt x="848" y="3065"/>
                    <a:pt x="840" y="3072"/>
                    <a:pt x="834" y="3082"/>
                  </a:cubicBezTo>
                  <a:cubicBezTo>
                    <a:pt x="823" y="3099"/>
                    <a:pt x="814" y="3115"/>
                    <a:pt x="800" y="3132"/>
                  </a:cubicBezTo>
                  <a:cubicBezTo>
                    <a:pt x="810" y="3123"/>
                    <a:pt x="817" y="3109"/>
                    <a:pt x="827" y="3095"/>
                  </a:cubicBezTo>
                  <a:lnTo>
                    <a:pt x="827" y="3095"/>
                  </a:lnTo>
                  <a:cubicBezTo>
                    <a:pt x="590" y="3454"/>
                    <a:pt x="360" y="3817"/>
                    <a:pt x="116" y="4176"/>
                  </a:cubicBezTo>
                  <a:cubicBezTo>
                    <a:pt x="79" y="4237"/>
                    <a:pt x="42" y="4301"/>
                    <a:pt x="1" y="4362"/>
                  </a:cubicBezTo>
                  <a:cubicBezTo>
                    <a:pt x="85" y="4247"/>
                    <a:pt x="167" y="4131"/>
                    <a:pt x="254" y="4023"/>
                  </a:cubicBezTo>
                  <a:cubicBezTo>
                    <a:pt x="397" y="3851"/>
                    <a:pt x="549" y="3684"/>
                    <a:pt x="701" y="3518"/>
                  </a:cubicBezTo>
                  <a:cubicBezTo>
                    <a:pt x="783" y="3431"/>
                    <a:pt x="864" y="3343"/>
                    <a:pt x="949" y="3262"/>
                  </a:cubicBezTo>
                  <a:cubicBezTo>
                    <a:pt x="1034" y="3184"/>
                    <a:pt x="1118" y="3109"/>
                    <a:pt x="1206" y="3031"/>
                  </a:cubicBezTo>
                  <a:cubicBezTo>
                    <a:pt x="1494" y="2804"/>
                    <a:pt x="1799" y="2591"/>
                    <a:pt x="2111" y="2398"/>
                  </a:cubicBezTo>
                  <a:cubicBezTo>
                    <a:pt x="2331" y="2266"/>
                    <a:pt x="2550" y="2140"/>
                    <a:pt x="2778" y="2022"/>
                  </a:cubicBezTo>
                  <a:cubicBezTo>
                    <a:pt x="2987" y="1913"/>
                    <a:pt x="3197" y="1819"/>
                    <a:pt x="3411" y="1721"/>
                  </a:cubicBezTo>
                  <a:cubicBezTo>
                    <a:pt x="3617" y="1629"/>
                    <a:pt x="3834" y="1562"/>
                    <a:pt x="4047" y="1490"/>
                  </a:cubicBezTo>
                  <a:cubicBezTo>
                    <a:pt x="4264" y="1416"/>
                    <a:pt x="4477" y="1348"/>
                    <a:pt x="4694" y="1280"/>
                  </a:cubicBezTo>
                  <a:lnTo>
                    <a:pt x="4694" y="1280"/>
                  </a:lnTo>
                  <a:cubicBezTo>
                    <a:pt x="4694" y="1280"/>
                    <a:pt x="4694" y="1281"/>
                    <a:pt x="4694" y="1281"/>
                  </a:cubicBezTo>
                  <a:lnTo>
                    <a:pt x="4694" y="1281"/>
                  </a:lnTo>
                  <a:cubicBezTo>
                    <a:pt x="4695" y="1280"/>
                    <a:pt x="4696" y="1280"/>
                    <a:pt x="4697" y="1280"/>
                  </a:cubicBezTo>
                  <a:cubicBezTo>
                    <a:pt x="4701" y="1278"/>
                    <a:pt x="4707" y="1278"/>
                    <a:pt x="4712" y="1277"/>
                  </a:cubicBezTo>
                  <a:lnTo>
                    <a:pt x="4712" y="1277"/>
                  </a:lnTo>
                  <a:cubicBezTo>
                    <a:pt x="4710" y="1278"/>
                    <a:pt x="4707" y="1279"/>
                    <a:pt x="4704" y="1280"/>
                  </a:cubicBezTo>
                  <a:cubicBezTo>
                    <a:pt x="4846" y="1240"/>
                    <a:pt x="4992" y="1210"/>
                    <a:pt x="5138" y="1179"/>
                  </a:cubicBezTo>
                  <a:cubicBezTo>
                    <a:pt x="5266" y="1152"/>
                    <a:pt x="5399" y="1124"/>
                    <a:pt x="5530" y="1101"/>
                  </a:cubicBezTo>
                  <a:cubicBezTo>
                    <a:pt x="5724" y="1071"/>
                    <a:pt x="5916" y="1063"/>
                    <a:pt x="6110" y="1057"/>
                  </a:cubicBezTo>
                  <a:cubicBezTo>
                    <a:pt x="6285" y="1057"/>
                    <a:pt x="6465" y="1057"/>
                    <a:pt x="6644" y="1054"/>
                  </a:cubicBezTo>
                  <a:cubicBezTo>
                    <a:pt x="6693" y="1053"/>
                    <a:pt x="6741" y="1052"/>
                    <a:pt x="6790" y="1052"/>
                  </a:cubicBezTo>
                  <a:cubicBezTo>
                    <a:pt x="6887" y="1052"/>
                    <a:pt x="6984" y="1055"/>
                    <a:pt x="7081" y="1063"/>
                  </a:cubicBezTo>
                  <a:cubicBezTo>
                    <a:pt x="7203" y="1077"/>
                    <a:pt x="7325" y="1094"/>
                    <a:pt x="7447" y="1104"/>
                  </a:cubicBezTo>
                  <a:cubicBezTo>
                    <a:pt x="7572" y="1115"/>
                    <a:pt x="7698" y="1121"/>
                    <a:pt x="7823" y="1135"/>
                  </a:cubicBezTo>
                  <a:cubicBezTo>
                    <a:pt x="7979" y="1152"/>
                    <a:pt x="8131" y="1179"/>
                    <a:pt x="8287" y="1199"/>
                  </a:cubicBezTo>
                  <a:cubicBezTo>
                    <a:pt x="8432" y="1219"/>
                    <a:pt x="8578" y="1226"/>
                    <a:pt x="8720" y="1240"/>
                  </a:cubicBezTo>
                  <a:cubicBezTo>
                    <a:pt x="8781" y="1250"/>
                    <a:pt x="8842" y="1260"/>
                    <a:pt x="8900" y="1271"/>
                  </a:cubicBezTo>
                  <a:cubicBezTo>
                    <a:pt x="9001" y="1297"/>
                    <a:pt x="9099" y="1328"/>
                    <a:pt x="9201" y="1352"/>
                  </a:cubicBezTo>
                  <a:cubicBezTo>
                    <a:pt x="9311" y="1378"/>
                    <a:pt x="9422" y="1400"/>
                    <a:pt x="9530" y="1426"/>
                  </a:cubicBezTo>
                  <a:lnTo>
                    <a:pt x="9530" y="1426"/>
                  </a:lnTo>
                  <a:cubicBezTo>
                    <a:pt x="9536" y="1426"/>
                    <a:pt x="9543" y="1426"/>
                    <a:pt x="9550" y="1429"/>
                  </a:cubicBezTo>
                  <a:cubicBezTo>
                    <a:pt x="9551" y="1429"/>
                    <a:pt x="9552" y="1429"/>
                    <a:pt x="9554" y="1429"/>
                  </a:cubicBezTo>
                  <a:lnTo>
                    <a:pt x="9554" y="1429"/>
                  </a:lnTo>
                  <a:cubicBezTo>
                    <a:pt x="9553" y="1429"/>
                    <a:pt x="9553" y="1429"/>
                    <a:pt x="9553" y="1429"/>
                  </a:cubicBezTo>
                  <a:lnTo>
                    <a:pt x="9553" y="1429"/>
                  </a:lnTo>
                  <a:cubicBezTo>
                    <a:pt x="9554" y="1429"/>
                    <a:pt x="9555" y="1430"/>
                    <a:pt x="9556" y="1430"/>
                  </a:cubicBezTo>
                  <a:lnTo>
                    <a:pt x="9556" y="1430"/>
                  </a:lnTo>
                  <a:cubicBezTo>
                    <a:pt x="9555" y="1430"/>
                    <a:pt x="9554" y="1430"/>
                    <a:pt x="9554" y="1429"/>
                  </a:cubicBezTo>
                  <a:lnTo>
                    <a:pt x="9554" y="1429"/>
                  </a:lnTo>
                  <a:cubicBezTo>
                    <a:pt x="9558" y="1432"/>
                    <a:pt x="9563" y="1433"/>
                    <a:pt x="9568" y="1433"/>
                  </a:cubicBezTo>
                  <a:lnTo>
                    <a:pt x="9568" y="1433"/>
                  </a:lnTo>
                  <a:cubicBezTo>
                    <a:pt x="9564" y="1432"/>
                    <a:pt x="9560" y="1431"/>
                    <a:pt x="9556" y="1430"/>
                  </a:cubicBezTo>
                  <a:lnTo>
                    <a:pt x="9556" y="1430"/>
                  </a:lnTo>
                  <a:cubicBezTo>
                    <a:pt x="9562" y="1431"/>
                    <a:pt x="9569" y="1433"/>
                    <a:pt x="9573" y="1433"/>
                  </a:cubicBezTo>
                  <a:cubicBezTo>
                    <a:pt x="9572" y="1433"/>
                    <a:pt x="9570" y="1433"/>
                    <a:pt x="9568" y="1433"/>
                  </a:cubicBezTo>
                  <a:lnTo>
                    <a:pt x="9568" y="1433"/>
                  </a:lnTo>
                  <a:cubicBezTo>
                    <a:pt x="9671" y="1460"/>
                    <a:pt x="9772" y="1492"/>
                    <a:pt x="9872" y="1531"/>
                  </a:cubicBezTo>
                  <a:cubicBezTo>
                    <a:pt x="9864" y="1527"/>
                    <a:pt x="9861" y="1524"/>
                    <a:pt x="9854" y="1521"/>
                  </a:cubicBezTo>
                  <a:lnTo>
                    <a:pt x="9854" y="1521"/>
                  </a:lnTo>
                  <a:cubicBezTo>
                    <a:pt x="10095" y="1616"/>
                    <a:pt x="10328" y="1721"/>
                    <a:pt x="10569" y="1812"/>
                  </a:cubicBezTo>
                  <a:cubicBezTo>
                    <a:pt x="10836" y="1913"/>
                    <a:pt x="11097" y="2032"/>
                    <a:pt x="11355" y="2165"/>
                  </a:cubicBezTo>
                  <a:cubicBezTo>
                    <a:pt x="11611" y="2307"/>
                    <a:pt x="11876" y="2438"/>
                    <a:pt x="12130" y="2591"/>
                  </a:cubicBezTo>
                  <a:cubicBezTo>
                    <a:pt x="12380" y="2740"/>
                    <a:pt x="12621" y="2916"/>
                    <a:pt x="12861" y="3085"/>
                  </a:cubicBezTo>
                  <a:cubicBezTo>
                    <a:pt x="12858" y="3082"/>
                    <a:pt x="12851" y="3079"/>
                    <a:pt x="12847" y="3075"/>
                  </a:cubicBezTo>
                  <a:lnTo>
                    <a:pt x="12847" y="3075"/>
                  </a:lnTo>
                  <a:cubicBezTo>
                    <a:pt x="13038" y="3214"/>
                    <a:pt x="13227" y="3356"/>
                    <a:pt x="13399" y="3512"/>
                  </a:cubicBezTo>
                  <a:cubicBezTo>
                    <a:pt x="13471" y="3576"/>
                    <a:pt x="13538" y="3654"/>
                    <a:pt x="13616" y="3712"/>
                  </a:cubicBezTo>
                  <a:cubicBezTo>
                    <a:pt x="13528" y="3573"/>
                    <a:pt x="13437" y="3437"/>
                    <a:pt x="13338" y="3306"/>
                  </a:cubicBezTo>
                  <a:cubicBezTo>
                    <a:pt x="12939" y="2801"/>
                    <a:pt x="12516" y="2317"/>
                    <a:pt x="12069" y="1853"/>
                  </a:cubicBezTo>
                  <a:cubicBezTo>
                    <a:pt x="11994" y="1782"/>
                    <a:pt x="11920" y="1710"/>
                    <a:pt x="11842" y="1646"/>
                  </a:cubicBezTo>
                  <a:cubicBezTo>
                    <a:pt x="11534" y="1426"/>
                    <a:pt x="11205" y="1230"/>
                    <a:pt x="10877" y="1043"/>
                  </a:cubicBezTo>
                  <a:cubicBezTo>
                    <a:pt x="10633" y="908"/>
                    <a:pt x="10379" y="793"/>
                    <a:pt x="10122" y="691"/>
                  </a:cubicBezTo>
                  <a:lnTo>
                    <a:pt x="10122" y="691"/>
                  </a:lnTo>
                  <a:cubicBezTo>
                    <a:pt x="10125" y="691"/>
                    <a:pt x="10128" y="694"/>
                    <a:pt x="10136" y="694"/>
                  </a:cubicBezTo>
                  <a:cubicBezTo>
                    <a:pt x="9844" y="583"/>
                    <a:pt x="9556" y="461"/>
                    <a:pt x="9265" y="346"/>
                  </a:cubicBezTo>
                  <a:cubicBezTo>
                    <a:pt x="9117" y="288"/>
                    <a:pt x="8961" y="248"/>
                    <a:pt x="8804" y="207"/>
                  </a:cubicBezTo>
                  <a:cubicBezTo>
                    <a:pt x="8795" y="204"/>
                    <a:pt x="8784" y="200"/>
                    <a:pt x="8774" y="197"/>
                  </a:cubicBezTo>
                  <a:cubicBezTo>
                    <a:pt x="8764" y="197"/>
                    <a:pt x="8761" y="204"/>
                    <a:pt x="8754" y="204"/>
                  </a:cubicBezTo>
                  <a:cubicBezTo>
                    <a:pt x="8723" y="194"/>
                    <a:pt x="8693" y="180"/>
                    <a:pt x="8662" y="169"/>
                  </a:cubicBezTo>
                  <a:cubicBezTo>
                    <a:pt x="8625" y="160"/>
                    <a:pt x="8588" y="153"/>
                    <a:pt x="8548" y="149"/>
                  </a:cubicBezTo>
                  <a:cubicBezTo>
                    <a:pt x="8548" y="146"/>
                    <a:pt x="8544" y="146"/>
                    <a:pt x="8544" y="146"/>
                  </a:cubicBezTo>
                  <a:cubicBezTo>
                    <a:pt x="8462" y="129"/>
                    <a:pt x="8385" y="113"/>
                    <a:pt x="8307" y="96"/>
                  </a:cubicBezTo>
                  <a:cubicBezTo>
                    <a:pt x="8253" y="82"/>
                    <a:pt x="8195" y="68"/>
                    <a:pt x="8137" y="61"/>
                  </a:cubicBezTo>
                  <a:cubicBezTo>
                    <a:pt x="8128" y="60"/>
                    <a:pt x="8118" y="59"/>
                    <a:pt x="8108" y="59"/>
                  </a:cubicBezTo>
                  <a:cubicBezTo>
                    <a:pt x="8095" y="59"/>
                    <a:pt x="8082" y="61"/>
                    <a:pt x="8070" y="65"/>
                  </a:cubicBezTo>
                  <a:cubicBezTo>
                    <a:pt x="7918" y="38"/>
                    <a:pt x="7765" y="21"/>
                    <a:pt x="7609" y="7"/>
                  </a:cubicBezTo>
                  <a:cubicBezTo>
                    <a:pt x="7455" y="3"/>
                    <a:pt x="7300" y="0"/>
                    <a:pt x="7145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10954666" y="3736752"/>
              <a:ext cx="71446" cy="70831"/>
            </a:xfrm>
            <a:custGeom>
              <a:avLst/>
              <a:gdLst/>
              <a:ahLst/>
              <a:cxnLst/>
              <a:rect l="l" t="t" r="r" b="b"/>
              <a:pathLst>
                <a:path w="698" h="692" extrusionOk="0">
                  <a:moveTo>
                    <a:pt x="350" y="1"/>
                  </a:moveTo>
                  <a:cubicBezTo>
                    <a:pt x="163" y="1"/>
                    <a:pt x="7" y="152"/>
                    <a:pt x="4" y="339"/>
                  </a:cubicBezTo>
                  <a:cubicBezTo>
                    <a:pt x="0" y="526"/>
                    <a:pt x="153" y="688"/>
                    <a:pt x="343" y="692"/>
                  </a:cubicBezTo>
                  <a:cubicBezTo>
                    <a:pt x="345" y="692"/>
                    <a:pt x="347" y="692"/>
                    <a:pt x="349" y="692"/>
                  </a:cubicBezTo>
                  <a:cubicBezTo>
                    <a:pt x="535" y="692"/>
                    <a:pt x="691" y="540"/>
                    <a:pt x="694" y="353"/>
                  </a:cubicBezTo>
                  <a:cubicBezTo>
                    <a:pt x="698" y="167"/>
                    <a:pt x="546" y="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10895811" y="3640435"/>
              <a:ext cx="71446" cy="70729"/>
            </a:xfrm>
            <a:custGeom>
              <a:avLst/>
              <a:gdLst/>
              <a:ahLst/>
              <a:cxnLst/>
              <a:rect l="l" t="t" r="r" b="b"/>
              <a:pathLst>
                <a:path w="698" h="691" extrusionOk="0">
                  <a:moveTo>
                    <a:pt x="349" y="0"/>
                  </a:moveTo>
                  <a:cubicBezTo>
                    <a:pt x="166" y="0"/>
                    <a:pt x="7" y="152"/>
                    <a:pt x="3" y="339"/>
                  </a:cubicBezTo>
                  <a:cubicBezTo>
                    <a:pt x="0" y="528"/>
                    <a:pt x="155" y="691"/>
                    <a:pt x="342" y="691"/>
                  </a:cubicBezTo>
                  <a:cubicBezTo>
                    <a:pt x="345" y="691"/>
                    <a:pt x="347" y="691"/>
                    <a:pt x="350" y="691"/>
                  </a:cubicBezTo>
                  <a:cubicBezTo>
                    <a:pt x="536" y="691"/>
                    <a:pt x="691" y="540"/>
                    <a:pt x="694" y="353"/>
                  </a:cubicBezTo>
                  <a:cubicBezTo>
                    <a:pt x="697" y="167"/>
                    <a:pt x="545" y="4"/>
                    <a:pt x="355" y="0"/>
                  </a:cubicBezTo>
                  <a:cubicBezTo>
                    <a:pt x="353" y="0"/>
                    <a:pt x="351" y="0"/>
                    <a:pt x="34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11000420" y="3636647"/>
              <a:ext cx="71855" cy="70831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52" y="0"/>
                  </a:moveTo>
                  <a:cubicBezTo>
                    <a:pt x="165" y="0"/>
                    <a:pt x="11" y="152"/>
                    <a:pt x="7" y="339"/>
                  </a:cubicBezTo>
                  <a:cubicBezTo>
                    <a:pt x="0" y="525"/>
                    <a:pt x="156" y="687"/>
                    <a:pt x="346" y="691"/>
                  </a:cubicBezTo>
                  <a:cubicBezTo>
                    <a:pt x="348" y="691"/>
                    <a:pt x="350" y="691"/>
                    <a:pt x="352" y="691"/>
                  </a:cubicBezTo>
                  <a:cubicBezTo>
                    <a:pt x="535" y="691"/>
                    <a:pt x="694" y="540"/>
                    <a:pt x="698" y="352"/>
                  </a:cubicBezTo>
                  <a:cubicBezTo>
                    <a:pt x="702" y="163"/>
                    <a:pt x="546" y="1"/>
                    <a:pt x="360" y="1"/>
                  </a:cubicBezTo>
                  <a:cubicBezTo>
                    <a:pt x="357" y="0"/>
                    <a:pt x="355" y="0"/>
                    <a:pt x="352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10924881" y="2323415"/>
              <a:ext cx="71446" cy="70729"/>
            </a:xfrm>
            <a:custGeom>
              <a:avLst/>
              <a:gdLst/>
              <a:ahLst/>
              <a:cxnLst/>
              <a:rect l="l" t="t" r="r" b="b"/>
              <a:pathLst>
                <a:path w="698" h="691" extrusionOk="0">
                  <a:moveTo>
                    <a:pt x="356" y="0"/>
                  </a:moveTo>
                  <a:cubicBezTo>
                    <a:pt x="166" y="0"/>
                    <a:pt x="7" y="149"/>
                    <a:pt x="4" y="339"/>
                  </a:cubicBezTo>
                  <a:cubicBezTo>
                    <a:pt x="1" y="528"/>
                    <a:pt x="152" y="691"/>
                    <a:pt x="343" y="691"/>
                  </a:cubicBezTo>
                  <a:cubicBezTo>
                    <a:pt x="345" y="691"/>
                    <a:pt x="347" y="691"/>
                    <a:pt x="349" y="691"/>
                  </a:cubicBezTo>
                  <a:cubicBezTo>
                    <a:pt x="535" y="691"/>
                    <a:pt x="691" y="540"/>
                    <a:pt x="695" y="352"/>
                  </a:cubicBezTo>
                  <a:cubicBezTo>
                    <a:pt x="698" y="166"/>
                    <a:pt x="542" y="3"/>
                    <a:pt x="356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10983121" y="2239483"/>
              <a:ext cx="71753" cy="70831"/>
            </a:xfrm>
            <a:custGeom>
              <a:avLst/>
              <a:gdLst/>
              <a:ahLst/>
              <a:cxnLst/>
              <a:rect l="l" t="t" r="r" b="b"/>
              <a:pathLst>
                <a:path w="701" h="692" extrusionOk="0">
                  <a:moveTo>
                    <a:pt x="350" y="1"/>
                  </a:moveTo>
                  <a:cubicBezTo>
                    <a:pt x="166" y="1"/>
                    <a:pt x="7" y="152"/>
                    <a:pt x="4" y="339"/>
                  </a:cubicBezTo>
                  <a:cubicBezTo>
                    <a:pt x="0" y="526"/>
                    <a:pt x="156" y="689"/>
                    <a:pt x="343" y="692"/>
                  </a:cubicBezTo>
                  <a:cubicBezTo>
                    <a:pt x="532" y="692"/>
                    <a:pt x="691" y="542"/>
                    <a:pt x="694" y="353"/>
                  </a:cubicBezTo>
                  <a:cubicBezTo>
                    <a:pt x="701" y="164"/>
                    <a:pt x="546" y="1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12835670" y="1116940"/>
              <a:ext cx="71446" cy="70831"/>
            </a:xfrm>
            <a:custGeom>
              <a:avLst/>
              <a:gdLst/>
              <a:ahLst/>
              <a:cxnLst/>
              <a:rect l="l" t="t" r="r" b="b"/>
              <a:pathLst>
                <a:path w="698" h="692" extrusionOk="0">
                  <a:moveTo>
                    <a:pt x="349" y="0"/>
                  </a:moveTo>
                  <a:cubicBezTo>
                    <a:pt x="163" y="0"/>
                    <a:pt x="7" y="151"/>
                    <a:pt x="3" y="339"/>
                  </a:cubicBezTo>
                  <a:cubicBezTo>
                    <a:pt x="0" y="525"/>
                    <a:pt x="152" y="688"/>
                    <a:pt x="342" y="691"/>
                  </a:cubicBezTo>
                  <a:cubicBezTo>
                    <a:pt x="344" y="691"/>
                    <a:pt x="346" y="691"/>
                    <a:pt x="348" y="691"/>
                  </a:cubicBezTo>
                  <a:cubicBezTo>
                    <a:pt x="535" y="691"/>
                    <a:pt x="691" y="540"/>
                    <a:pt x="694" y="352"/>
                  </a:cubicBezTo>
                  <a:cubicBezTo>
                    <a:pt x="697" y="163"/>
                    <a:pt x="541" y="0"/>
                    <a:pt x="355" y="0"/>
                  </a:cubicBezTo>
                  <a:cubicBezTo>
                    <a:pt x="353" y="0"/>
                    <a:pt x="351" y="0"/>
                    <a:pt x="34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13618491" y="3014832"/>
              <a:ext cx="71957" cy="70831"/>
            </a:xfrm>
            <a:custGeom>
              <a:avLst/>
              <a:gdLst/>
              <a:ahLst/>
              <a:cxnLst/>
              <a:rect l="l" t="t" r="r" b="b"/>
              <a:pathLst>
                <a:path w="703" h="692" extrusionOk="0">
                  <a:moveTo>
                    <a:pt x="353" y="1"/>
                  </a:moveTo>
                  <a:cubicBezTo>
                    <a:pt x="166" y="1"/>
                    <a:pt x="12" y="152"/>
                    <a:pt x="7" y="339"/>
                  </a:cubicBezTo>
                  <a:cubicBezTo>
                    <a:pt x="1" y="525"/>
                    <a:pt x="157" y="688"/>
                    <a:pt x="346" y="692"/>
                  </a:cubicBezTo>
                  <a:cubicBezTo>
                    <a:pt x="348" y="692"/>
                    <a:pt x="350" y="692"/>
                    <a:pt x="352" y="692"/>
                  </a:cubicBezTo>
                  <a:cubicBezTo>
                    <a:pt x="536" y="692"/>
                    <a:pt x="695" y="540"/>
                    <a:pt x="698" y="353"/>
                  </a:cubicBezTo>
                  <a:cubicBezTo>
                    <a:pt x="702" y="163"/>
                    <a:pt x="546" y="1"/>
                    <a:pt x="360" y="1"/>
                  </a:cubicBezTo>
                  <a:cubicBezTo>
                    <a:pt x="358" y="1"/>
                    <a:pt x="355" y="1"/>
                    <a:pt x="35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11196944" y="4202678"/>
              <a:ext cx="351189" cy="304411"/>
            </a:xfrm>
            <a:custGeom>
              <a:avLst/>
              <a:gdLst/>
              <a:ahLst/>
              <a:cxnLst/>
              <a:rect l="l" t="t" r="r" b="b"/>
              <a:pathLst>
                <a:path w="3431" h="2974" extrusionOk="0">
                  <a:moveTo>
                    <a:pt x="1637" y="1"/>
                  </a:moveTo>
                  <a:cubicBezTo>
                    <a:pt x="1575" y="1"/>
                    <a:pt x="1514" y="6"/>
                    <a:pt x="1453" y="13"/>
                  </a:cubicBezTo>
                  <a:cubicBezTo>
                    <a:pt x="1433" y="13"/>
                    <a:pt x="1416" y="17"/>
                    <a:pt x="1399" y="20"/>
                  </a:cubicBezTo>
                  <a:cubicBezTo>
                    <a:pt x="1131" y="67"/>
                    <a:pt x="878" y="193"/>
                    <a:pt x="671" y="369"/>
                  </a:cubicBezTo>
                  <a:cubicBezTo>
                    <a:pt x="492" y="531"/>
                    <a:pt x="309" y="708"/>
                    <a:pt x="193" y="921"/>
                  </a:cubicBezTo>
                  <a:cubicBezTo>
                    <a:pt x="89" y="1114"/>
                    <a:pt x="1" y="1330"/>
                    <a:pt x="14" y="1554"/>
                  </a:cubicBezTo>
                  <a:cubicBezTo>
                    <a:pt x="24" y="1771"/>
                    <a:pt x="62" y="1984"/>
                    <a:pt x="149" y="2180"/>
                  </a:cubicBezTo>
                  <a:cubicBezTo>
                    <a:pt x="184" y="2258"/>
                    <a:pt x="227" y="2329"/>
                    <a:pt x="271" y="2404"/>
                  </a:cubicBezTo>
                  <a:cubicBezTo>
                    <a:pt x="451" y="2502"/>
                    <a:pt x="634" y="2590"/>
                    <a:pt x="817" y="2678"/>
                  </a:cubicBezTo>
                  <a:cubicBezTo>
                    <a:pt x="928" y="2726"/>
                    <a:pt x="1037" y="2769"/>
                    <a:pt x="1151" y="2807"/>
                  </a:cubicBezTo>
                  <a:cubicBezTo>
                    <a:pt x="1334" y="2857"/>
                    <a:pt x="1514" y="2905"/>
                    <a:pt x="1694" y="2943"/>
                  </a:cubicBezTo>
                  <a:cubicBezTo>
                    <a:pt x="1792" y="2956"/>
                    <a:pt x="1886" y="2969"/>
                    <a:pt x="1984" y="2973"/>
                  </a:cubicBezTo>
                  <a:cubicBezTo>
                    <a:pt x="2018" y="2973"/>
                    <a:pt x="2052" y="2973"/>
                    <a:pt x="2086" y="2973"/>
                  </a:cubicBezTo>
                  <a:cubicBezTo>
                    <a:pt x="2246" y="2973"/>
                    <a:pt x="2404" y="2968"/>
                    <a:pt x="2564" y="2959"/>
                  </a:cubicBezTo>
                  <a:cubicBezTo>
                    <a:pt x="2608" y="2956"/>
                    <a:pt x="2652" y="2949"/>
                    <a:pt x="2696" y="2943"/>
                  </a:cubicBezTo>
                  <a:cubicBezTo>
                    <a:pt x="2743" y="2929"/>
                    <a:pt x="2791" y="2915"/>
                    <a:pt x="2838" y="2902"/>
                  </a:cubicBezTo>
                  <a:cubicBezTo>
                    <a:pt x="2882" y="2888"/>
                    <a:pt x="2922" y="2878"/>
                    <a:pt x="2967" y="2865"/>
                  </a:cubicBezTo>
                  <a:cubicBezTo>
                    <a:pt x="3008" y="2851"/>
                    <a:pt x="3051" y="2841"/>
                    <a:pt x="3092" y="2827"/>
                  </a:cubicBezTo>
                  <a:cubicBezTo>
                    <a:pt x="3160" y="2800"/>
                    <a:pt x="3227" y="2769"/>
                    <a:pt x="3292" y="2739"/>
                  </a:cubicBezTo>
                  <a:cubicBezTo>
                    <a:pt x="3322" y="2722"/>
                    <a:pt x="3349" y="2702"/>
                    <a:pt x="3380" y="2685"/>
                  </a:cubicBezTo>
                  <a:cubicBezTo>
                    <a:pt x="3417" y="2499"/>
                    <a:pt x="3430" y="2309"/>
                    <a:pt x="3410" y="2123"/>
                  </a:cubicBezTo>
                  <a:cubicBezTo>
                    <a:pt x="3383" y="1872"/>
                    <a:pt x="3319" y="1622"/>
                    <a:pt x="3217" y="1394"/>
                  </a:cubicBezTo>
                  <a:cubicBezTo>
                    <a:pt x="3102" y="1134"/>
                    <a:pt x="2973" y="877"/>
                    <a:pt x="2800" y="650"/>
                  </a:cubicBezTo>
                  <a:cubicBezTo>
                    <a:pt x="2669" y="480"/>
                    <a:pt x="2516" y="301"/>
                    <a:pt x="2323" y="193"/>
                  </a:cubicBezTo>
                  <a:cubicBezTo>
                    <a:pt x="2134" y="88"/>
                    <a:pt x="1927" y="23"/>
                    <a:pt x="1711" y="3"/>
                  </a:cubicBezTo>
                  <a:cubicBezTo>
                    <a:pt x="1686" y="1"/>
                    <a:pt x="1661" y="1"/>
                    <a:pt x="1637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13073034" y="4174121"/>
              <a:ext cx="361936" cy="311372"/>
            </a:xfrm>
            <a:custGeom>
              <a:avLst/>
              <a:gdLst/>
              <a:ahLst/>
              <a:cxnLst/>
              <a:rect l="l" t="t" r="r" b="b"/>
              <a:pathLst>
                <a:path w="3536" h="3042" extrusionOk="0">
                  <a:moveTo>
                    <a:pt x="2102" y="1"/>
                  </a:moveTo>
                  <a:cubicBezTo>
                    <a:pt x="1971" y="1"/>
                    <a:pt x="1839" y="18"/>
                    <a:pt x="1710" y="55"/>
                  </a:cubicBezTo>
                  <a:cubicBezTo>
                    <a:pt x="1687" y="62"/>
                    <a:pt x="1659" y="62"/>
                    <a:pt x="1636" y="72"/>
                  </a:cubicBezTo>
                  <a:cubicBezTo>
                    <a:pt x="1375" y="164"/>
                    <a:pt x="1148" y="340"/>
                    <a:pt x="928" y="502"/>
                  </a:cubicBezTo>
                  <a:cubicBezTo>
                    <a:pt x="610" y="743"/>
                    <a:pt x="339" y="1061"/>
                    <a:pt x="210" y="1443"/>
                  </a:cubicBezTo>
                  <a:cubicBezTo>
                    <a:pt x="163" y="1589"/>
                    <a:pt x="122" y="1738"/>
                    <a:pt x="92" y="1890"/>
                  </a:cubicBezTo>
                  <a:cubicBezTo>
                    <a:pt x="54" y="1975"/>
                    <a:pt x="24" y="2064"/>
                    <a:pt x="1" y="2155"/>
                  </a:cubicBezTo>
                  <a:cubicBezTo>
                    <a:pt x="7" y="2181"/>
                    <a:pt x="14" y="2206"/>
                    <a:pt x="21" y="2233"/>
                  </a:cubicBezTo>
                  <a:cubicBezTo>
                    <a:pt x="41" y="2283"/>
                    <a:pt x="61" y="2334"/>
                    <a:pt x="85" y="2381"/>
                  </a:cubicBezTo>
                  <a:cubicBezTo>
                    <a:pt x="92" y="2392"/>
                    <a:pt x="95" y="2402"/>
                    <a:pt x="102" y="2412"/>
                  </a:cubicBezTo>
                  <a:cubicBezTo>
                    <a:pt x="126" y="2442"/>
                    <a:pt x="146" y="2470"/>
                    <a:pt x="170" y="2500"/>
                  </a:cubicBezTo>
                  <a:cubicBezTo>
                    <a:pt x="196" y="2531"/>
                    <a:pt x="227" y="2558"/>
                    <a:pt x="257" y="2588"/>
                  </a:cubicBezTo>
                  <a:cubicBezTo>
                    <a:pt x="274" y="2602"/>
                    <a:pt x="291" y="2615"/>
                    <a:pt x="309" y="2628"/>
                  </a:cubicBezTo>
                  <a:cubicBezTo>
                    <a:pt x="343" y="2653"/>
                    <a:pt x="379" y="2673"/>
                    <a:pt x="420" y="2693"/>
                  </a:cubicBezTo>
                  <a:cubicBezTo>
                    <a:pt x="546" y="2750"/>
                    <a:pt x="674" y="2801"/>
                    <a:pt x="806" y="2849"/>
                  </a:cubicBezTo>
                  <a:cubicBezTo>
                    <a:pt x="993" y="2910"/>
                    <a:pt x="1179" y="2970"/>
                    <a:pt x="1372" y="3014"/>
                  </a:cubicBezTo>
                  <a:cubicBezTo>
                    <a:pt x="1450" y="3028"/>
                    <a:pt x="1524" y="3035"/>
                    <a:pt x="1602" y="3042"/>
                  </a:cubicBezTo>
                  <a:cubicBezTo>
                    <a:pt x="1687" y="3042"/>
                    <a:pt x="1771" y="3042"/>
                    <a:pt x="1856" y="3035"/>
                  </a:cubicBezTo>
                  <a:cubicBezTo>
                    <a:pt x="1984" y="3018"/>
                    <a:pt x="2113" y="2998"/>
                    <a:pt x="2242" y="2970"/>
                  </a:cubicBezTo>
                  <a:cubicBezTo>
                    <a:pt x="2378" y="2933"/>
                    <a:pt x="2509" y="2892"/>
                    <a:pt x="2642" y="2852"/>
                  </a:cubicBezTo>
                  <a:cubicBezTo>
                    <a:pt x="2655" y="2845"/>
                    <a:pt x="2669" y="2839"/>
                    <a:pt x="2682" y="2831"/>
                  </a:cubicBezTo>
                  <a:cubicBezTo>
                    <a:pt x="2817" y="2727"/>
                    <a:pt x="2946" y="2612"/>
                    <a:pt x="3055" y="2473"/>
                  </a:cubicBezTo>
                  <a:cubicBezTo>
                    <a:pt x="3345" y="2104"/>
                    <a:pt x="3536" y="1612"/>
                    <a:pt x="3505" y="1135"/>
                  </a:cubicBezTo>
                  <a:cubicBezTo>
                    <a:pt x="3492" y="918"/>
                    <a:pt x="3410" y="678"/>
                    <a:pt x="3264" y="512"/>
                  </a:cubicBezTo>
                  <a:cubicBezTo>
                    <a:pt x="3153" y="387"/>
                    <a:pt x="3014" y="289"/>
                    <a:pt x="2865" y="207"/>
                  </a:cubicBezTo>
                  <a:cubicBezTo>
                    <a:pt x="2842" y="194"/>
                    <a:pt x="2821" y="177"/>
                    <a:pt x="2794" y="164"/>
                  </a:cubicBezTo>
                  <a:cubicBezTo>
                    <a:pt x="2578" y="59"/>
                    <a:pt x="2341" y="1"/>
                    <a:pt x="2102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11607291" y="4275761"/>
              <a:ext cx="18527" cy="51383"/>
            </a:xfrm>
            <a:custGeom>
              <a:avLst/>
              <a:gdLst/>
              <a:ahLst/>
              <a:cxnLst/>
              <a:rect l="l" t="t" r="r" b="b"/>
              <a:pathLst>
                <a:path w="181" h="502" extrusionOk="0">
                  <a:moveTo>
                    <a:pt x="126" y="0"/>
                  </a:moveTo>
                  <a:cubicBezTo>
                    <a:pt x="38" y="102"/>
                    <a:pt x="1" y="258"/>
                    <a:pt x="71" y="380"/>
                  </a:cubicBezTo>
                  <a:cubicBezTo>
                    <a:pt x="102" y="430"/>
                    <a:pt x="140" y="471"/>
                    <a:pt x="180" y="502"/>
                  </a:cubicBezTo>
                  <a:cubicBezTo>
                    <a:pt x="180" y="468"/>
                    <a:pt x="180" y="430"/>
                    <a:pt x="177" y="396"/>
                  </a:cubicBezTo>
                  <a:cubicBezTo>
                    <a:pt x="166" y="264"/>
                    <a:pt x="146" y="132"/>
                    <a:pt x="126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11658981" y="4274635"/>
              <a:ext cx="1351836" cy="282916"/>
            </a:xfrm>
            <a:custGeom>
              <a:avLst/>
              <a:gdLst/>
              <a:ahLst/>
              <a:cxnLst/>
              <a:rect l="l" t="t" r="r" b="b"/>
              <a:pathLst>
                <a:path w="13207" h="2764" extrusionOk="0">
                  <a:moveTo>
                    <a:pt x="12926" y="1"/>
                  </a:moveTo>
                  <a:cubicBezTo>
                    <a:pt x="12894" y="1"/>
                    <a:pt x="12861" y="6"/>
                    <a:pt x="12830" y="18"/>
                  </a:cubicBezTo>
                  <a:cubicBezTo>
                    <a:pt x="12776" y="38"/>
                    <a:pt x="12728" y="62"/>
                    <a:pt x="12681" y="89"/>
                  </a:cubicBezTo>
                  <a:cubicBezTo>
                    <a:pt x="12593" y="133"/>
                    <a:pt x="12501" y="174"/>
                    <a:pt x="12414" y="214"/>
                  </a:cubicBezTo>
                  <a:cubicBezTo>
                    <a:pt x="12292" y="258"/>
                    <a:pt x="12170" y="299"/>
                    <a:pt x="12048" y="340"/>
                  </a:cubicBezTo>
                  <a:cubicBezTo>
                    <a:pt x="11909" y="387"/>
                    <a:pt x="11773" y="438"/>
                    <a:pt x="11634" y="479"/>
                  </a:cubicBezTo>
                  <a:cubicBezTo>
                    <a:pt x="11459" y="522"/>
                    <a:pt x="11279" y="557"/>
                    <a:pt x="11103" y="594"/>
                  </a:cubicBezTo>
                  <a:cubicBezTo>
                    <a:pt x="10914" y="635"/>
                    <a:pt x="10724" y="675"/>
                    <a:pt x="10531" y="709"/>
                  </a:cubicBezTo>
                  <a:cubicBezTo>
                    <a:pt x="10345" y="739"/>
                    <a:pt x="10159" y="756"/>
                    <a:pt x="9976" y="793"/>
                  </a:cubicBezTo>
                  <a:cubicBezTo>
                    <a:pt x="9790" y="830"/>
                    <a:pt x="9603" y="874"/>
                    <a:pt x="9417" y="902"/>
                  </a:cubicBezTo>
                  <a:cubicBezTo>
                    <a:pt x="9430" y="902"/>
                    <a:pt x="9447" y="899"/>
                    <a:pt x="9460" y="899"/>
                  </a:cubicBezTo>
                  <a:cubicBezTo>
                    <a:pt x="9008" y="951"/>
                    <a:pt x="8552" y="1001"/>
                    <a:pt x="8096" y="1057"/>
                  </a:cubicBezTo>
                  <a:lnTo>
                    <a:pt x="8096" y="1057"/>
                  </a:lnTo>
                  <a:cubicBezTo>
                    <a:pt x="8096" y="1057"/>
                    <a:pt x="8096" y="1057"/>
                    <a:pt x="8096" y="1057"/>
                  </a:cubicBezTo>
                  <a:cubicBezTo>
                    <a:pt x="8095" y="1057"/>
                    <a:pt x="8095" y="1057"/>
                    <a:pt x="8094" y="1057"/>
                  </a:cubicBezTo>
                  <a:lnTo>
                    <a:pt x="8094" y="1057"/>
                  </a:lnTo>
                  <a:cubicBezTo>
                    <a:pt x="8095" y="1057"/>
                    <a:pt x="8095" y="1057"/>
                    <a:pt x="8096" y="1057"/>
                  </a:cubicBezTo>
                  <a:lnTo>
                    <a:pt x="8096" y="1057"/>
                  </a:lnTo>
                  <a:cubicBezTo>
                    <a:pt x="8092" y="1057"/>
                    <a:pt x="8089" y="1058"/>
                    <a:pt x="8085" y="1058"/>
                  </a:cubicBezTo>
                  <a:lnTo>
                    <a:pt x="8085" y="1058"/>
                  </a:lnTo>
                  <a:cubicBezTo>
                    <a:pt x="8088" y="1058"/>
                    <a:pt x="8091" y="1058"/>
                    <a:pt x="8094" y="1057"/>
                  </a:cubicBezTo>
                  <a:lnTo>
                    <a:pt x="8094" y="1057"/>
                  </a:lnTo>
                  <a:cubicBezTo>
                    <a:pt x="8089" y="1058"/>
                    <a:pt x="8085" y="1059"/>
                    <a:pt x="8080" y="1059"/>
                  </a:cubicBezTo>
                  <a:lnTo>
                    <a:pt x="8080" y="1059"/>
                  </a:lnTo>
                  <a:cubicBezTo>
                    <a:pt x="8082" y="1059"/>
                    <a:pt x="8083" y="1059"/>
                    <a:pt x="8085" y="1058"/>
                  </a:cubicBezTo>
                  <a:lnTo>
                    <a:pt x="8085" y="1058"/>
                  </a:lnTo>
                  <a:cubicBezTo>
                    <a:pt x="7476" y="1118"/>
                    <a:pt x="6864" y="1138"/>
                    <a:pt x="6250" y="1146"/>
                  </a:cubicBezTo>
                  <a:cubicBezTo>
                    <a:pt x="6068" y="1146"/>
                    <a:pt x="5882" y="1142"/>
                    <a:pt x="5699" y="1129"/>
                  </a:cubicBezTo>
                  <a:cubicBezTo>
                    <a:pt x="5499" y="1115"/>
                    <a:pt x="5303" y="1098"/>
                    <a:pt x="5103" y="1082"/>
                  </a:cubicBezTo>
                  <a:cubicBezTo>
                    <a:pt x="4731" y="1051"/>
                    <a:pt x="4361" y="1017"/>
                    <a:pt x="3989" y="963"/>
                  </a:cubicBezTo>
                  <a:cubicBezTo>
                    <a:pt x="3582" y="895"/>
                    <a:pt x="3179" y="807"/>
                    <a:pt x="2776" y="736"/>
                  </a:cubicBezTo>
                  <a:cubicBezTo>
                    <a:pt x="2394" y="668"/>
                    <a:pt x="1998" y="627"/>
                    <a:pt x="1622" y="519"/>
                  </a:cubicBezTo>
                  <a:cubicBezTo>
                    <a:pt x="1541" y="496"/>
                    <a:pt x="1456" y="472"/>
                    <a:pt x="1371" y="448"/>
                  </a:cubicBezTo>
                  <a:cubicBezTo>
                    <a:pt x="1145" y="370"/>
                    <a:pt x="918" y="289"/>
                    <a:pt x="694" y="201"/>
                  </a:cubicBezTo>
                  <a:cubicBezTo>
                    <a:pt x="572" y="150"/>
                    <a:pt x="454" y="102"/>
                    <a:pt x="332" y="55"/>
                  </a:cubicBezTo>
                  <a:lnTo>
                    <a:pt x="332" y="55"/>
                  </a:lnTo>
                  <a:cubicBezTo>
                    <a:pt x="342" y="140"/>
                    <a:pt x="349" y="221"/>
                    <a:pt x="355" y="302"/>
                  </a:cubicBezTo>
                  <a:cubicBezTo>
                    <a:pt x="372" y="479"/>
                    <a:pt x="376" y="655"/>
                    <a:pt x="342" y="827"/>
                  </a:cubicBezTo>
                  <a:cubicBezTo>
                    <a:pt x="315" y="966"/>
                    <a:pt x="274" y="1102"/>
                    <a:pt x="230" y="1237"/>
                  </a:cubicBezTo>
                  <a:cubicBezTo>
                    <a:pt x="169" y="1420"/>
                    <a:pt x="91" y="1596"/>
                    <a:pt x="4" y="1765"/>
                  </a:cubicBezTo>
                  <a:lnTo>
                    <a:pt x="0" y="1765"/>
                  </a:lnTo>
                  <a:cubicBezTo>
                    <a:pt x="4" y="1768"/>
                    <a:pt x="10" y="1768"/>
                    <a:pt x="13" y="1772"/>
                  </a:cubicBezTo>
                  <a:cubicBezTo>
                    <a:pt x="146" y="1809"/>
                    <a:pt x="274" y="1846"/>
                    <a:pt x="403" y="1894"/>
                  </a:cubicBezTo>
                  <a:cubicBezTo>
                    <a:pt x="532" y="1935"/>
                    <a:pt x="657" y="1988"/>
                    <a:pt x="785" y="2043"/>
                  </a:cubicBezTo>
                  <a:cubicBezTo>
                    <a:pt x="958" y="2107"/>
                    <a:pt x="1135" y="2168"/>
                    <a:pt x="1310" y="2223"/>
                  </a:cubicBezTo>
                  <a:cubicBezTo>
                    <a:pt x="1713" y="2304"/>
                    <a:pt x="2123" y="2354"/>
                    <a:pt x="2526" y="2435"/>
                  </a:cubicBezTo>
                  <a:cubicBezTo>
                    <a:pt x="2715" y="2473"/>
                    <a:pt x="2909" y="2513"/>
                    <a:pt x="3098" y="2551"/>
                  </a:cubicBezTo>
                  <a:cubicBezTo>
                    <a:pt x="3298" y="2588"/>
                    <a:pt x="3498" y="2618"/>
                    <a:pt x="3698" y="2642"/>
                  </a:cubicBezTo>
                  <a:cubicBezTo>
                    <a:pt x="3969" y="2666"/>
                    <a:pt x="4243" y="2700"/>
                    <a:pt x="4514" y="2717"/>
                  </a:cubicBezTo>
                  <a:cubicBezTo>
                    <a:pt x="4812" y="2734"/>
                    <a:pt x="5109" y="2737"/>
                    <a:pt x="5408" y="2740"/>
                  </a:cubicBezTo>
                  <a:cubicBezTo>
                    <a:pt x="5881" y="2749"/>
                    <a:pt x="6355" y="2763"/>
                    <a:pt x="6828" y="2763"/>
                  </a:cubicBezTo>
                  <a:cubicBezTo>
                    <a:pt x="6944" y="2763"/>
                    <a:pt x="7060" y="2763"/>
                    <a:pt x="7175" y="2760"/>
                  </a:cubicBezTo>
                  <a:cubicBezTo>
                    <a:pt x="7599" y="2740"/>
                    <a:pt x="8018" y="2713"/>
                    <a:pt x="8441" y="2696"/>
                  </a:cubicBezTo>
                  <a:cubicBezTo>
                    <a:pt x="8851" y="2679"/>
                    <a:pt x="9257" y="2618"/>
                    <a:pt x="9664" y="2557"/>
                  </a:cubicBezTo>
                  <a:cubicBezTo>
                    <a:pt x="9979" y="2504"/>
                    <a:pt x="10293" y="2439"/>
                    <a:pt x="10606" y="2368"/>
                  </a:cubicBezTo>
                  <a:cubicBezTo>
                    <a:pt x="10923" y="2296"/>
                    <a:pt x="11239" y="2229"/>
                    <a:pt x="11550" y="2138"/>
                  </a:cubicBezTo>
                  <a:cubicBezTo>
                    <a:pt x="11851" y="2046"/>
                    <a:pt x="12153" y="1945"/>
                    <a:pt x="12447" y="1836"/>
                  </a:cubicBezTo>
                  <a:cubicBezTo>
                    <a:pt x="12705" y="1745"/>
                    <a:pt x="12948" y="1623"/>
                    <a:pt x="13206" y="1535"/>
                  </a:cubicBezTo>
                  <a:cubicBezTo>
                    <a:pt x="13084" y="1199"/>
                    <a:pt x="13036" y="844"/>
                    <a:pt x="13033" y="488"/>
                  </a:cubicBezTo>
                  <a:cubicBezTo>
                    <a:pt x="13033" y="333"/>
                    <a:pt x="13036" y="180"/>
                    <a:pt x="13047" y="25"/>
                  </a:cubicBezTo>
                  <a:cubicBezTo>
                    <a:pt x="13009" y="10"/>
                    <a:pt x="12968" y="1"/>
                    <a:pt x="1292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12745494" y="4191112"/>
              <a:ext cx="71548" cy="70831"/>
            </a:xfrm>
            <a:custGeom>
              <a:avLst/>
              <a:gdLst/>
              <a:ahLst/>
              <a:cxnLst/>
              <a:rect l="l" t="t" r="r" b="b"/>
              <a:pathLst>
                <a:path w="699" h="692" extrusionOk="0">
                  <a:moveTo>
                    <a:pt x="350" y="1"/>
                  </a:moveTo>
                  <a:cubicBezTo>
                    <a:pt x="163" y="1"/>
                    <a:pt x="8" y="152"/>
                    <a:pt x="4" y="340"/>
                  </a:cubicBezTo>
                  <a:cubicBezTo>
                    <a:pt x="0" y="526"/>
                    <a:pt x="153" y="688"/>
                    <a:pt x="342" y="692"/>
                  </a:cubicBezTo>
                  <a:cubicBezTo>
                    <a:pt x="344" y="692"/>
                    <a:pt x="346" y="692"/>
                    <a:pt x="348" y="692"/>
                  </a:cubicBezTo>
                  <a:cubicBezTo>
                    <a:pt x="535" y="692"/>
                    <a:pt x="691" y="541"/>
                    <a:pt x="694" y="353"/>
                  </a:cubicBezTo>
                  <a:cubicBezTo>
                    <a:pt x="698" y="167"/>
                    <a:pt x="542" y="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12843551" y="4162759"/>
              <a:ext cx="71548" cy="70831"/>
            </a:xfrm>
            <a:custGeom>
              <a:avLst/>
              <a:gdLst/>
              <a:ahLst/>
              <a:cxnLst/>
              <a:rect l="l" t="t" r="r" b="b"/>
              <a:pathLst>
                <a:path w="699" h="692" extrusionOk="0">
                  <a:moveTo>
                    <a:pt x="349" y="1"/>
                  </a:moveTo>
                  <a:cubicBezTo>
                    <a:pt x="163" y="1"/>
                    <a:pt x="8" y="152"/>
                    <a:pt x="4" y="339"/>
                  </a:cubicBezTo>
                  <a:cubicBezTo>
                    <a:pt x="0" y="525"/>
                    <a:pt x="153" y="687"/>
                    <a:pt x="343" y="691"/>
                  </a:cubicBezTo>
                  <a:cubicBezTo>
                    <a:pt x="345" y="691"/>
                    <a:pt x="347" y="691"/>
                    <a:pt x="348" y="691"/>
                  </a:cubicBezTo>
                  <a:cubicBezTo>
                    <a:pt x="536" y="691"/>
                    <a:pt x="691" y="540"/>
                    <a:pt x="695" y="353"/>
                  </a:cubicBezTo>
                  <a:cubicBezTo>
                    <a:pt x="698" y="166"/>
                    <a:pt x="542" y="4"/>
                    <a:pt x="356" y="1"/>
                  </a:cubicBezTo>
                  <a:cubicBezTo>
                    <a:pt x="354" y="1"/>
                    <a:pt x="351" y="1"/>
                    <a:pt x="349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13896184" y="1709277"/>
              <a:ext cx="2559" cy="1024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21" y="0"/>
                  </a:moveTo>
                  <a:cubicBezTo>
                    <a:pt x="14" y="3"/>
                    <a:pt x="7" y="7"/>
                    <a:pt x="1" y="10"/>
                  </a:cubicBezTo>
                  <a:cubicBezTo>
                    <a:pt x="10" y="7"/>
                    <a:pt x="17" y="3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9950550" y="340465"/>
              <a:ext cx="4950520" cy="1408439"/>
            </a:xfrm>
            <a:custGeom>
              <a:avLst/>
              <a:gdLst/>
              <a:ahLst/>
              <a:cxnLst/>
              <a:rect l="l" t="t" r="r" b="b"/>
              <a:pathLst>
                <a:path w="48365" h="13760" extrusionOk="0">
                  <a:moveTo>
                    <a:pt x="40639" y="12554"/>
                  </a:moveTo>
                  <a:cubicBezTo>
                    <a:pt x="40633" y="12555"/>
                    <a:pt x="40626" y="12558"/>
                    <a:pt x="40621" y="12561"/>
                  </a:cubicBezTo>
                  <a:cubicBezTo>
                    <a:pt x="40627" y="12558"/>
                    <a:pt x="40633" y="12556"/>
                    <a:pt x="40639" y="12554"/>
                  </a:cubicBezTo>
                  <a:close/>
                  <a:moveTo>
                    <a:pt x="39357" y="13058"/>
                  </a:moveTo>
                  <a:cubicBezTo>
                    <a:pt x="39354" y="13058"/>
                    <a:pt x="39354" y="13058"/>
                    <a:pt x="39352" y="13060"/>
                  </a:cubicBezTo>
                  <a:lnTo>
                    <a:pt x="39352" y="13060"/>
                  </a:lnTo>
                  <a:cubicBezTo>
                    <a:pt x="39353" y="13060"/>
                    <a:pt x="39355" y="13059"/>
                    <a:pt x="39357" y="13058"/>
                  </a:cubicBezTo>
                  <a:close/>
                  <a:moveTo>
                    <a:pt x="7640" y="13593"/>
                  </a:moveTo>
                  <a:cubicBezTo>
                    <a:pt x="7645" y="13595"/>
                    <a:pt x="7650" y="13596"/>
                    <a:pt x="7655" y="13597"/>
                  </a:cubicBezTo>
                  <a:lnTo>
                    <a:pt x="7655" y="13597"/>
                  </a:lnTo>
                  <a:cubicBezTo>
                    <a:pt x="7650" y="13595"/>
                    <a:pt x="7645" y="13593"/>
                    <a:pt x="7640" y="13593"/>
                  </a:cubicBezTo>
                  <a:close/>
                  <a:moveTo>
                    <a:pt x="28945" y="1"/>
                  </a:moveTo>
                  <a:cubicBezTo>
                    <a:pt x="28843" y="1"/>
                    <a:pt x="28740" y="2"/>
                    <a:pt x="28637" y="2"/>
                  </a:cubicBezTo>
                  <a:cubicBezTo>
                    <a:pt x="28350" y="5"/>
                    <a:pt x="28061" y="11"/>
                    <a:pt x="27770" y="15"/>
                  </a:cubicBezTo>
                  <a:lnTo>
                    <a:pt x="27817" y="15"/>
                  </a:lnTo>
                  <a:cubicBezTo>
                    <a:pt x="26826" y="15"/>
                    <a:pt x="25834" y="38"/>
                    <a:pt x="24841" y="55"/>
                  </a:cubicBezTo>
                  <a:lnTo>
                    <a:pt x="24299" y="55"/>
                  </a:lnTo>
                  <a:cubicBezTo>
                    <a:pt x="23910" y="55"/>
                    <a:pt x="23521" y="55"/>
                    <a:pt x="23132" y="63"/>
                  </a:cubicBezTo>
                  <a:cubicBezTo>
                    <a:pt x="22759" y="69"/>
                    <a:pt x="22390" y="96"/>
                    <a:pt x="22021" y="124"/>
                  </a:cubicBezTo>
                  <a:cubicBezTo>
                    <a:pt x="21649" y="154"/>
                    <a:pt x="21276" y="215"/>
                    <a:pt x="20903" y="279"/>
                  </a:cubicBezTo>
                  <a:cubicBezTo>
                    <a:pt x="20561" y="333"/>
                    <a:pt x="20219" y="391"/>
                    <a:pt x="19878" y="441"/>
                  </a:cubicBezTo>
                  <a:lnTo>
                    <a:pt x="19887" y="441"/>
                  </a:lnTo>
                  <a:cubicBezTo>
                    <a:pt x="19881" y="441"/>
                    <a:pt x="19870" y="441"/>
                    <a:pt x="19864" y="445"/>
                  </a:cubicBezTo>
                  <a:cubicBezTo>
                    <a:pt x="19859" y="445"/>
                    <a:pt x="19854" y="447"/>
                    <a:pt x="19849" y="448"/>
                  </a:cubicBezTo>
                  <a:lnTo>
                    <a:pt x="19849" y="448"/>
                  </a:lnTo>
                  <a:cubicBezTo>
                    <a:pt x="19851" y="447"/>
                    <a:pt x="19852" y="446"/>
                    <a:pt x="19853" y="445"/>
                  </a:cubicBezTo>
                  <a:lnTo>
                    <a:pt x="19853" y="445"/>
                  </a:lnTo>
                  <a:cubicBezTo>
                    <a:pt x="19193" y="533"/>
                    <a:pt x="18526" y="607"/>
                    <a:pt x="17859" y="665"/>
                  </a:cubicBezTo>
                  <a:cubicBezTo>
                    <a:pt x="17534" y="692"/>
                    <a:pt x="17206" y="705"/>
                    <a:pt x="16877" y="729"/>
                  </a:cubicBezTo>
                  <a:cubicBezTo>
                    <a:pt x="16556" y="753"/>
                    <a:pt x="16230" y="804"/>
                    <a:pt x="15912" y="848"/>
                  </a:cubicBezTo>
                  <a:cubicBezTo>
                    <a:pt x="15611" y="888"/>
                    <a:pt x="15310" y="922"/>
                    <a:pt x="15008" y="966"/>
                  </a:cubicBezTo>
                  <a:lnTo>
                    <a:pt x="15011" y="966"/>
                  </a:lnTo>
                  <a:cubicBezTo>
                    <a:pt x="15002" y="966"/>
                    <a:pt x="14991" y="966"/>
                    <a:pt x="14981" y="970"/>
                  </a:cubicBezTo>
                  <a:cubicBezTo>
                    <a:pt x="14988" y="966"/>
                    <a:pt x="14994" y="966"/>
                    <a:pt x="15002" y="966"/>
                  </a:cubicBezTo>
                  <a:cubicBezTo>
                    <a:pt x="14991" y="966"/>
                    <a:pt x="14981" y="966"/>
                    <a:pt x="14971" y="970"/>
                  </a:cubicBezTo>
                  <a:cubicBezTo>
                    <a:pt x="14968" y="970"/>
                    <a:pt x="14968" y="970"/>
                    <a:pt x="14968" y="973"/>
                  </a:cubicBezTo>
                  <a:lnTo>
                    <a:pt x="14968" y="970"/>
                  </a:lnTo>
                  <a:cubicBezTo>
                    <a:pt x="14680" y="1007"/>
                    <a:pt x="14395" y="1051"/>
                    <a:pt x="14111" y="1102"/>
                  </a:cubicBezTo>
                  <a:cubicBezTo>
                    <a:pt x="13847" y="1146"/>
                    <a:pt x="13586" y="1207"/>
                    <a:pt x="13325" y="1265"/>
                  </a:cubicBezTo>
                  <a:cubicBezTo>
                    <a:pt x="12814" y="1379"/>
                    <a:pt x="12300" y="1488"/>
                    <a:pt x="11788" y="1620"/>
                  </a:cubicBezTo>
                  <a:cubicBezTo>
                    <a:pt x="11412" y="1715"/>
                    <a:pt x="11040" y="1810"/>
                    <a:pt x="10664" y="1901"/>
                  </a:cubicBezTo>
                  <a:cubicBezTo>
                    <a:pt x="10318" y="1985"/>
                    <a:pt x="9973" y="2060"/>
                    <a:pt x="9631" y="2145"/>
                  </a:cubicBezTo>
                  <a:cubicBezTo>
                    <a:pt x="8896" y="2324"/>
                    <a:pt x="8168" y="2517"/>
                    <a:pt x="7440" y="2710"/>
                  </a:cubicBezTo>
                  <a:cubicBezTo>
                    <a:pt x="7085" y="2805"/>
                    <a:pt x="6733" y="2913"/>
                    <a:pt x="6383" y="3029"/>
                  </a:cubicBezTo>
                  <a:cubicBezTo>
                    <a:pt x="6052" y="3137"/>
                    <a:pt x="5727" y="3265"/>
                    <a:pt x="5402" y="3390"/>
                  </a:cubicBezTo>
                  <a:cubicBezTo>
                    <a:pt x="5047" y="3529"/>
                    <a:pt x="4697" y="3675"/>
                    <a:pt x="4349" y="3831"/>
                  </a:cubicBezTo>
                  <a:cubicBezTo>
                    <a:pt x="4010" y="3980"/>
                    <a:pt x="3678" y="4139"/>
                    <a:pt x="3347" y="4295"/>
                  </a:cubicBezTo>
                  <a:lnTo>
                    <a:pt x="3347" y="4292"/>
                  </a:lnTo>
                  <a:cubicBezTo>
                    <a:pt x="3076" y="4406"/>
                    <a:pt x="2801" y="4515"/>
                    <a:pt x="2534" y="4637"/>
                  </a:cubicBezTo>
                  <a:cubicBezTo>
                    <a:pt x="2395" y="4698"/>
                    <a:pt x="2253" y="4762"/>
                    <a:pt x="2124" y="4847"/>
                  </a:cubicBezTo>
                  <a:cubicBezTo>
                    <a:pt x="1992" y="4939"/>
                    <a:pt x="1867" y="5033"/>
                    <a:pt x="1745" y="5134"/>
                  </a:cubicBezTo>
                  <a:cubicBezTo>
                    <a:pt x="1521" y="5314"/>
                    <a:pt x="1301" y="5507"/>
                    <a:pt x="1098" y="5711"/>
                  </a:cubicBezTo>
                  <a:cubicBezTo>
                    <a:pt x="861" y="5944"/>
                    <a:pt x="631" y="6205"/>
                    <a:pt x="465" y="6492"/>
                  </a:cubicBezTo>
                  <a:cubicBezTo>
                    <a:pt x="265" y="6844"/>
                    <a:pt x="160" y="7234"/>
                    <a:pt x="99" y="7633"/>
                  </a:cubicBezTo>
                  <a:cubicBezTo>
                    <a:pt x="58" y="7911"/>
                    <a:pt x="1" y="8192"/>
                    <a:pt x="24" y="8477"/>
                  </a:cubicBezTo>
                  <a:cubicBezTo>
                    <a:pt x="45" y="8683"/>
                    <a:pt x="72" y="8893"/>
                    <a:pt x="96" y="9103"/>
                  </a:cubicBezTo>
                  <a:cubicBezTo>
                    <a:pt x="130" y="9374"/>
                    <a:pt x="215" y="9632"/>
                    <a:pt x="323" y="9882"/>
                  </a:cubicBezTo>
                  <a:cubicBezTo>
                    <a:pt x="394" y="10041"/>
                    <a:pt x="468" y="10201"/>
                    <a:pt x="557" y="10353"/>
                  </a:cubicBezTo>
                  <a:cubicBezTo>
                    <a:pt x="735" y="10671"/>
                    <a:pt x="976" y="10973"/>
                    <a:pt x="1240" y="11229"/>
                  </a:cubicBezTo>
                  <a:cubicBezTo>
                    <a:pt x="1515" y="11497"/>
                    <a:pt x="1816" y="11741"/>
                    <a:pt x="2114" y="11981"/>
                  </a:cubicBezTo>
                  <a:cubicBezTo>
                    <a:pt x="2253" y="12093"/>
                    <a:pt x="2405" y="12192"/>
                    <a:pt x="2557" y="12286"/>
                  </a:cubicBezTo>
                  <a:cubicBezTo>
                    <a:pt x="2717" y="12381"/>
                    <a:pt x="2873" y="12479"/>
                    <a:pt x="3035" y="12567"/>
                  </a:cubicBezTo>
                  <a:cubicBezTo>
                    <a:pt x="3326" y="12730"/>
                    <a:pt x="3631" y="12855"/>
                    <a:pt x="3945" y="12964"/>
                  </a:cubicBezTo>
                  <a:cubicBezTo>
                    <a:pt x="4034" y="12997"/>
                    <a:pt x="4122" y="13025"/>
                    <a:pt x="4210" y="13051"/>
                  </a:cubicBezTo>
                  <a:cubicBezTo>
                    <a:pt x="4281" y="13068"/>
                    <a:pt x="4349" y="13089"/>
                    <a:pt x="4417" y="13112"/>
                  </a:cubicBezTo>
                  <a:cubicBezTo>
                    <a:pt x="4528" y="13142"/>
                    <a:pt x="4640" y="13170"/>
                    <a:pt x="4755" y="13200"/>
                  </a:cubicBezTo>
                  <a:cubicBezTo>
                    <a:pt x="4850" y="13217"/>
                    <a:pt x="4948" y="13234"/>
                    <a:pt x="5043" y="13251"/>
                  </a:cubicBezTo>
                  <a:cubicBezTo>
                    <a:pt x="5280" y="13295"/>
                    <a:pt x="5517" y="13339"/>
                    <a:pt x="5754" y="13386"/>
                  </a:cubicBezTo>
                  <a:cubicBezTo>
                    <a:pt x="6164" y="13464"/>
                    <a:pt x="6570" y="13546"/>
                    <a:pt x="6980" y="13606"/>
                  </a:cubicBezTo>
                  <a:lnTo>
                    <a:pt x="6977" y="13606"/>
                  </a:lnTo>
                  <a:cubicBezTo>
                    <a:pt x="7112" y="13627"/>
                    <a:pt x="7247" y="13647"/>
                    <a:pt x="7379" y="13667"/>
                  </a:cubicBezTo>
                  <a:cubicBezTo>
                    <a:pt x="7508" y="13688"/>
                    <a:pt x="7633" y="13698"/>
                    <a:pt x="7762" y="13715"/>
                  </a:cubicBezTo>
                  <a:cubicBezTo>
                    <a:pt x="7880" y="13732"/>
                    <a:pt x="7999" y="13742"/>
                    <a:pt x="8118" y="13752"/>
                  </a:cubicBezTo>
                  <a:cubicBezTo>
                    <a:pt x="8151" y="13752"/>
                    <a:pt x="8182" y="13759"/>
                    <a:pt x="8216" y="13759"/>
                  </a:cubicBezTo>
                  <a:cubicBezTo>
                    <a:pt x="8028" y="13703"/>
                    <a:pt x="7843" y="13647"/>
                    <a:pt x="7655" y="13597"/>
                  </a:cubicBezTo>
                  <a:lnTo>
                    <a:pt x="7655" y="13597"/>
                  </a:lnTo>
                  <a:cubicBezTo>
                    <a:pt x="7657" y="13598"/>
                    <a:pt x="7658" y="13599"/>
                    <a:pt x="7660" y="13600"/>
                  </a:cubicBezTo>
                  <a:cubicBezTo>
                    <a:pt x="7549" y="13569"/>
                    <a:pt x="7440" y="13539"/>
                    <a:pt x="7329" y="13508"/>
                  </a:cubicBezTo>
                  <a:cubicBezTo>
                    <a:pt x="7329" y="13505"/>
                    <a:pt x="7329" y="13505"/>
                    <a:pt x="7325" y="13505"/>
                  </a:cubicBezTo>
                  <a:lnTo>
                    <a:pt x="7318" y="13505"/>
                  </a:lnTo>
                  <a:cubicBezTo>
                    <a:pt x="7268" y="13488"/>
                    <a:pt x="7213" y="13472"/>
                    <a:pt x="7163" y="13455"/>
                  </a:cubicBezTo>
                  <a:cubicBezTo>
                    <a:pt x="6997" y="13403"/>
                    <a:pt x="6838" y="13333"/>
                    <a:pt x="6675" y="13278"/>
                  </a:cubicBezTo>
                  <a:cubicBezTo>
                    <a:pt x="6496" y="13214"/>
                    <a:pt x="6319" y="13153"/>
                    <a:pt x="6136" y="13102"/>
                  </a:cubicBezTo>
                  <a:cubicBezTo>
                    <a:pt x="5967" y="13055"/>
                    <a:pt x="5802" y="13008"/>
                    <a:pt x="5636" y="12953"/>
                  </a:cubicBezTo>
                  <a:cubicBezTo>
                    <a:pt x="5459" y="12899"/>
                    <a:pt x="5290" y="12838"/>
                    <a:pt x="5117" y="12777"/>
                  </a:cubicBezTo>
                  <a:cubicBezTo>
                    <a:pt x="5060" y="12756"/>
                    <a:pt x="5002" y="12736"/>
                    <a:pt x="4945" y="12716"/>
                  </a:cubicBezTo>
                  <a:lnTo>
                    <a:pt x="4945" y="12716"/>
                  </a:lnTo>
                  <a:lnTo>
                    <a:pt x="4948" y="12720"/>
                  </a:lnTo>
                  <a:cubicBezTo>
                    <a:pt x="4877" y="12695"/>
                    <a:pt x="4809" y="12669"/>
                    <a:pt x="4738" y="12642"/>
                  </a:cubicBezTo>
                  <a:cubicBezTo>
                    <a:pt x="4694" y="12625"/>
                    <a:pt x="4650" y="12608"/>
                    <a:pt x="4603" y="12591"/>
                  </a:cubicBezTo>
                  <a:cubicBezTo>
                    <a:pt x="4440" y="12526"/>
                    <a:pt x="4284" y="12442"/>
                    <a:pt x="4132" y="12364"/>
                  </a:cubicBezTo>
                  <a:cubicBezTo>
                    <a:pt x="3959" y="12276"/>
                    <a:pt x="3793" y="12188"/>
                    <a:pt x="3628" y="12093"/>
                  </a:cubicBezTo>
                  <a:lnTo>
                    <a:pt x="3624" y="12093"/>
                  </a:lnTo>
                  <a:cubicBezTo>
                    <a:pt x="3553" y="12059"/>
                    <a:pt x="3489" y="12025"/>
                    <a:pt x="3421" y="11992"/>
                  </a:cubicBezTo>
                  <a:lnTo>
                    <a:pt x="3421" y="11992"/>
                  </a:lnTo>
                  <a:cubicBezTo>
                    <a:pt x="3425" y="11995"/>
                    <a:pt x="3431" y="11995"/>
                    <a:pt x="3434" y="12001"/>
                  </a:cubicBezTo>
                  <a:cubicBezTo>
                    <a:pt x="3140" y="11836"/>
                    <a:pt x="2852" y="11656"/>
                    <a:pt x="2575" y="11463"/>
                  </a:cubicBezTo>
                  <a:cubicBezTo>
                    <a:pt x="2317" y="11260"/>
                    <a:pt x="2070" y="11050"/>
                    <a:pt x="1826" y="10834"/>
                  </a:cubicBezTo>
                  <a:cubicBezTo>
                    <a:pt x="1657" y="10664"/>
                    <a:pt x="1501" y="10492"/>
                    <a:pt x="1352" y="10305"/>
                  </a:cubicBezTo>
                  <a:cubicBezTo>
                    <a:pt x="1295" y="10224"/>
                    <a:pt x="1237" y="10143"/>
                    <a:pt x="1186" y="10065"/>
                  </a:cubicBezTo>
                  <a:cubicBezTo>
                    <a:pt x="1098" y="9909"/>
                    <a:pt x="1020" y="9750"/>
                    <a:pt x="949" y="9587"/>
                  </a:cubicBezTo>
                  <a:cubicBezTo>
                    <a:pt x="902" y="9472"/>
                    <a:pt x="857" y="9357"/>
                    <a:pt x="824" y="9238"/>
                  </a:cubicBezTo>
                  <a:cubicBezTo>
                    <a:pt x="807" y="9171"/>
                    <a:pt x="793" y="9107"/>
                    <a:pt x="783" y="9035"/>
                  </a:cubicBezTo>
                  <a:cubicBezTo>
                    <a:pt x="756" y="8799"/>
                    <a:pt x="715" y="8555"/>
                    <a:pt x="712" y="8314"/>
                  </a:cubicBezTo>
                  <a:cubicBezTo>
                    <a:pt x="712" y="8246"/>
                    <a:pt x="719" y="8179"/>
                    <a:pt x="726" y="8114"/>
                  </a:cubicBezTo>
                  <a:lnTo>
                    <a:pt x="726" y="8121"/>
                  </a:lnTo>
                  <a:cubicBezTo>
                    <a:pt x="760" y="7857"/>
                    <a:pt x="800" y="7589"/>
                    <a:pt x="861" y="7332"/>
                  </a:cubicBezTo>
                  <a:lnTo>
                    <a:pt x="861" y="7336"/>
                  </a:lnTo>
                  <a:cubicBezTo>
                    <a:pt x="895" y="7238"/>
                    <a:pt x="929" y="7139"/>
                    <a:pt x="963" y="7044"/>
                  </a:cubicBezTo>
                  <a:cubicBezTo>
                    <a:pt x="993" y="6977"/>
                    <a:pt x="1027" y="6909"/>
                    <a:pt x="1061" y="6844"/>
                  </a:cubicBezTo>
                  <a:cubicBezTo>
                    <a:pt x="1088" y="6797"/>
                    <a:pt x="1115" y="6753"/>
                    <a:pt x="1146" y="6713"/>
                  </a:cubicBezTo>
                  <a:cubicBezTo>
                    <a:pt x="1268" y="6547"/>
                    <a:pt x="1399" y="6394"/>
                    <a:pt x="1538" y="6245"/>
                  </a:cubicBezTo>
                  <a:cubicBezTo>
                    <a:pt x="1772" y="6015"/>
                    <a:pt x="2019" y="5802"/>
                    <a:pt x="2270" y="5595"/>
                  </a:cubicBezTo>
                  <a:cubicBezTo>
                    <a:pt x="2351" y="5534"/>
                    <a:pt x="2436" y="5473"/>
                    <a:pt x="2520" y="5416"/>
                  </a:cubicBezTo>
                  <a:cubicBezTo>
                    <a:pt x="2653" y="5341"/>
                    <a:pt x="2784" y="5280"/>
                    <a:pt x="2923" y="5219"/>
                  </a:cubicBezTo>
                  <a:cubicBezTo>
                    <a:pt x="3279" y="5070"/>
                    <a:pt x="3637" y="4925"/>
                    <a:pt x="3986" y="4759"/>
                  </a:cubicBezTo>
                  <a:cubicBezTo>
                    <a:pt x="4331" y="4593"/>
                    <a:pt x="4681" y="4434"/>
                    <a:pt x="5033" y="4281"/>
                  </a:cubicBezTo>
                  <a:cubicBezTo>
                    <a:pt x="5466" y="4102"/>
                    <a:pt x="5903" y="3936"/>
                    <a:pt x="6343" y="3776"/>
                  </a:cubicBezTo>
                  <a:cubicBezTo>
                    <a:pt x="6746" y="3628"/>
                    <a:pt x="7160" y="3506"/>
                    <a:pt x="7572" y="3390"/>
                  </a:cubicBezTo>
                  <a:cubicBezTo>
                    <a:pt x="8473" y="3154"/>
                    <a:pt x="9367" y="2907"/>
                    <a:pt x="10274" y="2700"/>
                  </a:cubicBezTo>
                  <a:cubicBezTo>
                    <a:pt x="10661" y="2612"/>
                    <a:pt x="11047" y="2521"/>
                    <a:pt x="11433" y="2423"/>
                  </a:cubicBezTo>
                  <a:cubicBezTo>
                    <a:pt x="11775" y="2334"/>
                    <a:pt x="12113" y="2246"/>
                    <a:pt x="12458" y="2168"/>
                  </a:cubicBezTo>
                  <a:cubicBezTo>
                    <a:pt x="12824" y="2084"/>
                    <a:pt x="13190" y="2002"/>
                    <a:pt x="13559" y="1921"/>
                  </a:cubicBezTo>
                  <a:cubicBezTo>
                    <a:pt x="13911" y="1843"/>
                    <a:pt x="14266" y="1762"/>
                    <a:pt x="14625" y="1715"/>
                  </a:cubicBezTo>
                  <a:lnTo>
                    <a:pt x="14622" y="1715"/>
                  </a:lnTo>
                  <a:cubicBezTo>
                    <a:pt x="14778" y="1691"/>
                    <a:pt x="14937" y="1671"/>
                    <a:pt x="15093" y="1651"/>
                  </a:cubicBezTo>
                  <a:cubicBezTo>
                    <a:pt x="15543" y="1596"/>
                    <a:pt x="15993" y="1535"/>
                    <a:pt x="16444" y="1471"/>
                  </a:cubicBezTo>
                  <a:lnTo>
                    <a:pt x="16444" y="1474"/>
                  </a:lnTo>
                  <a:cubicBezTo>
                    <a:pt x="16481" y="1468"/>
                    <a:pt x="16515" y="1464"/>
                    <a:pt x="16552" y="1460"/>
                  </a:cubicBezTo>
                  <a:cubicBezTo>
                    <a:pt x="16582" y="1457"/>
                    <a:pt x="16613" y="1454"/>
                    <a:pt x="16643" y="1451"/>
                  </a:cubicBezTo>
                  <a:cubicBezTo>
                    <a:pt x="16745" y="1440"/>
                    <a:pt x="16846" y="1427"/>
                    <a:pt x="16948" y="1420"/>
                  </a:cubicBezTo>
                  <a:cubicBezTo>
                    <a:pt x="17334" y="1390"/>
                    <a:pt x="17724" y="1369"/>
                    <a:pt x="18106" y="1338"/>
                  </a:cubicBezTo>
                  <a:cubicBezTo>
                    <a:pt x="18486" y="1305"/>
                    <a:pt x="18862" y="1265"/>
                    <a:pt x="19237" y="1221"/>
                  </a:cubicBezTo>
                  <a:cubicBezTo>
                    <a:pt x="19617" y="1173"/>
                    <a:pt x="19996" y="1126"/>
                    <a:pt x="20372" y="1068"/>
                  </a:cubicBezTo>
                  <a:cubicBezTo>
                    <a:pt x="20724" y="1017"/>
                    <a:pt x="21072" y="952"/>
                    <a:pt x="21422" y="892"/>
                  </a:cubicBezTo>
                  <a:cubicBezTo>
                    <a:pt x="21794" y="844"/>
                    <a:pt x="22169" y="790"/>
                    <a:pt x="22546" y="777"/>
                  </a:cubicBezTo>
                  <a:cubicBezTo>
                    <a:pt x="22925" y="760"/>
                    <a:pt x="23304" y="749"/>
                    <a:pt x="23683" y="746"/>
                  </a:cubicBezTo>
                  <a:cubicBezTo>
                    <a:pt x="23673" y="744"/>
                    <a:pt x="23661" y="743"/>
                    <a:pt x="23650" y="743"/>
                  </a:cubicBezTo>
                  <a:lnTo>
                    <a:pt x="23650" y="743"/>
                  </a:lnTo>
                  <a:cubicBezTo>
                    <a:pt x="23851" y="744"/>
                    <a:pt x="24052" y="745"/>
                    <a:pt x="24253" y="745"/>
                  </a:cubicBezTo>
                  <a:cubicBezTo>
                    <a:pt x="24663" y="745"/>
                    <a:pt x="25073" y="742"/>
                    <a:pt x="25481" y="733"/>
                  </a:cubicBezTo>
                  <a:cubicBezTo>
                    <a:pt x="26101" y="726"/>
                    <a:pt x="26720" y="709"/>
                    <a:pt x="27340" y="702"/>
                  </a:cubicBezTo>
                  <a:lnTo>
                    <a:pt x="27327" y="702"/>
                  </a:lnTo>
                  <a:cubicBezTo>
                    <a:pt x="27831" y="702"/>
                    <a:pt x="28333" y="696"/>
                    <a:pt x="28833" y="692"/>
                  </a:cubicBezTo>
                  <a:cubicBezTo>
                    <a:pt x="28878" y="716"/>
                    <a:pt x="28925" y="736"/>
                    <a:pt x="28980" y="743"/>
                  </a:cubicBezTo>
                  <a:lnTo>
                    <a:pt x="28962" y="743"/>
                  </a:lnTo>
                  <a:cubicBezTo>
                    <a:pt x="29091" y="753"/>
                    <a:pt x="29219" y="770"/>
                    <a:pt x="29352" y="777"/>
                  </a:cubicBezTo>
                  <a:cubicBezTo>
                    <a:pt x="29514" y="783"/>
                    <a:pt x="29680" y="790"/>
                    <a:pt x="29846" y="794"/>
                  </a:cubicBezTo>
                  <a:cubicBezTo>
                    <a:pt x="30158" y="800"/>
                    <a:pt x="30469" y="804"/>
                    <a:pt x="30780" y="810"/>
                  </a:cubicBezTo>
                  <a:cubicBezTo>
                    <a:pt x="31157" y="814"/>
                    <a:pt x="31529" y="824"/>
                    <a:pt x="31905" y="844"/>
                  </a:cubicBezTo>
                  <a:cubicBezTo>
                    <a:pt x="32260" y="865"/>
                    <a:pt x="32616" y="899"/>
                    <a:pt x="32975" y="926"/>
                  </a:cubicBezTo>
                  <a:cubicBezTo>
                    <a:pt x="33354" y="952"/>
                    <a:pt x="33737" y="973"/>
                    <a:pt x="34120" y="997"/>
                  </a:cubicBezTo>
                  <a:cubicBezTo>
                    <a:pt x="34468" y="1017"/>
                    <a:pt x="34817" y="1048"/>
                    <a:pt x="35166" y="1074"/>
                  </a:cubicBezTo>
                  <a:lnTo>
                    <a:pt x="35156" y="1074"/>
                  </a:lnTo>
                  <a:cubicBezTo>
                    <a:pt x="35237" y="1082"/>
                    <a:pt x="35314" y="1085"/>
                    <a:pt x="35392" y="1091"/>
                  </a:cubicBezTo>
                  <a:cubicBezTo>
                    <a:pt x="35396" y="1091"/>
                    <a:pt x="35400" y="1091"/>
                    <a:pt x="35400" y="1095"/>
                  </a:cubicBezTo>
                  <a:cubicBezTo>
                    <a:pt x="35795" y="1129"/>
                    <a:pt x="36188" y="1173"/>
                    <a:pt x="36581" y="1224"/>
                  </a:cubicBezTo>
                  <a:cubicBezTo>
                    <a:pt x="36730" y="1241"/>
                    <a:pt x="36879" y="1261"/>
                    <a:pt x="37028" y="1282"/>
                  </a:cubicBezTo>
                  <a:cubicBezTo>
                    <a:pt x="37305" y="1318"/>
                    <a:pt x="37580" y="1359"/>
                    <a:pt x="37858" y="1390"/>
                  </a:cubicBezTo>
                  <a:cubicBezTo>
                    <a:pt x="38129" y="1420"/>
                    <a:pt x="38396" y="1447"/>
                    <a:pt x="38666" y="1477"/>
                  </a:cubicBezTo>
                  <a:cubicBezTo>
                    <a:pt x="39324" y="1549"/>
                    <a:pt x="39974" y="1691"/>
                    <a:pt x="40621" y="1816"/>
                  </a:cubicBezTo>
                  <a:cubicBezTo>
                    <a:pt x="40671" y="1826"/>
                    <a:pt x="40723" y="1837"/>
                    <a:pt x="40770" y="1846"/>
                  </a:cubicBezTo>
                  <a:cubicBezTo>
                    <a:pt x="40800" y="1854"/>
                    <a:pt x="40834" y="1860"/>
                    <a:pt x="40865" y="1863"/>
                  </a:cubicBezTo>
                  <a:cubicBezTo>
                    <a:pt x="41545" y="1996"/>
                    <a:pt x="42226" y="2131"/>
                    <a:pt x="42909" y="2273"/>
                  </a:cubicBezTo>
                  <a:cubicBezTo>
                    <a:pt x="43217" y="2345"/>
                    <a:pt x="43516" y="2426"/>
                    <a:pt x="43814" y="2527"/>
                  </a:cubicBezTo>
                  <a:cubicBezTo>
                    <a:pt x="44125" y="2643"/>
                    <a:pt x="44436" y="2774"/>
                    <a:pt x="44745" y="2900"/>
                  </a:cubicBezTo>
                  <a:cubicBezTo>
                    <a:pt x="45053" y="3029"/>
                    <a:pt x="45361" y="3151"/>
                    <a:pt x="45663" y="3289"/>
                  </a:cubicBezTo>
                  <a:cubicBezTo>
                    <a:pt x="45660" y="3286"/>
                    <a:pt x="45656" y="3283"/>
                    <a:pt x="45650" y="3280"/>
                  </a:cubicBezTo>
                  <a:lnTo>
                    <a:pt x="45650" y="3280"/>
                  </a:lnTo>
                  <a:cubicBezTo>
                    <a:pt x="45775" y="3344"/>
                    <a:pt x="45893" y="3415"/>
                    <a:pt x="46008" y="3489"/>
                  </a:cubicBezTo>
                  <a:cubicBezTo>
                    <a:pt x="46066" y="3533"/>
                    <a:pt x="46119" y="3577"/>
                    <a:pt x="46171" y="3621"/>
                  </a:cubicBezTo>
                  <a:cubicBezTo>
                    <a:pt x="46336" y="3781"/>
                    <a:pt x="46492" y="3943"/>
                    <a:pt x="46641" y="4119"/>
                  </a:cubicBezTo>
                  <a:cubicBezTo>
                    <a:pt x="46787" y="4284"/>
                    <a:pt x="46929" y="4454"/>
                    <a:pt x="47057" y="4637"/>
                  </a:cubicBezTo>
                  <a:cubicBezTo>
                    <a:pt x="47166" y="4800"/>
                    <a:pt x="47268" y="4969"/>
                    <a:pt x="47359" y="5142"/>
                  </a:cubicBezTo>
                  <a:cubicBezTo>
                    <a:pt x="47420" y="5270"/>
                    <a:pt x="47474" y="5402"/>
                    <a:pt x="47525" y="5534"/>
                  </a:cubicBezTo>
                  <a:cubicBezTo>
                    <a:pt x="47535" y="5568"/>
                    <a:pt x="47542" y="5598"/>
                    <a:pt x="47559" y="5629"/>
                  </a:cubicBezTo>
                  <a:cubicBezTo>
                    <a:pt x="47565" y="5656"/>
                    <a:pt x="47572" y="5683"/>
                    <a:pt x="47579" y="5707"/>
                  </a:cubicBezTo>
                  <a:cubicBezTo>
                    <a:pt x="47585" y="5737"/>
                    <a:pt x="47593" y="5767"/>
                    <a:pt x="47599" y="5798"/>
                  </a:cubicBezTo>
                  <a:cubicBezTo>
                    <a:pt x="47620" y="5917"/>
                    <a:pt x="47633" y="6039"/>
                    <a:pt x="47643" y="6161"/>
                  </a:cubicBezTo>
                  <a:cubicBezTo>
                    <a:pt x="47643" y="6219"/>
                    <a:pt x="47643" y="6275"/>
                    <a:pt x="47640" y="6333"/>
                  </a:cubicBezTo>
                  <a:cubicBezTo>
                    <a:pt x="47616" y="6530"/>
                    <a:pt x="47579" y="6726"/>
                    <a:pt x="47542" y="6919"/>
                  </a:cubicBezTo>
                  <a:cubicBezTo>
                    <a:pt x="47538" y="6922"/>
                    <a:pt x="47538" y="6930"/>
                    <a:pt x="47538" y="6933"/>
                  </a:cubicBezTo>
                  <a:cubicBezTo>
                    <a:pt x="47474" y="7210"/>
                    <a:pt x="47396" y="7485"/>
                    <a:pt x="47301" y="7752"/>
                  </a:cubicBezTo>
                  <a:cubicBezTo>
                    <a:pt x="47237" y="7932"/>
                    <a:pt x="47159" y="8104"/>
                    <a:pt x="47071" y="8274"/>
                  </a:cubicBezTo>
                  <a:cubicBezTo>
                    <a:pt x="47021" y="8362"/>
                    <a:pt x="46966" y="8446"/>
                    <a:pt x="46912" y="8531"/>
                  </a:cubicBezTo>
                  <a:cubicBezTo>
                    <a:pt x="46793" y="8697"/>
                    <a:pt x="46655" y="8852"/>
                    <a:pt x="46529" y="9012"/>
                  </a:cubicBezTo>
                  <a:cubicBezTo>
                    <a:pt x="46411" y="9154"/>
                    <a:pt x="46296" y="9296"/>
                    <a:pt x="46174" y="9435"/>
                  </a:cubicBezTo>
                  <a:cubicBezTo>
                    <a:pt x="46147" y="9462"/>
                    <a:pt x="46116" y="9493"/>
                    <a:pt x="46089" y="9520"/>
                  </a:cubicBezTo>
                  <a:cubicBezTo>
                    <a:pt x="45886" y="9689"/>
                    <a:pt x="45672" y="9841"/>
                    <a:pt x="45456" y="9990"/>
                  </a:cubicBezTo>
                  <a:cubicBezTo>
                    <a:pt x="45364" y="10045"/>
                    <a:pt x="45277" y="10099"/>
                    <a:pt x="45185" y="10153"/>
                  </a:cubicBezTo>
                  <a:cubicBezTo>
                    <a:pt x="45147" y="10184"/>
                    <a:pt x="45111" y="10214"/>
                    <a:pt x="45074" y="10244"/>
                  </a:cubicBezTo>
                  <a:cubicBezTo>
                    <a:pt x="44989" y="10312"/>
                    <a:pt x="44904" y="10379"/>
                    <a:pt x="44819" y="10448"/>
                  </a:cubicBezTo>
                  <a:cubicBezTo>
                    <a:pt x="44688" y="10552"/>
                    <a:pt x="44545" y="10648"/>
                    <a:pt x="44400" y="10739"/>
                  </a:cubicBezTo>
                  <a:cubicBezTo>
                    <a:pt x="44258" y="10826"/>
                    <a:pt x="44115" y="10915"/>
                    <a:pt x="43966" y="10993"/>
                  </a:cubicBezTo>
                  <a:cubicBezTo>
                    <a:pt x="43811" y="11077"/>
                    <a:pt x="43651" y="11165"/>
                    <a:pt x="43495" y="11250"/>
                  </a:cubicBezTo>
                  <a:cubicBezTo>
                    <a:pt x="43333" y="11338"/>
                    <a:pt x="43167" y="11412"/>
                    <a:pt x="43001" y="11487"/>
                  </a:cubicBezTo>
                  <a:cubicBezTo>
                    <a:pt x="42994" y="11490"/>
                    <a:pt x="42994" y="11494"/>
                    <a:pt x="42987" y="11494"/>
                  </a:cubicBezTo>
                  <a:lnTo>
                    <a:pt x="42981" y="11497"/>
                  </a:lnTo>
                  <a:cubicBezTo>
                    <a:pt x="42979" y="11499"/>
                    <a:pt x="42977" y="11499"/>
                    <a:pt x="42976" y="11499"/>
                  </a:cubicBezTo>
                  <a:cubicBezTo>
                    <a:pt x="42975" y="11499"/>
                    <a:pt x="42974" y="11499"/>
                    <a:pt x="42974" y="11501"/>
                  </a:cubicBezTo>
                  <a:lnTo>
                    <a:pt x="42970" y="11501"/>
                  </a:lnTo>
                  <a:lnTo>
                    <a:pt x="42970" y="11504"/>
                  </a:lnTo>
                  <a:lnTo>
                    <a:pt x="42967" y="11504"/>
                  </a:lnTo>
                  <a:cubicBezTo>
                    <a:pt x="42848" y="11558"/>
                    <a:pt x="42727" y="11612"/>
                    <a:pt x="42605" y="11663"/>
                  </a:cubicBezTo>
                  <a:cubicBezTo>
                    <a:pt x="42588" y="11673"/>
                    <a:pt x="42567" y="11680"/>
                    <a:pt x="42554" y="11687"/>
                  </a:cubicBezTo>
                  <a:cubicBezTo>
                    <a:pt x="42476" y="11720"/>
                    <a:pt x="42401" y="11748"/>
                    <a:pt x="42328" y="11778"/>
                  </a:cubicBezTo>
                  <a:cubicBezTo>
                    <a:pt x="42215" y="11826"/>
                    <a:pt x="42107" y="11876"/>
                    <a:pt x="41998" y="11928"/>
                  </a:cubicBezTo>
                  <a:cubicBezTo>
                    <a:pt x="41928" y="11964"/>
                    <a:pt x="41856" y="12001"/>
                    <a:pt x="41785" y="12039"/>
                  </a:cubicBezTo>
                  <a:cubicBezTo>
                    <a:pt x="41657" y="12106"/>
                    <a:pt x="41525" y="12167"/>
                    <a:pt x="41396" y="12228"/>
                  </a:cubicBezTo>
                  <a:cubicBezTo>
                    <a:pt x="41148" y="12347"/>
                    <a:pt x="40897" y="12457"/>
                    <a:pt x="40639" y="12554"/>
                  </a:cubicBezTo>
                  <a:lnTo>
                    <a:pt x="40639" y="12554"/>
                  </a:lnTo>
                  <a:cubicBezTo>
                    <a:pt x="40641" y="12554"/>
                    <a:pt x="40643" y="12553"/>
                    <a:pt x="40645" y="12553"/>
                  </a:cubicBezTo>
                  <a:cubicBezTo>
                    <a:pt x="40519" y="12601"/>
                    <a:pt x="40397" y="12652"/>
                    <a:pt x="40272" y="12706"/>
                  </a:cubicBezTo>
                  <a:lnTo>
                    <a:pt x="40276" y="12706"/>
                  </a:lnTo>
                  <a:cubicBezTo>
                    <a:pt x="40174" y="12750"/>
                    <a:pt x="40076" y="12794"/>
                    <a:pt x="39974" y="12831"/>
                  </a:cubicBezTo>
                  <a:cubicBezTo>
                    <a:pt x="39872" y="12872"/>
                    <a:pt x="39768" y="12906"/>
                    <a:pt x="39662" y="12939"/>
                  </a:cubicBezTo>
                  <a:cubicBezTo>
                    <a:pt x="39557" y="12980"/>
                    <a:pt x="39456" y="13017"/>
                    <a:pt x="39351" y="13061"/>
                  </a:cubicBezTo>
                  <a:cubicBezTo>
                    <a:pt x="39351" y="13061"/>
                    <a:pt x="39351" y="13061"/>
                    <a:pt x="39352" y="13060"/>
                  </a:cubicBezTo>
                  <a:lnTo>
                    <a:pt x="39352" y="13060"/>
                  </a:lnTo>
                  <a:cubicBezTo>
                    <a:pt x="39219" y="13117"/>
                    <a:pt x="39085" y="13174"/>
                    <a:pt x="38951" y="13228"/>
                  </a:cubicBezTo>
                  <a:cubicBezTo>
                    <a:pt x="38823" y="13278"/>
                    <a:pt x="38697" y="13322"/>
                    <a:pt x="38569" y="13373"/>
                  </a:cubicBezTo>
                  <a:cubicBezTo>
                    <a:pt x="38378" y="13452"/>
                    <a:pt x="38189" y="13534"/>
                    <a:pt x="38002" y="13623"/>
                  </a:cubicBezTo>
                  <a:lnTo>
                    <a:pt x="38002" y="13623"/>
                  </a:lnTo>
                  <a:cubicBezTo>
                    <a:pt x="38004" y="13622"/>
                    <a:pt x="38005" y="13621"/>
                    <a:pt x="38007" y="13620"/>
                  </a:cubicBezTo>
                  <a:lnTo>
                    <a:pt x="38007" y="13620"/>
                  </a:lnTo>
                  <a:cubicBezTo>
                    <a:pt x="38000" y="13624"/>
                    <a:pt x="37993" y="13627"/>
                    <a:pt x="37986" y="13630"/>
                  </a:cubicBezTo>
                  <a:cubicBezTo>
                    <a:pt x="37992" y="13628"/>
                    <a:pt x="37997" y="13625"/>
                    <a:pt x="38002" y="13623"/>
                  </a:cubicBezTo>
                  <a:lnTo>
                    <a:pt x="38002" y="13623"/>
                  </a:lnTo>
                  <a:cubicBezTo>
                    <a:pt x="37976" y="13636"/>
                    <a:pt x="37947" y="13648"/>
                    <a:pt x="37922" y="13661"/>
                  </a:cubicBezTo>
                  <a:cubicBezTo>
                    <a:pt x="37949" y="13654"/>
                    <a:pt x="37976" y="13647"/>
                    <a:pt x="38000" y="13641"/>
                  </a:cubicBezTo>
                  <a:cubicBezTo>
                    <a:pt x="38135" y="13610"/>
                    <a:pt x="38271" y="13583"/>
                    <a:pt x="38402" y="13546"/>
                  </a:cubicBezTo>
                  <a:cubicBezTo>
                    <a:pt x="38450" y="13536"/>
                    <a:pt x="38497" y="13522"/>
                    <a:pt x="38545" y="13508"/>
                  </a:cubicBezTo>
                  <a:cubicBezTo>
                    <a:pt x="38836" y="13427"/>
                    <a:pt x="39124" y="13342"/>
                    <a:pt x="39418" y="13272"/>
                  </a:cubicBezTo>
                  <a:cubicBezTo>
                    <a:pt x="39764" y="13187"/>
                    <a:pt x="40102" y="13081"/>
                    <a:pt x="40448" y="12990"/>
                  </a:cubicBezTo>
                  <a:cubicBezTo>
                    <a:pt x="40800" y="12895"/>
                    <a:pt x="41159" y="12828"/>
                    <a:pt x="41495" y="12689"/>
                  </a:cubicBezTo>
                  <a:cubicBezTo>
                    <a:pt x="41820" y="12553"/>
                    <a:pt x="42131" y="12405"/>
                    <a:pt x="42445" y="12259"/>
                  </a:cubicBezTo>
                  <a:cubicBezTo>
                    <a:pt x="42612" y="12181"/>
                    <a:pt x="42775" y="12100"/>
                    <a:pt x="42944" y="12025"/>
                  </a:cubicBezTo>
                  <a:cubicBezTo>
                    <a:pt x="43100" y="11954"/>
                    <a:pt x="43262" y="11897"/>
                    <a:pt x="43425" y="11836"/>
                  </a:cubicBezTo>
                  <a:cubicBezTo>
                    <a:pt x="43766" y="11711"/>
                    <a:pt x="44081" y="11541"/>
                    <a:pt x="44403" y="11375"/>
                  </a:cubicBezTo>
                  <a:cubicBezTo>
                    <a:pt x="44728" y="11209"/>
                    <a:pt x="45043" y="11023"/>
                    <a:pt x="45361" y="10851"/>
                  </a:cubicBezTo>
                  <a:cubicBezTo>
                    <a:pt x="45676" y="10678"/>
                    <a:pt x="45985" y="10481"/>
                    <a:pt x="46269" y="10262"/>
                  </a:cubicBezTo>
                  <a:cubicBezTo>
                    <a:pt x="46421" y="10143"/>
                    <a:pt x="46577" y="10024"/>
                    <a:pt x="46705" y="9879"/>
                  </a:cubicBezTo>
                  <a:cubicBezTo>
                    <a:pt x="46824" y="9746"/>
                    <a:pt x="46935" y="9604"/>
                    <a:pt x="47047" y="9465"/>
                  </a:cubicBezTo>
                  <a:cubicBezTo>
                    <a:pt x="47163" y="9323"/>
                    <a:pt x="47291" y="9188"/>
                    <a:pt x="47399" y="9038"/>
                  </a:cubicBezTo>
                  <a:cubicBezTo>
                    <a:pt x="47512" y="8883"/>
                    <a:pt x="47616" y="8724"/>
                    <a:pt x="47704" y="8555"/>
                  </a:cubicBezTo>
                  <a:cubicBezTo>
                    <a:pt x="47867" y="8236"/>
                    <a:pt x="47999" y="7897"/>
                    <a:pt x="48090" y="7552"/>
                  </a:cubicBezTo>
                  <a:cubicBezTo>
                    <a:pt x="48182" y="7214"/>
                    <a:pt x="48273" y="6865"/>
                    <a:pt x="48314" y="6516"/>
                  </a:cubicBezTo>
                  <a:cubicBezTo>
                    <a:pt x="48365" y="6127"/>
                    <a:pt x="48317" y="5724"/>
                    <a:pt x="48192" y="5351"/>
                  </a:cubicBezTo>
                  <a:cubicBezTo>
                    <a:pt x="48192" y="5341"/>
                    <a:pt x="48188" y="5331"/>
                    <a:pt x="48185" y="5321"/>
                  </a:cubicBezTo>
                  <a:cubicBezTo>
                    <a:pt x="48182" y="5314"/>
                    <a:pt x="48182" y="5311"/>
                    <a:pt x="48179" y="5304"/>
                  </a:cubicBezTo>
                  <a:cubicBezTo>
                    <a:pt x="48175" y="5294"/>
                    <a:pt x="48171" y="5284"/>
                    <a:pt x="48168" y="5273"/>
                  </a:cubicBezTo>
                  <a:cubicBezTo>
                    <a:pt x="48043" y="4945"/>
                    <a:pt x="47880" y="4634"/>
                    <a:pt x="47687" y="4339"/>
                  </a:cubicBezTo>
                  <a:cubicBezTo>
                    <a:pt x="47477" y="4017"/>
                    <a:pt x="47224" y="3726"/>
                    <a:pt x="46966" y="3442"/>
                  </a:cubicBezTo>
                  <a:cubicBezTo>
                    <a:pt x="46726" y="3178"/>
                    <a:pt x="46455" y="2923"/>
                    <a:pt x="46133" y="2754"/>
                  </a:cubicBezTo>
                  <a:cubicBezTo>
                    <a:pt x="45808" y="2582"/>
                    <a:pt x="45463" y="2446"/>
                    <a:pt x="45124" y="2307"/>
                  </a:cubicBezTo>
                  <a:cubicBezTo>
                    <a:pt x="44779" y="2168"/>
                    <a:pt x="44436" y="2023"/>
                    <a:pt x="44088" y="1894"/>
                  </a:cubicBezTo>
                  <a:cubicBezTo>
                    <a:pt x="43753" y="1769"/>
                    <a:pt x="43408" y="1677"/>
                    <a:pt x="43059" y="1599"/>
                  </a:cubicBezTo>
                  <a:cubicBezTo>
                    <a:pt x="42879" y="1559"/>
                    <a:pt x="42696" y="1525"/>
                    <a:pt x="42517" y="1488"/>
                  </a:cubicBezTo>
                  <a:cubicBezTo>
                    <a:pt x="42334" y="1451"/>
                    <a:pt x="42151" y="1410"/>
                    <a:pt x="41968" y="1376"/>
                  </a:cubicBezTo>
                  <a:cubicBezTo>
                    <a:pt x="41261" y="1237"/>
                    <a:pt x="40556" y="1095"/>
                    <a:pt x="39849" y="960"/>
                  </a:cubicBezTo>
                  <a:cubicBezTo>
                    <a:pt x="39499" y="896"/>
                    <a:pt x="39148" y="835"/>
                    <a:pt x="38796" y="797"/>
                  </a:cubicBezTo>
                  <a:cubicBezTo>
                    <a:pt x="38413" y="753"/>
                    <a:pt x="38033" y="716"/>
                    <a:pt x="37651" y="665"/>
                  </a:cubicBezTo>
                  <a:cubicBezTo>
                    <a:pt x="37292" y="621"/>
                    <a:pt x="36936" y="574"/>
                    <a:pt x="36581" y="530"/>
                  </a:cubicBezTo>
                  <a:cubicBezTo>
                    <a:pt x="36202" y="479"/>
                    <a:pt x="35822" y="435"/>
                    <a:pt x="35443" y="404"/>
                  </a:cubicBezTo>
                  <a:lnTo>
                    <a:pt x="35461" y="404"/>
                  </a:lnTo>
                  <a:cubicBezTo>
                    <a:pt x="35389" y="401"/>
                    <a:pt x="35318" y="394"/>
                    <a:pt x="35247" y="388"/>
                  </a:cubicBezTo>
                  <a:cubicBezTo>
                    <a:pt x="34664" y="340"/>
                    <a:pt x="34079" y="302"/>
                    <a:pt x="33490" y="269"/>
                  </a:cubicBezTo>
                  <a:cubicBezTo>
                    <a:pt x="33131" y="249"/>
                    <a:pt x="32768" y="218"/>
                    <a:pt x="32409" y="191"/>
                  </a:cubicBezTo>
                  <a:cubicBezTo>
                    <a:pt x="32020" y="160"/>
                    <a:pt x="31634" y="137"/>
                    <a:pt x="31241" y="127"/>
                  </a:cubicBezTo>
                  <a:cubicBezTo>
                    <a:pt x="30994" y="116"/>
                    <a:pt x="30740" y="116"/>
                    <a:pt x="30493" y="113"/>
                  </a:cubicBezTo>
                  <a:cubicBezTo>
                    <a:pt x="30255" y="113"/>
                    <a:pt x="30019" y="110"/>
                    <a:pt x="29782" y="103"/>
                  </a:cubicBezTo>
                  <a:cubicBezTo>
                    <a:pt x="29778" y="99"/>
                    <a:pt x="29775" y="96"/>
                    <a:pt x="29768" y="93"/>
                  </a:cubicBezTo>
                  <a:cubicBezTo>
                    <a:pt x="29592" y="35"/>
                    <a:pt x="29406" y="8"/>
                    <a:pt x="29223" y="5"/>
                  </a:cubicBezTo>
                  <a:cubicBezTo>
                    <a:pt x="29130" y="1"/>
                    <a:pt x="29038" y="1"/>
                    <a:pt x="28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9745838" y="-1844025"/>
              <a:ext cx="5432522" cy="6472577"/>
            </a:xfrm>
            <a:custGeom>
              <a:avLst/>
              <a:gdLst/>
              <a:ahLst/>
              <a:cxnLst/>
              <a:rect l="l" t="t" r="r" b="b"/>
              <a:pathLst>
                <a:path w="53074" h="63235" extrusionOk="0">
                  <a:moveTo>
                    <a:pt x="29533" y="23622"/>
                  </a:moveTo>
                  <a:cubicBezTo>
                    <a:pt x="29529" y="23627"/>
                    <a:pt x="29526" y="23631"/>
                    <a:pt x="29524" y="23635"/>
                  </a:cubicBezTo>
                  <a:lnTo>
                    <a:pt x="29524" y="23635"/>
                  </a:lnTo>
                  <a:cubicBezTo>
                    <a:pt x="29527" y="23631"/>
                    <a:pt x="29530" y="23627"/>
                    <a:pt x="29533" y="23622"/>
                  </a:cubicBezTo>
                  <a:close/>
                  <a:moveTo>
                    <a:pt x="22859" y="24323"/>
                  </a:moveTo>
                  <a:lnTo>
                    <a:pt x="22859" y="24323"/>
                  </a:lnTo>
                  <a:cubicBezTo>
                    <a:pt x="22862" y="24329"/>
                    <a:pt x="22865" y="24334"/>
                    <a:pt x="22867" y="24339"/>
                  </a:cubicBezTo>
                  <a:lnTo>
                    <a:pt x="22867" y="24339"/>
                  </a:lnTo>
                  <a:cubicBezTo>
                    <a:pt x="22865" y="24334"/>
                    <a:pt x="22862" y="24328"/>
                    <a:pt x="22859" y="24323"/>
                  </a:cubicBezTo>
                  <a:close/>
                  <a:moveTo>
                    <a:pt x="33366" y="24885"/>
                  </a:moveTo>
                  <a:cubicBezTo>
                    <a:pt x="33366" y="24885"/>
                    <a:pt x="33363" y="24885"/>
                    <a:pt x="33363" y="24888"/>
                  </a:cubicBezTo>
                  <a:lnTo>
                    <a:pt x="33366" y="24885"/>
                  </a:lnTo>
                  <a:close/>
                  <a:moveTo>
                    <a:pt x="15105" y="24946"/>
                  </a:moveTo>
                  <a:lnTo>
                    <a:pt x="15105" y="24946"/>
                  </a:lnTo>
                  <a:cubicBezTo>
                    <a:pt x="15110" y="24949"/>
                    <a:pt x="15114" y="24951"/>
                    <a:pt x="15119" y="24954"/>
                  </a:cubicBezTo>
                  <a:lnTo>
                    <a:pt x="15119" y="24954"/>
                  </a:lnTo>
                  <a:cubicBezTo>
                    <a:pt x="15114" y="24950"/>
                    <a:pt x="15110" y="24948"/>
                    <a:pt x="15105" y="24946"/>
                  </a:cubicBezTo>
                  <a:close/>
                  <a:moveTo>
                    <a:pt x="297" y="26317"/>
                  </a:moveTo>
                  <a:cubicBezTo>
                    <a:pt x="297" y="26318"/>
                    <a:pt x="297" y="26320"/>
                    <a:pt x="297" y="26321"/>
                  </a:cubicBezTo>
                  <a:lnTo>
                    <a:pt x="297" y="26321"/>
                  </a:lnTo>
                  <a:cubicBezTo>
                    <a:pt x="297" y="26320"/>
                    <a:pt x="297" y="26318"/>
                    <a:pt x="297" y="26317"/>
                  </a:cubicBezTo>
                  <a:close/>
                  <a:moveTo>
                    <a:pt x="41165" y="26951"/>
                  </a:moveTo>
                  <a:lnTo>
                    <a:pt x="41165" y="26951"/>
                  </a:lnTo>
                  <a:cubicBezTo>
                    <a:pt x="41164" y="26951"/>
                    <a:pt x="41163" y="26951"/>
                    <a:pt x="41162" y="26952"/>
                  </a:cubicBezTo>
                  <a:lnTo>
                    <a:pt x="41162" y="26952"/>
                  </a:lnTo>
                  <a:cubicBezTo>
                    <a:pt x="41163" y="26951"/>
                    <a:pt x="41164" y="26951"/>
                    <a:pt x="41165" y="26951"/>
                  </a:cubicBezTo>
                  <a:close/>
                  <a:moveTo>
                    <a:pt x="41060" y="26971"/>
                  </a:moveTo>
                  <a:cubicBezTo>
                    <a:pt x="41056" y="26971"/>
                    <a:pt x="41051" y="26972"/>
                    <a:pt x="41046" y="26974"/>
                  </a:cubicBezTo>
                  <a:lnTo>
                    <a:pt x="41046" y="26974"/>
                  </a:lnTo>
                  <a:cubicBezTo>
                    <a:pt x="41050" y="26973"/>
                    <a:pt x="41055" y="26972"/>
                    <a:pt x="41060" y="26971"/>
                  </a:cubicBezTo>
                  <a:close/>
                  <a:moveTo>
                    <a:pt x="40532" y="27675"/>
                  </a:moveTo>
                  <a:lnTo>
                    <a:pt x="40532" y="27675"/>
                  </a:lnTo>
                  <a:cubicBezTo>
                    <a:pt x="40531" y="27676"/>
                    <a:pt x="40530" y="27676"/>
                    <a:pt x="40529" y="27676"/>
                  </a:cubicBezTo>
                  <a:lnTo>
                    <a:pt x="40529" y="27676"/>
                  </a:lnTo>
                  <a:cubicBezTo>
                    <a:pt x="40530" y="27676"/>
                    <a:pt x="40531" y="27676"/>
                    <a:pt x="40532" y="27675"/>
                  </a:cubicBezTo>
                  <a:close/>
                  <a:moveTo>
                    <a:pt x="8075" y="28038"/>
                  </a:moveTo>
                  <a:cubicBezTo>
                    <a:pt x="8083" y="28038"/>
                    <a:pt x="8090" y="28039"/>
                    <a:pt x="8098" y="28040"/>
                  </a:cubicBezTo>
                  <a:lnTo>
                    <a:pt x="8098" y="28040"/>
                  </a:lnTo>
                  <a:cubicBezTo>
                    <a:pt x="8092" y="28038"/>
                    <a:pt x="8085" y="28038"/>
                    <a:pt x="8075" y="28038"/>
                  </a:cubicBezTo>
                  <a:close/>
                  <a:moveTo>
                    <a:pt x="9759" y="28224"/>
                  </a:moveTo>
                  <a:lnTo>
                    <a:pt x="9759" y="28224"/>
                  </a:lnTo>
                  <a:cubicBezTo>
                    <a:pt x="9766" y="28225"/>
                    <a:pt x="9774" y="28226"/>
                    <a:pt x="9782" y="28227"/>
                  </a:cubicBezTo>
                  <a:cubicBezTo>
                    <a:pt x="9776" y="28224"/>
                    <a:pt x="9765" y="28224"/>
                    <a:pt x="9759" y="28224"/>
                  </a:cubicBezTo>
                  <a:close/>
                  <a:moveTo>
                    <a:pt x="51980" y="28356"/>
                  </a:moveTo>
                  <a:lnTo>
                    <a:pt x="51980" y="28356"/>
                  </a:lnTo>
                  <a:cubicBezTo>
                    <a:pt x="51976" y="28363"/>
                    <a:pt x="51974" y="28371"/>
                    <a:pt x="51971" y="28379"/>
                  </a:cubicBezTo>
                  <a:lnTo>
                    <a:pt x="51971" y="28379"/>
                  </a:lnTo>
                  <a:cubicBezTo>
                    <a:pt x="51974" y="28372"/>
                    <a:pt x="51977" y="28364"/>
                    <a:pt x="51980" y="28356"/>
                  </a:cubicBezTo>
                  <a:close/>
                  <a:moveTo>
                    <a:pt x="11445" y="28471"/>
                  </a:moveTo>
                  <a:cubicBezTo>
                    <a:pt x="11447" y="28471"/>
                    <a:pt x="11449" y="28471"/>
                    <a:pt x="11450" y="28471"/>
                  </a:cubicBezTo>
                  <a:lnTo>
                    <a:pt x="11450" y="28471"/>
                  </a:lnTo>
                  <a:cubicBezTo>
                    <a:pt x="11448" y="28471"/>
                    <a:pt x="11447" y="28471"/>
                    <a:pt x="11445" y="28471"/>
                  </a:cubicBezTo>
                  <a:close/>
                  <a:moveTo>
                    <a:pt x="45888" y="28495"/>
                  </a:moveTo>
                  <a:cubicBezTo>
                    <a:pt x="45886" y="28495"/>
                    <a:pt x="45885" y="28495"/>
                    <a:pt x="45885" y="28496"/>
                  </a:cubicBezTo>
                  <a:lnTo>
                    <a:pt x="45885" y="28496"/>
                  </a:lnTo>
                  <a:cubicBezTo>
                    <a:pt x="45886" y="28495"/>
                    <a:pt x="45887" y="28495"/>
                    <a:pt x="45888" y="28495"/>
                  </a:cubicBezTo>
                  <a:close/>
                  <a:moveTo>
                    <a:pt x="45773" y="28502"/>
                  </a:moveTo>
                  <a:cubicBezTo>
                    <a:pt x="45772" y="28502"/>
                    <a:pt x="45771" y="28502"/>
                    <a:pt x="45769" y="28502"/>
                  </a:cubicBezTo>
                  <a:lnTo>
                    <a:pt x="45769" y="28502"/>
                  </a:lnTo>
                  <a:cubicBezTo>
                    <a:pt x="45771" y="28502"/>
                    <a:pt x="45772" y="28502"/>
                    <a:pt x="45773" y="28502"/>
                  </a:cubicBezTo>
                  <a:close/>
                  <a:moveTo>
                    <a:pt x="32971" y="29938"/>
                  </a:moveTo>
                  <a:lnTo>
                    <a:pt x="32971" y="29938"/>
                  </a:lnTo>
                  <a:cubicBezTo>
                    <a:pt x="32973" y="29941"/>
                    <a:pt x="32975" y="29945"/>
                    <a:pt x="32977" y="29948"/>
                  </a:cubicBezTo>
                  <a:lnTo>
                    <a:pt x="32977" y="29948"/>
                  </a:lnTo>
                  <a:cubicBezTo>
                    <a:pt x="32975" y="29945"/>
                    <a:pt x="32973" y="29941"/>
                    <a:pt x="32971" y="29938"/>
                  </a:cubicBezTo>
                  <a:close/>
                  <a:moveTo>
                    <a:pt x="32977" y="29948"/>
                  </a:moveTo>
                  <a:cubicBezTo>
                    <a:pt x="32979" y="29953"/>
                    <a:pt x="32981" y="29957"/>
                    <a:pt x="32984" y="29961"/>
                  </a:cubicBezTo>
                  <a:lnTo>
                    <a:pt x="32984" y="29961"/>
                  </a:lnTo>
                  <a:cubicBezTo>
                    <a:pt x="32981" y="29957"/>
                    <a:pt x="32979" y="29952"/>
                    <a:pt x="32977" y="29948"/>
                  </a:cubicBezTo>
                  <a:close/>
                  <a:moveTo>
                    <a:pt x="34057" y="30039"/>
                  </a:moveTo>
                  <a:lnTo>
                    <a:pt x="34057" y="30039"/>
                  </a:lnTo>
                  <a:cubicBezTo>
                    <a:pt x="34055" y="30040"/>
                    <a:pt x="34053" y="30041"/>
                    <a:pt x="34052" y="30041"/>
                  </a:cubicBezTo>
                  <a:lnTo>
                    <a:pt x="34052" y="30041"/>
                  </a:lnTo>
                  <a:cubicBezTo>
                    <a:pt x="34053" y="30041"/>
                    <a:pt x="34055" y="30040"/>
                    <a:pt x="34057" y="30039"/>
                  </a:cubicBezTo>
                  <a:close/>
                  <a:moveTo>
                    <a:pt x="35638" y="30986"/>
                  </a:moveTo>
                  <a:lnTo>
                    <a:pt x="35638" y="30986"/>
                  </a:lnTo>
                  <a:cubicBezTo>
                    <a:pt x="35637" y="30986"/>
                    <a:pt x="35636" y="30987"/>
                    <a:pt x="35635" y="30987"/>
                  </a:cubicBezTo>
                  <a:cubicBezTo>
                    <a:pt x="35636" y="30987"/>
                    <a:pt x="35637" y="30986"/>
                    <a:pt x="35638" y="30986"/>
                  </a:cubicBezTo>
                  <a:close/>
                  <a:moveTo>
                    <a:pt x="6755" y="31092"/>
                  </a:moveTo>
                  <a:lnTo>
                    <a:pt x="6755" y="31092"/>
                  </a:lnTo>
                  <a:cubicBezTo>
                    <a:pt x="6762" y="31095"/>
                    <a:pt x="6768" y="31096"/>
                    <a:pt x="6774" y="31096"/>
                  </a:cubicBezTo>
                  <a:lnTo>
                    <a:pt x="6774" y="31096"/>
                  </a:lnTo>
                  <a:cubicBezTo>
                    <a:pt x="6768" y="31094"/>
                    <a:pt x="6761" y="31093"/>
                    <a:pt x="6755" y="31092"/>
                  </a:cubicBezTo>
                  <a:close/>
                  <a:moveTo>
                    <a:pt x="43640" y="31494"/>
                  </a:moveTo>
                  <a:cubicBezTo>
                    <a:pt x="43639" y="31494"/>
                    <a:pt x="43638" y="31494"/>
                    <a:pt x="43637" y="31495"/>
                  </a:cubicBezTo>
                  <a:cubicBezTo>
                    <a:pt x="43638" y="31495"/>
                    <a:pt x="43639" y="31494"/>
                    <a:pt x="43640" y="31494"/>
                  </a:cubicBezTo>
                  <a:close/>
                  <a:moveTo>
                    <a:pt x="34514" y="31495"/>
                  </a:moveTo>
                  <a:cubicBezTo>
                    <a:pt x="34514" y="31496"/>
                    <a:pt x="34514" y="31497"/>
                    <a:pt x="34515" y="31498"/>
                  </a:cubicBezTo>
                  <a:cubicBezTo>
                    <a:pt x="34515" y="31498"/>
                    <a:pt x="34515" y="31497"/>
                    <a:pt x="34514" y="31495"/>
                  </a:cubicBezTo>
                  <a:close/>
                  <a:moveTo>
                    <a:pt x="33871" y="31752"/>
                  </a:moveTo>
                  <a:cubicBezTo>
                    <a:pt x="33873" y="31756"/>
                    <a:pt x="33875" y="31760"/>
                    <a:pt x="33876" y="31763"/>
                  </a:cubicBezTo>
                  <a:lnTo>
                    <a:pt x="33876" y="31763"/>
                  </a:lnTo>
                  <a:cubicBezTo>
                    <a:pt x="33875" y="31760"/>
                    <a:pt x="33873" y="31756"/>
                    <a:pt x="33871" y="31752"/>
                  </a:cubicBezTo>
                  <a:close/>
                  <a:moveTo>
                    <a:pt x="14359" y="32549"/>
                  </a:moveTo>
                  <a:cubicBezTo>
                    <a:pt x="14356" y="32550"/>
                    <a:pt x="14353" y="32550"/>
                    <a:pt x="14350" y="32551"/>
                  </a:cubicBezTo>
                  <a:cubicBezTo>
                    <a:pt x="14353" y="32551"/>
                    <a:pt x="14356" y="32550"/>
                    <a:pt x="14359" y="32549"/>
                  </a:cubicBezTo>
                  <a:close/>
                  <a:moveTo>
                    <a:pt x="11782" y="32981"/>
                  </a:moveTo>
                  <a:cubicBezTo>
                    <a:pt x="11779" y="32982"/>
                    <a:pt x="11777" y="32982"/>
                    <a:pt x="11775" y="32983"/>
                  </a:cubicBezTo>
                  <a:lnTo>
                    <a:pt x="11775" y="32983"/>
                  </a:lnTo>
                  <a:cubicBezTo>
                    <a:pt x="11777" y="32982"/>
                    <a:pt x="11780" y="32982"/>
                    <a:pt x="11782" y="32981"/>
                  </a:cubicBezTo>
                  <a:close/>
                  <a:moveTo>
                    <a:pt x="2844" y="34115"/>
                  </a:moveTo>
                  <a:lnTo>
                    <a:pt x="2844" y="34115"/>
                  </a:lnTo>
                  <a:lnTo>
                    <a:pt x="2844" y="34115"/>
                  </a:lnTo>
                  <a:cubicBezTo>
                    <a:pt x="2844" y="34115"/>
                    <a:pt x="2844" y="34115"/>
                    <a:pt x="2844" y="34115"/>
                  </a:cubicBezTo>
                  <a:lnTo>
                    <a:pt x="2844" y="34115"/>
                  </a:lnTo>
                  <a:cubicBezTo>
                    <a:pt x="2844" y="34115"/>
                    <a:pt x="2844" y="34115"/>
                    <a:pt x="2844" y="34115"/>
                  </a:cubicBezTo>
                  <a:lnTo>
                    <a:pt x="2844" y="34115"/>
                  </a:lnTo>
                  <a:lnTo>
                    <a:pt x="2844" y="34115"/>
                  </a:lnTo>
                  <a:cubicBezTo>
                    <a:pt x="2847" y="34118"/>
                    <a:pt x="2850" y="34120"/>
                    <a:pt x="2853" y="34123"/>
                  </a:cubicBezTo>
                  <a:lnTo>
                    <a:pt x="2853" y="34123"/>
                  </a:lnTo>
                  <a:cubicBezTo>
                    <a:pt x="2850" y="34120"/>
                    <a:pt x="2847" y="34117"/>
                    <a:pt x="2844" y="34115"/>
                  </a:cubicBezTo>
                  <a:close/>
                  <a:moveTo>
                    <a:pt x="2984" y="34239"/>
                  </a:moveTo>
                  <a:lnTo>
                    <a:pt x="2984" y="34239"/>
                  </a:lnTo>
                  <a:cubicBezTo>
                    <a:pt x="2984" y="34240"/>
                    <a:pt x="2985" y="34241"/>
                    <a:pt x="2987" y="34242"/>
                  </a:cubicBezTo>
                  <a:lnTo>
                    <a:pt x="2987" y="34242"/>
                  </a:lnTo>
                  <a:cubicBezTo>
                    <a:pt x="2986" y="34241"/>
                    <a:pt x="2985" y="34240"/>
                    <a:pt x="2984" y="34239"/>
                  </a:cubicBezTo>
                  <a:close/>
                  <a:moveTo>
                    <a:pt x="2987" y="34242"/>
                  </a:moveTo>
                  <a:cubicBezTo>
                    <a:pt x="2988" y="34243"/>
                    <a:pt x="2989" y="34244"/>
                    <a:pt x="2990" y="34245"/>
                  </a:cubicBezTo>
                  <a:cubicBezTo>
                    <a:pt x="2989" y="34244"/>
                    <a:pt x="2988" y="34243"/>
                    <a:pt x="2987" y="34242"/>
                  </a:cubicBezTo>
                  <a:close/>
                  <a:moveTo>
                    <a:pt x="15129" y="35244"/>
                  </a:moveTo>
                  <a:cubicBezTo>
                    <a:pt x="15127" y="35245"/>
                    <a:pt x="15126" y="35246"/>
                    <a:pt x="15125" y="35247"/>
                  </a:cubicBezTo>
                  <a:cubicBezTo>
                    <a:pt x="15125" y="35247"/>
                    <a:pt x="15128" y="35247"/>
                    <a:pt x="15129" y="35244"/>
                  </a:cubicBezTo>
                  <a:close/>
                  <a:moveTo>
                    <a:pt x="24846" y="692"/>
                  </a:moveTo>
                  <a:cubicBezTo>
                    <a:pt x="24987" y="692"/>
                    <a:pt x="25129" y="693"/>
                    <a:pt x="25271" y="695"/>
                  </a:cubicBezTo>
                  <a:cubicBezTo>
                    <a:pt x="25585" y="702"/>
                    <a:pt x="25896" y="708"/>
                    <a:pt x="26212" y="712"/>
                  </a:cubicBezTo>
                  <a:cubicBezTo>
                    <a:pt x="26238" y="712"/>
                    <a:pt x="26266" y="715"/>
                    <a:pt x="26293" y="715"/>
                  </a:cubicBezTo>
                  <a:cubicBezTo>
                    <a:pt x="26296" y="715"/>
                    <a:pt x="26299" y="718"/>
                    <a:pt x="26303" y="718"/>
                  </a:cubicBezTo>
                  <a:cubicBezTo>
                    <a:pt x="26418" y="725"/>
                    <a:pt x="26537" y="738"/>
                    <a:pt x="26655" y="749"/>
                  </a:cubicBezTo>
                  <a:cubicBezTo>
                    <a:pt x="26672" y="749"/>
                    <a:pt x="26689" y="752"/>
                    <a:pt x="26709" y="752"/>
                  </a:cubicBezTo>
                  <a:cubicBezTo>
                    <a:pt x="26868" y="766"/>
                    <a:pt x="27028" y="779"/>
                    <a:pt x="27190" y="796"/>
                  </a:cubicBezTo>
                  <a:cubicBezTo>
                    <a:pt x="27217" y="799"/>
                    <a:pt x="27248" y="807"/>
                    <a:pt x="27278" y="813"/>
                  </a:cubicBezTo>
                  <a:cubicBezTo>
                    <a:pt x="27326" y="813"/>
                    <a:pt x="27373" y="812"/>
                    <a:pt x="27420" y="812"/>
                  </a:cubicBezTo>
                  <a:cubicBezTo>
                    <a:pt x="27444" y="812"/>
                    <a:pt x="27468" y="812"/>
                    <a:pt x="27492" y="813"/>
                  </a:cubicBezTo>
                  <a:cubicBezTo>
                    <a:pt x="27600" y="813"/>
                    <a:pt x="27709" y="824"/>
                    <a:pt x="27817" y="837"/>
                  </a:cubicBezTo>
                  <a:cubicBezTo>
                    <a:pt x="27925" y="851"/>
                    <a:pt x="28034" y="874"/>
                    <a:pt x="28138" y="898"/>
                  </a:cubicBezTo>
                  <a:lnTo>
                    <a:pt x="28135" y="898"/>
                  </a:lnTo>
                  <a:cubicBezTo>
                    <a:pt x="28138" y="898"/>
                    <a:pt x="28145" y="898"/>
                    <a:pt x="28145" y="901"/>
                  </a:cubicBezTo>
                  <a:cubicBezTo>
                    <a:pt x="28156" y="901"/>
                    <a:pt x="28165" y="905"/>
                    <a:pt x="28172" y="905"/>
                  </a:cubicBezTo>
                  <a:lnTo>
                    <a:pt x="28169" y="905"/>
                  </a:lnTo>
                  <a:cubicBezTo>
                    <a:pt x="28176" y="908"/>
                    <a:pt x="28182" y="908"/>
                    <a:pt x="28189" y="912"/>
                  </a:cubicBezTo>
                  <a:cubicBezTo>
                    <a:pt x="28196" y="912"/>
                    <a:pt x="28203" y="915"/>
                    <a:pt x="28209" y="915"/>
                  </a:cubicBezTo>
                  <a:cubicBezTo>
                    <a:pt x="28212" y="915"/>
                    <a:pt x="28216" y="918"/>
                    <a:pt x="28220" y="918"/>
                  </a:cubicBezTo>
                  <a:cubicBezTo>
                    <a:pt x="28355" y="949"/>
                    <a:pt x="28490" y="973"/>
                    <a:pt x="28626" y="1007"/>
                  </a:cubicBezTo>
                  <a:cubicBezTo>
                    <a:pt x="28659" y="1016"/>
                    <a:pt x="28694" y="1020"/>
                    <a:pt x="28724" y="1030"/>
                  </a:cubicBezTo>
                  <a:cubicBezTo>
                    <a:pt x="28802" y="1054"/>
                    <a:pt x="28876" y="1077"/>
                    <a:pt x="28954" y="1098"/>
                  </a:cubicBezTo>
                  <a:cubicBezTo>
                    <a:pt x="29052" y="1120"/>
                    <a:pt x="29149" y="1145"/>
                    <a:pt x="29244" y="1173"/>
                  </a:cubicBezTo>
                  <a:lnTo>
                    <a:pt x="29244" y="1173"/>
                  </a:lnTo>
                  <a:cubicBezTo>
                    <a:pt x="29243" y="1172"/>
                    <a:pt x="29243" y="1172"/>
                    <a:pt x="29242" y="1172"/>
                  </a:cubicBezTo>
                  <a:cubicBezTo>
                    <a:pt x="29452" y="1233"/>
                    <a:pt x="29662" y="1298"/>
                    <a:pt x="29872" y="1362"/>
                  </a:cubicBezTo>
                  <a:cubicBezTo>
                    <a:pt x="30082" y="1433"/>
                    <a:pt x="30299" y="1487"/>
                    <a:pt x="30512" y="1548"/>
                  </a:cubicBezTo>
                  <a:cubicBezTo>
                    <a:pt x="30722" y="1612"/>
                    <a:pt x="30932" y="1673"/>
                    <a:pt x="31138" y="1738"/>
                  </a:cubicBezTo>
                  <a:cubicBezTo>
                    <a:pt x="31345" y="1801"/>
                    <a:pt x="31546" y="1878"/>
                    <a:pt x="31749" y="1951"/>
                  </a:cubicBezTo>
                  <a:lnTo>
                    <a:pt x="31749" y="1951"/>
                  </a:lnTo>
                  <a:cubicBezTo>
                    <a:pt x="31749" y="1951"/>
                    <a:pt x="31748" y="1951"/>
                    <a:pt x="31748" y="1951"/>
                  </a:cubicBezTo>
                  <a:cubicBezTo>
                    <a:pt x="31999" y="2043"/>
                    <a:pt x="32249" y="2134"/>
                    <a:pt x="32493" y="2242"/>
                  </a:cubicBezTo>
                  <a:cubicBezTo>
                    <a:pt x="32655" y="2317"/>
                    <a:pt x="32815" y="2395"/>
                    <a:pt x="32977" y="2469"/>
                  </a:cubicBezTo>
                  <a:cubicBezTo>
                    <a:pt x="33190" y="2547"/>
                    <a:pt x="33404" y="2628"/>
                    <a:pt x="33617" y="2706"/>
                  </a:cubicBezTo>
                  <a:cubicBezTo>
                    <a:pt x="33702" y="2737"/>
                    <a:pt x="33783" y="2767"/>
                    <a:pt x="33865" y="2801"/>
                  </a:cubicBezTo>
                  <a:cubicBezTo>
                    <a:pt x="33952" y="2835"/>
                    <a:pt x="34037" y="2865"/>
                    <a:pt x="34121" y="2899"/>
                  </a:cubicBezTo>
                  <a:cubicBezTo>
                    <a:pt x="34321" y="2973"/>
                    <a:pt x="34518" y="3059"/>
                    <a:pt x="34718" y="3140"/>
                  </a:cubicBezTo>
                  <a:cubicBezTo>
                    <a:pt x="34937" y="3228"/>
                    <a:pt x="35154" y="3315"/>
                    <a:pt x="35371" y="3411"/>
                  </a:cubicBezTo>
                  <a:cubicBezTo>
                    <a:pt x="35656" y="3559"/>
                    <a:pt x="35916" y="3742"/>
                    <a:pt x="36187" y="3915"/>
                  </a:cubicBezTo>
                  <a:cubicBezTo>
                    <a:pt x="36336" y="4014"/>
                    <a:pt x="36489" y="4111"/>
                    <a:pt x="36648" y="4192"/>
                  </a:cubicBezTo>
                  <a:cubicBezTo>
                    <a:pt x="36786" y="4264"/>
                    <a:pt x="36922" y="4335"/>
                    <a:pt x="37061" y="4403"/>
                  </a:cubicBezTo>
                  <a:lnTo>
                    <a:pt x="37057" y="4403"/>
                  </a:lnTo>
                  <a:cubicBezTo>
                    <a:pt x="37257" y="4508"/>
                    <a:pt x="37450" y="4623"/>
                    <a:pt x="37643" y="4741"/>
                  </a:cubicBezTo>
                  <a:cubicBezTo>
                    <a:pt x="37680" y="4765"/>
                    <a:pt x="37725" y="4786"/>
                    <a:pt x="37761" y="4812"/>
                  </a:cubicBezTo>
                  <a:cubicBezTo>
                    <a:pt x="37877" y="4883"/>
                    <a:pt x="37989" y="4961"/>
                    <a:pt x="38103" y="5036"/>
                  </a:cubicBezTo>
                  <a:cubicBezTo>
                    <a:pt x="38185" y="5094"/>
                    <a:pt x="38269" y="5144"/>
                    <a:pt x="38350" y="5202"/>
                  </a:cubicBezTo>
                  <a:cubicBezTo>
                    <a:pt x="38428" y="5256"/>
                    <a:pt x="38503" y="5310"/>
                    <a:pt x="38581" y="5367"/>
                  </a:cubicBezTo>
                  <a:cubicBezTo>
                    <a:pt x="38740" y="5480"/>
                    <a:pt x="38903" y="5594"/>
                    <a:pt x="39061" y="5710"/>
                  </a:cubicBezTo>
                  <a:cubicBezTo>
                    <a:pt x="39309" y="5892"/>
                    <a:pt x="39556" y="6075"/>
                    <a:pt x="39793" y="6269"/>
                  </a:cubicBezTo>
                  <a:cubicBezTo>
                    <a:pt x="39885" y="6356"/>
                    <a:pt x="39969" y="6441"/>
                    <a:pt x="40057" y="6529"/>
                  </a:cubicBezTo>
                  <a:cubicBezTo>
                    <a:pt x="40108" y="6586"/>
                    <a:pt x="40159" y="6641"/>
                    <a:pt x="40210" y="6699"/>
                  </a:cubicBezTo>
                  <a:cubicBezTo>
                    <a:pt x="40230" y="6722"/>
                    <a:pt x="40250" y="6742"/>
                    <a:pt x="40271" y="6763"/>
                  </a:cubicBezTo>
                  <a:cubicBezTo>
                    <a:pt x="40277" y="6773"/>
                    <a:pt x="40280" y="6780"/>
                    <a:pt x="40288" y="6786"/>
                  </a:cubicBezTo>
                  <a:cubicBezTo>
                    <a:pt x="40289" y="6788"/>
                    <a:pt x="40290" y="6789"/>
                    <a:pt x="40291" y="6790"/>
                  </a:cubicBezTo>
                  <a:lnTo>
                    <a:pt x="40291" y="6790"/>
                  </a:lnTo>
                  <a:cubicBezTo>
                    <a:pt x="40437" y="6959"/>
                    <a:pt x="40582" y="7128"/>
                    <a:pt x="40718" y="7301"/>
                  </a:cubicBezTo>
                  <a:cubicBezTo>
                    <a:pt x="40819" y="7427"/>
                    <a:pt x="40910" y="7555"/>
                    <a:pt x="41005" y="7684"/>
                  </a:cubicBezTo>
                  <a:cubicBezTo>
                    <a:pt x="41060" y="7758"/>
                    <a:pt x="41121" y="7829"/>
                    <a:pt x="41174" y="7907"/>
                  </a:cubicBezTo>
                  <a:cubicBezTo>
                    <a:pt x="41280" y="8052"/>
                    <a:pt x="41388" y="8199"/>
                    <a:pt x="41496" y="8347"/>
                  </a:cubicBezTo>
                  <a:cubicBezTo>
                    <a:pt x="41524" y="8385"/>
                    <a:pt x="41551" y="8422"/>
                    <a:pt x="41577" y="8459"/>
                  </a:cubicBezTo>
                  <a:cubicBezTo>
                    <a:pt x="41713" y="8655"/>
                    <a:pt x="41842" y="8852"/>
                    <a:pt x="41974" y="9052"/>
                  </a:cubicBezTo>
                  <a:cubicBezTo>
                    <a:pt x="41974" y="9048"/>
                    <a:pt x="41971" y="9048"/>
                    <a:pt x="41971" y="9045"/>
                  </a:cubicBezTo>
                  <a:lnTo>
                    <a:pt x="41971" y="9045"/>
                  </a:lnTo>
                  <a:cubicBezTo>
                    <a:pt x="42515" y="9895"/>
                    <a:pt x="43027" y="10765"/>
                    <a:pt x="43487" y="11662"/>
                  </a:cubicBezTo>
                  <a:cubicBezTo>
                    <a:pt x="43565" y="11811"/>
                    <a:pt x="43643" y="11961"/>
                    <a:pt x="43718" y="12113"/>
                  </a:cubicBezTo>
                  <a:cubicBezTo>
                    <a:pt x="43982" y="12709"/>
                    <a:pt x="44181" y="13325"/>
                    <a:pt x="44419" y="13931"/>
                  </a:cubicBezTo>
                  <a:cubicBezTo>
                    <a:pt x="44564" y="14294"/>
                    <a:pt x="44747" y="14639"/>
                    <a:pt x="44940" y="14974"/>
                  </a:cubicBezTo>
                  <a:cubicBezTo>
                    <a:pt x="45130" y="15299"/>
                    <a:pt x="45326" y="15621"/>
                    <a:pt x="45489" y="15963"/>
                  </a:cubicBezTo>
                  <a:cubicBezTo>
                    <a:pt x="45827" y="16660"/>
                    <a:pt x="46213" y="17337"/>
                    <a:pt x="46664" y="17971"/>
                  </a:cubicBezTo>
                  <a:cubicBezTo>
                    <a:pt x="46891" y="18289"/>
                    <a:pt x="47121" y="18607"/>
                    <a:pt x="47371" y="18909"/>
                  </a:cubicBezTo>
                  <a:cubicBezTo>
                    <a:pt x="47605" y="19186"/>
                    <a:pt x="47849" y="19457"/>
                    <a:pt x="48096" y="19718"/>
                  </a:cubicBezTo>
                  <a:cubicBezTo>
                    <a:pt x="48224" y="19850"/>
                    <a:pt x="48363" y="19969"/>
                    <a:pt x="48502" y="20084"/>
                  </a:cubicBezTo>
                  <a:cubicBezTo>
                    <a:pt x="48644" y="20206"/>
                    <a:pt x="48790" y="20324"/>
                    <a:pt x="48935" y="20439"/>
                  </a:cubicBezTo>
                  <a:cubicBezTo>
                    <a:pt x="49234" y="20673"/>
                    <a:pt x="49532" y="20906"/>
                    <a:pt x="49820" y="21153"/>
                  </a:cubicBezTo>
                  <a:cubicBezTo>
                    <a:pt x="49962" y="21286"/>
                    <a:pt x="50097" y="21425"/>
                    <a:pt x="50229" y="21567"/>
                  </a:cubicBezTo>
                  <a:cubicBezTo>
                    <a:pt x="50246" y="21587"/>
                    <a:pt x="50266" y="21604"/>
                    <a:pt x="50287" y="21624"/>
                  </a:cubicBezTo>
                  <a:cubicBezTo>
                    <a:pt x="50504" y="21888"/>
                    <a:pt x="50707" y="22169"/>
                    <a:pt x="50910" y="22444"/>
                  </a:cubicBezTo>
                  <a:cubicBezTo>
                    <a:pt x="51001" y="22569"/>
                    <a:pt x="51099" y="22691"/>
                    <a:pt x="51187" y="22823"/>
                  </a:cubicBezTo>
                  <a:cubicBezTo>
                    <a:pt x="51195" y="22830"/>
                    <a:pt x="51201" y="22840"/>
                    <a:pt x="51208" y="22850"/>
                  </a:cubicBezTo>
                  <a:cubicBezTo>
                    <a:pt x="51292" y="22975"/>
                    <a:pt x="51381" y="23104"/>
                    <a:pt x="51465" y="23236"/>
                  </a:cubicBezTo>
                  <a:cubicBezTo>
                    <a:pt x="51567" y="23402"/>
                    <a:pt x="51655" y="23568"/>
                    <a:pt x="51739" y="23741"/>
                  </a:cubicBezTo>
                  <a:cubicBezTo>
                    <a:pt x="51919" y="24130"/>
                    <a:pt x="52071" y="24526"/>
                    <a:pt x="52206" y="24932"/>
                  </a:cubicBezTo>
                  <a:cubicBezTo>
                    <a:pt x="52254" y="25095"/>
                    <a:pt x="52295" y="25257"/>
                    <a:pt x="52332" y="25423"/>
                  </a:cubicBezTo>
                  <a:cubicBezTo>
                    <a:pt x="52349" y="25532"/>
                    <a:pt x="52359" y="25640"/>
                    <a:pt x="52369" y="25752"/>
                  </a:cubicBezTo>
                  <a:cubicBezTo>
                    <a:pt x="52373" y="25915"/>
                    <a:pt x="52369" y="26073"/>
                    <a:pt x="52356" y="26236"/>
                  </a:cubicBezTo>
                  <a:cubicBezTo>
                    <a:pt x="52318" y="26517"/>
                    <a:pt x="52267" y="26798"/>
                    <a:pt x="52231" y="27079"/>
                  </a:cubicBezTo>
                  <a:cubicBezTo>
                    <a:pt x="52197" y="27350"/>
                    <a:pt x="52156" y="27621"/>
                    <a:pt x="52105" y="27889"/>
                  </a:cubicBezTo>
                  <a:cubicBezTo>
                    <a:pt x="52064" y="28061"/>
                    <a:pt x="52020" y="28231"/>
                    <a:pt x="51967" y="28400"/>
                  </a:cubicBezTo>
                  <a:cubicBezTo>
                    <a:pt x="51968" y="28394"/>
                    <a:pt x="51970" y="28386"/>
                    <a:pt x="51971" y="28379"/>
                  </a:cubicBezTo>
                  <a:lnTo>
                    <a:pt x="51971" y="28379"/>
                  </a:lnTo>
                  <a:cubicBezTo>
                    <a:pt x="51951" y="28438"/>
                    <a:pt x="51930" y="28495"/>
                    <a:pt x="51909" y="28552"/>
                  </a:cubicBezTo>
                  <a:cubicBezTo>
                    <a:pt x="51861" y="28674"/>
                    <a:pt x="51804" y="28793"/>
                    <a:pt x="51750" y="28908"/>
                  </a:cubicBezTo>
                  <a:cubicBezTo>
                    <a:pt x="51624" y="29145"/>
                    <a:pt x="51495" y="29375"/>
                    <a:pt x="51364" y="29605"/>
                  </a:cubicBezTo>
                  <a:cubicBezTo>
                    <a:pt x="51316" y="29686"/>
                    <a:pt x="51276" y="29771"/>
                    <a:pt x="51225" y="29852"/>
                  </a:cubicBezTo>
                  <a:cubicBezTo>
                    <a:pt x="51042" y="30161"/>
                    <a:pt x="50865" y="30479"/>
                    <a:pt x="50673" y="30784"/>
                  </a:cubicBezTo>
                  <a:cubicBezTo>
                    <a:pt x="50666" y="30794"/>
                    <a:pt x="50659" y="30804"/>
                    <a:pt x="50656" y="30811"/>
                  </a:cubicBezTo>
                  <a:cubicBezTo>
                    <a:pt x="50598" y="30892"/>
                    <a:pt x="50537" y="30966"/>
                    <a:pt x="50479" y="31044"/>
                  </a:cubicBezTo>
                  <a:cubicBezTo>
                    <a:pt x="50351" y="31180"/>
                    <a:pt x="50219" y="31309"/>
                    <a:pt x="50087" y="31437"/>
                  </a:cubicBezTo>
                  <a:cubicBezTo>
                    <a:pt x="49945" y="31573"/>
                    <a:pt x="49802" y="31708"/>
                    <a:pt x="49660" y="31843"/>
                  </a:cubicBezTo>
                  <a:cubicBezTo>
                    <a:pt x="49382" y="32115"/>
                    <a:pt x="49112" y="32385"/>
                    <a:pt x="48827" y="32646"/>
                  </a:cubicBezTo>
                  <a:cubicBezTo>
                    <a:pt x="48627" y="32812"/>
                    <a:pt x="48424" y="32961"/>
                    <a:pt x="48208" y="33107"/>
                  </a:cubicBezTo>
                  <a:cubicBezTo>
                    <a:pt x="47924" y="33290"/>
                    <a:pt x="47632" y="33465"/>
                    <a:pt x="47344" y="33638"/>
                  </a:cubicBezTo>
                  <a:cubicBezTo>
                    <a:pt x="47202" y="33726"/>
                    <a:pt x="47063" y="33814"/>
                    <a:pt x="46921" y="33899"/>
                  </a:cubicBezTo>
                  <a:cubicBezTo>
                    <a:pt x="46786" y="33977"/>
                    <a:pt x="46647" y="34048"/>
                    <a:pt x="46505" y="34115"/>
                  </a:cubicBezTo>
                  <a:cubicBezTo>
                    <a:pt x="45893" y="34386"/>
                    <a:pt x="45272" y="34633"/>
                    <a:pt x="44637" y="34845"/>
                  </a:cubicBezTo>
                  <a:lnTo>
                    <a:pt x="44637" y="34845"/>
                  </a:lnTo>
                  <a:cubicBezTo>
                    <a:pt x="44638" y="34845"/>
                    <a:pt x="44638" y="34844"/>
                    <a:pt x="44639" y="34844"/>
                  </a:cubicBezTo>
                  <a:lnTo>
                    <a:pt x="44639" y="34844"/>
                  </a:lnTo>
                  <a:cubicBezTo>
                    <a:pt x="44638" y="34844"/>
                    <a:pt x="44637" y="34845"/>
                    <a:pt x="44636" y="34846"/>
                  </a:cubicBezTo>
                  <a:lnTo>
                    <a:pt x="44636" y="34846"/>
                  </a:lnTo>
                  <a:cubicBezTo>
                    <a:pt x="44635" y="34846"/>
                    <a:pt x="44634" y="34846"/>
                    <a:pt x="44633" y="34847"/>
                  </a:cubicBezTo>
                  <a:lnTo>
                    <a:pt x="44633" y="34847"/>
                  </a:lnTo>
                  <a:cubicBezTo>
                    <a:pt x="44632" y="34847"/>
                    <a:pt x="44630" y="34847"/>
                    <a:pt x="44628" y="34847"/>
                  </a:cubicBezTo>
                  <a:cubicBezTo>
                    <a:pt x="44628" y="34850"/>
                    <a:pt x="44625" y="34850"/>
                    <a:pt x="44622" y="34850"/>
                  </a:cubicBezTo>
                  <a:lnTo>
                    <a:pt x="44625" y="34850"/>
                  </a:lnTo>
                  <a:cubicBezTo>
                    <a:pt x="44618" y="34854"/>
                    <a:pt x="44612" y="34854"/>
                    <a:pt x="44601" y="34857"/>
                  </a:cubicBezTo>
                  <a:cubicBezTo>
                    <a:pt x="44601" y="34857"/>
                    <a:pt x="44600" y="34857"/>
                    <a:pt x="44598" y="34858"/>
                  </a:cubicBezTo>
                  <a:lnTo>
                    <a:pt x="44598" y="34858"/>
                  </a:lnTo>
                  <a:cubicBezTo>
                    <a:pt x="44598" y="34858"/>
                    <a:pt x="44598" y="34857"/>
                    <a:pt x="44598" y="34857"/>
                  </a:cubicBezTo>
                  <a:lnTo>
                    <a:pt x="44598" y="34857"/>
                  </a:lnTo>
                  <a:cubicBezTo>
                    <a:pt x="44043" y="35033"/>
                    <a:pt x="43484" y="35200"/>
                    <a:pt x="42922" y="35345"/>
                  </a:cubicBezTo>
                  <a:cubicBezTo>
                    <a:pt x="42536" y="35447"/>
                    <a:pt x="42160" y="35561"/>
                    <a:pt x="41781" y="35673"/>
                  </a:cubicBezTo>
                  <a:cubicBezTo>
                    <a:pt x="41422" y="35781"/>
                    <a:pt x="41060" y="35863"/>
                    <a:pt x="40694" y="35931"/>
                  </a:cubicBezTo>
                  <a:cubicBezTo>
                    <a:pt x="40338" y="35998"/>
                    <a:pt x="39986" y="36069"/>
                    <a:pt x="39634" y="36154"/>
                  </a:cubicBezTo>
                  <a:cubicBezTo>
                    <a:pt x="39296" y="36232"/>
                    <a:pt x="38960" y="36310"/>
                    <a:pt x="38622" y="36381"/>
                  </a:cubicBezTo>
                  <a:cubicBezTo>
                    <a:pt x="38608" y="36384"/>
                    <a:pt x="38594" y="36388"/>
                    <a:pt x="38581" y="36391"/>
                  </a:cubicBezTo>
                  <a:cubicBezTo>
                    <a:pt x="38558" y="36398"/>
                    <a:pt x="38530" y="36405"/>
                    <a:pt x="38506" y="36408"/>
                  </a:cubicBezTo>
                  <a:cubicBezTo>
                    <a:pt x="38408" y="36425"/>
                    <a:pt x="38307" y="36442"/>
                    <a:pt x="38208" y="36455"/>
                  </a:cubicBezTo>
                  <a:cubicBezTo>
                    <a:pt x="38124" y="36466"/>
                    <a:pt x="38036" y="36489"/>
                    <a:pt x="37955" y="36496"/>
                  </a:cubicBezTo>
                  <a:lnTo>
                    <a:pt x="37928" y="36496"/>
                  </a:lnTo>
                  <a:cubicBezTo>
                    <a:pt x="37897" y="36500"/>
                    <a:pt x="37873" y="36513"/>
                    <a:pt x="37847" y="36520"/>
                  </a:cubicBezTo>
                  <a:cubicBezTo>
                    <a:pt x="37714" y="36422"/>
                    <a:pt x="37582" y="36320"/>
                    <a:pt x="37450" y="36222"/>
                  </a:cubicBezTo>
                  <a:cubicBezTo>
                    <a:pt x="37192" y="36025"/>
                    <a:pt x="36949" y="35819"/>
                    <a:pt x="36715" y="35595"/>
                  </a:cubicBezTo>
                  <a:cubicBezTo>
                    <a:pt x="36526" y="35403"/>
                    <a:pt x="36346" y="35200"/>
                    <a:pt x="36177" y="34986"/>
                  </a:cubicBezTo>
                  <a:cubicBezTo>
                    <a:pt x="36059" y="34830"/>
                    <a:pt x="35950" y="34671"/>
                    <a:pt x="35848" y="34502"/>
                  </a:cubicBezTo>
                  <a:lnTo>
                    <a:pt x="35848" y="34502"/>
                  </a:lnTo>
                  <a:lnTo>
                    <a:pt x="35851" y="34505"/>
                  </a:lnTo>
                  <a:cubicBezTo>
                    <a:pt x="35811" y="34434"/>
                    <a:pt x="35774" y="34359"/>
                    <a:pt x="35730" y="34285"/>
                  </a:cubicBezTo>
                  <a:lnTo>
                    <a:pt x="35754" y="34285"/>
                  </a:lnTo>
                  <a:cubicBezTo>
                    <a:pt x="36004" y="34295"/>
                    <a:pt x="36258" y="34312"/>
                    <a:pt x="36509" y="34315"/>
                  </a:cubicBezTo>
                  <a:cubicBezTo>
                    <a:pt x="36620" y="34315"/>
                    <a:pt x="36732" y="34315"/>
                    <a:pt x="36844" y="34309"/>
                  </a:cubicBezTo>
                  <a:cubicBezTo>
                    <a:pt x="36915" y="34309"/>
                    <a:pt x="36986" y="34306"/>
                    <a:pt x="37061" y="34302"/>
                  </a:cubicBezTo>
                  <a:cubicBezTo>
                    <a:pt x="37105" y="34292"/>
                    <a:pt x="37152" y="34292"/>
                    <a:pt x="37196" y="34292"/>
                  </a:cubicBezTo>
                  <a:cubicBezTo>
                    <a:pt x="37264" y="34289"/>
                    <a:pt x="37331" y="34285"/>
                    <a:pt x="37396" y="34278"/>
                  </a:cubicBezTo>
                  <a:cubicBezTo>
                    <a:pt x="37403" y="34275"/>
                    <a:pt x="37406" y="34275"/>
                    <a:pt x="37413" y="34275"/>
                  </a:cubicBezTo>
                  <a:lnTo>
                    <a:pt x="37409" y="34275"/>
                  </a:lnTo>
                  <a:cubicBezTo>
                    <a:pt x="37504" y="34265"/>
                    <a:pt x="37595" y="34258"/>
                    <a:pt x="37691" y="34254"/>
                  </a:cubicBezTo>
                  <a:cubicBezTo>
                    <a:pt x="37786" y="34251"/>
                    <a:pt x="37883" y="34248"/>
                    <a:pt x="37978" y="34241"/>
                  </a:cubicBezTo>
                  <a:lnTo>
                    <a:pt x="37992" y="34241"/>
                  </a:lnTo>
                  <a:cubicBezTo>
                    <a:pt x="38107" y="34228"/>
                    <a:pt x="38222" y="34217"/>
                    <a:pt x="38337" y="34204"/>
                  </a:cubicBezTo>
                  <a:lnTo>
                    <a:pt x="38344" y="34204"/>
                  </a:lnTo>
                  <a:cubicBezTo>
                    <a:pt x="38422" y="34194"/>
                    <a:pt x="38503" y="34180"/>
                    <a:pt x="38581" y="34167"/>
                  </a:cubicBezTo>
                  <a:cubicBezTo>
                    <a:pt x="38642" y="34159"/>
                    <a:pt x="38700" y="34153"/>
                    <a:pt x="38761" y="34139"/>
                  </a:cubicBezTo>
                  <a:cubicBezTo>
                    <a:pt x="38892" y="34115"/>
                    <a:pt x="39028" y="34095"/>
                    <a:pt x="39160" y="34068"/>
                  </a:cubicBezTo>
                  <a:lnTo>
                    <a:pt x="39157" y="34068"/>
                  </a:lnTo>
                  <a:cubicBezTo>
                    <a:pt x="39160" y="34068"/>
                    <a:pt x="39160" y="34065"/>
                    <a:pt x="39163" y="34065"/>
                  </a:cubicBezTo>
                  <a:cubicBezTo>
                    <a:pt x="39170" y="34065"/>
                    <a:pt x="39174" y="34065"/>
                    <a:pt x="39177" y="34062"/>
                  </a:cubicBezTo>
                  <a:lnTo>
                    <a:pt x="39174" y="34062"/>
                  </a:lnTo>
                  <a:cubicBezTo>
                    <a:pt x="39278" y="34037"/>
                    <a:pt x="39380" y="34011"/>
                    <a:pt x="39485" y="33981"/>
                  </a:cubicBezTo>
                  <a:lnTo>
                    <a:pt x="39488" y="33981"/>
                  </a:lnTo>
                  <a:lnTo>
                    <a:pt x="39488" y="33977"/>
                  </a:lnTo>
                  <a:cubicBezTo>
                    <a:pt x="39543" y="33960"/>
                    <a:pt x="39594" y="33940"/>
                    <a:pt x="39644" y="33920"/>
                  </a:cubicBezTo>
                  <a:cubicBezTo>
                    <a:pt x="39549" y="33906"/>
                    <a:pt x="39452" y="33892"/>
                    <a:pt x="39356" y="33886"/>
                  </a:cubicBezTo>
                  <a:cubicBezTo>
                    <a:pt x="39200" y="33872"/>
                    <a:pt x="39045" y="33855"/>
                    <a:pt x="38892" y="33828"/>
                  </a:cubicBezTo>
                  <a:cubicBezTo>
                    <a:pt x="38788" y="33807"/>
                    <a:pt x="38686" y="33790"/>
                    <a:pt x="38581" y="33773"/>
                  </a:cubicBezTo>
                  <a:cubicBezTo>
                    <a:pt x="38530" y="33764"/>
                    <a:pt x="38480" y="33753"/>
                    <a:pt x="38428" y="33747"/>
                  </a:cubicBezTo>
                  <a:lnTo>
                    <a:pt x="38425" y="33743"/>
                  </a:lnTo>
                  <a:lnTo>
                    <a:pt x="38422" y="33743"/>
                  </a:lnTo>
                  <a:cubicBezTo>
                    <a:pt x="38300" y="33729"/>
                    <a:pt x="38178" y="33712"/>
                    <a:pt x="38059" y="33699"/>
                  </a:cubicBezTo>
                  <a:cubicBezTo>
                    <a:pt x="37944" y="33682"/>
                    <a:pt x="37829" y="33662"/>
                    <a:pt x="37714" y="33645"/>
                  </a:cubicBezTo>
                  <a:cubicBezTo>
                    <a:pt x="37528" y="33628"/>
                    <a:pt x="37342" y="33618"/>
                    <a:pt x="37152" y="33615"/>
                  </a:cubicBezTo>
                  <a:cubicBezTo>
                    <a:pt x="37115" y="33611"/>
                    <a:pt x="37075" y="33608"/>
                    <a:pt x="37037" y="33608"/>
                  </a:cubicBezTo>
                  <a:cubicBezTo>
                    <a:pt x="36862" y="33615"/>
                    <a:pt x="36688" y="33622"/>
                    <a:pt x="36514" y="33622"/>
                  </a:cubicBezTo>
                  <a:cubicBezTo>
                    <a:pt x="36442" y="33622"/>
                    <a:pt x="36370" y="33621"/>
                    <a:pt x="36298" y="33618"/>
                  </a:cubicBezTo>
                  <a:cubicBezTo>
                    <a:pt x="36103" y="33608"/>
                    <a:pt x="35906" y="33601"/>
                    <a:pt x="35709" y="33595"/>
                  </a:cubicBezTo>
                  <a:cubicBezTo>
                    <a:pt x="35632" y="33591"/>
                    <a:pt x="35557" y="33591"/>
                    <a:pt x="35479" y="33587"/>
                  </a:cubicBezTo>
                  <a:lnTo>
                    <a:pt x="35364" y="33587"/>
                  </a:lnTo>
                  <a:cubicBezTo>
                    <a:pt x="35266" y="33395"/>
                    <a:pt x="35171" y="33204"/>
                    <a:pt x="35087" y="33009"/>
                  </a:cubicBezTo>
                  <a:cubicBezTo>
                    <a:pt x="35076" y="32985"/>
                    <a:pt x="35070" y="32957"/>
                    <a:pt x="35059" y="32934"/>
                  </a:cubicBezTo>
                  <a:cubicBezTo>
                    <a:pt x="35175" y="32914"/>
                    <a:pt x="35290" y="32900"/>
                    <a:pt x="35405" y="32883"/>
                  </a:cubicBezTo>
                  <a:cubicBezTo>
                    <a:pt x="35595" y="32856"/>
                    <a:pt x="35784" y="32829"/>
                    <a:pt x="35973" y="32802"/>
                  </a:cubicBezTo>
                  <a:cubicBezTo>
                    <a:pt x="36363" y="32741"/>
                    <a:pt x="36753" y="32687"/>
                    <a:pt x="37145" y="32646"/>
                  </a:cubicBezTo>
                  <a:cubicBezTo>
                    <a:pt x="37497" y="32612"/>
                    <a:pt x="37850" y="32558"/>
                    <a:pt x="38198" y="32490"/>
                  </a:cubicBezTo>
                  <a:cubicBezTo>
                    <a:pt x="38324" y="32467"/>
                    <a:pt x="38452" y="32443"/>
                    <a:pt x="38581" y="32423"/>
                  </a:cubicBezTo>
                  <a:cubicBezTo>
                    <a:pt x="38632" y="32412"/>
                    <a:pt x="38680" y="32402"/>
                    <a:pt x="38730" y="32396"/>
                  </a:cubicBezTo>
                  <a:cubicBezTo>
                    <a:pt x="38913" y="32368"/>
                    <a:pt x="39092" y="32345"/>
                    <a:pt x="39272" y="32315"/>
                  </a:cubicBezTo>
                  <a:cubicBezTo>
                    <a:pt x="39607" y="32254"/>
                    <a:pt x="39939" y="32199"/>
                    <a:pt x="40274" y="32155"/>
                  </a:cubicBezTo>
                  <a:cubicBezTo>
                    <a:pt x="40345" y="32135"/>
                    <a:pt x="40419" y="32121"/>
                    <a:pt x="40494" y="32107"/>
                  </a:cubicBezTo>
                  <a:cubicBezTo>
                    <a:pt x="40633" y="32074"/>
                    <a:pt x="40772" y="32043"/>
                    <a:pt x="40910" y="32020"/>
                  </a:cubicBezTo>
                  <a:lnTo>
                    <a:pt x="40907" y="32020"/>
                  </a:lnTo>
                  <a:cubicBezTo>
                    <a:pt x="40910" y="32020"/>
                    <a:pt x="40910" y="32016"/>
                    <a:pt x="40910" y="32016"/>
                  </a:cubicBezTo>
                  <a:lnTo>
                    <a:pt x="40918" y="32016"/>
                  </a:lnTo>
                  <a:cubicBezTo>
                    <a:pt x="40979" y="32007"/>
                    <a:pt x="41041" y="31998"/>
                    <a:pt x="41101" y="31991"/>
                  </a:cubicBezTo>
                  <a:lnTo>
                    <a:pt x="41101" y="31991"/>
                  </a:lnTo>
                  <a:cubicBezTo>
                    <a:pt x="41100" y="31992"/>
                    <a:pt x="41098" y="31992"/>
                    <a:pt x="41097" y="31993"/>
                  </a:cubicBezTo>
                  <a:cubicBezTo>
                    <a:pt x="41104" y="31992"/>
                    <a:pt x="41111" y="31991"/>
                    <a:pt x="41117" y="31990"/>
                  </a:cubicBezTo>
                  <a:lnTo>
                    <a:pt x="41117" y="31990"/>
                  </a:lnTo>
                  <a:cubicBezTo>
                    <a:pt x="41117" y="31990"/>
                    <a:pt x="41118" y="31990"/>
                    <a:pt x="41118" y="31990"/>
                  </a:cubicBezTo>
                  <a:cubicBezTo>
                    <a:pt x="41118" y="31990"/>
                    <a:pt x="41118" y="31990"/>
                    <a:pt x="41118" y="31990"/>
                  </a:cubicBezTo>
                  <a:lnTo>
                    <a:pt x="41118" y="31990"/>
                  </a:lnTo>
                  <a:cubicBezTo>
                    <a:pt x="41198" y="31976"/>
                    <a:pt x="41279" y="31961"/>
                    <a:pt x="41357" y="31949"/>
                  </a:cubicBezTo>
                  <a:cubicBezTo>
                    <a:pt x="41449" y="31935"/>
                    <a:pt x="41537" y="31921"/>
                    <a:pt x="41625" y="31908"/>
                  </a:cubicBezTo>
                  <a:cubicBezTo>
                    <a:pt x="41707" y="31888"/>
                    <a:pt x="41788" y="31871"/>
                    <a:pt x="41869" y="31854"/>
                  </a:cubicBezTo>
                  <a:cubicBezTo>
                    <a:pt x="41957" y="31837"/>
                    <a:pt x="42048" y="31827"/>
                    <a:pt x="42137" y="31813"/>
                  </a:cubicBezTo>
                  <a:cubicBezTo>
                    <a:pt x="42302" y="31786"/>
                    <a:pt x="42468" y="31756"/>
                    <a:pt x="42637" y="31732"/>
                  </a:cubicBezTo>
                  <a:lnTo>
                    <a:pt x="42627" y="31732"/>
                  </a:lnTo>
                  <a:cubicBezTo>
                    <a:pt x="42698" y="31721"/>
                    <a:pt x="42773" y="31712"/>
                    <a:pt x="42844" y="31695"/>
                  </a:cubicBezTo>
                  <a:lnTo>
                    <a:pt x="42848" y="31695"/>
                  </a:lnTo>
                  <a:cubicBezTo>
                    <a:pt x="42851" y="31691"/>
                    <a:pt x="42857" y="31691"/>
                    <a:pt x="42861" y="31691"/>
                  </a:cubicBezTo>
                  <a:cubicBezTo>
                    <a:pt x="42987" y="31660"/>
                    <a:pt x="43112" y="31627"/>
                    <a:pt x="43234" y="31593"/>
                  </a:cubicBezTo>
                  <a:cubicBezTo>
                    <a:pt x="43373" y="31556"/>
                    <a:pt x="43508" y="31526"/>
                    <a:pt x="43643" y="31491"/>
                  </a:cubicBezTo>
                  <a:lnTo>
                    <a:pt x="43643" y="31491"/>
                  </a:lnTo>
                  <a:cubicBezTo>
                    <a:pt x="43643" y="31491"/>
                    <a:pt x="43642" y="31493"/>
                    <a:pt x="43640" y="31494"/>
                  </a:cubicBezTo>
                  <a:lnTo>
                    <a:pt x="43640" y="31494"/>
                  </a:lnTo>
                  <a:cubicBezTo>
                    <a:pt x="43716" y="31470"/>
                    <a:pt x="43793" y="31450"/>
                    <a:pt x="43870" y="31424"/>
                  </a:cubicBezTo>
                  <a:cubicBezTo>
                    <a:pt x="43928" y="31404"/>
                    <a:pt x="43985" y="31380"/>
                    <a:pt x="44046" y="31360"/>
                  </a:cubicBezTo>
                  <a:cubicBezTo>
                    <a:pt x="43958" y="31352"/>
                    <a:pt x="43867" y="31346"/>
                    <a:pt x="43779" y="31339"/>
                  </a:cubicBezTo>
                  <a:cubicBezTo>
                    <a:pt x="43673" y="31332"/>
                    <a:pt x="43565" y="31319"/>
                    <a:pt x="43460" y="31309"/>
                  </a:cubicBezTo>
                  <a:cubicBezTo>
                    <a:pt x="43352" y="31299"/>
                    <a:pt x="43240" y="31288"/>
                    <a:pt x="43132" y="31282"/>
                  </a:cubicBezTo>
                  <a:lnTo>
                    <a:pt x="43156" y="31282"/>
                  </a:lnTo>
                  <a:cubicBezTo>
                    <a:pt x="43122" y="31282"/>
                    <a:pt x="43091" y="31278"/>
                    <a:pt x="43061" y="31274"/>
                  </a:cubicBezTo>
                  <a:lnTo>
                    <a:pt x="43037" y="31274"/>
                  </a:lnTo>
                  <a:cubicBezTo>
                    <a:pt x="43010" y="31271"/>
                    <a:pt x="42983" y="31268"/>
                    <a:pt x="42959" y="31268"/>
                  </a:cubicBezTo>
                  <a:cubicBezTo>
                    <a:pt x="42959" y="31268"/>
                    <a:pt x="42956" y="31268"/>
                    <a:pt x="42956" y="31265"/>
                  </a:cubicBezTo>
                  <a:lnTo>
                    <a:pt x="42888" y="31265"/>
                  </a:lnTo>
                  <a:cubicBezTo>
                    <a:pt x="42871" y="31265"/>
                    <a:pt x="42854" y="31261"/>
                    <a:pt x="42840" y="31261"/>
                  </a:cubicBezTo>
                  <a:cubicBezTo>
                    <a:pt x="42695" y="31261"/>
                    <a:pt x="42546" y="31265"/>
                    <a:pt x="42404" y="31268"/>
                  </a:cubicBezTo>
                  <a:lnTo>
                    <a:pt x="42401" y="31268"/>
                  </a:lnTo>
                  <a:cubicBezTo>
                    <a:pt x="42397" y="31271"/>
                    <a:pt x="42390" y="31271"/>
                    <a:pt x="42384" y="31271"/>
                  </a:cubicBezTo>
                  <a:lnTo>
                    <a:pt x="42387" y="31271"/>
                  </a:lnTo>
                  <a:cubicBezTo>
                    <a:pt x="42231" y="31274"/>
                    <a:pt x="42076" y="31278"/>
                    <a:pt x="41923" y="31285"/>
                  </a:cubicBezTo>
                  <a:lnTo>
                    <a:pt x="41798" y="31285"/>
                  </a:lnTo>
                  <a:cubicBezTo>
                    <a:pt x="41632" y="31302"/>
                    <a:pt x="41469" y="31315"/>
                    <a:pt x="41304" y="31332"/>
                  </a:cubicBezTo>
                  <a:cubicBezTo>
                    <a:pt x="40982" y="31366"/>
                    <a:pt x="40660" y="31407"/>
                    <a:pt x="40338" y="31451"/>
                  </a:cubicBezTo>
                  <a:cubicBezTo>
                    <a:pt x="40033" y="31488"/>
                    <a:pt x="39732" y="31532"/>
                    <a:pt x="39431" y="31583"/>
                  </a:cubicBezTo>
                  <a:cubicBezTo>
                    <a:pt x="39150" y="31630"/>
                    <a:pt x="38866" y="31671"/>
                    <a:pt x="38581" y="31718"/>
                  </a:cubicBezTo>
                  <a:cubicBezTo>
                    <a:pt x="38574" y="31718"/>
                    <a:pt x="38567" y="31721"/>
                    <a:pt x="38561" y="31721"/>
                  </a:cubicBezTo>
                  <a:cubicBezTo>
                    <a:pt x="38192" y="31782"/>
                    <a:pt x="37829" y="31860"/>
                    <a:pt x="37461" y="31915"/>
                  </a:cubicBezTo>
                  <a:cubicBezTo>
                    <a:pt x="37101" y="31965"/>
                    <a:pt x="36739" y="31993"/>
                    <a:pt x="36380" y="32040"/>
                  </a:cubicBezTo>
                  <a:cubicBezTo>
                    <a:pt x="36045" y="32087"/>
                    <a:pt x="35706" y="32138"/>
                    <a:pt x="35371" y="32189"/>
                  </a:cubicBezTo>
                  <a:cubicBezTo>
                    <a:pt x="35188" y="32216"/>
                    <a:pt x="35002" y="32246"/>
                    <a:pt x="34819" y="32280"/>
                  </a:cubicBezTo>
                  <a:cubicBezTo>
                    <a:pt x="34734" y="32040"/>
                    <a:pt x="34640" y="31803"/>
                    <a:pt x="34545" y="31569"/>
                  </a:cubicBezTo>
                  <a:lnTo>
                    <a:pt x="34545" y="31569"/>
                  </a:lnTo>
                  <a:cubicBezTo>
                    <a:pt x="34545" y="31573"/>
                    <a:pt x="34548" y="31579"/>
                    <a:pt x="34548" y="31586"/>
                  </a:cubicBezTo>
                  <a:cubicBezTo>
                    <a:pt x="34545" y="31576"/>
                    <a:pt x="34541" y="31566"/>
                    <a:pt x="34538" y="31556"/>
                  </a:cubicBezTo>
                  <a:lnTo>
                    <a:pt x="34538" y="31552"/>
                  </a:lnTo>
                  <a:cubicBezTo>
                    <a:pt x="34531" y="31543"/>
                    <a:pt x="34528" y="31532"/>
                    <a:pt x="34524" y="31522"/>
                  </a:cubicBezTo>
                  <a:lnTo>
                    <a:pt x="34524" y="31518"/>
                  </a:lnTo>
                  <a:lnTo>
                    <a:pt x="34521" y="31518"/>
                  </a:lnTo>
                  <a:cubicBezTo>
                    <a:pt x="34518" y="31508"/>
                    <a:pt x="34515" y="31502"/>
                    <a:pt x="34511" y="31491"/>
                  </a:cubicBezTo>
                  <a:lnTo>
                    <a:pt x="34511" y="31491"/>
                  </a:lnTo>
                  <a:cubicBezTo>
                    <a:pt x="34512" y="31493"/>
                    <a:pt x="34513" y="31494"/>
                    <a:pt x="34514" y="31495"/>
                  </a:cubicBezTo>
                  <a:lnTo>
                    <a:pt x="34514" y="31495"/>
                  </a:lnTo>
                  <a:cubicBezTo>
                    <a:pt x="34510" y="31483"/>
                    <a:pt x="34504" y="31470"/>
                    <a:pt x="34498" y="31457"/>
                  </a:cubicBezTo>
                  <a:cubicBezTo>
                    <a:pt x="34457" y="31360"/>
                    <a:pt x="34409" y="31261"/>
                    <a:pt x="34365" y="31163"/>
                  </a:cubicBezTo>
                  <a:cubicBezTo>
                    <a:pt x="34402" y="31157"/>
                    <a:pt x="34440" y="31149"/>
                    <a:pt x="34477" y="31146"/>
                  </a:cubicBezTo>
                  <a:cubicBezTo>
                    <a:pt x="34667" y="31132"/>
                    <a:pt x="34856" y="31122"/>
                    <a:pt x="35046" y="31099"/>
                  </a:cubicBezTo>
                  <a:cubicBezTo>
                    <a:pt x="35239" y="31075"/>
                    <a:pt x="35429" y="31038"/>
                    <a:pt x="35618" y="30990"/>
                  </a:cubicBezTo>
                  <a:lnTo>
                    <a:pt x="35621" y="30990"/>
                  </a:lnTo>
                  <a:cubicBezTo>
                    <a:pt x="35627" y="30987"/>
                    <a:pt x="35633" y="30987"/>
                    <a:pt x="35641" y="30985"/>
                  </a:cubicBezTo>
                  <a:lnTo>
                    <a:pt x="35641" y="30985"/>
                  </a:lnTo>
                  <a:cubicBezTo>
                    <a:pt x="35640" y="30985"/>
                    <a:pt x="35639" y="30986"/>
                    <a:pt x="35638" y="30986"/>
                  </a:cubicBezTo>
                  <a:lnTo>
                    <a:pt x="35638" y="30986"/>
                  </a:lnTo>
                  <a:cubicBezTo>
                    <a:pt x="35681" y="30977"/>
                    <a:pt x="35721" y="30966"/>
                    <a:pt x="35760" y="30960"/>
                  </a:cubicBezTo>
                  <a:cubicBezTo>
                    <a:pt x="35933" y="30929"/>
                    <a:pt x="36109" y="30905"/>
                    <a:pt x="36278" y="30875"/>
                  </a:cubicBezTo>
                  <a:cubicBezTo>
                    <a:pt x="36468" y="30835"/>
                    <a:pt x="36658" y="30797"/>
                    <a:pt x="36847" y="30757"/>
                  </a:cubicBezTo>
                  <a:cubicBezTo>
                    <a:pt x="37017" y="30719"/>
                    <a:pt x="37186" y="30672"/>
                    <a:pt x="37355" y="30635"/>
                  </a:cubicBezTo>
                  <a:cubicBezTo>
                    <a:pt x="37461" y="30611"/>
                    <a:pt x="37562" y="30588"/>
                    <a:pt x="37664" y="30563"/>
                  </a:cubicBezTo>
                  <a:cubicBezTo>
                    <a:pt x="37691" y="30557"/>
                    <a:pt x="37721" y="30550"/>
                    <a:pt x="37748" y="30547"/>
                  </a:cubicBezTo>
                  <a:cubicBezTo>
                    <a:pt x="37829" y="30533"/>
                    <a:pt x="37914" y="30506"/>
                    <a:pt x="37985" y="30489"/>
                  </a:cubicBezTo>
                  <a:cubicBezTo>
                    <a:pt x="38185" y="30441"/>
                    <a:pt x="38381" y="30398"/>
                    <a:pt x="38581" y="30350"/>
                  </a:cubicBezTo>
                  <a:cubicBezTo>
                    <a:pt x="38723" y="30320"/>
                    <a:pt x="38862" y="30286"/>
                    <a:pt x="39005" y="30252"/>
                  </a:cubicBezTo>
                  <a:cubicBezTo>
                    <a:pt x="39502" y="30144"/>
                    <a:pt x="40007" y="30049"/>
                    <a:pt x="40511" y="29958"/>
                  </a:cubicBezTo>
                  <a:cubicBezTo>
                    <a:pt x="41002" y="29869"/>
                    <a:pt x="41493" y="29775"/>
                    <a:pt x="41987" y="29694"/>
                  </a:cubicBezTo>
                  <a:cubicBezTo>
                    <a:pt x="42146" y="29669"/>
                    <a:pt x="42309" y="29646"/>
                    <a:pt x="42471" y="29622"/>
                  </a:cubicBezTo>
                  <a:cubicBezTo>
                    <a:pt x="42641" y="29592"/>
                    <a:pt x="42814" y="29568"/>
                    <a:pt x="42983" y="29531"/>
                  </a:cubicBezTo>
                  <a:cubicBezTo>
                    <a:pt x="43122" y="29497"/>
                    <a:pt x="43261" y="29460"/>
                    <a:pt x="43396" y="29422"/>
                  </a:cubicBezTo>
                  <a:cubicBezTo>
                    <a:pt x="43542" y="29382"/>
                    <a:pt x="43690" y="29348"/>
                    <a:pt x="43840" y="29311"/>
                  </a:cubicBezTo>
                  <a:cubicBezTo>
                    <a:pt x="43833" y="29311"/>
                    <a:pt x="43826" y="29314"/>
                    <a:pt x="43820" y="29314"/>
                  </a:cubicBezTo>
                  <a:cubicBezTo>
                    <a:pt x="43978" y="29270"/>
                    <a:pt x="44137" y="29230"/>
                    <a:pt x="44297" y="29189"/>
                  </a:cubicBezTo>
                  <a:cubicBezTo>
                    <a:pt x="44445" y="29152"/>
                    <a:pt x="44595" y="29114"/>
                    <a:pt x="44744" y="29074"/>
                  </a:cubicBezTo>
                  <a:cubicBezTo>
                    <a:pt x="44831" y="29044"/>
                    <a:pt x="44920" y="29013"/>
                    <a:pt x="45008" y="28979"/>
                  </a:cubicBezTo>
                  <a:cubicBezTo>
                    <a:pt x="45116" y="28935"/>
                    <a:pt x="45234" y="28914"/>
                    <a:pt x="45343" y="28881"/>
                  </a:cubicBezTo>
                  <a:cubicBezTo>
                    <a:pt x="45445" y="28850"/>
                    <a:pt x="45547" y="28816"/>
                    <a:pt x="45648" y="28786"/>
                  </a:cubicBezTo>
                  <a:cubicBezTo>
                    <a:pt x="45746" y="28755"/>
                    <a:pt x="45841" y="28715"/>
                    <a:pt x="45939" y="28678"/>
                  </a:cubicBezTo>
                  <a:cubicBezTo>
                    <a:pt x="46030" y="28641"/>
                    <a:pt x="46122" y="28600"/>
                    <a:pt x="46210" y="28556"/>
                  </a:cubicBezTo>
                  <a:cubicBezTo>
                    <a:pt x="46210" y="28556"/>
                    <a:pt x="46213" y="28556"/>
                    <a:pt x="46213" y="28552"/>
                  </a:cubicBezTo>
                  <a:cubicBezTo>
                    <a:pt x="46258" y="28528"/>
                    <a:pt x="46302" y="28505"/>
                    <a:pt x="46345" y="28481"/>
                  </a:cubicBezTo>
                  <a:lnTo>
                    <a:pt x="46345" y="28481"/>
                  </a:lnTo>
                  <a:cubicBezTo>
                    <a:pt x="46230" y="28485"/>
                    <a:pt x="46115" y="28488"/>
                    <a:pt x="46000" y="28491"/>
                  </a:cubicBezTo>
                  <a:lnTo>
                    <a:pt x="46007" y="28491"/>
                  </a:lnTo>
                  <a:cubicBezTo>
                    <a:pt x="45983" y="28491"/>
                    <a:pt x="45959" y="28495"/>
                    <a:pt x="45936" y="28495"/>
                  </a:cubicBezTo>
                  <a:cubicBezTo>
                    <a:pt x="45919" y="28495"/>
                    <a:pt x="45902" y="28495"/>
                    <a:pt x="45885" y="28498"/>
                  </a:cubicBezTo>
                  <a:cubicBezTo>
                    <a:pt x="45885" y="28497"/>
                    <a:pt x="45885" y="28496"/>
                    <a:pt x="45885" y="28496"/>
                  </a:cubicBezTo>
                  <a:lnTo>
                    <a:pt x="45885" y="28496"/>
                  </a:lnTo>
                  <a:cubicBezTo>
                    <a:pt x="45870" y="28498"/>
                    <a:pt x="45854" y="28498"/>
                    <a:pt x="45841" y="28498"/>
                  </a:cubicBezTo>
                  <a:lnTo>
                    <a:pt x="45824" y="28498"/>
                  </a:lnTo>
                  <a:cubicBezTo>
                    <a:pt x="45804" y="28501"/>
                    <a:pt x="45782" y="28502"/>
                    <a:pt x="45761" y="28504"/>
                  </a:cubicBezTo>
                  <a:lnTo>
                    <a:pt x="45761" y="28504"/>
                  </a:lnTo>
                  <a:cubicBezTo>
                    <a:pt x="45764" y="28503"/>
                    <a:pt x="45767" y="28502"/>
                    <a:pt x="45769" y="28502"/>
                  </a:cubicBezTo>
                  <a:lnTo>
                    <a:pt x="45769" y="28502"/>
                  </a:lnTo>
                  <a:cubicBezTo>
                    <a:pt x="45679" y="28508"/>
                    <a:pt x="45586" y="28511"/>
                    <a:pt x="45495" y="28519"/>
                  </a:cubicBezTo>
                  <a:cubicBezTo>
                    <a:pt x="45408" y="28528"/>
                    <a:pt x="45319" y="28539"/>
                    <a:pt x="45231" y="28549"/>
                  </a:cubicBezTo>
                  <a:cubicBezTo>
                    <a:pt x="44967" y="28580"/>
                    <a:pt x="44706" y="28637"/>
                    <a:pt x="44445" y="28681"/>
                  </a:cubicBezTo>
                  <a:cubicBezTo>
                    <a:pt x="44148" y="28732"/>
                    <a:pt x="43853" y="28775"/>
                    <a:pt x="43559" y="28816"/>
                  </a:cubicBezTo>
                  <a:cubicBezTo>
                    <a:pt x="43301" y="28850"/>
                    <a:pt x="43044" y="28881"/>
                    <a:pt x="42783" y="28911"/>
                  </a:cubicBezTo>
                  <a:cubicBezTo>
                    <a:pt x="42397" y="28958"/>
                    <a:pt x="42007" y="29006"/>
                    <a:pt x="41621" y="29067"/>
                  </a:cubicBezTo>
                  <a:cubicBezTo>
                    <a:pt x="41256" y="29121"/>
                    <a:pt x="40897" y="29196"/>
                    <a:pt x="40532" y="29260"/>
                  </a:cubicBezTo>
                  <a:cubicBezTo>
                    <a:pt x="39878" y="29372"/>
                    <a:pt x="39228" y="29504"/>
                    <a:pt x="38581" y="29649"/>
                  </a:cubicBezTo>
                  <a:cubicBezTo>
                    <a:pt x="38500" y="29666"/>
                    <a:pt x="38415" y="29683"/>
                    <a:pt x="38334" y="29704"/>
                  </a:cubicBezTo>
                  <a:cubicBezTo>
                    <a:pt x="38100" y="29755"/>
                    <a:pt x="37873" y="29808"/>
                    <a:pt x="37639" y="29863"/>
                  </a:cubicBezTo>
                  <a:lnTo>
                    <a:pt x="37643" y="29863"/>
                  </a:lnTo>
                  <a:cubicBezTo>
                    <a:pt x="37639" y="29863"/>
                    <a:pt x="37636" y="29866"/>
                    <a:pt x="37633" y="29866"/>
                  </a:cubicBezTo>
                  <a:lnTo>
                    <a:pt x="37630" y="29866"/>
                  </a:lnTo>
                  <a:cubicBezTo>
                    <a:pt x="37619" y="29866"/>
                    <a:pt x="37613" y="29869"/>
                    <a:pt x="37606" y="29869"/>
                  </a:cubicBezTo>
                  <a:cubicBezTo>
                    <a:pt x="37318" y="29938"/>
                    <a:pt x="37030" y="30005"/>
                    <a:pt x="36739" y="30072"/>
                  </a:cubicBezTo>
                  <a:cubicBezTo>
                    <a:pt x="36489" y="30130"/>
                    <a:pt x="36234" y="30185"/>
                    <a:pt x="35981" y="30222"/>
                  </a:cubicBezTo>
                  <a:cubicBezTo>
                    <a:pt x="35723" y="30263"/>
                    <a:pt x="35473" y="30316"/>
                    <a:pt x="35222" y="30374"/>
                  </a:cubicBezTo>
                  <a:cubicBezTo>
                    <a:pt x="35124" y="30391"/>
                    <a:pt x="35026" y="30408"/>
                    <a:pt x="34927" y="30418"/>
                  </a:cubicBezTo>
                  <a:cubicBezTo>
                    <a:pt x="34779" y="30432"/>
                    <a:pt x="34629" y="30441"/>
                    <a:pt x="34481" y="30452"/>
                  </a:cubicBezTo>
                  <a:cubicBezTo>
                    <a:pt x="34338" y="30462"/>
                    <a:pt x="34196" y="30486"/>
                    <a:pt x="34057" y="30513"/>
                  </a:cubicBezTo>
                  <a:cubicBezTo>
                    <a:pt x="33990" y="30377"/>
                    <a:pt x="33915" y="30246"/>
                    <a:pt x="33844" y="30110"/>
                  </a:cubicBezTo>
                  <a:cubicBezTo>
                    <a:pt x="33913" y="30087"/>
                    <a:pt x="33983" y="30067"/>
                    <a:pt x="34052" y="30041"/>
                  </a:cubicBezTo>
                  <a:lnTo>
                    <a:pt x="34052" y="30041"/>
                  </a:lnTo>
                  <a:cubicBezTo>
                    <a:pt x="34049" y="30042"/>
                    <a:pt x="34047" y="30042"/>
                    <a:pt x="34045" y="30043"/>
                  </a:cubicBezTo>
                  <a:lnTo>
                    <a:pt x="34045" y="30043"/>
                  </a:lnTo>
                  <a:cubicBezTo>
                    <a:pt x="34280" y="29963"/>
                    <a:pt x="34521" y="29896"/>
                    <a:pt x="34754" y="29816"/>
                  </a:cubicBezTo>
                  <a:cubicBezTo>
                    <a:pt x="34762" y="29816"/>
                    <a:pt x="34768" y="29812"/>
                    <a:pt x="34775" y="29808"/>
                  </a:cubicBezTo>
                  <a:cubicBezTo>
                    <a:pt x="34792" y="29805"/>
                    <a:pt x="34806" y="29799"/>
                    <a:pt x="34823" y="29791"/>
                  </a:cubicBezTo>
                  <a:cubicBezTo>
                    <a:pt x="35134" y="29680"/>
                    <a:pt x="35439" y="29544"/>
                    <a:pt x="35750" y="29426"/>
                  </a:cubicBezTo>
                  <a:cubicBezTo>
                    <a:pt x="36072" y="29304"/>
                    <a:pt x="36394" y="29179"/>
                    <a:pt x="36715" y="29060"/>
                  </a:cubicBezTo>
                  <a:cubicBezTo>
                    <a:pt x="37339" y="28830"/>
                    <a:pt x="37958" y="28603"/>
                    <a:pt x="38581" y="28380"/>
                  </a:cubicBezTo>
                  <a:cubicBezTo>
                    <a:pt x="38628" y="28363"/>
                    <a:pt x="38672" y="28342"/>
                    <a:pt x="38720" y="28328"/>
                  </a:cubicBezTo>
                  <a:cubicBezTo>
                    <a:pt x="38944" y="28251"/>
                    <a:pt x="39167" y="28183"/>
                    <a:pt x="39391" y="28119"/>
                  </a:cubicBezTo>
                  <a:cubicBezTo>
                    <a:pt x="39444" y="28099"/>
                    <a:pt x="39499" y="28078"/>
                    <a:pt x="39553" y="28058"/>
                  </a:cubicBezTo>
                  <a:cubicBezTo>
                    <a:pt x="39630" y="28024"/>
                    <a:pt x="39705" y="27987"/>
                    <a:pt x="39783" y="27960"/>
                  </a:cubicBezTo>
                  <a:cubicBezTo>
                    <a:pt x="39868" y="27926"/>
                    <a:pt x="39955" y="27899"/>
                    <a:pt x="40041" y="27869"/>
                  </a:cubicBezTo>
                  <a:lnTo>
                    <a:pt x="40044" y="27869"/>
                  </a:lnTo>
                  <a:cubicBezTo>
                    <a:pt x="40206" y="27811"/>
                    <a:pt x="40367" y="27740"/>
                    <a:pt x="40529" y="27676"/>
                  </a:cubicBezTo>
                  <a:lnTo>
                    <a:pt x="40529" y="27676"/>
                  </a:lnTo>
                  <a:cubicBezTo>
                    <a:pt x="40526" y="27677"/>
                    <a:pt x="40523" y="27678"/>
                    <a:pt x="40521" y="27679"/>
                  </a:cubicBezTo>
                  <a:lnTo>
                    <a:pt x="40521" y="27679"/>
                  </a:lnTo>
                  <a:cubicBezTo>
                    <a:pt x="40653" y="27625"/>
                    <a:pt x="40785" y="27566"/>
                    <a:pt x="40918" y="27506"/>
                  </a:cubicBezTo>
                  <a:cubicBezTo>
                    <a:pt x="41060" y="27442"/>
                    <a:pt x="41209" y="27387"/>
                    <a:pt x="41354" y="27330"/>
                  </a:cubicBezTo>
                  <a:lnTo>
                    <a:pt x="41354" y="27330"/>
                  </a:lnTo>
                  <a:cubicBezTo>
                    <a:pt x="41348" y="27333"/>
                    <a:pt x="41341" y="27337"/>
                    <a:pt x="41334" y="27340"/>
                  </a:cubicBezTo>
                  <a:cubicBezTo>
                    <a:pt x="41507" y="27272"/>
                    <a:pt x="41682" y="27201"/>
                    <a:pt x="41855" y="27130"/>
                  </a:cubicBezTo>
                  <a:cubicBezTo>
                    <a:pt x="42011" y="27066"/>
                    <a:pt x="42167" y="26998"/>
                    <a:pt x="42326" y="26937"/>
                  </a:cubicBezTo>
                  <a:cubicBezTo>
                    <a:pt x="42401" y="26910"/>
                    <a:pt x="42475" y="26883"/>
                    <a:pt x="42546" y="26849"/>
                  </a:cubicBezTo>
                  <a:cubicBezTo>
                    <a:pt x="42634" y="26809"/>
                    <a:pt x="42715" y="26768"/>
                    <a:pt x="42804" y="26728"/>
                  </a:cubicBezTo>
                  <a:lnTo>
                    <a:pt x="42804" y="26728"/>
                  </a:lnTo>
                  <a:cubicBezTo>
                    <a:pt x="42665" y="26734"/>
                    <a:pt x="42529" y="26741"/>
                    <a:pt x="42390" y="26754"/>
                  </a:cubicBezTo>
                  <a:cubicBezTo>
                    <a:pt x="42370" y="26754"/>
                    <a:pt x="42350" y="26758"/>
                    <a:pt x="42329" y="26761"/>
                  </a:cubicBezTo>
                  <a:cubicBezTo>
                    <a:pt x="42323" y="26761"/>
                    <a:pt x="42319" y="26761"/>
                    <a:pt x="42312" y="26764"/>
                  </a:cubicBezTo>
                  <a:lnTo>
                    <a:pt x="42285" y="26764"/>
                  </a:lnTo>
                  <a:cubicBezTo>
                    <a:pt x="42285" y="26768"/>
                    <a:pt x="42282" y="26768"/>
                    <a:pt x="42279" y="26768"/>
                  </a:cubicBezTo>
                  <a:cubicBezTo>
                    <a:pt x="42213" y="26777"/>
                    <a:pt x="42146" y="26787"/>
                    <a:pt x="42077" y="26798"/>
                  </a:cubicBezTo>
                  <a:lnTo>
                    <a:pt x="42077" y="26798"/>
                  </a:lnTo>
                  <a:cubicBezTo>
                    <a:pt x="42079" y="26798"/>
                    <a:pt x="42081" y="26798"/>
                    <a:pt x="42082" y="26798"/>
                  </a:cubicBezTo>
                  <a:cubicBezTo>
                    <a:pt x="42079" y="26799"/>
                    <a:pt x="42075" y="26799"/>
                    <a:pt x="42071" y="26799"/>
                  </a:cubicBezTo>
                  <a:lnTo>
                    <a:pt x="42071" y="26799"/>
                  </a:lnTo>
                  <a:cubicBezTo>
                    <a:pt x="42073" y="26799"/>
                    <a:pt x="42075" y="26799"/>
                    <a:pt x="42077" y="26798"/>
                  </a:cubicBezTo>
                  <a:lnTo>
                    <a:pt x="42077" y="26798"/>
                  </a:lnTo>
                  <a:cubicBezTo>
                    <a:pt x="42071" y="26798"/>
                    <a:pt x="42066" y="26799"/>
                    <a:pt x="42061" y="26801"/>
                  </a:cubicBezTo>
                  <a:lnTo>
                    <a:pt x="42061" y="26801"/>
                  </a:lnTo>
                  <a:cubicBezTo>
                    <a:pt x="42064" y="26800"/>
                    <a:pt x="42068" y="26800"/>
                    <a:pt x="42071" y="26799"/>
                  </a:cubicBezTo>
                  <a:lnTo>
                    <a:pt x="42071" y="26799"/>
                  </a:lnTo>
                  <a:cubicBezTo>
                    <a:pt x="42067" y="26800"/>
                    <a:pt x="42063" y="26801"/>
                    <a:pt x="42059" y="26801"/>
                  </a:cubicBezTo>
                  <a:cubicBezTo>
                    <a:pt x="42059" y="26801"/>
                    <a:pt x="42060" y="26801"/>
                    <a:pt x="42061" y="26801"/>
                  </a:cubicBezTo>
                  <a:lnTo>
                    <a:pt x="42061" y="26801"/>
                  </a:lnTo>
                  <a:cubicBezTo>
                    <a:pt x="42031" y="26804"/>
                    <a:pt x="42000" y="26810"/>
                    <a:pt x="41971" y="26815"/>
                  </a:cubicBezTo>
                  <a:cubicBezTo>
                    <a:pt x="41944" y="26822"/>
                    <a:pt x="41915" y="26825"/>
                    <a:pt x="41888" y="26832"/>
                  </a:cubicBezTo>
                  <a:lnTo>
                    <a:pt x="41888" y="26832"/>
                  </a:lnTo>
                  <a:cubicBezTo>
                    <a:pt x="41888" y="26831"/>
                    <a:pt x="41887" y="26831"/>
                    <a:pt x="41887" y="26831"/>
                  </a:cubicBezTo>
                  <a:cubicBezTo>
                    <a:pt x="41885" y="26831"/>
                    <a:pt x="41885" y="26832"/>
                    <a:pt x="41885" y="26832"/>
                  </a:cubicBezTo>
                  <a:cubicBezTo>
                    <a:pt x="41886" y="26832"/>
                    <a:pt x="41887" y="26832"/>
                    <a:pt x="41888" y="26832"/>
                  </a:cubicBezTo>
                  <a:lnTo>
                    <a:pt x="41888" y="26832"/>
                  </a:lnTo>
                  <a:cubicBezTo>
                    <a:pt x="41889" y="26832"/>
                    <a:pt x="41889" y="26832"/>
                    <a:pt x="41890" y="26832"/>
                  </a:cubicBezTo>
                  <a:cubicBezTo>
                    <a:pt x="41676" y="26870"/>
                    <a:pt x="41463" y="26906"/>
                    <a:pt x="41246" y="26937"/>
                  </a:cubicBezTo>
                  <a:cubicBezTo>
                    <a:pt x="41218" y="26943"/>
                    <a:pt x="41190" y="26946"/>
                    <a:pt x="41160" y="26952"/>
                  </a:cubicBezTo>
                  <a:lnTo>
                    <a:pt x="41160" y="26952"/>
                  </a:lnTo>
                  <a:cubicBezTo>
                    <a:pt x="41161" y="26952"/>
                    <a:pt x="41161" y="26952"/>
                    <a:pt x="41162" y="26952"/>
                  </a:cubicBezTo>
                  <a:lnTo>
                    <a:pt x="41162" y="26952"/>
                  </a:lnTo>
                  <a:cubicBezTo>
                    <a:pt x="41119" y="26961"/>
                    <a:pt x="41079" y="26968"/>
                    <a:pt x="41036" y="26978"/>
                  </a:cubicBezTo>
                  <a:cubicBezTo>
                    <a:pt x="41039" y="26976"/>
                    <a:pt x="41042" y="26975"/>
                    <a:pt x="41046" y="26974"/>
                  </a:cubicBezTo>
                  <a:lnTo>
                    <a:pt x="41046" y="26974"/>
                  </a:lnTo>
                  <a:cubicBezTo>
                    <a:pt x="40888" y="27004"/>
                    <a:pt x="40733" y="27046"/>
                    <a:pt x="40579" y="27076"/>
                  </a:cubicBezTo>
                  <a:cubicBezTo>
                    <a:pt x="40511" y="27089"/>
                    <a:pt x="40443" y="27103"/>
                    <a:pt x="40379" y="27117"/>
                  </a:cubicBezTo>
                  <a:cubicBezTo>
                    <a:pt x="40311" y="27134"/>
                    <a:pt x="40247" y="27150"/>
                    <a:pt x="40183" y="27167"/>
                  </a:cubicBezTo>
                  <a:lnTo>
                    <a:pt x="40179" y="27167"/>
                  </a:lnTo>
                  <a:cubicBezTo>
                    <a:pt x="40172" y="27170"/>
                    <a:pt x="40163" y="27175"/>
                    <a:pt x="40155" y="27175"/>
                  </a:cubicBezTo>
                  <a:cubicBezTo>
                    <a:pt x="40027" y="27215"/>
                    <a:pt x="39899" y="27252"/>
                    <a:pt x="39773" y="27289"/>
                  </a:cubicBezTo>
                  <a:cubicBezTo>
                    <a:pt x="39414" y="27391"/>
                    <a:pt x="39055" y="27486"/>
                    <a:pt x="38700" y="27604"/>
                  </a:cubicBezTo>
                  <a:cubicBezTo>
                    <a:pt x="38662" y="27617"/>
                    <a:pt x="38622" y="27634"/>
                    <a:pt x="38581" y="27648"/>
                  </a:cubicBezTo>
                  <a:cubicBezTo>
                    <a:pt x="38249" y="27764"/>
                    <a:pt x="37921" y="27886"/>
                    <a:pt x="37589" y="28003"/>
                  </a:cubicBezTo>
                  <a:cubicBezTo>
                    <a:pt x="36908" y="28247"/>
                    <a:pt x="36228" y="28505"/>
                    <a:pt x="35551" y="28762"/>
                  </a:cubicBezTo>
                  <a:cubicBezTo>
                    <a:pt x="35212" y="28891"/>
                    <a:pt x="34884" y="29040"/>
                    <a:pt x="34545" y="29158"/>
                  </a:cubicBezTo>
                  <a:lnTo>
                    <a:pt x="34541" y="29158"/>
                  </a:lnTo>
                  <a:cubicBezTo>
                    <a:pt x="34277" y="29247"/>
                    <a:pt x="34010" y="29324"/>
                    <a:pt x="33749" y="29416"/>
                  </a:cubicBezTo>
                  <a:cubicBezTo>
                    <a:pt x="33763" y="29413"/>
                    <a:pt x="33776" y="29405"/>
                    <a:pt x="33793" y="29402"/>
                  </a:cubicBezTo>
                  <a:lnTo>
                    <a:pt x="33793" y="29402"/>
                  </a:lnTo>
                  <a:cubicBezTo>
                    <a:pt x="33712" y="29430"/>
                    <a:pt x="33634" y="29456"/>
                    <a:pt x="33552" y="29480"/>
                  </a:cubicBezTo>
                  <a:cubicBezTo>
                    <a:pt x="33539" y="29487"/>
                    <a:pt x="33529" y="29497"/>
                    <a:pt x="33512" y="29504"/>
                  </a:cubicBezTo>
                  <a:cubicBezTo>
                    <a:pt x="33431" y="29361"/>
                    <a:pt x="33346" y="29222"/>
                    <a:pt x="33258" y="29088"/>
                  </a:cubicBezTo>
                  <a:cubicBezTo>
                    <a:pt x="33251" y="29077"/>
                    <a:pt x="33244" y="29067"/>
                    <a:pt x="33238" y="29057"/>
                  </a:cubicBezTo>
                  <a:cubicBezTo>
                    <a:pt x="33241" y="29053"/>
                    <a:pt x="33244" y="29050"/>
                    <a:pt x="33248" y="29050"/>
                  </a:cubicBezTo>
                  <a:cubicBezTo>
                    <a:pt x="33275" y="29030"/>
                    <a:pt x="33302" y="29010"/>
                    <a:pt x="33329" y="28992"/>
                  </a:cubicBezTo>
                  <a:cubicBezTo>
                    <a:pt x="33587" y="28810"/>
                    <a:pt x="33865" y="28654"/>
                    <a:pt x="34142" y="28502"/>
                  </a:cubicBezTo>
                  <a:lnTo>
                    <a:pt x="34138" y="28502"/>
                  </a:lnTo>
                  <a:cubicBezTo>
                    <a:pt x="34321" y="28403"/>
                    <a:pt x="34504" y="28308"/>
                    <a:pt x="34677" y="28197"/>
                  </a:cubicBezTo>
                  <a:cubicBezTo>
                    <a:pt x="34843" y="28092"/>
                    <a:pt x="35009" y="27987"/>
                    <a:pt x="35175" y="27886"/>
                  </a:cubicBezTo>
                  <a:cubicBezTo>
                    <a:pt x="35425" y="27730"/>
                    <a:pt x="35679" y="27581"/>
                    <a:pt x="35933" y="27431"/>
                  </a:cubicBezTo>
                  <a:cubicBezTo>
                    <a:pt x="36112" y="27309"/>
                    <a:pt x="36292" y="27188"/>
                    <a:pt x="36468" y="27062"/>
                  </a:cubicBezTo>
                  <a:cubicBezTo>
                    <a:pt x="36654" y="26931"/>
                    <a:pt x="36844" y="26805"/>
                    <a:pt x="37037" y="26683"/>
                  </a:cubicBezTo>
                  <a:lnTo>
                    <a:pt x="37044" y="26683"/>
                  </a:lnTo>
                  <a:cubicBezTo>
                    <a:pt x="37044" y="26680"/>
                    <a:pt x="37047" y="26680"/>
                    <a:pt x="37047" y="26680"/>
                  </a:cubicBezTo>
                  <a:cubicBezTo>
                    <a:pt x="37047" y="26676"/>
                    <a:pt x="37050" y="26676"/>
                    <a:pt x="37054" y="26676"/>
                  </a:cubicBezTo>
                  <a:lnTo>
                    <a:pt x="37050" y="26676"/>
                  </a:lnTo>
                  <a:cubicBezTo>
                    <a:pt x="37226" y="26568"/>
                    <a:pt x="37400" y="26463"/>
                    <a:pt x="37575" y="26355"/>
                  </a:cubicBezTo>
                  <a:cubicBezTo>
                    <a:pt x="37578" y="26355"/>
                    <a:pt x="37578" y="26351"/>
                    <a:pt x="37578" y="26351"/>
                  </a:cubicBezTo>
                  <a:lnTo>
                    <a:pt x="37582" y="26351"/>
                  </a:lnTo>
                  <a:cubicBezTo>
                    <a:pt x="37582" y="26348"/>
                    <a:pt x="37586" y="26348"/>
                    <a:pt x="37589" y="26348"/>
                  </a:cubicBezTo>
                  <a:lnTo>
                    <a:pt x="37586" y="26348"/>
                  </a:lnTo>
                  <a:cubicBezTo>
                    <a:pt x="37758" y="26240"/>
                    <a:pt x="37928" y="26125"/>
                    <a:pt x="38100" y="26016"/>
                  </a:cubicBezTo>
                  <a:cubicBezTo>
                    <a:pt x="38263" y="25911"/>
                    <a:pt x="38422" y="25806"/>
                    <a:pt x="38581" y="25701"/>
                  </a:cubicBezTo>
                  <a:cubicBezTo>
                    <a:pt x="38615" y="25678"/>
                    <a:pt x="38649" y="25657"/>
                    <a:pt x="38680" y="25637"/>
                  </a:cubicBezTo>
                  <a:lnTo>
                    <a:pt x="38680" y="25637"/>
                  </a:lnTo>
                  <a:cubicBezTo>
                    <a:pt x="38672" y="25640"/>
                    <a:pt x="38669" y="25643"/>
                    <a:pt x="38662" y="25647"/>
                  </a:cubicBezTo>
                  <a:cubicBezTo>
                    <a:pt x="38797" y="25556"/>
                    <a:pt x="38930" y="25464"/>
                    <a:pt x="39058" y="25362"/>
                  </a:cubicBezTo>
                  <a:cubicBezTo>
                    <a:pt x="39221" y="25231"/>
                    <a:pt x="39380" y="25095"/>
                    <a:pt x="39546" y="24970"/>
                  </a:cubicBezTo>
                  <a:cubicBezTo>
                    <a:pt x="39712" y="24841"/>
                    <a:pt x="39891" y="24729"/>
                    <a:pt x="40061" y="24601"/>
                  </a:cubicBezTo>
                  <a:cubicBezTo>
                    <a:pt x="40057" y="24601"/>
                    <a:pt x="40057" y="24601"/>
                    <a:pt x="40054" y="24598"/>
                  </a:cubicBezTo>
                  <a:cubicBezTo>
                    <a:pt x="39908" y="24645"/>
                    <a:pt x="39766" y="24702"/>
                    <a:pt x="39624" y="24760"/>
                  </a:cubicBezTo>
                  <a:cubicBezTo>
                    <a:pt x="39461" y="24824"/>
                    <a:pt x="39299" y="24885"/>
                    <a:pt x="39140" y="24956"/>
                  </a:cubicBezTo>
                  <a:cubicBezTo>
                    <a:pt x="38970" y="25027"/>
                    <a:pt x="38811" y="25109"/>
                    <a:pt x="38645" y="25187"/>
                  </a:cubicBezTo>
                  <a:lnTo>
                    <a:pt x="38649" y="25187"/>
                  </a:lnTo>
                  <a:cubicBezTo>
                    <a:pt x="38625" y="25196"/>
                    <a:pt x="38605" y="25207"/>
                    <a:pt x="38581" y="25220"/>
                  </a:cubicBezTo>
                  <a:cubicBezTo>
                    <a:pt x="38441" y="25284"/>
                    <a:pt x="38301" y="25351"/>
                    <a:pt x="38164" y="25420"/>
                  </a:cubicBezTo>
                  <a:lnTo>
                    <a:pt x="38164" y="25420"/>
                  </a:lnTo>
                  <a:cubicBezTo>
                    <a:pt x="38165" y="25419"/>
                    <a:pt x="38166" y="25418"/>
                    <a:pt x="38168" y="25417"/>
                  </a:cubicBezTo>
                  <a:lnTo>
                    <a:pt x="38168" y="25417"/>
                  </a:lnTo>
                  <a:cubicBezTo>
                    <a:pt x="38016" y="25501"/>
                    <a:pt x="37867" y="25590"/>
                    <a:pt x="37708" y="25664"/>
                  </a:cubicBezTo>
                  <a:cubicBezTo>
                    <a:pt x="37565" y="25732"/>
                    <a:pt x="37420" y="25796"/>
                    <a:pt x="37278" y="25867"/>
                  </a:cubicBezTo>
                  <a:cubicBezTo>
                    <a:pt x="37274" y="25867"/>
                    <a:pt x="37270" y="25867"/>
                    <a:pt x="37270" y="25870"/>
                  </a:cubicBezTo>
                  <a:cubicBezTo>
                    <a:pt x="36979" y="26037"/>
                    <a:pt x="36695" y="26212"/>
                    <a:pt x="36404" y="26382"/>
                  </a:cubicBezTo>
                  <a:cubicBezTo>
                    <a:pt x="35984" y="26609"/>
                    <a:pt x="35567" y="26839"/>
                    <a:pt x="35157" y="27083"/>
                  </a:cubicBezTo>
                  <a:cubicBezTo>
                    <a:pt x="34975" y="27191"/>
                    <a:pt x="34799" y="27303"/>
                    <a:pt x="34619" y="27414"/>
                  </a:cubicBezTo>
                  <a:cubicBezTo>
                    <a:pt x="34443" y="27526"/>
                    <a:pt x="34271" y="27642"/>
                    <a:pt x="34088" y="27743"/>
                  </a:cubicBezTo>
                  <a:cubicBezTo>
                    <a:pt x="34101" y="27739"/>
                    <a:pt x="34115" y="27730"/>
                    <a:pt x="34129" y="27723"/>
                  </a:cubicBezTo>
                  <a:lnTo>
                    <a:pt x="34129" y="27723"/>
                  </a:lnTo>
                  <a:cubicBezTo>
                    <a:pt x="33891" y="27851"/>
                    <a:pt x="33657" y="27980"/>
                    <a:pt x="33424" y="28116"/>
                  </a:cubicBezTo>
                  <a:cubicBezTo>
                    <a:pt x="33221" y="28234"/>
                    <a:pt x="33027" y="28359"/>
                    <a:pt x="32838" y="28498"/>
                  </a:cubicBezTo>
                  <a:cubicBezTo>
                    <a:pt x="32716" y="28342"/>
                    <a:pt x="32591" y="28194"/>
                    <a:pt x="32466" y="28044"/>
                  </a:cubicBezTo>
                  <a:cubicBezTo>
                    <a:pt x="32246" y="27784"/>
                    <a:pt x="32012" y="27530"/>
                    <a:pt x="31778" y="27279"/>
                  </a:cubicBezTo>
                  <a:cubicBezTo>
                    <a:pt x="31829" y="27225"/>
                    <a:pt x="31880" y="27170"/>
                    <a:pt x="31930" y="27117"/>
                  </a:cubicBezTo>
                  <a:cubicBezTo>
                    <a:pt x="32052" y="26992"/>
                    <a:pt x="32178" y="26866"/>
                    <a:pt x="32296" y="26737"/>
                  </a:cubicBezTo>
                  <a:cubicBezTo>
                    <a:pt x="32540" y="26480"/>
                    <a:pt x="32780" y="26223"/>
                    <a:pt x="33032" y="25979"/>
                  </a:cubicBezTo>
                  <a:cubicBezTo>
                    <a:pt x="33041" y="25969"/>
                    <a:pt x="33048" y="25962"/>
                    <a:pt x="33055" y="25951"/>
                  </a:cubicBezTo>
                  <a:cubicBezTo>
                    <a:pt x="33177" y="25796"/>
                    <a:pt x="33309" y="25647"/>
                    <a:pt x="33441" y="25501"/>
                  </a:cubicBezTo>
                  <a:lnTo>
                    <a:pt x="33438" y="25501"/>
                  </a:lnTo>
                  <a:cubicBezTo>
                    <a:pt x="33587" y="25329"/>
                    <a:pt x="33735" y="25153"/>
                    <a:pt x="33885" y="24980"/>
                  </a:cubicBezTo>
                  <a:cubicBezTo>
                    <a:pt x="33956" y="24895"/>
                    <a:pt x="34027" y="24810"/>
                    <a:pt x="34091" y="24723"/>
                  </a:cubicBezTo>
                  <a:cubicBezTo>
                    <a:pt x="34132" y="24668"/>
                    <a:pt x="34165" y="24615"/>
                    <a:pt x="34206" y="24560"/>
                  </a:cubicBezTo>
                  <a:cubicBezTo>
                    <a:pt x="34254" y="24499"/>
                    <a:pt x="34301" y="24438"/>
                    <a:pt x="34352" y="24377"/>
                  </a:cubicBezTo>
                  <a:cubicBezTo>
                    <a:pt x="34443" y="24259"/>
                    <a:pt x="34531" y="24140"/>
                    <a:pt x="34619" y="24012"/>
                  </a:cubicBezTo>
                  <a:cubicBezTo>
                    <a:pt x="34650" y="23964"/>
                    <a:pt x="34680" y="23917"/>
                    <a:pt x="34710" y="23869"/>
                  </a:cubicBezTo>
                  <a:lnTo>
                    <a:pt x="34710" y="23869"/>
                  </a:lnTo>
                  <a:cubicBezTo>
                    <a:pt x="34670" y="23904"/>
                    <a:pt x="34629" y="23934"/>
                    <a:pt x="34589" y="23964"/>
                  </a:cubicBezTo>
                  <a:cubicBezTo>
                    <a:pt x="34450" y="24069"/>
                    <a:pt x="34311" y="24164"/>
                    <a:pt x="34169" y="24265"/>
                  </a:cubicBezTo>
                  <a:lnTo>
                    <a:pt x="34169" y="24269"/>
                  </a:lnTo>
                  <a:cubicBezTo>
                    <a:pt x="34169" y="24269"/>
                    <a:pt x="34165" y="24269"/>
                    <a:pt x="34165" y="24272"/>
                  </a:cubicBezTo>
                  <a:cubicBezTo>
                    <a:pt x="34162" y="24272"/>
                    <a:pt x="34159" y="24276"/>
                    <a:pt x="34155" y="24276"/>
                  </a:cubicBezTo>
                  <a:cubicBezTo>
                    <a:pt x="33925" y="24448"/>
                    <a:pt x="33698" y="24624"/>
                    <a:pt x="33471" y="24801"/>
                  </a:cubicBezTo>
                  <a:cubicBezTo>
                    <a:pt x="33438" y="24828"/>
                    <a:pt x="33400" y="24858"/>
                    <a:pt x="33363" y="24888"/>
                  </a:cubicBezTo>
                  <a:cubicBezTo>
                    <a:pt x="33224" y="25007"/>
                    <a:pt x="33092" y="25132"/>
                    <a:pt x="32954" y="25251"/>
                  </a:cubicBezTo>
                  <a:cubicBezTo>
                    <a:pt x="32821" y="25370"/>
                    <a:pt x="32689" y="25481"/>
                    <a:pt x="32554" y="25596"/>
                  </a:cubicBezTo>
                  <a:cubicBezTo>
                    <a:pt x="32411" y="25718"/>
                    <a:pt x="32272" y="25840"/>
                    <a:pt x="32138" y="25969"/>
                  </a:cubicBezTo>
                  <a:cubicBezTo>
                    <a:pt x="32012" y="26084"/>
                    <a:pt x="31886" y="26199"/>
                    <a:pt x="31761" y="26311"/>
                  </a:cubicBezTo>
                  <a:cubicBezTo>
                    <a:pt x="31752" y="26317"/>
                    <a:pt x="31738" y="26328"/>
                    <a:pt x="31727" y="26331"/>
                  </a:cubicBezTo>
                  <a:cubicBezTo>
                    <a:pt x="31613" y="26453"/>
                    <a:pt x="31497" y="26572"/>
                    <a:pt x="31382" y="26693"/>
                  </a:cubicBezTo>
                  <a:cubicBezTo>
                    <a:pt x="31345" y="26731"/>
                    <a:pt x="31311" y="26764"/>
                    <a:pt x="31274" y="26801"/>
                  </a:cubicBezTo>
                  <a:cubicBezTo>
                    <a:pt x="31158" y="26717"/>
                    <a:pt x="31041" y="26642"/>
                    <a:pt x="30922" y="26565"/>
                  </a:cubicBezTo>
                  <a:cubicBezTo>
                    <a:pt x="30634" y="26375"/>
                    <a:pt x="30336" y="26195"/>
                    <a:pt x="30028" y="26040"/>
                  </a:cubicBezTo>
                  <a:cubicBezTo>
                    <a:pt x="29794" y="25921"/>
                    <a:pt x="29550" y="25823"/>
                    <a:pt x="29306" y="25728"/>
                  </a:cubicBezTo>
                  <a:lnTo>
                    <a:pt x="29300" y="25728"/>
                  </a:lnTo>
                  <a:cubicBezTo>
                    <a:pt x="29256" y="25728"/>
                    <a:pt x="29212" y="25712"/>
                    <a:pt x="29181" y="25681"/>
                  </a:cubicBezTo>
                  <a:cubicBezTo>
                    <a:pt x="29154" y="25657"/>
                    <a:pt x="29134" y="25626"/>
                    <a:pt x="29127" y="25590"/>
                  </a:cubicBezTo>
                  <a:cubicBezTo>
                    <a:pt x="29117" y="25529"/>
                    <a:pt x="29137" y="25481"/>
                    <a:pt x="29171" y="25437"/>
                  </a:cubicBezTo>
                  <a:lnTo>
                    <a:pt x="29171" y="25437"/>
                  </a:lnTo>
                  <a:lnTo>
                    <a:pt x="29167" y="25440"/>
                  </a:lnTo>
                  <a:cubicBezTo>
                    <a:pt x="29167" y="25437"/>
                    <a:pt x="29171" y="25437"/>
                    <a:pt x="29171" y="25434"/>
                  </a:cubicBezTo>
                  <a:cubicBezTo>
                    <a:pt x="29175" y="25431"/>
                    <a:pt x="29178" y="25423"/>
                    <a:pt x="29178" y="25420"/>
                  </a:cubicBezTo>
                  <a:cubicBezTo>
                    <a:pt x="29184" y="25407"/>
                    <a:pt x="29184" y="25393"/>
                    <a:pt x="29192" y="25383"/>
                  </a:cubicBezTo>
                  <a:cubicBezTo>
                    <a:pt x="29197" y="25359"/>
                    <a:pt x="29204" y="25332"/>
                    <a:pt x="29212" y="25307"/>
                  </a:cubicBezTo>
                  <a:lnTo>
                    <a:pt x="29212" y="25307"/>
                  </a:lnTo>
                  <a:cubicBezTo>
                    <a:pt x="29212" y="25308"/>
                    <a:pt x="29212" y="25310"/>
                    <a:pt x="29212" y="25312"/>
                  </a:cubicBezTo>
                  <a:cubicBezTo>
                    <a:pt x="29214" y="25306"/>
                    <a:pt x="29215" y="25300"/>
                    <a:pt x="29217" y="25294"/>
                  </a:cubicBezTo>
                  <a:lnTo>
                    <a:pt x="29217" y="25294"/>
                  </a:lnTo>
                  <a:cubicBezTo>
                    <a:pt x="29217" y="25292"/>
                    <a:pt x="29218" y="25290"/>
                    <a:pt x="29219" y="25288"/>
                  </a:cubicBezTo>
                  <a:lnTo>
                    <a:pt x="29219" y="25288"/>
                  </a:lnTo>
                  <a:cubicBezTo>
                    <a:pt x="29218" y="25289"/>
                    <a:pt x="29218" y="25290"/>
                    <a:pt x="29218" y="25290"/>
                  </a:cubicBezTo>
                  <a:lnTo>
                    <a:pt x="29218" y="25290"/>
                  </a:lnTo>
                  <a:cubicBezTo>
                    <a:pt x="29232" y="25234"/>
                    <a:pt x="29248" y="25180"/>
                    <a:pt x="29266" y="25126"/>
                  </a:cubicBezTo>
                  <a:cubicBezTo>
                    <a:pt x="29286" y="25065"/>
                    <a:pt x="29314" y="25007"/>
                    <a:pt x="29334" y="24949"/>
                  </a:cubicBezTo>
                  <a:cubicBezTo>
                    <a:pt x="29354" y="24895"/>
                    <a:pt x="29367" y="24838"/>
                    <a:pt x="29384" y="24780"/>
                  </a:cubicBezTo>
                  <a:cubicBezTo>
                    <a:pt x="29408" y="24709"/>
                    <a:pt x="29431" y="24638"/>
                    <a:pt x="29452" y="24567"/>
                  </a:cubicBezTo>
                  <a:lnTo>
                    <a:pt x="29452" y="24567"/>
                  </a:lnTo>
                  <a:cubicBezTo>
                    <a:pt x="29452" y="24574"/>
                    <a:pt x="29448" y="24580"/>
                    <a:pt x="29448" y="24590"/>
                  </a:cubicBezTo>
                  <a:cubicBezTo>
                    <a:pt x="29483" y="24465"/>
                    <a:pt x="29513" y="24337"/>
                    <a:pt x="29550" y="24215"/>
                  </a:cubicBezTo>
                  <a:cubicBezTo>
                    <a:pt x="29594" y="24049"/>
                    <a:pt x="29639" y="23886"/>
                    <a:pt x="29679" y="23724"/>
                  </a:cubicBezTo>
                  <a:lnTo>
                    <a:pt x="29675" y="23724"/>
                  </a:lnTo>
                  <a:cubicBezTo>
                    <a:pt x="29692" y="23649"/>
                    <a:pt x="29709" y="23574"/>
                    <a:pt x="29720" y="23497"/>
                  </a:cubicBezTo>
                  <a:cubicBezTo>
                    <a:pt x="29726" y="23443"/>
                    <a:pt x="29740" y="23388"/>
                    <a:pt x="29747" y="23331"/>
                  </a:cubicBezTo>
                  <a:lnTo>
                    <a:pt x="29747" y="23331"/>
                  </a:lnTo>
                  <a:cubicBezTo>
                    <a:pt x="29669" y="23429"/>
                    <a:pt x="29594" y="23538"/>
                    <a:pt x="29520" y="23643"/>
                  </a:cubicBezTo>
                  <a:cubicBezTo>
                    <a:pt x="29521" y="23640"/>
                    <a:pt x="29522" y="23638"/>
                    <a:pt x="29524" y="23635"/>
                  </a:cubicBezTo>
                  <a:lnTo>
                    <a:pt x="29524" y="23635"/>
                  </a:lnTo>
                  <a:cubicBezTo>
                    <a:pt x="29480" y="23695"/>
                    <a:pt x="29436" y="23755"/>
                    <a:pt x="29395" y="23815"/>
                  </a:cubicBezTo>
                  <a:cubicBezTo>
                    <a:pt x="29381" y="23835"/>
                    <a:pt x="29367" y="23856"/>
                    <a:pt x="29354" y="23876"/>
                  </a:cubicBezTo>
                  <a:cubicBezTo>
                    <a:pt x="29356" y="23875"/>
                    <a:pt x="29358" y="23873"/>
                    <a:pt x="29360" y="23870"/>
                  </a:cubicBezTo>
                  <a:lnTo>
                    <a:pt x="29360" y="23870"/>
                  </a:lnTo>
                  <a:cubicBezTo>
                    <a:pt x="29305" y="23952"/>
                    <a:pt x="29257" y="24039"/>
                    <a:pt x="29205" y="24123"/>
                  </a:cubicBezTo>
                  <a:cubicBezTo>
                    <a:pt x="29202" y="24126"/>
                    <a:pt x="29200" y="24130"/>
                    <a:pt x="29198" y="24133"/>
                  </a:cubicBezTo>
                  <a:lnTo>
                    <a:pt x="29198" y="24133"/>
                  </a:lnTo>
                  <a:cubicBezTo>
                    <a:pt x="29198" y="24132"/>
                    <a:pt x="29198" y="24131"/>
                    <a:pt x="29198" y="24130"/>
                  </a:cubicBezTo>
                  <a:lnTo>
                    <a:pt x="29198" y="24130"/>
                  </a:lnTo>
                  <a:cubicBezTo>
                    <a:pt x="29158" y="24198"/>
                    <a:pt x="29114" y="24265"/>
                    <a:pt x="29070" y="24330"/>
                  </a:cubicBezTo>
                  <a:cubicBezTo>
                    <a:pt x="29072" y="24327"/>
                    <a:pt x="29076" y="24323"/>
                    <a:pt x="29080" y="24318"/>
                  </a:cubicBezTo>
                  <a:lnTo>
                    <a:pt x="29080" y="24318"/>
                  </a:lnTo>
                  <a:cubicBezTo>
                    <a:pt x="29031" y="24398"/>
                    <a:pt x="28991" y="24484"/>
                    <a:pt x="28944" y="24567"/>
                  </a:cubicBezTo>
                  <a:cubicBezTo>
                    <a:pt x="28903" y="24638"/>
                    <a:pt x="28863" y="24706"/>
                    <a:pt x="28829" y="24777"/>
                  </a:cubicBezTo>
                  <a:cubicBezTo>
                    <a:pt x="28802" y="24828"/>
                    <a:pt x="28778" y="24882"/>
                    <a:pt x="28751" y="24932"/>
                  </a:cubicBezTo>
                  <a:cubicBezTo>
                    <a:pt x="28690" y="25075"/>
                    <a:pt x="28629" y="25214"/>
                    <a:pt x="28572" y="25356"/>
                  </a:cubicBezTo>
                  <a:cubicBezTo>
                    <a:pt x="28565" y="25376"/>
                    <a:pt x="28555" y="25400"/>
                    <a:pt x="28548" y="25423"/>
                  </a:cubicBezTo>
                  <a:cubicBezTo>
                    <a:pt x="28412" y="25373"/>
                    <a:pt x="28281" y="25332"/>
                    <a:pt x="28145" y="25292"/>
                  </a:cubicBezTo>
                  <a:cubicBezTo>
                    <a:pt x="28009" y="25254"/>
                    <a:pt x="27874" y="25217"/>
                    <a:pt x="27742" y="25176"/>
                  </a:cubicBezTo>
                  <a:cubicBezTo>
                    <a:pt x="27641" y="25148"/>
                    <a:pt x="27529" y="25115"/>
                    <a:pt x="27419" y="25115"/>
                  </a:cubicBezTo>
                  <a:cubicBezTo>
                    <a:pt x="27385" y="25115"/>
                    <a:pt x="27351" y="25118"/>
                    <a:pt x="27319" y="25126"/>
                  </a:cubicBezTo>
                  <a:cubicBezTo>
                    <a:pt x="27187" y="25098"/>
                    <a:pt x="27054" y="25075"/>
                    <a:pt x="26916" y="25058"/>
                  </a:cubicBezTo>
                  <a:cubicBezTo>
                    <a:pt x="26879" y="25054"/>
                    <a:pt x="26838" y="25054"/>
                    <a:pt x="26801" y="25051"/>
                  </a:cubicBezTo>
                  <a:cubicBezTo>
                    <a:pt x="26811" y="24953"/>
                    <a:pt x="26828" y="24854"/>
                    <a:pt x="26841" y="24757"/>
                  </a:cubicBezTo>
                  <a:lnTo>
                    <a:pt x="26841" y="24750"/>
                  </a:lnTo>
                  <a:cubicBezTo>
                    <a:pt x="26841" y="24658"/>
                    <a:pt x="26841" y="24567"/>
                    <a:pt x="26838" y="24476"/>
                  </a:cubicBezTo>
                  <a:cubicBezTo>
                    <a:pt x="26838" y="24391"/>
                    <a:pt x="26841" y="24306"/>
                    <a:pt x="26845" y="24218"/>
                  </a:cubicBezTo>
                  <a:cubicBezTo>
                    <a:pt x="26841" y="24201"/>
                    <a:pt x="26841" y="24184"/>
                    <a:pt x="26838" y="24168"/>
                  </a:cubicBezTo>
                  <a:cubicBezTo>
                    <a:pt x="26835" y="24134"/>
                    <a:pt x="26831" y="24099"/>
                    <a:pt x="26828" y="24069"/>
                  </a:cubicBezTo>
                  <a:cubicBezTo>
                    <a:pt x="26824" y="24015"/>
                    <a:pt x="26821" y="23957"/>
                    <a:pt x="26815" y="23899"/>
                  </a:cubicBezTo>
                  <a:cubicBezTo>
                    <a:pt x="26794" y="23727"/>
                    <a:pt x="26784" y="23551"/>
                    <a:pt x="26767" y="23379"/>
                  </a:cubicBezTo>
                  <a:cubicBezTo>
                    <a:pt x="26754" y="23294"/>
                    <a:pt x="26743" y="23209"/>
                    <a:pt x="26729" y="23124"/>
                  </a:cubicBezTo>
                  <a:cubicBezTo>
                    <a:pt x="26720" y="23079"/>
                    <a:pt x="26714" y="23035"/>
                    <a:pt x="26707" y="22992"/>
                  </a:cubicBezTo>
                  <a:lnTo>
                    <a:pt x="26707" y="22992"/>
                  </a:lnTo>
                  <a:cubicBezTo>
                    <a:pt x="26707" y="22993"/>
                    <a:pt x="26708" y="22995"/>
                    <a:pt x="26709" y="22996"/>
                  </a:cubicBezTo>
                  <a:cubicBezTo>
                    <a:pt x="26699" y="22941"/>
                    <a:pt x="26693" y="22888"/>
                    <a:pt x="26685" y="22837"/>
                  </a:cubicBezTo>
                  <a:cubicBezTo>
                    <a:pt x="26668" y="22888"/>
                    <a:pt x="26659" y="22938"/>
                    <a:pt x="26638" y="22989"/>
                  </a:cubicBezTo>
                  <a:cubicBezTo>
                    <a:pt x="26615" y="23066"/>
                    <a:pt x="26584" y="23138"/>
                    <a:pt x="26557" y="23216"/>
                  </a:cubicBezTo>
                  <a:cubicBezTo>
                    <a:pt x="26554" y="23236"/>
                    <a:pt x="26546" y="23253"/>
                    <a:pt x="26540" y="23274"/>
                  </a:cubicBezTo>
                  <a:cubicBezTo>
                    <a:pt x="26537" y="23283"/>
                    <a:pt x="26533" y="23290"/>
                    <a:pt x="26533" y="23301"/>
                  </a:cubicBezTo>
                  <a:cubicBezTo>
                    <a:pt x="26533" y="23294"/>
                    <a:pt x="26537" y="23287"/>
                    <a:pt x="26540" y="23280"/>
                  </a:cubicBezTo>
                  <a:lnTo>
                    <a:pt x="26540" y="23280"/>
                  </a:lnTo>
                  <a:cubicBezTo>
                    <a:pt x="26516" y="23355"/>
                    <a:pt x="26493" y="23426"/>
                    <a:pt x="26469" y="23500"/>
                  </a:cubicBezTo>
                  <a:cubicBezTo>
                    <a:pt x="26442" y="23574"/>
                    <a:pt x="26425" y="23649"/>
                    <a:pt x="26401" y="23727"/>
                  </a:cubicBezTo>
                  <a:cubicBezTo>
                    <a:pt x="26384" y="23782"/>
                    <a:pt x="26368" y="23832"/>
                    <a:pt x="26351" y="23886"/>
                  </a:cubicBezTo>
                  <a:cubicBezTo>
                    <a:pt x="26323" y="23968"/>
                    <a:pt x="26303" y="24049"/>
                    <a:pt x="26282" y="24134"/>
                  </a:cubicBezTo>
                  <a:cubicBezTo>
                    <a:pt x="26249" y="24285"/>
                    <a:pt x="26229" y="24442"/>
                    <a:pt x="26181" y="24590"/>
                  </a:cubicBezTo>
                  <a:cubicBezTo>
                    <a:pt x="26174" y="24611"/>
                    <a:pt x="26168" y="24631"/>
                    <a:pt x="26160" y="24651"/>
                  </a:cubicBezTo>
                  <a:cubicBezTo>
                    <a:pt x="26144" y="24760"/>
                    <a:pt x="26127" y="24868"/>
                    <a:pt x="26113" y="24976"/>
                  </a:cubicBezTo>
                  <a:cubicBezTo>
                    <a:pt x="26110" y="24997"/>
                    <a:pt x="26110" y="25014"/>
                    <a:pt x="26107" y="25034"/>
                  </a:cubicBezTo>
                  <a:lnTo>
                    <a:pt x="25961" y="25034"/>
                  </a:lnTo>
                  <a:cubicBezTo>
                    <a:pt x="25626" y="25034"/>
                    <a:pt x="25287" y="25041"/>
                    <a:pt x="24952" y="25078"/>
                  </a:cubicBezTo>
                  <a:cubicBezTo>
                    <a:pt x="24729" y="25098"/>
                    <a:pt x="24508" y="25146"/>
                    <a:pt x="24291" y="25196"/>
                  </a:cubicBezTo>
                  <a:cubicBezTo>
                    <a:pt x="24244" y="25139"/>
                    <a:pt x="24197" y="25082"/>
                    <a:pt x="24149" y="25021"/>
                  </a:cubicBezTo>
                  <a:cubicBezTo>
                    <a:pt x="24129" y="25004"/>
                    <a:pt x="24108" y="24987"/>
                    <a:pt x="24085" y="24970"/>
                  </a:cubicBezTo>
                  <a:lnTo>
                    <a:pt x="24088" y="24970"/>
                  </a:lnTo>
                  <a:cubicBezTo>
                    <a:pt x="24085" y="24970"/>
                    <a:pt x="24085" y="24970"/>
                    <a:pt x="24085" y="24966"/>
                  </a:cubicBezTo>
                  <a:lnTo>
                    <a:pt x="24082" y="24966"/>
                  </a:lnTo>
                  <a:cubicBezTo>
                    <a:pt x="23994" y="24892"/>
                    <a:pt x="23913" y="24814"/>
                    <a:pt x="23831" y="24737"/>
                  </a:cubicBezTo>
                  <a:lnTo>
                    <a:pt x="23835" y="24737"/>
                  </a:lnTo>
                  <a:cubicBezTo>
                    <a:pt x="23835" y="24737"/>
                    <a:pt x="23831" y="24732"/>
                    <a:pt x="23828" y="24729"/>
                  </a:cubicBezTo>
                  <a:cubicBezTo>
                    <a:pt x="23828" y="24729"/>
                    <a:pt x="23824" y="24726"/>
                    <a:pt x="23821" y="24726"/>
                  </a:cubicBezTo>
                  <a:cubicBezTo>
                    <a:pt x="23757" y="24665"/>
                    <a:pt x="23689" y="24611"/>
                    <a:pt x="23628" y="24550"/>
                  </a:cubicBezTo>
                  <a:cubicBezTo>
                    <a:pt x="23567" y="24493"/>
                    <a:pt x="23506" y="24432"/>
                    <a:pt x="23449" y="24371"/>
                  </a:cubicBezTo>
                  <a:cubicBezTo>
                    <a:pt x="23377" y="24296"/>
                    <a:pt x="23303" y="24225"/>
                    <a:pt x="23228" y="24151"/>
                  </a:cubicBezTo>
                  <a:lnTo>
                    <a:pt x="23228" y="24151"/>
                  </a:lnTo>
                  <a:lnTo>
                    <a:pt x="23232" y="24154"/>
                  </a:lnTo>
                  <a:cubicBezTo>
                    <a:pt x="23046" y="23971"/>
                    <a:pt x="22863" y="23785"/>
                    <a:pt x="22670" y="23612"/>
                  </a:cubicBezTo>
                  <a:cubicBezTo>
                    <a:pt x="22670" y="23612"/>
                    <a:pt x="22666" y="23612"/>
                    <a:pt x="22666" y="23609"/>
                  </a:cubicBezTo>
                  <a:cubicBezTo>
                    <a:pt x="22663" y="23609"/>
                    <a:pt x="22663" y="23605"/>
                    <a:pt x="22660" y="23605"/>
                  </a:cubicBezTo>
                  <a:lnTo>
                    <a:pt x="22663" y="23605"/>
                  </a:lnTo>
                  <a:cubicBezTo>
                    <a:pt x="22625" y="23574"/>
                    <a:pt x="22592" y="23548"/>
                    <a:pt x="22555" y="23518"/>
                  </a:cubicBezTo>
                  <a:lnTo>
                    <a:pt x="22555" y="23518"/>
                  </a:lnTo>
                  <a:cubicBezTo>
                    <a:pt x="22564" y="23541"/>
                    <a:pt x="22572" y="23565"/>
                    <a:pt x="22578" y="23588"/>
                  </a:cubicBezTo>
                  <a:cubicBezTo>
                    <a:pt x="22663" y="23846"/>
                    <a:pt x="22751" y="24099"/>
                    <a:pt x="22869" y="24343"/>
                  </a:cubicBezTo>
                  <a:cubicBezTo>
                    <a:pt x="22869" y="24342"/>
                    <a:pt x="22868" y="24341"/>
                    <a:pt x="22867" y="24339"/>
                  </a:cubicBezTo>
                  <a:lnTo>
                    <a:pt x="22867" y="24339"/>
                  </a:lnTo>
                  <a:cubicBezTo>
                    <a:pt x="22886" y="24377"/>
                    <a:pt x="22906" y="24413"/>
                    <a:pt x="22924" y="24452"/>
                  </a:cubicBezTo>
                  <a:cubicBezTo>
                    <a:pt x="22941" y="24482"/>
                    <a:pt x="22958" y="24513"/>
                    <a:pt x="22971" y="24546"/>
                  </a:cubicBezTo>
                  <a:lnTo>
                    <a:pt x="22971" y="24543"/>
                  </a:lnTo>
                  <a:cubicBezTo>
                    <a:pt x="22975" y="24546"/>
                    <a:pt x="22975" y="24550"/>
                    <a:pt x="22978" y="24554"/>
                  </a:cubicBezTo>
                  <a:cubicBezTo>
                    <a:pt x="22978" y="24557"/>
                    <a:pt x="22981" y="24560"/>
                    <a:pt x="22981" y="24563"/>
                  </a:cubicBezTo>
                  <a:lnTo>
                    <a:pt x="22981" y="24560"/>
                  </a:lnTo>
                  <a:cubicBezTo>
                    <a:pt x="22991" y="24584"/>
                    <a:pt x="23005" y="24604"/>
                    <a:pt x="23015" y="24624"/>
                  </a:cubicBezTo>
                  <a:cubicBezTo>
                    <a:pt x="23028" y="24648"/>
                    <a:pt x="23042" y="24668"/>
                    <a:pt x="23056" y="24692"/>
                  </a:cubicBezTo>
                  <a:cubicBezTo>
                    <a:pt x="23100" y="24757"/>
                    <a:pt x="23147" y="24821"/>
                    <a:pt x="23191" y="24888"/>
                  </a:cubicBezTo>
                  <a:cubicBezTo>
                    <a:pt x="23303" y="25041"/>
                    <a:pt x="23425" y="25190"/>
                    <a:pt x="23533" y="25346"/>
                  </a:cubicBezTo>
                  <a:cubicBezTo>
                    <a:pt x="23536" y="25353"/>
                    <a:pt x="23544" y="25359"/>
                    <a:pt x="23547" y="25362"/>
                  </a:cubicBezTo>
                  <a:cubicBezTo>
                    <a:pt x="23513" y="25373"/>
                    <a:pt x="23479" y="25379"/>
                    <a:pt x="23445" y="25390"/>
                  </a:cubicBezTo>
                  <a:cubicBezTo>
                    <a:pt x="23263" y="25444"/>
                    <a:pt x="23080" y="25504"/>
                    <a:pt x="22903" y="25576"/>
                  </a:cubicBezTo>
                  <a:cubicBezTo>
                    <a:pt x="22564" y="25715"/>
                    <a:pt x="22213" y="25834"/>
                    <a:pt x="21891" y="26009"/>
                  </a:cubicBezTo>
                  <a:cubicBezTo>
                    <a:pt x="21745" y="26090"/>
                    <a:pt x="21610" y="26185"/>
                    <a:pt x="21475" y="26281"/>
                  </a:cubicBezTo>
                  <a:cubicBezTo>
                    <a:pt x="21349" y="26185"/>
                    <a:pt x="21224" y="26090"/>
                    <a:pt x="21109" y="25986"/>
                  </a:cubicBezTo>
                  <a:lnTo>
                    <a:pt x="21109" y="25986"/>
                  </a:lnTo>
                  <a:cubicBezTo>
                    <a:pt x="21109" y="25986"/>
                    <a:pt x="21109" y="25986"/>
                    <a:pt x="21109" y="25986"/>
                  </a:cubicBezTo>
                  <a:lnTo>
                    <a:pt x="21109" y="25986"/>
                  </a:lnTo>
                  <a:cubicBezTo>
                    <a:pt x="21104" y="25981"/>
                    <a:pt x="21101" y="25979"/>
                    <a:pt x="21098" y="25976"/>
                  </a:cubicBezTo>
                  <a:cubicBezTo>
                    <a:pt x="21096" y="25976"/>
                    <a:pt x="21094" y="25974"/>
                    <a:pt x="21093" y="25972"/>
                  </a:cubicBezTo>
                  <a:lnTo>
                    <a:pt x="21093" y="25972"/>
                  </a:lnTo>
                  <a:cubicBezTo>
                    <a:pt x="21093" y="25972"/>
                    <a:pt x="21094" y="25972"/>
                    <a:pt x="21095" y="25972"/>
                  </a:cubicBezTo>
                  <a:cubicBezTo>
                    <a:pt x="21094" y="25971"/>
                    <a:pt x="21093" y="25970"/>
                    <a:pt x="21092" y="25969"/>
                  </a:cubicBezTo>
                  <a:lnTo>
                    <a:pt x="21092" y="25969"/>
                  </a:lnTo>
                  <a:cubicBezTo>
                    <a:pt x="21092" y="25969"/>
                    <a:pt x="21092" y="25969"/>
                    <a:pt x="21092" y="25969"/>
                  </a:cubicBezTo>
                  <a:lnTo>
                    <a:pt x="21092" y="25969"/>
                  </a:lnTo>
                  <a:cubicBezTo>
                    <a:pt x="21092" y="25969"/>
                    <a:pt x="21092" y="25969"/>
                    <a:pt x="21092" y="25969"/>
                  </a:cubicBezTo>
                  <a:lnTo>
                    <a:pt x="21092" y="25969"/>
                  </a:lnTo>
                  <a:cubicBezTo>
                    <a:pt x="20900" y="25797"/>
                    <a:pt x="20715" y="25622"/>
                    <a:pt x="20526" y="25448"/>
                  </a:cubicBezTo>
                  <a:cubicBezTo>
                    <a:pt x="20469" y="25403"/>
                    <a:pt x="20408" y="25362"/>
                    <a:pt x="20350" y="25318"/>
                  </a:cubicBezTo>
                  <a:cubicBezTo>
                    <a:pt x="20276" y="25261"/>
                    <a:pt x="20198" y="25196"/>
                    <a:pt x="20123" y="25139"/>
                  </a:cubicBezTo>
                  <a:cubicBezTo>
                    <a:pt x="20059" y="25088"/>
                    <a:pt x="19992" y="25034"/>
                    <a:pt x="19923" y="24984"/>
                  </a:cubicBezTo>
                  <a:cubicBezTo>
                    <a:pt x="19673" y="24784"/>
                    <a:pt x="19415" y="24587"/>
                    <a:pt x="19176" y="24377"/>
                  </a:cubicBezTo>
                  <a:cubicBezTo>
                    <a:pt x="19057" y="24276"/>
                    <a:pt x="18942" y="24168"/>
                    <a:pt x="18826" y="24066"/>
                  </a:cubicBezTo>
                  <a:cubicBezTo>
                    <a:pt x="18709" y="23962"/>
                    <a:pt x="18590" y="23864"/>
                    <a:pt x="18473" y="23767"/>
                  </a:cubicBezTo>
                  <a:lnTo>
                    <a:pt x="18473" y="23767"/>
                  </a:lnTo>
                  <a:cubicBezTo>
                    <a:pt x="18473" y="23767"/>
                    <a:pt x="18474" y="23768"/>
                    <a:pt x="18474" y="23768"/>
                  </a:cubicBezTo>
                  <a:cubicBezTo>
                    <a:pt x="18472" y="23766"/>
                    <a:pt x="18470" y="23764"/>
                    <a:pt x="18468" y="23763"/>
                  </a:cubicBezTo>
                  <a:lnTo>
                    <a:pt x="18468" y="23763"/>
                  </a:lnTo>
                  <a:cubicBezTo>
                    <a:pt x="18468" y="23763"/>
                    <a:pt x="18468" y="23763"/>
                    <a:pt x="18468" y="23763"/>
                  </a:cubicBezTo>
                  <a:lnTo>
                    <a:pt x="18468" y="23763"/>
                  </a:lnTo>
                  <a:cubicBezTo>
                    <a:pt x="18467" y="23762"/>
                    <a:pt x="18466" y="23761"/>
                    <a:pt x="18465" y="23760"/>
                  </a:cubicBezTo>
                  <a:lnTo>
                    <a:pt x="18465" y="23760"/>
                  </a:lnTo>
                  <a:cubicBezTo>
                    <a:pt x="18466" y="23761"/>
                    <a:pt x="18467" y="23762"/>
                    <a:pt x="18468" y="23763"/>
                  </a:cubicBezTo>
                  <a:lnTo>
                    <a:pt x="18468" y="23763"/>
                  </a:lnTo>
                  <a:cubicBezTo>
                    <a:pt x="18465" y="23759"/>
                    <a:pt x="18462" y="23756"/>
                    <a:pt x="18457" y="23754"/>
                  </a:cubicBezTo>
                  <a:lnTo>
                    <a:pt x="18457" y="23754"/>
                  </a:lnTo>
                  <a:cubicBezTo>
                    <a:pt x="18460" y="23756"/>
                    <a:pt x="18462" y="23758"/>
                    <a:pt x="18465" y="23760"/>
                  </a:cubicBezTo>
                  <a:lnTo>
                    <a:pt x="18465" y="23760"/>
                  </a:lnTo>
                  <a:cubicBezTo>
                    <a:pt x="18433" y="23735"/>
                    <a:pt x="18400" y="23708"/>
                    <a:pt x="18369" y="23683"/>
                  </a:cubicBezTo>
                  <a:cubicBezTo>
                    <a:pt x="18366" y="23680"/>
                    <a:pt x="18363" y="23676"/>
                    <a:pt x="18359" y="23673"/>
                  </a:cubicBezTo>
                  <a:cubicBezTo>
                    <a:pt x="18356" y="23673"/>
                    <a:pt x="18356" y="23673"/>
                    <a:pt x="18352" y="23669"/>
                  </a:cubicBezTo>
                  <a:lnTo>
                    <a:pt x="18352" y="23669"/>
                  </a:lnTo>
                  <a:cubicBezTo>
                    <a:pt x="18410" y="23761"/>
                    <a:pt x="18465" y="23849"/>
                    <a:pt x="18521" y="23940"/>
                  </a:cubicBezTo>
                  <a:lnTo>
                    <a:pt x="18518" y="23940"/>
                  </a:lnTo>
                  <a:cubicBezTo>
                    <a:pt x="18579" y="24035"/>
                    <a:pt x="18637" y="24134"/>
                    <a:pt x="18701" y="24229"/>
                  </a:cubicBezTo>
                  <a:cubicBezTo>
                    <a:pt x="18765" y="24323"/>
                    <a:pt x="18833" y="24421"/>
                    <a:pt x="18901" y="24516"/>
                  </a:cubicBezTo>
                  <a:cubicBezTo>
                    <a:pt x="18959" y="24604"/>
                    <a:pt x="19023" y="24685"/>
                    <a:pt x="19084" y="24767"/>
                  </a:cubicBezTo>
                  <a:cubicBezTo>
                    <a:pt x="19151" y="24858"/>
                    <a:pt x="19220" y="24949"/>
                    <a:pt x="19293" y="25034"/>
                  </a:cubicBezTo>
                  <a:cubicBezTo>
                    <a:pt x="19365" y="25118"/>
                    <a:pt x="19440" y="25200"/>
                    <a:pt x="19507" y="25285"/>
                  </a:cubicBezTo>
                  <a:cubicBezTo>
                    <a:pt x="19578" y="25373"/>
                    <a:pt x="19653" y="25461"/>
                    <a:pt x="19724" y="25545"/>
                  </a:cubicBezTo>
                  <a:cubicBezTo>
                    <a:pt x="19881" y="25726"/>
                    <a:pt x="20045" y="25904"/>
                    <a:pt x="20213" y="26078"/>
                  </a:cubicBezTo>
                  <a:lnTo>
                    <a:pt x="20213" y="26078"/>
                  </a:lnTo>
                  <a:cubicBezTo>
                    <a:pt x="20210" y="26075"/>
                    <a:pt x="20206" y="26071"/>
                    <a:pt x="20204" y="26067"/>
                  </a:cubicBezTo>
                  <a:lnTo>
                    <a:pt x="20204" y="26067"/>
                  </a:lnTo>
                  <a:cubicBezTo>
                    <a:pt x="20208" y="26072"/>
                    <a:pt x="20212" y="26076"/>
                    <a:pt x="20216" y="26081"/>
                  </a:cubicBezTo>
                  <a:lnTo>
                    <a:pt x="20216" y="26081"/>
                  </a:lnTo>
                  <a:cubicBezTo>
                    <a:pt x="20215" y="26080"/>
                    <a:pt x="20214" y="26079"/>
                    <a:pt x="20213" y="26078"/>
                  </a:cubicBezTo>
                  <a:lnTo>
                    <a:pt x="20213" y="26078"/>
                  </a:lnTo>
                  <a:cubicBezTo>
                    <a:pt x="20214" y="26079"/>
                    <a:pt x="20215" y="26081"/>
                    <a:pt x="20216" y="26082"/>
                  </a:cubicBezTo>
                  <a:lnTo>
                    <a:pt x="20216" y="26082"/>
                  </a:lnTo>
                  <a:cubicBezTo>
                    <a:pt x="20216" y="26081"/>
                    <a:pt x="20216" y="26081"/>
                    <a:pt x="20216" y="26081"/>
                  </a:cubicBezTo>
                  <a:lnTo>
                    <a:pt x="20216" y="26081"/>
                  </a:lnTo>
                  <a:cubicBezTo>
                    <a:pt x="20216" y="26082"/>
                    <a:pt x="20217" y="26083"/>
                    <a:pt x="20218" y="26084"/>
                  </a:cubicBezTo>
                  <a:cubicBezTo>
                    <a:pt x="20218" y="26083"/>
                    <a:pt x="20217" y="26082"/>
                    <a:pt x="20216" y="26082"/>
                  </a:cubicBezTo>
                  <a:lnTo>
                    <a:pt x="20216" y="26082"/>
                  </a:lnTo>
                  <a:cubicBezTo>
                    <a:pt x="20220" y="26087"/>
                    <a:pt x="20225" y="26092"/>
                    <a:pt x="20228" y="26098"/>
                  </a:cubicBezTo>
                  <a:cubicBezTo>
                    <a:pt x="20235" y="26101"/>
                    <a:pt x="20242" y="26107"/>
                    <a:pt x="20245" y="26111"/>
                  </a:cubicBezTo>
                  <a:lnTo>
                    <a:pt x="20248" y="26111"/>
                  </a:lnTo>
                  <a:cubicBezTo>
                    <a:pt x="20252" y="26118"/>
                    <a:pt x="20256" y="26121"/>
                    <a:pt x="20262" y="26128"/>
                  </a:cubicBezTo>
                  <a:cubicBezTo>
                    <a:pt x="20273" y="26138"/>
                    <a:pt x="20282" y="26155"/>
                    <a:pt x="20289" y="26168"/>
                  </a:cubicBezTo>
                  <a:cubicBezTo>
                    <a:pt x="20340" y="26216"/>
                    <a:pt x="20391" y="26264"/>
                    <a:pt x="20442" y="26311"/>
                  </a:cubicBezTo>
                  <a:cubicBezTo>
                    <a:pt x="20587" y="26446"/>
                    <a:pt x="20736" y="26575"/>
                    <a:pt x="20889" y="26700"/>
                  </a:cubicBezTo>
                  <a:cubicBezTo>
                    <a:pt x="20628" y="26900"/>
                    <a:pt x="20384" y="27123"/>
                    <a:pt x="20154" y="27353"/>
                  </a:cubicBezTo>
                  <a:cubicBezTo>
                    <a:pt x="20056" y="27448"/>
                    <a:pt x="19971" y="27553"/>
                    <a:pt x="19879" y="27655"/>
                  </a:cubicBezTo>
                  <a:cubicBezTo>
                    <a:pt x="19744" y="27570"/>
                    <a:pt x="19609" y="27486"/>
                    <a:pt x="19473" y="27401"/>
                  </a:cubicBezTo>
                  <a:cubicBezTo>
                    <a:pt x="19280" y="27286"/>
                    <a:pt x="19081" y="27178"/>
                    <a:pt x="18894" y="27053"/>
                  </a:cubicBezTo>
                  <a:cubicBezTo>
                    <a:pt x="18617" y="26862"/>
                    <a:pt x="18343" y="26667"/>
                    <a:pt x="18065" y="26476"/>
                  </a:cubicBezTo>
                  <a:cubicBezTo>
                    <a:pt x="17909" y="26402"/>
                    <a:pt x="17760" y="26328"/>
                    <a:pt x="17607" y="26250"/>
                  </a:cubicBezTo>
                  <a:cubicBezTo>
                    <a:pt x="17306" y="26087"/>
                    <a:pt x="17008" y="25918"/>
                    <a:pt x="16707" y="25748"/>
                  </a:cubicBezTo>
                  <a:lnTo>
                    <a:pt x="16710" y="25748"/>
                  </a:lnTo>
                  <a:cubicBezTo>
                    <a:pt x="16710" y="25745"/>
                    <a:pt x="16707" y="25745"/>
                    <a:pt x="16707" y="25745"/>
                  </a:cubicBezTo>
                  <a:cubicBezTo>
                    <a:pt x="16703" y="25745"/>
                    <a:pt x="16697" y="25742"/>
                    <a:pt x="16690" y="25739"/>
                  </a:cubicBezTo>
                  <a:lnTo>
                    <a:pt x="16690" y="25739"/>
                  </a:lnTo>
                  <a:cubicBezTo>
                    <a:pt x="16693" y="25739"/>
                    <a:pt x="16697" y="25742"/>
                    <a:pt x="16697" y="25742"/>
                  </a:cubicBezTo>
                  <a:lnTo>
                    <a:pt x="16697" y="25742"/>
                  </a:lnTo>
                  <a:cubicBezTo>
                    <a:pt x="16693" y="25739"/>
                    <a:pt x="16690" y="25739"/>
                    <a:pt x="16690" y="25735"/>
                  </a:cubicBezTo>
                  <a:lnTo>
                    <a:pt x="16690" y="25739"/>
                  </a:lnTo>
                  <a:cubicBezTo>
                    <a:pt x="16449" y="25606"/>
                    <a:pt x="16209" y="25478"/>
                    <a:pt x="15962" y="25359"/>
                  </a:cubicBezTo>
                  <a:cubicBezTo>
                    <a:pt x="15819" y="25292"/>
                    <a:pt x="15674" y="25220"/>
                    <a:pt x="15532" y="25153"/>
                  </a:cubicBezTo>
                  <a:cubicBezTo>
                    <a:pt x="15394" y="25091"/>
                    <a:pt x="15253" y="25028"/>
                    <a:pt x="15119" y="24954"/>
                  </a:cubicBezTo>
                  <a:lnTo>
                    <a:pt x="15119" y="24954"/>
                  </a:lnTo>
                  <a:cubicBezTo>
                    <a:pt x="15121" y="24956"/>
                    <a:pt x="15123" y="24958"/>
                    <a:pt x="15125" y="24960"/>
                  </a:cubicBezTo>
                  <a:cubicBezTo>
                    <a:pt x="15020" y="24902"/>
                    <a:pt x="14919" y="24848"/>
                    <a:pt x="14814" y="24790"/>
                  </a:cubicBezTo>
                  <a:lnTo>
                    <a:pt x="14814" y="24790"/>
                  </a:lnTo>
                  <a:cubicBezTo>
                    <a:pt x="14916" y="24892"/>
                    <a:pt x="15020" y="24990"/>
                    <a:pt x="15129" y="25088"/>
                  </a:cubicBezTo>
                  <a:cubicBezTo>
                    <a:pt x="15166" y="25126"/>
                    <a:pt x="15207" y="25159"/>
                    <a:pt x="15247" y="25196"/>
                  </a:cubicBezTo>
                  <a:cubicBezTo>
                    <a:pt x="15349" y="25271"/>
                    <a:pt x="15454" y="25349"/>
                    <a:pt x="15555" y="25427"/>
                  </a:cubicBezTo>
                  <a:cubicBezTo>
                    <a:pt x="15667" y="25509"/>
                    <a:pt x="15775" y="25603"/>
                    <a:pt x="15888" y="25687"/>
                  </a:cubicBezTo>
                  <a:cubicBezTo>
                    <a:pt x="15999" y="25776"/>
                    <a:pt x="16104" y="25870"/>
                    <a:pt x="16213" y="25962"/>
                  </a:cubicBezTo>
                  <a:cubicBezTo>
                    <a:pt x="16216" y="25965"/>
                    <a:pt x="16222" y="25972"/>
                    <a:pt x="16230" y="25979"/>
                  </a:cubicBezTo>
                  <a:cubicBezTo>
                    <a:pt x="16365" y="26081"/>
                    <a:pt x="16504" y="26185"/>
                    <a:pt x="16639" y="26290"/>
                  </a:cubicBezTo>
                  <a:cubicBezTo>
                    <a:pt x="16764" y="26385"/>
                    <a:pt x="16890" y="26484"/>
                    <a:pt x="17011" y="26581"/>
                  </a:cubicBezTo>
                  <a:cubicBezTo>
                    <a:pt x="17072" y="26632"/>
                    <a:pt x="17133" y="26680"/>
                    <a:pt x="17194" y="26731"/>
                  </a:cubicBezTo>
                  <a:cubicBezTo>
                    <a:pt x="17432" y="26890"/>
                    <a:pt x="17668" y="27045"/>
                    <a:pt x="17905" y="27201"/>
                  </a:cubicBezTo>
                  <a:cubicBezTo>
                    <a:pt x="18196" y="27401"/>
                    <a:pt x="18474" y="27617"/>
                    <a:pt x="18782" y="27797"/>
                  </a:cubicBezTo>
                  <a:cubicBezTo>
                    <a:pt x="19006" y="27929"/>
                    <a:pt x="19226" y="28068"/>
                    <a:pt x="19449" y="28203"/>
                  </a:cubicBezTo>
                  <a:cubicBezTo>
                    <a:pt x="19440" y="28217"/>
                    <a:pt x="19432" y="28227"/>
                    <a:pt x="19423" y="28241"/>
                  </a:cubicBezTo>
                  <a:cubicBezTo>
                    <a:pt x="19406" y="28268"/>
                    <a:pt x="19389" y="28292"/>
                    <a:pt x="19371" y="28315"/>
                  </a:cubicBezTo>
                  <a:cubicBezTo>
                    <a:pt x="19365" y="28322"/>
                    <a:pt x="19362" y="28328"/>
                    <a:pt x="19358" y="28336"/>
                  </a:cubicBezTo>
                  <a:cubicBezTo>
                    <a:pt x="19351" y="28346"/>
                    <a:pt x="19341" y="28359"/>
                    <a:pt x="19334" y="28369"/>
                  </a:cubicBezTo>
                  <a:cubicBezTo>
                    <a:pt x="19328" y="28376"/>
                    <a:pt x="19324" y="28386"/>
                    <a:pt x="19318" y="28397"/>
                  </a:cubicBezTo>
                  <a:cubicBezTo>
                    <a:pt x="19314" y="28400"/>
                    <a:pt x="19311" y="28403"/>
                    <a:pt x="19311" y="28407"/>
                  </a:cubicBezTo>
                  <a:cubicBezTo>
                    <a:pt x="19273" y="28454"/>
                    <a:pt x="19243" y="28508"/>
                    <a:pt x="19209" y="28559"/>
                  </a:cubicBezTo>
                  <a:cubicBezTo>
                    <a:pt x="19037" y="28495"/>
                    <a:pt x="18864" y="28447"/>
                    <a:pt x="18688" y="28394"/>
                  </a:cubicBezTo>
                  <a:cubicBezTo>
                    <a:pt x="18508" y="28339"/>
                    <a:pt x="18332" y="28278"/>
                    <a:pt x="18156" y="28224"/>
                  </a:cubicBezTo>
                  <a:cubicBezTo>
                    <a:pt x="17794" y="28112"/>
                    <a:pt x="17432" y="28011"/>
                    <a:pt x="17072" y="27895"/>
                  </a:cubicBezTo>
                  <a:cubicBezTo>
                    <a:pt x="16734" y="27787"/>
                    <a:pt x="16392" y="27682"/>
                    <a:pt x="16047" y="27581"/>
                  </a:cubicBezTo>
                  <a:cubicBezTo>
                    <a:pt x="15860" y="27526"/>
                    <a:pt x="15671" y="27469"/>
                    <a:pt x="15481" y="27414"/>
                  </a:cubicBezTo>
                  <a:cubicBezTo>
                    <a:pt x="15255" y="27367"/>
                    <a:pt x="15024" y="27320"/>
                    <a:pt x="14800" y="27262"/>
                  </a:cubicBezTo>
                  <a:cubicBezTo>
                    <a:pt x="14625" y="27218"/>
                    <a:pt x="14445" y="27188"/>
                    <a:pt x="14269" y="27144"/>
                  </a:cubicBezTo>
                  <a:cubicBezTo>
                    <a:pt x="14079" y="27100"/>
                    <a:pt x="13893" y="27042"/>
                    <a:pt x="13706" y="26981"/>
                  </a:cubicBezTo>
                  <a:cubicBezTo>
                    <a:pt x="13703" y="26978"/>
                    <a:pt x="13700" y="26978"/>
                    <a:pt x="13697" y="26978"/>
                  </a:cubicBezTo>
                  <a:cubicBezTo>
                    <a:pt x="13514" y="26920"/>
                    <a:pt x="13331" y="26866"/>
                    <a:pt x="13151" y="26801"/>
                  </a:cubicBezTo>
                  <a:cubicBezTo>
                    <a:pt x="12975" y="26741"/>
                    <a:pt x="12796" y="26687"/>
                    <a:pt x="12620" y="26626"/>
                  </a:cubicBezTo>
                  <a:cubicBezTo>
                    <a:pt x="12434" y="26561"/>
                    <a:pt x="12240" y="26504"/>
                    <a:pt x="12054" y="26433"/>
                  </a:cubicBezTo>
                  <a:cubicBezTo>
                    <a:pt x="11865" y="26362"/>
                    <a:pt x="11679" y="26287"/>
                    <a:pt x="11489" y="26223"/>
                  </a:cubicBezTo>
                  <a:cubicBezTo>
                    <a:pt x="11485" y="26223"/>
                    <a:pt x="11485" y="26223"/>
                    <a:pt x="11482" y="26220"/>
                  </a:cubicBezTo>
                  <a:cubicBezTo>
                    <a:pt x="11387" y="26192"/>
                    <a:pt x="11296" y="26165"/>
                    <a:pt x="11201" y="26138"/>
                  </a:cubicBezTo>
                  <a:lnTo>
                    <a:pt x="11201" y="26138"/>
                  </a:lnTo>
                  <a:cubicBezTo>
                    <a:pt x="11232" y="26155"/>
                    <a:pt x="11259" y="26175"/>
                    <a:pt x="11289" y="26195"/>
                  </a:cubicBezTo>
                  <a:cubicBezTo>
                    <a:pt x="11415" y="26277"/>
                    <a:pt x="11543" y="26355"/>
                    <a:pt x="11671" y="26433"/>
                  </a:cubicBezTo>
                  <a:cubicBezTo>
                    <a:pt x="11801" y="26511"/>
                    <a:pt x="11939" y="26581"/>
                    <a:pt x="12071" y="26656"/>
                  </a:cubicBezTo>
                  <a:cubicBezTo>
                    <a:pt x="12207" y="26731"/>
                    <a:pt x="12345" y="26798"/>
                    <a:pt x="12487" y="26870"/>
                  </a:cubicBezTo>
                  <a:cubicBezTo>
                    <a:pt x="12623" y="26934"/>
                    <a:pt x="12748" y="27018"/>
                    <a:pt x="12884" y="27083"/>
                  </a:cubicBezTo>
                  <a:cubicBezTo>
                    <a:pt x="13029" y="27154"/>
                    <a:pt x="13182" y="27222"/>
                    <a:pt x="13328" y="27292"/>
                  </a:cubicBezTo>
                  <a:cubicBezTo>
                    <a:pt x="13463" y="27357"/>
                    <a:pt x="13595" y="27418"/>
                    <a:pt x="13731" y="27479"/>
                  </a:cubicBezTo>
                  <a:cubicBezTo>
                    <a:pt x="13958" y="27581"/>
                    <a:pt x="14191" y="27675"/>
                    <a:pt x="14422" y="27770"/>
                  </a:cubicBezTo>
                  <a:cubicBezTo>
                    <a:pt x="14533" y="27814"/>
                    <a:pt x="14638" y="27861"/>
                    <a:pt x="14747" y="27912"/>
                  </a:cubicBezTo>
                  <a:cubicBezTo>
                    <a:pt x="14767" y="27919"/>
                    <a:pt x="14790" y="27926"/>
                    <a:pt x="14811" y="27933"/>
                  </a:cubicBezTo>
                  <a:cubicBezTo>
                    <a:pt x="15166" y="28048"/>
                    <a:pt x="15525" y="28146"/>
                    <a:pt x="15880" y="28255"/>
                  </a:cubicBezTo>
                  <a:cubicBezTo>
                    <a:pt x="16243" y="28363"/>
                    <a:pt x="16602" y="28471"/>
                    <a:pt x="16961" y="28586"/>
                  </a:cubicBezTo>
                  <a:cubicBezTo>
                    <a:pt x="17299" y="28694"/>
                    <a:pt x="17645" y="28786"/>
                    <a:pt x="17987" y="28894"/>
                  </a:cubicBezTo>
                  <a:cubicBezTo>
                    <a:pt x="18160" y="28952"/>
                    <a:pt x="18329" y="29010"/>
                    <a:pt x="18501" y="29060"/>
                  </a:cubicBezTo>
                  <a:cubicBezTo>
                    <a:pt x="18610" y="29091"/>
                    <a:pt x="18715" y="29125"/>
                    <a:pt x="18820" y="29158"/>
                  </a:cubicBezTo>
                  <a:cubicBezTo>
                    <a:pt x="18803" y="29186"/>
                    <a:pt x="18782" y="29216"/>
                    <a:pt x="18762" y="29247"/>
                  </a:cubicBezTo>
                  <a:cubicBezTo>
                    <a:pt x="18708" y="29328"/>
                    <a:pt x="18657" y="29413"/>
                    <a:pt x="18603" y="29494"/>
                  </a:cubicBezTo>
                  <a:cubicBezTo>
                    <a:pt x="18420" y="29474"/>
                    <a:pt x="18241" y="29450"/>
                    <a:pt x="18058" y="29426"/>
                  </a:cubicBezTo>
                  <a:cubicBezTo>
                    <a:pt x="17713" y="29378"/>
                    <a:pt x="17371" y="29321"/>
                    <a:pt x="17029" y="29270"/>
                  </a:cubicBezTo>
                  <a:cubicBezTo>
                    <a:pt x="16660" y="29216"/>
                    <a:pt x="16294" y="29169"/>
                    <a:pt x="15925" y="29118"/>
                  </a:cubicBezTo>
                  <a:cubicBezTo>
                    <a:pt x="15197" y="29019"/>
                    <a:pt x="14475" y="28897"/>
                    <a:pt x="13747" y="28793"/>
                  </a:cubicBezTo>
                  <a:cubicBezTo>
                    <a:pt x="13381" y="28739"/>
                    <a:pt x="13020" y="28691"/>
                    <a:pt x="12654" y="28630"/>
                  </a:cubicBezTo>
                  <a:cubicBezTo>
                    <a:pt x="12623" y="28623"/>
                    <a:pt x="12596" y="28620"/>
                    <a:pt x="12565" y="28617"/>
                  </a:cubicBezTo>
                  <a:cubicBezTo>
                    <a:pt x="12393" y="28597"/>
                    <a:pt x="12223" y="28569"/>
                    <a:pt x="12051" y="28545"/>
                  </a:cubicBezTo>
                  <a:cubicBezTo>
                    <a:pt x="11882" y="28525"/>
                    <a:pt x="11715" y="28505"/>
                    <a:pt x="11546" y="28485"/>
                  </a:cubicBezTo>
                  <a:lnTo>
                    <a:pt x="11540" y="28485"/>
                  </a:lnTo>
                  <a:cubicBezTo>
                    <a:pt x="11508" y="28481"/>
                    <a:pt x="11479" y="28476"/>
                    <a:pt x="11450" y="28471"/>
                  </a:cubicBezTo>
                  <a:lnTo>
                    <a:pt x="11450" y="28471"/>
                  </a:lnTo>
                  <a:cubicBezTo>
                    <a:pt x="11452" y="28472"/>
                    <a:pt x="11454" y="28473"/>
                    <a:pt x="11457" y="28473"/>
                  </a:cubicBezTo>
                  <a:lnTo>
                    <a:pt x="11457" y="28473"/>
                  </a:lnTo>
                  <a:cubicBezTo>
                    <a:pt x="11349" y="28457"/>
                    <a:pt x="11245" y="28439"/>
                    <a:pt x="11143" y="28423"/>
                  </a:cubicBezTo>
                  <a:lnTo>
                    <a:pt x="11143" y="28423"/>
                  </a:lnTo>
                  <a:cubicBezTo>
                    <a:pt x="11143" y="28423"/>
                    <a:pt x="11143" y="28424"/>
                    <a:pt x="11143" y="28424"/>
                  </a:cubicBezTo>
                  <a:cubicBezTo>
                    <a:pt x="11140" y="28423"/>
                    <a:pt x="11136" y="28422"/>
                    <a:pt x="11133" y="28422"/>
                  </a:cubicBezTo>
                  <a:lnTo>
                    <a:pt x="11133" y="28422"/>
                  </a:lnTo>
                  <a:cubicBezTo>
                    <a:pt x="11136" y="28422"/>
                    <a:pt x="11140" y="28423"/>
                    <a:pt x="11143" y="28423"/>
                  </a:cubicBezTo>
                  <a:lnTo>
                    <a:pt x="11143" y="28423"/>
                  </a:lnTo>
                  <a:cubicBezTo>
                    <a:pt x="11137" y="28420"/>
                    <a:pt x="11131" y="28420"/>
                    <a:pt x="11124" y="28420"/>
                  </a:cubicBezTo>
                  <a:lnTo>
                    <a:pt x="11124" y="28420"/>
                  </a:lnTo>
                  <a:cubicBezTo>
                    <a:pt x="11127" y="28421"/>
                    <a:pt x="11130" y="28421"/>
                    <a:pt x="11133" y="28422"/>
                  </a:cubicBezTo>
                  <a:lnTo>
                    <a:pt x="11133" y="28422"/>
                  </a:lnTo>
                  <a:cubicBezTo>
                    <a:pt x="11130" y="28421"/>
                    <a:pt x="11126" y="28421"/>
                    <a:pt x="11123" y="28420"/>
                  </a:cubicBezTo>
                  <a:cubicBezTo>
                    <a:pt x="11123" y="28420"/>
                    <a:pt x="11123" y="28420"/>
                    <a:pt x="11124" y="28420"/>
                  </a:cubicBezTo>
                  <a:lnTo>
                    <a:pt x="11124" y="28420"/>
                  </a:lnTo>
                  <a:cubicBezTo>
                    <a:pt x="10907" y="28384"/>
                    <a:pt x="10690" y="28355"/>
                    <a:pt x="10473" y="28328"/>
                  </a:cubicBezTo>
                  <a:cubicBezTo>
                    <a:pt x="10236" y="28298"/>
                    <a:pt x="9999" y="28258"/>
                    <a:pt x="9758" y="28224"/>
                  </a:cubicBezTo>
                  <a:cubicBezTo>
                    <a:pt x="9759" y="28224"/>
                    <a:pt x="9759" y="28224"/>
                    <a:pt x="9759" y="28224"/>
                  </a:cubicBezTo>
                  <a:lnTo>
                    <a:pt x="9759" y="28224"/>
                  </a:lnTo>
                  <a:cubicBezTo>
                    <a:pt x="9452" y="28181"/>
                    <a:pt x="9144" y="28149"/>
                    <a:pt x="8834" y="28119"/>
                  </a:cubicBezTo>
                  <a:lnTo>
                    <a:pt x="8844" y="28119"/>
                  </a:lnTo>
                  <a:cubicBezTo>
                    <a:pt x="8594" y="28096"/>
                    <a:pt x="8348" y="28070"/>
                    <a:pt x="8098" y="28040"/>
                  </a:cubicBezTo>
                  <a:lnTo>
                    <a:pt x="8098" y="28040"/>
                  </a:lnTo>
                  <a:cubicBezTo>
                    <a:pt x="8098" y="28040"/>
                    <a:pt x="8099" y="28041"/>
                    <a:pt x="8099" y="28041"/>
                  </a:cubicBezTo>
                  <a:cubicBezTo>
                    <a:pt x="8028" y="28031"/>
                    <a:pt x="7954" y="28020"/>
                    <a:pt x="7883" y="28017"/>
                  </a:cubicBezTo>
                  <a:cubicBezTo>
                    <a:pt x="7802" y="28007"/>
                    <a:pt x="7720" y="28007"/>
                    <a:pt x="7639" y="28003"/>
                  </a:cubicBezTo>
                  <a:cubicBezTo>
                    <a:pt x="7625" y="28003"/>
                    <a:pt x="7611" y="28007"/>
                    <a:pt x="7602" y="28007"/>
                  </a:cubicBezTo>
                  <a:cubicBezTo>
                    <a:pt x="7947" y="28116"/>
                    <a:pt x="8299" y="28220"/>
                    <a:pt x="8648" y="28333"/>
                  </a:cubicBezTo>
                  <a:cubicBezTo>
                    <a:pt x="8946" y="28424"/>
                    <a:pt x="9244" y="28515"/>
                    <a:pt x="9538" y="28617"/>
                  </a:cubicBezTo>
                  <a:cubicBezTo>
                    <a:pt x="9691" y="28667"/>
                    <a:pt x="9850" y="28708"/>
                    <a:pt x="10006" y="28745"/>
                  </a:cubicBezTo>
                  <a:cubicBezTo>
                    <a:pt x="10151" y="28783"/>
                    <a:pt x="10301" y="28820"/>
                    <a:pt x="10446" y="28857"/>
                  </a:cubicBezTo>
                  <a:cubicBezTo>
                    <a:pt x="10571" y="28891"/>
                    <a:pt x="10700" y="28925"/>
                    <a:pt x="10829" y="28952"/>
                  </a:cubicBezTo>
                  <a:cubicBezTo>
                    <a:pt x="10934" y="28972"/>
                    <a:pt x="11045" y="28989"/>
                    <a:pt x="11154" y="29006"/>
                  </a:cubicBezTo>
                  <a:cubicBezTo>
                    <a:pt x="11282" y="29027"/>
                    <a:pt x="11407" y="29057"/>
                    <a:pt x="11537" y="29077"/>
                  </a:cubicBezTo>
                  <a:cubicBezTo>
                    <a:pt x="11651" y="29101"/>
                    <a:pt x="11767" y="29114"/>
                    <a:pt x="11885" y="29138"/>
                  </a:cubicBezTo>
                  <a:cubicBezTo>
                    <a:pt x="12075" y="29179"/>
                    <a:pt x="12264" y="29219"/>
                    <a:pt x="12454" y="29263"/>
                  </a:cubicBezTo>
                  <a:cubicBezTo>
                    <a:pt x="12573" y="29291"/>
                    <a:pt x="12691" y="29321"/>
                    <a:pt x="12806" y="29348"/>
                  </a:cubicBezTo>
                  <a:cubicBezTo>
                    <a:pt x="12833" y="29352"/>
                    <a:pt x="12864" y="29358"/>
                    <a:pt x="12887" y="29365"/>
                  </a:cubicBezTo>
                  <a:cubicBezTo>
                    <a:pt x="13412" y="29443"/>
                    <a:pt x="13940" y="29514"/>
                    <a:pt x="14462" y="29595"/>
                  </a:cubicBezTo>
                  <a:cubicBezTo>
                    <a:pt x="14824" y="29653"/>
                    <a:pt x="15183" y="29714"/>
                    <a:pt x="15545" y="29764"/>
                  </a:cubicBezTo>
                  <a:cubicBezTo>
                    <a:pt x="15911" y="29812"/>
                    <a:pt x="16280" y="29863"/>
                    <a:pt x="16646" y="29913"/>
                  </a:cubicBezTo>
                  <a:cubicBezTo>
                    <a:pt x="16994" y="29964"/>
                    <a:pt x="17343" y="30029"/>
                    <a:pt x="17696" y="30072"/>
                  </a:cubicBezTo>
                  <a:cubicBezTo>
                    <a:pt x="17862" y="30096"/>
                    <a:pt x="18027" y="30116"/>
                    <a:pt x="18190" y="30137"/>
                  </a:cubicBezTo>
                  <a:cubicBezTo>
                    <a:pt x="18065" y="30354"/>
                    <a:pt x="17940" y="30567"/>
                    <a:pt x="17814" y="30784"/>
                  </a:cubicBezTo>
                  <a:cubicBezTo>
                    <a:pt x="17790" y="30777"/>
                    <a:pt x="17766" y="30766"/>
                    <a:pt x="17743" y="30766"/>
                  </a:cubicBezTo>
                  <a:cubicBezTo>
                    <a:pt x="17462" y="30774"/>
                    <a:pt x="17181" y="30807"/>
                    <a:pt x="16900" y="30824"/>
                  </a:cubicBezTo>
                  <a:lnTo>
                    <a:pt x="16903" y="30824"/>
                  </a:lnTo>
                  <a:cubicBezTo>
                    <a:pt x="16636" y="30835"/>
                    <a:pt x="16368" y="30845"/>
                    <a:pt x="16104" y="30848"/>
                  </a:cubicBezTo>
                  <a:cubicBezTo>
                    <a:pt x="15827" y="30852"/>
                    <a:pt x="15549" y="30862"/>
                    <a:pt x="15271" y="30862"/>
                  </a:cubicBezTo>
                  <a:cubicBezTo>
                    <a:pt x="15209" y="30862"/>
                    <a:pt x="15147" y="30862"/>
                    <a:pt x="15086" y="30862"/>
                  </a:cubicBezTo>
                  <a:cubicBezTo>
                    <a:pt x="14420" y="30862"/>
                    <a:pt x="13753" y="30847"/>
                    <a:pt x="13087" y="30838"/>
                  </a:cubicBezTo>
                  <a:cubicBezTo>
                    <a:pt x="12362" y="30827"/>
                    <a:pt x="11638" y="30824"/>
                    <a:pt x="10913" y="30794"/>
                  </a:cubicBezTo>
                  <a:cubicBezTo>
                    <a:pt x="10683" y="30784"/>
                    <a:pt x="10449" y="30777"/>
                    <a:pt x="10219" y="30766"/>
                  </a:cubicBezTo>
                  <a:cubicBezTo>
                    <a:pt x="10202" y="30771"/>
                    <a:pt x="10182" y="30771"/>
                    <a:pt x="10165" y="30771"/>
                  </a:cubicBezTo>
                  <a:cubicBezTo>
                    <a:pt x="10070" y="30774"/>
                    <a:pt x="9974" y="30775"/>
                    <a:pt x="9879" y="30775"/>
                  </a:cubicBezTo>
                  <a:cubicBezTo>
                    <a:pt x="9783" y="30775"/>
                    <a:pt x="9687" y="30774"/>
                    <a:pt x="9593" y="30774"/>
                  </a:cubicBezTo>
                  <a:lnTo>
                    <a:pt x="9569" y="30774"/>
                  </a:lnTo>
                  <a:cubicBezTo>
                    <a:pt x="9342" y="30787"/>
                    <a:pt x="9112" y="30797"/>
                    <a:pt x="8885" y="30818"/>
                  </a:cubicBezTo>
                  <a:cubicBezTo>
                    <a:pt x="8641" y="30838"/>
                    <a:pt x="8397" y="30845"/>
                    <a:pt x="8150" y="30852"/>
                  </a:cubicBezTo>
                  <a:cubicBezTo>
                    <a:pt x="8144" y="30855"/>
                    <a:pt x="8140" y="30855"/>
                    <a:pt x="8133" y="30855"/>
                  </a:cubicBezTo>
                  <a:lnTo>
                    <a:pt x="8130" y="30855"/>
                  </a:lnTo>
                  <a:cubicBezTo>
                    <a:pt x="7962" y="30860"/>
                    <a:pt x="7794" y="30870"/>
                    <a:pt x="7626" y="30870"/>
                  </a:cubicBezTo>
                  <a:cubicBezTo>
                    <a:pt x="7584" y="30870"/>
                    <a:pt x="7542" y="30870"/>
                    <a:pt x="7500" y="30868"/>
                  </a:cubicBezTo>
                  <a:cubicBezTo>
                    <a:pt x="7378" y="30865"/>
                    <a:pt x="7256" y="30858"/>
                    <a:pt x="7134" y="30855"/>
                  </a:cubicBezTo>
                  <a:cubicBezTo>
                    <a:pt x="7101" y="30854"/>
                    <a:pt x="7067" y="30854"/>
                    <a:pt x="7033" y="30854"/>
                  </a:cubicBezTo>
                  <a:cubicBezTo>
                    <a:pt x="6952" y="30854"/>
                    <a:pt x="6870" y="30856"/>
                    <a:pt x="6786" y="30858"/>
                  </a:cubicBezTo>
                  <a:lnTo>
                    <a:pt x="6786" y="30858"/>
                  </a:lnTo>
                  <a:cubicBezTo>
                    <a:pt x="6789" y="30858"/>
                    <a:pt x="6789" y="30855"/>
                    <a:pt x="6789" y="30855"/>
                  </a:cubicBezTo>
                  <a:lnTo>
                    <a:pt x="6789" y="30855"/>
                  </a:lnTo>
                  <a:cubicBezTo>
                    <a:pt x="6728" y="30858"/>
                    <a:pt x="6664" y="30858"/>
                    <a:pt x="6600" y="30858"/>
                  </a:cubicBezTo>
                  <a:lnTo>
                    <a:pt x="6328" y="30858"/>
                  </a:lnTo>
                  <a:cubicBezTo>
                    <a:pt x="6220" y="30858"/>
                    <a:pt x="6112" y="30855"/>
                    <a:pt x="6003" y="30855"/>
                  </a:cubicBezTo>
                  <a:cubicBezTo>
                    <a:pt x="5936" y="30852"/>
                    <a:pt x="5868" y="30852"/>
                    <a:pt x="5803" y="30852"/>
                  </a:cubicBezTo>
                  <a:cubicBezTo>
                    <a:pt x="5824" y="30858"/>
                    <a:pt x="5844" y="30862"/>
                    <a:pt x="5864" y="30868"/>
                  </a:cubicBezTo>
                  <a:cubicBezTo>
                    <a:pt x="6169" y="30943"/>
                    <a:pt x="6470" y="31031"/>
                    <a:pt x="6775" y="31096"/>
                  </a:cubicBezTo>
                  <a:cubicBezTo>
                    <a:pt x="6775" y="31096"/>
                    <a:pt x="6774" y="31096"/>
                    <a:pt x="6774" y="31096"/>
                  </a:cubicBezTo>
                  <a:lnTo>
                    <a:pt x="6774" y="31096"/>
                  </a:lnTo>
                  <a:cubicBezTo>
                    <a:pt x="6819" y="31105"/>
                    <a:pt x="6863" y="31117"/>
                    <a:pt x="6908" y="31126"/>
                  </a:cubicBezTo>
                  <a:cubicBezTo>
                    <a:pt x="6931" y="31129"/>
                    <a:pt x="6952" y="31132"/>
                    <a:pt x="6975" y="31136"/>
                  </a:cubicBezTo>
                  <a:cubicBezTo>
                    <a:pt x="7005" y="31144"/>
                    <a:pt x="7033" y="31148"/>
                    <a:pt x="7062" y="31153"/>
                  </a:cubicBezTo>
                  <a:lnTo>
                    <a:pt x="7062" y="31153"/>
                  </a:lnTo>
                  <a:cubicBezTo>
                    <a:pt x="7061" y="31153"/>
                    <a:pt x="7060" y="31153"/>
                    <a:pt x="7060" y="31153"/>
                  </a:cubicBezTo>
                  <a:cubicBezTo>
                    <a:pt x="7064" y="31153"/>
                    <a:pt x="7068" y="31154"/>
                    <a:pt x="7072" y="31155"/>
                  </a:cubicBezTo>
                  <a:lnTo>
                    <a:pt x="7072" y="31155"/>
                  </a:lnTo>
                  <a:cubicBezTo>
                    <a:pt x="7071" y="31154"/>
                    <a:pt x="7070" y="31154"/>
                    <a:pt x="7069" y="31154"/>
                  </a:cubicBezTo>
                  <a:lnTo>
                    <a:pt x="7069" y="31154"/>
                  </a:lnTo>
                  <a:cubicBezTo>
                    <a:pt x="7073" y="31155"/>
                    <a:pt x="7076" y="31155"/>
                    <a:pt x="7080" y="31156"/>
                  </a:cubicBezTo>
                  <a:lnTo>
                    <a:pt x="7080" y="31156"/>
                  </a:lnTo>
                  <a:cubicBezTo>
                    <a:pt x="7077" y="31156"/>
                    <a:pt x="7075" y="31155"/>
                    <a:pt x="7072" y="31155"/>
                  </a:cubicBezTo>
                  <a:lnTo>
                    <a:pt x="7072" y="31155"/>
                  </a:lnTo>
                  <a:cubicBezTo>
                    <a:pt x="7076" y="31156"/>
                    <a:pt x="7080" y="31157"/>
                    <a:pt x="7083" y="31157"/>
                  </a:cubicBezTo>
                  <a:cubicBezTo>
                    <a:pt x="7082" y="31156"/>
                    <a:pt x="7081" y="31156"/>
                    <a:pt x="7080" y="31156"/>
                  </a:cubicBezTo>
                  <a:lnTo>
                    <a:pt x="7080" y="31156"/>
                  </a:lnTo>
                  <a:cubicBezTo>
                    <a:pt x="7096" y="31159"/>
                    <a:pt x="7111" y="31161"/>
                    <a:pt x="7128" y="31163"/>
                  </a:cubicBezTo>
                  <a:lnTo>
                    <a:pt x="7121" y="31163"/>
                  </a:lnTo>
                  <a:cubicBezTo>
                    <a:pt x="7158" y="31170"/>
                    <a:pt x="7199" y="31177"/>
                    <a:pt x="7236" y="31183"/>
                  </a:cubicBezTo>
                  <a:cubicBezTo>
                    <a:pt x="7229" y="31180"/>
                    <a:pt x="7222" y="31180"/>
                    <a:pt x="7216" y="31177"/>
                  </a:cubicBezTo>
                  <a:lnTo>
                    <a:pt x="7216" y="31177"/>
                  </a:lnTo>
                  <a:cubicBezTo>
                    <a:pt x="7253" y="31183"/>
                    <a:pt x="7290" y="31190"/>
                    <a:pt x="7331" y="31197"/>
                  </a:cubicBezTo>
                  <a:lnTo>
                    <a:pt x="7324" y="31197"/>
                  </a:lnTo>
                  <a:cubicBezTo>
                    <a:pt x="7344" y="31200"/>
                    <a:pt x="7368" y="31204"/>
                    <a:pt x="7388" y="31207"/>
                  </a:cubicBezTo>
                  <a:cubicBezTo>
                    <a:pt x="7381" y="31204"/>
                    <a:pt x="7375" y="31204"/>
                    <a:pt x="7368" y="31200"/>
                  </a:cubicBezTo>
                  <a:lnTo>
                    <a:pt x="7368" y="31200"/>
                  </a:lnTo>
                  <a:cubicBezTo>
                    <a:pt x="7568" y="31231"/>
                    <a:pt x="7771" y="31258"/>
                    <a:pt x="7971" y="31285"/>
                  </a:cubicBezTo>
                  <a:cubicBezTo>
                    <a:pt x="8164" y="31309"/>
                    <a:pt x="8357" y="31343"/>
                    <a:pt x="8550" y="31363"/>
                  </a:cubicBezTo>
                  <a:cubicBezTo>
                    <a:pt x="8746" y="31383"/>
                    <a:pt x="8943" y="31393"/>
                    <a:pt x="9139" y="31407"/>
                  </a:cubicBezTo>
                  <a:cubicBezTo>
                    <a:pt x="9237" y="31413"/>
                    <a:pt x="9338" y="31413"/>
                    <a:pt x="9437" y="31413"/>
                  </a:cubicBezTo>
                  <a:cubicBezTo>
                    <a:pt x="9483" y="31413"/>
                    <a:pt x="9527" y="31413"/>
                    <a:pt x="9570" y="31413"/>
                  </a:cubicBezTo>
                  <a:cubicBezTo>
                    <a:pt x="9614" y="31413"/>
                    <a:pt x="9657" y="31413"/>
                    <a:pt x="9701" y="31417"/>
                  </a:cubicBezTo>
                  <a:cubicBezTo>
                    <a:pt x="9813" y="31421"/>
                    <a:pt x="9928" y="31430"/>
                    <a:pt x="10043" y="31434"/>
                  </a:cubicBezTo>
                  <a:cubicBezTo>
                    <a:pt x="10114" y="31437"/>
                    <a:pt x="10188" y="31437"/>
                    <a:pt x="10263" y="31441"/>
                  </a:cubicBezTo>
                  <a:cubicBezTo>
                    <a:pt x="10379" y="31444"/>
                    <a:pt x="10490" y="31457"/>
                    <a:pt x="10602" y="31465"/>
                  </a:cubicBezTo>
                  <a:cubicBezTo>
                    <a:pt x="10704" y="31474"/>
                    <a:pt x="10808" y="31478"/>
                    <a:pt x="10910" y="31485"/>
                  </a:cubicBezTo>
                  <a:cubicBezTo>
                    <a:pt x="11001" y="31488"/>
                    <a:pt x="11093" y="31491"/>
                    <a:pt x="11187" y="31498"/>
                  </a:cubicBezTo>
                  <a:cubicBezTo>
                    <a:pt x="11533" y="31508"/>
                    <a:pt x="11882" y="31515"/>
                    <a:pt x="12231" y="31518"/>
                  </a:cubicBezTo>
                  <a:cubicBezTo>
                    <a:pt x="12613" y="31526"/>
                    <a:pt x="12992" y="31526"/>
                    <a:pt x="13372" y="31532"/>
                  </a:cubicBezTo>
                  <a:cubicBezTo>
                    <a:pt x="13741" y="31535"/>
                    <a:pt x="14109" y="31543"/>
                    <a:pt x="14475" y="31546"/>
                  </a:cubicBezTo>
                  <a:cubicBezTo>
                    <a:pt x="14740" y="31548"/>
                    <a:pt x="15005" y="31555"/>
                    <a:pt x="15269" y="31555"/>
                  </a:cubicBezTo>
                  <a:cubicBezTo>
                    <a:pt x="15352" y="31555"/>
                    <a:pt x="15436" y="31554"/>
                    <a:pt x="15519" y="31552"/>
                  </a:cubicBezTo>
                  <a:cubicBezTo>
                    <a:pt x="15877" y="31543"/>
                    <a:pt x="16230" y="31539"/>
                    <a:pt x="16585" y="31529"/>
                  </a:cubicBezTo>
                  <a:cubicBezTo>
                    <a:pt x="16761" y="31522"/>
                    <a:pt x="16933" y="31515"/>
                    <a:pt x="17110" y="31502"/>
                  </a:cubicBezTo>
                  <a:cubicBezTo>
                    <a:pt x="17208" y="31495"/>
                    <a:pt x="17313" y="31485"/>
                    <a:pt x="17415" y="31478"/>
                  </a:cubicBezTo>
                  <a:lnTo>
                    <a:pt x="17415" y="31478"/>
                  </a:lnTo>
                  <a:cubicBezTo>
                    <a:pt x="17327" y="31630"/>
                    <a:pt x="17232" y="31782"/>
                    <a:pt x="17140" y="31938"/>
                  </a:cubicBezTo>
                  <a:cubicBezTo>
                    <a:pt x="16941" y="31982"/>
                    <a:pt x="16741" y="32020"/>
                    <a:pt x="16541" y="32064"/>
                  </a:cubicBezTo>
                  <a:cubicBezTo>
                    <a:pt x="16419" y="32094"/>
                    <a:pt x="16300" y="32128"/>
                    <a:pt x="16179" y="32155"/>
                  </a:cubicBezTo>
                  <a:cubicBezTo>
                    <a:pt x="16060" y="32182"/>
                    <a:pt x="15941" y="32206"/>
                    <a:pt x="15819" y="32229"/>
                  </a:cubicBezTo>
                  <a:cubicBezTo>
                    <a:pt x="15331" y="32334"/>
                    <a:pt x="14847" y="32455"/>
                    <a:pt x="14359" y="32549"/>
                  </a:cubicBezTo>
                  <a:lnTo>
                    <a:pt x="14359" y="32549"/>
                  </a:lnTo>
                  <a:cubicBezTo>
                    <a:pt x="14369" y="32548"/>
                    <a:pt x="14380" y="32547"/>
                    <a:pt x="14393" y="32545"/>
                  </a:cubicBezTo>
                  <a:lnTo>
                    <a:pt x="14393" y="32545"/>
                  </a:lnTo>
                  <a:cubicBezTo>
                    <a:pt x="13977" y="32623"/>
                    <a:pt x="13557" y="32697"/>
                    <a:pt x="13138" y="32758"/>
                  </a:cubicBezTo>
                  <a:cubicBezTo>
                    <a:pt x="13012" y="32778"/>
                    <a:pt x="12887" y="32792"/>
                    <a:pt x="12759" y="32809"/>
                  </a:cubicBezTo>
                  <a:cubicBezTo>
                    <a:pt x="12752" y="32812"/>
                    <a:pt x="12745" y="32815"/>
                    <a:pt x="12735" y="32818"/>
                  </a:cubicBezTo>
                  <a:cubicBezTo>
                    <a:pt x="12691" y="32832"/>
                    <a:pt x="12643" y="32839"/>
                    <a:pt x="12600" y="32846"/>
                  </a:cubicBezTo>
                  <a:cubicBezTo>
                    <a:pt x="12518" y="32863"/>
                    <a:pt x="12437" y="32876"/>
                    <a:pt x="12356" y="32890"/>
                  </a:cubicBezTo>
                  <a:cubicBezTo>
                    <a:pt x="12227" y="32910"/>
                    <a:pt x="12095" y="32927"/>
                    <a:pt x="11963" y="32940"/>
                  </a:cubicBezTo>
                  <a:cubicBezTo>
                    <a:pt x="11946" y="32948"/>
                    <a:pt x="11929" y="32954"/>
                    <a:pt x="11912" y="32957"/>
                  </a:cubicBezTo>
                  <a:cubicBezTo>
                    <a:pt x="11868" y="32967"/>
                    <a:pt x="11826" y="32973"/>
                    <a:pt x="11782" y="32981"/>
                  </a:cubicBezTo>
                  <a:lnTo>
                    <a:pt x="11782" y="32981"/>
                  </a:lnTo>
                  <a:cubicBezTo>
                    <a:pt x="11784" y="32981"/>
                    <a:pt x="11785" y="32981"/>
                    <a:pt x="11787" y="32981"/>
                  </a:cubicBezTo>
                  <a:cubicBezTo>
                    <a:pt x="11780" y="32982"/>
                    <a:pt x="11774" y="32983"/>
                    <a:pt x="11768" y="32985"/>
                  </a:cubicBezTo>
                  <a:lnTo>
                    <a:pt x="11768" y="32985"/>
                  </a:lnTo>
                  <a:cubicBezTo>
                    <a:pt x="11770" y="32984"/>
                    <a:pt x="11772" y="32983"/>
                    <a:pt x="11775" y="32983"/>
                  </a:cubicBezTo>
                  <a:lnTo>
                    <a:pt x="11775" y="32983"/>
                  </a:lnTo>
                  <a:cubicBezTo>
                    <a:pt x="11771" y="32984"/>
                    <a:pt x="11767" y="32984"/>
                    <a:pt x="11763" y="32985"/>
                  </a:cubicBezTo>
                  <a:cubicBezTo>
                    <a:pt x="11764" y="32985"/>
                    <a:pt x="11765" y="32985"/>
                    <a:pt x="11766" y="32985"/>
                  </a:cubicBezTo>
                  <a:lnTo>
                    <a:pt x="11766" y="32985"/>
                  </a:lnTo>
                  <a:cubicBezTo>
                    <a:pt x="11641" y="33008"/>
                    <a:pt x="11519" y="33033"/>
                    <a:pt x="11398" y="33053"/>
                  </a:cubicBezTo>
                  <a:cubicBezTo>
                    <a:pt x="11279" y="33070"/>
                    <a:pt x="11160" y="33087"/>
                    <a:pt x="11038" y="33100"/>
                  </a:cubicBezTo>
                  <a:lnTo>
                    <a:pt x="11032" y="33100"/>
                  </a:lnTo>
                  <a:cubicBezTo>
                    <a:pt x="10923" y="33113"/>
                    <a:pt x="10818" y="33127"/>
                    <a:pt x="10713" y="33148"/>
                  </a:cubicBezTo>
                  <a:cubicBezTo>
                    <a:pt x="10598" y="33168"/>
                    <a:pt x="10487" y="33191"/>
                    <a:pt x="10371" y="33209"/>
                  </a:cubicBezTo>
                  <a:cubicBezTo>
                    <a:pt x="10123" y="33245"/>
                    <a:pt x="9869" y="33262"/>
                    <a:pt x="9624" y="33309"/>
                  </a:cubicBezTo>
                  <a:lnTo>
                    <a:pt x="9624" y="33309"/>
                  </a:lnTo>
                  <a:cubicBezTo>
                    <a:pt x="9628" y="33307"/>
                    <a:pt x="9633" y="33305"/>
                    <a:pt x="9637" y="33303"/>
                  </a:cubicBezTo>
                  <a:lnTo>
                    <a:pt x="9637" y="33303"/>
                  </a:lnTo>
                  <a:cubicBezTo>
                    <a:pt x="9488" y="33334"/>
                    <a:pt x="9338" y="33367"/>
                    <a:pt x="9186" y="33395"/>
                  </a:cubicBezTo>
                  <a:cubicBezTo>
                    <a:pt x="9034" y="33425"/>
                    <a:pt x="8878" y="33452"/>
                    <a:pt x="8722" y="33479"/>
                  </a:cubicBezTo>
                  <a:cubicBezTo>
                    <a:pt x="8658" y="33489"/>
                    <a:pt x="8597" y="33503"/>
                    <a:pt x="8533" y="33513"/>
                  </a:cubicBezTo>
                  <a:lnTo>
                    <a:pt x="8543" y="33513"/>
                  </a:lnTo>
                  <a:cubicBezTo>
                    <a:pt x="8550" y="33513"/>
                    <a:pt x="8553" y="33513"/>
                    <a:pt x="8560" y="33517"/>
                  </a:cubicBezTo>
                  <a:cubicBezTo>
                    <a:pt x="8790" y="33530"/>
                    <a:pt x="9024" y="33540"/>
                    <a:pt x="9254" y="33547"/>
                  </a:cubicBezTo>
                  <a:cubicBezTo>
                    <a:pt x="9508" y="33557"/>
                    <a:pt x="9762" y="33570"/>
                    <a:pt x="10016" y="33574"/>
                  </a:cubicBezTo>
                  <a:lnTo>
                    <a:pt x="10029" y="33574"/>
                  </a:lnTo>
                  <a:cubicBezTo>
                    <a:pt x="10043" y="33578"/>
                    <a:pt x="10060" y="33578"/>
                    <a:pt x="10074" y="33578"/>
                  </a:cubicBezTo>
                  <a:cubicBezTo>
                    <a:pt x="10131" y="33578"/>
                    <a:pt x="10188" y="33578"/>
                    <a:pt x="10246" y="33581"/>
                  </a:cubicBezTo>
                  <a:cubicBezTo>
                    <a:pt x="10358" y="33581"/>
                    <a:pt x="10473" y="33581"/>
                    <a:pt x="10585" y="33584"/>
                  </a:cubicBezTo>
                  <a:cubicBezTo>
                    <a:pt x="10747" y="33584"/>
                    <a:pt x="10907" y="33578"/>
                    <a:pt x="11065" y="33574"/>
                  </a:cubicBezTo>
                  <a:cubicBezTo>
                    <a:pt x="11225" y="33567"/>
                    <a:pt x="11384" y="33567"/>
                    <a:pt x="11540" y="33557"/>
                  </a:cubicBezTo>
                  <a:cubicBezTo>
                    <a:pt x="11719" y="33547"/>
                    <a:pt x="11898" y="33534"/>
                    <a:pt x="12078" y="33520"/>
                  </a:cubicBezTo>
                  <a:lnTo>
                    <a:pt x="12081" y="33520"/>
                  </a:lnTo>
                  <a:cubicBezTo>
                    <a:pt x="12420" y="33489"/>
                    <a:pt x="12759" y="33462"/>
                    <a:pt x="13097" y="33432"/>
                  </a:cubicBezTo>
                  <a:cubicBezTo>
                    <a:pt x="13284" y="33415"/>
                    <a:pt x="13467" y="33395"/>
                    <a:pt x="13653" y="33378"/>
                  </a:cubicBezTo>
                  <a:cubicBezTo>
                    <a:pt x="14239" y="33283"/>
                    <a:pt x="14824" y="33174"/>
                    <a:pt x="15400" y="33035"/>
                  </a:cubicBezTo>
                  <a:cubicBezTo>
                    <a:pt x="15572" y="32992"/>
                    <a:pt x="15745" y="32954"/>
                    <a:pt x="15918" y="32917"/>
                  </a:cubicBezTo>
                  <a:cubicBezTo>
                    <a:pt x="16088" y="32879"/>
                    <a:pt x="16260" y="32849"/>
                    <a:pt x="16426" y="32805"/>
                  </a:cubicBezTo>
                  <a:cubicBezTo>
                    <a:pt x="16487" y="32792"/>
                    <a:pt x="16544" y="32778"/>
                    <a:pt x="16602" y="32765"/>
                  </a:cubicBezTo>
                  <a:lnTo>
                    <a:pt x="16602" y="32765"/>
                  </a:lnTo>
                  <a:cubicBezTo>
                    <a:pt x="16565" y="32815"/>
                    <a:pt x="16534" y="32863"/>
                    <a:pt x="16494" y="32910"/>
                  </a:cubicBezTo>
                  <a:cubicBezTo>
                    <a:pt x="16230" y="33201"/>
                    <a:pt x="15952" y="33479"/>
                    <a:pt x="15677" y="33760"/>
                  </a:cubicBezTo>
                  <a:cubicBezTo>
                    <a:pt x="15620" y="33818"/>
                    <a:pt x="15566" y="33875"/>
                    <a:pt x="15511" y="33933"/>
                  </a:cubicBezTo>
                  <a:cubicBezTo>
                    <a:pt x="15471" y="33973"/>
                    <a:pt x="15430" y="34014"/>
                    <a:pt x="15393" y="34055"/>
                  </a:cubicBezTo>
                  <a:cubicBezTo>
                    <a:pt x="15220" y="34231"/>
                    <a:pt x="15051" y="34403"/>
                    <a:pt x="14869" y="34562"/>
                  </a:cubicBezTo>
                  <a:cubicBezTo>
                    <a:pt x="14686" y="34715"/>
                    <a:pt x="14509" y="34867"/>
                    <a:pt x="14340" y="35033"/>
                  </a:cubicBezTo>
                  <a:cubicBezTo>
                    <a:pt x="14187" y="35183"/>
                    <a:pt x="14036" y="35325"/>
                    <a:pt x="13876" y="35464"/>
                  </a:cubicBezTo>
                  <a:cubicBezTo>
                    <a:pt x="13703" y="35609"/>
                    <a:pt x="13554" y="35772"/>
                    <a:pt x="13398" y="35934"/>
                  </a:cubicBezTo>
                  <a:cubicBezTo>
                    <a:pt x="13341" y="35995"/>
                    <a:pt x="13280" y="36056"/>
                    <a:pt x="13219" y="36114"/>
                  </a:cubicBezTo>
                  <a:cubicBezTo>
                    <a:pt x="13033" y="36161"/>
                    <a:pt x="12847" y="36208"/>
                    <a:pt x="12657" y="36245"/>
                  </a:cubicBezTo>
                  <a:cubicBezTo>
                    <a:pt x="12565" y="36263"/>
                    <a:pt x="12474" y="36269"/>
                    <a:pt x="12383" y="36280"/>
                  </a:cubicBezTo>
                  <a:cubicBezTo>
                    <a:pt x="12349" y="36283"/>
                    <a:pt x="12315" y="36286"/>
                    <a:pt x="12281" y="36293"/>
                  </a:cubicBezTo>
                  <a:cubicBezTo>
                    <a:pt x="12268" y="36297"/>
                    <a:pt x="12261" y="36306"/>
                    <a:pt x="12248" y="36310"/>
                  </a:cubicBezTo>
                  <a:cubicBezTo>
                    <a:pt x="12234" y="36310"/>
                    <a:pt x="12217" y="36313"/>
                    <a:pt x="12203" y="36313"/>
                  </a:cubicBezTo>
                  <a:lnTo>
                    <a:pt x="12170" y="36313"/>
                  </a:lnTo>
                  <a:cubicBezTo>
                    <a:pt x="12153" y="36313"/>
                    <a:pt x="12136" y="36313"/>
                    <a:pt x="12118" y="36317"/>
                  </a:cubicBezTo>
                  <a:cubicBezTo>
                    <a:pt x="11807" y="36330"/>
                    <a:pt x="11492" y="36324"/>
                    <a:pt x="11181" y="36330"/>
                  </a:cubicBezTo>
                  <a:cubicBezTo>
                    <a:pt x="11033" y="36332"/>
                    <a:pt x="10886" y="36334"/>
                    <a:pt x="10739" y="36334"/>
                  </a:cubicBezTo>
                  <a:cubicBezTo>
                    <a:pt x="10575" y="36334"/>
                    <a:pt x="10412" y="36331"/>
                    <a:pt x="10249" y="36320"/>
                  </a:cubicBezTo>
                  <a:cubicBezTo>
                    <a:pt x="10053" y="36297"/>
                    <a:pt x="9857" y="36259"/>
                    <a:pt x="9663" y="36219"/>
                  </a:cubicBezTo>
                  <a:cubicBezTo>
                    <a:pt x="9427" y="36164"/>
                    <a:pt x="9196" y="36100"/>
                    <a:pt x="8963" y="36029"/>
                  </a:cubicBezTo>
                  <a:cubicBezTo>
                    <a:pt x="8739" y="35958"/>
                    <a:pt x="8509" y="35897"/>
                    <a:pt x="8286" y="35833"/>
                  </a:cubicBezTo>
                  <a:cubicBezTo>
                    <a:pt x="8062" y="35764"/>
                    <a:pt x="7839" y="35690"/>
                    <a:pt x="7619" y="35629"/>
                  </a:cubicBezTo>
                  <a:cubicBezTo>
                    <a:pt x="7402" y="35569"/>
                    <a:pt x="7182" y="35531"/>
                    <a:pt x="6965" y="35484"/>
                  </a:cubicBezTo>
                  <a:cubicBezTo>
                    <a:pt x="6850" y="35453"/>
                    <a:pt x="6738" y="35423"/>
                    <a:pt x="6626" y="35386"/>
                  </a:cubicBezTo>
                  <a:cubicBezTo>
                    <a:pt x="6288" y="35256"/>
                    <a:pt x="5953" y="35122"/>
                    <a:pt x="5617" y="34976"/>
                  </a:cubicBezTo>
                  <a:cubicBezTo>
                    <a:pt x="5295" y="34834"/>
                    <a:pt x="4970" y="34698"/>
                    <a:pt x="4653" y="34542"/>
                  </a:cubicBezTo>
                  <a:cubicBezTo>
                    <a:pt x="4449" y="34437"/>
                    <a:pt x="4249" y="34326"/>
                    <a:pt x="4056" y="34200"/>
                  </a:cubicBezTo>
                  <a:cubicBezTo>
                    <a:pt x="3851" y="34056"/>
                    <a:pt x="3648" y="33905"/>
                    <a:pt x="3457" y="33737"/>
                  </a:cubicBezTo>
                  <a:lnTo>
                    <a:pt x="3457" y="33737"/>
                  </a:lnTo>
                  <a:cubicBezTo>
                    <a:pt x="3458" y="33738"/>
                    <a:pt x="3459" y="33739"/>
                    <a:pt x="3460" y="33740"/>
                  </a:cubicBezTo>
                  <a:cubicBezTo>
                    <a:pt x="3459" y="33738"/>
                    <a:pt x="3457" y="33737"/>
                    <a:pt x="3455" y="33735"/>
                  </a:cubicBezTo>
                  <a:lnTo>
                    <a:pt x="3455" y="33735"/>
                  </a:lnTo>
                  <a:cubicBezTo>
                    <a:pt x="3456" y="33736"/>
                    <a:pt x="3457" y="33736"/>
                    <a:pt x="3457" y="33737"/>
                  </a:cubicBezTo>
                  <a:lnTo>
                    <a:pt x="3457" y="33737"/>
                  </a:lnTo>
                  <a:cubicBezTo>
                    <a:pt x="3451" y="33730"/>
                    <a:pt x="3444" y="33723"/>
                    <a:pt x="3435" y="33716"/>
                  </a:cubicBezTo>
                  <a:lnTo>
                    <a:pt x="3435" y="33716"/>
                  </a:lnTo>
                  <a:cubicBezTo>
                    <a:pt x="3442" y="33722"/>
                    <a:pt x="3449" y="33729"/>
                    <a:pt x="3455" y="33735"/>
                  </a:cubicBezTo>
                  <a:lnTo>
                    <a:pt x="3455" y="33735"/>
                  </a:lnTo>
                  <a:cubicBezTo>
                    <a:pt x="3446" y="33726"/>
                    <a:pt x="3436" y="33718"/>
                    <a:pt x="3426" y="33709"/>
                  </a:cubicBezTo>
                  <a:lnTo>
                    <a:pt x="3426" y="33709"/>
                  </a:lnTo>
                  <a:cubicBezTo>
                    <a:pt x="3429" y="33712"/>
                    <a:pt x="3432" y="33714"/>
                    <a:pt x="3435" y="33716"/>
                  </a:cubicBezTo>
                  <a:lnTo>
                    <a:pt x="3435" y="33716"/>
                  </a:lnTo>
                  <a:cubicBezTo>
                    <a:pt x="3423" y="33705"/>
                    <a:pt x="3410" y="33694"/>
                    <a:pt x="3396" y="33682"/>
                  </a:cubicBezTo>
                  <a:lnTo>
                    <a:pt x="3396" y="33682"/>
                  </a:lnTo>
                  <a:cubicBezTo>
                    <a:pt x="3403" y="33686"/>
                    <a:pt x="3406" y="33689"/>
                    <a:pt x="3410" y="33692"/>
                  </a:cubicBezTo>
                  <a:cubicBezTo>
                    <a:pt x="3369" y="33656"/>
                    <a:pt x="3325" y="33618"/>
                    <a:pt x="3281" y="33581"/>
                  </a:cubicBezTo>
                  <a:cubicBezTo>
                    <a:pt x="3278" y="33578"/>
                    <a:pt x="3274" y="33573"/>
                    <a:pt x="3268" y="33570"/>
                  </a:cubicBezTo>
                  <a:lnTo>
                    <a:pt x="3268" y="33570"/>
                  </a:lnTo>
                  <a:cubicBezTo>
                    <a:pt x="3280" y="33576"/>
                    <a:pt x="3290" y="33585"/>
                    <a:pt x="3301" y="33595"/>
                  </a:cubicBezTo>
                  <a:cubicBezTo>
                    <a:pt x="3108" y="33421"/>
                    <a:pt x="2915" y="33245"/>
                    <a:pt x="2735" y="33056"/>
                  </a:cubicBezTo>
                  <a:cubicBezTo>
                    <a:pt x="2641" y="32957"/>
                    <a:pt x="2549" y="32853"/>
                    <a:pt x="2458" y="32748"/>
                  </a:cubicBezTo>
                  <a:cubicBezTo>
                    <a:pt x="2455" y="32745"/>
                    <a:pt x="2451" y="32741"/>
                    <a:pt x="2448" y="32737"/>
                  </a:cubicBezTo>
                  <a:cubicBezTo>
                    <a:pt x="2377" y="32656"/>
                    <a:pt x="2299" y="32579"/>
                    <a:pt x="2228" y="32497"/>
                  </a:cubicBezTo>
                  <a:cubicBezTo>
                    <a:pt x="2069" y="32294"/>
                    <a:pt x="1916" y="32094"/>
                    <a:pt x="1771" y="31884"/>
                  </a:cubicBezTo>
                  <a:cubicBezTo>
                    <a:pt x="1744" y="31840"/>
                    <a:pt x="1720" y="31796"/>
                    <a:pt x="1696" y="31752"/>
                  </a:cubicBezTo>
                  <a:cubicBezTo>
                    <a:pt x="1521" y="31454"/>
                    <a:pt x="1361" y="31146"/>
                    <a:pt x="1208" y="30832"/>
                  </a:cubicBezTo>
                  <a:cubicBezTo>
                    <a:pt x="1104" y="30588"/>
                    <a:pt x="1009" y="30340"/>
                    <a:pt x="914" y="30093"/>
                  </a:cubicBezTo>
                  <a:cubicBezTo>
                    <a:pt x="907" y="30072"/>
                    <a:pt x="900" y="30052"/>
                    <a:pt x="894" y="30035"/>
                  </a:cubicBezTo>
                  <a:lnTo>
                    <a:pt x="894" y="30035"/>
                  </a:lnTo>
                  <a:cubicBezTo>
                    <a:pt x="897" y="30049"/>
                    <a:pt x="900" y="30063"/>
                    <a:pt x="904" y="30080"/>
                  </a:cubicBezTo>
                  <a:cubicBezTo>
                    <a:pt x="877" y="29988"/>
                    <a:pt x="850" y="29900"/>
                    <a:pt x="822" y="29812"/>
                  </a:cubicBezTo>
                  <a:cubicBezTo>
                    <a:pt x="799" y="29741"/>
                    <a:pt x="785" y="29666"/>
                    <a:pt x="772" y="29592"/>
                  </a:cubicBezTo>
                  <a:cubicBezTo>
                    <a:pt x="755" y="29491"/>
                    <a:pt x="738" y="29392"/>
                    <a:pt x="728" y="29291"/>
                  </a:cubicBezTo>
                  <a:cubicBezTo>
                    <a:pt x="721" y="29186"/>
                    <a:pt x="714" y="29080"/>
                    <a:pt x="711" y="28972"/>
                  </a:cubicBezTo>
                  <a:cubicBezTo>
                    <a:pt x="701" y="28772"/>
                    <a:pt x="708" y="28569"/>
                    <a:pt x="708" y="28369"/>
                  </a:cubicBezTo>
                  <a:cubicBezTo>
                    <a:pt x="708" y="28224"/>
                    <a:pt x="701" y="28081"/>
                    <a:pt x="704" y="27936"/>
                  </a:cubicBezTo>
                  <a:cubicBezTo>
                    <a:pt x="721" y="27780"/>
                    <a:pt x="738" y="27621"/>
                    <a:pt x="761" y="27465"/>
                  </a:cubicBezTo>
                  <a:cubicBezTo>
                    <a:pt x="785" y="27313"/>
                    <a:pt x="819" y="27164"/>
                    <a:pt x="850" y="27018"/>
                  </a:cubicBezTo>
                  <a:cubicBezTo>
                    <a:pt x="909" y="26763"/>
                    <a:pt x="964" y="26505"/>
                    <a:pt x="1020" y="26247"/>
                  </a:cubicBezTo>
                  <a:lnTo>
                    <a:pt x="1020" y="26247"/>
                  </a:lnTo>
                  <a:cubicBezTo>
                    <a:pt x="1018" y="26253"/>
                    <a:pt x="1017" y="26258"/>
                    <a:pt x="1016" y="26264"/>
                  </a:cubicBezTo>
                  <a:cubicBezTo>
                    <a:pt x="1017" y="26257"/>
                    <a:pt x="1019" y="26250"/>
                    <a:pt x="1020" y="26244"/>
                  </a:cubicBezTo>
                  <a:lnTo>
                    <a:pt x="1020" y="26244"/>
                  </a:lnTo>
                  <a:cubicBezTo>
                    <a:pt x="1020" y="26245"/>
                    <a:pt x="1020" y="26246"/>
                    <a:pt x="1020" y="26247"/>
                  </a:cubicBezTo>
                  <a:lnTo>
                    <a:pt x="1020" y="26247"/>
                  </a:lnTo>
                  <a:cubicBezTo>
                    <a:pt x="1020" y="26244"/>
                    <a:pt x="1021" y="26241"/>
                    <a:pt x="1022" y="26238"/>
                  </a:cubicBezTo>
                  <a:lnTo>
                    <a:pt x="1022" y="26238"/>
                  </a:lnTo>
                  <a:cubicBezTo>
                    <a:pt x="1021" y="26240"/>
                    <a:pt x="1021" y="26242"/>
                    <a:pt x="1020" y="26244"/>
                  </a:cubicBezTo>
                  <a:lnTo>
                    <a:pt x="1020" y="26244"/>
                  </a:lnTo>
                  <a:cubicBezTo>
                    <a:pt x="1022" y="26236"/>
                    <a:pt x="1024" y="26228"/>
                    <a:pt x="1026" y="26220"/>
                  </a:cubicBezTo>
                  <a:lnTo>
                    <a:pt x="1026" y="26220"/>
                  </a:lnTo>
                  <a:cubicBezTo>
                    <a:pt x="1024" y="26226"/>
                    <a:pt x="1023" y="26232"/>
                    <a:pt x="1022" y="26238"/>
                  </a:cubicBezTo>
                  <a:lnTo>
                    <a:pt x="1022" y="26238"/>
                  </a:lnTo>
                  <a:cubicBezTo>
                    <a:pt x="1091" y="25939"/>
                    <a:pt x="1170" y="25638"/>
                    <a:pt x="1263" y="25342"/>
                  </a:cubicBezTo>
                  <a:cubicBezTo>
                    <a:pt x="1344" y="25123"/>
                    <a:pt x="1435" y="24909"/>
                    <a:pt x="1534" y="24699"/>
                  </a:cubicBezTo>
                  <a:cubicBezTo>
                    <a:pt x="1547" y="24672"/>
                    <a:pt x="1568" y="24645"/>
                    <a:pt x="1581" y="24615"/>
                  </a:cubicBezTo>
                  <a:cubicBezTo>
                    <a:pt x="1724" y="24340"/>
                    <a:pt x="1872" y="24069"/>
                    <a:pt x="2035" y="23805"/>
                  </a:cubicBezTo>
                  <a:cubicBezTo>
                    <a:pt x="2130" y="23646"/>
                    <a:pt x="2235" y="23493"/>
                    <a:pt x="2333" y="23338"/>
                  </a:cubicBezTo>
                  <a:cubicBezTo>
                    <a:pt x="2414" y="23209"/>
                    <a:pt x="2496" y="23080"/>
                    <a:pt x="2577" y="22952"/>
                  </a:cubicBezTo>
                  <a:cubicBezTo>
                    <a:pt x="2976" y="22396"/>
                    <a:pt x="3399" y="21858"/>
                    <a:pt x="3792" y="21296"/>
                  </a:cubicBezTo>
                  <a:cubicBezTo>
                    <a:pt x="4192" y="20727"/>
                    <a:pt x="4584" y="20155"/>
                    <a:pt x="4970" y="19576"/>
                  </a:cubicBezTo>
                  <a:cubicBezTo>
                    <a:pt x="5387" y="18956"/>
                    <a:pt x="5800" y="18333"/>
                    <a:pt x="6189" y="17693"/>
                  </a:cubicBezTo>
                  <a:cubicBezTo>
                    <a:pt x="6569" y="17073"/>
                    <a:pt x="6978" y="16471"/>
                    <a:pt x="7338" y="15838"/>
                  </a:cubicBezTo>
                  <a:cubicBezTo>
                    <a:pt x="7707" y="15188"/>
                    <a:pt x="8079" y="14538"/>
                    <a:pt x="8424" y="13874"/>
                  </a:cubicBezTo>
                  <a:cubicBezTo>
                    <a:pt x="8509" y="13708"/>
                    <a:pt x="8594" y="13549"/>
                    <a:pt x="8672" y="13383"/>
                  </a:cubicBezTo>
                  <a:cubicBezTo>
                    <a:pt x="8733" y="13254"/>
                    <a:pt x="8787" y="13125"/>
                    <a:pt x="8844" y="12997"/>
                  </a:cubicBezTo>
                  <a:cubicBezTo>
                    <a:pt x="8895" y="12959"/>
                    <a:pt x="8939" y="12905"/>
                    <a:pt x="8966" y="12844"/>
                  </a:cubicBezTo>
                  <a:cubicBezTo>
                    <a:pt x="9064" y="12607"/>
                    <a:pt x="9163" y="12370"/>
                    <a:pt x="9261" y="12133"/>
                  </a:cubicBezTo>
                  <a:cubicBezTo>
                    <a:pt x="9494" y="11612"/>
                    <a:pt x="9749" y="11097"/>
                    <a:pt x="10033" y="10599"/>
                  </a:cubicBezTo>
                  <a:cubicBezTo>
                    <a:pt x="10196" y="10339"/>
                    <a:pt x="10368" y="10084"/>
                    <a:pt x="10524" y="9820"/>
                  </a:cubicBezTo>
                  <a:cubicBezTo>
                    <a:pt x="10690" y="9536"/>
                    <a:pt x="10852" y="9248"/>
                    <a:pt x="11021" y="8963"/>
                  </a:cubicBezTo>
                  <a:cubicBezTo>
                    <a:pt x="11123" y="8801"/>
                    <a:pt x="11228" y="8642"/>
                    <a:pt x="11333" y="8483"/>
                  </a:cubicBezTo>
                  <a:cubicBezTo>
                    <a:pt x="11350" y="8456"/>
                    <a:pt x="11367" y="8429"/>
                    <a:pt x="11384" y="8405"/>
                  </a:cubicBezTo>
                  <a:cubicBezTo>
                    <a:pt x="11506" y="8222"/>
                    <a:pt x="11631" y="8039"/>
                    <a:pt x="11750" y="7857"/>
                  </a:cubicBezTo>
                  <a:cubicBezTo>
                    <a:pt x="11810" y="7762"/>
                    <a:pt x="11871" y="7666"/>
                    <a:pt x="11932" y="7569"/>
                  </a:cubicBezTo>
                  <a:cubicBezTo>
                    <a:pt x="11993" y="7474"/>
                    <a:pt x="12054" y="7379"/>
                    <a:pt x="12115" y="7285"/>
                  </a:cubicBezTo>
                  <a:cubicBezTo>
                    <a:pt x="12166" y="7206"/>
                    <a:pt x="12223" y="7135"/>
                    <a:pt x="12278" y="7061"/>
                  </a:cubicBezTo>
                  <a:cubicBezTo>
                    <a:pt x="12356" y="6955"/>
                    <a:pt x="12431" y="6851"/>
                    <a:pt x="12508" y="6749"/>
                  </a:cubicBezTo>
                  <a:cubicBezTo>
                    <a:pt x="12609" y="6627"/>
                    <a:pt x="12715" y="6516"/>
                    <a:pt x="12817" y="6397"/>
                  </a:cubicBezTo>
                  <a:cubicBezTo>
                    <a:pt x="13101" y="6075"/>
                    <a:pt x="13395" y="5757"/>
                    <a:pt x="13686" y="5439"/>
                  </a:cubicBezTo>
                  <a:cubicBezTo>
                    <a:pt x="13889" y="5212"/>
                    <a:pt x="14092" y="4989"/>
                    <a:pt x="14296" y="4761"/>
                  </a:cubicBezTo>
                  <a:cubicBezTo>
                    <a:pt x="14326" y="4731"/>
                    <a:pt x="14353" y="4704"/>
                    <a:pt x="14384" y="4673"/>
                  </a:cubicBezTo>
                  <a:cubicBezTo>
                    <a:pt x="14547" y="4501"/>
                    <a:pt x="14709" y="4328"/>
                    <a:pt x="14878" y="4162"/>
                  </a:cubicBezTo>
                  <a:cubicBezTo>
                    <a:pt x="14939" y="4108"/>
                    <a:pt x="15000" y="4057"/>
                    <a:pt x="15058" y="4003"/>
                  </a:cubicBezTo>
                  <a:cubicBezTo>
                    <a:pt x="15102" y="3966"/>
                    <a:pt x="15146" y="3925"/>
                    <a:pt x="15190" y="3888"/>
                  </a:cubicBezTo>
                  <a:cubicBezTo>
                    <a:pt x="15308" y="3793"/>
                    <a:pt x="15420" y="3701"/>
                    <a:pt x="15539" y="3610"/>
                  </a:cubicBezTo>
                  <a:cubicBezTo>
                    <a:pt x="15677" y="3509"/>
                    <a:pt x="15816" y="3411"/>
                    <a:pt x="15962" y="3319"/>
                  </a:cubicBezTo>
                  <a:cubicBezTo>
                    <a:pt x="16131" y="3214"/>
                    <a:pt x="16300" y="3112"/>
                    <a:pt x="16474" y="3014"/>
                  </a:cubicBezTo>
                  <a:cubicBezTo>
                    <a:pt x="16795" y="2828"/>
                    <a:pt x="17120" y="2645"/>
                    <a:pt x="17445" y="2465"/>
                  </a:cubicBezTo>
                  <a:cubicBezTo>
                    <a:pt x="17627" y="2368"/>
                    <a:pt x="17810" y="2270"/>
                    <a:pt x="18001" y="2178"/>
                  </a:cubicBezTo>
                  <a:cubicBezTo>
                    <a:pt x="18173" y="2093"/>
                    <a:pt x="18349" y="2015"/>
                    <a:pt x="18529" y="1934"/>
                  </a:cubicBezTo>
                  <a:cubicBezTo>
                    <a:pt x="18735" y="1860"/>
                    <a:pt x="18942" y="1782"/>
                    <a:pt x="19155" y="1718"/>
                  </a:cubicBezTo>
                  <a:cubicBezTo>
                    <a:pt x="19345" y="1660"/>
                    <a:pt x="19537" y="1606"/>
                    <a:pt x="19731" y="1551"/>
                  </a:cubicBezTo>
                  <a:cubicBezTo>
                    <a:pt x="20147" y="1443"/>
                    <a:pt x="20560" y="1328"/>
                    <a:pt x="20973" y="1213"/>
                  </a:cubicBezTo>
                  <a:cubicBezTo>
                    <a:pt x="21359" y="1121"/>
                    <a:pt x="21745" y="1037"/>
                    <a:pt x="22131" y="955"/>
                  </a:cubicBezTo>
                  <a:cubicBezTo>
                    <a:pt x="22328" y="915"/>
                    <a:pt x="22528" y="877"/>
                    <a:pt x="22727" y="840"/>
                  </a:cubicBezTo>
                  <a:cubicBezTo>
                    <a:pt x="22889" y="807"/>
                    <a:pt x="23056" y="790"/>
                    <a:pt x="23219" y="769"/>
                  </a:cubicBezTo>
                  <a:cubicBezTo>
                    <a:pt x="23397" y="752"/>
                    <a:pt x="23580" y="738"/>
                    <a:pt x="23763" y="725"/>
                  </a:cubicBezTo>
                  <a:cubicBezTo>
                    <a:pt x="23939" y="708"/>
                    <a:pt x="24119" y="708"/>
                    <a:pt x="24299" y="702"/>
                  </a:cubicBezTo>
                  <a:cubicBezTo>
                    <a:pt x="24482" y="694"/>
                    <a:pt x="24664" y="692"/>
                    <a:pt x="24846" y="692"/>
                  </a:cubicBezTo>
                  <a:close/>
                  <a:moveTo>
                    <a:pt x="13717" y="36608"/>
                  </a:moveTo>
                  <a:cubicBezTo>
                    <a:pt x="13717" y="36608"/>
                    <a:pt x="13717" y="36608"/>
                    <a:pt x="13717" y="36608"/>
                  </a:cubicBezTo>
                  <a:lnTo>
                    <a:pt x="13717" y="36608"/>
                  </a:lnTo>
                  <a:cubicBezTo>
                    <a:pt x="13717" y="36608"/>
                    <a:pt x="13717" y="36608"/>
                    <a:pt x="13717" y="36608"/>
                  </a:cubicBezTo>
                  <a:close/>
                  <a:moveTo>
                    <a:pt x="13717" y="36608"/>
                  </a:moveTo>
                  <a:cubicBezTo>
                    <a:pt x="13715" y="36609"/>
                    <a:pt x="13714" y="36611"/>
                    <a:pt x="13713" y="36612"/>
                  </a:cubicBezTo>
                  <a:lnTo>
                    <a:pt x="13713" y="36612"/>
                  </a:lnTo>
                  <a:cubicBezTo>
                    <a:pt x="13714" y="36611"/>
                    <a:pt x="13716" y="36609"/>
                    <a:pt x="13717" y="36608"/>
                  </a:cubicBezTo>
                  <a:close/>
                  <a:moveTo>
                    <a:pt x="10882" y="40109"/>
                  </a:moveTo>
                  <a:cubicBezTo>
                    <a:pt x="10881" y="40110"/>
                    <a:pt x="10881" y="40111"/>
                    <a:pt x="10880" y="40112"/>
                  </a:cubicBezTo>
                  <a:lnTo>
                    <a:pt x="10880" y="40112"/>
                  </a:lnTo>
                  <a:cubicBezTo>
                    <a:pt x="10881" y="40112"/>
                    <a:pt x="10882" y="40111"/>
                    <a:pt x="10882" y="40109"/>
                  </a:cubicBezTo>
                  <a:close/>
                  <a:moveTo>
                    <a:pt x="8269" y="43746"/>
                  </a:moveTo>
                  <a:lnTo>
                    <a:pt x="8269" y="43746"/>
                  </a:lnTo>
                  <a:cubicBezTo>
                    <a:pt x="8266" y="43756"/>
                    <a:pt x="8262" y="43769"/>
                    <a:pt x="8258" y="43780"/>
                  </a:cubicBezTo>
                  <a:cubicBezTo>
                    <a:pt x="8258" y="43776"/>
                    <a:pt x="8255" y="43773"/>
                    <a:pt x="8252" y="43766"/>
                  </a:cubicBezTo>
                  <a:cubicBezTo>
                    <a:pt x="8258" y="43759"/>
                    <a:pt x="8262" y="43753"/>
                    <a:pt x="8269" y="43746"/>
                  </a:cubicBezTo>
                  <a:close/>
                  <a:moveTo>
                    <a:pt x="36428" y="43983"/>
                  </a:moveTo>
                  <a:lnTo>
                    <a:pt x="36428" y="43983"/>
                  </a:lnTo>
                  <a:cubicBezTo>
                    <a:pt x="36427" y="43984"/>
                    <a:pt x="36426" y="43985"/>
                    <a:pt x="36425" y="43986"/>
                  </a:cubicBezTo>
                  <a:lnTo>
                    <a:pt x="36425" y="43986"/>
                  </a:lnTo>
                  <a:cubicBezTo>
                    <a:pt x="36427" y="43985"/>
                    <a:pt x="36428" y="43985"/>
                    <a:pt x="36428" y="43983"/>
                  </a:cubicBezTo>
                  <a:close/>
                  <a:moveTo>
                    <a:pt x="34233" y="48693"/>
                  </a:moveTo>
                  <a:lnTo>
                    <a:pt x="34233" y="48693"/>
                  </a:lnTo>
                  <a:cubicBezTo>
                    <a:pt x="34235" y="48695"/>
                    <a:pt x="34236" y="48697"/>
                    <a:pt x="34238" y="48699"/>
                  </a:cubicBezTo>
                  <a:lnTo>
                    <a:pt x="34238" y="48699"/>
                  </a:lnTo>
                  <a:cubicBezTo>
                    <a:pt x="34236" y="48697"/>
                    <a:pt x="34235" y="48695"/>
                    <a:pt x="34233" y="48693"/>
                  </a:cubicBezTo>
                  <a:close/>
                  <a:moveTo>
                    <a:pt x="6765" y="45568"/>
                  </a:moveTo>
                  <a:cubicBezTo>
                    <a:pt x="6758" y="45611"/>
                    <a:pt x="6748" y="45652"/>
                    <a:pt x="6742" y="45696"/>
                  </a:cubicBezTo>
                  <a:cubicBezTo>
                    <a:pt x="6647" y="46163"/>
                    <a:pt x="6572" y="46634"/>
                    <a:pt x="6511" y="47108"/>
                  </a:cubicBezTo>
                  <a:cubicBezTo>
                    <a:pt x="6491" y="47298"/>
                    <a:pt x="6464" y="47487"/>
                    <a:pt x="6457" y="47681"/>
                  </a:cubicBezTo>
                  <a:cubicBezTo>
                    <a:pt x="6457" y="47870"/>
                    <a:pt x="6457" y="48056"/>
                    <a:pt x="6461" y="48243"/>
                  </a:cubicBezTo>
                  <a:cubicBezTo>
                    <a:pt x="6467" y="48605"/>
                    <a:pt x="6478" y="48967"/>
                    <a:pt x="6511" y="49326"/>
                  </a:cubicBezTo>
                  <a:cubicBezTo>
                    <a:pt x="6528" y="49506"/>
                    <a:pt x="6545" y="49681"/>
                    <a:pt x="6575" y="49858"/>
                  </a:cubicBezTo>
                  <a:cubicBezTo>
                    <a:pt x="6606" y="50031"/>
                    <a:pt x="6644" y="50200"/>
                    <a:pt x="6670" y="50369"/>
                  </a:cubicBezTo>
                  <a:cubicBezTo>
                    <a:pt x="6697" y="50539"/>
                    <a:pt x="6722" y="50708"/>
                    <a:pt x="6748" y="50877"/>
                  </a:cubicBezTo>
                  <a:cubicBezTo>
                    <a:pt x="6755" y="50931"/>
                    <a:pt x="6765" y="50989"/>
                    <a:pt x="6778" y="51043"/>
                  </a:cubicBezTo>
                  <a:cubicBezTo>
                    <a:pt x="6778" y="51047"/>
                    <a:pt x="6775" y="51047"/>
                    <a:pt x="6772" y="51047"/>
                  </a:cubicBezTo>
                  <a:cubicBezTo>
                    <a:pt x="6531" y="51124"/>
                    <a:pt x="6291" y="51178"/>
                    <a:pt x="6047" y="51236"/>
                  </a:cubicBezTo>
                  <a:cubicBezTo>
                    <a:pt x="5953" y="51256"/>
                    <a:pt x="5861" y="51270"/>
                    <a:pt x="5770" y="51283"/>
                  </a:cubicBezTo>
                  <a:lnTo>
                    <a:pt x="5733" y="51283"/>
                  </a:lnTo>
                  <a:cubicBezTo>
                    <a:pt x="5689" y="51286"/>
                    <a:pt x="5648" y="51286"/>
                    <a:pt x="5607" y="51286"/>
                  </a:cubicBezTo>
                  <a:cubicBezTo>
                    <a:pt x="5503" y="51280"/>
                    <a:pt x="5397" y="51266"/>
                    <a:pt x="5292" y="51250"/>
                  </a:cubicBezTo>
                  <a:cubicBezTo>
                    <a:pt x="5208" y="51233"/>
                    <a:pt x="5123" y="51216"/>
                    <a:pt x="5039" y="51195"/>
                  </a:cubicBezTo>
                  <a:cubicBezTo>
                    <a:pt x="4937" y="51161"/>
                    <a:pt x="4835" y="51128"/>
                    <a:pt x="4737" y="51090"/>
                  </a:cubicBezTo>
                  <a:cubicBezTo>
                    <a:pt x="4693" y="51070"/>
                    <a:pt x="4649" y="51047"/>
                    <a:pt x="4609" y="51022"/>
                  </a:cubicBezTo>
                  <a:cubicBezTo>
                    <a:pt x="4568" y="50999"/>
                    <a:pt x="4531" y="50972"/>
                    <a:pt x="4493" y="50945"/>
                  </a:cubicBezTo>
                  <a:cubicBezTo>
                    <a:pt x="4418" y="50880"/>
                    <a:pt x="4345" y="50813"/>
                    <a:pt x="4273" y="50742"/>
                  </a:cubicBezTo>
                  <a:cubicBezTo>
                    <a:pt x="4223" y="50684"/>
                    <a:pt x="4171" y="50630"/>
                    <a:pt x="4128" y="50569"/>
                  </a:cubicBezTo>
                  <a:cubicBezTo>
                    <a:pt x="4097" y="50525"/>
                    <a:pt x="4067" y="50478"/>
                    <a:pt x="4040" y="50430"/>
                  </a:cubicBezTo>
                  <a:cubicBezTo>
                    <a:pt x="4012" y="50369"/>
                    <a:pt x="3985" y="50305"/>
                    <a:pt x="3962" y="50240"/>
                  </a:cubicBezTo>
                  <a:cubicBezTo>
                    <a:pt x="3954" y="50223"/>
                    <a:pt x="3948" y="50206"/>
                    <a:pt x="3945" y="50186"/>
                  </a:cubicBezTo>
                  <a:cubicBezTo>
                    <a:pt x="3938" y="50153"/>
                    <a:pt x="3931" y="50119"/>
                    <a:pt x="3924" y="50084"/>
                  </a:cubicBezTo>
                  <a:cubicBezTo>
                    <a:pt x="3918" y="49973"/>
                    <a:pt x="3914" y="49864"/>
                    <a:pt x="3914" y="49753"/>
                  </a:cubicBezTo>
                  <a:cubicBezTo>
                    <a:pt x="3918" y="49685"/>
                    <a:pt x="3924" y="49620"/>
                    <a:pt x="3931" y="49556"/>
                  </a:cubicBezTo>
                  <a:cubicBezTo>
                    <a:pt x="3938" y="49526"/>
                    <a:pt x="3945" y="49503"/>
                    <a:pt x="3951" y="49475"/>
                  </a:cubicBezTo>
                  <a:cubicBezTo>
                    <a:pt x="3985" y="49367"/>
                    <a:pt x="4029" y="49268"/>
                    <a:pt x="4073" y="49167"/>
                  </a:cubicBezTo>
                  <a:cubicBezTo>
                    <a:pt x="4114" y="49082"/>
                    <a:pt x="4158" y="49001"/>
                    <a:pt x="4206" y="48923"/>
                  </a:cubicBezTo>
                  <a:cubicBezTo>
                    <a:pt x="4334" y="48713"/>
                    <a:pt x="4470" y="48510"/>
                    <a:pt x="4622" y="48317"/>
                  </a:cubicBezTo>
                  <a:cubicBezTo>
                    <a:pt x="4781" y="48117"/>
                    <a:pt x="4940" y="47918"/>
                    <a:pt x="5103" y="47721"/>
                  </a:cubicBezTo>
                  <a:lnTo>
                    <a:pt x="5103" y="47721"/>
                  </a:lnTo>
                  <a:cubicBezTo>
                    <a:pt x="5101" y="47723"/>
                    <a:pt x="5099" y="47725"/>
                    <a:pt x="5097" y="47726"/>
                  </a:cubicBezTo>
                  <a:lnTo>
                    <a:pt x="5097" y="47726"/>
                  </a:lnTo>
                  <a:cubicBezTo>
                    <a:pt x="5255" y="47535"/>
                    <a:pt x="5409" y="47339"/>
                    <a:pt x="5556" y="47142"/>
                  </a:cubicBezTo>
                  <a:cubicBezTo>
                    <a:pt x="5587" y="47101"/>
                    <a:pt x="5624" y="47060"/>
                    <a:pt x="5655" y="47020"/>
                  </a:cubicBezTo>
                  <a:cubicBezTo>
                    <a:pt x="5834" y="46773"/>
                    <a:pt x="6014" y="46526"/>
                    <a:pt x="6206" y="46288"/>
                  </a:cubicBezTo>
                  <a:cubicBezTo>
                    <a:pt x="6396" y="46052"/>
                    <a:pt x="6589" y="45815"/>
                    <a:pt x="6765" y="45568"/>
                  </a:cubicBezTo>
                  <a:close/>
                  <a:moveTo>
                    <a:pt x="35889" y="55211"/>
                  </a:moveTo>
                  <a:cubicBezTo>
                    <a:pt x="36079" y="55228"/>
                    <a:pt x="36265" y="55255"/>
                    <a:pt x="36451" y="55289"/>
                  </a:cubicBezTo>
                  <a:cubicBezTo>
                    <a:pt x="36617" y="55323"/>
                    <a:pt x="36780" y="55363"/>
                    <a:pt x="36942" y="55418"/>
                  </a:cubicBezTo>
                  <a:lnTo>
                    <a:pt x="37095" y="55479"/>
                  </a:lnTo>
                  <a:cubicBezTo>
                    <a:pt x="37131" y="55499"/>
                    <a:pt x="37169" y="55519"/>
                    <a:pt x="37206" y="55543"/>
                  </a:cubicBezTo>
                  <a:cubicBezTo>
                    <a:pt x="37261" y="55580"/>
                    <a:pt x="37314" y="55618"/>
                    <a:pt x="37365" y="55654"/>
                  </a:cubicBezTo>
                  <a:cubicBezTo>
                    <a:pt x="37383" y="55675"/>
                    <a:pt x="37400" y="55695"/>
                    <a:pt x="37420" y="55715"/>
                  </a:cubicBezTo>
                  <a:cubicBezTo>
                    <a:pt x="37420" y="55719"/>
                    <a:pt x="37423" y="55719"/>
                    <a:pt x="37423" y="55719"/>
                  </a:cubicBezTo>
                  <a:cubicBezTo>
                    <a:pt x="37481" y="55756"/>
                    <a:pt x="37531" y="55801"/>
                    <a:pt x="37578" y="55851"/>
                  </a:cubicBezTo>
                  <a:cubicBezTo>
                    <a:pt x="37603" y="55865"/>
                    <a:pt x="37623" y="55882"/>
                    <a:pt x="37643" y="55895"/>
                  </a:cubicBezTo>
                  <a:lnTo>
                    <a:pt x="37647" y="55895"/>
                  </a:lnTo>
                  <a:cubicBezTo>
                    <a:pt x="37667" y="55923"/>
                    <a:pt x="37691" y="55946"/>
                    <a:pt x="37708" y="55970"/>
                  </a:cubicBezTo>
                  <a:lnTo>
                    <a:pt x="37711" y="55970"/>
                  </a:lnTo>
                  <a:lnTo>
                    <a:pt x="37711" y="55973"/>
                  </a:lnTo>
                  <a:cubicBezTo>
                    <a:pt x="37741" y="56031"/>
                    <a:pt x="37775" y="56088"/>
                    <a:pt x="37809" y="56149"/>
                  </a:cubicBezTo>
                  <a:cubicBezTo>
                    <a:pt x="37850" y="56220"/>
                    <a:pt x="37897" y="56288"/>
                    <a:pt x="37948" y="56352"/>
                  </a:cubicBezTo>
                  <a:cubicBezTo>
                    <a:pt x="37975" y="56400"/>
                    <a:pt x="37999" y="56443"/>
                    <a:pt x="38022" y="56487"/>
                  </a:cubicBezTo>
                  <a:cubicBezTo>
                    <a:pt x="38036" y="56515"/>
                    <a:pt x="38046" y="56545"/>
                    <a:pt x="38056" y="56573"/>
                  </a:cubicBezTo>
                  <a:cubicBezTo>
                    <a:pt x="38059" y="56582"/>
                    <a:pt x="38063" y="56596"/>
                    <a:pt x="38066" y="56606"/>
                  </a:cubicBezTo>
                  <a:cubicBezTo>
                    <a:pt x="38083" y="56721"/>
                    <a:pt x="38111" y="56830"/>
                    <a:pt x="38134" y="56942"/>
                  </a:cubicBezTo>
                  <a:cubicBezTo>
                    <a:pt x="38131" y="56928"/>
                    <a:pt x="38127" y="56911"/>
                    <a:pt x="38124" y="56898"/>
                  </a:cubicBezTo>
                  <a:lnTo>
                    <a:pt x="38124" y="56898"/>
                  </a:lnTo>
                  <a:cubicBezTo>
                    <a:pt x="38137" y="56972"/>
                    <a:pt x="38147" y="57046"/>
                    <a:pt x="38155" y="57125"/>
                  </a:cubicBezTo>
                  <a:cubicBezTo>
                    <a:pt x="38164" y="57250"/>
                    <a:pt x="38185" y="57375"/>
                    <a:pt x="38198" y="57503"/>
                  </a:cubicBezTo>
                  <a:cubicBezTo>
                    <a:pt x="38195" y="57520"/>
                    <a:pt x="38195" y="57537"/>
                    <a:pt x="38195" y="57554"/>
                  </a:cubicBezTo>
                  <a:cubicBezTo>
                    <a:pt x="38192" y="57622"/>
                    <a:pt x="38181" y="57686"/>
                    <a:pt x="38175" y="57751"/>
                  </a:cubicBezTo>
                  <a:cubicBezTo>
                    <a:pt x="38164" y="57853"/>
                    <a:pt x="38158" y="57950"/>
                    <a:pt x="38141" y="58052"/>
                  </a:cubicBezTo>
                  <a:cubicBezTo>
                    <a:pt x="38114" y="58184"/>
                    <a:pt x="38080" y="58316"/>
                    <a:pt x="38039" y="58448"/>
                  </a:cubicBezTo>
                  <a:cubicBezTo>
                    <a:pt x="38016" y="58516"/>
                    <a:pt x="37985" y="58587"/>
                    <a:pt x="37951" y="58655"/>
                  </a:cubicBezTo>
                  <a:cubicBezTo>
                    <a:pt x="37839" y="58881"/>
                    <a:pt x="37721" y="59108"/>
                    <a:pt x="37599" y="59332"/>
                  </a:cubicBezTo>
                  <a:cubicBezTo>
                    <a:pt x="37589" y="59346"/>
                    <a:pt x="37578" y="59359"/>
                    <a:pt x="37572" y="59376"/>
                  </a:cubicBezTo>
                  <a:cubicBezTo>
                    <a:pt x="37572" y="59376"/>
                    <a:pt x="37569" y="59380"/>
                    <a:pt x="37569" y="59383"/>
                  </a:cubicBezTo>
                  <a:cubicBezTo>
                    <a:pt x="37487" y="59525"/>
                    <a:pt x="37409" y="59667"/>
                    <a:pt x="37318" y="59806"/>
                  </a:cubicBezTo>
                  <a:lnTo>
                    <a:pt x="37318" y="59810"/>
                  </a:lnTo>
                  <a:lnTo>
                    <a:pt x="37314" y="59810"/>
                  </a:lnTo>
                  <a:cubicBezTo>
                    <a:pt x="37314" y="59813"/>
                    <a:pt x="37314" y="59813"/>
                    <a:pt x="37311" y="59816"/>
                  </a:cubicBezTo>
                  <a:cubicBezTo>
                    <a:pt x="37308" y="59827"/>
                    <a:pt x="37301" y="59833"/>
                    <a:pt x="37294" y="59844"/>
                  </a:cubicBezTo>
                  <a:cubicBezTo>
                    <a:pt x="37301" y="59833"/>
                    <a:pt x="37305" y="59827"/>
                    <a:pt x="37308" y="59819"/>
                  </a:cubicBezTo>
                  <a:lnTo>
                    <a:pt x="37308" y="59819"/>
                  </a:lnTo>
                  <a:cubicBezTo>
                    <a:pt x="37176" y="60013"/>
                    <a:pt x="37044" y="60205"/>
                    <a:pt x="36892" y="60388"/>
                  </a:cubicBezTo>
                  <a:cubicBezTo>
                    <a:pt x="36725" y="60575"/>
                    <a:pt x="36550" y="60754"/>
                    <a:pt x="36363" y="60924"/>
                  </a:cubicBezTo>
                  <a:cubicBezTo>
                    <a:pt x="36268" y="61005"/>
                    <a:pt x="36167" y="61079"/>
                    <a:pt x="36062" y="61154"/>
                  </a:cubicBezTo>
                  <a:cubicBezTo>
                    <a:pt x="35886" y="61269"/>
                    <a:pt x="35706" y="61380"/>
                    <a:pt x="35523" y="61485"/>
                  </a:cubicBezTo>
                  <a:cubicBezTo>
                    <a:pt x="35412" y="61540"/>
                    <a:pt x="35303" y="61587"/>
                    <a:pt x="35188" y="61627"/>
                  </a:cubicBezTo>
                  <a:cubicBezTo>
                    <a:pt x="35175" y="61635"/>
                    <a:pt x="35161" y="61641"/>
                    <a:pt x="35148" y="61648"/>
                  </a:cubicBezTo>
                  <a:cubicBezTo>
                    <a:pt x="35015" y="61688"/>
                    <a:pt x="34884" y="61729"/>
                    <a:pt x="34748" y="61766"/>
                  </a:cubicBezTo>
                  <a:cubicBezTo>
                    <a:pt x="34619" y="61794"/>
                    <a:pt x="34490" y="61814"/>
                    <a:pt x="34362" y="61831"/>
                  </a:cubicBezTo>
                  <a:cubicBezTo>
                    <a:pt x="34277" y="61838"/>
                    <a:pt x="34193" y="61838"/>
                    <a:pt x="34108" y="61838"/>
                  </a:cubicBezTo>
                  <a:cubicBezTo>
                    <a:pt x="34030" y="61831"/>
                    <a:pt x="33956" y="61824"/>
                    <a:pt x="33878" y="61810"/>
                  </a:cubicBezTo>
                  <a:cubicBezTo>
                    <a:pt x="33685" y="61766"/>
                    <a:pt x="33499" y="61706"/>
                    <a:pt x="33312" y="61645"/>
                  </a:cubicBezTo>
                  <a:cubicBezTo>
                    <a:pt x="33180" y="61597"/>
                    <a:pt x="33052" y="61546"/>
                    <a:pt x="32926" y="61489"/>
                  </a:cubicBezTo>
                  <a:cubicBezTo>
                    <a:pt x="32885" y="61469"/>
                    <a:pt x="32849" y="61449"/>
                    <a:pt x="32815" y="61424"/>
                  </a:cubicBezTo>
                  <a:cubicBezTo>
                    <a:pt x="32797" y="61411"/>
                    <a:pt x="32780" y="61398"/>
                    <a:pt x="32763" y="61384"/>
                  </a:cubicBezTo>
                  <a:cubicBezTo>
                    <a:pt x="32733" y="61354"/>
                    <a:pt x="32702" y="61327"/>
                    <a:pt x="32676" y="61296"/>
                  </a:cubicBezTo>
                  <a:cubicBezTo>
                    <a:pt x="32652" y="61266"/>
                    <a:pt x="32632" y="61238"/>
                    <a:pt x="32608" y="61208"/>
                  </a:cubicBezTo>
                  <a:cubicBezTo>
                    <a:pt x="32601" y="61198"/>
                    <a:pt x="32598" y="61188"/>
                    <a:pt x="32591" y="61177"/>
                  </a:cubicBezTo>
                  <a:cubicBezTo>
                    <a:pt x="32567" y="61130"/>
                    <a:pt x="32547" y="61079"/>
                    <a:pt x="32527" y="61029"/>
                  </a:cubicBezTo>
                  <a:cubicBezTo>
                    <a:pt x="32520" y="61002"/>
                    <a:pt x="32513" y="60977"/>
                    <a:pt x="32507" y="60951"/>
                  </a:cubicBezTo>
                  <a:cubicBezTo>
                    <a:pt x="32496" y="60924"/>
                    <a:pt x="32489" y="60896"/>
                    <a:pt x="32483" y="60869"/>
                  </a:cubicBezTo>
                  <a:cubicBezTo>
                    <a:pt x="32452" y="60730"/>
                    <a:pt x="32435" y="60585"/>
                    <a:pt x="32422" y="60443"/>
                  </a:cubicBezTo>
                  <a:cubicBezTo>
                    <a:pt x="32411" y="60222"/>
                    <a:pt x="32418" y="60002"/>
                    <a:pt x="32425" y="59783"/>
                  </a:cubicBezTo>
                  <a:cubicBezTo>
                    <a:pt x="32442" y="59589"/>
                    <a:pt x="32472" y="59403"/>
                    <a:pt x="32503" y="59210"/>
                  </a:cubicBezTo>
                  <a:cubicBezTo>
                    <a:pt x="32540" y="59047"/>
                    <a:pt x="32580" y="58892"/>
                    <a:pt x="32632" y="58736"/>
                  </a:cubicBezTo>
                  <a:cubicBezTo>
                    <a:pt x="32638" y="58716"/>
                    <a:pt x="32646" y="58699"/>
                    <a:pt x="32652" y="58682"/>
                  </a:cubicBezTo>
                  <a:cubicBezTo>
                    <a:pt x="32763" y="58367"/>
                    <a:pt x="32879" y="58059"/>
                    <a:pt x="33007" y="57751"/>
                  </a:cubicBezTo>
                  <a:cubicBezTo>
                    <a:pt x="33038" y="57680"/>
                    <a:pt x="33068" y="57602"/>
                    <a:pt x="33099" y="57531"/>
                  </a:cubicBezTo>
                  <a:cubicBezTo>
                    <a:pt x="33235" y="57273"/>
                    <a:pt x="33380" y="57023"/>
                    <a:pt x="33539" y="56779"/>
                  </a:cubicBezTo>
                  <a:cubicBezTo>
                    <a:pt x="33668" y="56586"/>
                    <a:pt x="33810" y="56406"/>
                    <a:pt x="33956" y="56227"/>
                  </a:cubicBezTo>
                  <a:cubicBezTo>
                    <a:pt x="34068" y="56101"/>
                    <a:pt x="34182" y="55979"/>
                    <a:pt x="34304" y="55862"/>
                  </a:cubicBezTo>
                  <a:cubicBezTo>
                    <a:pt x="34416" y="55767"/>
                    <a:pt x="34528" y="55682"/>
                    <a:pt x="34646" y="55598"/>
                  </a:cubicBezTo>
                  <a:cubicBezTo>
                    <a:pt x="34762" y="55519"/>
                    <a:pt x="34880" y="55448"/>
                    <a:pt x="35002" y="55384"/>
                  </a:cubicBezTo>
                  <a:cubicBezTo>
                    <a:pt x="35079" y="55346"/>
                    <a:pt x="35154" y="55309"/>
                    <a:pt x="35235" y="55282"/>
                  </a:cubicBezTo>
                  <a:cubicBezTo>
                    <a:pt x="35229" y="55282"/>
                    <a:pt x="35222" y="55285"/>
                    <a:pt x="35215" y="55285"/>
                  </a:cubicBezTo>
                  <a:cubicBezTo>
                    <a:pt x="35222" y="55282"/>
                    <a:pt x="35229" y="55282"/>
                    <a:pt x="35239" y="55279"/>
                  </a:cubicBezTo>
                  <a:lnTo>
                    <a:pt x="35246" y="55279"/>
                  </a:lnTo>
                  <a:cubicBezTo>
                    <a:pt x="35287" y="55265"/>
                    <a:pt x="35327" y="55255"/>
                    <a:pt x="35368" y="55245"/>
                  </a:cubicBezTo>
                  <a:cubicBezTo>
                    <a:pt x="35429" y="55232"/>
                    <a:pt x="35490" y="55224"/>
                    <a:pt x="35551" y="55218"/>
                  </a:cubicBezTo>
                  <a:cubicBezTo>
                    <a:pt x="35662" y="55211"/>
                    <a:pt x="35774" y="55211"/>
                    <a:pt x="35889" y="55211"/>
                  </a:cubicBezTo>
                  <a:close/>
                  <a:moveTo>
                    <a:pt x="14662" y="56097"/>
                  </a:moveTo>
                  <a:cubicBezTo>
                    <a:pt x="14667" y="56097"/>
                    <a:pt x="14673" y="56097"/>
                    <a:pt x="14678" y="56098"/>
                  </a:cubicBezTo>
                  <a:cubicBezTo>
                    <a:pt x="14783" y="56101"/>
                    <a:pt x="14889" y="56101"/>
                    <a:pt x="14994" y="56105"/>
                  </a:cubicBezTo>
                  <a:lnTo>
                    <a:pt x="15014" y="56105"/>
                  </a:lnTo>
                  <a:cubicBezTo>
                    <a:pt x="15041" y="56109"/>
                    <a:pt x="15072" y="56112"/>
                    <a:pt x="15098" y="56115"/>
                  </a:cubicBezTo>
                  <a:cubicBezTo>
                    <a:pt x="15258" y="56146"/>
                    <a:pt x="15420" y="56176"/>
                    <a:pt x="15572" y="56220"/>
                  </a:cubicBezTo>
                  <a:cubicBezTo>
                    <a:pt x="15583" y="56223"/>
                    <a:pt x="15593" y="56231"/>
                    <a:pt x="15603" y="56234"/>
                  </a:cubicBezTo>
                  <a:cubicBezTo>
                    <a:pt x="15701" y="56278"/>
                    <a:pt x="15803" y="56329"/>
                    <a:pt x="15905" y="56376"/>
                  </a:cubicBezTo>
                  <a:cubicBezTo>
                    <a:pt x="16002" y="56423"/>
                    <a:pt x="16101" y="56457"/>
                    <a:pt x="16202" y="56501"/>
                  </a:cubicBezTo>
                  <a:cubicBezTo>
                    <a:pt x="16205" y="56504"/>
                    <a:pt x="16213" y="56508"/>
                    <a:pt x="16219" y="56512"/>
                  </a:cubicBezTo>
                  <a:cubicBezTo>
                    <a:pt x="16253" y="56535"/>
                    <a:pt x="16287" y="56559"/>
                    <a:pt x="16317" y="56582"/>
                  </a:cubicBezTo>
                  <a:cubicBezTo>
                    <a:pt x="16443" y="56687"/>
                    <a:pt x="16561" y="56796"/>
                    <a:pt x="16683" y="56904"/>
                  </a:cubicBezTo>
                  <a:cubicBezTo>
                    <a:pt x="16808" y="57016"/>
                    <a:pt x="16941" y="57128"/>
                    <a:pt x="17059" y="57246"/>
                  </a:cubicBezTo>
                  <a:cubicBezTo>
                    <a:pt x="17140" y="57333"/>
                    <a:pt x="17212" y="57429"/>
                    <a:pt x="17283" y="57525"/>
                  </a:cubicBezTo>
                  <a:lnTo>
                    <a:pt x="17283" y="57525"/>
                  </a:lnTo>
                  <a:cubicBezTo>
                    <a:pt x="17283" y="57524"/>
                    <a:pt x="17282" y="57524"/>
                    <a:pt x="17282" y="57524"/>
                  </a:cubicBezTo>
                  <a:lnTo>
                    <a:pt x="17282" y="57524"/>
                  </a:lnTo>
                  <a:cubicBezTo>
                    <a:pt x="17284" y="57525"/>
                    <a:pt x="17285" y="57527"/>
                    <a:pt x="17286" y="57529"/>
                  </a:cubicBezTo>
                  <a:lnTo>
                    <a:pt x="17286" y="57529"/>
                  </a:lnTo>
                  <a:cubicBezTo>
                    <a:pt x="17285" y="57528"/>
                    <a:pt x="17284" y="57526"/>
                    <a:pt x="17283" y="57525"/>
                  </a:cubicBezTo>
                  <a:lnTo>
                    <a:pt x="17283" y="57525"/>
                  </a:lnTo>
                  <a:cubicBezTo>
                    <a:pt x="17284" y="57527"/>
                    <a:pt x="17285" y="57528"/>
                    <a:pt x="17287" y="57530"/>
                  </a:cubicBezTo>
                  <a:lnTo>
                    <a:pt x="17287" y="57530"/>
                  </a:lnTo>
                  <a:cubicBezTo>
                    <a:pt x="17286" y="57529"/>
                    <a:pt x="17286" y="57529"/>
                    <a:pt x="17286" y="57529"/>
                  </a:cubicBezTo>
                  <a:lnTo>
                    <a:pt x="17286" y="57529"/>
                  </a:lnTo>
                  <a:cubicBezTo>
                    <a:pt x="17287" y="57530"/>
                    <a:pt x="17287" y="57530"/>
                    <a:pt x="17287" y="57530"/>
                  </a:cubicBezTo>
                  <a:lnTo>
                    <a:pt x="17287" y="57530"/>
                  </a:lnTo>
                  <a:cubicBezTo>
                    <a:pt x="17287" y="57530"/>
                    <a:pt x="17287" y="57530"/>
                    <a:pt x="17287" y="57530"/>
                  </a:cubicBezTo>
                  <a:lnTo>
                    <a:pt x="17287" y="57530"/>
                  </a:lnTo>
                  <a:cubicBezTo>
                    <a:pt x="17295" y="57541"/>
                    <a:pt x="17301" y="57553"/>
                    <a:pt x="17310" y="57561"/>
                  </a:cubicBezTo>
                  <a:cubicBezTo>
                    <a:pt x="17354" y="57625"/>
                    <a:pt x="17398" y="57690"/>
                    <a:pt x="17441" y="57751"/>
                  </a:cubicBezTo>
                  <a:cubicBezTo>
                    <a:pt x="17540" y="57900"/>
                    <a:pt x="17641" y="58049"/>
                    <a:pt x="17729" y="58205"/>
                  </a:cubicBezTo>
                  <a:cubicBezTo>
                    <a:pt x="17824" y="58391"/>
                    <a:pt x="17905" y="58584"/>
                    <a:pt x="17987" y="58773"/>
                  </a:cubicBezTo>
                  <a:cubicBezTo>
                    <a:pt x="18041" y="58902"/>
                    <a:pt x="18092" y="59031"/>
                    <a:pt x="18143" y="59159"/>
                  </a:cubicBezTo>
                  <a:cubicBezTo>
                    <a:pt x="18204" y="59332"/>
                    <a:pt x="18257" y="59505"/>
                    <a:pt x="18298" y="59684"/>
                  </a:cubicBezTo>
                  <a:cubicBezTo>
                    <a:pt x="18305" y="59718"/>
                    <a:pt x="18309" y="59755"/>
                    <a:pt x="18312" y="59789"/>
                  </a:cubicBezTo>
                  <a:cubicBezTo>
                    <a:pt x="18332" y="59921"/>
                    <a:pt x="18352" y="60053"/>
                    <a:pt x="18363" y="60185"/>
                  </a:cubicBezTo>
                  <a:cubicBezTo>
                    <a:pt x="18366" y="60219"/>
                    <a:pt x="18366" y="60257"/>
                    <a:pt x="18366" y="60291"/>
                  </a:cubicBezTo>
                  <a:cubicBezTo>
                    <a:pt x="18366" y="60314"/>
                    <a:pt x="18369" y="60335"/>
                    <a:pt x="18369" y="60355"/>
                  </a:cubicBezTo>
                  <a:cubicBezTo>
                    <a:pt x="18366" y="60392"/>
                    <a:pt x="18359" y="60429"/>
                    <a:pt x="18356" y="60466"/>
                  </a:cubicBezTo>
                  <a:cubicBezTo>
                    <a:pt x="18339" y="60555"/>
                    <a:pt x="18315" y="60639"/>
                    <a:pt x="18288" y="60724"/>
                  </a:cubicBezTo>
                  <a:cubicBezTo>
                    <a:pt x="18251" y="60842"/>
                    <a:pt x="18207" y="60957"/>
                    <a:pt x="18156" y="61072"/>
                  </a:cubicBezTo>
                  <a:cubicBezTo>
                    <a:pt x="18126" y="61137"/>
                    <a:pt x="18088" y="61201"/>
                    <a:pt x="18054" y="61266"/>
                  </a:cubicBezTo>
                  <a:cubicBezTo>
                    <a:pt x="18007" y="61343"/>
                    <a:pt x="17957" y="61415"/>
                    <a:pt x="17902" y="61485"/>
                  </a:cubicBezTo>
                  <a:cubicBezTo>
                    <a:pt x="17868" y="61526"/>
                    <a:pt x="17835" y="61560"/>
                    <a:pt x="17797" y="61597"/>
                  </a:cubicBezTo>
                  <a:cubicBezTo>
                    <a:pt x="17777" y="61614"/>
                    <a:pt x="17757" y="61632"/>
                    <a:pt x="17736" y="61648"/>
                  </a:cubicBezTo>
                  <a:cubicBezTo>
                    <a:pt x="17679" y="61688"/>
                    <a:pt x="17618" y="61723"/>
                    <a:pt x="17557" y="61760"/>
                  </a:cubicBezTo>
                  <a:cubicBezTo>
                    <a:pt x="17526" y="61777"/>
                    <a:pt x="17499" y="61797"/>
                    <a:pt x="17469" y="61814"/>
                  </a:cubicBezTo>
                  <a:cubicBezTo>
                    <a:pt x="17404" y="61844"/>
                    <a:pt x="17337" y="61875"/>
                    <a:pt x="17269" y="61902"/>
                  </a:cubicBezTo>
                  <a:cubicBezTo>
                    <a:pt x="17228" y="61916"/>
                    <a:pt x="17185" y="61926"/>
                    <a:pt x="17144" y="61940"/>
                  </a:cubicBezTo>
                  <a:cubicBezTo>
                    <a:pt x="17099" y="61953"/>
                    <a:pt x="17059" y="61963"/>
                    <a:pt x="17015" y="61977"/>
                  </a:cubicBezTo>
                  <a:cubicBezTo>
                    <a:pt x="16968" y="61990"/>
                    <a:pt x="16920" y="62004"/>
                    <a:pt x="16873" y="62018"/>
                  </a:cubicBezTo>
                  <a:cubicBezTo>
                    <a:pt x="16829" y="62024"/>
                    <a:pt x="16785" y="62031"/>
                    <a:pt x="16741" y="62034"/>
                  </a:cubicBezTo>
                  <a:cubicBezTo>
                    <a:pt x="16581" y="62043"/>
                    <a:pt x="16423" y="62048"/>
                    <a:pt x="16263" y="62048"/>
                  </a:cubicBezTo>
                  <a:cubicBezTo>
                    <a:pt x="16229" y="62048"/>
                    <a:pt x="16195" y="62048"/>
                    <a:pt x="16161" y="62048"/>
                  </a:cubicBezTo>
                  <a:cubicBezTo>
                    <a:pt x="16063" y="62044"/>
                    <a:pt x="15969" y="62031"/>
                    <a:pt x="15871" y="62018"/>
                  </a:cubicBezTo>
                  <a:cubicBezTo>
                    <a:pt x="15691" y="61980"/>
                    <a:pt x="15511" y="61932"/>
                    <a:pt x="15328" y="61882"/>
                  </a:cubicBezTo>
                  <a:cubicBezTo>
                    <a:pt x="15214" y="61844"/>
                    <a:pt x="15105" y="61801"/>
                    <a:pt x="14994" y="61753"/>
                  </a:cubicBezTo>
                  <a:cubicBezTo>
                    <a:pt x="14811" y="61665"/>
                    <a:pt x="14628" y="61577"/>
                    <a:pt x="14448" y="61479"/>
                  </a:cubicBezTo>
                  <a:cubicBezTo>
                    <a:pt x="14442" y="61476"/>
                    <a:pt x="14435" y="61472"/>
                    <a:pt x="14428" y="61469"/>
                  </a:cubicBezTo>
                  <a:cubicBezTo>
                    <a:pt x="14279" y="61374"/>
                    <a:pt x="14140" y="61266"/>
                    <a:pt x="13998" y="61160"/>
                  </a:cubicBezTo>
                  <a:cubicBezTo>
                    <a:pt x="13917" y="61099"/>
                    <a:pt x="13828" y="61042"/>
                    <a:pt x="13744" y="60977"/>
                  </a:cubicBezTo>
                  <a:cubicBezTo>
                    <a:pt x="13605" y="60863"/>
                    <a:pt x="13473" y="60741"/>
                    <a:pt x="13341" y="60612"/>
                  </a:cubicBezTo>
                  <a:cubicBezTo>
                    <a:pt x="13229" y="60490"/>
                    <a:pt x="13128" y="60358"/>
                    <a:pt x="13026" y="60226"/>
                  </a:cubicBezTo>
                  <a:cubicBezTo>
                    <a:pt x="13020" y="60216"/>
                    <a:pt x="13012" y="60205"/>
                    <a:pt x="13006" y="60199"/>
                  </a:cubicBezTo>
                  <a:cubicBezTo>
                    <a:pt x="12890" y="60027"/>
                    <a:pt x="12779" y="59853"/>
                    <a:pt x="12674" y="59677"/>
                  </a:cubicBezTo>
                  <a:cubicBezTo>
                    <a:pt x="12630" y="59603"/>
                    <a:pt x="12586" y="59528"/>
                    <a:pt x="12542" y="59454"/>
                  </a:cubicBezTo>
                  <a:cubicBezTo>
                    <a:pt x="12454" y="59264"/>
                    <a:pt x="12376" y="59072"/>
                    <a:pt x="12298" y="58878"/>
                  </a:cubicBezTo>
                  <a:cubicBezTo>
                    <a:pt x="12271" y="58800"/>
                    <a:pt x="12248" y="58722"/>
                    <a:pt x="12227" y="58638"/>
                  </a:cubicBezTo>
                  <a:cubicBezTo>
                    <a:pt x="12214" y="58567"/>
                    <a:pt x="12207" y="58492"/>
                    <a:pt x="12200" y="58417"/>
                  </a:cubicBezTo>
                  <a:cubicBezTo>
                    <a:pt x="12196" y="58344"/>
                    <a:pt x="12196" y="58265"/>
                    <a:pt x="12200" y="58187"/>
                  </a:cubicBezTo>
                  <a:cubicBezTo>
                    <a:pt x="12200" y="58161"/>
                    <a:pt x="12203" y="58133"/>
                    <a:pt x="12207" y="58106"/>
                  </a:cubicBezTo>
                  <a:cubicBezTo>
                    <a:pt x="12214" y="58069"/>
                    <a:pt x="12223" y="58031"/>
                    <a:pt x="12231" y="57995"/>
                  </a:cubicBezTo>
                  <a:cubicBezTo>
                    <a:pt x="12251" y="57950"/>
                    <a:pt x="12268" y="57903"/>
                    <a:pt x="12288" y="57856"/>
                  </a:cubicBezTo>
                  <a:cubicBezTo>
                    <a:pt x="12309" y="57822"/>
                    <a:pt x="12329" y="57788"/>
                    <a:pt x="12345" y="57751"/>
                  </a:cubicBezTo>
                  <a:cubicBezTo>
                    <a:pt x="12426" y="57595"/>
                    <a:pt x="12508" y="57442"/>
                    <a:pt x="12596" y="57290"/>
                  </a:cubicBezTo>
                  <a:cubicBezTo>
                    <a:pt x="12650" y="57209"/>
                    <a:pt x="12704" y="57131"/>
                    <a:pt x="12762" y="57053"/>
                  </a:cubicBezTo>
                  <a:cubicBezTo>
                    <a:pt x="12884" y="56914"/>
                    <a:pt x="13006" y="56779"/>
                    <a:pt x="13138" y="56650"/>
                  </a:cubicBezTo>
                  <a:cubicBezTo>
                    <a:pt x="13226" y="56579"/>
                    <a:pt x="13311" y="56515"/>
                    <a:pt x="13398" y="56451"/>
                  </a:cubicBezTo>
                  <a:cubicBezTo>
                    <a:pt x="13450" y="56420"/>
                    <a:pt x="13497" y="56390"/>
                    <a:pt x="13544" y="56362"/>
                  </a:cubicBezTo>
                  <a:cubicBezTo>
                    <a:pt x="13584" y="56342"/>
                    <a:pt x="13625" y="56325"/>
                    <a:pt x="13666" y="56312"/>
                  </a:cubicBezTo>
                  <a:cubicBezTo>
                    <a:pt x="13697" y="56301"/>
                    <a:pt x="13731" y="56288"/>
                    <a:pt x="13761" y="56278"/>
                  </a:cubicBezTo>
                  <a:cubicBezTo>
                    <a:pt x="13778" y="56264"/>
                    <a:pt x="13795" y="56254"/>
                    <a:pt x="13815" y="56248"/>
                  </a:cubicBezTo>
                  <a:cubicBezTo>
                    <a:pt x="13849" y="56237"/>
                    <a:pt x="13883" y="56231"/>
                    <a:pt x="13917" y="56227"/>
                  </a:cubicBezTo>
                  <a:cubicBezTo>
                    <a:pt x="13920" y="56227"/>
                    <a:pt x="13920" y="56227"/>
                    <a:pt x="13923" y="56223"/>
                  </a:cubicBezTo>
                  <a:lnTo>
                    <a:pt x="13937" y="56223"/>
                  </a:lnTo>
                  <a:cubicBezTo>
                    <a:pt x="13944" y="56223"/>
                    <a:pt x="13954" y="56220"/>
                    <a:pt x="13964" y="56220"/>
                  </a:cubicBezTo>
                  <a:cubicBezTo>
                    <a:pt x="13975" y="56220"/>
                    <a:pt x="13984" y="56217"/>
                    <a:pt x="13995" y="56217"/>
                  </a:cubicBezTo>
                  <a:cubicBezTo>
                    <a:pt x="14025" y="56210"/>
                    <a:pt x="14056" y="56203"/>
                    <a:pt x="14086" y="56196"/>
                  </a:cubicBezTo>
                  <a:cubicBezTo>
                    <a:pt x="14161" y="56176"/>
                    <a:pt x="14235" y="56153"/>
                    <a:pt x="14309" y="56139"/>
                  </a:cubicBezTo>
                  <a:cubicBezTo>
                    <a:pt x="14364" y="56129"/>
                    <a:pt x="14417" y="56122"/>
                    <a:pt x="14472" y="56122"/>
                  </a:cubicBezTo>
                  <a:lnTo>
                    <a:pt x="14492" y="56122"/>
                  </a:lnTo>
                  <a:cubicBezTo>
                    <a:pt x="14536" y="56112"/>
                    <a:pt x="14584" y="56105"/>
                    <a:pt x="14631" y="56098"/>
                  </a:cubicBezTo>
                  <a:cubicBezTo>
                    <a:pt x="14640" y="56098"/>
                    <a:pt x="14651" y="56097"/>
                    <a:pt x="14662" y="56097"/>
                  </a:cubicBezTo>
                  <a:close/>
                  <a:moveTo>
                    <a:pt x="18854" y="62315"/>
                  </a:moveTo>
                  <a:lnTo>
                    <a:pt x="18854" y="62315"/>
                  </a:lnTo>
                  <a:cubicBezTo>
                    <a:pt x="18864" y="62319"/>
                    <a:pt x="18874" y="62324"/>
                    <a:pt x="18885" y="62328"/>
                  </a:cubicBezTo>
                  <a:lnTo>
                    <a:pt x="18885" y="62328"/>
                  </a:lnTo>
                  <a:cubicBezTo>
                    <a:pt x="18874" y="62324"/>
                    <a:pt x="18864" y="62321"/>
                    <a:pt x="18854" y="62315"/>
                  </a:cubicBezTo>
                  <a:close/>
                  <a:moveTo>
                    <a:pt x="26184" y="25721"/>
                  </a:moveTo>
                  <a:cubicBezTo>
                    <a:pt x="26339" y="25721"/>
                    <a:pt x="26494" y="25724"/>
                    <a:pt x="26648" y="25728"/>
                  </a:cubicBezTo>
                  <a:cubicBezTo>
                    <a:pt x="26804" y="25742"/>
                    <a:pt x="26957" y="25759"/>
                    <a:pt x="27109" y="25786"/>
                  </a:cubicBezTo>
                  <a:cubicBezTo>
                    <a:pt x="27121" y="25782"/>
                    <a:pt x="27134" y="25780"/>
                    <a:pt x="27147" y="25780"/>
                  </a:cubicBezTo>
                  <a:cubicBezTo>
                    <a:pt x="27157" y="25780"/>
                    <a:pt x="27167" y="25781"/>
                    <a:pt x="27176" y="25782"/>
                  </a:cubicBezTo>
                  <a:cubicBezTo>
                    <a:pt x="27234" y="25789"/>
                    <a:pt x="27292" y="25803"/>
                    <a:pt x="27346" y="25817"/>
                  </a:cubicBezTo>
                  <a:cubicBezTo>
                    <a:pt x="27424" y="25834"/>
                    <a:pt x="27501" y="25850"/>
                    <a:pt x="27583" y="25867"/>
                  </a:cubicBezTo>
                  <a:cubicBezTo>
                    <a:pt x="27583" y="25867"/>
                    <a:pt x="27587" y="25867"/>
                    <a:pt x="27587" y="25870"/>
                  </a:cubicBezTo>
                  <a:cubicBezTo>
                    <a:pt x="27627" y="25874"/>
                    <a:pt x="27664" y="25881"/>
                    <a:pt x="27701" y="25890"/>
                  </a:cubicBezTo>
                  <a:cubicBezTo>
                    <a:pt x="27732" y="25901"/>
                    <a:pt x="27762" y="25915"/>
                    <a:pt x="27793" y="25925"/>
                  </a:cubicBezTo>
                  <a:cubicBezTo>
                    <a:pt x="27800" y="25925"/>
                    <a:pt x="27803" y="25918"/>
                    <a:pt x="27813" y="25918"/>
                  </a:cubicBezTo>
                  <a:cubicBezTo>
                    <a:pt x="27823" y="25921"/>
                    <a:pt x="27834" y="25925"/>
                    <a:pt x="27843" y="25928"/>
                  </a:cubicBezTo>
                  <a:cubicBezTo>
                    <a:pt x="28000" y="25969"/>
                    <a:pt x="28156" y="26009"/>
                    <a:pt x="28304" y="26067"/>
                  </a:cubicBezTo>
                  <a:cubicBezTo>
                    <a:pt x="28595" y="26182"/>
                    <a:pt x="28883" y="26304"/>
                    <a:pt x="29175" y="26415"/>
                  </a:cubicBezTo>
                  <a:cubicBezTo>
                    <a:pt x="29167" y="26415"/>
                    <a:pt x="29164" y="26412"/>
                    <a:pt x="29161" y="26412"/>
                  </a:cubicBezTo>
                  <a:lnTo>
                    <a:pt x="29161" y="26412"/>
                  </a:lnTo>
                  <a:cubicBezTo>
                    <a:pt x="29418" y="26514"/>
                    <a:pt x="29672" y="26629"/>
                    <a:pt x="29916" y="26764"/>
                  </a:cubicBezTo>
                  <a:cubicBezTo>
                    <a:pt x="30244" y="26951"/>
                    <a:pt x="30573" y="27147"/>
                    <a:pt x="30881" y="27367"/>
                  </a:cubicBezTo>
                  <a:cubicBezTo>
                    <a:pt x="30959" y="27431"/>
                    <a:pt x="31033" y="27503"/>
                    <a:pt x="31108" y="27574"/>
                  </a:cubicBezTo>
                  <a:cubicBezTo>
                    <a:pt x="31555" y="28038"/>
                    <a:pt x="31978" y="28522"/>
                    <a:pt x="32377" y="29027"/>
                  </a:cubicBezTo>
                  <a:cubicBezTo>
                    <a:pt x="32476" y="29158"/>
                    <a:pt x="32567" y="29294"/>
                    <a:pt x="32655" y="29433"/>
                  </a:cubicBezTo>
                  <a:cubicBezTo>
                    <a:pt x="32771" y="29605"/>
                    <a:pt x="32882" y="29785"/>
                    <a:pt x="32987" y="29964"/>
                  </a:cubicBezTo>
                  <a:cubicBezTo>
                    <a:pt x="32986" y="29963"/>
                    <a:pt x="32985" y="29962"/>
                    <a:pt x="32984" y="29961"/>
                  </a:cubicBezTo>
                  <a:lnTo>
                    <a:pt x="32984" y="29961"/>
                  </a:lnTo>
                  <a:cubicBezTo>
                    <a:pt x="33142" y="30238"/>
                    <a:pt x="33292" y="30518"/>
                    <a:pt x="33431" y="30804"/>
                  </a:cubicBezTo>
                  <a:cubicBezTo>
                    <a:pt x="33576" y="31105"/>
                    <a:pt x="33726" y="31404"/>
                    <a:pt x="33857" y="31715"/>
                  </a:cubicBezTo>
                  <a:cubicBezTo>
                    <a:pt x="33864" y="31732"/>
                    <a:pt x="33870" y="31747"/>
                    <a:pt x="33876" y="31763"/>
                  </a:cubicBezTo>
                  <a:lnTo>
                    <a:pt x="33876" y="31763"/>
                  </a:lnTo>
                  <a:cubicBezTo>
                    <a:pt x="33876" y="31763"/>
                    <a:pt x="33876" y="31763"/>
                    <a:pt x="33876" y="31763"/>
                  </a:cubicBezTo>
                  <a:lnTo>
                    <a:pt x="33876" y="31763"/>
                  </a:lnTo>
                  <a:cubicBezTo>
                    <a:pt x="33876" y="31763"/>
                    <a:pt x="33876" y="31763"/>
                    <a:pt x="33876" y="31764"/>
                  </a:cubicBezTo>
                  <a:lnTo>
                    <a:pt x="33876" y="31764"/>
                  </a:lnTo>
                  <a:cubicBezTo>
                    <a:pt x="33880" y="31773"/>
                    <a:pt x="33884" y="31783"/>
                    <a:pt x="33888" y="31793"/>
                  </a:cubicBezTo>
                  <a:cubicBezTo>
                    <a:pt x="33887" y="31789"/>
                    <a:pt x="33886" y="31785"/>
                    <a:pt x="33884" y="31781"/>
                  </a:cubicBezTo>
                  <a:lnTo>
                    <a:pt x="33884" y="31781"/>
                  </a:lnTo>
                  <a:cubicBezTo>
                    <a:pt x="33893" y="31801"/>
                    <a:pt x="33900" y="31820"/>
                    <a:pt x="33910" y="31840"/>
                  </a:cubicBezTo>
                  <a:lnTo>
                    <a:pt x="33910" y="31840"/>
                  </a:lnTo>
                  <a:cubicBezTo>
                    <a:pt x="33905" y="31829"/>
                    <a:pt x="33899" y="31820"/>
                    <a:pt x="33895" y="31810"/>
                  </a:cubicBezTo>
                  <a:lnTo>
                    <a:pt x="33895" y="31810"/>
                  </a:lnTo>
                  <a:cubicBezTo>
                    <a:pt x="33901" y="31823"/>
                    <a:pt x="33908" y="31840"/>
                    <a:pt x="33915" y="31857"/>
                  </a:cubicBezTo>
                  <a:cubicBezTo>
                    <a:pt x="34034" y="32148"/>
                    <a:pt x="34145" y="32440"/>
                    <a:pt x="34246" y="32737"/>
                  </a:cubicBezTo>
                  <a:cubicBezTo>
                    <a:pt x="34355" y="33046"/>
                    <a:pt x="34470" y="33351"/>
                    <a:pt x="34612" y="33645"/>
                  </a:cubicBezTo>
                  <a:cubicBezTo>
                    <a:pt x="34768" y="33970"/>
                    <a:pt x="34941" y="34289"/>
                    <a:pt x="35117" y="34603"/>
                  </a:cubicBezTo>
                  <a:cubicBezTo>
                    <a:pt x="35293" y="34928"/>
                    <a:pt x="35486" y="35243"/>
                    <a:pt x="35723" y="35528"/>
                  </a:cubicBezTo>
                  <a:cubicBezTo>
                    <a:pt x="35950" y="35802"/>
                    <a:pt x="36194" y="36066"/>
                    <a:pt x="36461" y="36303"/>
                  </a:cubicBezTo>
                  <a:cubicBezTo>
                    <a:pt x="36736" y="36547"/>
                    <a:pt x="37030" y="36770"/>
                    <a:pt x="37325" y="36991"/>
                  </a:cubicBezTo>
                  <a:cubicBezTo>
                    <a:pt x="37508" y="37130"/>
                    <a:pt x="37694" y="37268"/>
                    <a:pt x="37880" y="37407"/>
                  </a:cubicBezTo>
                  <a:cubicBezTo>
                    <a:pt x="38094" y="37573"/>
                    <a:pt x="38303" y="37749"/>
                    <a:pt x="38506" y="37929"/>
                  </a:cubicBezTo>
                  <a:cubicBezTo>
                    <a:pt x="38530" y="37952"/>
                    <a:pt x="38558" y="37972"/>
                    <a:pt x="38581" y="37996"/>
                  </a:cubicBezTo>
                  <a:cubicBezTo>
                    <a:pt x="38753" y="38149"/>
                    <a:pt x="38927" y="38297"/>
                    <a:pt x="39099" y="38446"/>
                  </a:cubicBezTo>
                  <a:cubicBezTo>
                    <a:pt x="39302" y="38619"/>
                    <a:pt x="39505" y="38796"/>
                    <a:pt x="39708" y="38968"/>
                  </a:cubicBezTo>
                  <a:cubicBezTo>
                    <a:pt x="39902" y="39134"/>
                    <a:pt x="40091" y="39313"/>
                    <a:pt x="40274" y="39493"/>
                  </a:cubicBezTo>
                  <a:cubicBezTo>
                    <a:pt x="40280" y="39496"/>
                    <a:pt x="40285" y="39499"/>
                    <a:pt x="40288" y="39503"/>
                  </a:cubicBezTo>
                  <a:cubicBezTo>
                    <a:pt x="40291" y="39507"/>
                    <a:pt x="40294" y="39510"/>
                    <a:pt x="40298" y="39513"/>
                  </a:cubicBezTo>
                  <a:cubicBezTo>
                    <a:pt x="40294" y="39510"/>
                    <a:pt x="40294" y="39510"/>
                    <a:pt x="40294" y="39507"/>
                  </a:cubicBezTo>
                  <a:lnTo>
                    <a:pt x="40294" y="39507"/>
                  </a:lnTo>
                  <a:cubicBezTo>
                    <a:pt x="40369" y="39584"/>
                    <a:pt x="40450" y="39662"/>
                    <a:pt x="40521" y="39743"/>
                  </a:cubicBezTo>
                  <a:cubicBezTo>
                    <a:pt x="40602" y="39824"/>
                    <a:pt x="40674" y="39913"/>
                    <a:pt x="40745" y="40001"/>
                  </a:cubicBezTo>
                  <a:cubicBezTo>
                    <a:pt x="40890" y="40214"/>
                    <a:pt x="41022" y="40427"/>
                    <a:pt x="41154" y="40644"/>
                  </a:cubicBezTo>
                  <a:cubicBezTo>
                    <a:pt x="41290" y="40884"/>
                    <a:pt x="41418" y="41121"/>
                    <a:pt x="41527" y="41379"/>
                  </a:cubicBezTo>
                  <a:cubicBezTo>
                    <a:pt x="41585" y="41528"/>
                    <a:pt x="41638" y="41681"/>
                    <a:pt x="41682" y="41839"/>
                  </a:cubicBezTo>
                  <a:cubicBezTo>
                    <a:pt x="41801" y="42290"/>
                    <a:pt x="41876" y="42753"/>
                    <a:pt x="41957" y="43214"/>
                  </a:cubicBezTo>
                  <a:cubicBezTo>
                    <a:pt x="41946" y="43468"/>
                    <a:pt x="41923" y="43722"/>
                    <a:pt x="41885" y="43972"/>
                  </a:cubicBezTo>
                  <a:lnTo>
                    <a:pt x="41885" y="43969"/>
                  </a:lnTo>
                  <a:cubicBezTo>
                    <a:pt x="41869" y="44071"/>
                    <a:pt x="41852" y="44169"/>
                    <a:pt x="41829" y="44271"/>
                  </a:cubicBezTo>
                  <a:cubicBezTo>
                    <a:pt x="41743" y="44566"/>
                    <a:pt x="41625" y="44850"/>
                    <a:pt x="41507" y="45130"/>
                  </a:cubicBezTo>
                  <a:cubicBezTo>
                    <a:pt x="41415" y="45330"/>
                    <a:pt x="41321" y="45524"/>
                    <a:pt x="41215" y="45713"/>
                  </a:cubicBezTo>
                  <a:cubicBezTo>
                    <a:pt x="41057" y="45974"/>
                    <a:pt x="40901" y="46238"/>
                    <a:pt x="40735" y="46496"/>
                  </a:cubicBezTo>
                  <a:cubicBezTo>
                    <a:pt x="40572" y="46752"/>
                    <a:pt x="40399" y="46999"/>
                    <a:pt x="40213" y="47240"/>
                  </a:cubicBezTo>
                  <a:cubicBezTo>
                    <a:pt x="40064" y="47416"/>
                    <a:pt x="39908" y="47589"/>
                    <a:pt x="39749" y="47751"/>
                  </a:cubicBezTo>
                  <a:cubicBezTo>
                    <a:pt x="39749" y="47755"/>
                    <a:pt x="39746" y="47755"/>
                    <a:pt x="39746" y="47755"/>
                  </a:cubicBezTo>
                  <a:cubicBezTo>
                    <a:pt x="39563" y="47934"/>
                    <a:pt x="39377" y="48104"/>
                    <a:pt x="39174" y="48263"/>
                  </a:cubicBezTo>
                  <a:cubicBezTo>
                    <a:pt x="38980" y="48398"/>
                    <a:pt x="38781" y="48523"/>
                    <a:pt x="38581" y="48645"/>
                  </a:cubicBezTo>
                  <a:cubicBezTo>
                    <a:pt x="38452" y="48720"/>
                    <a:pt x="38327" y="48798"/>
                    <a:pt x="38198" y="48873"/>
                  </a:cubicBezTo>
                  <a:cubicBezTo>
                    <a:pt x="37975" y="48998"/>
                    <a:pt x="37755" y="49120"/>
                    <a:pt x="37525" y="49225"/>
                  </a:cubicBezTo>
                  <a:cubicBezTo>
                    <a:pt x="37426" y="49262"/>
                    <a:pt x="37325" y="49292"/>
                    <a:pt x="37220" y="49326"/>
                  </a:cubicBezTo>
                  <a:cubicBezTo>
                    <a:pt x="36989" y="49384"/>
                    <a:pt x="36759" y="49434"/>
                    <a:pt x="36526" y="49468"/>
                  </a:cubicBezTo>
                  <a:cubicBezTo>
                    <a:pt x="36346" y="49489"/>
                    <a:pt x="36170" y="49498"/>
                    <a:pt x="35987" y="49503"/>
                  </a:cubicBezTo>
                  <a:cubicBezTo>
                    <a:pt x="35896" y="49498"/>
                    <a:pt x="35801" y="49498"/>
                    <a:pt x="35709" y="49489"/>
                  </a:cubicBezTo>
                  <a:cubicBezTo>
                    <a:pt x="35571" y="49468"/>
                    <a:pt x="35435" y="49442"/>
                    <a:pt x="35303" y="49407"/>
                  </a:cubicBezTo>
                  <a:cubicBezTo>
                    <a:pt x="35212" y="49377"/>
                    <a:pt x="35120" y="49346"/>
                    <a:pt x="35032" y="49309"/>
                  </a:cubicBezTo>
                  <a:cubicBezTo>
                    <a:pt x="34937" y="49268"/>
                    <a:pt x="34846" y="49225"/>
                    <a:pt x="34758" y="49170"/>
                  </a:cubicBezTo>
                  <a:cubicBezTo>
                    <a:pt x="34701" y="49137"/>
                    <a:pt x="34650" y="49099"/>
                    <a:pt x="34596" y="49059"/>
                  </a:cubicBezTo>
                  <a:cubicBezTo>
                    <a:pt x="34521" y="48995"/>
                    <a:pt x="34446" y="48926"/>
                    <a:pt x="34376" y="48859"/>
                  </a:cubicBezTo>
                  <a:cubicBezTo>
                    <a:pt x="34327" y="48807"/>
                    <a:pt x="34281" y="48755"/>
                    <a:pt x="34239" y="48700"/>
                  </a:cubicBezTo>
                  <a:lnTo>
                    <a:pt x="34239" y="48700"/>
                  </a:lnTo>
                  <a:cubicBezTo>
                    <a:pt x="34237" y="48697"/>
                    <a:pt x="34235" y="48694"/>
                    <a:pt x="34233" y="48690"/>
                  </a:cubicBezTo>
                  <a:cubicBezTo>
                    <a:pt x="34230" y="48690"/>
                    <a:pt x="34226" y="48686"/>
                    <a:pt x="34226" y="48686"/>
                  </a:cubicBezTo>
                  <a:cubicBezTo>
                    <a:pt x="34190" y="48629"/>
                    <a:pt x="34149" y="48568"/>
                    <a:pt x="34112" y="48510"/>
                  </a:cubicBezTo>
                  <a:cubicBezTo>
                    <a:pt x="34060" y="48418"/>
                    <a:pt x="34016" y="48324"/>
                    <a:pt x="33969" y="48226"/>
                  </a:cubicBezTo>
                  <a:cubicBezTo>
                    <a:pt x="33938" y="48145"/>
                    <a:pt x="33908" y="48063"/>
                    <a:pt x="33885" y="47979"/>
                  </a:cubicBezTo>
                  <a:cubicBezTo>
                    <a:pt x="33871" y="47924"/>
                    <a:pt x="33865" y="47873"/>
                    <a:pt x="33854" y="47819"/>
                  </a:cubicBezTo>
                  <a:cubicBezTo>
                    <a:pt x="33847" y="47765"/>
                    <a:pt x="33844" y="47711"/>
                    <a:pt x="33844" y="47654"/>
                  </a:cubicBezTo>
                  <a:cubicBezTo>
                    <a:pt x="33844" y="47606"/>
                    <a:pt x="33847" y="47559"/>
                    <a:pt x="33854" y="47511"/>
                  </a:cubicBezTo>
                  <a:cubicBezTo>
                    <a:pt x="33871" y="47423"/>
                    <a:pt x="33891" y="47342"/>
                    <a:pt x="33912" y="47257"/>
                  </a:cubicBezTo>
                  <a:lnTo>
                    <a:pt x="33912" y="47271"/>
                  </a:lnTo>
                  <a:cubicBezTo>
                    <a:pt x="33935" y="47193"/>
                    <a:pt x="33966" y="47115"/>
                    <a:pt x="33999" y="47040"/>
                  </a:cubicBezTo>
                  <a:cubicBezTo>
                    <a:pt x="34023" y="46990"/>
                    <a:pt x="34047" y="46939"/>
                    <a:pt x="34074" y="46888"/>
                  </a:cubicBezTo>
                  <a:cubicBezTo>
                    <a:pt x="34098" y="46857"/>
                    <a:pt x="34118" y="46824"/>
                    <a:pt x="34142" y="46793"/>
                  </a:cubicBezTo>
                  <a:cubicBezTo>
                    <a:pt x="34169" y="46760"/>
                    <a:pt x="34196" y="46729"/>
                    <a:pt x="34223" y="46695"/>
                  </a:cubicBezTo>
                  <a:cubicBezTo>
                    <a:pt x="34264" y="46624"/>
                    <a:pt x="34315" y="46553"/>
                    <a:pt x="34368" y="46488"/>
                  </a:cubicBezTo>
                  <a:cubicBezTo>
                    <a:pt x="34450" y="46394"/>
                    <a:pt x="34541" y="46302"/>
                    <a:pt x="34629" y="46207"/>
                  </a:cubicBezTo>
                  <a:lnTo>
                    <a:pt x="34632" y="46204"/>
                  </a:lnTo>
                  <a:lnTo>
                    <a:pt x="34637" y="46201"/>
                  </a:lnTo>
                  <a:cubicBezTo>
                    <a:pt x="34710" y="46123"/>
                    <a:pt x="34779" y="46035"/>
                    <a:pt x="34853" y="45950"/>
                  </a:cubicBezTo>
                  <a:cubicBezTo>
                    <a:pt x="34934" y="45862"/>
                    <a:pt x="35018" y="45774"/>
                    <a:pt x="35107" y="45689"/>
                  </a:cubicBezTo>
                  <a:cubicBezTo>
                    <a:pt x="35226" y="45571"/>
                    <a:pt x="35334" y="45446"/>
                    <a:pt x="35442" y="45317"/>
                  </a:cubicBezTo>
                  <a:cubicBezTo>
                    <a:pt x="35503" y="45246"/>
                    <a:pt x="35567" y="45175"/>
                    <a:pt x="35625" y="45104"/>
                  </a:cubicBezTo>
                  <a:cubicBezTo>
                    <a:pt x="35682" y="45029"/>
                    <a:pt x="35743" y="44955"/>
                    <a:pt x="35801" y="44877"/>
                  </a:cubicBezTo>
                  <a:lnTo>
                    <a:pt x="35801" y="44877"/>
                  </a:lnTo>
                  <a:cubicBezTo>
                    <a:pt x="35795" y="44883"/>
                    <a:pt x="35791" y="44891"/>
                    <a:pt x="35784" y="44897"/>
                  </a:cubicBezTo>
                  <a:cubicBezTo>
                    <a:pt x="36003" y="44597"/>
                    <a:pt x="36220" y="44293"/>
                    <a:pt x="36425" y="43986"/>
                  </a:cubicBezTo>
                  <a:lnTo>
                    <a:pt x="36425" y="43986"/>
                  </a:lnTo>
                  <a:cubicBezTo>
                    <a:pt x="36424" y="43987"/>
                    <a:pt x="36422" y="43988"/>
                    <a:pt x="36420" y="43989"/>
                  </a:cubicBezTo>
                  <a:cubicBezTo>
                    <a:pt x="36529" y="43817"/>
                    <a:pt x="36634" y="43638"/>
                    <a:pt x="36725" y="43455"/>
                  </a:cubicBezTo>
                  <a:cubicBezTo>
                    <a:pt x="36762" y="43380"/>
                    <a:pt x="36793" y="43306"/>
                    <a:pt x="36823" y="43228"/>
                  </a:cubicBezTo>
                  <a:lnTo>
                    <a:pt x="36823" y="43228"/>
                  </a:lnTo>
                  <a:cubicBezTo>
                    <a:pt x="36780" y="43272"/>
                    <a:pt x="36736" y="43316"/>
                    <a:pt x="36692" y="43360"/>
                  </a:cubicBezTo>
                  <a:cubicBezTo>
                    <a:pt x="36563" y="43492"/>
                    <a:pt x="36431" y="43614"/>
                    <a:pt x="36295" y="43739"/>
                  </a:cubicBezTo>
                  <a:cubicBezTo>
                    <a:pt x="36282" y="43749"/>
                    <a:pt x="36272" y="43759"/>
                    <a:pt x="36258" y="43773"/>
                  </a:cubicBezTo>
                  <a:cubicBezTo>
                    <a:pt x="36170" y="43878"/>
                    <a:pt x="36082" y="43980"/>
                    <a:pt x="35984" y="44078"/>
                  </a:cubicBezTo>
                  <a:cubicBezTo>
                    <a:pt x="35808" y="44240"/>
                    <a:pt x="35632" y="44406"/>
                    <a:pt x="35459" y="44575"/>
                  </a:cubicBezTo>
                  <a:cubicBezTo>
                    <a:pt x="35276" y="44752"/>
                    <a:pt x="35083" y="44914"/>
                    <a:pt x="34890" y="45080"/>
                  </a:cubicBezTo>
                  <a:cubicBezTo>
                    <a:pt x="34609" y="45321"/>
                    <a:pt x="34324" y="45568"/>
                    <a:pt x="34064" y="45832"/>
                  </a:cubicBezTo>
                  <a:cubicBezTo>
                    <a:pt x="33938" y="45960"/>
                    <a:pt x="33824" y="46102"/>
                    <a:pt x="33705" y="46238"/>
                  </a:cubicBezTo>
                  <a:cubicBezTo>
                    <a:pt x="33682" y="46268"/>
                    <a:pt x="33657" y="46299"/>
                    <a:pt x="33634" y="46326"/>
                  </a:cubicBezTo>
                  <a:cubicBezTo>
                    <a:pt x="33560" y="46421"/>
                    <a:pt x="33488" y="46516"/>
                    <a:pt x="33434" y="46621"/>
                  </a:cubicBezTo>
                  <a:cubicBezTo>
                    <a:pt x="33380" y="46726"/>
                    <a:pt x="33329" y="46834"/>
                    <a:pt x="33288" y="46946"/>
                  </a:cubicBezTo>
                  <a:cubicBezTo>
                    <a:pt x="33190" y="47223"/>
                    <a:pt x="33126" y="47524"/>
                    <a:pt x="33160" y="47819"/>
                  </a:cubicBezTo>
                  <a:cubicBezTo>
                    <a:pt x="33180" y="48009"/>
                    <a:pt x="33218" y="48192"/>
                    <a:pt x="33285" y="48371"/>
                  </a:cubicBezTo>
                  <a:cubicBezTo>
                    <a:pt x="33322" y="48466"/>
                    <a:pt x="33363" y="48561"/>
                    <a:pt x="33407" y="48659"/>
                  </a:cubicBezTo>
                  <a:cubicBezTo>
                    <a:pt x="33604" y="49082"/>
                    <a:pt x="33929" y="49424"/>
                    <a:pt x="34298" y="49698"/>
                  </a:cubicBezTo>
                  <a:cubicBezTo>
                    <a:pt x="34494" y="49844"/>
                    <a:pt x="34738" y="49949"/>
                    <a:pt x="34971" y="50027"/>
                  </a:cubicBezTo>
                  <a:cubicBezTo>
                    <a:pt x="35154" y="50088"/>
                    <a:pt x="35337" y="50132"/>
                    <a:pt x="35530" y="50159"/>
                  </a:cubicBezTo>
                  <a:cubicBezTo>
                    <a:pt x="35682" y="50183"/>
                    <a:pt x="35838" y="50193"/>
                    <a:pt x="35990" y="50197"/>
                  </a:cubicBezTo>
                  <a:cubicBezTo>
                    <a:pt x="36009" y="50197"/>
                    <a:pt x="36027" y="50197"/>
                    <a:pt x="36045" y="50197"/>
                  </a:cubicBezTo>
                  <a:cubicBezTo>
                    <a:pt x="36253" y="50197"/>
                    <a:pt x="36458" y="50180"/>
                    <a:pt x="36661" y="50149"/>
                  </a:cubicBezTo>
                  <a:cubicBezTo>
                    <a:pt x="37040" y="50088"/>
                    <a:pt x="37409" y="50003"/>
                    <a:pt x="37769" y="49871"/>
                  </a:cubicBezTo>
                  <a:cubicBezTo>
                    <a:pt x="37948" y="49807"/>
                    <a:pt x="38120" y="49706"/>
                    <a:pt x="38286" y="49617"/>
                  </a:cubicBezTo>
                  <a:cubicBezTo>
                    <a:pt x="38385" y="49559"/>
                    <a:pt x="38483" y="49503"/>
                    <a:pt x="38581" y="49448"/>
                  </a:cubicBezTo>
                  <a:cubicBezTo>
                    <a:pt x="38639" y="49414"/>
                    <a:pt x="38700" y="49381"/>
                    <a:pt x="38757" y="49346"/>
                  </a:cubicBezTo>
                  <a:cubicBezTo>
                    <a:pt x="39069" y="49160"/>
                    <a:pt x="39383" y="48978"/>
                    <a:pt x="39668" y="48754"/>
                  </a:cubicBezTo>
                  <a:cubicBezTo>
                    <a:pt x="39969" y="48520"/>
                    <a:pt x="40240" y="48246"/>
                    <a:pt x="40497" y="47968"/>
                  </a:cubicBezTo>
                  <a:cubicBezTo>
                    <a:pt x="40988" y="47440"/>
                    <a:pt x="41348" y="46817"/>
                    <a:pt x="41720" y="46207"/>
                  </a:cubicBezTo>
                  <a:cubicBezTo>
                    <a:pt x="41910" y="45906"/>
                    <a:pt x="42065" y="45588"/>
                    <a:pt x="42204" y="45256"/>
                  </a:cubicBezTo>
                  <a:cubicBezTo>
                    <a:pt x="42299" y="45022"/>
                    <a:pt x="42397" y="44789"/>
                    <a:pt x="42468" y="44548"/>
                  </a:cubicBezTo>
                  <a:cubicBezTo>
                    <a:pt x="42488" y="44721"/>
                    <a:pt x="42509" y="44891"/>
                    <a:pt x="42523" y="45063"/>
                  </a:cubicBezTo>
                  <a:cubicBezTo>
                    <a:pt x="42532" y="45202"/>
                    <a:pt x="42536" y="45341"/>
                    <a:pt x="42540" y="45476"/>
                  </a:cubicBezTo>
                  <a:cubicBezTo>
                    <a:pt x="42543" y="45655"/>
                    <a:pt x="42543" y="45835"/>
                    <a:pt x="42532" y="46015"/>
                  </a:cubicBezTo>
                  <a:lnTo>
                    <a:pt x="42532" y="46096"/>
                  </a:lnTo>
                  <a:cubicBezTo>
                    <a:pt x="42526" y="46235"/>
                    <a:pt x="42519" y="46377"/>
                    <a:pt x="42523" y="46516"/>
                  </a:cubicBezTo>
                  <a:cubicBezTo>
                    <a:pt x="42523" y="46695"/>
                    <a:pt x="42519" y="46874"/>
                    <a:pt x="42523" y="47054"/>
                  </a:cubicBezTo>
                  <a:cubicBezTo>
                    <a:pt x="42529" y="47234"/>
                    <a:pt x="42543" y="47410"/>
                    <a:pt x="42553" y="47589"/>
                  </a:cubicBezTo>
                  <a:cubicBezTo>
                    <a:pt x="42573" y="47951"/>
                    <a:pt x="42549" y="48314"/>
                    <a:pt x="42540" y="48673"/>
                  </a:cubicBezTo>
                  <a:cubicBezTo>
                    <a:pt x="42532" y="49025"/>
                    <a:pt x="42536" y="49370"/>
                    <a:pt x="42515" y="49719"/>
                  </a:cubicBezTo>
                  <a:cubicBezTo>
                    <a:pt x="42499" y="49889"/>
                    <a:pt x="42468" y="50054"/>
                    <a:pt x="42445" y="50223"/>
                  </a:cubicBezTo>
                  <a:cubicBezTo>
                    <a:pt x="42390" y="50583"/>
                    <a:pt x="42329" y="50941"/>
                    <a:pt x="42265" y="51300"/>
                  </a:cubicBezTo>
                  <a:cubicBezTo>
                    <a:pt x="42174" y="51720"/>
                    <a:pt x="42062" y="52133"/>
                    <a:pt x="41926" y="52543"/>
                  </a:cubicBezTo>
                  <a:cubicBezTo>
                    <a:pt x="41812" y="52855"/>
                    <a:pt x="41690" y="53166"/>
                    <a:pt x="41564" y="53474"/>
                  </a:cubicBezTo>
                  <a:cubicBezTo>
                    <a:pt x="41439" y="53772"/>
                    <a:pt x="41300" y="54066"/>
                    <a:pt x="41158" y="54358"/>
                  </a:cubicBezTo>
                  <a:cubicBezTo>
                    <a:pt x="41154" y="54365"/>
                    <a:pt x="41151" y="54371"/>
                    <a:pt x="41151" y="54379"/>
                  </a:cubicBezTo>
                  <a:lnTo>
                    <a:pt x="41151" y="54371"/>
                  </a:lnTo>
                  <a:cubicBezTo>
                    <a:pt x="41087" y="54500"/>
                    <a:pt x="41016" y="54629"/>
                    <a:pt x="40944" y="54757"/>
                  </a:cubicBezTo>
                  <a:cubicBezTo>
                    <a:pt x="40870" y="54896"/>
                    <a:pt x="40799" y="55035"/>
                    <a:pt x="40724" y="55171"/>
                  </a:cubicBezTo>
                  <a:cubicBezTo>
                    <a:pt x="40646" y="55309"/>
                    <a:pt x="40569" y="55448"/>
                    <a:pt x="40494" y="55590"/>
                  </a:cubicBezTo>
                  <a:cubicBezTo>
                    <a:pt x="40285" y="55987"/>
                    <a:pt x="40064" y="56379"/>
                    <a:pt x="39824" y="56759"/>
                  </a:cubicBezTo>
                  <a:cubicBezTo>
                    <a:pt x="39583" y="57104"/>
                    <a:pt x="39319" y="57433"/>
                    <a:pt x="39048" y="57751"/>
                  </a:cubicBezTo>
                  <a:cubicBezTo>
                    <a:pt x="39025" y="57778"/>
                    <a:pt x="39005" y="57805"/>
                    <a:pt x="38984" y="57828"/>
                  </a:cubicBezTo>
                  <a:cubicBezTo>
                    <a:pt x="38940" y="57876"/>
                    <a:pt x="38896" y="57920"/>
                    <a:pt x="38852" y="57964"/>
                  </a:cubicBezTo>
                  <a:cubicBezTo>
                    <a:pt x="38862" y="57900"/>
                    <a:pt x="38869" y="57836"/>
                    <a:pt x="38875" y="57767"/>
                  </a:cubicBezTo>
                  <a:lnTo>
                    <a:pt x="38875" y="57751"/>
                  </a:lnTo>
                  <a:cubicBezTo>
                    <a:pt x="38879" y="57670"/>
                    <a:pt x="38889" y="57584"/>
                    <a:pt x="38886" y="57500"/>
                  </a:cubicBezTo>
                  <a:cubicBezTo>
                    <a:pt x="38886" y="57415"/>
                    <a:pt x="38869" y="57328"/>
                    <a:pt x="38858" y="57239"/>
                  </a:cubicBezTo>
                  <a:cubicBezTo>
                    <a:pt x="38849" y="57131"/>
                    <a:pt x="38842" y="57026"/>
                    <a:pt x="38828" y="56918"/>
                  </a:cubicBezTo>
                  <a:cubicBezTo>
                    <a:pt x="38818" y="56830"/>
                    <a:pt x="38797" y="56742"/>
                    <a:pt x="38774" y="56657"/>
                  </a:cubicBezTo>
                  <a:cubicBezTo>
                    <a:pt x="38767" y="56609"/>
                    <a:pt x="38757" y="56559"/>
                    <a:pt x="38747" y="56512"/>
                  </a:cubicBezTo>
                  <a:cubicBezTo>
                    <a:pt x="38744" y="56481"/>
                    <a:pt x="38740" y="56451"/>
                    <a:pt x="38733" y="56423"/>
                  </a:cubicBezTo>
                  <a:cubicBezTo>
                    <a:pt x="38706" y="56329"/>
                    <a:pt x="38672" y="56237"/>
                    <a:pt x="38628" y="56153"/>
                  </a:cubicBezTo>
                  <a:cubicBezTo>
                    <a:pt x="38615" y="56126"/>
                    <a:pt x="38594" y="56101"/>
                    <a:pt x="38581" y="56078"/>
                  </a:cubicBezTo>
                  <a:cubicBezTo>
                    <a:pt x="38533" y="56000"/>
                    <a:pt x="38483" y="55923"/>
                    <a:pt x="38432" y="55845"/>
                  </a:cubicBezTo>
                  <a:cubicBezTo>
                    <a:pt x="38411" y="55814"/>
                    <a:pt x="38395" y="55787"/>
                    <a:pt x="38378" y="55756"/>
                  </a:cubicBezTo>
                  <a:cubicBezTo>
                    <a:pt x="38350" y="55736"/>
                    <a:pt x="38330" y="55712"/>
                    <a:pt x="38307" y="55685"/>
                  </a:cubicBezTo>
                  <a:lnTo>
                    <a:pt x="38307" y="55685"/>
                  </a:lnTo>
                  <a:cubicBezTo>
                    <a:pt x="38310" y="55685"/>
                    <a:pt x="38310" y="55689"/>
                    <a:pt x="38314" y="55692"/>
                  </a:cubicBezTo>
                  <a:cubicBezTo>
                    <a:pt x="38269" y="55638"/>
                    <a:pt x="38225" y="55587"/>
                    <a:pt x="38178" y="55540"/>
                  </a:cubicBezTo>
                  <a:lnTo>
                    <a:pt x="38178" y="55540"/>
                  </a:lnTo>
                  <a:cubicBezTo>
                    <a:pt x="38185" y="55546"/>
                    <a:pt x="38188" y="55550"/>
                    <a:pt x="38195" y="55557"/>
                  </a:cubicBezTo>
                  <a:cubicBezTo>
                    <a:pt x="38100" y="55455"/>
                    <a:pt x="38002" y="55357"/>
                    <a:pt x="37908" y="55259"/>
                  </a:cubicBezTo>
                  <a:lnTo>
                    <a:pt x="37847" y="55198"/>
                  </a:lnTo>
                  <a:cubicBezTo>
                    <a:pt x="37826" y="55181"/>
                    <a:pt x="37802" y="55164"/>
                    <a:pt x="37782" y="55146"/>
                  </a:cubicBezTo>
                  <a:cubicBezTo>
                    <a:pt x="37684" y="55073"/>
                    <a:pt x="37592" y="54995"/>
                    <a:pt x="37501" y="54913"/>
                  </a:cubicBezTo>
                  <a:cubicBezTo>
                    <a:pt x="37487" y="54907"/>
                    <a:pt x="37481" y="54899"/>
                    <a:pt x="37467" y="54896"/>
                  </a:cubicBezTo>
                  <a:cubicBezTo>
                    <a:pt x="37294" y="54808"/>
                    <a:pt x="37111" y="54740"/>
                    <a:pt x="36918" y="54687"/>
                  </a:cubicBezTo>
                  <a:cubicBezTo>
                    <a:pt x="36756" y="54639"/>
                    <a:pt x="36583" y="54608"/>
                    <a:pt x="36417" y="54578"/>
                  </a:cubicBezTo>
                  <a:cubicBezTo>
                    <a:pt x="36265" y="54554"/>
                    <a:pt x="36112" y="54534"/>
                    <a:pt x="35960" y="54524"/>
                  </a:cubicBezTo>
                  <a:cubicBezTo>
                    <a:pt x="35889" y="54519"/>
                    <a:pt x="35816" y="54516"/>
                    <a:pt x="35743" y="54516"/>
                  </a:cubicBezTo>
                  <a:cubicBezTo>
                    <a:pt x="35615" y="54516"/>
                    <a:pt x="35487" y="54525"/>
                    <a:pt x="35364" y="54544"/>
                  </a:cubicBezTo>
                  <a:cubicBezTo>
                    <a:pt x="35114" y="54582"/>
                    <a:pt x="34876" y="54666"/>
                    <a:pt x="34653" y="54785"/>
                  </a:cubicBezTo>
                  <a:cubicBezTo>
                    <a:pt x="34365" y="54937"/>
                    <a:pt x="34098" y="55126"/>
                    <a:pt x="33851" y="55340"/>
                  </a:cubicBezTo>
                  <a:cubicBezTo>
                    <a:pt x="33702" y="55468"/>
                    <a:pt x="33573" y="55618"/>
                    <a:pt x="33444" y="55763"/>
                  </a:cubicBezTo>
                  <a:cubicBezTo>
                    <a:pt x="33319" y="55906"/>
                    <a:pt x="33197" y="56051"/>
                    <a:pt x="33092" y="56207"/>
                  </a:cubicBezTo>
                  <a:cubicBezTo>
                    <a:pt x="32882" y="56508"/>
                    <a:pt x="32686" y="56820"/>
                    <a:pt x="32520" y="57145"/>
                  </a:cubicBezTo>
                  <a:cubicBezTo>
                    <a:pt x="32418" y="57341"/>
                    <a:pt x="32337" y="57544"/>
                    <a:pt x="32255" y="57751"/>
                  </a:cubicBezTo>
                  <a:cubicBezTo>
                    <a:pt x="32208" y="57876"/>
                    <a:pt x="32161" y="58001"/>
                    <a:pt x="32117" y="58127"/>
                  </a:cubicBezTo>
                  <a:cubicBezTo>
                    <a:pt x="32056" y="58289"/>
                    <a:pt x="31999" y="58455"/>
                    <a:pt x="31944" y="58617"/>
                  </a:cubicBezTo>
                  <a:cubicBezTo>
                    <a:pt x="31938" y="58641"/>
                    <a:pt x="31927" y="58661"/>
                    <a:pt x="31921" y="58682"/>
                  </a:cubicBezTo>
                  <a:cubicBezTo>
                    <a:pt x="31863" y="58858"/>
                    <a:pt x="31833" y="59044"/>
                    <a:pt x="31802" y="59227"/>
                  </a:cubicBezTo>
                  <a:cubicBezTo>
                    <a:pt x="31768" y="59420"/>
                    <a:pt x="31748" y="59610"/>
                    <a:pt x="31738" y="59803"/>
                  </a:cubicBezTo>
                  <a:cubicBezTo>
                    <a:pt x="31727" y="59958"/>
                    <a:pt x="31724" y="60111"/>
                    <a:pt x="31724" y="60266"/>
                  </a:cubicBezTo>
                  <a:cubicBezTo>
                    <a:pt x="31727" y="60622"/>
                    <a:pt x="31775" y="60977"/>
                    <a:pt x="31897" y="61313"/>
                  </a:cubicBezTo>
                  <a:cubicBezTo>
                    <a:pt x="31639" y="61401"/>
                    <a:pt x="31396" y="61523"/>
                    <a:pt x="31138" y="61614"/>
                  </a:cubicBezTo>
                  <a:cubicBezTo>
                    <a:pt x="30844" y="61723"/>
                    <a:pt x="30542" y="61824"/>
                    <a:pt x="30241" y="61916"/>
                  </a:cubicBezTo>
                  <a:cubicBezTo>
                    <a:pt x="29930" y="62007"/>
                    <a:pt x="29614" y="62074"/>
                    <a:pt x="29297" y="62146"/>
                  </a:cubicBezTo>
                  <a:cubicBezTo>
                    <a:pt x="28984" y="62217"/>
                    <a:pt x="28670" y="62282"/>
                    <a:pt x="28355" y="62335"/>
                  </a:cubicBezTo>
                  <a:cubicBezTo>
                    <a:pt x="27948" y="62396"/>
                    <a:pt x="27542" y="62457"/>
                    <a:pt x="27132" y="62474"/>
                  </a:cubicBezTo>
                  <a:cubicBezTo>
                    <a:pt x="26709" y="62491"/>
                    <a:pt x="26290" y="62518"/>
                    <a:pt x="25866" y="62538"/>
                  </a:cubicBezTo>
                  <a:cubicBezTo>
                    <a:pt x="25751" y="62541"/>
                    <a:pt x="25635" y="62541"/>
                    <a:pt x="25519" y="62541"/>
                  </a:cubicBezTo>
                  <a:cubicBezTo>
                    <a:pt x="25046" y="62541"/>
                    <a:pt x="24572" y="62527"/>
                    <a:pt x="24099" y="62518"/>
                  </a:cubicBezTo>
                  <a:cubicBezTo>
                    <a:pt x="23800" y="62515"/>
                    <a:pt x="23503" y="62512"/>
                    <a:pt x="23205" y="62495"/>
                  </a:cubicBezTo>
                  <a:cubicBezTo>
                    <a:pt x="22934" y="62478"/>
                    <a:pt x="22660" y="62444"/>
                    <a:pt x="22389" y="62420"/>
                  </a:cubicBezTo>
                  <a:cubicBezTo>
                    <a:pt x="22189" y="62396"/>
                    <a:pt x="21989" y="62366"/>
                    <a:pt x="21789" y="62329"/>
                  </a:cubicBezTo>
                  <a:cubicBezTo>
                    <a:pt x="21600" y="62291"/>
                    <a:pt x="21406" y="62251"/>
                    <a:pt x="21217" y="62213"/>
                  </a:cubicBezTo>
                  <a:cubicBezTo>
                    <a:pt x="20814" y="62132"/>
                    <a:pt x="20404" y="62082"/>
                    <a:pt x="20001" y="62001"/>
                  </a:cubicBezTo>
                  <a:cubicBezTo>
                    <a:pt x="19826" y="61946"/>
                    <a:pt x="19649" y="61885"/>
                    <a:pt x="19476" y="61821"/>
                  </a:cubicBezTo>
                  <a:cubicBezTo>
                    <a:pt x="19348" y="61766"/>
                    <a:pt x="19223" y="61713"/>
                    <a:pt x="19094" y="61672"/>
                  </a:cubicBezTo>
                  <a:cubicBezTo>
                    <a:pt x="18965" y="61624"/>
                    <a:pt x="18837" y="61587"/>
                    <a:pt x="18704" y="61550"/>
                  </a:cubicBezTo>
                  <a:cubicBezTo>
                    <a:pt x="18701" y="61546"/>
                    <a:pt x="18695" y="61546"/>
                    <a:pt x="18691" y="61543"/>
                  </a:cubicBezTo>
                  <a:lnTo>
                    <a:pt x="18695" y="61543"/>
                  </a:lnTo>
                  <a:cubicBezTo>
                    <a:pt x="18782" y="61374"/>
                    <a:pt x="18860" y="61198"/>
                    <a:pt x="18921" y="61015"/>
                  </a:cubicBezTo>
                  <a:cubicBezTo>
                    <a:pt x="18965" y="60880"/>
                    <a:pt x="19006" y="60744"/>
                    <a:pt x="19033" y="60605"/>
                  </a:cubicBezTo>
                  <a:cubicBezTo>
                    <a:pt x="19067" y="60433"/>
                    <a:pt x="19063" y="60257"/>
                    <a:pt x="19046" y="60080"/>
                  </a:cubicBezTo>
                  <a:cubicBezTo>
                    <a:pt x="19040" y="59999"/>
                    <a:pt x="19033" y="59918"/>
                    <a:pt x="19023" y="59833"/>
                  </a:cubicBezTo>
                  <a:cubicBezTo>
                    <a:pt x="19009" y="59728"/>
                    <a:pt x="18996" y="59623"/>
                    <a:pt x="18972" y="59522"/>
                  </a:cubicBezTo>
                  <a:cubicBezTo>
                    <a:pt x="18928" y="59346"/>
                    <a:pt x="18881" y="59169"/>
                    <a:pt x="18820" y="58997"/>
                  </a:cubicBezTo>
                  <a:cubicBezTo>
                    <a:pt x="18782" y="58899"/>
                    <a:pt x="18742" y="58800"/>
                    <a:pt x="18704" y="58702"/>
                  </a:cubicBezTo>
                  <a:cubicBezTo>
                    <a:pt x="18610" y="58465"/>
                    <a:pt x="18512" y="58228"/>
                    <a:pt x="18400" y="58001"/>
                  </a:cubicBezTo>
                  <a:cubicBezTo>
                    <a:pt x="18359" y="57917"/>
                    <a:pt x="18315" y="57832"/>
                    <a:pt x="18265" y="57751"/>
                  </a:cubicBezTo>
                  <a:cubicBezTo>
                    <a:pt x="18224" y="57683"/>
                    <a:pt x="18180" y="57612"/>
                    <a:pt x="18135" y="57544"/>
                  </a:cubicBezTo>
                  <a:cubicBezTo>
                    <a:pt x="18034" y="57392"/>
                    <a:pt x="17929" y="57239"/>
                    <a:pt x="17824" y="57094"/>
                  </a:cubicBezTo>
                  <a:cubicBezTo>
                    <a:pt x="17713" y="56945"/>
                    <a:pt x="17601" y="56799"/>
                    <a:pt x="17462" y="56674"/>
                  </a:cubicBezTo>
                  <a:cubicBezTo>
                    <a:pt x="17337" y="56556"/>
                    <a:pt x="17205" y="56443"/>
                    <a:pt x="17076" y="56329"/>
                  </a:cubicBezTo>
                  <a:cubicBezTo>
                    <a:pt x="16944" y="56210"/>
                    <a:pt x="16808" y="56088"/>
                    <a:pt x="16669" y="55979"/>
                  </a:cubicBezTo>
                  <a:cubicBezTo>
                    <a:pt x="16530" y="55871"/>
                    <a:pt x="16358" y="55821"/>
                    <a:pt x="16199" y="55753"/>
                  </a:cubicBezTo>
                  <a:cubicBezTo>
                    <a:pt x="16067" y="55689"/>
                    <a:pt x="15938" y="55618"/>
                    <a:pt x="15803" y="55570"/>
                  </a:cubicBezTo>
                  <a:cubicBezTo>
                    <a:pt x="15661" y="55516"/>
                    <a:pt x="15505" y="55492"/>
                    <a:pt x="15359" y="55462"/>
                  </a:cubicBezTo>
                  <a:cubicBezTo>
                    <a:pt x="15234" y="55438"/>
                    <a:pt x="15116" y="55418"/>
                    <a:pt x="14990" y="55415"/>
                  </a:cubicBezTo>
                  <a:cubicBezTo>
                    <a:pt x="14902" y="55411"/>
                    <a:pt x="14814" y="55411"/>
                    <a:pt x="14726" y="55407"/>
                  </a:cubicBezTo>
                  <a:cubicBezTo>
                    <a:pt x="14717" y="55407"/>
                    <a:pt x="14708" y="55407"/>
                    <a:pt x="14700" y="55407"/>
                  </a:cubicBezTo>
                  <a:cubicBezTo>
                    <a:pt x="14547" y="55407"/>
                    <a:pt x="14402" y="55433"/>
                    <a:pt x="14255" y="55468"/>
                  </a:cubicBezTo>
                  <a:cubicBezTo>
                    <a:pt x="14216" y="55479"/>
                    <a:pt x="14179" y="55490"/>
                    <a:pt x="14141" y="55501"/>
                  </a:cubicBezTo>
                  <a:lnTo>
                    <a:pt x="14141" y="55501"/>
                  </a:lnTo>
                  <a:cubicBezTo>
                    <a:pt x="14116" y="55507"/>
                    <a:pt x="14089" y="55513"/>
                    <a:pt x="14066" y="55519"/>
                  </a:cubicBezTo>
                  <a:cubicBezTo>
                    <a:pt x="14062" y="55519"/>
                    <a:pt x="14062" y="55523"/>
                    <a:pt x="14062" y="55523"/>
                  </a:cubicBezTo>
                  <a:lnTo>
                    <a:pt x="14059" y="55523"/>
                  </a:lnTo>
                  <a:cubicBezTo>
                    <a:pt x="14039" y="55523"/>
                    <a:pt x="14022" y="55526"/>
                    <a:pt x="14005" y="55526"/>
                  </a:cubicBezTo>
                  <a:cubicBezTo>
                    <a:pt x="13991" y="55523"/>
                    <a:pt x="13978" y="55519"/>
                    <a:pt x="13961" y="55519"/>
                  </a:cubicBezTo>
                  <a:cubicBezTo>
                    <a:pt x="13940" y="55523"/>
                    <a:pt x="13923" y="55529"/>
                    <a:pt x="13903" y="55532"/>
                  </a:cubicBezTo>
                  <a:cubicBezTo>
                    <a:pt x="13910" y="55532"/>
                    <a:pt x="13917" y="55529"/>
                    <a:pt x="13923" y="55529"/>
                  </a:cubicBezTo>
                  <a:cubicBezTo>
                    <a:pt x="13808" y="55560"/>
                    <a:pt x="13690" y="55598"/>
                    <a:pt x="13571" y="55624"/>
                  </a:cubicBezTo>
                  <a:cubicBezTo>
                    <a:pt x="13537" y="55631"/>
                    <a:pt x="13500" y="55641"/>
                    <a:pt x="13463" y="55648"/>
                  </a:cubicBezTo>
                  <a:lnTo>
                    <a:pt x="13463" y="55651"/>
                  </a:lnTo>
                  <a:cubicBezTo>
                    <a:pt x="13290" y="55712"/>
                    <a:pt x="13128" y="55793"/>
                    <a:pt x="12975" y="55902"/>
                  </a:cubicBezTo>
                  <a:cubicBezTo>
                    <a:pt x="12823" y="56014"/>
                    <a:pt x="12684" y="56132"/>
                    <a:pt x="12545" y="56261"/>
                  </a:cubicBezTo>
                  <a:cubicBezTo>
                    <a:pt x="12451" y="56349"/>
                    <a:pt x="12362" y="56454"/>
                    <a:pt x="12278" y="56556"/>
                  </a:cubicBezTo>
                  <a:cubicBezTo>
                    <a:pt x="12248" y="56593"/>
                    <a:pt x="12214" y="56630"/>
                    <a:pt x="12187" y="56670"/>
                  </a:cubicBezTo>
                  <a:cubicBezTo>
                    <a:pt x="12071" y="56823"/>
                    <a:pt x="11970" y="56989"/>
                    <a:pt x="11878" y="57155"/>
                  </a:cubicBezTo>
                  <a:cubicBezTo>
                    <a:pt x="11776" y="57334"/>
                    <a:pt x="11668" y="57517"/>
                    <a:pt x="11601" y="57706"/>
                  </a:cubicBezTo>
                  <a:cubicBezTo>
                    <a:pt x="11598" y="57723"/>
                    <a:pt x="11593" y="57737"/>
                    <a:pt x="11590" y="57751"/>
                  </a:cubicBezTo>
                  <a:cubicBezTo>
                    <a:pt x="11567" y="57819"/>
                    <a:pt x="11550" y="57886"/>
                    <a:pt x="11537" y="57954"/>
                  </a:cubicBezTo>
                  <a:cubicBezTo>
                    <a:pt x="11479" y="57886"/>
                    <a:pt x="11421" y="57819"/>
                    <a:pt x="11360" y="57751"/>
                  </a:cubicBezTo>
                  <a:cubicBezTo>
                    <a:pt x="11306" y="57690"/>
                    <a:pt x="11252" y="57625"/>
                    <a:pt x="11194" y="57561"/>
                  </a:cubicBezTo>
                  <a:lnTo>
                    <a:pt x="11194" y="57561"/>
                  </a:lnTo>
                  <a:cubicBezTo>
                    <a:pt x="11196" y="57565"/>
                    <a:pt x="11198" y="57567"/>
                    <a:pt x="11199" y="57569"/>
                  </a:cubicBezTo>
                  <a:lnTo>
                    <a:pt x="11199" y="57569"/>
                  </a:lnTo>
                  <a:cubicBezTo>
                    <a:pt x="11062" y="57418"/>
                    <a:pt x="10929" y="57262"/>
                    <a:pt x="10805" y="57097"/>
                  </a:cubicBezTo>
                  <a:cubicBezTo>
                    <a:pt x="10673" y="56911"/>
                    <a:pt x="10537" y="56725"/>
                    <a:pt x="10402" y="56539"/>
                  </a:cubicBezTo>
                  <a:cubicBezTo>
                    <a:pt x="10175" y="56183"/>
                    <a:pt x="9965" y="55817"/>
                    <a:pt x="9765" y="55448"/>
                  </a:cubicBezTo>
                  <a:lnTo>
                    <a:pt x="9765" y="55448"/>
                  </a:lnTo>
                  <a:cubicBezTo>
                    <a:pt x="9772" y="55462"/>
                    <a:pt x="9779" y="55476"/>
                    <a:pt x="9785" y="55489"/>
                  </a:cubicBezTo>
                  <a:cubicBezTo>
                    <a:pt x="9721" y="55367"/>
                    <a:pt x="9657" y="55242"/>
                    <a:pt x="9593" y="55116"/>
                  </a:cubicBezTo>
                  <a:cubicBezTo>
                    <a:pt x="9447" y="54835"/>
                    <a:pt x="9305" y="54554"/>
                    <a:pt x="9173" y="54270"/>
                  </a:cubicBezTo>
                  <a:cubicBezTo>
                    <a:pt x="9082" y="54070"/>
                    <a:pt x="9004" y="53867"/>
                    <a:pt x="8926" y="53660"/>
                  </a:cubicBezTo>
                  <a:cubicBezTo>
                    <a:pt x="8847" y="53454"/>
                    <a:pt x="8766" y="53251"/>
                    <a:pt x="8682" y="53044"/>
                  </a:cubicBezTo>
                  <a:cubicBezTo>
                    <a:pt x="8635" y="52908"/>
                    <a:pt x="8591" y="52777"/>
                    <a:pt x="8550" y="52641"/>
                  </a:cubicBezTo>
                  <a:cubicBezTo>
                    <a:pt x="8522" y="52533"/>
                    <a:pt x="8496" y="52424"/>
                    <a:pt x="8472" y="52313"/>
                  </a:cubicBezTo>
                  <a:cubicBezTo>
                    <a:pt x="8448" y="52194"/>
                    <a:pt x="8435" y="52072"/>
                    <a:pt x="8418" y="51954"/>
                  </a:cubicBezTo>
                  <a:cubicBezTo>
                    <a:pt x="8388" y="51764"/>
                    <a:pt x="8353" y="51575"/>
                    <a:pt x="8333" y="51385"/>
                  </a:cubicBezTo>
                  <a:cubicBezTo>
                    <a:pt x="8292" y="51063"/>
                    <a:pt x="8241" y="50742"/>
                    <a:pt x="8205" y="50420"/>
                  </a:cubicBezTo>
                  <a:cubicBezTo>
                    <a:pt x="8184" y="50040"/>
                    <a:pt x="8171" y="49665"/>
                    <a:pt x="8160" y="49286"/>
                  </a:cubicBezTo>
                  <a:cubicBezTo>
                    <a:pt x="8150" y="48909"/>
                    <a:pt x="8136" y="48534"/>
                    <a:pt x="8144" y="48158"/>
                  </a:cubicBezTo>
                  <a:cubicBezTo>
                    <a:pt x="8171" y="47748"/>
                    <a:pt x="8221" y="47342"/>
                    <a:pt x="8262" y="46932"/>
                  </a:cubicBezTo>
                  <a:cubicBezTo>
                    <a:pt x="8299" y="46540"/>
                    <a:pt x="8357" y="46146"/>
                    <a:pt x="8418" y="45757"/>
                  </a:cubicBezTo>
                  <a:cubicBezTo>
                    <a:pt x="8441" y="45632"/>
                    <a:pt x="8465" y="45507"/>
                    <a:pt x="8499" y="45385"/>
                  </a:cubicBezTo>
                  <a:cubicBezTo>
                    <a:pt x="8526" y="45260"/>
                    <a:pt x="8566" y="45138"/>
                    <a:pt x="8604" y="45016"/>
                  </a:cubicBezTo>
                  <a:cubicBezTo>
                    <a:pt x="8682" y="44752"/>
                    <a:pt x="8756" y="44488"/>
                    <a:pt x="8834" y="44223"/>
                  </a:cubicBezTo>
                  <a:cubicBezTo>
                    <a:pt x="8838" y="44216"/>
                    <a:pt x="8841" y="44206"/>
                    <a:pt x="8844" y="44200"/>
                  </a:cubicBezTo>
                  <a:cubicBezTo>
                    <a:pt x="8865" y="44132"/>
                    <a:pt x="8885" y="44064"/>
                    <a:pt x="8908" y="44000"/>
                  </a:cubicBezTo>
                  <a:cubicBezTo>
                    <a:pt x="8912" y="44000"/>
                    <a:pt x="8919" y="44000"/>
                    <a:pt x="8926" y="43997"/>
                  </a:cubicBezTo>
                  <a:cubicBezTo>
                    <a:pt x="8943" y="43946"/>
                    <a:pt x="8960" y="43898"/>
                    <a:pt x="8980" y="43847"/>
                  </a:cubicBezTo>
                  <a:cubicBezTo>
                    <a:pt x="8993" y="43807"/>
                    <a:pt x="9010" y="43766"/>
                    <a:pt x="9024" y="43725"/>
                  </a:cubicBezTo>
                  <a:cubicBezTo>
                    <a:pt x="9034" y="43698"/>
                    <a:pt x="9041" y="43672"/>
                    <a:pt x="9051" y="43644"/>
                  </a:cubicBezTo>
                  <a:cubicBezTo>
                    <a:pt x="9051" y="43644"/>
                    <a:pt x="9051" y="43641"/>
                    <a:pt x="9054" y="43638"/>
                  </a:cubicBezTo>
                  <a:cubicBezTo>
                    <a:pt x="9054" y="43634"/>
                    <a:pt x="9058" y="43631"/>
                    <a:pt x="9058" y="43624"/>
                  </a:cubicBezTo>
                  <a:cubicBezTo>
                    <a:pt x="9078" y="43566"/>
                    <a:pt x="9095" y="43512"/>
                    <a:pt x="9115" y="43455"/>
                  </a:cubicBezTo>
                  <a:lnTo>
                    <a:pt x="9115" y="43448"/>
                  </a:lnTo>
                  <a:cubicBezTo>
                    <a:pt x="9119" y="43444"/>
                    <a:pt x="9119" y="43444"/>
                    <a:pt x="9119" y="43441"/>
                  </a:cubicBezTo>
                  <a:lnTo>
                    <a:pt x="9119" y="43438"/>
                  </a:lnTo>
                  <a:cubicBezTo>
                    <a:pt x="9203" y="43194"/>
                    <a:pt x="9302" y="42953"/>
                    <a:pt x="9410" y="42720"/>
                  </a:cubicBezTo>
                  <a:cubicBezTo>
                    <a:pt x="9471" y="42584"/>
                    <a:pt x="9535" y="42449"/>
                    <a:pt x="9602" y="42314"/>
                  </a:cubicBezTo>
                  <a:cubicBezTo>
                    <a:pt x="9623" y="42270"/>
                    <a:pt x="9643" y="42229"/>
                    <a:pt x="9667" y="42189"/>
                  </a:cubicBezTo>
                  <a:cubicBezTo>
                    <a:pt x="9715" y="42080"/>
                    <a:pt x="9765" y="41972"/>
                    <a:pt x="9816" y="41867"/>
                  </a:cubicBezTo>
                  <a:cubicBezTo>
                    <a:pt x="10121" y="41267"/>
                    <a:pt x="10483" y="40705"/>
                    <a:pt x="10856" y="40150"/>
                  </a:cubicBezTo>
                  <a:cubicBezTo>
                    <a:pt x="10862" y="40140"/>
                    <a:pt x="10869" y="40129"/>
                    <a:pt x="10873" y="40123"/>
                  </a:cubicBezTo>
                  <a:lnTo>
                    <a:pt x="10876" y="40119"/>
                  </a:lnTo>
                  <a:cubicBezTo>
                    <a:pt x="10878" y="40117"/>
                    <a:pt x="10879" y="40115"/>
                    <a:pt x="10880" y="40112"/>
                  </a:cubicBezTo>
                  <a:lnTo>
                    <a:pt x="10880" y="40112"/>
                  </a:lnTo>
                  <a:cubicBezTo>
                    <a:pt x="10880" y="40112"/>
                    <a:pt x="10879" y="40112"/>
                    <a:pt x="10879" y="40112"/>
                  </a:cubicBezTo>
                  <a:cubicBezTo>
                    <a:pt x="11137" y="39754"/>
                    <a:pt x="11390" y="39395"/>
                    <a:pt x="11634" y="39026"/>
                  </a:cubicBezTo>
                  <a:cubicBezTo>
                    <a:pt x="11790" y="38805"/>
                    <a:pt x="11963" y="38609"/>
                    <a:pt x="12139" y="38406"/>
                  </a:cubicBezTo>
                  <a:cubicBezTo>
                    <a:pt x="12223" y="38311"/>
                    <a:pt x="12295" y="38206"/>
                    <a:pt x="12370" y="38105"/>
                  </a:cubicBezTo>
                  <a:cubicBezTo>
                    <a:pt x="12437" y="38013"/>
                    <a:pt x="12508" y="37925"/>
                    <a:pt x="12579" y="37841"/>
                  </a:cubicBezTo>
                  <a:cubicBezTo>
                    <a:pt x="12681" y="37732"/>
                    <a:pt x="12782" y="37630"/>
                    <a:pt x="12881" y="37519"/>
                  </a:cubicBezTo>
                  <a:cubicBezTo>
                    <a:pt x="12972" y="37421"/>
                    <a:pt x="13053" y="37316"/>
                    <a:pt x="13138" y="37214"/>
                  </a:cubicBezTo>
                  <a:cubicBezTo>
                    <a:pt x="13219" y="37133"/>
                    <a:pt x="13300" y="37052"/>
                    <a:pt x="13378" y="36967"/>
                  </a:cubicBezTo>
                  <a:cubicBezTo>
                    <a:pt x="13398" y="36943"/>
                    <a:pt x="13422" y="36919"/>
                    <a:pt x="13442" y="36899"/>
                  </a:cubicBezTo>
                  <a:cubicBezTo>
                    <a:pt x="13450" y="36886"/>
                    <a:pt x="13463" y="36872"/>
                    <a:pt x="13473" y="36861"/>
                  </a:cubicBezTo>
                  <a:cubicBezTo>
                    <a:pt x="13493" y="36838"/>
                    <a:pt x="13514" y="36814"/>
                    <a:pt x="13534" y="36791"/>
                  </a:cubicBezTo>
                  <a:cubicBezTo>
                    <a:pt x="13535" y="36791"/>
                    <a:pt x="13536" y="36791"/>
                    <a:pt x="13538" y="36791"/>
                  </a:cubicBezTo>
                  <a:lnTo>
                    <a:pt x="13538" y="36791"/>
                  </a:lnTo>
                  <a:cubicBezTo>
                    <a:pt x="13537" y="36791"/>
                    <a:pt x="13537" y="36791"/>
                    <a:pt x="13537" y="36791"/>
                  </a:cubicBezTo>
                  <a:cubicBezTo>
                    <a:pt x="13537" y="36791"/>
                    <a:pt x="13541" y="36791"/>
                    <a:pt x="13544" y="36788"/>
                  </a:cubicBezTo>
                  <a:lnTo>
                    <a:pt x="13544" y="36788"/>
                  </a:lnTo>
                  <a:cubicBezTo>
                    <a:pt x="13542" y="36790"/>
                    <a:pt x="13540" y="36790"/>
                    <a:pt x="13538" y="36791"/>
                  </a:cubicBezTo>
                  <a:lnTo>
                    <a:pt x="13538" y="36791"/>
                  </a:lnTo>
                  <a:cubicBezTo>
                    <a:pt x="13538" y="36790"/>
                    <a:pt x="13541" y="36788"/>
                    <a:pt x="13544" y="36788"/>
                  </a:cubicBezTo>
                  <a:lnTo>
                    <a:pt x="13544" y="36788"/>
                  </a:lnTo>
                  <a:cubicBezTo>
                    <a:pt x="13544" y="36788"/>
                    <a:pt x="13544" y="36788"/>
                    <a:pt x="13544" y="36788"/>
                  </a:cubicBezTo>
                  <a:cubicBezTo>
                    <a:pt x="13548" y="36788"/>
                    <a:pt x="13548" y="36784"/>
                    <a:pt x="13548" y="36784"/>
                  </a:cubicBezTo>
                  <a:cubicBezTo>
                    <a:pt x="13595" y="36736"/>
                    <a:pt x="13642" y="36686"/>
                    <a:pt x="13690" y="36638"/>
                  </a:cubicBezTo>
                  <a:cubicBezTo>
                    <a:pt x="13698" y="36630"/>
                    <a:pt x="13704" y="36621"/>
                    <a:pt x="13713" y="36612"/>
                  </a:cubicBezTo>
                  <a:lnTo>
                    <a:pt x="13713" y="36612"/>
                  </a:lnTo>
                  <a:cubicBezTo>
                    <a:pt x="13711" y="36614"/>
                    <a:pt x="13709" y="36616"/>
                    <a:pt x="13706" y="36618"/>
                  </a:cubicBezTo>
                  <a:cubicBezTo>
                    <a:pt x="13723" y="36601"/>
                    <a:pt x="13741" y="36581"/>
                    <a:pt x="13761" y="36564"/>
                  </a:cubicBezTo>
                  <a:cubicBezTo>
                    <a:pt x="13795" y="36527"/>
                    <a:pt x="13832" y="36489"/>
                    <a:pt x="13869" y="36449"/>
                  </a:cubicBezTo>
                  <a:cubicBezTo>
                    <a:pt x="13873" y="36445"/>
                    <a:pt x="13869" y="36442"/>
                    <a:pt x="13869" y="36435"/>
                  </a:cubicBezTo>
                  <a:cubicBezTo>
                    <a:pt x="13920" y="36384"/>
                    <a:pt x="13967" y="36337"/>
                    <a:pt x="14015" y="36286"/>
                  </a:cubicBezTo>
                  <a:cubicBezTo>
                    <a:pt x="14130" y="36164"/>
                    <a:pt x="14248" y="36053"/>
                    <a:pt x="14374" y="35944"/>
                  </a:cubicBezTo>
                  <a:cubicBezTo>
                    <a:pt x="14625" y="35728"/>
                    <a:pt x="14851" y="35491"/>
                    <a:pt x="15095" y="35274"/>
                  </a:cubicBezTo>
                  <a:cubicBezTo>
                    <a:pt x="15102" y="35270"/>
                    <a:pt x="15105" y="35267"/>
                    <a:pt x="15108" y="35264"/>
                  </a:cubicBezTo>
                  <a:cubicBezTo>
                    <a:pt x="15112" y="35256"/>
                    <a:pt x="15119" y="35253"/>
                    <a:pt x="15125" y="35247"/>
                  </a:cubicBezTo>
                  <a:lnTo>
                    <a:pt x="15129" y="35243"/>
                  </a:lnTo>
                  <a:lnTo>
                    <a:pt x="15129" y="35243"/>
                  </a:lnTo>
                  <a:cubicBezTo>
                    <a:pt x="15129" y="35244"/>
                    <a:pt x="15129" y="35244"/>
                    <a:pt x="15129" y="35244"/>
                  </a:cubicBezTo>
                  <a:lnTo>
                    <a:pt x="15129" y="35244"/>
                  </a:lnTo>
                  <a:cubicBezTo>
                    <a:pt x="15273" y="35123"/>
                    <a:pt x="15421" y="35002"/>
                    <a:pt x="15559" y="34867"/>
                  </a:cubicBezTo>
                  <a:cubicBezTo>
                    <a:pt x="15701" y="34725"/>
                    <a:pt x="15840" y="34580"/>
                    <a:pt x="15982" y="34434"/>
                  </a:cubicBezTo>
                  <a:cubicBezTo>
                    <a:pt x="16280" y="34139"/>
                    <a:pt x="16575" y="33838"/>
                    <a:pt x="16866" y="33530"/>
                  </a:cubicBezTo>
                  <a:cubicBezTo>
                    <a:pt x="17367" y="32998"/>
                    <a:pt x="17709" y="32348"/>
                    <a:pt x="18071" y="31718"/>
                  </a:cubicBezTo>
                  <a:cubicBezTo>
                    <a:pt x="18387" y="31170"/>
                    <a:pt x="18701" y="30618"/>
                    <a:pt x="19040" y="30083"/>
                  </a:cubicBezTo>
                  <a:cubicBezTo>
                    <a:pt x="19081" y="30022"/>
                    <a:pt x="19118" y="29958"/>
                    <a:pt x="19155" y="29897"/>
                  </a:cubicBezTo>
                  <a:cubicBezTo>
                    <a:pt x="19399" y="29538"/>
                    <a:pt x="19629" y="29175"/>
                    <a:pt x="19866" y="28816"/>
                  </a:cubicBezTo>
                  <a:lnTo>
                    <a:pt x="19866" y="28816"/>
                  </a:lnTo>
                  <a:cubicBezTo>
                    <a:pt x="19856" y="28830"/>
                    <a:pt x="19849" y="28844"/>
                    <a:pt x="19839" y="28853"/>
                  </a:cubicBezTo>
                  <a:cubicBezTo>
                    <a:pt x="19853" y="28836"/>
                    <a:pt x="19862" y="28820"/>
                    <a:pt x="19873" y="28803"/>
                  </a:cubicBezTo>
                  <a:cubicBezTo>
                    <a:pt x="19879" y="28793"/>
                    <a:pt x="19887" y="28786"/>
                    <a:pt x="19890" y="28780"/>
                  </a:cubicBezTo>
                  <a:cubicBezTo>
                    <a:pt x="19903" y="28759"/>
                    <a:pt x="19917" y="28742"/>
                    <a:pt x="19931" y="28722"/>
                  </a:cubicBezTo>
                  <a:cubicBezTo>
                    <a:pt x="19937" y="28715"/>
                    <a:pt x="19940" y="28708"/>
                    <a:pt x="19944" y="28702"/>
                  </a:cubicBezTo>
                  <a:cubicBezTo>
                    <a:pt x="19951" y="28691"/>
                    <a:pt x="19961" y="28678"/>
                    <a:pt x="19968" y="28667"/>
                  </a:cubicBezTo>
                  <a:cubicBezTo>
                    <a:pt x="20117" y="28454"/>
                    <a:pt x="20276" y="28251"/>
                    <a:pt x="20442" y="28048"/>
                  </a:cubicBezTo>
                  <a:cubicBezTo>
                    <a:pt x="20675" y="27800"/>
                    <a:pt x="20926" y="27570"/>
                    <a:pt x="21183" y="27347"/>
                  </a:cubicBezTo>
                  <a:cubicBezTo>
                    <a:pt x="21444" y="27137"/>
                    <a:pt x="21722" y="26947"/>
                    <a:pt x="22000" y="26758"/>
                  </a:cubicBezTo>
                  <a:cubicBezTo>
                    <a:pt x="22108" y="26687"/>
                    <a:pt x="22219" y="26622"/>
                    <a:pt x="22331" y="26558"/>
                  </a:cubicBezTo>
                  <a:cubicBezTo>
                    <a:pt x="22524" y="26470"/>
                    <a:pt x="22724" y="26395"/>
                    <a:pt x="22920" y="26314"/>
                  </a:cubicBezTo>
                  <a:cubicBezTo>
                    <a:pt x="23106" y="26243"/>
                    <a:pt x="23289" y="26168"/>
                    <a:pt x="23479" y="26101"/>
                  </a:cubicBezTo>
                  <a:cubicBezTo>
                    <a:pt x="23706" y="26037"/>
                    <a:pt x="23933" y="25986"/>
                    <a:pt x="24160" y="25935"/>
                  </a:cubicBezTo>
                  <a:cubicBezTo>
                    <a:pt x="24369" y="25887"/>
                    <a:pt x="24580" y="25843"/>
                    <a:pt x="24789" y="25799"/>
                  </a:cubicBezTo>
                  <a:cubicBezTo>
                    <a:pt x="24952" y="25773"/>
                    <a:pt x="25118" y="25756"/>
                    <a:pt x="25284" y="25745"/>
                  </a:cubicBezTo>
                  <a:cubicBezTo>
                    <a:pt x="25583" y="25729"/>
                    <a:pt x="25884" y="25721"/>
                    <a:pt x="26184" y="25721"/>
                  </a:cubicBezTo>
                  <a:close/>
                  <a:moveTo>
                    <a:pt x="24715" y="0"/>
                  </a:moveTo>
                  <a:cubicBezTo>
                    <a:pt x="24432" y="0"/>
                    <a:pt x="24147" y="15"/>
                    <a:pt x="23865" y="27"/>
                  </a:cubicBezTo>
                  <a:cubicBezTo>
                    <a:pt x="23675" y="35"/>
                    <a:pt x="23486" y="52"/>
                    <a:pt x="23293" y="68"/>
                  </a:cubicBezTo>
                  <a:cubicBezTo>
                    <a:pt x="23100" y="82"/>
                    <a:pt x="22903" y="116"/>
                    <a:pt x="22711" y="143"/>
                  </a:cubicBezTo>
                  <a:cubicBezTo>
                    <a:pt x="22534" y="166"/>
                    <a:pt x="22361" y="204"/>
                    <a:pt x="22189" y="238"/>
                  </a:cubicBezTo>
                  <a:cubicBezTo>
                    <a:pt x="22026" y="268"/>
                    <a:pt x="21864" y="305"/>
                    <a:pt x="21705" y="339"/>
                  </a:cubicBezTo>
                  <a:cubicBezTo>
                    <a:pt x="21309" y="427"/>
                    <a:pt x="20916" y="515"/>
                    <a:pt x="20526" y="621"/>
                  </a:cubicBezTo>
                  <a:cubicBezTo>
                    <a:pt x="20181" y="712"/>
                    <a:pt x="19836" y="807"/>
                    <a:pt x="19487" y="901"/>
                  </a:cubicBezTo>
                  <a:cubicBezTo>
                    <a:pt x="19304" y="952"/>
                    <a:pt x="19124" y="1003"/>
                    <a:pt x="18945" y="1060"/>
                  </a:cubicBezTo>
                  <a:cubicBezTo>
                    <a:pt x="18749" y="1121"/>
                    <a:pt x="18559" y="1190"/>
                    <a:pt x="18366" y="1260"/>
                  </a:cubicBezTo>
                  <a:cubicBezTo>
                    <a:pt x="18034" y="1382"/>
                    <a:pt x="17713" y="1541"/>
                    <a:pt x="17404" y="1704"/>
                  </a:cubicBezTo>
                  <a:cubicBezTo>
                    <a:pt x="17069" y="1884"/>
                    <a:pt x="16738" y="2066"/>
                    <a:pt x="16409" y="2256"/>
                  </a:cubicBezTo>
                  <a:cubicBezTo>
                    <a:pt x="16236" y="2354"/>
                    <a:pt x="16060" y="2452"/>
                    <a:pt x="15888" y="2557"/>
                  </a:cubicBezTo>
                  <a:cubicBezTo>
                    <a:pt x="15742" y="2638"/>
                    <a:pt x="15596" y="2720"/>
                    <a:pt x="15464" y="2818"/>
                  </a:cubicBezTo>
                  <a:cubicBezTo>
                    <a:pt x="15305" y="2926"/>
                    <a:pt x="15149" y="3034"/>
                    <a:pt x="14997" y="3153"/>
                  </a:cubicBezTo>
                  <a:cubicBezTo>
                    <a:pt x="14834" y="3289"/>
                    <a:pt x="14675" y="3420"/>
                    <a:pt x="14516" y="3559"/>
                  </a:cubicBezTo>
                  <a:cubicBezTo>
                    <a:pt x="14231" y="3810"/>
                    <a:pt x="13978" y="4084"/>
                    <a:pt x="13727" y="4362"/>
                  </a:cubicBezTo>
                  <a:cubicBezTo>
                    <a:pt x="13229" y="4911"/>
                    <a:pt x="12728" y="5449"/>
                    <a:pt x="12237" y="6000"/>
                  </a:cubicBezTo>
                  <a:cubicBezTo>
                    <a:pt x="11990" y="6275"/>
                    <a:pt x="11756" y="6569"/>
                    <a:pt x="11557" y="6881"/>
                  </a:cubicBezTo>
                  <a:cubicBezTo>
                    <a:pt x="11363" y="7179"/>
                    <a:pt x="11177" y="7480"/>
                    <a:pt x="10977" y="7772"/>
                  </a:cubicBezTo>
                  <a:cubicBezTo>
                    <a:pt x="10765" y="8083"/>
                    <a:pt x="10554" y="8402"/>
                    <a:pt x="10361" y="8727"/>
                  </a:cubicBezTo>
                  <a:cubicBezTo>
                    <a:pt x="10175" y="9035"/>
                    <a:pt x="10006" y="9346"/>
                    <a:pt x="9819" y="9651"/>
                  </a:cubicBezTo>
                  <a:lnTo>
                    <a:pt x="9819" y="9654"/>
                  </a:lnTo>
                  <a:cubicBezTo>
                    <a:pt x="9816" y="9654"/>
                    <a:pt x="9816" y="9654"/>
                    <a:pt x="9816" y="9657"/>
                  </a:cubicBezTo>
                  <a:lnTo>
                    <a:pt x="9816" y="9654"/>
                  </a:lnTo>
                  <a:cubicBezTo>
                    <a:pt x="9667" y="9892"/>
                    <a:pt x="9511" y="10122"/>
                    <a:pt x="9369" y="10365"/>
                  </a:cubicBezTo>
                  <a:cubicBezTo>
                    <a:pt x="9234" y="10606"/>
                    <a:pt x="9105" y="10853"/>
                    <a:pt x="8983" y="11104"/>
                  </a:cubicBezTo>
                  <a:cubicBezTo>
                    <a:pt x="8952" y="11165"/>
                    <a:pt x="8922" y="11229"/>
                    <a:pt x="8895" y="11290"/>
                  </a:cubicBezTo>
                  <a:cubicBezTo>
                    <a:pt x="8858" y="11317"/>
                    <a:pt x="8824" y="11351"/>
                    <a:pt x="8804" y="11392"/>
                  </a:cubicBezTo>
                  <a:cubicBezTo>
                    <a:pt x="8648" y="11679"/>
                    <a:pt x="8530" y="11984"/>
                    <a:pt x="8401" y="12286"/>
                  </a:cubicBezTo>
                  <a:cubicBezTo>
                    <a:pt x="8272" y="12587"/>
                    <a:pt x="8140" y="12885"/>
                    <a:pt x="8002" y="13183"/>
                  </a:cubicBezTo>
                  <a:cubicBezTo>
                    <a:pt x="7713" y="13741"/>
                    <a:pt x="7412" y="14297"/>
                    <a:pt x="7104" y="14842"/>
                  </a:cubicBezTo>
                  <a:cubicBezTo>
                    <a:pt x="6955" y="15106"/>
                    <a:pt x="6813" y="15371"/>
                    <a:pt x="6661" y="15627"/>
                  </a:cubicBezTo>
                  <a:cubicBezTo>
                    <a:pt x="6488" y="15919"/>
                    <a:pt x="6308" y="16204"/>
                    <a:pt x="6128" y="16488"/>
                  </a:cubicBezTo>
                  <a:cubicBezTo>
                    <a:pt x="5726" y="17124"/>
                    <a:pt x="5336" y="17768"/>
                    <a:pt x="4926" y="18398"/>
                  </a:cubicBezTo>
                  <a:cubicBezTo>
                    <a:pt x="4531" y="19003"/>
                    <a:pt x="4121" y="19603"/>
                    <a:pt x="3715" y="20202"/>
                  </a:cubicBezTo>
                  <a:cubicBezTo>
                    <a:pt x="3471" y="20551"/>
                    <a:pt x="3234" y="20903"/>
                    <a:pt x="2979" y="21245"/>
                  </a:cubicBezTo>
                  <a:cubicBezTo>
                    <a:pt x="2726" y="21587"/>
                    <a:pt x="2462" y="21929"/>
                    <a:pt x="2211" y="22278"/>
                  </a:cubicBezTo>
                  <a:cubicBezTo>
                    <a:pt x="1977" y="22603"/>
                    <a:pt x="1760" y="22938"/>
                    <a:pt x="1547" y="23277"/>
                  </a:cubicBezTo>
                  <a:cubicBezTo>
                    <a:pt x="1351" y="23585"/>
                    <a:pt x="1168" y="23899"/>
                    <a:pt x="1002" y="24225"/>
                  </a:cubicBezTo>
                  <a:cubicBezTo>
                    <a:pt x="914" y="24394"/>
                    <a:pt x="826" y="24567"/>
                    <a:pt x="752" y="24746"/>
                  </a:cubicBezTo>
                  <a:cubicBezTo>
                    <a:pt x="677" y="24926"/>
                    <a:pt x="613" y="25109"/>
                    <a:pt x="552" y="25295"/>
                  </a:cubicBezTo>
                  <a:cubicBezTo>
                    <a:pt x="444" y="25641"/>
                    <a:pt x="367" y="25998"/>
                    <a:pt x="292" y="26351"/>
                  </a:cubicBezTo>
                  <a:lnTo>
                    <a:pt x="292" y="26351"/>
                  </a:lnTo>
                  <a:cubicBezTo>
                    <a:pt x="294" y="26341"/>
                    <a:pt x="295" y="26331"/>
                    <a:pt x="297" y="26321"/>
                  </a:cubicBezTo>
                  <a:lnTo>
                    <a:pt x="297" y="26321"/>
                  </a:lnTo>
                  <a:cubicBezTo>
                    <a:pt x="223" y="26665"/>
                    <a:pt x="131" y="27009"/>
                    <a:pt x="78" y="27357"/>
                  </a:cubicBezTo>
                  <a:cubicBezTo>
                    <a:pt x="54" y="27526"/>
                    <a:pt x="33" y="27695"/>
                    <a:pt x="17" y="27869"/>
                  </a:cubicBezTo>
                  <a:cubicBezTo>
                    <a:pt x="0" y="28041"/>
                    <a:pt x="3" y="28214"/>
                    <a:pt x="3" y="28386"/>
                  </a:cubicBezTo>
                  <a:cubicBezTo>
                    <a:pt x="3" y="28735"/>
                    <a:pt x="17" y="29080"/>
                    <a:pt x="47" y="29426"/>
                  </a:cubicBezTo>
                  <a:cubicBezTo>
                    <a:pt x="78" y="29771"/>
                    <a:pt x="183" y="30107"/>
                    <a:pt x="302" y="30432"/>
                  </a:cubicBezTo>
                  <a:cubicBezTo>
                    <a:pt x="430" y="30784"/>
                    <a:pt x="582" y="31129"/>
                    <a:pt x="752" y="31468"/>
                  </a:cubicBezTo>
                  <a:cubicBezTo>
                    <a:pt x="836" y="31640"/>
                    <a:pt x="927" y="31813"/>
                    <a:pt x="1019" y="31982"/>
                  </a:cubicBezTo>
                  <a:cubicBezTo>
                    <a:pt x="1117" y="32155"/>
                    <a:pt x="1232" y="32318"/>
                    <a:pt x="1344" y="32480"/>
                  </a:cubicBezTo>
                  <a:cubicBezTo>
                    <a:pt x="1551" y="32778"/>
                    <a:pt x="1791" y="33062"/>
                    <a:pt x="2041" y="33326"/>
                  </a:cubicBezTo>
                  <a:cubicBezTo>
                    <a:pt x="2288" y="33595"/>
                    <a:pt x="2549" y="33848"/>
                    <a:pt x="2821" y="34092"/>
                  </a:cubicBezTo>
                  <a:cubicBezTo>
                    <a:pt x="2827" y="34098"/>
                    <a:pt x="2834" y="34106"/>
                    <a:pt x="2841" y="34109"/>
                  </a:cubicBezTo>
                  <a:cubicBezTo>
                    <a:pt x="2841" y="34112"/>
                    <a:pt x="2844" y="34112"/>
                    <a:pt x="2844" y="34115"/>
                  </a:cubicBezTo>
                  <a:lnTo>
                    <a:pt x="2844" y="34115"/>
                  </a:lnTo>
                  <a:cubicBezTo>
                    <a:pt x="2843" y="34114"/>
                    <a:pt x="2842" y="34113"/>
                    <a:pt x="2841" y="34112"/>
                  </a:cubicBezTo>
                  <a:lnTo>
                    <a:pt x="2841" y="34112"/>
                  </a:lnTo>
                  <a:cubicBezTo>
                    <a:pt x="2842" y="34113"/>
                    <a:pt x="2843" y="34114"/>
                    <a:pt x="2844" y="34115"/>
                  </a:cubicBezTo>
                  <a:lnTo>
                    <a:pt x="2844" y="34115"/>
                  </a:lnTo>
                  <a:cubicBezTo>
                    <a:pt x="2844" y="34115"/>
                    <a:pt x="2844" y="34115"/>
                    <a:pt x="2844" y="34115"/>
                  </a:cubicBezTo>
                  <a:lnTo>
                    <a:pt x="2844" y="34115"/>
                  </a:lnTo>
                  <a:cubicBezTo>
                    <a:pt x="2844" y="34115"/>
                    <a:pt x="2844" y="34115"/>
                    <a:pt x="2844" y="34115"/>
                  </a:cubicBezTo>
                  <a:lnTo>
                    <a:pt x="2844" y="34115"/>
                  </a:lnTo>
                  <a:lnTo>
                    <a:pt x="2844" y="34112"/>
                  </a:lnTo>
                  <a:cubicBezTo>
                    <a:pt x="2851" y="34119"/>
                    <a:pt x="2857" y="34126"/>
                    <a:pt x="2865" y="34133"/>
                  </a:cubicBezTo>
                  <a:cubicBezTo>
                    <a:pt x="2861" y="34129"/>
                    <a:pt x="2857" y="34126"/>
                    <a:pt x="2853" y="34123"/>
                  </a:cubicBezTo>
                  <a:lnTo>
                    <a:pt x="2853" y="34123"/>
                  </a:lnTo>
                  <a:cubicBezTo>
                    <a:pt x="2857" y="34127"/>
                    <a:pt x="2862" y="34132"/>
                    <a:pt x="2868" y="34136"/>
                  </a:cubicBezTo>
                  <a:cubicBezTo>
                    <a:pt x="2871" y="34136"/>
                    <a:pt x="2871" y="34139"/>
                    <a:pt x="2874" y="34143"/>
                  </a:cubicBezTo>
                  <a:cubicBezTo>
                    <a:pt x="2874" y="34139"/>
                    <a:pt x="2871" y="34139"/>
                    <a:pt x="2871" y="34136"/>
                  </a:cubicBezTo>
                  <a:lnTo>
                    <a:pt x="2871" y="34136"/>
                  </a:lnTo>
                  <a:cubicBezTo>
                    <a:pt x="2898" y="34163"/>
                    <a:pt x="2929" y="34190"/>
                    <a:pt x="2956" y="34214"/>
                  </a:cubicBezTo>
                  <a:lnTo>
                    <a:pt x="2959" y="34217"/>
                  </a:lnTo>
                  <a:cubicBezTo>
                    <a:pt x="2967" y="34226"/>
                    <a:pt x="2975" y="34231"/>
                    <a:pt x="2984" y="34239"/>
                  </a:cubicBezTo>
                  <a:lnTo>
                    <a:pt x="2984" y="34239"/>
                  </a:lnTo>
                  <a:cubicBezTo>
                    <a:pt x="2983" y="34238"/>
                    <a:pt x="2983" y="34238"/>
                    <a:pt x="2983" y="34237"/>
                  </a:cubicBezTo>
                  <a:lnTo>
                    <a:pt x="2983" y="34237"/>
                  </a:lnTo>
                  <a:cubicBezTo>
                    <a:pt x="3057" y="34302"/>
                    <a:pt x="3132" y="34370"/>
                    <a:pt x="3207" y="34431"/>
                  </a:cubicBezTo>
                  <a:cubicBezTo>
                    <a:pt x="3507" y="34671"/>
                    <a:pt x="3823" y="34884"/>
                    <a:pt x="4158" y="35067"/>
                  </a:cubicBezTo>
                  <a:cubicBezTo>
                    <a:pt x="4476" y="35240"/>
                    <a:pt x="4812" y="35382"/>
                    <a:pt x="5143" y="35525"/>
                  </a:cubicBezTo>
                  <a:cubicBezTo>
                    <a:pt x="5489" y="35670"/>
                    <a:pt x="5834" y="35816"/>
                    <a:pt x="6186" y="35958"/>
                  </a:cubicBezTo>
                  <a:cubicBezTo>
                    <a:pt x="6349" y="36022"/>
                    <a:pt x="6514" y="36083"/>
                    <a:pt x="6684" y="36127"/>
                  </a:cubicBezTo>
                  <a:cubicBezTo>
                    <a:pt x="6860" y="36171"/>
                    <a:pt x="7043" y="36208"/>
                    <a:pt x="7222" y="36245"/>
                  </a:cubicBezTo>
                  <a:cubicBezTo>
                    <a:pt x="7507" y="36313"/>
                    <a:pt x="7788" y="36402"/>
                    <a:pt x="8069" y="36486"/>
                  </a:cubicBezTo>
                  <a:cubicBezTo>
                    <a:pt x="8214" y="36533"/>
                    <a:pt x="8363" y="36571"/>
                    <a:pt x="8509" y="36614"/>
                  </a:cubicBezTo>
                  <a:cubicBezTo>
                    <a:pt x="8644" y="36652"/>
                    <a:pt x="8780" y="36696"/>
                    <a:pt x="8916" y="36736"/>
                  </a:cubicBezTo>
                  <a:cubicBezTo>
                    <a:pt x="9095" y="36791"/>
                    <a:pt x="9274" y="36838"/>
                    <a:pt x="9457" y="36882"/>
                  </a:cubicBezTo>
                  <a:cubicBezTo>
                    <a:pt x="9633" y="36919"/>
                    <a:pt x="9819" y="36963"/>
                    <a:pt x="9999" y="36983"/>
                  </a:cubicBezTo>
                  <a:cubicBezTo>
                    <a:pt x="10212" y="37011"/>
                    <a:pt x="10422" y="37021"/>
                    <a:pt x="10632" y="37024"/>
                  </a:cubicBezTo>
                  <a:cubicBezTo>
                    <a:pt x="10679" y="37025"/>
                    <a:pt x="10725" y="37026"/>
                    <a:pt x="10772" y="37026"/>
                  </a:cubicBezTo>
                  <a:cubicBezTo>
                    <a:pt x="10881" y="37026"/>
                    <a:pt x="10990" y="37023"/>
                    <a:pt x="11099" y="37021"/>
                  </a:cubicBezTo>
                  <a:cubicBezTo>
                    <a:pt x="11459" y="37014"/>
                    <a:pt x="11817" y="37018"/>
                    <a:pt x="12173" y="37004"/>
                  </a:cubicBezTo>
                  <a:lnTo>
                    <a:pt x="12214" y="37004"/>
                  </a:lnTo>
                  <a:cubicBezTo>
                    <a:pt x="12223" y="37004"/>
                    <a:pt x="12234" y="37004"/>
                    <a:pt x="12244" y="37000"/>
                  </a:cubicBezTo>
                  <a:lnTo>
                    <a:pt x="12248" y="37000"/>
                  </a:lnTo>
                  <a:cubicBezTo>
                    <a:pt x="12309" y="36997"/>
                    <a:pt x="12366" y="36994"/>
                    <a:pt x="12426" y="36991"/>
                  </a:cubicBezTo>
                  <a:lnTo>
                    <a:pt x="12426" y="36991"/>
                  </a:lnTo>
                  <a:cubicBezTo>
                    <a:pt x="12403" y="37018"/>
                    <a:pt x="12379" y="37044"/>
                    <a:pt x="12356" y="37072"/>
                  </a:cubicBezTo>
                  <a:cubicBezTo>
                    <a:pt x="12220" y="37214"/>
                    <a:pt x="12078" y="37356"/>
                    <a:pt x="11953" y="37512"/>
                  </a:cubicBezTo>
                  <a:cubicBezTo>
                    <a:pt x="11831" y="37664"/>
                    <a:pt x="11726" y="37833"/>
                    <a:pt x="11593" y="37979"/>
                  </a:cubicBezTo>
                  <a:cubicBezTo>
                    <a:pt x="11451" y="38141"/>
                    <a:pt x="11303" y="38301"/>
                    <a:pt x="11177" y="38477"/>
                  </a:cubicBezTo>
                  <a:cubicBezTo>
                    <a:pt x="11062" y="38640"/>
                    <a:pt x="10954" y="38802"/>
                    <a:pt x="10846" y="38968"/>
                  </a:cubicBezTo>
                  <a:cubicBezTo>
                    <a:pt x="10646" y="39252"/>
                    <a:pt x="10446" y="39537"/>
                    <a:pt x="10246" y="39824"/>
                  </a:cubicBezTo>
                  <a:cubicBezTo>
                    <a:pt x="10216" y="39852"/>
                    <a:pt x="10185" y="39882"/>
                    <a:pt x="10165" y="39920"/>
                  </a:cubicBezTo>
                  <a:cubicBezTo>
                    <a:pt x="10148" y="39950"/>
                    <a:pt x="10127" y="39981"/>
                    <a:pt x="10110" y="40011"/>
                  </a:cubicBezTo>
                  <a:cubicBezTo>
                    <a:pt x="10023" y="40146"/>
                    <a:pt x="9924" y="40271"/>
                    <a:pt x="9836" y="40404"/>
                  </a:cubicBezTo>
                  <a:cubicBezTo>
                    <a:pt x="9741" y="40543"/>
                    <a:pt x="9650" y="40678"/>
                    <a:pt x="9559" y="40817"/>
                  </a:cubicBezTo>
                  <a:cubicBezTo>
                    <a:pt x="9457" y="40965"/>
                    <a:pt x="9359" y="41118"/>
                    <a:pt x="9264" y="41270"/>
                  </a:cubicBezTo>
                  <a:cubicBezTo>
                    <a:pt x="9173" y="41412"/>
                    <a:pt x="9078" y="41555"/>
                    <a:pt x="9000" y="41704"/>
                  </a:cubicBezTo>
                  <a:cubicBezTo>
                    <a:pt x="8946" y="41809"/>
                    <a:pt x="8895" y="41917"/>
                    <a:pt x="8844" y="42022"/>
                  </a:cubicBezTo>
                  <a:cubicBezTo>
                    <a:pt x="8769" y="42120"/>
                    <a:pt x="8696" y="42215"/>
                    <a:pt x="8618" y="42310"/>
                  </a:cubicBezTo>
                  <a:cubicBezTo>
                    <a:pt x="8262" y="42723"/>
                    <a:pt x="7893" y="43126"/>
                    <a:pt x="7527" y="43536"/>
                  </a:cubicBezTo>
                  <a:cubicBezTo>
                    <a:pt x="7419" y="43658"/>
                    <a:pt x="7314" y="43789"/>
                    <a:pt x="7202" y="43911"/>
                  </a:cubicBezTo>
                  <a:cubicBezTo>
                    <a:pt x="7077" y="44054"/>
                    <a:pt x="6948" y="44196"/>
                    <a:pt x="6823" y="44338"/>
                  </a:cubicBezTo>
                  <a:cubicBezTo>
                    <a:pt x="6566" y="44622"/>
                    <a:pt x="6366" y="44952"/>
                    <a:pt x="6139" y="45256"/>
                  </a:cubicBezTo>
                  <a:cubicBezTo>
                    <a:pt x="5925" y="45544"/>
                    <a:pt x="5692" y="45815"/>
                    <a:pt x="5475" y="46099"/>
                  </a:cubicBezTo>
                  <a:cubicBezTo>
                    <a:pt x="5253" y="46392"/>
                    <a:pt x="5042" y="46690"/>
                    <a:pt x="4817" y="46979"/>
                  </a:cubicBezTo>
                  <a:lnTo>
                    <a:pt x="4817" y="46979"/>
                  </a:lnTo>
                  <a:cubicBezTo>
                    <a:pt x="4818" y="46978"/>
                    <a:pt x="4818" y="46977"/>
                    <a:pt x="4818" y="46976"/>
                  </a:cubicBezTo>
                  <a:lnTo>
                    <a:pt x="4818" y="46976"/>
                  </a:lnTo>
                  <a:cubicBezTo>
                    <a:pt x="4618" y="47223"/>
                    <a:pt x="4418" y="47464"/>
                    <a:pt x="4219" y="47715"/>
                  </a:cubicBezTo>
                  <a:cubicBezTo>
                    <a:pt x="4032" y="47954"/>
                    <a:pt x="3843" y="48192"/>
                    <a:pt x="3681" y="48453"/>
                  </a:cubicBezTo>
                  <a:cubicBezTo>
                    <a:pt x="3593" y="48598"/>
                    <a:pt x="3501" y="48747"/>
                    <a:pt x="3430" y="48903"/>
                  </a:cubicBezTo>
                  <a:cubicBezTo>
                    <a:pt x="3396" y="48981"/>
                    <a:pt x="3365" y="49059"/>
                    <a:pt x="3335" y="49140"/>
                  </a:cubicBezTo>
                  <a:cubicBezTo>
                    <a:pt x="3260" y="49323"/>
                    <a:pt x="3230" y="49516"/>
                    <a:pt x="3223" y="49709"/>
                  </a:cubicBezTo>
                  <a:cubicBezTo>
                    <a:pt x="3217" y="49909"/>
                    <a:pt x="3220" y="50122"/>
                    <a:pt x="3264" y="50318"/>
                  </a:cubicBezTo>
                  <a:cubicBezTo>
                    <a:pt x="3329" y="50603"/>
                    <a:pt x="3474" y="50870"/>
                    <a:pt x="3660" y="51094"/>
                  </a:cubicBezTo>
                  <a:cubicBezTo>
                    <a:pt x="3776" y="51233"/>
                    <a:pt x="3907" y="51358"/>
                    <a:pt x="4046" y="51473"/>
                  </a:cubicBezTo>
                  <a:cubicBezTo>
                    <a:pt x="4263" y="51646"/>
                    <a:pt x="4514" y="51758"/>
                    <a:pt x="4778" y="51835"/>
                  </a:cubicBezTo>
                  <a:cubicBezTo>
                    <a:pt x="5052" y="51920"/>
                    <a:pt x="5336" y="51971"/>
                    <a:pt x="5624" y="51974"/>
                  </a:cubicBezTo>
                  <a:cubicBezTo>
                    <a:pt x="5642" y="51974"/>
                    <a:pt x="5660" y="51975"/>
                    <a:pt x="5678" y="51975"/>
                  </a:cubicBezTo>
                  <a:cubicBezTo>
                    <a:pt x="5762" y="51975"/>
                    <a:pt x="5846" y="51969"/>
                    <a:pt x="5929" y="51961"/>
                  </a:cubicBezTo>
                  <a:cubicBezTo>
                    <a:pt x="6108" y="51941"/>
                    <a:pt x="6281" y="51889"/>
                    <a:pt x="6453" y="51849"/>
                  </a:cubicBezTo>
                  <a:cubicBezTo>
                    <a:pt x="6613" y="51815"/>
                    <a:pt x="6772" y="51774"/>
                    <a:pt x="6928" y="51724"/>
                  </a:cubicBezTo>
                  <a:cubicBezTo>
                    <a:pt x="7175" y="51646"/>
                    <a:pt x="7412" y="51527"/>
                    <a:pt x="7639" y="51398"/>
                  </a:cubicBezTo>
                  <a:cubicBezTo>
                    <a:pt x="7680" y="51706"/>
                    <a:pt x="7713" y="52018"/>
                    <a:pt x="7771" y="52330"/>
                  </a:cubicBezTo>
                  <a:cubicBezTo>
                    <a:pt x="7839" y="52708"/>
                    <a:pt x="7950" y="53074"/>
                    <a:pt x="8093" y="53433"/>
                  </a:cubicBezTo>
                  <a:cubicBezTo>
                    <a:pt x="8235" y="53782"/>
                    <a:pt x="8363" y="54131"/>
                    <a:pt x="8509" y="54476"/>
                  </a:cubicBezTo>
                  <a:cubicBezTo>
                    <a:pt x="8644" y="54805"/>
                    <a:pt x="8821" y="55120"/>
                    <a:pt x="8980" y="55438"/>
                  </a:cubicBezTo>
                  <a:cubicBezTo>
                    <a:pt x="9152" y="55773"/>
                    <a:pt x="9335" y="56098"/>
                    <a:pt x="9525" y="56423"/>
                  </a:cubicBezTo>
                  <a:cubicBezTo>
                    <a:pt x="9620" y="56586"/>
                    <a:pt x="9718" y="56748"/>
                    <a:pt x="9819" y="56908"/>
                  </a:cubicBezTo>
                  <a:cubicBezTo>
                    <a:pt x="9907" y="57043"/>
                    <a:pt x="10013" y="57172"/>
                    <a:pt x="10107" y="57300"/>
                  </a:cubicBezTo>
                  <a:cubicBezTo>
                    <a:pt x="10209" y="57450"/>
                    <a:pt x="10310" y="57592"/>
                    <a:pt x="10422" y="57727"/>
                  </a:cubicBezTo>
                  <a:cubicBezTo>
                    <a:pt x="10429" y="57737"/>
                    <a:pt x="10435" y="57744"/>
                    <a:pt x="10446" y="57751"/>
                  </a:cubicBezTo>
                  <a:cubicBezTo>
                    <a:pt x="10537" y="57862"/>
                    <a:pt x="10632" y="57970"/>
                    <a:pt x="10730" y="58076"/>
                  </a:cubicBezTo>
                  <a:cubicBezTo>
                    <a:pt x="10730" y="58076"/>
                    <a:pt x="10730" y="58075"/>
                    <a:pt x="10729" y="58075"/>
                  </a:cubicBezTo>
                  <a:lnTo>
                    <a:pt x="10729" y="58075"/>
                  </a:lnTo>
                  <a:cubicBezTo>
                    <a:pt x="10896" y="58259"/>
                    <a:pt x="11057" y="58454"/>
                    <a:pt x="11218" y="58645"/>
                  </a:cubicBezTo>
                  <a:cubicBezTo>
                    <a:pt x="11299" y="58743"/>
                    <a:pt x="11381" y="58838"/>
                    <a:pt x="11472" y="58929"/>
                  </a:cubicBezTo>
                  <a:cubicBezTo>
                    <a:pt x="11516" y="58973"/>
                    <a:pt x="11570" y="59011"/>
                    <a:pt x="11624" y="59041"/>
                  </a:cubicBezTo>
                  <a:cubicBezTo>
                    <a:pt x="11651" y="59122"/>
                    <a:pt x="11682" y="59203"/>
                    <a:pt x="11715" y="59285"/>
                  </a:cubicBezTo>
                  <a:cubicBezTo>
                    <a:pt x="11784" y="59454"/>
                    <a:pt x="11851" y="59623"/>
                    <a:pt x="11936" y="59786"/>
                  </a:cubicBezTo>
                  <a:cubicBezTo>
                    <a:pt x="11953" y="59813"/>
                    <a:pt x="11970" y="59836"/>
                    <a:pt x="11984" y="59864"/>
                  </a:cubicBezTo>
                  <a:cubicBezTo>
                    <a:pt x="12156" y="60172"/>
                    <a:pt x="12345" y="60466"/>
                    <a:pt x="12556" y="60754"/>
                  </a:cubicBezTo>
                  <a:cubicBezTo>
                    <a:pt x="12776" y="61049"/>
                    <a:pt x="13047" y="61316"/>
                    <a:pt x="13337" y="61540"/>
                  </a:cubicBezTo>
                  <a:cubicBezTo>
                    <a:pt x="13625" y="61760"/>
                    <a:pt x="13917" y="61990"/>
                    <a:pt x="14242" y="62156"/>
                  </a:cubicBezTo>
                  <a:cubicBezTo>
                    <a:pt x="14408" y="62237"/>
                    <a:pt x="14570" y="62322"/>
                    <a:pt x="14739" y="62396"/>
                  </a:cubicBezTo>
                  <a:cubicBezTo>
                    <a:pt x="14916" y="62474"/>
                    <a:pt x="15098" y="62538"/>
                    <a:pt x="15285" y="62586"/>
                  </a:cubicBezTo>
                  <a:cubicBezTo>
                    <a:pt x="15464" y="62634"/>
                    <a:pt x="15644" y="62677"/>
                    <a:pt x="15830" y="62712"/>
                  </a:cubicBezTo>
                  <a:cubicBezTo>
                    <a:pt x="15962" y="62732"/>
                    <a:pt x="16091" y="62738"/>
                    <a:pt x="16222" y="62742"/>
                  </a:cubicBezTo>
                  <a:cubicBezTo>
                    <a:pt x="16277" y="62742"/>
                    <a:pt x="16331" y="62742"/>
                    <a:pt x="16385" y="62738"/>
                  </a:cubicBezTo>
                  <a:cubicBezTo>
                    <a:pt x="16629" y="62732"/>
                    <a:pt x="16876" y="62732"/>
                    <a:pt x="17116" y="62671"/>
                  </a:cubicBezTo>
                  <a:cubicBezTo>
                    <a:pt x="17296" y="62623"/>
                    <a:pt x="17485" y="62576"/>
                    <a:pt x="17652" y="62491"/>
                  </a:cubicBezTo>
                  <a:cubicBezTo>
                    <a:pt x="17814" y="62413"/>
                    <a:pt x="17963" y="62329"/>
                    <a:pt x="18112" y="62227"/>
                  </a:cubicBezTo>
                  <a:cubicBezTo>
                    <a:pt x="18156" y="62196"/>
                    <a:pt x="18196" y="62160"/>
                    <a:pt x="18237" y="62126"/>
                  </a:cubicBezTo>
                  <a:cubicBezTo>
                    <a:pt x="18326" y="62152"/>
                    <a:pt x="18410" y="62187"/>
                    <a:pt x="18498" y="62210"/>
                  </a:cubicBezTo>
                  <a:cubicBezTo>
                    <a:pt x="18630" y="62248"/>
                    <a:pt x="18762" y="62288"/>
                    <a:pt x="18894" y="62332"/>
                  </a:cubicBezTo>
                  <a:cubicBezTo>
                    <a:pt x="18894" y="62332"/>
                    <a:pt x="18893" y="62331"/>
                    <a:pt x="18893" y="62331"/>
                  </a:cubicBezTo>
                  <a:lnTo>
                    <a:pt x="18893" y="62331"/>
                  </a:lnTo>
                  <a:cubicBezTo>
                    <a:pt x="19042" y="62393"/>
                    <a:pt x="19192" y="62452"/>
                    <a:pt x="19345" y="62508"/>
                  </a:cubicBezTo>
                  <a:cubicBezTo>
                    <a:pt x="19517" y="62573"/>
                    <a:pt x="19693" y="62643"/>
                    <a:pt x="19876" y="62677"/>
                  </a:cubicBezTo>
                  <a:cubicBezTo>
                    <a:pt x="20059" y="62715"/>
                    <a:pt x="20245" y="62745"/>
                    <a:pt x="20428" y="62773"/>
                  </a:cubicBezTo>
                  <a:cubicBezTo>
                    <a:pt x="20797" y="62830"/>
                    <a:pt x="21163" y="62904"/>
                    <a:pt x="21528" y="62982"/>
                  </a:cubicBezTo>
                  <a:cubicBezTo>
                    <a:pt x="21698" y="63016"/>
                    <a:pt x="21870" y="63054"/>
                    <a:pt x="22044" y="63074"/>
                  </a:cubicBezTo>
                  <a:cubicBezTo>
                    <a:pt x="22230" y="63098"/>
                    <a:pt x="22416" y="63115"/>
                    <a:pt x="22605" y="63135"/>
                  </a:cubicBezTo>
                  <a:cubicBezTo>
                    <a:pt x="22961" y="63168"/>
                    <a:pt x="23313" y="63199"/>
                    <a:pt x="23672" y="63206"/>
                  </a:cubicBezTo>
                  <a:cubicBezTo>
                    <a:pt x="24052" y="63209"/>
                    <a:pt x="24430" y="63216"/>
                    <a:pt x="24810" y="63223"/>
                  </a:cubicBezTo>
                  <a:cubicBezTo>
                    <a:pt x="24996" y="63226"/>
                    <a:pt x="25179" y="63229"/>
                    <a:pt x="25365" y="63233"/>
                  </a:cubicBezTo>
                  <a:cubicBezTo>
                    <a:pt x="25419" y="63234"/>
                    <a:pt x="25474" y="63234"/>
                    <a:pt x="25528" y="63234"/>
                  </a:cubicBezTo>
                  <a:cubicBezTo>
                    <a:pt x="25670" y="63234"/>
                    <a:pt x="25812" y="63231"/>
                    <a:pt x="25951" y="63226"/>
                  </a:cubicBezTo>
                  <a:cubicBezTo>
                    <a:pt x="26320" y="63209"/>
                    <a:pt x="26682" y="63185"/>
                    <a:pt x="27051" y="63168"/>
                  </a:cubicBezTo>
                  <a:cubicBezTo>
                    <a:pt x="27407" y="63155"/>
                    <a:pt x="27756" y="63118"/>
                    <a:pt x="28111" y="63067"/>
                  </a:cubicBezTo>
                  <a:cubicBezTo>
                    <a:pt x="28487" y="63016"/>
                    <a:pt x="28859" y="62948"/>
                    <a:pt x="29228" y="62871"/>
                  </a:cubicBezTo>
                  <a:cubicBezTo>
                    <a:pt x="29578" y="62796"/>
                    <a:pt x="29930" y="62718"/>
                    <a:pt x="30272" y="62627"/>
                  </a:cubicBezTo>
                  <a:cubicBezTo>
                    <a:pt x="30614" y="62535"/>
                    <a:pt x="30949" y="62413"/>
                    <a:pt x="31284" y="62298"/>
                  </a:cubicBezTo>
                  <a:cubicBezTo>
                    <a:pt x="31596" y="62187"/>
                    <a:pt x="31890" y="62038"/>
                    <a:pt x="32205" y="61936"/>
                  </a:cubicBezTo>
                  <a:cubicBezTo>
                    <a:pt x="32198" y="61936"/>
                    <a:pt x="32191" y="61938"/>
                    <a:pt x="32185" y="61940"/>
                  </a:cubicBezTo>
                  <a:lnTo>
                    <a:pt x="32185" y="61940"/>
                  </a:lnTo>
                  <a:cubicBezTo>
                    <a:pt x="32185" y="61940"/>
                    <a:pt x="32185" y="61940"/>
                    <a:pt x="32185" y="61940"/>
                  </a:cubicBezTo>
                  <a:cubicBezTo>
                    <a:pt x="32225" y="61929"/>
                    <a:pt x="32266" y="61909"/>
                    <a:pt x="32300" y="61888"/>
                  </a:cubicBezTo>
                  <a:cubicBezTo>
                    <a:pt x="32405" y="61980"/>
                    <a:pt x="32520" y="62061"/>
                    <a:pt x="32646" y="62122"/>
                  </a:cubicBezTo>
                  <a:cubicBezTo>
                    <a:pt x="32811" y="62200"/>
                    <a:pt x="32980" y="62265"/>
                    <a:pt x="33153" y="62318"/>
                  </a:cubicBezTo>
                  <a:cubicBezTo>
                    <a:pt x="33468" y="62424"/>
                    <a:pt x="33793" y="62532"/>
                    <a:pt x="34129" y="62535"/>
                  </a:cubicBezTo>
                  <a:cubicBezTo>
                    <a:pt x="34169" y="62535"/>
                    <a:pt x="34206" y="62535"/>
                    <a:pt x="34246" y="62532"/>
                  </a:cubicBezTo>
                  <a:cubicBezTo>
                    <a:pt x="34440" y="62518"/>
                    <a:pt x="34626" y="62498"/>
                    <a:pt x="34815" y="62457"/>
                  </a:cubicBezTo>
                  <a:cubicBezTo>
                    <a:pt x="34998" y="62420"/>
                    <a:pt x="35181" y="62366"/>
                    <a:pt x="35357" y="62305"/>
                  </a:cubicBezTo>
                  <a:cubicBezTo>
                    <a:pt x="35723" y="62183"/>
                    <a:pt x="36048" y="61987"/>
                    <a:pt x="36367" y="61780"/>
                  </a:cubicBezTo>
                  <a:cubicBezTo>
                    <a:pt x="36675" y="61577"/>
                    <a:pt x="36953" y="61343"/>
                    <a:pt x="37203" y="61072"/>
                  </a:cubicBezTo>
                  <a:cubicBezTo>
                    <a:pt x="37331" y="60933"/>
                    <a:pt x="37456" y="60795"/>
                    <a:pt x="37569" y="60646"/>
                  </a:cubicBezTo>
                  <a:cubicBezTo>
                    <a:pt x="37684" y="60497"/>
                    <a:pt x="37789" y="60344"/>
                    <a:pt x="37894" y="60189"/>
                  </a:cubicBezTo>
                  <a:cubicBezTo>
                    <a:pt x="38002" y="60022"/>
                    <a:pt x="38100" y="59857"/>
                    <a:pt x="38195" y="59684"/>
                  </a:cubicBezTo>
                  <a:cubicBezTo>
                    <a:pt x="38236" y="59650"/>
                    <a:pt x="38273" y="59616"/>
                    <a:pt x="38307" y="59576"/>
                  </a:cubicBezTo>
                  <a:cubicBezTo>
                    <a:pt x="38317" y="59566"/>
                    <a:pt x="38324" y="59555"/>
                    <a:pt x="38334" y="59545"/>
                  </a:cubicBezTo>
                  <a:cubicBezTo>
                    <a:pt x="38419" y="59450"/>
                    <a:pt x="38500" y="59349"/>
                    <a:pt x="38581" y="59250"/>
                  </a:cubicBezTo>
                  <a:cubicBezTo>
                    <a:pt x="38594" y="59237"/>
                    <a:pt x="38605" y="59220"/>
                    <a:pt x="38619" y="59207"/>
                  </a:cubicBezTo>
                  <a:cubicBezTo>
                    <a:pt x="38683" y="59133"/>
                    <a:pt x="38750" y="59058"/>
                    <a:pt x="38822" y="58986"/>
                  </a:cubicBezTo>
                  <a:cubicBezTo>
                    <a:pt x="39072" y="58722"/>
                    <a:pt x="39339" y="58475"/>
                    <a:pt x="39577" y="58201"/>
                  </a:cubicBezTo>
                  <a:cubicBezTo>
                    <a:pt x="39702" y="58056"/>
                    <a:pt x="39813" y="57903"/>
                    <a:pt x="39932" y="57751"/>
                  </a:cubicBezTo>
                  <a:cubicBezTo>
                    <a:pt x="40041" y="57615"/>
                    <a:pt x="40152" y="57487"/>
                    <a:pt x="40254" y="57348"/>
                  </a:cubicBezTo>
                  <a:cubicBezTo>
                    <a:pt x="40484" y="57046"/>
                    <a:pt x="40663" y="56711"/>
                    <a:pt x="40849" y="56383"/>
                  </a:cubicBezTo>
                  <a:cubicBezTo>
                    <a:pt x="41022" y="56075"/>
                    <a:pt x="41185" y="55756"/>
                    <a:pt x="41361" y="55445"/>
                  </a:cubicBezTo>
                  <a:cubicBezTo>
                    <a:pt x="41730" y="54795"/>
                    <a:pt x="42048" y="54121"/>
                    <a:pt x="42329" y="53424"/>
                  </a:cubicBezTo>
                  <a:cubicBezTo>
                    <a:pt x="42607" y="52733"/>
                    <a:pt x="42831" y="52032"/>
                    <a:pt x="42966" y="51297"/>
                  </a:cubicBezTo>
                  <a:cubicBezTo>
                    <a:pt x="43034" y="50931"/>
                    <a:pt x="43101" y="50565"/>
                    <a:pt x="43156" y="50197"/>
                  </a:cubicBezTo>
                  <a:cubicBezTo>
                    <a:pt x="43206" y="49848"/>
                    <a:pt x="43220" y="49495"/>
                    <a:pt x="43223" y="49140"/>
                  </a:cubicBezTo>
                  <a:cubicBezTo>
                    <a:pt x="43230" y="48771"/>
                    <a:pt x="43247" y="48401"/>
                    <a:pt x="43251" y="48032"/>
                  </a:cubicBezTo>
                  <a:cubicBezTo>
                    <a:pt x="43254" y="47677"/>
                    <a:pt x="43213" y="47321"/>
                    <a:pt x="43213" y="46966"/>
                  </a:cubicBezTo>
                  <a:cubicBezTo>
                    <a:pt x="43213" y="46793"/>
                    <a:pt x="43217" y="46624"/>
                    <a:pt x="43213" y="46451"/>
                  </a:cubicBezTo>
                  <a:cubicBezTo>
                    <a:pt x="43213" y="46275"/>
                    <a:pt x="43223" y="46099"/>
                    <a:pt x="43230" y="45923"/>
                  </a:cubicBezTo>
                  <a:cubicBezTo>
                    <a:pt x="43243" y="45581"/>
                    <a:pt x="43230" y="45236"/>
                    <a:pt x="43203" y="44894"/>
                  </a:cubicBezTo>
                  <a:cubicBezTo>
                    <a:pt x="43190" y="44752"/>
                    <a:pt x="43169" y="44613"/>
                    <a:pt x="43156" y="44470"/>
                  </a:cubicBezTo>
                  <a:cubicBezTo>
                    <a:pt x="43136" y="44376"/>
                    <a:pt x="43114" y="44285"/>
                    <a:pt x="43088" y="44192"/>
                  </a:cubicBezTo>
                  <a:lnTo>
                    <a:pt x="43088" y="44192"/>
                  </a:lnTo>
                  <a:cubicBezTo>
                    <a:pt x="43089" y="44194"/>
                    <a:pt x="43090" y="44197"/>
                    <a:pt x="43091" y="44200"/>
                  </a:cubicBezTo>
                  <a:cubicBezTo>
                    <a:pt x="43037" y="44020"/>
                    <a:pt x="42990" y="43841"/>
                    <a:pt x="42942" y="43658"/>
                  </a:cubicBezTo>
                  <a:cubicBezTo>
                    <a:pt x="42918" y="43570"/>
                    <a:pt x="42892" y="43481"/>
                    <a:pt x="42868" y="43394"/>
                  </a:cubicBezTo>
                  <a:cubicBezTo>
                    <a:pt x="42840" y="43302"/>
                    <a:pt x="42817" y="43208"/>
                    <a:pt x="42793" y="43113"/>
                  </a:cubicBezTo>
                  <a:lnTo>
                    <a:pt x="42793" y="43113"/>
                  </a:lnTo>
                  <a:cubicBezTo>
                    <a:pt x="42793" y="43123"/>
                    <a:pt x="42796" y="43130"/>
                    <a:pt x="42796" y="43136"/>
                  </a:cubicBezTo>
                  <a:cubicBezTo>
                    <a:pt x="42732" y="42903"/>
                    <a:pt x="42665" y="42669"/>
                    <a:pt x="42597" y="42439"/>
                  </a:cubicBezTo>
                  <a:cubicBezTo>
                    <a:pt x="42593" y="42432"/>
                    <a:pt x="42593" y="42428"/>
                    <a:pt x="42590" y="42422"/>
                  </a:cubicBezTo>
                  <a:cubicBezTo>
                    <a:pt x="42576" y="42405"/>
                    <a:pt x="42567" y="42384"/>
                    <a:pt x="42560" y="42361"/>
                  </a:cubicBezTo>
                  <a:cubicBezTo>
                    <a:pt x="42526" y="42242"/>
                    <a:pt x="42492" y="42120"/>
                    <a:pt x="42454" y="41998"/>
                  </a:cubicBezTo>
                  <a:cubicBezTo>
                    <a:pt x="42451" y="41978"/>
                    <a:pt x="42445" y="41958"/>
                    <a:pt x="42438" y="41937"/>
                  </a:cubicBezTo>
                  <a:cubicBezTo>
                    <a:pt x="42431" y="41934"/>
                    <a:pt x="42421" y="41934"/>
                    <a:pt x="42414" y="41934"/>
                  </a:cubicBezTo>
                  <a:cubicBezTo>
                    <a:pt x="42346" y="41646"/>
                    <a:pt x="42268" y="41365"/>
                    <a:pt x="42154" y="41091"/>
                  </a:cubicBezTo>
                  <a:cubicBezTo>
                    <a:pt x="42015" y="40756"/>
                    <a:pt x="41838" y="40441"/>
                    <a:pt x="41652" y="40129"/>
                  </a:cubicBezTo>
                  <a:cubicBezTo>
                    <a:pt x="41534" y="39933"/>
                    <a:pt x="41415" y="39730"/>
                    <a:pt x="41269" y="39551"/>
                  </a:cubicBezTo>
                  <a:cubicBezTo>
                    <a:pt x="40819" y="38985"/>
                    <a:pt x="40250" y="38532"/>
                    <a:pt x="39708" y="38057"/>
                  </a:cubicBezTo>
                  <a:cubicBezTo>
                    <a:pt x="39441" y="37827"/>
                    <a:pt x="39174" y="37600"/>
                    <a:pt x="38913" y="37366"/>
                  </a:cubicBezTo>
                  <a:cubicBezTo>
                    <a:pt x="38805" y="37272"/>
                    <a:pt x="38696" y="37180"/>
                    <a:pt x="38588" y="37092"/>
                  </a:cubicBezTo>
                  <a:cubicBezTo>
                    <a:pt x="38696" y="37072"/>
                    <a:pt x="38805" y="37055"/>
                    <a:pt x="38916" y="37031"/>
                  </a:cubicBezTo>
                  <a:cubicBezTo>
                    <a:pt x="39265" y="36953"/>
                    <a:pt x="39617" y="36869"/>
                    <a:pt x="39966" y="36788"/>
                  </a:cubicBezTo>
                  <a:cubicBezTo>
                    <a:pt x="40619" y="36642"/>
                    <a:pt x="41283" y="36547"/>
                    <a:pt x="41923" y="36354"/>
                  </a:cubicBezTo>
                  <a:cubicBezTo>
                    <a:pt x="42299" y="36239"/>
                    <a:pt x="42675" y="36124"/>
                    <a:pt x="43054" y="36025"/>
                  </a:cubicBezTo>
                  <a:cubicBezTo>
                    <a:pt x="43423" y="35931"/>
                    <a:pt x="43789" y="35825"/>
                    <a:pt x="44151" y="35714"/>
                  </a:cubicBezTo>
                  <a:cubicBezTo>
                    <a:pt x="44531" y="35602"/>
                    <a:pt x="44909" y="35484"/>
                    <a:pt x="45286" y="35352"/>
                  </a:cubicBezTo>
                  <a:cubicBezTo>
                    <a:pt x="45641" y="35230"/>
                    <a:pt x="45989" y="35084"/>
                    <a:pt x="46339" y="34942"/>
                  </a:cubicBezTo>
                  <a:cubicBezTo>
                    <a:pt x="46691" y="34800"/>
                    <a:pt x="47033" y="34640"/>
                    <a:pt x="47358" y="34441"/>
                  </a:cubicBezTo>
                  <a:cubicBezTo>
                    <a:pt x="47690" y="34237"/>
                    <a:pt x="48025" y="34037"/>
                    <a:pt x="48357" y="33831"/>
                  </a:cubicBezTo>
                  <a:cubicBezTo>
                    <a:pt x="48509" y="33737"/>
                    <a:pt x="48665" y="33638"/>
                    <a:pt x="48810" y="33534"/>
                  </a:cubicBezTo>
                  <a:cubicBezTo>
                    <a:pt x="48969" y="33421"/>
                    <a:pt x="49122" y="33300"/>
                    <a:pt x="49268" y="33174"/>
                  </a:cubicBezTo>
                  <a:cubicBezTo>
                    <a:pt x="49559" y="32927"/>
                    <a:pt x="49823" y="32649"/>
                    <a:pt x="50097" y="32385"/>
                  </a:cubicBezTo>
                  <a:cubicBezTo>
                    <a:pt x="50240" y="32246"/>
                    <a:pt x="50382" y="32111"/>
                    <a:pt x="50524" y="31976"/>
                  </a:cubicBezTo>
                  <a:cubicBezTo>
                    <a:pt x="50652" y="31851"/>
                    <a:pt x="50784" y="31729"/>
                    <a:pt x="50906" y="31599"/>
                  </a:cubicBezTo>
                  <a:cubicBezTo>
                    <a:pt x="51045" y="31448"/>
                    <a:pt x="51167" y="31288"/>
                    <a:pt x="51279" y="31119"/>
                  </a:cubicBezTo>
                  <a:cubicBezTo>
                    <a:pt x="51381" y="30963"/>
                    <a:pt x="51472" y="30801"/>
                    <a:pt x="51563" y="30638"/>
                  </a:cubicBezTo>
                  <a:cubicBezTo>
                    <a:pt x="51756" y="30307"/>
                    <a:pt x="51953" y="29981"/>
                    <a:pt x="52139" y="29646"/>
                  </a:cubicBezTo>
                  <a:cubicBezTo>
                    <a:pt x="52223" y="29491"/>
                    <a:pt x="52315" y="29331"/>
                    <a:pt x="52393" y="29166"/>
                  </a:cubicBezTo>
                  <a:cubicBezTo>
                    <a:pt x="52474" y="28992"/>
                    <a:pt x="52545" y="28816"/>
                    <a:pt x="52613" y="28641"/>
                  </a:cubicBezTo>
                  <a:cubicBezTo>
                    <a:pt x="52795" y="28125"/>
                    <a:pt x="52861" y="27581"/>
                    <a:pt x="52934" y="27042"/>
                  </a:cubicBezTo>
                  <a:cubicBezTo>
                    <a:pt x="52986" y="26673"/>
                    <a:pt x="53073" y="26301"/>
                    <a:pt x="53064" y="25925"/>
                  </a:cubicBezTo>
                  <a:cubicBezTo>
                    <a:pt x="53060" y="25817"/>
                    <a:pt x="53060" y="25708"/>
                    <a:pt x="53050" y="25600"/>
                  </a:cubicBezTo>
                  <a:cubicBezTo>
                    <a:pt x="53043" y="25504"/>
                    <a:pt x="53030" y="25413"/>
                    <a:pt x="53012" y="25318"/>
                  </a:cubicBezTo>
                  <a:cubicBezTo>
                    <a:pt x="52986" y="25126"/>
                    <a:pt x="52928" y="24940"/>
                    <a:pt x="52874" y="24757"/>
                  </a:cubicBezTo>
                  <a:cubicBezTo>
                    <a:pt x="52765" y="24381"/>
                    <a:pt x="52617" y="24012"/>
                    <a:pt x="52461" y="23652"/>
                  </a:cubicBezTo>
                  <a:cubicBezTo>
                    <a:pt x="52379" y="23473"/>
                    <a:pt x="52292" y="23297"/>
                    <a:pt x="52203" y="23121"/>
                  </a:cubicBezTo>
                  <a:cubicBezTo>
                    <a:pt x="52105" y="22941"/>
                    <a:pt x="51987" y="22772"/>
                    <a:pt x="51875" y="22599"/>
                  </a:cubicBezTo>
                  <a:cubicBezTo>
                    <a:pt x="51668" y="22285"/>
                    <a:pt x="51431" y="21986"/>
                    <a:pt x="51208" y="21682"/>
                  </a:cubicBezTo>
                  <a:cubicBezTo>
                    <a:pt x="50981" y="21374"/>
                    <a:pt x="50740" y="21062"/>
                    <a:pt x="50459" y="20805"/>
                  </a:cubicBezTo>
                  <a:cubicBezTo>
                    <a:pt x="50168" y="20537"/>
                    <a:pt x="49863" y="20287"/>
                    <a:pt x="49552" y="20043"/>
                  </a:cubicBezTo>
                  <a:cubicBezTo>
                    <a:pt x="49268" y="19820"/>
                    <a:pt x="48983" y="19592"/>
                    <a:pt x="48712" y="19353"/>
                  </a:cubicBezTo>
                  <a:cubicBezTo>
                    <a:pt x="48580" y="19234"/>
                    <a:pt x="48465" y="19098"/>
                    <a:pt x="48343" y="18967"/>
                  </a:cubicBezTo>
                  <a:cubicBezTo>
                    <a:pt x="48218" y="18828"/>
                    <a:pt x="48093" y="18689"/>
                    <a:pt x="47967" y="18546"/>
                  </a:cubicBezTo>
                  <a:cubicBezTo>
                    <a:pt x="47602" y="18109"/>
                    <a:pt x="47269" y="17639"/>
                    <a:pt x="46955" y="17165"/>
                  </a:cubicBezTo>
                  <a:cubicBezTo>
                    <a:pt x="46796" y="16911"/>
                    <a:pt x="46644" y="16660"/>
                    <a:pt x="46494" y="16403"/>
                  </a:cubicBezTo>
                  <a:cubicBezTo>
                    <a:pt x="46349" y="16149"/>
                    <a:pt x="46227" y="15885"/>
                    <a:pt x="46091" y="15621"/>
                  </a:cubicBezTo>
                  <a:cubicBezTo>
                    <a:pt x="45827" y="15096"/>
                    <a:pt x="45509" y="14605"/>
                    <a:pt x="45245" y="14080"/>
                  </a:cubicBezTo>
                  <a:cubicBezTo>
                    <a:pt x="45092" y="13755"/>
                    <a:pt x="44961" y="13420"/>
                    <a:pt x="44839" y="13081"/>
                  </a:cubicBezTo>
                  <a:cubicBezTo>
                    <a:pt x="44706" y="12716"/>
                    <a:pt x="44578" y="12347"/>
                    <a:pt x="44419" y="11991"/>
                  </a:cubicBezTo>
                  <a:cubicBezTo>
                    <a:pt x="44263" y="11632"/>
                    <a:pt x="44080" y="11290"/>
                    <a:pt x="43894" y="10948"/>
                  </a:cubicBezTo>
                  <a:cubicBezTo>
                    <a:pt x="43711" y="10609"/>
                    <a:pt x="43528" y="10271"/>
                    <a:pt x="43328" y="9942"/>
                  </a:cubicBezTo>
                  <a:cubicBezTo>
                    <a:pt x="43135" y="9614"/>
                    <a:pt x="42939" y="9285"/>
                    <a:pt x="42736" y="8963"/>
                  </a:cubicBezTo>
                  <a:cubicBezTo>
                    <a:pt x="42540" y="8649"/>
                    <a:pt x="42340" y="8334"/>
                    <a:pt x="42120" y="8032"/>
                  </a:cubicBezTo>
                  <a:cubicBezTo>
                    <a:pt x="41896" y="7718"/>
                    <a:pt x="41669" y="7406"/>
                    <a:pt x="41439" y="7098"/>
                  </a:cubicBezTo>
                  <a:cubicBezTo>
                    <a:pt x="41321" y="6939"/>
                    <a:pt x="41191" y="6790"/>
                    <a:pt x="41066" y="6638"/>
                  </a:cubicBezTo>
                  <a:cubicBezTo>
                    <a:pt x="40944" y="6492"/>
                    <a:pt x="40819" y="6346"/>
                    <a:pt x="40694" y="6204"/>
                  </a:cubicBezTo>
                  <a:cubicBezTo>
                    <a:pt x="40440" y="5916"/>
                    <a:pt x="40159" y="5659"/>
                    <a:pt x="39847" y="5432"/>
                  </a:cubicBezTo>
                  <a:cubicBezTo>
                    <a:pt x="39543" y="5205"/>
                    <a:pt x="39238" y="4975"/>
                    <a:pt x="38923" y="4758"/>
                  </a:cubicBezTo>
                  <a:cubicBezTo>
                    <a:pt x="38811" y="4680"/>
                    <a:pt x="38696" y="4606"/>
                    <a:pt x="38581" y="4531"/>
                  </a:cubicBezTo>
                  <a:cubicBezTo>
                    <a:pt x="38367" y="4386"/>
                    <a:pt x="38155" y="4240"/>
                    <a:pt x="37934" y="4101"/>
                  </a:cubicBezTo>
                  <a:cubicBezTo>
                    <a:pt x="37619" y="3905"/>
                    <a:pt x="37284" y="3742"/>
                    <a:pt x="36953" y="3573"/>
                  </a:cubicBezTo>
                  <a:cubicBezTo>
                    <a:pt x="36892" y="3536"/>
                    <a:pt x="36834" y="3502"/>
                    <a:pt x="36770" y="3468"/>
                  </a:cubicBezTo>
                  <a:cubicBezTo>
                    <a:pt x="36610" y="3370"/>
                    <a:pt x="36454" y="3265"/>
                    <a:pt x="36295" y="3163"/>
                  </a:cubicBezTo>
                  <a:cubicBezTo>
                    <a:pt x="36146" y="3065"/>
                    <a:pt x="36001" y="2957"/>
                    <a:pt x="35842" y="2876"/>
                  </a:cubicBezTo>
                  <a:cubicBezTo>
                    <a:pt x="35496" y="2696"/>
                    <a:pt x="35127" y="2557"/>
                    <a:pt x="34765" y="2412"/>
                  </a:cubicBezTo>
                  <a:cubicBezTo>
                    <a:pt x="34484" y="2296"/>
                    <a:pt x="34199" y="2188"/>
                    <a:pt x="33915" y="2083"/>
                  </a:cubicBezTo>
                  <a:cubicBezTo>
                    <a:pt x="33908" y="2076"/>
                    <a:pt x="33901" y="2070"/>
                    <a:pt x="33891" y="2066"/>
                  </a:cubicBezTo>
                  <a:cubicBezTo>
                    <a:pt x="33739" y="1992"/>
                    <a:pt x="33590" y="1921"/>
                    <a:pt x="33438" y="1846"/>
                  </a:cubicBezTo>
                  <a:cubicBezTo>
                    <a:pt x="33312" y="1785"/>
                    <a:pt x="33190" y="1714"/>
                    <a:pt x="33065" y="1649"/>
                  </a:cubicBezTo>
                  <a:cubicBezTo>
                    <a:pt x="32930" y="1579"/>
                    <a:pt x="32791" y="1515"/>
                    <a:pt x="32646" y="1457"/>
                  </a:cubicBezTo>
                  <a:cubicBezTo>
                    <a:pt x="32513" y="1409"/>
                    <a:pt x="32377" y="1365"/>
                    <a:pt x="32249" y="1315"/>
                  </a:cubicBezTo>
                  <a:cubicBezTo>
                    <a:pt x="32110" y="1263"/>
                    <a:pt x="31978" y="1206"/>
                    <a:pt x="31843" y="1152"/>
                  </a:cubicBezTo>
                  <a:cubicBezTo>
                    <a:pt x="31707" y="1098"/>
                    <a:pt x="31565" y="1054"/>
                    <a:pt x="31427" y="1013"/>
                  </a:cubicBezTo>
                  <a:cubicBezTo>
                    <a:pt x="31291" y="973"/>
                    <a:pt x="31162" y="925"/>
                    <a:pt x="31027" y="888"/>
                  </a:cubicBezTo>
                  <a:cubicBezTo>
                    <a:pt x="30894" y="847"/>
                    <a:pt x="30759" y="813"/>
                    <a:pt x="30627" y="776"/>
                  </a:cubicBezTo>
                  <a:cubicBezTo>
                    <a:pt x="30529" y="749"/>
                    <a:pt x="30431" y="722"/>
                    <a:pt x="30333" y="691"/>
                  </a:cubicBezTo>
                  <a:cubicBezTo>
                    <a:pt x="30170" y="644"/>
                    <a:pt x="30004" y="604"/>
                    <a:pt x="29838" y="560"/>
                  </a:cubicBezTo>
                  <a:cubicBezTo>
                    <a:pt x="29669" y="512"/>
                    <a:pt x="29503" y="461"/>
                    <a:pt x="29330" y="430"/>
                  </a:cubicBezTo>
                  <a:cubicBezTo>
                    <a:pt x="29171" y="400"/>
                    <a:pt x="29015" y="377"/>
                    <a:pt x="28856" y="352"/>
                  </a:cubicBezTo>
                  <a:cubicBezTo>
                    <a:pt x="28690" y="326"/>
                    <a:pt x="28528" y="292"/>
                    <a:pt x="28365" y="261"/>
                  </a:cubicBezTo>
                  <a:cubicBezTo>
                    <a:pt x="28182" y="224"/>
                    <a:pt x="28000" y="190"/>
                    <a:pt x="27817" y="166"/>
                  </a:cubicBezTo>
                  <a:cubicBezTo>
                    <a:pt x="27644" y="146"/>
                    <a:pt x="27468" y="129"/>
                    <a:pt x="27292" y="113"/>
                  </a:cubicBezTo>
                  <a:lnTo>
                    <a:pt x="27288" y="113"/>
                  </a:lnTo>
                  <a:cubicBezTo>
                    <a:pt x="27085" y="75"/>
                    <a:pt x="26885" y="41"/>
                    <a:pt x="26682" y="35"/>
                  </a:cubicBezTo>
                  <a:cubicBezTo>
                    <a:pt x="26581" y="35"/>
                    <a:pt x="26479" y="31"/>
                    <a:pt x="26377" y="27"/>
                  </a:cubicBezTo>
                  <a:lnTo>
                    <a:pt x="26351" y="27"/>
                  </a:lnTo>
                  <a:cubicBezTo>
                    <a:pt x="26350" y="26"/>
                    <a:pt x="26348" y="26"/>
                    <a:pt x="26347" y="26"/>
                  </a:cubicBezTo>
                  <a:cubicBezTo>
                    <a:pt x="26345" y="26"/>
                    <a:pt x="26342" y="27"/>
                    <a:pt x="26340" y="27"/>
                  </a:cubicBezTo>
                  <a:cubicBezTo>
                    <a:pt x="26157" y="24"/>
                    <a:pt x="25971" y="18"/>
                    <a:pt x="25788" y="14"/>
                  </a:cubicBezTo>
                  <a:cubicBezTo>
                    <a:pt x="25457" y="7"/>
                    <a:pt x="25124" y="4"/>
                    <a:pt x="24793" y="1"/>
                  </a:cubicBezTo>
                  <a:cubicBezTo>
                    <a:pt x="24767" y="0"/>
                    <a:pt x="24741" y="0"/>
                    <a:pt x="24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13742956" y="751221"/>
              <a:ext cx="1842" cy="153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"/>
                  </a:moveTo>
                  <a:lnTo>
                    <a:pt x="18" y="1"/>
                  </a:lnTo>
                  <a:cubicBezTo>
                    <a:pt x="15" y="4"/>
                    <a:pt x="10" y="4"/>
                    <a:pt x="7" y="7"/>
                  </a:cubicBezTo>
                  <a:cubicBezTo>
                    <a:pt x="7" y="11"/>
                    <a:pt x="4" y="11"/>
                    <a:pt x="1" y="15"/>
                  </a:cubicBezTo>
                  <a:cubicBezTo>
                    <a:pt x="7" y="11"/>
                    <a:pt x="15" y="4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14076024" y="895032"/>
              <a:ext cx="1535" cy="512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1"/>
                  </a:moveTo>
                  <a:cubicBezTo>
                    <a:pt x="11" y="1"/>
                    <a:pt x="7" y="1"/>
                    <a:pt x="1" y="4"/>
                  </a:cubicBezTo>
                  <a:lnTo>
                    <a:pt x="7" y="4"/>
                  </a:lnTo>
                  <a:cubicBezTo>
                    <a:pt x="11" y="1"/>
                    <a:pt x="11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14323829" y="1131782"/>
              <a:ext cx="2559" cy="81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18" y="1"/>
                  </a:moveTo>
                  <a:cubicBezTo>
                    <a:pt x="17" y="1"/>
                    <a:pt x="16" y="1"/>
                    <a:pt x="16" y="2"/>
                  </a:cubicBezTo>
                  <a:lnTo>
                    <a:pt x="16" y="2"/>
                  </a:lnTo>
                  <a:cubicBezTo>
                    <a:pt x="18" y="1"/>
                    <a:pt x="21" y="1"/>
                    <a:pt x="24" y="1"/>
                  </a:cubicBezTo>
                  <a:close/>
                  <a:moveTo>
                    <a:pt x="16" y="2"/>
                  </a:moveTo>
                  <a:cubicBezTo>
                    <a:pt x="13" y="2"/>
                    <a:pt x="11" y="3"/>
                    <a:pt x="8" y="4"/>
                  </a:cubicBezTo>
                  <a:lnTo>
                    <a:pt x="8" y="4"/>
                  </a:lnTo>
                  <a:cubicBezTo>
                    <a:pt x="11" y="3"/>
                    <a:pt x="13" y="3"/>
                    <a:pt x="16" y="2"/>
                  </a:cubicBezTo>
                  <a:close/>
                  <a:moveTo>
                    <a:pt x="8" y="4"/>
                  </a:moveTo>
                  <a:cubicBezTo>
                    <a:pt x="5" y="5"/>
                    <a:pt x="2" y="5"/>
                    <a:pt x="1" y="7"/>
                  </a:cubicBezTo>
                  <a:cubicBezTo>
                    <a:pt x="3" y="6"/>
                    <a:pt x="6" y="5"/>
                    <a:pt x="8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14447578" y="1090532"/>
              <a:ext cx="2252" cy="81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21" y="1"/>
                  </a:lnTo>
                  <a:cubicBezTo>
                    <a:pt x="14" y="4"/>
                    <a:pt x="11" y="4"/>
                    <a:pt x="5" y="7"/>
                  </a:cubicBezTo>
                  <a:lnTo>
                    <a:pt x="5" y="7"/>
                  </a:lnTo>
                  <a:cubicBezTo>
                    <a:pt x="10" y="6"/>
                    <a:pt x="15" y="3"/>
                    <a:pt x="21" y="1"/>
                  </a:cubicBezTo>
                  <a:close/>
                  <a:moveTo>
                    <a:pt x="5" y="7"/>
                  </a:moveTo>
                  <a:cubicBezTo>
                    <a:pt x="3" y="8"/>
                    <a:pt x="2" y="8"/>
                    <a:pt x="1" y="8"/>
                  </a:cubicBezTo>
                  <a:lnTo>
                    <a:pt x="4" y="8"/>
                  </a:lnTo>
                  <a:cubicBezTo>
                    <a:pt x="4" y="8"/>
                    <a:pt x="5" y="8"/>
                    <a:pt x="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14005705" y="1421553"/>
              <a:ext cx="2457" cy="512"/>
            </a:xfrm>
            <a:custGeom>
              <a:avLst/>
              <a:gdLst/>
              <a:ahLst/>
              <a:cxnLst/>
              <a:rect l="l" t="t" r="r" b="b"/>
              <a:pathLst>
                <a:path w="24" h="5" extrusionOk="0">
                  <a:moveTo>
                    <a:pt x="24" y="0"/>
                  </a:moveTo>
                  <a:cubicBezTo>
                    <a:pt x="19" y="0"/>
                    <a:pt x="15" y="0"/>
                    <a:pt x="11" y="2"/>
                  </a:cubicBezTo>
                  <a:lnTo>
                    <a:pt x="11" y="2"/>
                  </a:lnTo>
                  <a:cubicBezTo>
                    <a:pt x="15" y="1"/>
                    <a:pt x="19" y="0"/>
                    <a:pt x="24" y="0"/>
                  </a:cubicBezTo>
                  <a:close/>
                  <a:moveTo>
                    <a:pt x="11" y="2"/>
                  </a:moveTo>
                  <a:cubicBezTo>
                    <a:pt x="7" y="3"/>
                    <a:pt x="4" y="4"/>
                    <a:pt x="0" y="4"/>
                  </a:cubicBezTo>
                  <a:lnTo>
                    <a:pt x="7" y="4"/>
                  </a:lnTo>
                  <a:cubicBezTo>
                    <a:pt x="9" y="3"/>
                    <a:pt x="10" y="3"/>
                    <a:pt x="1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14132832" y="1399751"/>
              <a:ext cx="512" cy="10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13933646" y="1433017"/>
              <a:ext cx="717" cy="102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13787686" y="1633635"/>
              <a:ext cx="819" cy="102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13339263" y="2831103"/>
              <a:ext cx="1433" cy="1842"/>
            </a:xfrm>
            <a:custGeom>
              <a:avLst/>
              <a:gdLst/>
              <a:ahLst/>
              <a:cxnLst/>
              <a:rect l="l" t="t" r="r" b="b"/>
              <a:pathLst>
                <a:path w="14" h="18" extrusionOk="0">
                  <a:moveTo>
                    <a:pt x="13" y="1"/>
                  </a:moveTo>
                  <a:cubicBezTo>
                    <a:pt x="12" y="2"/>
                    <a:pt x="11" y="3"/>
                    <a:pt x="10" y="4"/>
                  </a:cubicBezTo>
                  <a:lnTo>
                    <a:pt x="10" y="4"/>
                  </a:lnTo>
                  <a:lnTo>
                    <a:pt x="13" y="1"/>
                  </a:lnTo>
                  <a:close/>
                  <a:moveTo>
                    <a:pt x="10" y="4"/>
                  </a:moveTo>
                  <a:lnTo>
                    <a:pt x="0" y="14"/>
                  </a:lnTo>
                  <a:lnTo>
                    <a:pt x="0" y="18"/>
                  </a:lnTo>
                  <a:cubicBezTo>
                    <a:pt x="2" y="13"/>
                    <a:pt x="7" y="8"/>
                    <a:pt x="1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12183659" y="686429"/>
              <a:ext cx="409" cy="409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1"/>
                  </a:moveTo>
                  <a:cubicBezTo>
                    <a:pt x="4" y="1"/>
                    <a:pt x="4" y="1"/>
                    <a:pt x="4" y="4"/>
                  </a:cubicBezTo>
                  <a:lnTo>
                    <a:pt x="4" y="4"/>
                  </a:lnTo>
                  <a:cubicBezTo>
                    <a:pt x="4" y="1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10527738" y="1022261"/>
              <a:ext cx="2457" cy="102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11769218" y="1413057"/>
              <a:ext cx="144836" cy="137466"/>
            </a:xfrm>
            <a:custGeom>
              <a:avLst/>
              <a:gdLst/>
              <a:ahLst/>
              <a:cxnLst/>
              <a:rect l="l" t="t" r="r" b="b"/>
              <a:pathLst>
                <a:path w="1415" h="1343" extrusionOk="0">
                  <a:moveTo>
                    <a:pt x="332" y="128"/>
                  </a:moveTo>
                  <a:cubicBezTo>
                    <a:pt x="328" y="130"/>
                    <a:pt x="324" y="131"/>
                    <a:pt x="320" y="133"/>
                  </a:cubicBezTo>
                  <a:lnTo>
                    <a:pt x="320" y="133"/>
                  </a:lnTo>
                  <a:cubicBezTo>
                    <a:pt x="325" y="131"/>
                    <a:pt x="328" y="130"/>
                    <a:pt x="332" y="128"/>
                  </a:cubicBezTo>
                  <a:close/>
                  <a:moveTo>
                    <a:pt x="715" y="1"/>
                  </a:moveTo>
                  <a:cubicBezTo>
                    <a:pt x="706" y="1"/>
                    <a:pt x="697" y="1"/>
                    <a:pt x="688" y="2"/>
                  </a:cubicBezTo>
                  <a:cubicBezTo>
                    <a:pt x="592" y="13"/>
                    <a:pt x="501" y="36"/>
                    <a:pt x="423" y="87"/>
                  </a:cubicBezTo>
                  <a:cubicBezTo>
                    <a:pt x="406" y="91"/>
                    <a:pt x="386" y="100"/>
                    <a:pt x="369" y="108"/>
                  </a:cubicBezTo>
                  <a:cubicBezTo>
                    <a:pt x="351" y="116"/>
                    <a:pt x="336" y="128"/>
                    <a:pt x="316" y="135"/>
                  </a:cubicBezTo>
                  <a:lnTo>
                    <a:pt x="316" y="135"/>
                  </a:lnTo>
                  <a:cubicBezTo>
                    <a:pt x="318" y="134"/>
                    <a:pt x="319" y="134"/>
                    <a:pt x="320" y="133"/>
                  </a:cubicBezTo>
                  <a:lnTo>
                    <a:pt x="320" y="133"/>
                  </a:lnTo>
                  <a:cubicBezTo>
                    <a:pt x="317" y="135"/>
                    <a:pt x="313" y="136"/>
                    <a:pt x="308" y="138"/>
                  </a:cubicBezTo>
                  <a:cubicBezTo>
                    <a:pt x="311" y="137"/>
                    <a:pt x="314" y="136"/>
                    <a:pt x="316" y="135"/>
                  </a:cubicBezTo>
                  <a:lnTo>
                    <a:pt x="316" y="135"/>
                  </a:lnTo>
                  <a:cubicBezTo>
                    <a:pt x="247" y="168"/>
                    <a:pt x="183" y="218"/>
                    <a:pt x="142" y="286"/>
                  </a:cubicBezTo>
                  <a:cubicBezTo>
                    <a:pt x="115" y="331"/>
                    <a:pt x="81" y="381"/>
                    <a:pt x="68" y="436"/>
                  </a:cubicBezTo>
                  <a:cubicBezTo>
                    <a:pt x="47" y="500"/>
                    <a:pt x="37" y="561"/>
                    <a:pt x="27" y="632"/>
                  </a:cubicBezTo>
                  <a:cubicBezTo>
                    <a:pt x="0" y="872"/>
                    <a:pt x="139" y="1116"/>
                    <a:pt x="335" y="1245"/>
                  </a:cubicBezTo>
                  <a:cubicBezTo>
                    <a:pt x="436" y="1310"/>
                    <a:pt x="552" y="1340"/>
                    <a:pt x="667" y="1343"/>
                  </a:cubicBezTo>
                  <a:cubicBezTo>
                    <a:pt x="816" y="1343"/>
                    <a:pt x="968" y="1299"/>
                    <a:pt x="1094" y="1214"/>
                  </a:cubicBezTo>
                  <a:cubicBezTo>
                    <a:pt x="1205" y="1144"/>
                    <a:pt x="1304" y="1022"/>
                    <a:pt x="1347" y="893"/>
                  </a:cubicBezTo>
                  <a:cubicBezTo>
                    <a:pt x="1388" y="785"/>
                    <a:pt x="1415" y="652"/>
                    <a:pt x="1382" y="538"/>
                  </a:cubicBezTo>
                  <a:cubicBezTo>
                    <a:pt x="1330" y="351"/>
                    <a:pt x="1219" y="178"/>
                    <a:pt x="1036" y="94"/>
                  </a:cubicBezTo>
                  <a:cubicBezTo>
                    <a:pt x="940" y="50"/>
                    <a:pt x="823" y="1"/>
                    <a:pt x="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2791247" y="1408656"/>
              <a:ext cx="154253" cy="149237"/>
            </a:xfrm>
            <a:custGeom>
              <a:avLst/>
              <a:gdLst/>
              <a:ahLst/>
              <a:cxnLst/>
              <a:rect l="l" t="t" r="r" b="b"/>
              <a:pathLst>
                <a:path w="1507" h="1458" extrusionOk="0">
                  <a:moveTo>
                    <a:pt x="780" y="0"/>
                  </a:moveTo>
                  <a:cubicBezTo>
                    <a:pt x="771" y="0"/>
                    <a:pt x="761" y="1"/>
                    <a:pt x="752" y="1"/>
                  </a:cubicBezTo>
                  <a:cubicBezTo>
                    <a:pt x="620" y="8"/>
                    <a:pt x="491" y="52"/>
                    <a:pt x="400" y="134"/>
                  </a:cubicBezTo>
                  <a:cubicBezTo>
                    <a:pt x="275" y="207"/>
                    <a:pt x="186" y="313"/>
                    <a:pt x="122" y="445"/>
                  </a:cubicBezTo>
                  <a:cubicBezTo>
                    <a:pt x="48" y="598"/>
                    <a:pt x="0" y="773"/>
                    <a:pt x="44" y="943"/>
                  </a:cubicBezTo>
                  <a:cubicBezTo>
                    <a:pt x="92" y="1109"/>
                    <a:pt x="186" y="1240"/>
                    <a:pt x="336" y="1332"/>
                  </a:cubicBezTo>
                  <a:cubicBezTo>
                    <a:pt x="455" y="1406"/>
                    <a:pt x="600" y="1454"/>
                    <a:pt x="739" y="1457"/>
                  </a:cubicBezTo>
                  <a:lnTo>
                    <a:pt x="759" y="1457"/>
                  </a:lnTo>
                  <a:cubicBezTo>
                    <a:pt x="914" y="1454"/>
                    <a:pt x="1101" y="1403"/>
                    <a:pt x="1216" y="1295"/>
                  </a:cubicBezTo>
                  <a:cubicBezTo>
                    <a:pt x="1352" y="1173"/>
                    <a:pt x="1466" y="1014"/>
                    <a:pt x="1487" y="828"/>
                  </a:cubicBezTo>
                  <a:cubicBezTo>
                    <a:pt x="1507" y="648"/>
                    <a:pt x="1450" y="459"/>
                    <a:pt x="1335" y="316"/>
                  </a:cubicBezTo>
                  <a:cubicBezTo>
                    <a:pt x="1311" y="286"/>
                    <a:pt x="1283" y="259"/>
                    <a:pt x="1253" y="235"/>
                  </a:cubicBezTo>
                  <a:cubicBezTo>
                    <a:pt x="1206" y="174"/>
                    <a:pt x="1149" y="126"/>
                    <a:pt x="1084" y="86"/>
                  </a:cubicBezTo>
                  <a:cubicBezTo>
                    <a:pt x="994" y="33"/>
                    <a:pt x="887" y="0"/>
                    <a:pt x="7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2221122" y="1157781"/>
              <a:ext cx="289774" cy="283633"/>
            </a:xfrm>
            <a:custGeom>
              <a:avLst/>
              <a:gdLst/>
              <a:ahLst/>
              <a:cxnLst/>
              <a:rect l="l" t="t" r="r" b="b"/>
              <a:pathLst>
                <a:path w="2831" h="2771" extrusionOk="0">
                  <a:moveTo>
                    <a:pt x="1361" y="702"/>
                  </a:moveTo>
                  <a:cubicBezTo>
                    <a:pt x="1372" y="705"/>
                    <a:pt x="1385" y="705"/>
                    <a:pt x="1396" y="708"/>
                  </a:cubicBezTo>
                  <a:cubicBezTo>
                    <a:pt x="1422" y="708"/>
                    <a:pt x="1449" y="712"/>
                    <a:pt x="1477" y="715"/>
                  </a:cubicBezTo>
                  <a:lnTo>
                    <a:pt x="1480" y="715"/>
                  </a:lnTo>
                  <a:cubicBezTo>
                    <a:pt x="1568" y="732"/>
                    <a:pt x="1656" y="756"/>
                    <a:pt x="1741" y="780"/>
                  </a:cubicBezTo>
                  <a:cubicBezTo>
                    <a:pt x="1778" y="793"/>
                    <a:pt x="1812" y="806"/>
                    <a:pt x="1846" y="820"/>
                  </a:cubicBezTo>
                  <a:cubicBezTo>
                    <a:pt x="1863" y="827"/>
                    <a:pt x="1880" y="837"/>
                    <a:pt x="1896" y="844"/>
                  </a:cubicBezTo>
                  <a:cubicBezTo>
                    <a:pt x="1913" y="858"/>
                    <a:pt x="1930" y="867"/>
                    <a:pt x="1944" y="881"/>
                  </a:cubicBezTo>
                  <a:cubicBezTo>
                    <a:pt x="1954" y="888"/>
                    <a:pt x="1964" y="898"/>
                    <a:pt x="1971" y="905"/>
                  </a:cubicBezTo>
                  <a:cubicBezTo>
                    <a:pt x="1991" y="928"/>
                    <a:pt x="2015" y="952"/>
                    <a:pt x="2032" y="976"/>
                  </a:cubicBezTo>
                  <a:cubicBezTo>
                    <a:pt x="2038" y="983"/>
                    <a:pt x="2046" y="993"/>
                    <a:pt x="2049" y="1003"/>
                  </a:cubicBezTo>
                  <a:cubicBezTo>
                    <a:pt x="2058" y="1018"/>
                    <a:pt x="2065" y="1034"/>
                    <a:pt x="2071" y="1052"/>
                  </a:cubicBezTo>
                  <a:lnTo>
                    <a:pt x="2071" y="1052"/>
                  </a:lnTo>
                  <a:cubicBezTo>
                    <a:pt x="2070" y="1051"/>
                    <a:pt x="2070" y="1051"/>
                    <a:pt x="2069" y="1050"/>
                  </a:cubicBezTo>
                  <a:lnTo>
                    <a:pt x="2069" y="1050"/>
                  </a:lnTo>
                  <a:cubicBezTo>
                    <a:pt x="2086" y="1098"/>
                    <a:pt x="2103" y="1142"/>
                    <a:pt x="2113" y="1189"/>
                  </a:cubicBezTo>
                  <a:cubicBezTo>
                    <a:pt x="2120" y="1216"/>
                    <a:pt x="2124" y="1244"/>
                    <a:pt x="2127" y="1274"/>
                  </a:cubicBezTo>
                  <a:cubicBezTo>
                    <a:pt x="2130" y="1284"/>
                    <a:pt x="2130" y="1294"/>
                    <a:pt x="2130" y="1305"/>
                  </a:cubicBezTo>
                  <a:cubicBezTo>
                    <a:pt x="2127" y="1322"/>
                    <a:pt x="2127" y="1338"/>
                    <a:pt x="2127" y="1355"/>
                  </a:cubicBezTo>
                  <a:cubicBezTo>
                    <a:pt x="2120" y="1386"/>
                    <a:pt x="2113" y="1416"/>
                    <a:pt x="2103" y="1444"/>
                  </a:cubicBezTo>
                  <a:cubicBezTo>
                    <a:pt x="2086" y="1497"/>
                    <a:pt x="2066" y="1552"/>
                    <a:pt x="2046" y="1602"/>
                  </a:cubicBezTo>
                  <a:cubicBezTo>
                    <a:pt x="2032" y="1633"/>
                    <a:pt x="2015" y="1663"/>
                    <a:pt x="2002" y="1691"/>
                  </a:cubicBezTo>
                  <a:cubicBezTo>
                    <a:pt x="1968" y="1741"/>
                    <a:pt x="1930" y="1792"/>
                    <a:pt x="1893" y="1843"/>
                  </a:cubicBezTo>
                  <a:cubicBezTo>
                    <a:pt x="1863" y="1873"/>
                    <a:pt x="1835" y="1904"/>
                    <a:pt x="1808" y="1931"/>
                  </a:cubicBezTo>
                  <a:cubicBezTo>
                    <a:pt x="1795" y="1944"/>
                    <a:pt x="1778" y="1955"/>
                    <a:pt x="1765" y="1968"/>
                  </a:cubicBezTo>
                  <a:cubicBezTo>
                    <a:pt x="1751" y="1978"/>
                    <a:pt x="1738" y="1992"/>
                    <a:pt x="1724" y="2002"/>
                  </a:cubicBezTo>
                  <a:cubicBezTo>
                    <a:pt x="1713" y="2008"/>
                    <a:pt x="1704" y="2016"/>
                    <a:pt x="1693" y="2019"/>
                  </a:cubicBezTo>
                  <a:cubicBezTo>
                    <a:pt x="1683" y="2025"/>
                    <a:pt x="1677" y="2029"/>
                    <a:pt x="1666" y="2033"/>
                  </a:cubicBezTo>
                  <a:cubicBezTo>
                    <a:pt x="1652" y="2036"/>
                    <a:pt x="1639" y="2042"/>
                    <a:pt x="1626" y="2046"/>
                  </a:cubicBezTo>
                  <a:cubicBezTo>
                    <a:pt x="1575" y="2056"/>
                    <a:pt x="1527" y="2066"/>
                    <a:pt x="1477" y="2073"/>
                  </a:cubicBezTo>
                  <a:cubicBezTo>
                    <a:pt x="1426" y="2077"/>
                    <a:pt x="1379" y="2080"/>
                    <a:pt x="1327" y="2080"/>
                  </a:cubicBezTo>
                  <a:cubicBezTo>
                    <a:pt x="1297" y="2080"/>
                    <a:pt x="1266" y="2077"/>
                    <a:pt x="1236" y="2073"/>
                  </a:cubicBezTo>
                  <a:cubicBezTo>
                    <a:pt x="1209" y="2066"/>
                    <a:pt x="1182" y="2060"/>
                    <a:pt x="1155" y="2053"/>
                  </a:cubicBezTo>
                  <a:cubicBezTo>
                    <a:pt x="1135" y="2046"/>
                    <a:pt x="1111" y="2036"/>
                    <a:pt x="1091" y="2029"/>
                  </a:cubicBezTo>
                  <a:cubicBezTo>
                    <a:pt x="1057" y="2012"/>
                    <a:pt x="1027" y="1995"/>
                    <a:pt x="993" y="1978"/>
                  </a:cubicBezTo>
                  <a:cubicBezTo>
                    <a:pt x="962" y="1955"/>
                    <a:pt x="928" y="1931"/>
                    <a:pt x="897" y="1904"/>
                  </a:cubicBezTo>
                  <a:cubicBezTo>
                    <a:pt x="891" y="1897"/>
                    <a:pt x="880" y="1891"/>
                    <a:pt x="874" y="1883"/>
                  </a:cubicBezTo>
                  <a:cubicBezTo>
                    <a:pt x="847" y="1856"/>
                    <a:pt x="816" y="1826"/>
                    <a:pt x="786" y="1799"/>
                  </a:cubicBezTo>
                  <a:cubicBezTo>
                    <a:pt x="772" y="1782"/>
                    <a:pt x="755" y="1761"/>
                    <a:pt x="742" y="1744"/>
                  </a:cubicBezTo>
                  <a:cubicBezTo>
                    <a:pt x="735" y="1734"/>
                    <a:pt x="732" y="1728"/>
                    <a:pt x="728" y="1721"/>
                  </a:cubicBezTo>
                  <a:cubicBezTo>
                    <a:pt x="722" y="1711"/>
                    <a:pt x="718" y="1704"/>
                    <a:pt x="715" y="1694"/>
                  </a:cubicBezTo>
                  <a:cubicBezTo>
                    <a:pt x="711" y="1687"/>
                    <a:pt x="708" y="1677"/>
                    <a:pt x="708" y="1670"/>
                  </a:cubicBezTo>
                  <a:cubicBezTo>
                    <a:pt x="705" y="1653"/>
                    <a:pt x="702" y="1639"/>
                    <a:pt x="702" y="1622"/>
                  </a:cubicBezTo>
                  <a:cubicBezTo>
                    <a:pt x="694" y="1531"/>
                    <a:pt x="694" y="1433"/>
                    <a:pt x="694" y="1338"/>
                  </a:cubicBezTo>
                  <a:cubicBezTo>
                    <a:pt x="697" y="1323"/>
                    <a:pt x="697" y="1307"/>
                    <a:pt x="698" y="1294"/>
                  </a:cubicBezTo>
                  <a:lnTo>
                    <a:pt x="698" y="1294"/>
                  </a:lnTo>
                  <a:cubicBezTo>
                    <a:pt x="697" y="1301"/>
                    <a:pt x="694" y="1305"/>
                    <a:pt x="694" y="1311"/>
                  </a:cubicBezTo>
                  <a:lnTo>
                    <a:pt x="694" y="1308"/>
                  </a:lnTo>
                  <a:cubicBezTo>
                    <a:pt x="694" y="1305"/>
                    <a:pt x="697" y="1297"/>
                    <a:pt x="698" y="1294"/>
                  </a:cubicBezTo>
                  <a:lnTo>
                    <a:pt x="698" y="1294"/>
                  </a:lnTo>
                  <a:cubicBezTo>
                    <a:pt x="698" y="1294"/>
                    <a:pt x="698" y="1294"/>
                    <a:pt x="698" y="1294"/>
                  </a:cubicBezTo>
                  <a:lnTo>
                    <a:pt x="698" y="1294"/>
                  </a:lnTo>
                  <a:cubicBezTo>
                    <a:pt x="698" y="1294"/>
                    <a:pt x="698" y="1294"/>
                    <a:pt x="698" y="1294"/>
                  </a:cubicBezTo>
                  <a:lnTo>
                    <a:pt x="698" y="1294"/>
                  </a:lnTo>
                  <a:cubicBezTo>
                    <a:pt x="698" y="1294"/>
                    <a:pt x="698" y="1294"/>
                    <a:pt x="698" y="1294"/>
                  </a:cubicBezTo>
                  <a:lnTo>
                    <a:pt x="698" y="1294"/>
                  </a:lnTo>
                  <a:cubicBezTo>
                    <a:pt x="698" y="1293"/>
                    <a:pt x="698" y="1292"/>
                    <a:pt x="698" y="1291"/>
                  </a:cubicBezTo>
                  <a:cubicBezTo>
                    <a:pt x="702" y="1277"/>
                    <a:pt x="705" y="1264"/>
                    <a:pt x="708" y="1253"/>
                  </a:cubicBezTo>
                  <a:cubicBezTo>
                    <a:pt x="718" y="1223"/>
                    <a:pt x="732" y="1192"/>
                    <a:pt x="742" y="1162"/>
                  </a:cubicBezTo>
                  <a:cubicBezTo>
                    <a:pt x="766" y="1114"/>
                    <a:pt x="793" y="1071"/>
                    <a:pt x="819" y="1023"/>
                  </a:cubicBezTo>
                  <a:cubicBezTo>
                    <a:pt x="830" y="1010"/>
                    <a:pt x="840" y="997"/>
                    <a:pt x="850" y="983"/>
                  </a:cubicBezTo>
                  <a:cubicBezTo>
                    <a:pt x="888" y="942"/>
                    <a:pt x="925" y="902"/>
                    <a:pt x="966" y="864"/>
                  </a:cubicBezTo>
                  <a:cubicBezTo>
                    <a:pt x="986" y="844"/>
                    <a:pt x="1010" y="827"/>
                    <a:pt x="1033" y="806"/>
                  </a:cubicBezTo>
                  <a:cubicBezTo>
                    <a:pt x="1071" y="789"/>
                    <a:pt x="1108" y="773"/>
                    <a:pt x="1149" y="756"/>
                  </a:cubicBezTo>
                  <a:cubicBezTo>
                    <a:pt x="1189" y="742"/>
                    <a:pt x="1230" y="728"/>
                    <a:pt x="1274" y="719"/>
                  </a:cubicBezTo>
                  <a:cubicBezTo>
                    <a:pt x="1301" y="712"/>
                    <a:pt x="1327" y="708"/>
                    <a:pt x="1352" y="705"/>
                  </a:cubicBezTo>
                  <a:cubicBezTo>
                    <a:pt x="1355" y="705"/>
                    <a:pt x="1358" y="705"/>
                    <a:pt x="1361" y="702"/>
                  </a:cubicBezTo>
                  <a:close/>
                  <a:moveTo>
                    <a:pt x="1492" y="0"/>
                  </a:moveTo>
                  <a:cubicBezTo>
                    <a:pt x="1484" y="0"/>
                    <a:pt x="1477" y="1"/>
                    <a:pt x="1470" y="1"/>
                  </a:cubicBezTo>
                  <a:cubicBezTo>
                    <a:pt x="1422" y="4"/>
                    <a:pt x="1375" y="8"/>
                    <a:pt x="1324" y="14"/>
                  </a:cubicBezTo>
                  <a:cubicBezTo>
                    <a:pt x="1131" y="31"/>
                    <a:pt x="955" y="86"/>
                    <a:pt x="776" y="164"/>
                  </a:cubicBezTo>
                  <a:cubicBezTo>
                    <a:pt x="654" y="217"/>
                    <a:pt x="555" y="302"/>
                    <a:pt x="458" y="394"/>
                  </a:cubicBezTo>
                  <a:cubicBezTo>
                    <a:pt x="380" y="464"/>
                    <a:pt x="308" y="546"/>
                    <a:pt x="247" y="637"/>
                  </a:cubicBezTo>
                  <a:cubicBezTo>
                    <a:pt x="166" y="753"/>
                    <a:pt x="105" y="884"/>
                    <a:pt x="58" y="1017"/>
                  </a:cubicBezTo>
                  <a:cubicBezTo>
                    <a:pt x="21" y="1122"/>
                    <a:pt x="11" y="1230"/>
                    <a:pt x="7" y="1342"/>
                  </a:cubicBezTo>
                  <a:cubicBezTo>
                    <a:pt x="7" y="1375"/>
                    <a:pt x="4" y="1406"/>
                    <a:pt x="4" y="1439"/>
                  </a:cubicBezTo>
                  <a:cubicBezTo>
                    <a:pt x="4" y="1541"/>
                    <a:pt x="0" y="1647"/>
                    <a:pt x="17" y="1744"/>
                  </a:cubicBezTo>
                  <a:cubicBezTo>
                    <a:pt x="44" y="1897"/>
                    <a:pt x="102" y="2042"/>
                    <a:pt x="194" y="2168"/>
                  </a:cubicBezTo>
                  <a:cubicBezTo>
                    <a:pt x="336" y="2354"/>
                    <a:pt x="535" y="2527"/>
                    <a:pt x="745" y="2628"/>
                  </a:cubicBezTo>
                  <a:cubicBezTo>
                    <a:pt x="938" y="2719"/>
                    <a:pt x="1138" y="2767"/>
                    <a:pt x="1344" y="2771"/>
                  </a:cubicBezTo>
                  <a:cubicBezTo>
                    <a:pt x="1382" y="2771"/>
                    <a:pt x="1419" y="2771"/>
                    <a:pt x="1457" y="2767"/>
                  </a:cubicBezTo>
                  <a:cubicBezTo>
                    <a:pt x="1697" y="2754"/>
                    <a:pt x="1941" y="2696"/>
                    <a:pt x="2137" y="2554"/>
                  </a:cubicBezTo>
                  <a:cubicBezTo>
                    <a:pt x="2296" y="2439"/>
                    <a:pt x="2441" y="2286"/>
                    <a:pt x="2550" y="2117"/>
                  </a:cubicBezTo>
                  <a:cubicBezTo>
                    <a:pt x="2632" y="1985"/>
                    <a:pt x="2696" y="1839"/>
                    <a:pt x="2746" y="1691"/>
                  </a:cubicBezTo>
                  <a:cubicBezTo>
                    <a:pt x="2757" y="1656"/>
                    <a:pt x="2770" y="1626"/>
                    <a:pt x="2780" y="1592"/>
                  </a:cubicBezTo>
                  <a:cubicBezTo>
                    <a:pt x="2831" y="1399"/>
                    <a:pt x="2831" y="1206"/>
                    <a:pt x="2780" y="1010"/>
                  </a:cubicBezTo>
                  <a:cubicBezTo>
                    <a:pt x="2749" y="875"/>
                    <a:pt x="2699" y="732"/>
                    <a:pt x="2621" y="614"/>
                  </a:cubicBezTo>
                  <a:cubicBezTo>
                    <a:pt x="2571" y="536"/>
                    <a:pt x="2510" y="464"/>
                    <a:pt x="2445" y="400"/>
                  </a:cubicBezTo>
                  <a:cubicBezTo>
                    <a:pt x="2327" y="286"/>
                    <a:pt x="2177" y="200"/>
                    <a:pt x="2022" y="147"/>
                  </a:cubicBezTo>
                  <a:cubicBezTo>
                    <a:pt x="1904" y="103"/>
                    <a:pt x="1774" y="65"/>
                    <a:pt x="1646" y="42"/>
                  </a:cubicBezTo>
                  <a:cubicBezTo>
                    <a:pt x="1601" y="14"/>
                    <a:pt x="1548" y="0"/>
                    <a:pt x="1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2128899" y="1672121"/>
              <a:ext cx="512" cy="512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cubicBezTo>
                    <a:pt x="1" y="1"/>
                    <a:pt x="1" y="4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2125419" y="1436497"/>
              <a:ext cx="409" cy="409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1"/>
                  </a:moveTo>
                  <a:lnTo>
                    <a:pt x="4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2200343" y="1598322"/>
              <a:ext cx="1126" cy="512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0"/>
                  </a:moveTo>
                  <a:cubicBezTo>
                    <a:pt x="0" y="0"/>
                    <a:pt x="3" y="4"/>
                    <a:pt x="7" y="4"/>
                  </a:cubicBezTo>
                  <a:lnTo>
                    <a:pt x="11" y="4"/>
                  </a:lnTo>
                  <a:cubicBezTo>
                    <a:pt x="7" y="4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12393388" y="1535271"/>
              <a:ext cx="4913" cy="102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12625634" y="1728929"/>
              <a:ext cx="409" cy="921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0" y="1"/>
                  </a:moveTo>
                  <a:lnTo>
                    <a:pt x="0" y="4"/>
                  </a:lnTo>
                  <a:lnTo>
                    <a:pt x="3" y="8"/>
                  </a:lnTo>
                  <a:cubicBezTo>
                    <a:pt x="3" y="8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12088366" y="1701907"/>
              <a:ext cx="102" cy="409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12081098" y="1402822"/>
              <a:ext cx="559793" cy="343921"/>
            </a:xfrm>
            <a:custGeom>
              <a:avLst/>
              <a:gdLst/>
              <a:ahLst/>
              <a:cxnLst/>
              <a:rect l="l" t="t" r="r" b="b"/>
              <a:pathLst>
                <a:path w="5469" h="3360" extrusionOk="0">
                  <a:moveTo>
                    <a:pt x="4612" y="638"/>
                  </a:moveTo>
                  <a:cubicBezTo>
                    <a:pt x="4609" y="638"/>
                    <a:pt x="4609" y="641"/>
                    <a:pt x="4609" y="641"/>
                  </a:cubicBezTo>
                  <a:cubicBezTo>
                    <a:pt x="4610" y="640"/>
                    <a:pt x="4611" y="639"/>
                    <a:pt x="4612" y="638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54" y="95"/>
                    <a:pt x="102" y="194"/>
                    <a:pt x="143" y="295"/>
                  </a:cubicBezTo>
                  <a:cubicBezTo>
                    <a:pt x="176" y="373"/>
                    <a:pt x="200" y="458"/>
                    <a:pt x="231" y="536"/>
                  </a:cubicBezTo>
                  <a:cubicBezTo>
                    <a:pt x="268" y="634"/>
                    <a:pt x="298" y="732"/>
                    <a:pt x="322" y="833"/>
                  </a:cubicBezTo>
                  <a:cubicBezTo>
                    <a:pt x="346" y="919"/>
                    <a:pt x="366" y="1000"/>
                    <a:pt x="376" y="1088"/>
                  </a:cubicBezTo>
                  <a:cubicBezTo>
                    <a:pt x="393" y="1183"/>
                    <a:pt x="393" y="1280"/>
                    <a:pt x="390" y="1379"/>
                  </a:cubicBezTo>
                  <a:cubicBezTo>
                    <a:pt x="390" y="1477"/>
                    <a:pt x="387" y="1579"/>
                    <a:pt x="376" y="1677"/>
                  </a:cubicBezTo>
                  <a:cubicBezTo>
                    <a:pt x="369" y="1768"/>
                    <a:pt x="349" y="1860"/>
                    <a:pt x="335" y="1951"/>
                  </a:cubicBezTo>
                  <a:cubicBezTo>
                    <a:pt x="326" y="2052"/>
                    <a:pt x="312" y="2154"/>
                    <a:pt x="291" y="2252"/>
                  </a:cubicBezTo>
                  <a:cubicBezTo>
                    <a:pt x="271" y="2351"/>
                    <a:pt x="241" y="2442"/>
                    <a:pt x="207" y="2537"/>
                  </a:cubicBezTo>
                  <a:cubicBezTo>
                    <a:pt x="193" y="2577"/>
                    <a:pt x="173" y="2618"/>
                    <a:pt x="149" y="2659"/>
                  </a:cubicBezTo>
                  <a:cubicBezTo>
                    <a:pt x="140" y="2679"/>
                    <a:pt x="129" y="2702"/>
                    <a:pt x="115" y="2723"/>
                  </a:cubicBezTo>
                  <a:cubicBezTo>
                    <a:pt x="99" y="2774"/>
                    <a:pt x="79" y="2824"/>
                    <a:pt x="51" y="2872"/>
                  </a:cubicBezTo>
                  <a:cubicBezTo>
                    <a:pt x="34" y="2899"/>
                    <a:pt x="18" y="2926"/>
                    <a:pt x="1" y="2954"/>
                  </a:cubicBezTo>
                  <a:cubicBezTo>
                    <a:pt x="24" y="2943"/>
                    <a:pt x="48" y="2937"/>
                    <a:pt x="71" y="2923"/>
                  </a:cubicBezTo>
                  <a:lnTo>
                    <a:pt x="74" y="2923"/>
                  </a:lnTo>
                  <a:cubicBezTo>
                    <a:pt x="135" y="2893"/>
                    <a:pt x="193" y="2859"/>
                    <a:pt x="251" y="2824"/>
                  </a:cubicBezTo>
                  <a:cubicBezTo>
                    <a:pt x="261" y="2821"/>
                    <a:pt x="271" y="2815"/>
                    <a:pt x="278" y="2808"/>
                  </a:cubicBezTo>
                  <a:cubicBezTo>
                    <a:pt x="346" y="2754"/>
                    <a:pt x="410" y="2696"/>
                    <a:pt x="471" y="2632"/>
                  </a:cubicBezTo>
                  <a:cubicBezTo>
                    <a:pt x="495" y="2605"/>
                    <a:pt x="518" y="2577"/>
                    <a:pt x="542" y="2547"/>
                  </a:cubicBezTo>
                  <a:cubicBezTo>
                    <a:pt x="581" y="2494"/>
                    <a:pt x="621" y="2435"/>
                    <a:pt x="660" y="2379"/>
                  </a:cubicBezTo>
                  <a:lnTo>
                    <a:pt x="660" y="2379"/>
                  </a:lnTo>
                  <a:cubicBezTo>
                    <a:pt x="660" y="2380"/>
                    <a:pt x="660" y="2381"/>
                    <a:pt x="660" y="2381"/>
                  </a:cubicBezTo>
                  <a:cubicBezTo>
                    <a:pt x="661" y="2379"/>
                    <a:pt x="662" y="2377"/>
                    <a:pt x="663" y="2375"/>
                  </a:cubicBezTo>
                  <a:lnTo>
                    <a:pt x="663" y="2375"/>
                  </a:lnTo>
                  <a:cubicBezTo>
                    <a:pt x="663" y="2375"/>
                    <a:pt x="663" y="2374"/>
                    <a:pt x="664" y="2374"/>
                  </a:cubicBezTo>
                  <a:lnTo>
                    <a:pt x="664" y="2374"/>
                  </a:lnTo>
                  <a:cubicBezTo>
                    <a:pt x="664" y="2374"/>
                    <a:pt x="664" y="2374"/>
                    <a:pt x="664" y="2374"/>
                  </a:cubicBezTo>
                  <a:lnTo>
                    <a:pt x="664" y="2374"/>
                  </a:lnTo>
                  <a:cubicBezTo>
                    <a:pt x="667" y="2368"/>
                    <a:pt x="672" y="2363"/>
                    <a:pt x="674" y="2357"/>
                  </a:cubicBezTo>
                  <a:cubicBezTo>
                    <a:pt x="688" y="2341"/>
                    <a:pt x="698" y="2324"/>
                    <a:pt x="708" y="2303"/>
                  </a:cubicBezTo>
                  <a:cubicBezTo>
                    <a:pt x="712" y="2300"/>
                    <a:pt x="715" y="2293"/>
                    <a:pt x="718" y="2290"/>
                  </a:cubicBezTo>
                  <a:lnTo>
                    <a:pt x="718" y="2286"/>
                  </a:lnTo>
                  <a:cubicBezTo>
                    <a:pt x="745" y="2235"/>
                    <a:pt x="776" y="2185"/>
                    <a:pt x="803" y="2134"/>
                  </a:cubicBezTo>
                  <a:lnTo>
                    <a:pt x="806" y="2130"/>
                  </a:lnTo>
                  <a:cubicBezTo>
                    <a:pt x="823" y="2097"/>
                    <a:pt x="840" y="2066"/>
                    <a:pt x="860" y="2036"/>
                  </a:cubicBezTo>
                  <a:lnTo>
                    <a:pt x="860" y="2036"/>
                  </a:lnTo>
                  <a:cubicBezTo>
                    <a:pt x="860" y="2037"/>
                    <a:pt x="859" y="2037"/>
                    <a:pt x="859" y="2038"/>
                  </a:cubicBezTo>
                  <a:lnTo>
                    <a:pt x="859" y="2038"/>
                  </a:lnTo>
                  <a:cubicBezTo>
                    <a:pt x="884" y="1997"/>
                    <a:pt x="907" y="1959"/>
                    <a:pt x="948" y="1930"/>
                  </a:cubicBezTo>
                  <a:cubicBezTo>
                    <a:pt x="965" y="1921"/>
                    <a:pt x="982" y="1914"/>
                    <a:pt x="1003" y="1907"/>
                  </a:cubicBezTo>
                  <a:lnTo>
                    <a:pt x="1003" y="1904"/>
                  </a:lnTo>
                  <a:lnTo>
                    <a:pt x="1077" y="1904"/>
                  </a:lnTo>
                  <a:cubicBezTo>
                    <a:pt x="1094" y="1904"/>
                    <a:pt x="1111" y="1904"/>
                    <a:pt x="1128" y="1907"/>
                  </a:cubicBezTo>
                  <a:lnTo>
                    <a:pt x="1131" y="1907"/>
                  </a:lnTo>
                  <a:cubicBezTo>
                    <a:pt x="1138" y="1910"/>
                    <a:pt x="1145" y="1910"/>
                    <a:pt x="1151" y="1910"/>
                  </a:cubicBezTo>
                  <a:lnTo>
                    <a:pt x="1172" y="1910"/>
                  </a:lnTo>
                  <a:cubicBezTo>
                    <a:pt x="1176" y="1910"/>
                    <a:pt x="1179" y="1914"/>
                    <a:pt x="1185" y="1914"/>
                  </a:cubicBezTo>
                  <a:cubicBezTo>
                    <a:pt x="1209" y="1914"/>
                    <a:pt x="1237" y="1917"/>
                    <a:pt x="1260" y="1917"/>
                  </a:cubicBezTo>
                  <a:cubicBezTo>
                    <a:pt x="1277" y="1917"/>
                    <a:pt x="1293" y="1914"/>
                    <a:pt x="1314" y="1914"/>
                  </a:cubicBezTo>
                  <a:cubicBezTo>
                    <a:pt x="1328" y="1917"/>
                    <a:pt x="1341" y="1921"/>
                    <a:pt x="1354" y="1924"/>
                  </a:cubicBezTo>
                  <a:cubicBezTo>
                    <a:pt x="1432" y="1930"/>
                    <a:pt x="1510" y="1935"/>
                    <a:pt x="1588" y="1938"/>
                  </a:cubicBezTo>
                  <a:cubicBezTo>
                    <a:pt x="1676" y="1938"/>
                    <a:pt x="1765" y="1941"/>
                    <a:pt x="1853" y="1944"/>
                  </a:cubicBezTo>
                  <a:cubicBezTo>
                    <a:pt x="1940" y="1944"/>
                    <a:pt x="2029" y="1938"/>
                    <a:pt x="2117" y="1935"/>
                  </a:cubicBezTo>
                  <a:cubicBezTo>
                    <a:pt x="2198" y="1941"/>
                    <a:pt x="2279" y="1951"/>
                    <a:pt x="2364" y="1955"/>
                  </a:cubicBezTo>
                  <a:cubicBezTo>
                    <a:pt x="2411" y="1955"/>
                    <a:pt x="2462" y="1955"/>
                    <a:pt x="2512" y="1958"/>
                  </a:cubicBezTo>
                  <a:cubicBezTo>
                    <a:pt x="2510" y="1956"/>
                    <a:pt x="2510" y="1955"/>
                    <a:pt x="2508" y="1955"/>
                  </a:cubicBezTo>
                  <a:lnTo>
                    <a:pt x="2508" y="1955"/>
                  </a:lnTo>
                  <a:cubicBezTo>
                    <a:pt x="2681" y="1961"/>
                    <a:pt x="2855" y="1978"/>
                    <a:pt x="3028" y="1985"/>
                  </a:cubicBezTo>
                  <a:lnTo>
                    <a:pt x="3065" y="1985"/>
                  </a:lnTo>
                  <a:cubicBezTo>
                    <a:pt x="3251" y="1991"/>
                    <a:pt x="3441" y="2012"/>
                    <a:pt x="3630" y="2016"/>
                  </a:cubicBezTo>
                  <a:cubicBezTo>
                    <a:pt x="3722" y="2016"/>
                    <a:pt x="3813" y="2016"/>
                    <a:pt x="3905" y="2019"/>
                  </a:cubicBezTo>
                  <a:cubicBezTo>
                    <a:pt x="4023" y="2022"/>
                    <a:pt x="4142" y="2022"/>
                    <a:pt x="4260" y="2026"/>
                  </a:cubicBezTo>
                  <a:cubicBezTo>
                    <a:pt x="4294" y="2026"/>
                    <a:pt x="4331" y="2026"/>
                    <a:pt x="4365" y="2029"/>
                  </a:cubicBezTo>
                  <a:cubicBezTo>
                    <a:pt x="4382" y="2147"/>
                    <a:pt x="4409" y="2263"/>
                    <a:pt x="4450" y="2377"/>
                  </a:cubicBezTo>
                  <a:cubicBezTo>
                    <a:pt x="4456" y="2391"/>
                    <a:pt x="4456" y="2405"/>
                    <a:pt x="4463" y="2418"/>
                  </a:cubicBezTo>
                  <a:cubicBezTo>
                    <a:pt x="4521" y="2568"/>
                    <a:pt x="4602" y="2707"/>
                    <a:pt x="4690" y="2838"/>
                  </a:cubicBezTo>
                  <a:cubicBezTo>
                    <a:pt x="4836" y="3055"/>
                    <a:pt x="5042" y="3214"/>
                    <a:pt x="5280" y="3323"/>
                  </a:cubicBezTo>
                  <a:cubicBezTo>
                    <a:pt x="5330" y="3346"/>
                    <a:pt x="5388" y="3360"/>
                    <a:pt x="5442" y="3360"/>
                  </a:cubicBezTo>
                  <a:lnTo>
                    <a:pt x="5469" y="3360"/>
                  </a:lnTo>
                  <a:cubicBezTo>
                    <a:pt x="5466" y="3357"/>
                    <a:pt x="5462" y="3353"/>
                    <a:pt x="5458" y="3349"/>
                  </a:cubicBezTo>
                  <a:cubicBezTo>
                    <a:pt x="5408" y="3299"/>
                    <a:pt x="5364" y="3241"/>
                    <a:pt x="5320" y="3190"/>
                  </a:cubicBezTo>
                  <a:lnTo>
                    <a:pt x="5316" y="3187"/>
                  </a:lnTo>
                  <a:cubicBezTo>
                    <a:pt x="5316" y="3184"/>
                    <a:pt x="5313" y="3184"/>
                    <a:pt x="5313" y="3180"/>
                  </a:cubicBezTo>
                  <a:lnTo>
                    <a:pt x="5310" y="3180"/>
                  </a:lnTo>
                  <a:cubicBezTo>
                    <a:pt x="5296" y="3163"/>
                    <a:pt x="5283" y="3149"/>
                    <a:pt x="5272" y="3133"/>
                  </a:cubicBezTo>
                  <a:cubicBezTo>
                    <a:pt x="5191" y="3035"/>
                    <a:pt x="5120" y="2937"/>
                    <a:pt x="5063" y="2828"/>
                  </a:cubicBezTo>
                  <a:cubicBezTo>
                    <a:pt x="5032" y="2768"/>
                    <a:pt x="5011" y="2702"/>
                    <a:pt x="4988" y="2638"/>
                  </a:cubicBezTo>
                  <a:cubicBezTo>
                    <a:pt x="4964" y="2554"/>
                    <a:pt x="4941" y="2469"/>
                    <a:pt x="4920" y="2385"/>
                  </a:cubicBezTo>
                  <a:cubicBezTo>
                    <a:pt x="4894" y="2266"/>
                    <a:pt x="4873" y="2141"/>
                    <a:pt x="4877" y="2019"/>
                  </a:cubicBezTo>
                  <a:cubicBezTo>
                    <a:pt x="4873" y="1971"/>
                    <a:pt x="4877" y="1921"/>
                    <a:pt x="4880" y="1870"/>
                  </a:cubicBezTo>
                  <a:cubicBezTo>
                    <a:pt x="4873" y="1802"/>
                    <a:pt x="4877" y="1735"/>
                    <a:pt x="4880" y="1666"/>
                  </a:cubicBezTo>
                  <a:cubicBezTo>
                    <a:pt x="4880" y="1613"/>
                    <a:pt x="4883" y="1562"/>
                    <a:pt x="4886" y="1508"/>
                  </a:cubicBezTo>
                  <a:cubicBezTo>
                    <a:pt x="4897" y="1402"/>
                    <a:pt x="4920" y="1301"/>
                    <a:pt x="4944" y="1196"/>
                  </a:cubicBezTo>
                  <a:cubicBezTo>
                    <a:pt x="4968" y="1091"/>
                    <a:pt x="4985" y="986"/>
                    <a:pt x="5008" y="881"/>
                  </a:cubicBezTo>
                  <a:cubicBezTo>
                    <a:pt x="5039" y="759"/>
                    <a:pt x="5069" y="634"/>
                    <a:pt x="5113" y="519"/>
                  </a:cubicBezTo>
                  <a:cubicBezTo>
                    <a:pt x="5137" y="458"/>
                    <a:pt x="5171" y="400"/>
                    <a:pt x="5198" y="343"/>
                  </a:cubicBezTo>
                  <a:cubicBezTo>
                    <a:pt x="5235" y="258"/>
                    <a:pt x="5272" y="177"/>
                    <a:pt x="5306" y="95"/>
                  </a:cubicBezTo>
                  <a:cubicBezTo>
                    <a:pt x="5313" y="82"/>
                    <a:pt x="5320" y="69"/>
                    <a:pt x="5327" y="52"/>
                  </a:cubicBezTo>
                  <a:lnTo>
                    <a:pt x="5327" y="52"/>
                  </a:lnTo>
                  <a:cubicBezTo>
                    <a:pt x="5293" y="69"/>
                    <a:pt x="5263" y="82"/>
                    <a:pt x="5232" y="99"/>
                  </a:cubicBezTo>
                  <a:cubicBezTo>
                    <a:pt x="5174" y="133"/>
                    <a:pt x="5120" y="167"/>
                    <a:pt x="5069" y="208"/>
                  </a:cubicBezTo>
                  <a:cubicBezTo>
                    <a:pt x="5032" y="238"/>
                    <a:pt x="4991" y="272"/>
                    <a:pt x="4955" y="302"/>
                  </a:cubicBezTo>
                  <a:cubicBezTo>
                    <a:pt x="4924" y="330"/>
                    <a:pt x="4886" y="350"/>
                    <a:pt x="4856" y="373"/>
                  </a:cubicBezTo>
                  <a:cubicBezTo>
                    <a:pt x="4825" y="400"/>
                    <a:pt x="4795" y="427"/>
                    <a:pt x="4768" y="458"/>
                  </a:cubicBezTo>
                  <a:cubicBezTo>
                    <a:pt x="4738" y="488"/>
                    <a:pt x="4711" y="519"/>
                    <a:pt x="4683" y="553"/>
                  </a:cubicBezTo>
                  <a:cubicBezTo>
                    <a:pt x="4660" y="582"/>
                    <a:pt x="4635" y="608"/>
                    <a:pt x="4612" y="638"/>
                  </a:cubicBezTo>
                  <a:lnTo>
                    <a:pt x="4612" y="638"/>
                  </a:lnTo>
                  <a:cubicBezTo>
                    <a:pt x="4612" y="638"/>
                    <a:pt x="4612" y="638"/>
                    <a:pt x="4612" y="638"/>
                  </a:cubicBezTo>
                  <a:lnTo>
                    <a:pt x="4612" y="638"/>
                  </a:lnTo>
                  <a:cubicBezTo>
                    <a:pt x="4585" y="678"/>
                    <a:pt x="4558" y="716"/>
                    <a:pt x="4534" y="756"/>
                  </a:cubicBezTo>
                  <a:cubicBezTo>
                    <a:pt x="4524" y="786"/>
                    <a:pt x="4514" y="820"/>
                    <a:pt x="4500" y="850"/>
                  </a:cubicBezTo>
                  <a:cubicBezTo>
                    <a:pt x="4453" y="993"/>
                    <a:pt x="4402" y="1142"/>
                    <a:pt x="4372" y="1291"/>
                  </a:cubicBezTo>
                  <a:cubicBezTo>
                    <a:pt x="4372" y="1305"/>
                    <a:pt x="4369" y="1318"/>
                    <a:pt x="4365" y="1335"/>
                  </a:cubicBezTo>
                  <a:lnTo>
                    <a:pt x="4162" y="1335"/>
                  </a:lnTo>
                  <a:cubicBezTo>
                    <a:pt x="4147" y="1338"/>
                    <a:pt x="4130" y="1340"/>
                    <a:pt x="4114" y="1340"/>
                  </a:cubicBezTo>
                  <a:cubicBezTo>
                    <a:pt x="4097" y="1340"/>
                    <a:pt x="4081" y="1338"/>
                    <a:pt x="4064" y="1335"/>
                  </a:cubicBezTo>
                  <a:cubicBezTo>
                    <a:pt x="3901" y="1328"/>
                    <a:pt x="3739" y="1328"/>
                    <a:pt x="3573" y="1325"/>
                  </a:cubicBezTo>
                  <a:lnTo>
                    <a:pt x="3580" y="1325"/>
                  </a:lnTo>
                  <a:cubicBezTo>
                    <a:pt x="3403" y="1318"/>
                    <a:pt x="3228" y="1297"/>
                    <a:pt x="3051" y="1294"/>
                  </a:cubicBezTo>
                  <a:lnTo>
                    <a:pt x="3037" y="1294"/>
                  </a:lnTo>
                  <a:cubicBezTo>
                    <a:pt x="2828" y="1288"/>
                    <a:pt x="2614" y="1267"/>
                    <a:pt x="2404" y="1264"/>
                  </a:cubicBezTo>
                  <a:lnTo>
                    <a:pt x="2452" y="1264"/>
                  </a:lnTo>
                  <a:cubicBezTo>
                    <a:pt x="2324" y="1261"/>
                    <a:pt x="2199" y="1244"/>
                    <a:pt x="2072" y="1244"/>
                  </a:cubicBezTo>
                  <a:cubicBezTo>
                    <a:pt x="2044" y="1244"/>
                    <a:pt x="2016" y="1245"/>
                    <a:pt x="1988" y="1247"/>
                  </a:cubicBezTo>
                  <a:cubicBezTo>
                    <a:pt x="1942" y="1250"/>
                    <a:pt x="1896" y="1251"/>
                    <a:pt x="1849" y="1251"/>
                  </a:cubicBezTo>
                  <a:cubicBezTo>
                    <a:pt x="1786" y="1251"/>
                    <a:pt x="1722" y="1249"/>
                    <a:pt x="1659" y="1247"/>
                  </a:cubicBezTo>
                  <a:cubicBezTo>
                    <a:pt x="1510" y="1244"/>
                    <a:pt x="1368" y="1230"/>
                    <a:pt x="1223" y="1219"/>
                  </a:cubicBezTo>
                  <a:cubicBezTo>
                    <a:pt x="1151" y="1216"/>
                    <a:pt x="1084" y="1216"/>
                    <a:pt x="1013" y="1216"/>
                  </a:cubicBezTo>
                  <a:lnTo>
                    <a:pt x="1013" y="1199"/>
                  </a:lnTo>
                  <a:cubicBezTo>
                    <a:pt x="968" y="1186"/>
                    <a:pt x="928" y="1155"/>
                    <a:pt x="907" y="1108"/>
                  </a:cubicBezTo>
                  <a:cubicBezTo>
                    <a:pt x="864" y="1024"/>
                    <a:pt x="830" y="932"/>
                    <a:pt x="782" y="847"/>
                  </a:cubicBezTo>
                  <a:cubicBezTo>
                    <a:pt x="715" y="732"/>
                    <a:pt x="651" y="610"/>
                    <a:pt x="573" y="499"/>
                  </a:cubicBezTo>
                  <a:lnTo>
                    <a:pt x="569" y="495"/>
                  </a:lnTo>
                  <a:cubicBezTo>
                    <a:pt x="566" y="492"/>
                    <a:pt x="566" y="488"/>
                    <a:pt x="562" y="485"/>
                  </a:cubicBezTo>
                  <a:cubicBezTo>
                    <a:pt x="521" y="431"/>
                    <a:pt x="481" y="380"/>
                    <a:pt x="437" y="330"/>
                  </a:cubicBezTo>
                  <a:cubicBezTo>
                    <a:pt x="359" y="248"/>
                    <a:pt x="274" y="167"/>
                    <a:pt x="183" y="92"/>
                  </a:cubicBezTo>
                  <a:cubicBezTo>
                    <a:pt x="166" y="78"/>
                    <a:pt x="146" y="61"/>
                    <a:pt x="126" y="48"/>
                  </a:cubicBezTo>
                  <a:cubicBezTo>
                    <a:pt x="88" y="31"/>
                    <a:pt x="44" y="17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1204211" y="3833172"/>
              <a:ext cx="1842" cy="717"/>
            </a:xfrm>
            <a:custGeom>
              <a:avLst/>
              <a:gdLst/>
              <a:ahLst/>
              <a:cxnLst/>
              <a:rect l="l" t="t" r="r" b="b"/>
              <a:pathLst>
                <a:path w="18" h="7" extrusionOk="0">
                  <a:moveTo>
                    <a:pt x="18" y="0"/>
                  </a:moveTo>
                  <a:cubicBezTo>
                    <a:pt x="14" y="2"/>
                    <a:pt x="12" y="2"/>
                    <a:pt x="9" y="3"/>
                  </a:cubicBezTo>
                  <a:lnTo>
                    <a:pt x="9" y="3"/>
                  </a:lnTo>
                  <a:cubicBezTo>
                    <a:pt x="12" y="3"/>
                    <a:pt x="15" y="3"/>
                    <a:pt x="18" y="0"/>
                  </a:cubicBezTo>
                  <a:close/>
                  <a:moveTo>
                    <a:pt x="9" y="3"/>
                  </a:moveTo>
                  <a:lnTo>
                    <a:pt x="9" y="3"/>
                  </a:lnTo>
                  <a:cubicBezTo>
                    <a:pt x="8" y="3"/>
                    <a:pt x="8" y="3"/>
                    <a:pt x="7" y="3"/>
                  </a:cubicBezTo>
                  <a:cubicBezTo>
                    <a:pt x="4" y="3"/>
                    <a:pt x="4" y="3"/>
                    <a:pt x="0" y="7"/>
                  </a:cubicBezTo>
                  <a:cubicBezTo>
                    <a:pt x="4" y="5"/>
                    <a:pt x="6" y="4"/>
                    <a:pt x="9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11249248" y="3827235"/>
              <a:ext cx="4606" cy="102"/>
            </a:xfrm>
            <a:custGeom>
              <a:avLst/>
              <a:gdLst/>
              <a:ahLst/>
              <a:cxnLst/>
              <a:rect l="l" t="t" r="r" b="b"/>
              <a:pathLst>
                <a:path w="45" h="1" extrusionOk="0">
                  <a:moveTo>
                    <a:pt x="1" y="0"/>
                  </a:moveTo>
                  <a:lnTo>
                    <a:pt x="38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13235576" y="684996"/>
              <a:ext cx="1126" cy="1228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cubicBezTo>
                    <a:pt x="4" y="8"/>
                    <a:pt x="7" y="4"/>
                    <a:pt x="10" y="1"/>
                  </a:cubicBezTo>
                  <a:cubicBezTo>
                    <a:pt x="7" y="4"/>
                    <a:pt x="4" y="8"/>
                    <a:pt x="0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13235269" y="686122"/>
              <a:ext cx="409" cy="717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cubicBezTo>
                    <a:pt x="2" y="2"/>
                    <a:pt x="1" y="3"/>
                    <a:pt x="1" y="4"/>
                  </a:cubicBezTo>
                  <a:lnTo>
                    <a:pt x="1" y="4"/>
                  </a:lnTo>
                  <a:cubicBezTo>
                    <a:pt x="3" y="3"/>
                    <a:pt x="3" y="0"/>
                    <a:pt x="3" y="0"/>
                  </a:cubicBezTo>
                  <a:close/>
                  <a:moveTo>
                    <a:pt x="1" y="4"/>
                  </a:moveTo>
                  <a:cubicBezTo>
                    <a:pt x="1" y="4"/>
                    <a:pt x="0" y="4"/>
                    <a:pt x="0" y="4"/>
                  </a:cubicBezTo>
                  <a:lnTo>
                    <a:pt x="0" y="7"/>
                  </a:lnTo>
                  <a:cubicBezTo>
                    <a:pt x="0" y="5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13302415" y="1206707"/>
              <a:ext cx="4606" cy="1433"/>
            </a:xfrm>
            <a:custGeom>
              <a:avLst/>
              <a:gdLst/>
              <a:ahLst/>
              <a:cxnLst/>
              <a:rect l="l" t="t" r="r" b="b"/>
              <a:pathLst>
                <a:path w="45" h="14" extrusionOk="0">
                  <a:moveTo>
                    <a:pt x="45" y="0"/>
                  </a:moveTo>
                  <a:cubicBezTo>
                    <a:pt x="36" y="2"/>
                    <a:pt x="27" y="5"/>
                    <a:pt x="16" y="8"/>
                  </a:cubicBezTo>
                  <a:lnTo>
                    <a:pt x="16" y="8"/>
                  </a:lnTo>
                  <a:cubicBezTo>
                    <a:pt x="26" y="5"/>
                    <a:pt x="35" y="3"/>
                    <a:pt x="45" y="0"/>
                  </a:cubicBezTo>
                  <a:close/>
                  <a:moveTo>
                    <a:pt x="16" y="8"/>
                  </a:moveTo>
                  <a:cubicBezTo>
                    <a:pt x="13" y="9"/>
                    <a:pt x="10" y="10"/>
                    <a:pt x="7" y="11"/>
                  </a:cubicBezTo>
                  <a:cubicBezTo>
                    <a:pt x="7" y="11"/>
                    <a:pt x="7" y="11"/>
                    <a:pt x="6" y="12"/>
                  </a:cubicBezTo>
                  <a:lnTo>
                    <a:pt x="6" y="12"/>
                  </a:lnTo>
                  <a:cubicBezTo>
                    <a:pt x="10" y="10"/>
                    <a:pt x="13" y="9"/>
                    <a:pt x="16" y="8"/>
                  </a:cubicBezTo>
                  <a:close/>
                  <a:moveTo>
                    <a:pt x="6" y="12"/>
                  </a:moveTo>
                  <a:cubicBezTo>
                    <a:pt x="5" y="12"/>
                    <a:pt x="3" y="13"/>
                    <a:pt x="1" y="14"/>
                  </a:cubicBezTo>
                  <a:cubicBezTo>
                    <a:pt x="4" y="14"/>
                    <a:pt x="4" y="14"/>
                    <a:pt x="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3678881" y="1609786"/>
              <a:ext cx="1433" cy="409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0"/>
                  </a:moveTo>
                  <a:lnTo>
                    <a:pt x="3" y="4"/>
                  </a:lnTo>
                  <a:lnTo>
                    <a:pt x="14" y="4"/>
                  </a:lnTo>
                  <a:cubicBezTo>
                    <a:pt x="11" y="4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</p:spTree>
    <p:extLst>
      <p:ext uri="{BB962C8B-B14F-4D97-AF65-F5344CB8AC3E}">
        <p14:creationId xmlns:p14="http://schemas.microsoft.com/office/powerpoint/2010/main" val="5964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756791" y="833220"/>
            <a:ext cx="8565635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Metadata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BA9F56-320B-B4C8-4C83-3FF8C73B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91" y="2016963"/>
            <a:ext cx="8565635" cy="3850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81DC2-D97A-303B-D546-F317F04EEA7A}"/>
              </a:ext>
            </a:extLst>
          </p:cNvPr>
          <p:cNvSpPr txBox="1"/>
          <p:nvPr/>
        </p:nvSpPr>
        <p:spPr>
          <a:xfrm>
            <a:off x="756791" y="6324229"/>
            <a:ext cx="503751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i-FI" dirty="0">
                <a:solidFill>
                  <a:srgbClr val="191919"/>
                </a:solidFill>
              </a:rPr>
              <a:t>Dataset (</a:t>
            </a:r>
            <a:r>
              <a:rPr lang="fi-FI" u="sng" dirty="0">
                <a:solidFill>
                  <a:srgbClr val="191919"/>
                </a:solidFill>
              </a:rPr>
              <a:t>https://archive.ics.uci.edu/ml/datasets/mushroom</a:t>
            </a:r>
            <a:r>
              <a:rPr lang="fi-FI" dirty="0">
                <a:solidFill>
                  <a:srgbClr val="191919"/>
                </a:solidFill>
              </a:rPr>
              <a:t>)</a:t>
            </a:r>
          </a:p>
        </p:txBody>
      </p:sp>
      <p:grpSp>
        <p:nvGrpSpPr>
          <p:cNvPr id="5" name="Google Shape;1540;p62">
            <a:extLst>
              <a:ext uri="{FF2B5EF4-FFF2-40B4-BE49-F238E27FC236}">
                <a16:creationId xmlns:a16="http://schemas.microsoft.com/office/drawing/2014/main" id="{23133556-BCBB-5826-CB30-A65C1C255EBE}"/>
              </a:ext>
            </a:extLst>
          </p:cNvPr>
          <p:cNvGrpSpPr/>
          <p:nvPr/>
        </p:nvGrpSpPr>
        <p:grpSpPr>
          <a:xfrm>
            <a:off x="7863840" y="4089862"/>
            <a:ext cx="1907483" cy="2952276"/>
            <a:chOff x="-6266254" y="-1335462"/>
            <a:chExt cx="5060391" cy="7507902"/>
          </a:xfrm>
        </p:grpSpPr>
        <p:sp>
          <p:nvSpPr>
            <p:cNvPr id="6" name="Google Shape;1541;p62">
              <a:extLst>
                <a:ext uri="{FF2B5EF4-FFF2-40B4-BE49-F238E27FC236}">
                  <a16:creationId xmlns:a16="http://schemas.microsoft.com/office/drawing/2014/main" id="{0230A1FA-C665-CE78-A335-ED78C020AE0A}"/>
                </a:ext>
              </a:extLst>
            </p:cNvPr>
            <p:cNvSpPr/>
            <p:nvPr/>
          </p:nvSpPr>
          <p:spPr>
            <a:xfrm>
              <a:off x="-5271281" y="4153041"/>
              <a:ext cx="24643" cy="49786"/>
            </a:xfrm>
            <a:custGeom>
              <a:avLst/>
              <a:gdLst/>
              <a:ahLst/>
              <a:cxnLst/>
              <a:rect l="l" t="t" r="r" b="b"/>
              <a:pathLst>
                <a:path w="197" h="398" extrusionOk="0">
                  <a:moveTo>
                    <a:pt x="196" y="1"/>
                  </a:moveTo>
                  <a:cubicBezTo>
                    <a:pt x="187" y="11"/>
                    <a:pt x="180" y="18"/>
                    <a:pt x="170" y="28"/>
                  </a:cubicBezTo>
                  <a:cubicBezTo>
                    <a:pt x="153" y="52"/>
                    <a:pt x="136" y="76"/>
                    <a:pt x="123" y="99"/>
                  </a:cubicBezTo>
                  <a:cubicBezTo>
                    <a:pt x="105" y="126"/>
                    <a:pt x="88" y="157"/>
                    <a:pt x="75" y="187"/>
                  </a:cubicBezTo>
                  <a:cubicBezTo>
                    <a:pt x="54" y="238"/>
                    <a:pt x="31" y="289"/>
                    <a:pt x="14" y="343"/>
                  </a:cubicBezTo>
                  <a:cubicBezTo>
                    <a:pt x="10" y="360"/>
                    <a:pt x="4" y="380"/>
                    <a:pt x="1" y="397"/>
                  </a:cubicBezTo>
                  <a:cubicBezTo>
                    <a:pt x="14" y="363"/>
                    <a:pt x="27" y="326"/>
                    <a:pt x="45" y="293"/>
                  </a:cubicBezTo>
                  <a:cubicBezTo>
                    <a:pt x="85" y="191"/>
                    <a:pt x="140" y="96"/>
                    <a:pt x="196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7" name="Google Shape;1542;p62">
              <a:extLst>
                <a:ext uri="{FF2B5EF4-FFF2-40B4-BE49-F238E27FC236}">
                  <a16:creationId xmlns:a16="http://schemas.microsoft.com/office/drawing/2014/main" id="{DED11473-970D-C328-5385-94590ACBAC56}"/>
                </a:ext>
              </a:extLst>
            </p:cNvPr>
            <p:cNvSpPr/>
            <p:nvPr/>
          </p:nvSpPr>
          <p:spPr>
            <a:xfrm>
              <a:off x="-2024670" y="2405016"/>
              <a:ext cx="64546" cy="20890"/>
            </a:xfrm>
            <a:custGeom>
              <a:avLst/>
              <a:gdLst/>
              <a:ahLst/>
              <a:cxnLst/>
              <a:rect l="l" t="t" r="r" b="b"/>
              <a:pathLst>
                <a:path w="516" h="167" extrusionOk="0">
                  <a:moveTo>
                    <a:pt x="471" y="0"/>
                  </a:moveTo>
                  <a:cubicBezTo>
                    <a:pt x="316" y="55"/>
                    <a:pt x="157" y="109"/>
                    <a:pt x="1" y="167"/>
                  </a:cubicBezTo>
                  <a:cubicBezTo>
                    <a:pt x="136" y="136"/>
                    <a:pt x="272" y="109"/>
                    <a:pt x="404" y="72"/>
                  </a:cubicBezTo>
                  <a:cubicBezTo>
                    <a:pt x="441" y="58"/>
                    <a:pt x="478" y="41"/>
                    <a:pt x="516" y="28"/>
                  </a:cubicBezTo>
                  <a:cubicBezTo>
                    <a:pt x="502" y="17"/>
                    <a:pt x="485" y="11"/>
                    <a:pt x="471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8" name="Google Shape;1543;p62">
              <a:extLst>
                <a:ext uri="{FF2B5EF4-FFF2-40B4-BE49-F238E27FC236}">
                  <a16:creationId xmlns:a16="http://schemas.microsoft.com/office/drawing/2014/main" id="{25F15183-2E90-53CF-6591-536870C25295}"/>
                </a:ext>
              </a:extLst>
            </p:cNvPr>
            <p:cNvSpPr/>
            <p:nvPr/>
          </p:nvSpPr>
          <p:spPr>
            <a:xfrm>
              <a:off x="-5845198" y="1244544"/>
              <a:ext cx="4388282" cy="1335086"/>
            </a:xfrm>
            <a:custGeom>
              <a:avLst/>
              <a:gdLst/>
              <a:ahLst/>
              <a:cxnLst/>
              <a:rect l="l" t="t" r="r" b="b"/>
              <a:pathLst>
                <a:path w="35081" h="10673" extrusionOk="0">
                  <a:moveTo>
                    <a:pt x="24224" y="3158"/>
                  </a:moveTo>
                  <a:cubicBezTo>
                    <a:pt x="24227" y="3158"/>
                    <a:pt x="24231" y="3159"/>
                    <a:pt x="24235" y="3159"/>
                  </a:cubicBezTo>
                  <a:cubicBezTo>
                    <a:pt x="24421" y="3162"/>
                    <a:pt x="24577" y="3318"/>
                    <a:pt x="24577" y="3507"/>
                  </a:cubicBezTo>
                  <a:cubicBezTo>
                    <a:pt x="24573" y="3690"/>
                    <a:pt x="24421" y="3850"/>
                    <a:pt x="24237" y="3850"/>
                  </a:cubicBezTo>
                  <a:cubicBezTo>
                    <a:pt x="24232" y="3850"/>
                    <a:pt x="24228" y="3850"/>
                    <a:pt x="24224" y="3849"/>
                  </a:cubicBezTo>
                  <a:cubicBezTo>
                    <a:pt x="24038" y="3843"/>
                    <a:pt x="23882" y="3690"/>
                    <a:pt x="23882" y="3501"/>
                  </a:cubicBezTo>
                  <a:cubicBezTo>
                    <a:pt x="23886" y="3318"/>
                    <a:pt x="24039" y="3158"/>
                    <a:pt x="24224" y="3158"/>
                  </a:cubicBezTo>
                  <a:close/>
                  <a:moveTo>
                    <a:pt x="10173" y="3298"/>
                  </a:moveTo>
                  <a:cubicBezTo>
                    <a:pt x="10175" y="3298"/>
                    <a:pt x="10177" y="3298"/>
                    <a:pt x="10179" y="3298"/>
                  </a:cubicBezTo>
                  <a:cubicBezTo>
                    <a:pt x="10365" y="3304"/>
                    <a:pt x="10521" y="3460"/>
                    <a:pt x="10518" y="3649"/>
                  </a:cubicBezTo>
                  <a:cubicBezTo>
                    <a:pt x="10518" y="3835"/>
                    <a:pt x="10359" y="3992"/>
                    <a:pt x="10174" y="3992"/>
                  </a:cubicBezTo>
                  <a:cubicBezTo>
                    <a:pt x="10172" y="3992"/>
                    <a:pt x="10170" y="3992"/>
                    <a:pt x="10168" y="3992"/>
                  </a:cubicBezTo>
                  <a:cubicBezTo>
                    <a:pt x="9982" y="3985"/>
                    <a:pt x="9823" y="3829"/>
                    <a:pt x="9827" y="3640"/>
                  </a:cubicBezTo>
                  <a:cubicBezTo>
                    <a:pt x="9830" y="3456"/>
                    <a:pt x="9986" y="3298"/>
                    <a:pt x="10173" y="3298"/>
                  </a:cubicBezTo>
                  <a:close/>
                  <a:moveTo>
                    <a:pt x="9154" y="3389"/>
                  </a:moveTo>
                  <a:cubicBezTo>
                    <a:pt x="9158" y="3389"/>
                    <a:pt x="9162" y="3389"/>
                    <a:pt x="9166" y="3389"/>
                  </a:cubicBezTo>
                  <a:cubicBezTo>
                    <a:pt x="9356" y="3393"/>
                    <a:pt x="9512" y="3548"/>
                    <a:pt x="9508" y="3738"/>
                  </a:cubicBezTo>
                  <a:cubicBezTo>
                    <a:pt x="9508" y="3921"/>
                    <a:pt x="9352" y="4080"/>
                    <a:pt x="9171" y="4080"/>
                  </a:cubicBezTo>
                  <a:cubicBezTo>
                    <a:pt x="9167" y="4080"/>
                    <a:pt x="9163" y="4080"/>
                    <a:pt x="9160" y="4080"/>
                  </a:cubicBezTo>
                  <a:cubicBezTo>
                    <a:pt x="8970" y="4076"/>
                    <a:pt x="8814" y="3921"/>
                    <a:pt x="8818" y="3731"/>
                  </a:cubicBezTo>
                  <a:cubicBezTo>
                    <a:pt x="8821" y="3549"/>
                    <a:pt x="8973" y="3389"/>
                    <a:pt x="9154" y="3389"/>
                  </a:cubicBezTo>
                  <a:close/>
                  <a:moveTo>
                    <a:pt x="19094" y="0"/>
                  </a:moveTo>
                  <a:cubicBezTo>
                    <a:pt x="18051" y="0"/>
                    <a:pt x="17009" y="18"/>
                    <a:pt x="15969" y="33"/>
                  </a:cubicBezTo>
                  <a:lnTo>
                    <a:pt x="15976" y="33"/>
                  </a:lnTo>
                  <a:cubicBezTo>
                    <a:pt x="15200" y="53"/>
                    <a:pt x="14428" y="94"/>
                    <a:pt x="13656" y="135"/>
                  </a:cubicBezTo>
                  <a:cubicBezTo>
                    <a:pt x="12888" y="179"/>
                    <a:pt x="12119" y="206"/>
                    <a:pt x="11351" y="253"/>
                  </a:cubicBezTo>
                  <a:cubicBezTo>
                    <a:pt x="10995" y="274"/>
                    <a:pt x="10640" y="301"/>
                    <a:pt x="10287" y="331"/>
                  </a:cubicBezTo>
                  <a:cubicBezTo>
                    <a:pt x="9949" y="358"/>
                    <a:pt x="9617" y="406"/>
                    <a:pt x="9282" y="457"/>
                  </a:cubicBezTo>
                  <a:cubicBezTo>
                    <a:pt x="8797" y="538"/>
                    <a:pt x="8316" y="639"/>
                    <a:pt x="7839" y="765"/>
                  </a:cubicBezTo>
                  <a:cubicBezTo>
                    <a:pt x="7487" y="870"/>
                    <a:pt x="7135" y="985"/>
                    <a:pt x="6783" y="1090"/>
                  </a:cubicBezTo>
                  <a:cubicBezTo>
                    <a:pt x="6684" y="1120"/>
                    <a:pt x="6583" y="1151"/>
                    <a:pt x="6485" y="1181"/>
                  </a:cubicBezTo>
                  <a:cubicBezTo>
                    <a:pt x="6481" y="1181"/>
                    <a:pt x="6478" y="1185"/>
                    <a:pt x="6475" y="1185"/>
                  </a:cubicBezTo>
                  <a:lnTo>
                    <a:pt x="6468" y="1185"/>
                  </a:lnTo>
                  <a:cubicBezTo>
                    <a:pt x="6458" y="1188"/>
                    <a:pt x="6447" y="1191"/>
                    <a:pt x="6437" y="1195"/>
                  </a:cubicBezTo>
                  <a:cubicBezTo>
                    <a:pt x="6434" y="1195"/>
                    <a:pt x="6427" y="1198"/>
                    <a:pt x="6424" y="1198"/>
                  </a:cubicBezTo>
                  <a:cubicBezTo>
                    <a:pt x="6383" y="1212"/>
                    <a:pt x="6342" y="1225"/>
                    <a:pt x="6298" y="1236"/>
                  </a:cubicBezTo>
                  <a:cubicBezTo>
                    <a:pt x="6285" y="1242"/>
                    <a:pt x="6268" y="1246"/>
                    <a:pt x="6255" y="1249"/>
                  </a:cubicBezTo>
                  <a:cubicBezTo>
                    <a:pt x="6231" y="1256"/>
                    <a:pt x="6211" y="1263"/>
                    <a:pt x="6190" y="1266"/>
                  </a:cubicBezTo>
                  <a:lnTo>
                    <a:pt x="6186" y="1269"/>
                  </a:lnTo>
                  <a:lnTo>
                    <a:pt x="6180" y="1269"/>
                  </a:lnTo>
                  <a:cubicBezTo>
                    <a:pt x="6170" y="1272"/>
                    <a:pt x="6160" y="1277"/>
                    <a:pt x="6150" y="1280"/>
                  </a:cubicBezTo>
                  <a:cubicBezTo>
                    <a:pt x="6133" y="1286"/>
                    <a:pt x="6119" y="1290"/>
                    <a:pt x="6105" y="1293"/>
                  </a:cubicBezTo>
                  <a:cubicBezTo>
                    <a:pt x="5997" y="1324"/>
                    <a:pt x="5886" y="1358"/>
                    <a:pt x="5777" y="1391"/>
                  </a:cubicBezTo>
                  <a:cubicBezTo>
                    <a:pt x="5500" y="1472"/>
                    <a:pt x="5222" y="1554"/>
                    <a:pt x="4951" y="1649"/>
                  </a:cubicBezTo>
                  <a:cubicBezTo>
                    <a:pt x="4663" y="1747"/>
                    <a:pt x="4378" y="1858"/>
                    <a:pt x="4098" y="1980"/>
                  </a:cubicBezTo>
                  <a:cubicBezTo>
                    <a:pt x="3948" y="2055"/>
                    <a:pt x="3803" y="2130"/>
                    <a:pt x="3657" y="2211"/>
                  </a:cubicBezTo>
                  <a:cubicBezTo>
                    <a:pt x="3505" y="2305"/>
                    <a:pt x="3356" y="2404"/>
                    <a:pt x="3214" y="2512"/>
                  </a:cubicBezTo>
                  <a:cubicBezTo>
                    <a:pt x="3051" y="2634"/>
                    <a:pt x="2892" y="2760"/>
                    <a:pt x="2733" y="2888"/>
                  </a:cubicBezTo>
                  <a:cubicBezTo>
                    <a:pt x="2438" y="3121"/>
                    <a:pt x="2137" y="3352"/>
                    <a:pt x="1839" y="3585"/>
                  </a:cubicBezTo>
                  <a:cubicBezTo>
                    <a:pt x="1649" y="3741"/>
                    <a:pt x="1466" y="3901"/>
                    <a:pt x="1294" y="4076"/>
                  </a:cubicBezTo>
                  <a:cubicBezTo>
                    <a:pt x="1236" y="4141"/>
                    <a:pt x="1179" y="4209"/>
                    <a:pt x="1124" y="4276"/>
                  </a:cubicBezTo>
                  <a:cubicBezTo>
                    <a:pt x="996" y="4459"/>
                    <a:pt x="871" y="4649"/>
                    <a:pt x="746" y="4832"/>
                  </a:cubicBezTo>
                  <a:cubicBezTo>
                    <a:pt x="616" y="5021"/>
                    <a:pt x="491" y="5207"/>
                    <a:pt x="380" y="5404"/>
                  </a:cubicBezTo>
                  <a:cubicBezTo>
                    <a:pt x="241" y="5654"/>
                    <a:pt x="112" y="5909"/>
                    <a:pt x="0" y="6173"/>
                  </a:cubicBezTo>
                  <a:cubicBezTo>
                    <a:pt x="136" y="6426"/>
                    <a:pt x="274" y="6673"/>
                    <a:pt x="430" y="6917"/>
                  </a:cubicBezTo>
                  <a:cubicBezTo>
                    <a:pt x="546" y="7083"/>
                    <a:pt x="668" y="7242"/>
                    <a:pt x="793" y="7405"/>
                  </a:cubicBezTo>
                  <a:cubicBezTo>
                    <a:pt x="857" y="7483"/>
                    <a:pt x="921" y="7561"/>
                    <a:pt x="989" y="7639"/>
                  </a:cubicBezTo>
                  <a:cubicBezTo>
                    <a:pt x="1040" y="7703"/>
                    <a:pt x="1101" y="7761"/>
                    <a:pt x="1148" y="7825"/>
                  </a:cubicBezTo>
                  <a:cubicBezTo>
                    <a:pt x="1175" y="7866"/>
                    <a:pt x="1196" y="7909"/>
                    <a:pt x="1206" y="7953"/>
                  </a:cubicBezTo>
                  <a:cubicBezTo>
                    <a:pt x="1422" y="8126"/>
                    <a:pt x="1643" y="8296"/>
                    <a:pt x="1863" y="8465"/>
                  </a:cubicBezTo>
                  <a:cubicBezTo>
                    <a:pt x="2096" y="8627"/>
                    <a:pt x="2343" y="8773"/>
                    <a:pt x="2590" y="8912"/>
                  </a:cubicBezTo>
                  <a:cubicBezTo>
                    <a:pt x="3244" y="9237"/>
                    <a:pt x="3921" y="9508"/>
                    <a:pt x="4598" y="9775"/>
                  </a:cubicBezTo>
                  <a:cubicBezTo>
                    <a:pt x="4606" y="9779"/>
                    <a:pt x="4609" y="9782"/>
                    <a:pt x="4612" y="9782"/>
                  </a:cubicBezTo>
                  <a:cubicBezTo>
                    <a:pt x="4619" y="9785"/>
                    <a:pt x="4626" y="9785"/>
                    <a:pt x="4633" y="9789"/>
                  </a:cubicBezTo>
                  <a:cubicBezTo>
                    <a:pt x="5249" y="10016"/>
                    <a:pt x="5889" y="10178"/>
                    <a:pt x="6522" y="10334"/>
                  </a:cubicBezTo>
                  <a:cubicBezTo>
                    <a:pt x="6827" y="10405"/>
                    <a:pt x="7135" y="10460"/>
                    <a:pt x="7439" y="10513"/>
                  </a:cubicBezTo>
                  <a:cubicBezTo>
                    <a:pt x="7738" y="10568"/>
                    <a:pt x="8032" y="10629"/>
                    <a:pt x="8330" y="10666"/>
                  </a:cubicBezTo>
                  <a:cubicBezTo>
                    <a:pt x="8391" y="10669"/>
                    <a:pt x="8449" y="10669"/>
                    <a:pt x="8510" y="10673"/>
                  </a:cubicBezTo>
                  <a:cubicBezTo>
                    <a:pt x="8519" y="10591"/>
                    <a:pt x="8537" y="10507"/>
                    <a:pt x="8550" y="10429"/>
                  </a:cubicBezTo>
                  <a:lnTo>
                    <a:pt x="8550" y="10429"/>
                  </a:lnTo>
                  <a:cubicBezTo>
                    <a:pt x="8547" y="10443"/>
                    <a:pt x="8543" y="10456"/>
                    <a:pt x="8540" y="10473"/>
                  </a:cubicBezTo>
                  <a:cubicBezTo>
                    <a:pt x="8557" y="10378"/>
                    <a:pt x="8567" y="10283"/>
                    <a:pt x="8574" y="10188"/>
                  </a:cubicBezTo>
                  <a:cubicBezTo>
                    <a:pt x="8574" y="10053"/>
                    <a:pt x="8574" y="9921"/>
                    <a:pt x="8571" y="9789"/>
                  </a:cubicBezTo>
                  <a:cubicBezTo>
                    <a:pt x="8571" y="9657"/>
                    <a:pt x="8571" y="9528"/>
                    <a:pt x="8563" y="9399"/>
                  </a:cubicBezTo>
                  <a:cubicBezTo>
                    <a:pt x="8557" y="9338"/>
                    <a:pt x="8547" y="9277"/>
                    <a:pt x="8533" y="9220"/>
                  </a:cubicBezTo>
                  <a:cubicBezTo>
                    <a:pt x="8523" y="9186"/>
                    <a:pt x="8516" y="9149"/>
                    <a:pt x="8506" y="9115"/>
                  </a:cubicBezTo>
                  <a:cubicBezTo>
                    <a:pt x="8502" y="9108"/>
                    <a:pt x="8499" y="9102"/>
                    <a:pt x="8496" y="9094"/>
                  </a:cubicBezTo>
                  <a:cubicBezTo>
                    <a:pt x="8493" y="9088"/>
                    <a:pt x="8486" y="9078"/>
                    <a:pt x="8482" y="9068"/>
                  </a:cubicBezTo>
                  <a:cubicBezTo>
                    <a:pt x="8455" y="9037"/>
                    <a:pt x="8432" y="9003"/>
                    <a:pt x="8405" y="8972"/>
                  </a:cubicBezTo>
                  <a:cubicBezTo>
                    <a:pt x="8381" y="8949"/>
                    <a:pt x="8357" y="8929"/>
                    <a:pt x="8333" y="8905"/>
                  </a:cubicBezTo>
                  <a:cubicBezTo>
                    <a:pt x="8316" y="8891"/>
                    <a:pt x="8296" y="8878"/>
                    <a:pt x="8276" y="8864"/>
                  </a:cubicBezTo>
                  <a:cubicBezTo>
                    <a:pt x="8208" y="8824"/>
                    <a:pt x="8137" y="8783"/>
                    <a:pt x="8066" y="8749"/>
                  </a:cubicBezTo>
                  <a:cubicBezTo>
                    <a:pt x="8022" y="8729"/>
                    <a:pt x="7974" y="8712"/>
                    <a:pt x="7927" y="8699"/>
                  </a:cubicBezTo>
                  <a:lnTo>
                    <a:pt x="7934" y="8699"/>
                  </a:lnTo>
                  <a:cubicBezTo>
                    <a:pt x="7924" y="8695"/>
                    <a:pt x="7913" y="8695"/>
                    <a:pt x="7907" y="8692"/>
                  </a:cubicBezTo>
                  <a:cubicBezTo>
                    <a:pt x="7686" y="8624"/>
                    <a:pt x="7460" y="8570"/>
                    <a:pt x="7233" y="8533"/>
                  </a:cubicBezTo>
                  <a:cubicBezTo>
                    <a:pt x="7250" y="8533"/>
                    <a:pt x="7263" y="8536"/>
                    <a:pt x="7277" y="8536"/>
                  </a:cubicBezTo>
                  <a:cubicBezTo>
                    <a:pt x="7209" y="8525"/>
                    <a:pt x="7141" y="8512"/>
                    <a:pt x="7070" y="8499"/>
                  </a:cubicBezTo>
                  <a:cubicBezTo>
                    <a:pt x="6888" y="8472"/>
                    <a:pt x="6705" y="8455"/>
                    <a:pt x="6522" y="8438"/>
                  </a:cubicBezTo>
                  <a:cubicBezTo>
                    <a:pt x="6498" y="8441"/>
                    <a:pt x="6475" y="8444"/>
                    <a:pt x="6447" y="8448"/>
                  </a:cubicBezTo>
                  <a:lnTo>
                    <a:pt x="6454" y="8448"/>
                  </a:lnTo>
                  <a:cubicBezTo>
                    <a:pt x="6450" y="8448"/>
                    <a:pt x="6447" y="8448"/>
                    <a:pt x="6444" y="8452"/>
                  </a:cubicBezTo>
                  <a:lnTo>
                    <a:pt x="6447" y="8448"/>
                  </a:lnTo>
                  <a:lnTo>
                    <a:pt x="6447" y="8448"/>
                  </a:lnTo>
                  <a:cubicBezTo>
                    <a:pt x="6444" y="8452"/>
                    <a:pt x="6441" y="8452"/>
                    <a:pt x="6441" y="8452"/>
                  </a:cubicBezTo>
                  <a:cubicBezTo>
                    <a:pt x="6305" y="8458"/>
                    <a:pt x="6170" y="8461"/>
                    <a:pt x="6034" y="8469"/>
                  </a:cubicBezTo>
                  <a:cubicBezTo>
                    <a:pt x="5909" y="8475"/>
                    <a:pt x="5784" y="8492"/>
                    <a:pt x="5655" y="8492"/>
                  </a:cubicBezTo>
                  <a:cubicBezTo>
                    <a:pt x="5592" y="8492"/>
                    <a:pt x="5529" y="8491"/>
                    <a:pt x="5465" y="8491"/>
                  </a:cubicBezTo>
                  <a:cubicBezTo>
                    <a:pt x="5402" y="8491"/>
                    <a:pt x="5339" y="8492"/>
                    <a:pt x="5276" y="8495"/>
                  </a:cubicBezTo>
                  <a:cubicBezTo>
                    <a:pt x="5208" y="8499"/>
                    <a:pt x="5144" y="8505"/>
                    <a:pt x="5076" y="8509"/>
                  </a:cubicBezTo>
                  <a:cubicBezTo>
                    <a:pt x="4917" y="8492"/>
                    <a:pt x="4758" y="8472"/>
                    <a:pt x="4598" y="8448"/>
                  </a:cubicBezTo>
                  <a:cubicBezTo>
                    <a:pt x="4226" y="8391"/>
                    <a:pt x="3857" y="8302"/>
                    <a:pt x="3529" y="8109"/>
                  </a:cubicBezTo>
                  <a:cubicBezTo>
                    <a:pt x="3373" y="8022"/>
                    <a:pt x="3234" y="7866"/>
                    <a:pt x="3173" y="7697"/>
                  </a:cubicBezTo>
                  <a:cubicBezTo>
                    <a:pt x="3098" y="7486"/>
                    <a:pt x="3132" y="7270"/>
                    <a:pt x="3234" y="7077"/>
                  </a:cubicBezTo>
                  <a:cubicBezTo>
                    <a:pt x="3332" y="6887"/>
                    <a:pt x="3515" y="6751"/>
                    <a:pt x="3687" y="6633"/>
                  </a:cubicBezTo>
                  <a:cubicBezTo>
                    <a:pt x="3972" y="6433"/>
                    <a:pt x="4273" y="6261"/>
                    <a:pt x="4595" y="6125"/>
                  </a:cubicBezTo>
                  <a:cubicBezTo>
                    <a:pt x="4920" y="5983"/>
                    <a:pt x="5249" y="5861"/>
                    <a:pt x="5584" y="5749"/>
                  </a:cubicBezTo>
                  <a:cubicBezTo>
                    <a:pt x="5922" y="5637"/>
                    <a:pt x="6261" y="5536"/>
                    <a:pt x="6606" y="5441"/>
                  </a:cubicBezTo>
                  <a:cubicBezTo>
                    <a:pt x="6942" y="5350"/>
                    <a:pt x="7277" y="5275"/>
                    <a:pt x="7616" y="5204"/>
                  </a:cubicBezTo>
                  <a:cubicBezTo>
                    <a:pt x="7968" y="5133"/>
                    <a:pt x="8320" y="5062"/>
                    <a:pt x="8679" y="5015"/>
                  </a:cubicBezTo>
                  <a:cubicBezTo>
                    <a:pt x="9031" y="4967"/>
                    <a:pt x="9390" y="4934"/>
                    <a:pt x="9746" y="4903"/>
                  </a:cubicBezTo>
                  <a:cubicBezTo>
                    <a:pt x="10111" y="4876"/>
                    <a:pt x="10480" y="4859"/>
                    <a:pt x="10846" y="4832"/>
                  </a:cubicBezTo>
                  <a:cubicBezTo>
                    <a:pt x="11239" y="4804"/>
                    <a:pt x="11628" y="4777"/>
                    <a:pt x="12017" y="4747"/>
                  </a:cubicBezTo>
                  <a:cubicBezTo>
                    <a:pt x="12393" y="4717"/>
                    <a:pt x="12773" y="4690"/>
                    <a:pt x="13148" y="4665"/>
                  </a:cubicBezTo>
                  <a:cubicBezTo>
                    <a:pt x="13250" y="4662"/>
                    <a:pt x="13352" y="4659"/>
                    <a:pt x="13456" y="4652"/>
                  </a:cubicBezTo>
                  <a:cubicBezTo>
                    <a:pt x="13500" y="4649"/>
                    <a:pt x="13548" y="4639"/>
                    <a:pt x="13592" y="4635"/>
                  </a:cubicBezTo>
                  <a:cubicBezTo>
                    <a:pt x="13958" y="4595"/>
                    <a:pt x="14324" y="4568"/>
                    <a:pt x="14686" y="4554"/>
                  </a:cubicBezTo>
                  <a:cubicBezTo>
                    <a:pt x="15052" y="4540"/>
                    <a:pt x="15417" y="4513"/>
                    <a:pt x="15780" y="4510"/>
                  </a:cubicBezTo>
                  <a:cubicBezTo>
                    <a:pt x="15800" y="4509"/>
                    <a:pt x="15821" y="4509"/>
                    <a:pt x="15842" y="4509"/>
                  </a:cubicBezTo>
                  <a:cubicBezTo>
                    <a:pt x="15930" y="4509"/>
                    <a:pt x="16020" y="4514"/>
                    <a:pt x="16108" y="4517"/>
                  </a:cubicBezTo>
                  <a:cubicBezTo>
                    <a:pt x="16162" y="4517"/>
                    <a:pt x="16216" y="4517"/>
                    <a:pt x="16271" y="4520"/>
                  </a:cubicBezTo>
                  <a:cubicBezTo>
                    <a:pt x="16457" y="4523"/>
                    <a:pt x="16646" y="4523"/>
                    <a:pt x="16832" y="4530"/>
                  </a:cubicBezTo>
                  <a:cubicBezTo>
                    <a:pt x="16883" y="4534"/>
                    <a:pt x="16938" y="4537"/>
                    <a:pt x="16988" y="4537"/>
                  </a:cubicBezTo>
                  <a:cubicBezTo>
                    <a:pt x="17523" y="4527"/>
                    <a:pt x="18062" y="4517"/>
                    <a:pt x="18596" y="4513"/>
                  </a:cubicBezTo>
                  <a:cubicBezTo>
                    <a:pt x="18788" y="4510"/>
                    <a:pt x="18980" y="4507"/>
                    <a:pt x="19172" y="4507"/>
                  </a:cubicBezTo>
                  <a:cubicBezTo>
                    <a:pt x="19356" y="4507"/>
                    <a:pt x="19540" y="4510"/>
                    <a:pt x="19724" y="4517"/>
                  </a:cubicBezTo>
                  <a:cubicBezTo>
                    <a:pt x="20083" y="4530"/>
                    <a:pt x="20442" y="4557"/>
                    <a:pt x="20801" y="4581"/>
                  </a:cubicBezTo>
                  <a:cubicBezTo>
                    <a:pt x="21167" y="4604"/>
                    <a:pt x="21533" y="4615"/>
                    <a:pt x="21902" y="4625"/>
                  </a:cubicBezTo>
                  <a:cubicBezTo>
                    <a:pt x="22267" y="4632"/>
                    <a:pt x="22633" y="4662"/>
                    <a:pt x="22999" y="4686"/>
                  </a:cubicBezTo>
                  <a:cubicBezTo>
                    <a:pt x="23358" y="4713"/>
                    <a:pt x="23720" y="4726"/>
                    <a:pt x="24082" y="4740"/>
                  </a:cubicBezTo>
                  <a:cubicBezTo>
                    <a:pt x="24455" y="4751"/>
                    <a:pt x="24824" y="4771"/>
                    <a:pt x="25196" y="4787"/>
                  </a:cubicBezTo>
                  <a:cubicBezTo>
                    <a:pt x="25555" y="4801"/>
                    <a:pt x="25914" y="4828"/>
                    <a:pt x="26273" y="4862"/>
                  </a:cubicBezTo>
                  <a:cubicBezTo>
                    <a:pt x="26365" y="4873"/>
                    <a:pt x="26453" y="4882"/>
                    <a:pt x="26544" y="4893"/>
                  </a:cubicBezTo>
                  <a:cubicBezTo>
                    <a:pt x="26557" y="4893"/>
                    <a:pt x="26574" y="4896"/>
                    <a:pt x="26588" y="4899"/>
                  </a:cubicBezTo>
                  <a:cubicBezTo>
                    <a:pt x="26652" y="4906"/>
                    <a:pt x="26717" y="4916"/>
                    <a:pt x="26778" y="4923"/>
                  </a:cubicBezTo>
                  <a:cubicBezTo>
                    <a:pt x="26787" y="4923"/>
                    <a:pt x="26798" y="4926"/>
                    <a:pt x="26808" y="4926"/>
                  </a:cubicBezTo>
                  <a:cubicBezTo>
                    <a:pt x="26832" y="4929"/>
                    <a:pt x="26859" y="4934"/>
                    <a:pt x="26882" y="4937"/>
                  </a:cubicBezTo>
                  <a:cubicBezTo>
                    <a:pt x="27072" y="4964"/>
                    <a:pt x="27262" y="4987"/>
                    <a:pt x="27451" y="5015"/>
                  </a:cubicBezTo>
                  <a:cubicBezTo>
                    <a:pt x="27814" y="5065"/>
                    <a:pt x="28176" y="5133"/>
                    <a:pt x="28535" y="5198"/>
                  </a:cubicBezTo>
                  <a:cubicBezTo>
                    <a:pt x="28891" y="5265"/>
                    <a:pt x="29250" y="5333"/>
                    <a:pt x="29585" y="5475"/>
                  </a:cubicBezTo>
                  <a:cubicBezTo>
                    <a:pt x="29750" y="5543"/>
                    <a:pt x="29913" y="5624"/>
                    <a:pt x="30066" y="5729"/>
                  </a:cubicBezTo>
                  <a:cubicBezTo>
                    <a:pt x="30194" y="5817"/>
                    <a:pt x="30319" y="5912"/>
                    <a:pt x="30428" y="6023"/>
                  </a:cubicBezTo>
                  <a:cubicBezTo>
                    <a:pt x="30499" y="6095"/>
                    <a:pt x="30563" y="6169"/>
                    <a:pt x="30621" y="6250"/>
                  </a:cubicBezTo>
                  <a:cubicBezTo>
                    <a:pt x="30685" y="6348"/>
                    <a:pt x="30725" y="6457"/>
                    <a:pt x="30756" y="6569"/>
                  </a:cubicBezTo>
                  <a:cubicBezTo>
                    <a:pt x="30804" y="6748"/>
                    <a:pt x="30760" y="6951"/>
                    <a:pt x="30682" y="7114"/>
                  </a:cubicBezTo>
                  <a:cubicBezTo>
                    <a:pt x="30607" y="7263"/>
                    <a:pt x="30472" y="7375"/>
                    <a:pt x="30333" y="7456"/>
                  </a:cubicBezTo>
                  <a:cubicBezTo>
                    <a:pt x="30167" y="7558"/>
                    <a:pt x="29997" y="7639"/>
                    <a:pt x="29819" y="7706"/>
                  </a:cubicBezTo>
                  <a:cubicBezTo>
                    <a:pt x="29483" y="7835"/>
                    <a:pt x="29131" y="7900"/>
                    <a:pt x="28778" y="7970"/>
                  </a:cubicBezTo>
                  <a:cubicBezTo>
                    <a:pt x="28372" y="8055"/>
                    <a:pt x="27966" y="8136"/>
                    <a:pt x="27559" y="8217"/>
                  </a:cubicBezTo>
                  <a:cubicBezTo>
                    <a:pt x="27360" y="8255"/>
                    <a:pt x="27164" y="8292"/>
                    <a:pt x="26964" y="8322"/>
                  </a:cubicBezTo>
                  <a:cubicBezTo>
                    <a:pt x="26771" y="8350"/>
                    <a:pt x="26574" y="8370"/>
                    <a:pt x="26378" y="8394"/>
                  </a:cubicBezTo>
                  <a:cubicBezTo>
                    <a:pt x="26415" y="8380"/>
                    <a:pt x="26456" y="8370"/>
                    <a:pt x="26493" y="8360"/>
                  </a:cubicBezTo>
                  <a:cubicBezTo>
                    <a:pt x="26618" y="8322"/>
                    <a:pt x="26747" y="8296"/>
                    <a:pt x="26873" y="8255"/>
                  </a:cubicBezTo>
                  <a:cubicBezTo>
                    <a:pt x="26889" y="8248"/>
                    <a:pt x="26909" y="8241"/>
                    <a:pt x="26930" y="8235"/>
                  </a:cubicBezTo>
                  <a:lnTo>
                    <a:pt x="26930" y="8235"/>
                  </a:lnTo>
                  <a:cubicBezTo>
                    <a:pt x="26730" y="8282"/>
                    <a:pt x="26534" y="8336"/>
                    <a:pt x="26334" y="8377"/>
                  </a:cubicBezTo>
                  <a:cubicBezTo>
                    <a:pt x="26266" y="8408"/>
                    <a:pt x="26198" y="8438"/>
                    <a:pt x="26131" y="8469"/>
                  </a:cubicBezTo>
                  <a:cubicBezTo>
                    <a:pt x="26029" y="8519"/>
                    <a:pt x="25931" y="8573"/>
                    <a:pt x="25837" y="8634"/>
                  </a:cubicBezTo>
                  <a:cubicBezTo>
                    <a:pt x="25796" y="8685"/>
                    <a:pt x="25755" y="8736"/>
                    <a:pt x="25718" y="8790"/>
                  </a:cubicBezTo>
                  <a:cubicBezTo>
                    <a:pt x="25687" y="8838"/>
                    <a:pt x="25660" y="8888"/>
                    <a:pt x="25633" y="8936"/>
                  </a:cubicBezTo>
                  <a:cubicBezTo>
                    <a:pt x="25620" y="8963"/>
                    <a:pt x="25609" y="8990"/>
                    <a:pt x="25596" y="9017"/>
                  </a:cubicBezTo>
                  <a:cubicBezTo>
                    <a:pt x="25585" y="9061"/>
                    <a:pt x="25576" y="9105"/>
                    <a:pt x="25565" y="9152"/>
                  </a:cubicBezTo>
                  <a:cubicBezTo>
                    <a:pt x="25552" y="9230"/>
                    <a:pt x="25538" y="9308"/>
                    <a:pt x="25528" y="9389"/>
                  </a:cubicBezTo>
                  <a:cubicBezTo>
                    <a:pt x="25524" y="9467"/>
                    <a:pt x="25524" y="9541"/>
                    <a:pt x="25524" y="9619"/>
                  </a:cubicBezTo>
                  <a:cubicBezTo>
                    <a:pt x="25521" y="9735"/>
                    <a:pt x="25507" y="9846"/>
                    <a:pt x="25498" y="9961"/>
                  </a:cubicBezTo>
                  <a:cubicBezTo>
                    <a:pt x="25494" y="10049"/>
                    <a:pt x="25491" y="10138"/>
                    <a:pt x="25498" y="10226"/>
                  </a:cubicBezTo>
                  <a:cubicBezTo>
                    <a:pt x="25498" y="10249"/>
                    <a:pt x="25501" y="10277"/>
                    <a:pt x="25504" y="10304"/>
                  </a:cubicBezTo>
                  <a:cubicBezTo>
                    <a:pt x="25507" y="10327"/>
                    <a:pt x="25501" y="10351"/>
                    <a:pt x="25501" y="10378"/>
                  </a:cubicBezTo>
                  <a:cubicBezTo>
                    <a:pt x="25711" y="10351"/>
                    <a:pt x="25921" y="10327"/>
                    <a:pt x="26134" y="10297"/>
                  </a:cubicBezTo>
                  <a:cubicBezTo>
                    <a:pt x="26470" y="10232"/>
                    <a:pt x="26804" y="10155"/>
                    <a:pt x="27137" y="10077"/>
                  </a:cubicBezTo>
                  <a:cubicBezTo>
                    <a:pt x="27492" y="9999"/>
                    <a:pt x="27854" y="9935"/>
                    <a:pt x="28214" y="9866"/>
                  </a:cubicBezTo>
                  <a:cubicBezTo>
                    <a:pt x="28565" y="9799"/>
                    <a:pt x="28914" y="9721"/>
                    <a:pt x="29270" y="9653"/>
                  </a:cubicBezTo>
                  <a:cubicBezTo>
                    <a:pt x="29636" y="9582"/>
                    <a:pt x="30005" y="9535"/>
                    <a:pt x="30374" y="9477"/>
                  </a:cubicBezTo>
                  <a:cubicBezTo>
                    <a:pt x="30387" y="9474"/>
                    <a:pt x="30404" y="9474"/>
                    <a:pt x="30417" y="9471"/>
                  </a:cubicBezTo>
                  <a:cubicBezTo>
                    <a:pt x="30461" y="9464"/>
                    <a:pt x="30502" y="9450"/>
                    <a:pt x="30543" y="9444"/>
                  </a:cubicBezTo>
                  <a:cubicBezTo>
                    <a:pt x="30699" y="9386"/>
                    <a:pt x="30858" y="9332"/>
                    <a:pt x="31013" y="9277"/>
                  </a:cubicBezTo>
                  <a:cubicBezTo>
                    <a:pt x="31027" y="9288"/>
                    <a:pt x="31044" y="9294"/>
                    <a:pt x="31058" y="9305"/>
                  </a:cubicBezTo>
                  <a:cubicBezTo>
                    <a:pt x="31138" y="9274"/>
                    <a:pt x="31219" y="9245"/>
                    <a:pt x="31295" y="9211"/>
                  </a:cubicBezTo>
                  <a:lnTo>
                    <a:pt x="31295" y="9211"/>
                  </a:lnTo>
                  <a:cubicBezTo>
                    <a:pt x="31295" y="9211"/>
                    <a:pt x="31294" y="9212"/>
                    <a:pt x="31294" y="9213"/>
                  </a:cubicBezTo>
                  <a:cubicBezTo>
                    <a:pt x="31549" y="9091"/>
                    <a:pt x="31806" y="8963"/>
                    <a:pt x="32060" y="8834"/>
                  </a:cubicBezTo>
                  <a:cubicBezTo>
                    <a:pt x="32331" y="8699"/>
                    <a:pt x="32602" y="8563"/>
                    <a:pt x="32866" y="8408"/>
                  </a:cubicBezTo>
                  <a:cubicBezTo>
                    <a:pt x="33025" y="8302"/>
                    <a:pt x="33181" y="8191"/>
                    <a:pt x="33337" y="8075"/>
                  </a:cubicBezTo>
                  <a:cubicBezTo>
                    <a:pt x="33333" y="8075"/>
                    <a:pt x="33333" y="8075"/>
                    <a:pt x="33329" y="8079"/>
                  </a:cubicBezTo>
                  <a:cubicBezTo>
                    <a:pt x="33506" y="7936"/>
                    <a:pt x="33671" y="7784"/>
                    <a:pt x="33831" y="7625"/>
                  </a:cubicBezTo>
                  <a:cubicBezTo>
                    <a:pt x="33834" y="7622"/>
                    <a:pt x="33831" y="7615"/>
                    <a:pt x="33834" y="7608"/>
                  </a:cubicBezTo>
                  <a:cubicBezTo>
                    <a:pt x="33902" y="7398"/>
                    <a:pt x="33976" y="7192"/>
                    <a:pt x="34065" y="6989"/>
                  </a:cubicBezTo>
                  <a:cubicBezTo>
                    <a:pt x="34162" y="6765"/>
                    <a:pt x="34268" y="6542"/>
                    <a:pt x="34376" y="6318"/>
                  </a:cubicBezTo>
                  <a:cubicBezTo>
                    <a:pt x="34484" y="6098"/>
                    <a:pt x="34573" y="5868"/>
                    <a:pt x="34667" y="5637"/>
                  </a:cubicBezTo>
                  <a:cubicBezTo>
                    <a:pt x="34759" y="5424"/>
                    <a:pt x="34853" y="5207"/>
                    <a:pt x="34938" y="4987"/>
                  </a:cubicBezTo>
                  <a:cubicBezTo>
                    <a:pt x="34982" y="4848"/>
                    <a:pt x="35023" y="4710"/>
                    <a:pt x="35056" y="4564"/>
                  </a:cubicBezTo>
                  <a:cubicBezTo>
                    <a:pt x="35067" y="4530"/>
                    <a:pt x="35073" y="4493"/>
                    <a:pt x="35081" y="4456"/>
                  </a:cubicBezTo>
                  <a:cubicBezTo>
                    <a:pt x="35081" y="4452"/>
                    <a:pt x="35081" y="4449"/>
                    <a:pt x="35076" y="4449"/>
                  </a:cubicBezTo>
                  <a:cubicBezTo>
                    <a:pt x="34918" y="4198"/>
                    <a:pt x="34751" y="3958"/>
                    <a:pt x="34573" y="3724"/>
                  </a:cubicBezTo>
                  <a:cubicBezTo>
                    <a:pt x="34369" y="3491"/>
                    <a:pt x="34162" y="3268"/>
                    <a:pt x="33946" y="3044"/>
                  </a:cubicBezTo>
                  <a:cubicBezTo>
                    <a:pt x="33851" y="2959"/>
                    <a:pt x="33760" y="2868"/>
                    <a:pt x="33662" y="2786"/>
                  </a:cubicBezTo>
                  <a:cubicBezTo>
                    <a:pt x="33546" y="2688"/>
                    <a:pt x="33431" y="2597"/>
                    <a:pt x="33316" y="2505"/>
                  </a:cubicBezTo>
                  <a:cubicBezTo>
                    <a:pt x="33157" y="2394"/>
                    <a:pt x="32998" y="2292"/>
                    <a:pt x="32835" y="2187"/>
                  </a:cubicBezTo>
                  <a:cubicBezTo>
                    <a:pt x="32652" y="2089"/>
                    <a:pt x="32473" y="1994"/>
                    <a:pt x="32287" y="1902"/>
                  </a:cubicBezTo>
                  <a:cubicBezTo>
                    <a:pt x="32097" y="1808"/>
                    <a:pt x="31897" y="1730"/>
                    <a:pt x="31701" y="1645"/>
                  </a:cubicBezTo>
                  <a:cubicBezTo>
                    <a:pt x="31071" y="1398"/>
                    <a:pt x="30435" y="1171"/>
                    <a:pt x="29788" y="972"/>
                  </a:cubicBezTo>
                  <a:cubicBezTo>
                    <a:pt x="29605" y="927"/>
                    <a:pt x="29422" y="886"/>
                    <a:pt x="29233" y="850"/>
                  </a:cubicBezTo>
                  <a:cubicBezTo>
                    <a:pt x="29060" y="819"/>
                    <a:pt x="28884" y="792"/>
                    <a:pt x="28708" y="769"/>
                  </a:cubicBezTo>
                  <a:cubicBezTo>
                    <a:pt x="28318" y="717"/>
                    <a:pt x="27929" y="667"/>
                    <a:pt x="27536" y="616"/>
                  </a:cubicBezTo>
                  <a:cubicBezTo>
                    <a:pt x="26771" y="511"/>
                    <a:pt x="26002" y="419"/>
                    <a:pt x="25237" y="314"/>
                  </a:cubicBezTo>
                  <a:cubicBezTo>
                    <a:pt x="25088" y="297"/>
                    <a:pt x="24935" y="277"/>
                    <a:pt x="24787" y="257"/>
                  </a:cubicBezTo>
                  <a:cubicBezTo>
                    <a:pt x="23225" y="88"/>
                    <a:pt x="21658" y="27"/>
                    <a:pt x="20090" y="6"/>
                  </a:cubicBezTo>
                  <a:cubicBezTo>
                    <a:pt x="19758" y="2"/>
                    <a:pt x="19426" y="0"/>
                    <a:pt x="19094" y="0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" name="Google Shape;1544;p62">
              <a:extLst>
                <a:ext uri="{FF2B5EF4-FFF2-40B4-BE49-F238E27FC236}">
                  <a16:creationId xmlns:a16="http://schemas.microsoft.com/office/drawing/2014/main" id="{82AC8E89-B7B4-1B17-18C0-80295F417F35}"/>
                </a:ext>
              </a:extLst>
            </p:cNvPr>
            <p:cNvSpPr/>
            <p:nvPr/>
          </p:nvSpPr>
          <p:spPr>
            <a:xfrm>
              <a:off x="-5546606" y="-857864"/>
              <a:ext cx="3813118" cy="891767"/>
            </a:xfrm>
            <a:custGeom>
              <a:avLst/>
              <a:gdLst/>
              <a:ahLst/>
              <a:cxnLst/>
              <a:rect l="l" t="t" r="r" b="b"/>
              <a:pathLst>
                <a:path w="30483" h="7129" extrusionOk="0">
                  <a:moveTo>
                    <a:pt x="22187" y="1376"/>
                  </a:moveTo>
                  <a:cubicBezTo>
                    <a:pt x="22191" y="1376"/>
                    <a:pt x="22196" y="1376"/>
                    <a:pt x="22200" y="1376"/>
                  </a:cubicBezTo>
                  <a:cubicBezTo>
                    <a:pt x="22386" y="1383"/>
                    <a:pt x="22539" y="1552"/>
                    <a:pt x="22528" y="1738"/>
                  </a:cubicBezTo>
                  <a:cubicBezTo>
                    <a:pt x="22518" y="1923"/>
                    <a:pt x="22363" y="2067"/>
                    <a:pt x="22179" y="2067"/>
                  </a:cubicBezTo>
                  <a:cubicBezTo>
                    <a:pt x="22175" y="2067"/>
                    <a:pt x="22170" y="2067"/>
                    <a:pt x="22166" y="2067"/>
                  </a:cubicBezTo>
                  <a:cubicBezTo>
                    <a:pt x="21979" y="2063"/>
                    <a:pt x="21827" y="1891"/>
                    <a:pt x="21837" y="1704"/>
                  </a:cubicBezTo>
                  <a:cubicBezTo>
                    <a:pt x="21848" y="1519"/>
                    <a:pt x="22003" y="1376"/>
                    <a:pt x="22187" y="1376"/>
                  </a:cubicBezTo>
                  <a:close/>
                  <a:moveTo>
                    <a:pt x="23219" y="1403"/>
                  </a:moveTo>
                  <a:cubicBezTo>
                    <a:pt x="23223" y="1403"/>
                    <a:pt x="23228" y="1403"/>
                    <a:pt x="23233" y="1404"/>
                  </a:cubicBezTo>
                  <a:cubicBezTo>
                    <a:pt x="23419" y="1407"/>
                    <a:pt x="23571" y="1579"/>
                    <a:pt x="23561" y="1765"/>
                  </a:cubicBezTo>
                  <a:cubicBezTo>
                    <a:pt x="23551" y="1953"/>
                    <a:pt x="23392" y="2094"/>
                    <a:pt x="23205" y="2094"/>
                  </a:cubicBezTo>
                  <a:cubicBezTo>
                    <a:pt x="23203" y="2094"/>
                    <a:pt x="23201" y="2094"/>
                    <a:pt x="23198" y="2094"/>
                  </a:cubicBezTo>
                  <a:cubicBezTo>
                    <a:pt x="23012" y="2087"/>
                    <a:pt x="22860" y="1915"/>
                    <a:pt x="22870" y="1732"/>
                  </a:cubicBezTo>
                  <a:cubicBezTo>
                    <a:pt x="22880" y="1546"/>
                    <a:pt x="23035" y="1403"/>
                    <a:pt x="23219" y="1403"/>
                  </a:cubicBezTo>
                  <a:close/>
                  <a:moveTo>
                    <a:pt x="6828" y="1633"/>
                  </a:moveTo>
                  <a:cubicBezTo>
                    <a:pt x="6832" y="1633"/>
                    <a:pt x="6836" y="1633"/>
                    <a:pt x="6840" y="1634"/>
                  </a:cubicBezTo>
                  <a:cubicBezTo>
                    <a:pt x="7030" y="1640"/>
                    <a:pt x="7179" y="1810"/>
                    <a:pt x="7169" y="1996"/>
                  </a:cubicBezTo>
                  <a:cubicBezTo>
                    <a:pt x="7159" y="2181"/>
                    <a:pt x="7003" y="2325"/>
                    <a:pt x="6818" y="2325"/>
                  </a:cubicBezTo>
                  <a:cubicBezTo>
                    <a:pt x="6814" y="2325"/>
                    <a:pt x="6810" y="2324"/>
                    <a:pt x="6806" y="2324"/>
                  </a:cubicBezTo>
                  <a:cubicBezTo>
                    <a:pt x="6620" y="2318"/>
                    <a:pt x="6468" y="2148"/>
                    <a:pt x="6478" y="1962"/>
                  </a:cubicBezTo>
                  <a:cubicBezTo>
                    <a:pt x="6488" y="1777"/>
                    <a:pt x="6644" y="1633"/>
                    <a:pt x="6828" y="1633"/>
                  </a:cubicBezTo>
                  <a:close/>
                  <a:moveTo>
                    <a:pt x="22587" y="2310"/>
                  </a:moveTo>
                  <a:cubicBezTo>
                    <a:pt x="22591" y="2310"/>
                    <a:pt x="22595" y="2310"/>
                    <a:pt x="22599" y="2310"/>
                  </a:cubicBezTo>
                  <a:cubicBezTo>
                    <a:pt x="22786" y="2318"/>
                    <a:pt x="22938" y="2487"/>
                    <a:pt x="22928" y="2673"/>
                  </a:cubicBezTo>
                  <a:cubicBezTo>
                    <a:pt x="22917" y="2858"/>
                    <a:pt x="22762" y="3002"/>
                    <a:pt x="22579" y="3002"/>
                  </a:cubicBezTo>
                  <a:cubicBezTo>
                    <a:pt x="22574" y="3002"/>
                    <a:pt x="22570" y="3001"/>
                    <a:pt x="22565" y="3001"/>
                  </a:cubicBezTo>
                  <a:cubicBezTo>
                    <a:pt x="22379" y="2995"/>
                    <a:pt x="22226" y="2826"/>
                    <a:pt x="22237" y="2639"/>
                  </a:cubicBezTo>
                  <a:cubicBezTo>
                    <a:pt x="22247" y="2454"/>
                    <a:pt x="22402" y="2310"/>
                    <a:pt x="22587" y="2310"/>
                  </a:cubicBezTo>
                  <a:close/>
                  <a:moveTo>
                    <a:pt x="5517" y="5676"/>
                  </a:moveTo>
                  <a:cubicBezTo>
                    <a:pt x="5517" y="5676"/>
                    <a:pt x="5517" y="5677"/>
                    <a:pt x="5516" y="5677"/>
                  </a:cubicBezTo>
                  <a:cubicBezTo>
                    <a:pt x="5517" y="5677"/>
                    <a:pt x="5517" y="5677"/>
                    <a:pt x="5517" y="5676"/>
                  </a:cubicBezTo>
                  <a:close/>
                  <a:moveTo>
                    <a:pt x="14921" y="0"/>
                  </a:moveTo>
                  <a:cubicBezTo>
                    <a:pt x="14708" y="0"/>
                    <a:pt x="14494" y="7"/>
                    <a:pt x="14283" y="22"/>
                  </a:cubicBezTo>
                  <a:cubicBezTo>
                    <a:pt x="14019" y="49"/>
                    <a:pt x="13754" y="83"/>
                    <a:pt x="13490" y="113"/>
                  </a:cubicBezTo>
                  <a:cubicBezTo>
                    <a:pt x="13210" y="144"/>
                    <a:pt x="12929" y="160"/>
                    <a:pt x="12648" y="171"/>
                  </a:cubicBezTo>
                  <a:cubicBezTo>
                    <a:pt x="12058" y="191"/>
                    <a:pt x="11469" y="185"/>
                    <a:pt x="10880" y="228"/>
                  </a:cubicBezTo>
                  <a:cubicBezTo>
                    <a:pt x="10544" y="258"/>
                    <a:pt x="10206" y="306"/>
                    <a:pt x="9871" y="350"/>
                  </a:cubicBezTo>
                  <a:cubicBezTo>
                    <a:pt x="9488" y="397"/>
                    <a:pt x="9109" y="449"/>
                    <a:pt x="8730" y="493"/>
                  </a:cubicBezTo>
                  <a:cubicBezTo>
                    <a:pt x="8550" y="513"/>
                    <a:pt x="8371" y="533"/>
                    <a:pt x="8192" y="557"/>
                  </a:cubicBezTo>
                  <a:cubicBezTo>
                    <a:pt x="8012" y="580"/>
                    <a:pt x="7839" y="614"/>
                    <a:pt x="7664" y="648"/>
                  </a:cubicBezTo>
                  <a:cubicBezTo>
                    <a:pt x="7328" y="709"/>
                    <a:pt x="6996" y="787"/>
                    <a:pt x="6661" y="851"/>
                  </a:cubicBezTo>
                  <a:cubicBezTo>
                    <a:pt x="6359" y="909"/>
                    <a:pt x="6054" y="966"/>
                    <a:pt x="5754" y="1027"/>
                  </a:cubicBezTo>
                  <a:cubicBezTo>
                    <a:pt x="5767" y="1027"/>
                    <a:pt x="5781" y="1021"/>
                    <a:pt x="5798" y="1021"/>
                  </a:cubicBezTo>
                  <a:cubicBezTo>
                    <a:pt x="5737" y="1034"/>
                    <a:pt x="5679" y="1048"/>
                    <a:pt x="5618" y="1065"/>
                  </a:cubicBezTo>
                  <a:cubicBezTo>
                    <a:pt x="5490" y="1146"/>
                    <a:pt x="5360" y="1227"/>
                    <a:pt x="5235" y="1315"/>
                  </a:cubicBezTo>
                  <a:cubicBezTo>
                    <a:pt x="5218" y="1335"/>
                    <a:pt x="5201" y="1352"/>
                    <a:pt x="5185" y="1373"/>
                  </a:cubicBezTo>
                  <a:cubicBezTo>
                    <a:pt x="5073" y="1491"/>
                    <a:pt x="4937" y="1596"/>
                    <a:pt x="4812" y="1704"/>
                  </a:cubicBezTo>
                  <a:cubicBezTo>
                    <a:pt x="4616" y="1867"/>
                    <a:pt x="4423" y="2029"/>
                    <a:pt x="4226" y="2192"/>
                  </a:cubicBezTo>
                  <a:cubicBezTo>
                    <a:pt x="4074" y="2321"/>
                    <a:pt x="3915" y="2440"/>
                    <a:pt x="3755" y="2562"/>
                  </a:cubicBezTo>
                  <a:cubicBezTo>
                    <a:pt x="3738" y="2585"/>
                    <a:pt x="3725" y="2609"/>
                    <a:pt x="3705" y="2629"/>
                  </a:cubicBezTo>
                  <a:cubicBezTo>
                    <a:pt x="3485" y="2815"/>
                    <a:pt x="3265" y="2998"/>
                    <a:pt x="3055" y="3195"/>
                  </a:cubicBezTo>
                  <a:cubicBezTo>
                    <a:pt x="2811" y="3431"/>
                    <a:pt x="2605" y="3699"/>
                    <a:pt x="2371" y="3943"/>
                  </a:cubicBezTo>
                  <a:cubicBezTo>
                    <a:pt x="2225" y="4095"/>
                    <a:pt x="2076" y="4241"/>
                    <a:pt x="1930" y="4397"/>
                  </a:cubicBezTo>
                  <a:cubicBezTo>
                    <a:pt x="1785" y="4553"/>
                    <a:pt x="1643" y="4708"/>
                    <a:pt x="1504" y="4874"/>
                  </a:cubicBezTo>
                  <a:cubicBezTo>
                    <a:pt x="1386" y="5009"/>
                    <a:pt x="1253" y="5131"/>
                    <a:pt x="1138" y="5270"/>
                  </a:cubicBezTo>
                  <a:cubicBezTo>
                    <a:pt x="992" y="5467"/>
                    <a:pt x="861" y="5670"/>
                    <a:pt x="722" y="5873"/>
                  </a:cubicBezTo>
                  <a:cubicBezTo>
                    <a:pt x="583" y="6069"/>
                    <a:pt x="444" y="6266"/>
                    <a:pt x="312" y="6469"/>
                  </a:cubicBezTo>
                  <a:cubicBezTo>
                    <a:pt x="228" y="6608"/>
                    <a:pt x="156" y="6760"/>
                    <a:pt x="58" y="6889"/>
                  </a:cubicBezTo>
                  <a:cubicBezTo>
                    <a:pt x="38" y="6916"/>
                    <a:pt x="20" y="6943"/>
                    <a:pt x="0" y="6970"/>
                  </a:cubicBezTo>
                  <a:cubicBezTo>
                    <a:pt x="106" y="6922"/>
                    <a:pt x="211" y="6878"/>
                    <a:pt x="312" y="6828"/>
                  </a:cubicBezTo>
                  <a:cubicBezTo>
                    <a:pt x="603" y="6692"/>
                    <a:pt x="898" y="6547"/>
                    <a:pt x="1206" y="6449"/>
                  </a:cubicBezTo>
                  <a:cubicBezTo>
                    <a:pt x="1355" y="6397"/>
                    <a:pt x="1500" y="6350"/>
                    <a:pt x="1653" y="6313"/>
                  </a:cubicBezTo>
                  <a:cubicBezTo>
                    <a:pt x="1795" y="6272"/>
                    <a:pt x="1938" y="6239"/>
                    <a:pt x="2080" y="6205"/>
                  </a:cubicBezTo>
                  <a:cubicBezTo>
                    <a:pt x="2235" y="6167"/>
                    <a:pt x="2394" y="6144"/>
                    <a:pt x="2554" y="6120"/>
                  </a:cubicBezTo>
                  <a:cubicBezTo>
                    <a:pt x="2710" y="6100"/>
                    <a:pt x="2862" y="6072"/>
                    <a:pt x="3018" y="6045"/>
                  </a:cubicBezTo>
                  <a:cubicBezTo>
                    <a:pt x="3214" y="6002"/>
                    <a:pt x="3410" y="5958"/>
                    <a:pt x="3607" y="5910"/>
                  </a:cubicBezTo>
                  <a:cubicBezTo>
                    <a:pt x="3820" y="5859"/>
                    <a:pt x="4037" y="5808"/>
                    <a:pt x="4254" y="5778"/>
                  </a:cubicBezTo>
                  <a:cubicBezTo>
                    <a:pt x="4470" y="5747"/>
                    <a:pt x="4687" y="5727"/>
                    <a:pt x="4900" y="5711"/>
                  </a:cubicBezTo>
                  <a:cubicBezTo>
                    <a:pt x="5095" y="5694"/>
                    <a:pt x="5290" y="5694"/>
                    <a:pt x="5485" y="5678"/>
                  </a:cubicBezTo>
                  <a:lnTo>
                    <a:pt x="5485" y="5678"/>
                  </a:lnTo>
                  <a:cubicBezTo>
                    <a:pt x="5483" y="5678"/>
                    <a:pt x="5481" y="5679"/>
                    <a:pt x="5479" y="5680"/>
                  </a:cubicBezTo>
                  <a:cubicBezTo>
                    <a:pt x="5490" y="5677"/>
                    <a:pt x="5503" y="5677"/>
                    <a:pt x="5513" y="5677"/>
                  </a:cubicBezTo>
                  <a:cubicBezTo>
                    <a:pt x="5516" y="5677"/>
                    <a:pt x="5520" y="5673"/>
                    <a:pt x="5523" y="5673"/>
                  </a:cubicBezTo>
                  <a:lnTo>
                    <a:pt x="5523" y="5673"/>
                  </a:lnTo>
                  <a:cubicBezTo>
                    <a:pt x="5520" y="5673"/>
                    <a:pt x="5520" y="5676"/>
                    <a:pt x="5517" y="5676"/>
                  </a:cubicBezTo>
                  <a:lnTo>
                    <a:pt x="5517" y="5676"/>
                  </a:lnTo>
                  <a:cubicBezTo>
                    <a:pt x="6153" y="5612"/>
                    <a:pt x="6786" y="5503"/>
                    <a:pt x="7412" y="5399"/>
                  </a:cubicBezTo>
                  <a:cubicBezTo>
                    <a:pt x="7717" y="5351"/>
                    <a:pt x="8022" y="5304"/>
                    <a:pt x="8330" y="5294"/>
                  </a:cubicBezTo>
                  <a:cubicBezTo>
                    <a:pt x="8635" y="5284"/>
                    <a:pt x="8933" y="5277"/>
                    <a:pt x="9231" y="5253"/>
                  </a:cubicBezTo>
                  <a:cubicBezTo>
                    <a:pt x="9231" y="5250"/>
                    <a:pt x="9234" y="5250"/>
                    <a:pt x="9234" y="5250"/>
                  </a:cubicBezTo>
                  <a:lnTo>
                    <a:pt x="9241" y="5250"/>
                  </a:lnTo>
                  <a:cubicBezTo>
                    <a:pt x="9251" y="5247"/>
                    <a:pt x="9264" y="5247"/>
                    <a:pt x="9275" y="5247"/>
                  </a:cubicBezTo>
                  <a:lnTo>
                    <a:pt x="9302" y="5247"/>
                  </a:lnTo>
                  <a:cubicBezTo>
                    <a:pt x="9309" y="5243"/>
                    <a:pt x="9316" y="5243"/>
                    <a:pt x="9322" y="5243"/>
                  </a:cubicBezTo>
                  <a:lnTo>
                    <a:pt x="9319" y="5243"/>
                  </a:lnTo>
                  <a:cubicBezTo>
                    <a:pt x="9685" y="5209"/>
                    <a:pt x="10047" y="5152"/>
                    <a:pt x="10410" y="5097"/>
                  </a:cubicBezTo>
                  <a:cubicBezTo>
                    <a:pt x="10740" y="5046"/>
                    <a:pt x="11075" y="5019"/>
                    <a:pt x="11411" y="5019"/>
                  </a:cubicBezTo>
                  <a:cubicBezTo>
                    <a:pt x="11451" y="5019"/>
                    <a:pt x="11490" y="5019"/>
                    <a:pt x="11530" y="5020"/>
                  </a:cubicBezTo>
                  <a:cubicBezTo>
                    <a:pt x="11930" y="5033"/>
                    <a:pt x="12332" y="5047"/>
                    <a:pt x="12735" y="5047"/>
                  </a:cubicBezTo>
                  <a:cubicBezTo>
                    <a:pt x="13135" y="5047"/>
                    <a:pt x="13535" y="5006"/>
                    <a:pt x="13931" y="4989"/>
                  </a:cubicBezTo>
                  <a:cubicBezTo>
                    <a:pt x="14490" y="4959"/>
                    <a:pt x="15049" y="4947"/>
                    <a:pt x="15608" y="4947"/>
                  </a:cubicBezTo>
                  <a:cubicBezTo>
                    <a:pt x="15875" y="4947"/>
                    <a:pt x="16142" y="4950"/>
                    <a:pt x="16409" y="4955"/>
                  </a:cubicBezTo>
                  <a:cubicBezTo>
                    <a:pt x="16812" y="4965"/>
                    <a:pt x="17216" y="4972"/>
                    <a:pt x="17619" y="4975"/>
                  </a:cubicBezTo>
                  <a:cubicBezTo>
                    <a:pt x="17697" y="4976"/>
                    <a:pt x="17776" y="4976"/>
                    <a:pt x="17854" y="4976"/>
                  </a:cubicBezTo>
                  <a:cubicBezTo>
                    <a:pt x="18168" y="4976"/>
                    <a:pt x="18482" y="4971"/>
                    <a:pt x="18797" y="4965"/>
                  </a:cubicBezTo>
                  <a:cubicBezTo>
                    <a:pt x="18932" y="4963"/>
                    <a:pt x="19067" y="4962"/>
                    <a:pt x="19202" y="4962"/>
                  </a:cubicBezTo>
                  <a:cubicBezTo>
                    <a:pt x="19475" y="4962"/>
                    <a:pt x="19748" y="4968"/>
                    <a:pt x="20023" y="4986"/>
                  </a:cubicBezTo>
                  <a:cubicBezTo>
                    <a:pt x="20426" y="5009"/>
                    <a:pt x="20829" y="5043"/>
                    <a:pt x="21231" y="5074"/>
                  </a:cubicBezTo>
                  <a:cubicBezTo>
                    <a:pt x="21628" y="5104"/>
                    <a:pt x="22023" y="5134"/>
                    <a:pt x="22420" y="5172"/>
                  </a:cubicBezTo>
                  <a:cubicBezTo>
                    <a:pt x="22812" y="5209"/>
                    <a:pt x="23198" y="5260"/>
                    <a:pt x="23588" y="5300"/>
                  </a:cubicBezTo>
                  <a:cubicBezTo>
                    <a:pt x="24018" y="5345"/>
                    <a:pt x="24441" y="5412"/>
                    <a:pt x="24864" y="5497"/>
                  </a:cubicBezTo>
                  <a:cubicBezTo>
                    <a:pt x="25264" y="5581"/>
                    <a:pt x="25664" y="5683"/>
                    <a:pt x="26066" y="5761"/>
                  </a:cubicBezTo>
                  <a:cubicBezTo>
                    <a:pt x="26466" y="5833"/>
                    <a:pt x="26863" y="5907"/>
                    <a:pt x="27252" y="6015"/>
                  </a:cubicBezTo>
                  <a:cubicBezTo>
                    <a:pt x="27627" y="6120"/>
                    <a:pt x="28004" y="6222"/>
                    <a:pt x="28379" y="6323"/>
                  </a:cubicBezTo>
                  <a:cubicBezTo>
                    <a:pt x="28779" y="6432"/>
                    <a:pt x="29171" y="6544"/>
                    <a:pt x="29557" y="6696"/>
                  </a:cubicBezTo>
                  <a:cubicBezTo>
                    <a:pt x="29876" y="6821"/>
                    <a:pt x="30181" y="6970"/>
                    <a:pt x="30482" y="7129"/>
                  </a:cubicBezTo>
                  <a:cubicBezTo>
                    <a:pt x="30468" y="7105"/>
                    <a:pt x="30451" y="7078"/>
                    <a:pt x="30438" y="7052"/>
                  </a:cubicBezTo>
                  <a:cubicBezTo>
                    <a:pt x="30306" y="6848"/>
                    <a:pt x="30164" y="6652"/>
                    <a:pt x="30025" y="6455"/>
                  </a:cubicBezTo>
                  <a:cubicBezTo>
                    <a:pt x="29987" y="6408"/>
                    <a:pt x="29951" y="6364"/>
                    <a:pt x="29917" y="6316"/>
                  </a:cubicBezTo>
                  <a:cubicBezTo>
                    <a:pt x="29771" y="6120"/>
                    <a:pt x="29629" y="5920"/>
                    <a:pt x="29484" y="5724"/>
                  </a:cubicBezTo>
                  <a:cubicBezTo>
                    <a:pt x="29229" y="5433"/>
                    <a:pt x="28976" y="5138"/>
                    <a:pt x="28721" y="4844"/>
                  </a:cubicBezTo>
                  <a:cubicBezTo>
                    <a:pt x="28474" y="4553"/>
                    <a:pt x="28224" y="4261"/>
                    <a:pt x="27970" y="3976"/>
                  </a:cubicBezTo>
                  <a:cubicBezTo>
                    <a:pt x="27861" y="3872"/>
                    <a:pt x="27749" y="3770"/>
                    <a:pt x="27641" y="3668"/>
                  </a:cubicBezTo>
                  <a:cubicBezTo>
                    <a:pt x="27350" y="3404"/>
                    <a:pt x="27072" y="3126"/>
                    <a:pt x="26785" y="2859"/>
                  </a:cubicBezTo>
                  <a:cubicBezTo>
                    <a:pt x="26632" y="2740"/>
                    <a:pt x="26483" y="2626"/>
                    <a:pt x="26321" y="2517"/>
                  </a:cubicBezTo>
                  <a:cubicBezTo>
                    <a:pt x="26131" y="2395"/>
                    <a:pt x="25938" y="2273"/>
                    <a:pt x="25749" y="2148"/>
                  </a:cubicBezTo>
                  <a:cubicBezTo>
                    <a:pt x="25400" y="1918"/>
                    <a:pt x="25061" y="1671"/>
                    <a:pt x="24709" y="1440"/>
                  </a:cubicBezTo>
                  <a:cubicBezTo>
                    <a:pt x="24425" y="1268"/>
                    <a:pt x="24136" y="1095"/>
                    <a:pt x="23856" y="916"/>
                  </a:cubicBezTo>
                  <a:lnTo>
                    <a:pt x="23856" y="916"/>
                  </a:lnTo>
                  <a:cubicBezTo>
                    <a:pt x="23860" y="918"/>
                    <a:pt x="23864" y="921"/>
                    <a:pt x="23869" y="925"/>
                  </a:cubicBezTo>
                  <a:lnTo>
                    <a:pt x="23869" y="925"/>
                  </a:lnTo>
                  <a:cubicBezTo>
                    <a:pt x="23586" y="747"/>
                    <a:pt x="23302" y="572"/>
                    <a:pt x="23012" y="404"/>
                  </a:cubicBezTo>
                  <a:cubicBezTo>
                    <a:pt x="22725" y="363"/>
                    <a:pt x="22440" y="327"/>
                    <a:pt x="22149" y="302"/>
                  </a:cubicBezTo>
                  <a:cubicBezTo>
                    <a:pt x="21662" y="255"/>
                    <a:pt x="21170" y="208"/>
                    <a:pt x="20679" y="177"/>
                  </a:cubicBezTo>
                  <a:lnTo>
                    <a:pt x="20723" y="177"/>
                  </a:lnTo>
                  <a:cubicBezTo>
                    <a:pt x="20344" y="164"/>
                    <a:pt x="19965" y="157"/>
                    <a:pt x="19589" y="140"/>
                  </a:cubicBezTo>
                  <a:cubicBezTo>
                    <a:pt x="19233" y="124"/>
                    <a:pt x="18878" y="110"/>
                    <a:pt x="18526" y="110"/>
                  </a:cubicBezTo>
                  <a:cubicBezTo>
                    <a:pt x="18150" y="110"/>
                    <a:pt x="17777" y="113"/>
                    <a:pt x="17402" y="116"/>
                  </a:cubicBezTo>
                  <a:cubicBezTo>
                    <a:pt x="17033" y="116"/>
                    <a:pt x="16660" y="107"/>
                    <a:pt x="16291" y="93"/>
                  </a:cubicBezTo>
                  <a:cubicBezTo>
                    <a:pt x="16128" y="86"/>
                    <a:pt x="15969" y="79"/>
                    <a:pt x="15806" y="63"/>
                  </a:cubicBezTo>
                  <a:cubicBezTo>
                    <a:pt x="15648" y="49"/>
                    <a:pt x="15485" y="25"/>
                    <a:pt x="15326" y="8"/>
                  </a:cubicBezTo>
                  <a:cubicBezTo>
                    <a:pt x="15191" y="3"/>
                    <a:pt x="15056" y="0"/>
                    <a:pt x="14921" y="0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" name="Google Shape;1545;p62">
              <a:extLst>
                <a:ext uri="{FF2B5EF4-FFF2-40B4-BE49-F238E27FC236}">
                  <a16:creationId xmlns:a16="http://schemas.microsoft.com/office/drawing/2014/main" id="{20990A5E-AA70-1421-C756-C3BD9B77842B}"/>
                </a:ext>
              </a:extLst>
            </p:cNvPr>
            <p:cNvSpPr/>
            <p:nvPr/>
          </p:nvSpPr>
          <p:spPr>
            <a:xfrm>
              <a:off x="-1299018" y="1200888"/>
              <a:ext cx="3503" cy="70301"/>
            </a:xfrm>
            <a:custGeom>
              <a:avLst/>
              <a:gdLst/>
              <a:ahLst/>
              <a:cxnLst/>
              <a:rect l="l" t="t" r="r" b="b"/>
              <a:pathLst>
                <a:path w="28" h="56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86"/>
                    <a:pt x="10" y="376"/>
                    <a:pt x="13" y="562"/>
                  </a:cubicBezTo>
                  <a:cubicBezTo>
                    <a:pt x="21" y="389"/>
                    <a:pt x="24" y="216"/>
                    <a:pt x="27" y="47"/>
                  </a:cubicBezTo>
                  <a:cubicBezTo>
                    <a:pt x="18" y="30"/>
                    <a:pt x="7" y="16"/>
                    <a:pt x="0" y="0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1" name="Google Shape;1546;p62">
              <a:extLst>
                <a:ext uri="{FF2B5EF4-FFF2-40B4-BE49-F238E27FC236}">
                  <a16:creationId xmlns:a16="http://schemas.microsoft.com/office/drawing/2014/main" id="{20C34070-DEF9-8E7D-487F-50C758E6B9DF}"/>
                </a:ext>
              </a:extLst>
            </p:cNvPr>
            <p:cNvSpPr/>
            <p:nvPr/>
          </p:nvSpPr>
          <p:spPr>
            <a:xfrm>
              <a:off x="-5990054" y="-152850"/>
              <a:ext cx="4570789" cy="1222880"/>
            </a:xfrm>
            <a:custGeom>
              <a:avLst/>
              <a:gdLst/>
              <a:ahLst/>
              <a:cxnLst/>
              <a:rect l="l" t="t" r="r" b="b"/>
              <a:pathLst>
                <a:path w="36540" h="9776" extrusionOk="0">
                  <a:moveTo>
                    <a:pt x="23351" y="27"/>
                  </a:moveTo>
                  <a:cubicBezTo>
                    <a:pt x="23353" y="27"/>
                    <a:pt x="23355" y="27"/>
                    <a:pt x="23357" y="27"/>
                  </a:cubicBezTo>
                  <a:lnTo>
                    <a:pt x="23357" y="27"/>
                  </a:lnTo>
                  <a:cubicBezTo>
                    <a:pt x="23355" y="27"/>
                    <a:pt x="23352" y="27"/>
                    <a:pt x="23351" y="27"/>
                  </a:cubicBezTo>
                  <a:close/>
                  <a:moveTo>
                    <a:pt x="8449" y="765"/>
                  </a:moveTo>
                  <a:cubicBezTo>
                    <a:pt x="8448" y="765"/>
                    <a:pt x="8448" y="765"/>
                    <a:pt x="8447" y="765"/>
                  </a:cubicBezTo>
                  <a:lnTo>
                    <a:pt x="8447" y="765"/>
                  </a:lnTo>
                  <a:cubicBezTo>
                    <a:pt x="8448" y="765"/>
                    <a:pt x="8448" y="765"/>
                    <a:pt x="8449" y="765"/>
                  </a:cubicBezTo>
                  <a:close/>
                  <a:moveTo>
                    <a:pt x="19528" y="2898"/>
                  </a:moveTo>
                  <a:cubicBezTo>
                    <a:pt x="19533" y="2898"/>
                    <a:pt x="19537" y="2899"/>
                    <a:pt x="19542" y="2899"/>
                  </a:cubicBezTo>
                  <a:cubicBezTo>
                    <a:pt x="19731" y="2902"/>
                    <a:pt x="19880" y="3074"/>
                    <a:pt x="19870" y="3260"/>
                  </a:cubicBezTo>
                  <a:cubicBezTo>
                    <a:pt x="19863" y="3448"/>
                    <a:pt x="19701" y="3590"/>
                    <a:pt x="19517" y="3590"/>
                  </a:cubicBezTo>
                  <a:cubicBezTo>
                    <a:pt x="19515" y="3590"/>
                    <a:pt x="19513" y="3589"/>
                    <a:pt x="19511" y="3589"/>
                  </a:cubicBezTo>
                  <a:cubicBezTo>
                    <a:pt x="19321" y="3582"/>
                    <a:pt x="19173" y="3410"/>
                    <a:pt x="19179" y="3227"/>
                  </a:cubicBezTo>
                  <a:cubicBezTo>
                    <a:pt x="19189" y="3041"/>
                    <a:pt x="19348" y="2898"/>
                    <a:pt x="19528" y="2898"/>
                  </a:cubicBezTo>
                  <a:close/>
                  <a:moveTo>
                    <a:pt x="20538" y="2969"/>
                  </a:moveTo>
                  <a:cubicBezTo>
                    <a:pt x="20542" y="2969"/>
                    <a:pt x="20546" y="2969"/>
                    <a:pt x="20550" y="2969"/>
                  </a:cubicBezTo>
                  <a:cubicBezTo>
                    <a:pt x="20737" y="2973"/>
                    <a:pt x="20889" y="3146"/>
                    <a:pt x="20879" y="3332"/>
                  </a:cubicBezTo>
                  <a:cubicBezTo>
                    <a:pt x="20869" y="3519"/>
                    <a:pt x="20710" y="3660"/>
                    <a:pt x="20523" y="3660"/>
                  </a:cubicBezTo>
                  <a:cubicBezTo>
                    <a:pt x="20521" y="3660"/>
                    <a:pt x="20519" y="3660"/>
                    <a:pt x="20517" y="3660"/>
                  </a:cubicBezTo>
                  <a:cubicBezTo>
                    <a:pt x="20331" y="3654"/>
                    <a:pt x="20178" y="3481"/>
                    <a:pt x="20188" y="3298"/>
                  </a:cubicBezTo>
                  <a:cubicBezTo>
                    <a:pt x="20198" y="3112"/>
                    <a:pt x="20354" y="2969"/>
                    <a:pt x="20538" y="2969"/>
                  </a:cubicBezTo>
                  <a:close/>
                  <a:moveTo>
                    <a:pt x="1896" y="4508"/>
                  </a:moveTo>
                  <a:lnTo>
                    <a:pt x="1896" y="4508"/>
                  </a:lnTo>
                  <a:cubicBezTo>
                    <a:pt x="1894" y="4512"/>
                    <a:pt x="1892" y="4516"/>
                    <a:pt x="1890" y="4520"/>
                  </a:cubicBezTo>
                  <a:cubicBezTo>
                    <a:pt x="1892" y="4516"/>
                    <a:pt x="1894" y="4512"/>
                    <a:pt x="1896" y="4508"/>
                  </a:cubicBezTo>
                  <a:close/>
                  <a:moveTo>
                    <a:pt x="19817" y="4539"/>
                  </a:moveTo>
                  <a:cubicBezTo>
                    <a:pt x="19823" y="4540"/>
                    <a:pt x="19828" y="4540"/>
                    <a:pt x="19833" y="4540"/>
                  </a:cubicBezTo>
                  <a:cubicBezTo>
                    <a:pt x="19827" y="4540"/>
                    <a:pt x="19822" y="4540"/>
                    <a:pt x="19817" y="4539"/>
                  </a:cubicBezTo>
                  <a:close/>
                  <a:moveTo>
                    <a:pt x="24408" y="4757"/>
                  </a:moveTo>
                  <a:cubicBezTo>
                    <a:pt x="24410" y="4757"/>
                    <a:pt x="24412" y="4757"/>
                    <a:pt x="24414" y="4757"/>
                  </a:cubicBezTo>
                  <a:cubicBezTo>
                    <a:pt x="24412" y="4757"/>
                    <a:pt x="24410" y="4757"/>
                    <a:pt x="24408" y="4757"/>
                  </a:cubicBezTo>
                  <a:close/>
                  <a:moveTo>
                    <a:pt x="36080" y="6326"/>
                  </a:moveTo>
                  <a:cubicBezTo>
                    <a:pt x="36081" y="6328"/>
                    <a:pt x="36081" y="6331"/>
                    <a:pt x="36082" y="6333"/>
                  </a:cubicBezTo>
                  <a:lnTo>
                    <a:pt x="36082" y="6333"/>
                  </a:lnTo>
                  <a:cubicBezTo>
                    <a:pt x="36081" y="6331"/>
                    <a:pt x="36081" y="6329"/>
                    <a:pt x="36080" y="6326"/>
                  </a:cubicBezTo>
                  <a:close/>
                  <a:moveTo>
                    <a:pt x="36092" y="6364"/>
                  </a:moveTo>
                  <a:cubicBezTo>
                    <a:pt x="36092" y="6365"/>
                    <a:pt x="36092" y="6367"/>
                    <a:pt x="36092" y="6369"/>
                  </a:cubicBezTo>
                  <a:cubicBezTo>
                    <a:pt x="36092" y="6367"/>
                    <a:pt x="36092" y="6365"/>
                    <a:pt x="36092" y="6364"/>
                  </a:cubicBezTo>
                  <a:close/>
                  <a:moveTo>
                    <a:pt x="19193" y="0"/>
                  </a:moveTo>
                  <a:cubicBezTo>
                    <a:pt x="18971" y="0"/>
                    <a:pt x="18749" y="3"/>
                    <a:pt x="18526" y="6"/>
                  </a:cubicBezTo>
                  <a:cubicBezTo>
                    <a:pt x="17835" y="14"/>
                    <a:pt x="17147" y="75"/>
                    <a:pt x="16460" y="98"/>
                  </a:cubicBezTo>
                  <a:cubicBezTo>
                    <a:pt x="16375" y="101"/>
                    <a:pt x="16291" y="102"/>
                    <a:pt x="16206" y="102"/>
                  </a:cubicBezTo>
                  <a:cubicBezTo>
                    <a:pt x="16000" y="102"/>
                    <a:pt x="15794" y="95"/>
                    <a:pt x="15590" y="88"/>
                  </a:cubicBezTo>
                  <a:cubicBezTo>
                    <a:pt x="15392" y="83"/>
                    <a:pt x="15195" y="77"/>
                    <a:pt x="15000" y="77"/>
                  </a:cubicBezTo>
                  <a:cubicBezTo>
                    <a:pt x="14820" y="77"/>
                    <a:pt x="14641" y="82"/>
                    <a:pt x="14462" y="95"/>
                  </a:cubicBezTo>
                  <a:cubicBezTo>
                    <a:pt x="13937" y="149"/>
                    <a:pt x="13419" y="253"/>
                    <a:pt x="12891" y="298"/>
                  </a:cubicBezTo>
                  <a:lnTo>
                    <a:pt x="12887" y="298"/>
                  </a:lnTo>
                  <a:cubicBezTo>
                    <a:pt x="12885" y="299"/>
                    <a:pt x="12883" y="300"/>
                    <a:pt x="12881" y="300"/>
                  </a:cubicBezTo>
                  <a:cubicBezTo>
                    <a:pt x="12877" y="300"/>
                    <a:pt x="12872" y="298"/>
                    <a:pt x="12867" y="298"/>
                  </a:cubicBezTo>
                  <a:cubicBezTo>
                    <a:pt x="12861" y="301"/>
                    <a:pt x="12857" y="301"/>
                    <a:pt x="12850" y="301"/>
                  </a:cubicBezTo>
                  <a:cubicBezTo>
                    <a:pt x="12484" y="331"/>
                    <a:pt x="12115" y="335"/>
                    <a:pt x="11750" y="359"/>
                  </a:cubicBezTo>
                  <a:cubicBezTo>
                    <a:pt x="11215" y="406"/>
                    <a:pt x="10687" y="514"/>
                    <a:pt x="10152" y="592"/>
                  </a:cubicBezTo>
                  <a:cubicBezTo>
                    <a:pt x="9857" y="633"/>
                    <a:pt x="9563" y="680"/>
                    <a:pt x="9268" y="711"/>
                  </a:cubicBezTo>
                  <a:cubicBezTo>
                    <a:pt x="8994" y="741"/>
                    <a:pt x="8716" y="748"/>
                    <a:pt x="8438" y="769"/>
                  </a:cubicBezTo>
                  <a:cubicBezTo>
                    <a:pt x="8441" y="766"/>
                    <a:pt x="8444" y="766"/>
                    <a:pt x="8447" y="765"/>
                  </a:cubicBezTo>
                  <a:lnTo>
                    <a:pt x="8447" y="765"/>
                  </a:lnTo>
                  <a:cubicBezTo>
                    <a:pt x="8434" y="766"/>
                    <a:pt x="8421" y="769"/>
                    <a:pt x="8408" y="769"/>
                  </a:cubicBezTo>
                  <a:cubicBezTo>
                    <a:pt x="8171" y="792"/>
                    <a:pt x="7933" y="816"/>
                    <a:pt x="7700" y="856"/>
                  </a:cubicBezTo>
                  <a:cubicBezTo>
                    <a:pt x="7382" y="924"/>
                    <a:pt x="7067" y="1005"/>
                    <a:pt x="6749" y="1077"/>
                  </a:cubicBezTo>
                  <a:cubicBezTo>
                    <a:pt x="6603" y="1107"/>
                    <a:pt x="6450" y="1131"/>
                    <a:pt x="6298" y="1155"/>
                  </a:cubicBezTo>
                  <a:cubicBezTo>
                    <a:pt x="6133" y="1182"/>
                    <a:pt x="5967" y="1208"/>
                    <a:pt x="5804" y="1236"/>
                  </a:cubicBezTo>
                  <a:cubicBezTo>
                    <a:pt x="5662" y="1269"/>
                    <a:pt x="5523" y="1303"/>
                    <a:pt x="5384" y="1341"/>
                  </a:cubicBezTo>
                  <a:cubicBezTo>
                    <a:pt x="5242" y="1378"/>
                    <a:pt x="5100" y="1425"/>
                    <a:pt x="4961" y="1469"/>
                  </a:cubicBezTo>
                  <a:cubicBezTo>
                    <a:pt x="4781" y="1541"/>
                    <a:pt x="4609" y="1611"/>
                    <a:pt x="4433" y="1686"/>
                  </a:cubicBezTo>
                  <a:cubicBezTo>
                    <a:pt x="4256" y="1764"/>
                    <a:pt x="4084" y="1849"/>
                    <a:pt x="3911" y="1930"/>
                  </a:cubicBezTo>
                  <a:cubicBezTo>
                    <a:pt x="3606" y="2072"/>
                    <a:pt x="3298" y="2204"/>
                    <a:pt x="2993" y="2350"/>
                  </a:cubicBezTo>
                  <a:cubicBezTo>
                    <a:pt x="2976" y="2383"/>
                    <a:pt x="2960" y="2418"/>
                    <a:pt x="2943" y="2452"/>
                  </a:cubicBezTo>
                  <a:cubicBezTo>
                    <a:pt x="2841" y="2638"/>
                    <a:pt x="2737" y="2827"/>
                    <a:pt x="2631" y="3013"/>
                  </a:cubicBezTo>
                  <a:cubicBezTo>
                    <a:pt x="2529" y="3193"/>
                    <a:pt x="2424" y="3366"/>
                    <a:pt x="2337" y="3552"/>
                  </a:cubicBezTo>
                  <a:cubicBezTo>
                    <a:pt x="2262" y="3721"/>
                    <a:pt x="2191" y="3894"/>
                    <a:pt x="2113" y="4063"/>
                  </a:cubicBezTo>
                  <a:cubicBezTo>
                    <a:pt x="2044" y="4210"/>
                    <a:pt x="1970" y="4357"/>
                    <a:pt x="1898" y="4503"/>
                  </a:cubicBezTo>
                  <a:lnTo>
                    <a:pt x="1898" y="4503"/>
                  </a:lnTo>
                  <a:cubicBezTo>
                    <a:pt x="1898" y="4502"/>
                    <a:pt x="1899" y="4501"/>
                    <a:pt x="1899" y="4500"/>
                  </a:cubicBezTo>
                  <a:lnTo>
                    <a:pt x="1899" y="4500"/>
                  </a:lnTo>
                  <a:cubicBezTo>
                    <a:pt x="1898" y="4503"/>
                    <a:pt x="1897" y="4505"/>
                    <a:pt x="1896" y="4508"/>
                  </a:cubicBezTo>
                  <a:lnTo>
                    <a:pt x="1896" y="4508"/>
                  </a:lnTo>
                  <a:cubicBezTo>
                    <a:pt x="1896" y="4506"/>
                    <a:pt x="1897" y="4505"/>
                    <a:pt x="1898" y="4503"/>
                  </a:cubicBezTo>
                  <a:lnTo>
                    <a:pt x="1898" y="4503"/>
                  </a:lnTo>
                  <a:cubicBezTo>
                    <a:pt x="1895" y="4510"/>
                    <a:pt x="1892" y="4518"/>
                    <a:pt x="1890" y="4524"/>
                  </a:cubicBezTo>
                  <a:cubicBezTo>
                    <a:pt x="1886" y="4530"/>
                    <a:pt x="1883" y="4537"/>
                    <a:pt x="1879" y="4540"/>
                  </a:cubicBezTo>
                  <a:lnTo>
                    <a:pt x="1879" y="4540"/>
                  </a:lnTo>
                  <a:cubicBezTo>
                    <a:pt x="1883" y="4537"/>
                    <a:pt x="1886" y="4531"/>
                    <a:pt x="1890" y="4527"/>
                  </a:cubicBezTo>
                  <a:lnTo>
                    <a:pt x="1890" y="4527"/>
                  </a:lnTo>
                  <a:cubicBezTo>
                    <a:pt x="1791" y="4748"/>
                    <a:pt x="1710" y="4974"/>
                    <a:pt x="1619" y="5201"/>
                  </a:cubicBezTo>
                  <a:cubicBezTo>
                    <a:pt x="1531" y="5424"/>
                    <a:pt x="1429" y="5645"/>
                    <a:pt x="1335" y="5865"/>
                  </a:cubicBezTo>
                  <a:cubicBezTo>
                    <a:pt x="1240" y="6088"/>
                    <a:pt x="1141" y="6315"/>
                    <a:pt x="1057" y="6542"/>
                  </a:cubicBezTo>
                  <a:cubicBezTo>
                    <a:pt x="1013" y="6657"/>
                    <a:pt x="969" y="6772"/>
                    <a:pt x="924" y="6887"/>
                  </a:cubicBezTo>
                  <a:cubicBezTo>
                    <a:pt x="880" y="6995"/>
                    <a:pt x="827" y="7104"/>
                    <a:pt x="772" y="7212"/>
                  </a:cubicBezTo>
                  <a:cubicBezTo>
                    <a:pt x="708" y="7368"/>
                    <a:pt x="657" y="7524"/>
                    <a:pt x="607" y="7683"/>
                  </a:cubicBezTo>
                  <a:cubicBezTo>
                    <a:pt x="552" y="7852"/>
                    <a:pt x="491" y="8018"/>
                    <a:pt x="433" y="8188"/>
                  </a:cubicBezTo>
                  <a:cubicBezTo>
                    <a:pt x="386" y="8353"/>
                    <a:pt x="335" y="8522"/>
                    <a:pt x="285" y="8685"/>
                  </a:cubicBezTo>
                  <a:cubicBezTo>
                    <a:pt x="238" y="8831"/>
                    <a:pt x="169" y="8966"/>
                    <a:pt x="119" y="9112"/>
                  </a:cubicBezTo>
                  <a:cubicBezTo>
                    <a:pt x="102" y="9183"/>
                    <a:pt x="88" y="9261"/>
                    <a:pt x="75" y="9335"/>
                  </a:cubicBezTo>
                  <a:cubicBezTo>
                    <a:pt x="61" y="9393"/>
                    <a:pt x="47" y="9454"/>
                    <a:pt x="38" y="9515"/>
                  </a:cubicBezTo>
                  <a:cubicBezTo>
                    <a:pt x="24" y="9599"/>
                    <a:pt x="14" y="9688"/>
                    <a:pt x="0" y="9775"/>
                  </a:cubicBezTo>
                  <a:cubicBezTo>
                    <a:pt x="27" y="9745"/>
                    <a:pt x="47" y="9711"/>
                    <a:pt x="75" y="9684"/>
                  </a:cubicBezTo>
                  <a:cubicBezTo>
                    <a:pt x="82" y="9674"/>
                    <a:pt x="85" y="9667"/>
                    <a:pt x="91" y="9660"/>
                  </a:cubicBezTo>
                  <a:cubicBezTo>
                    <a:pt x="227" y="9505"/>
                    <a:pt x="383" y="9363"/>
                    <a:pt x="535" y="9220"/>
                  </a:cubicBezTo>
                  <a:cubicBezTo>
                    <a:pt x="837" y="8929"/>
                    <a:pt x="1175" y="8678"/>
                    <a:pt x="1510" y="8431"/>
                  </a:cubicBezTo>
                  <a:cubicBezTo>
                    <a:pt x="1843" y="8191"/>
                    <a:pt x="2174" y="7944"/>
                    <a:pt x="2523" y="7727"/>
                  </a:cubicBezTo>
                  <a:cubicBezTo>
                    <a:pt x="2875" y="7511"/>
                    <a:pt x="3237" y="7320"/>
                    <a:pt x="3610" y="7138"/>
                  </a:cubicBezTo>
                  <a:cubicBezTo>
                    <a:pt x="3976" y="6962"/>
                    <a:pt x="4337" y="6775"/>
                    <a:pt x="4703" y="6603"/>
                  </a:cubicBezTo>
                  <a:cubicBezTo>
                    <a:pt x="5086" y="6420"/>
                    <a:pt x="5479" y="6254"/>
                    <a:pt x="5872" y="6095"/>
                  </a:cubicBezTo>
                  <a:cubicBezTo>
                    <a:pt x="6150" y="5980"/>
                    <a:pt x="6427" y="5871"/>
                    <a:pt x="6708" y="5763"/>
                  </a:cubicBezTo>
                  <a:cubicBezTo>
                    <a:pt x="6972" y="5662"/>
                    <a:pt x="7247" y="5553"/>
                    <a:pt x="7524" y="5485"/>
                  </a:cubicBezTo>
                  <a:cubicBezTo>
                    <a:pt x="8103" y="5353"/>
                    <a:pt x="8696" y="5276"/>
                    <a:pt x="9278" y="5150"/>
                  </a:cubicBezTo>
                  <a:cubicBezTo>
                    <a:pt x="9610" y="5076"/>
                    <a:pt x="9935" y="4977"/>
                    <a:pt x="10270" y="4920"/>
                  </a:cubicBezTo>
                  <a:cubicBezTo>
                    <a:pt x="10446" y="4893"/>
                    <a:pt x="10626" y="4859"/>
                    <a:pt x="10805" y="4842"/>
                  </a:cubicBezTo>
                  <a:cubicBezTo>
                    <a:pt x="10998" y="4821"/>
                    <a:pt x="11191" y="4808"/>
                    <a:pt x="11384" y="4791"/>
                  </a:cubicBezTo>
                  <a:lnTo>
                    <a:pt x="11381" y="4791"/>
                  </a:lnTo>
                  <a:cubicBezTo>
                    <a:pt x="11801" y="4754"/>
                    <a:pt x="12217" y="4713"/>
                    <a:pt x="12637" y="4662"/>
                  </a:cubicBezTo>
                  <a:cubicBezTo>
                    <a:pt x="13044" y="4612"/>
                    <a:pt x="13453" y="4568"/>
                    <a:pt x="13863" y="4527"/>
                  </a:cubicBezTo>
                  <a:cubicBezTo>
                    <a:pt x="14225" y="4492"/>
                    <a:pt x="14591" y="4472"/>
                    <a:pt x="14953" y="4472"/>
                  </a:cubicBezTo>
                  <a:cubicBezTo>
                    <a:pt x="14980" y="4472"/>
                    <a:pt x="15007" y="4473"/>
                    <a:pt x="15035" y="4473"/>
                  </a:cubicBezTo>
                  <a:cubicBezTo>
                    <a:pt x="15156" y="4475"/>
                    <a:pt x="15277" y="4477"/>
                    <a:pt x="15398" y="4477"/>
                  </a:cubicBezTo>
                  <a:cubicBezTo>
                    <a:pt x="15448" y="4477"/>
                    <a:pt x="15499" y="4477"/>
                    <a:pt x="15549" y="4476"/>
                  </a:cubicBezTo>
                  <a:cubicBezTo>
                    <a:pt x="15746" y="4470"/>
                    <a:pt x="15942" y="4456"/>
                    <a:pt x="16141" y="4449"/>
                  </a:cubicBezTo>
                  <a:cubicBezTo>
                    <a:pt x="16483" y="4440"/>
                    <a:pt x="16824" y="4435"/>
                    <a:pt x="17165" y="4435"/>
                  </a:cubicBezTo>
                  <a:cubicBezTo>
                    <a:pt x="17434" y="4435"/>
                    <a:pt x="17704" y="4438"/>
                    <a:pt x="17974" y="4443"/>
                  </a:cubicBezTo>
                  <a:cubicBezTo>
                    <a:pt x="18588" y="4452"/>
                    <a:pt x="19206" y="4506"/>
                    <a:pt x="19817" y="4539"/>
                  </a:cubicBezTo>
                  <a:lnTo>
                    <a:pt x="19817" y="4539"/>
                  </a:lnTo>
                  <a:cubicBezTo>
                    <a:pt x="19814" y="4539"/>
                    <a:pt x="19811" y="4538"/>
                    <a:pt x="19809" y="4537"/>
                  </a:cubicBezTo>
                  <a:lnTo>
                    <a:pt x="19809" y="4537"/>
                  </a:lnTo>
                  <a:cubicBezTo>
                    <a:pt x="20181" y="4554"/>
                    <a:pt x="20550" y="4565"/>
                    <a:pt x="20923" y="4565"/>
                  </a:cubicBezTo>
                  <a:cubicBezTo>
                    <a:pt x="21073" y="4565"/>
                    <a:pt x="21224" y="4564"/>
                    <a:pt x="21375" y="4564"/>
                  </a:cubicBezTo>
                  <a:cubicBezTo>
                    <a:pt x="21619" y="4564"/>
                    <a:pt x="21863" y="4566"/>
                    <a:pt x="22105" y="4581"/>
                  </a:cubicBezTo>
                  <a:cubicBezTo>
                    <a:pt x="22497" y="4605"/>
                    <a:pt x="22891" y="4652"/>
                    <a:pt x="23280" y="4687"/>
                  </a:cubicBezTo>
                  <a:cubicBezTo>
                    <a:pt x="23656" y="4723"/>
                    <a:pt x="24031" y="4737"/>
                    <a:pt x="24408" y="4757"/>
                  </a:cubicBezTo>
                  <a:lnTo>
                    <a:pt x="24408" y="4757"/>
                  </a:lnTo>
                  <a:cubicBezTo>
                    <a:pt x="24401" y="4756"/>
                    <a:pt x="24394" y="4755"/>
                    <a:pt x="24387" y="4754"/>
                  </a:cubicBezTo>
                  <a:lnTo>
                    <a:pt x="24387" y="4754"/>
                  </a:lnTo>
                  <a:cubicBezTo>
                    <a:pt x="24789" y="4768"/>
                    <a:pt x="25191" y="4764"/>
                    <a:pt x="25593" y="4778"/>
                  </a:cubicBezTo>
                  <a:cubicBezTo>
                    <a:pt x="26012" y="4795"/>
                    <a:pt x="26439" y="4795"/>
                    <a:pt x="26856" y="4845"/>
                  </a:cubicBezTo>
                  <a:cubicBezTo>
                    <a:pt x="27268" y="4896"/>
                    <a:pt x="27678" y="4967"/>
                    <a:pt x="28092" y="5035"/>
                  </a:cubicBezTo>
                  <a:cubicBezTo>
                    <a:pt x="28494" y="5099"/>
                    <a:pt x="28904" y="5147"/>
                    <a:pt x="29307" y="5218"/>
                  </a:cubicBezTo>
                  <a:cubicBezTo>
                    <a:pt x="29717" y="5289"/>
                    <a:pt x="30123" y="5387"/>
                    <a:pt x="30530" y="5479"/>
                  </a:cubicBezTo>
                  <a:cubicBezTo>
                    <a:pt x="30929" y="5570"/>
                    <a:pt x="31325" y="5658"/>
                    <a:pt x="31718" y="5773"/>
                  </a:cubicBezTo>
                  <a:cubicBezTo>
                    <a:pt x="32110" y="5895"/>
                    <a:pt x="32507" y="6020"/>
                    <a:pt x="32890" y="6176"/>
                  </a:cubicBezTo>
                  <a:cubicBezTo>
                    <a:pt x="33265" y="6328"/>
                    <a:pt x="33641" y="6487"/>
                    <a:pt x="34013" y="6643"/>
                  </a:cubicBezTo>
                  <a:cubicBezTo>
                    <a:pt x="34187" y="6718"/>
                    <a:pt x="34359" y="6792"/>
                    <a:pt x="34525" y="6881"/>
                  </a:cubicBezTo>
                  <a:cubicBezTo>
                    <a:pt x="34687" y="6965"/>
                    <a:pt x="34843" y="7064"/>
                    <a:pt x="34999" y="7161"/>
                  </a:cubicBezTo>
                  <a:cubicBezTo>
                    <a:pt x="35334" y="7368"/>
                    <a:pt x="35670" y="7578"/>
                    <a:pt x="35987" y="7815"/>
                  </a:cubicBezTo>
                  <a:cubicBezTo>
                    <a:pt x="36191" y="7961"/>
                    <a:pt x="36367" y="8127"/>
                    <a:pt x="36539" y="8303"/>
                  </a:cubicBezTo>
                  <a:cubicBezTo>
                    <a:pt x="36492" y="8042"/>
                    <a:pt x="36448" y="7781"/>
                    <a:pt x="36397" y="7524"/>
                  </a:cubicBezTo>
                  <a:cubicBezTo>
                    <a:pt x="36320" y="7131"/>
                    <a:pt x="36201" y="6745"/>
                    <a:pt x="36089" y="6362"/>
                  </a:cubicBezTo>
                  <a:lnTo>
                    <a:pt x="36089" y="6362"/>
                  </a:lnTo>
                  <a:cubicBezTo>
                    <a:pt x="36090" y="6362"/>
                    <a:pt x="36091" y="6363"/>
                    <a:pt x="36092" y="6364"/>
                  </a:cubicBezTo>
                  <a:lnTo>
                    <a:pt x="36092" y="6364"/>
                  </a:lnTo>
                  <a:cubicBezTo>
                    <a:pt x="36091" y="6360"/>
                    <a:pt x="36089" y="6358"/>
                    <a:pt x="36089" y="6356"/>
                  </a:cubicBezTo>
                  <a:cubicBezTo>
                    <a:pt x="36088" y="6352"/>
                    <a:pt x="36087" y="6348"/>
                    <a:pt x="36086" y="6345"/>
                  </a:cubicBezTo>
                  <a:lnTo>
                    <a:pt x="36086" y="6345"/>
                  </a:lnTo>
                  <a:cubicBezTo>
                    <a:pt x="36086" y="6345"/>
                    <a:pt x="36086" y="6345"/>
                    <a:pt x="36086" y="6345"/>
                  </a:cubicBezTo>
                  <a:cubicBezTo>
                    <a:pt x="36084" y="6341"/>
                    <a:pt x="36083" y="6337"/>
                    <a:pt x="36082" y="6333"/>
                  </a:cubicBezTo>
                  <a:lnTo>
                    <a:pt x="36082" y="6333"/>
                  </a:lnTo>
                  <a:cubicBezTo>
                    <a:pt x="36082" y="6333"/>
                    <a:pt x="36082" y="6334"/>
                    <a:pt x="36082" y="6335"/>
                  </a:cubicBezTo>
                  <a:lnTo>
                    <a:pt x="36082" y="6335"/>
                  </a:lnTo>
                  <a:cubicBezTo>
                    <a:pt x="36081" y="6332"/>
                    <a:pt x="36080" y="6328"/>
                    <a:pt x="36079" y="6325"/>
                  </a:cubicBezTo>
                  <a:lnTo>
                    <a:pt x="36079" y="6325"/>
                  </a:lnTo>
                  <a:cubicBezTo>
                    <a:pt x="36079" y="6325"/>
                    <a:pt x="36080" y="6326"/>
                    <a:pt x="36080" y="6326"/>
                  </a:cubicBezTo>
                  <a:lnTo>
                    <a:pt x="36080" y="6326"/>
                  </a:lnTo>
                  <a:cubicBezTo>
                    <a:pt x="36000" y="6072"/>
                    <a:pt x="35915" y="5824"/>
                    <a:pt x="35839" y="5570"/>
                  </a:cubicBezTo>
                  <a:cubicBezTo>
                    <a:pt x="35757" y="5296"/>
                    <a:pt x="35683" y="5018"/>
                    <a:pt x="35612" y="4740"/>
                  </a:cubicBezTo>
                  <a:cubicBezTo>
                    <a:pt x="35507" y="4405"/>
                    <a:pt x="35378" y="4077"/>
                    <a:pt x="35246" y="3752"/>
                  </a:cubicBezTo>
                  <a:cubicBezTo>
                    <a:pt x="35081" y="3430"/>
                    <a:pt x="34914" y="3112"/>
                    <a:pt x="34738" y="2797"/>
                  </a:cubicBezTo>
                  <a:cubicBezTo>
                    <a:pt x="34704" y="2739"/>
                    <a:pt x="34674" y="2682"/>
                    <a:pt x="34640" y="2621"/>
                  </a:cubicBezTo>
                  <a:cubicBezTo>
                    <a:pt x="34586" y="2587"/>
                    <a:pt x="34528" y="2549"/>
                    <a:pt x="34471" y="2516"/>
                  </a:cubicBezTo>
                  <a:cubicBezTo>
                    <a:pt x="34342" y="2441"/>
                    <a:pt x="34210" y="2374"/>
                    <a:pt x="34078" y="2302"/>
                  </a:cubicBezTo>
                  <a:cubicBezTo>
                    <a:pt x="33801" y="2153"/>
                    <a:pt x="33526" y="2005"/>
                    <a:pt x="33241" y="1869"/>
                  </a:cubicBezTo>
                  <a:cubicBezTo>
                    <a:pt x="32943" y="1737"/>
                    <a:pt x="32643" y="1622"/>
                    <a:pt x="32334" y="1520"/>
                  </a:cubicBezTo>
                  <a:cubicBezTo>
                    <a:pt x="31904" y="1391"/>
                    <a:pt x="31471" y="1280"/>
                    <a:pt x="31041" y="1164"/>
                  </a:cubicBezTo>
                  <a:cubicBezTo>
                    <a:pt x="30838" y="1111"/>
                    <a:pt x="30634" y="1050"/>
                    <a:pt x="30431" y="999"/>
                  </a:cubicBezTo>
                  <a:cubicBezTo>
                    <a:pt x="30211" y="941"/>
                    <a:pt x="29988" y="897"/>
                    <a:pt x="29764" y="853"/>
                  </a:cubicBezTo>
                  <a:cubicBezTo>
                    <a:pt x="29754" y="853"/>
                    <a:pt x="29747" y="850"/>
                    <a:pt x="29737" y="850"/>
                  </a:cubicBezTo>
                  <a:cubicBezTo>
                    <a:pt x="29733" y="847"/>
                    <a:pt x="29730" y="847"/>
                    <a:pt x="29727" y="847"/>
                  </a:cubicBezTo>
                  <a:lnTo>
                    <a:pt x="29730" y="847"/>
                  </a:lnTo>
                  <a:cubicBezTo>
                    <a:pt x="29459" y="799"/>
                    <a:pt x="29189" y="748"/>
                    <a:pt x="28921" y="684"/>
                  </a:cubicBezTo>
                  <a:cubicBezTo>
                    <a:pt x="28623" y="616"/>
                    <a:pt x="28325" y="548"/>
                    <a:pt x="28023" y="491"/>
                  </a:cubicBezTo>
                  <a:cubicBezTo>
                    <a:pt x="27840" y="457"/>
                    <a:pt x="27654" y="427"/>
                    <a:pt x="27468" y="400"/>
                  </a:cubicBezTo>
                  <a:cubicBezTo>
                    <a:pt x="27289" y="372"/>
                    <a:pt x="27106" y="359"/>
                    <a:pt x="26923" y="339"/>
                  </a:cubicBezTo>
                  <a:cubicBezTo>
                    <a:pt x="26510" y="288"/>
                    <a:pt x="26097" y="244"/>
                    <a:pt x="25684" y="203"/>
                  </a:cubicBezTo>
                  <a:cubicBezTo>
                    <a:pt x="25294" y="169"/>
                    <a:pt x="24905" y="142"/>
                    <a:pt x="24512" y="111"/>
                  </a:cubicBezTo>
                  <a:cubicBezTo>
                    <a:pt x="24136" y="84"/>
                    <a:pt x="23764" y="54"/>
                    <a:pt x="23385" y="30"/>
                  </a:cubicBezTo>
                  <a:cubicBezTo>
                    <a:pt x="23374" y="30"/>
                    <a:pt x="23366" y="28"/>
                    <a:pt x="23357" y="27"/>
                  </a:cubicBezTo>
                  <a:lnTo>
                    <a:pt x="23357" y="27"/>
                  </a:lnTo>
                  <a:cubicBezTo>
                    <a:pt x="23360" y="28"/>
                    <a:pt x="23363" y="28"/>
                    <a:pt x="23364" y="30"/>
                  </a:cubicBezTo>
                  <a:cubicBezTo>
                    <a:pt x="23155" y="21"/>
                    <a:pt x="22945" y="18"/>
                    <a:pt x="22735" y="18"/>
                  </a:cubicBezTo>
                  <a:cubicBezTo>
                    <a:pt x="22554" y="18"/>
                    <a:pt x="22373" y="20"/>
                    <a:pt x="22192" y="23"/>
                  </a:cubicBezTo>
                  <a:cubicBezTo>
                    <a:pt x="21938" y="30"/>
                    <a:pt x="21684" y="32"/>
                    <a:pt x="21430" y="32"/>
                  </a:cubicBezTo>
                  <a:cubicBezTo>
                    <a:pt x="21273" y="32"/>
                    <a:pt x="21115" y="32"/>
                    <a:pt x="20956" y="30"/>
                  </a:cubicBezTo>
                  <a:cubicBezTo>
                    <a:pt x="20554" y="27"/>
                    <a:pt x="20148" y="17"/>
                    <a:pt x="19741" y="6"/>
                  </a:cubicBezTo>
                  <a:cubicBezTo>
                    <a:pt x="19558" y="2"/>
                    <a:pt x="19375" y="0"/>
                    <a:pt x="19193" y="0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2" name="Google Shape;1547;p62">
              <a:extLst>
                <a:ext uri="{FF2B5EF4-FFF2-40B4-BE49-F238E27FC236}">
                  <a16:creationId xmlns:a16="http://schemas.microsoft.com/office/drawing/2014/main" id="{59D7884F-9FF8-0BD7-186C-5D012396655F}"/>
                </a:ext>
              </a:extLst>
            </p:cNvPr>
            <p:cNvSpPr/>
            <p:nvPr/>
          </p:nvSpPr>
          <p:spPr>
            <a:xfrm>
              <a:off x="-1349805" y="501002"/>
              <a:ext cx="28896" cy="162867"/>
            </a:xfrm>
            <a:custGeom>
              <a:avLst/>
              <a:gdLst/>
              <a:ahLst/>
              <a:cxnLst/>
              <a:rect l="l" t="t" r="r" b="b"/>
              <a:pathLst>
                <a:path w="231" h="1302" extrusionOk="0">
                  <a:moveTo>
                    <a:pt x="0" y="1"/>
                  </a:moveTo>
                  <a:cubicBezTo>
                    <a:pt x="0" y="8"/>
                    <a:pt x="0" y="15"/>
                    <a:pt x="3" y="21"/>
                  </a:cubicBezTo>
                  <a:cubicBezTo>
                    <a:pt x="61" y="343"/>
                    <a:pt x="119" y="668"/>
                    <a:pt x="163" y="993"/>
                  </a:cubicBezTo>
                  <a:cubicBezTo>
                    <a:pt x="186" y="1095"/>
                    <a:pt x="207" y="1199"/>
                    <a:pt x="230" y="1301"/>
                  </a:cubicBezTo>
                  <a:cubicBezTo>
                    <a:pt x="203" y="1088"/>
                    <a:pt x="176" y="874"/>
                    <a:pt x="146" y="661"/>
                  </a:cubicBezTo>
                  <a:cubicBezTo>
                    <a:pt x="122" y="516"/>
                    <a:pt x="94" y="374"/>
                    <a:pt x="61" y="232"/>
                  </a:cubicBezTo>
                  <a:cubicBezTo>
                    <a:pt x="41" y="154"/>
                    <a:pt x="20" y="76"/>
                    <a:pt x="0" y="1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3" name="Google Shape;1548;p62">
              <a:extLst>
                <a:ext uri="{FF2B5EF4-FFF2-40B4-BE49-F238E27FC236}">
                  <a16:creationId xmlns:a16="http://schemas.microsoft.com/office/drawing/2014/main" id="{6C0CA612-1F0C-2ADB-6DE9-653D99D7491F}"/>
                </a:ext>
              </a:extLst>
            </p:cNvPr>
            <p:cNvSpPr/>
            <p:nvPr/>
          </p:nvSpPr>
          <p:spPr>
            <a:xfrm>
              <a:off x="-6016323" y="488243"/>
              <a:ext cx="4633959" cy="1426902"/>
            </a:xfrm>
            <a:custGeom>
              <a:avLst/>
              <a:gdLst/>
              <a:ahLst/>
              <a:cxnLst/>
              <a:rect l="l" t="t" r="r" b="b"/>
              <a:pathLst>
                <a:path w="37045" h="11407" extrusionOk="0">
                  <a:moveTo>
                    <a:pt x="26364" y="364"/>
                  </a:moveTo>
                  <a:cubicBezTo>
                    <a:pt x="26375" y="364"/>
                    <a:pt x="26386" y="365"/>
                    <a:pt x="26397" y="365"/>
                  </a:cubicBezTo>
                  <a:lnTo>
                    <a:pt x="26397" y="365"/>
                  </a:lnTo>
                  <a:cubicBezTo>
                    <a:pt x="26386" y="364"/>
                    <a:pt x="26375" y="364"/>
                    <a:pt x="26364" y="364"/>
                  </a:cubicBezTo>
                  <a:close/>
                  <a:moveTo>
                    <a:pt x="3779" y="2805"/>
                  </a:moveTo>
                  <a:lnTo>
                    <a:pt x="3779" y="2805"/>
                  </a:lnTo>
                  <a:cubicBezTo>
                    <a:pt x="3778" y="2806"/>
                    <a:pt x="3776" y="2807"/>
                    <a:pt x="3774" y="2807"/>
                  </a:cubicBezTo>
                  <a:lnTo>
                    <a:pt x="3774" y="2807"/>
                  </a:lnTo>
                  <a:cubicBezTo>
                    <a:pt x="3776" y="2807"/>
                    <a:pt x="3778" y="2806"/>
                    <a:pt x="3779" y="2805"/>
                  </a:cubicBezTo>
                  <a:close/>
                  <a:moveTo>
                    <a:pt x="3774" y="2807"/>
                  </a:moveTo>
                  <a:cubicBezTo>
                    <a:pt x="3771" y="2809"/>
                    <a:pt x="3768" y="2810"/>
                    <a:pt x="3766" y="2812"/>
                  </a:cubicBezTo>
                  <a:lnTo>
                    <a:pt x="3766" y="2812"/>
                  </a:lnTo>
                  <a:cubicBezTo>
                    <a:pt x="3769" y="2810"/>
                    <a:pt x="3772" y="2809"/>
                    <a:pt x="3774" y="2807"/>
                  </a:cubicBezTo>
                  <a:close/>
                  <a:moveTo>
                    <a:pt x="7652" y="6564"/>
                  </a:moveTo>
                  <a:cubicBezTo>
                    <a:pt x="7650" y="6566"/>
                    <a:pt x="7646" y="6567"/>
                    <a:pt x="7643" y="6568"/>
                  </a:cubicBezTo>
                  <a:lnTo>
                    <a:pt x="7643" y="6568"/>
                  </a:lnTo>
                  <a:lnTo>
                    <a:pt x="7643" y="6567"/>
                  </a:lnTo>
                  <a:cubicBezTo>
                    <a:pt x="7646" y="6566"/>
                    <a:pt x="7649" y="6565"/>
                    <a:pt x="7652" y="6564"/>
                  </a:cubicBezTo>
                  <a:close/>
                  <a:moveTo>
                    <a:pt x="17373" y="1"/>
                  </a:moveTo>
                  <a:cubicBezTo>
                    <a:pt x="17015" y="1"/>
                    <a:pt x="16658" y="7"/>
                    <a:pt x="16301" y="22"/>
                  </a:cubicBezTo>
                  <a:cubicBezTo>
                    <a:pt x="16016" y="30"/>
                    <a:pt x="15737" y="44"/>
                    <a:pt x="15456" y="44"/>
                  </a:cubicBezTo>
                  <a:cubicBezTo>
                    <a:pt x="15399" y="44"/>
                    <a:pt x="15342" y="43"/>
                    <a:pt x="15285" y="42"/>
                  </a:cubicBezTo>
                  <a:cubicBezTo>
                    <a:pt x="15230" y="40"/>
                    <a:pt x="15175" y="40"/>
                    <a:pt x="15121" y="40"/>
                  </a:cubicBezTo>
                  <a:cubicBezTo>
                    <a:pt x="14831" y="40"/>
                    <a:pt x="14543" y="59"/>
                    <a:pt x="14256" y="79"/>
                  </a:cubicBezTo>
                  <a:cubicBezTo>
                    <a:pt x="13775" y="123"/>
                    <a:pt x="13291" y="178"/>
                    <a:pt x="12810" y="239"/>
                  </a:cubicBezTo>
                  <a:cubicBezTo>
                    <a:pt x="12325" y="299"/>
                    <a:pt x="11838" y="340"/>
                    <a:pt x="11354" y="377"/>
                  </a:cubicBezTo>
                  <a:lnTo>
                    <a:pt x="11364" y="377"/>
                  </a:lnTo>
                  <a:cubicBezTo>
                    <a:pt x="11358" y="377"/>
                    <a:pt x="11354" y="381"/>
                    <a:pt x="11347" y="381"/>
                  </a:cubicBezTo>
                  <a:cubicBezTo>
                    <a:pt x="11181" y="395"/>
                    <a:pt x="11012" y="415"/>
                    <a:pt x="10846" y="435"/>
                  </a:cubicBezTo>
                  <a:cubicBezTo>
                    <a:pt x="10683" y="459"/>
                    <a:pt x="10521" y="492"/>
                    <a:pt x="10362" y="523"/>
                  </a:cubicBezTo>
                  <a:cubicBezTo>
                    <a:pt x="10006" y="607"/>
                    <a:pt x="9657" y="699"/>
                    <a:pt x="9302" y="767"/>
                  </a:cubicBezTo>
                  <a:cubicBezTo>
                    <a:pt x="8903" y="845"/>
                    <a:pt x="8506" y="912"/>
                    <a:pt x="8107" y="984"/>
                  </a:cubicBezTo>
                  <a:cubicBezTo>
                    <a:pt x="7914" y="1031"/>
                    <a:pt x="7731" y="1081"/>
                    <a:pt x="7545" y="1146"/>
                  </a:cubicBezTo>
                  <a:cubicBezTo>
                    <a:pt x="7543" y="1146"/>
                    <a:pt x="7540" y="1146"/>
                    <a:pt x="7538" y="1147"/>
                  </a:cubicBezTo>
                  <a:lnTo>
                    <a:pt x="7538" y="1147"/>
                  </a:lnTo>
                  <a:cubicBezTo>
                    <a:pt x="7538" y="1147"/>
                    <a:pt x="7538" y="1146"/>
                    <a:pt x="7538" y="1146"/>
                  </a:cubicBezTo>
                  <a:lnTo>
                    <a:pt x="7538" y="1146"/>
                  </a:lnTo>
                  <a:cubicBezTo>
                    <a:pt x="7537" y="1146"/>
                    <a:pt x="7537" y="1147"/>
                    <a:pt x="7536" y="1147"/>
                  </a:cubicBezTo>
                  <a:lnTo>
                    <a:pt x="7536" y="1147"/>
                  </a:lnTo>
                  <a:cubicBezTo>
                    <a:pt x="7535" y="1147"/>
                    <a:pt x="7533" y="1148"/>
                    <a:pt x="7532" y="1148"/>
                  </a:cubicBezTo>
                  <a:lnTo>
                    <a:pt x="7532" y="1148"/>
                  </a:lnTo>
                  <a:cubicBezTo>
                    <a:pt x="6891" y="1381"/>
                    <a:pt x="6252" y="1635"/>
                    <a:pt x="5628" y="1908"/>
                  </a:cubicBezTo>
                  <a:cubicBezTo>
                    <a:pt x="5299" y="2053"/>
                    <a:pt x="4978" y="2216"/>
                    <a:pt x="4653" y="2375"/>
                  </a:cubicBezTo>
                  <a:cubicBezTo>
                    <a:pt x="4369" y="2517"/>
                    <a:pt x="4084" y="2653"/>
                    <a:pt x="3803" y="2792"/>
                  </a:cubicBezTo>
                  <a:cubicBezTo>
                    <a:pt x="3803" y="2795"/>
                    <a:pt x="3800" y="2795"/>
                    <a:pt x="3800" y="2795"/>
                  </a:cubicBezTo>
                  <a:cubicBezTo>
                    <a:pt x="3786" y="2802"/>
                    <a:pt x="3775" y="2808"/>
                    <a:pt x="3766" y="2812"/>
                  </a:cubicBezTo>
                  <a:cubicBezTo>
                    <a:pt x="3766" y="2812"/>
                    <a:pt x="3766" y="2812"/>
                    <a:pt x="3766" y="2812"/>
                  </a:cubicBezTo>
                  <a:lnTo>
                    <a:pt x="3766" y="2812"/>
                  </a:lnTo>
                  <a:cubicBezTo>
                    <a:pt x="3611" y="2891"/>
                    <a:pt x="3460" y="2973"/>
                    <a:pt x="3308" y="3059"/>
                  </a:cubicBezTo>
                  <a:cubicBezTo>
                    <a:pt x="3154" y="3146"/>
                    <a:pt x="3002" y="3250"/>
                    <a:pt x="2852" y="3351"/>
                  </a:cubicBezTo>
                  <a:lnTo>
                    <a:pt x="2852" y="3351"/>
                  </a:lnTo>
                  <a:cubicBezTo>
                    <a:pt x="2852" y="3350"/>
                    <a:pt x="2853" y="3348"/>
                    <a:pt x="2855" y="3347"/>
                  </a:cubicBezTo>
                  <a:lnTo>
                    <a:pt x="2855" y="3347"/>
                  </a:lnTo>
                  <a:cubicBezTo>
                    <a:pt x="2577" y="3544"/>
                    <a:pt x="2303" y="3739"/>
                    <a:pt x="2028" y="3939"/>
                  </a:cubicBezTo>
                  <a:cubicBezTo>
                    <a:pt x="1758" y="4136"/>
                    <a:pt x="1500" y="4346"/>
                    <a:pt x="1250" y="4566"/>
                  </a:cubicBezTo>
                  <a:cubicBezTo>
                    <a:pt x="1151" y="4661"/>
                    <a:pt x="1053" y="4749"/>
                    <a:pt x="962" y="4847"/>
                  </a:cubicBezTo>
                  <a:cubicBezTo>
                    <a:pt x="860" y="4949"/>
                    <a:pt x="765" y="5054"/>
                    <a:pt x="674" y="5162"/>
                  </a:cubicBezTo>
                  <a:cubicBezTo>
                    <a:pt x="539" y="5338"/>
                    <a:pt x="410" y="5521"/>
                    <a:pt x="285" y="5704"/>
                  </a:cubicBezTo>
                  <a:cubicBezTo>
                    <a:pt x="200" y="5826"/>
                    <a:pt x="118" y="5947"/>
                    <a:pt x="37" y="6069"/>
                  </a:cubicBezTo>
                  <a:cubicBezTo>
                    <a:pt x="24" y="6218"/>
                    <a:pt x="14" y="6368"/>
                    <a:pt x="7" y="6516"/>
                  </a:cubicBezTo>
                  <a:cubicBezTo>
                    <a:pt x="4" y="6696"/>
                    <a:pt x="1" y="6871"/>
                    <a:pt x="1" y="7048"/>
                  </a:cubicBezTo>
                  <a:cubicBezTo>
                    <a:pt x="1" y="7149"/>
                    <a:pt x="4" y="7248"/>
                    <a:pt x="7" y="7349"/>
                  </a:cubicBezTo>
                  <a:cubicBezTo>
                    <a:pt x="58" y="7810"/>
                    <a:pt x="118" y="8270"/>
                    <a:pt x="207" y="8728"/>
                  </a:cubicBezTo>
                  <a:cubicBezTo>
                    <a:pt x="231" y="8842"/>
                    <a:pt x="261" y="8954"/>
                    <a:pt x="285" y="9070"/>
                  </a:cubicBezTo>
                  <a:cubicBezTo>
                    <a:pt x="335" y="9303"/>
                    <a:pt x="387" y="9544"/>
                    <a:pt x="448" y="9777"/>
                  </a:cubicBezTo>
                  <a:cubicBezTo>
                    <a:pt x="532" y="10095"/>
                    <a:pt x="613" y="10417"/>
                    <a:pt x="715" y="10732"/>
                  </a:cubicBezTo>
                  <a:cubicBezTo>
                    <a:pt x="799" y="10959"/>
                    <a:pt x="890" y="11183"/>
                    <a:pt x="989" y="11406"/>
                  </a:cubicBezTo>
                  <a:cubicBezTo>
                    <a:pt x="1003" y="11379"/>
                    <a:pt x="1016" y="11348"/>
                    <a:pt x="1029" y="11321"/>
                  </a:cubicBezTo>
                  <a:cubicBezTo>
                    <a:pt x="1118" y="11158"/>
                    <a:pt x="1209" y="10996"/>
                    <a:pt x="1307" y="10841"/>
                  </a:cubicBezTo>
                  <a:cubicBezTo>
                    <a:pt x="1402" y="10688"/>
                    <a:pt x="1507" y="10542"/>
                    <a:pt x="1606" y="10397"/>
                  </a:cubicBezTo>
                  <a:cubicBezTo>
                    <a:pt x="1819" y="10078"/>
                    <a:pt x="2022" y="9764"/>
                    <a:pt x="2300" y="9503"/>
                  </a:cubicBezTo>
                  <a:cubicBezTo>
                    <a:pt x="2584" y="9239"/>
                    <a:pt x="2889" y="9005"/>
                    <a:pt x="3194" y="8765"/>
                  </a:cubicBezTo>
                  <a:cubicBezTo>
                    <a:pt x="3502" y="8528"/>
                    <a:pt x="3800" y="8284"/>
                    <a:pt x="4108" y="8050"/>
                  </a:cubicBezTo>
                  <a:cubicBezTo>
                    <a:pt x="4270" y="7925"/>
                    <a:pt x="4436" y="7813"/>
                    <a:pt x="4608" y="7704"/>
                  </a:cubicBezTo>
                  <a:cubicBezTo>
                    <a:pt x="4778" y="7596"/>
                    <a:pt x="4954" y="7509"/>
                    <a:pt x="5133" y="7420"/>
                  </a:cubicBezTo>
                  <a:cubicBezTo>
                    <a:pt x="5462" y="7258"/>
                    <a:pt x="5814" y="7132"/>
                    <a:pt x="6163" y="7018"/>
                  </a:cubicBezTo>
                  <a:cubicBezTo>
                    <a:pt x="6546" y="6896"/>
                    <a:pt x="6929" y="6780"/>
                    <a:pt x="7311" y="6665"/>
                  </a:cubicBezTo>
                  <a:cubicBezTo>
                    <a:pt x="7321" y="6662"/>
                    <a:pt x="7328" y="6662"/>
                    <a:pt x="7338" y="6659"/>
                  </a:cubicBezTo>
                  <a:cubicBezTo>
                    <a:pt x="7365" y="6652"/>
                    <a:pt x="7396" y="6642"/>
                    <a:pt x="7426" y="6632"/>
                  </a:cubicBezTo>
                  <a:cubicBezTo>
                    <a:pt x="7477" y="6611"/>
                    <a:pt x="7531" y="6601"/>
                    <a:pt x="7582" y="6587"/>
                  </a:cubicBezTo>
                  <a:cubicBezTo>
                    <a:pt x="7592" y="6581"/>
                    <a:pt x="7606" y="6577"/>
                    <a:pt x="7619" y="6574"/>
                  </a:cubicBezTo>
                  <a:cubicBezTo>
                    <a:pt x="7626" y="6574"/>
                    <a:pt x="7632" y="6571"/>
                    <a:pt x="7640" y="6571"/>
                  </a:cubicBezTo>
                  <a:cubicBezTo>
                    <a:pt x="7641" y="6570"/>
                    <a:pt x="7642" y="6569"/>
                    <a:pt x="7643" y="6568"/>
                  </a:cubicBezTo>
                  <a:lnTo>
                    <a:pt x="7643" y="6568"/>
                  </a:lnTo>
                  <a:lnTo>
                    <a:pt x="7643" y="6571"/>
                  </a:lnTo>
                  <a:cubicBezTo>
                    <a:pt x="7646" y="6567"/>
                    <a:pt x="7649" y="6567"/>
                    <a:pt x="7652" y="6564"/>
                  </a:cubicBezTo>
                  <a:lnTo>
                    <a:pt x="7652" y="6564"/>
                  </a:lnTo>
                  <a:cubicBezTo>
                    <a:pt x="7652" y="6564"/>
                    <a:pt x="7652" y="6564"/>
                    <a:pt x="7652" y="6564"/>
                  </a:cubicBezTo>
                  <a:lnTo>
                    <a:pt x="7652" y="6564"/>
                  </a:lnTo>
                  <a:cubicBezTo>
                    <a:pt x="7652" y="6564"/>
                    <a:pt x="7652" y="6564"/>
                    <a:pt x="7653" y="6563"/>
                  </a:cubicBezTo>
                  <a:lnTo>
                    <a:pt x="7653" y="6563"/>
                  </a:lnTo>
                  <a:cubicBezTo>
                    <a:pt x="7652" y="6564"/>
                    <a:pt x="7652" y="6564"/>
                    <a:pt x="7652" y="6564"/>
                  </a:cubicBezTo>
                  <a:lnTo>
                    <a:pt x="7652" y="6564"/>
                  </a:lnTo>
                  <a:cubicBezTo>
                    <a:pt x="8373" y="6345"/>
                    <a:pt x="9092" y="6103"/>
                    <a:pt x="9834" y="5951"/>
                  </a:cubicBezTo>
                  <a:cubicBezTo>
                    <a:pt x="10230" y="5869"/>
                    <a:pt x="10626" y="5802"/>
                    <a:pt x="11028" y="5751"/>
                  </a:cubicBezTo>
                  <a:cubicBezTo>
                    <a:pt x="11422" y="5700"/>
                    <a:pt x="11818" y="5670"/>
                    <a:pt x="12211" y="5636"/>
                  </a:cubicBezTo>
                  <a:cubicBezTo>
                    <a:pt x="12959" y="5582"/>
                    <a:pt x="13707" y="5561"/>
                    <a:pt x="14455" y="5521"/>
                  </a:cubicBezTo>
                  <a:cubicBezTo>
                    <a:pt x="15258" y="5477"/>
                    <a:pt x="16057" y="5429"/>
                    <a:pt x="16859" y="5402"/>
                  </a:cubicBezTo>
                  <a:cubicBezTo>
                    <a:pt x="17652" y="5375"/>
                    <a:pt x="18448" y="5375"/>
                    <a:pt x="19240" y="5368"/>
                  </a:cubicBezTo>
                  <a:cubicBezTo>
                    <a:pt x="19723" y="5362"/>
                    <a:pt x="20208" y="5358"/>
                    <a:pt x="20692" y="5358"/>
                  </a:cubicBezTo>
                  <a:cubicBezTo>
                    <a:pt x="20958" y="5358"/>
                    <a:pt x="21223" y="5359"/>
                    <a:pt x="21488" y="5362"/>
                  </a:cubicBezTo>
                  <a:cubicBezTo>
                    <a:pt x="23066" y="5382"/>
                    <a:pt x="24648" y="5443"/>
                    <a:pt x="26219" y="5616"/>
                  </a:cubicBezTo>
                  <a:cubicBezTo>
                    <a:pt x="26619" y="5660"/>
                    <a:pt x="27022" y="5721"/>
                    <a:pt x="27421" y="5771"/>
                  </a:cubicBezTo>
                  <a:cubicBezTo>
                    <a:pt x="27797" y="5822"/>
                    <a:pt x="28176" y="5866"/>
                    <a:pt x="28552" y="5917"/>
                  </a:cubicBezTo>
                  <a:cubicBezTo>
                    <a:pt x="28914" y="5965"/>
                    <a:pt x="29277" y="6018"/>
                    <a:pt x="29643" y="6063"/>
                  </a:cubicBezTo>
                  <a:cubicBezTo>
                    <a:pt x="30029" y="6110"/>
                    <a:pt x="30410" y="6157"/>
                    <a:pt x="30793" y="6229"/>
                  </a:cubicBezTo>
                  <a:cubicBezTo>
                    <a:pt x="30987" y="6266"/>
                    <a:pt x="31187" y="6303"/>
                    <a:pt x="31376" y="6360"/>
                  </a:cubicBezTo>
                  <a:cubicBezTo>
                    <a:pt x="31576" y="6421"/>
                    <a:pt x="31779" y="6485"/>
                    <a:pt x="31979" y="6557"/>
                  </a:cubicBezTo>
                  <a:cubicBezTo>
                    <a:pt x="32324" y="6676"/>
                    <a:pt x="32670" y="6794"/>
                    <a:pt x="33008" y="6926"/>
                  </a:cubicBezTo>
                  <a:cubicBezTo>
                    <a:pt x="33750" y="7217"/>
                    <a:pt x="34498" y="7535"/>
                    <a:pt x="35131" y="8026"/>
                  </a:cubicBezTo>
                  <a:cubicBezTo>
                    <a:pt x="35368" y="8209"/>
                    <a:pt x="35605" y="8399"/>
                    <a:pt x="35815" y="8615"/>
                  </a:cubicBezTo>
                  <a:cubicBezTo>
                    <a:pt x="36032" y="8836"/>
                    <a:pt x="36241" y="9062"/>
                    <a:pt x="36444" y="9296"/>
                  </a:cubicBezTo>
                  <a:cubicBezTo>
                    <a:pt x="36519" y="9384"/>
                    <a:pt x="36587" y="9476"/>
                    <a:pt x="36658" y="9570"/>
                  </a:cubicBezTo>
                  <a:cubicBezTo>
                    <a:pt x="36688" y="9445"/>
                    <a:pt x="36716" y="9320"/>
                    <a:pt x="36746" y="9198"/>
                  </a:cubicBezTo>
                  <a:cubicBezTo>
                    <a:pt x="36844" y="8754"/>
                    <a:pt x="36922" y="8307"/>
                    <a:pt x="36977" y="7860"/>
                  </a:cubicBezTo>
                  <a:cubicBezTo>
                    <a:pt x="37004" y="7570"/>
                    <a:pt x="37024" y="7278"/>
                    <a:pt x="37034" y="6987"/>
                  </a:cubicBezTo>
                  <a:cubicBezTo>
                    <a:pt x="37044" y="6699"/>
                    <a:pt x="37041" y="6412"/>
                    <a:pt x="37034" y="6127"/>
                  </a:cubicBezTo>
                  <a:cubicBezTo>
                    <a:pt x="37021" y="5717"/>
                    <a:pt x="37010" y="5311"/>
                    <a:pt x="36973" y="4905"/>
                  </a:cubicBezTo>
                  <a:cubicBezTo>
                    <a:pt x="36960" y="4746"/>
                    <a:pt x="36943" y="4583"/>
                    <a:pt x="36926" y="4424"/>
                  </a:cubicBezTo>
                  <a:cubicBezTo>
                    <a:pt x="36780" y="4227"/>
                    <a:pt x="36611" y="4038"/>
                    <a:pt x="36444" y="3855"/>
                  </a:cubicBezTo>
                  <a:lnTo>
                    <a:pt x="36449" y="3855"/>
                  </a:lnTo>
                  <a:cubicBezTo>
                    <a:pt x="36306" y="3699"/>
                    <a:pt x="36157" y="3553"/>
                    <a:pt x="36002" y="3411"/>
                  </a:cubicBezTo>
                  <a:cubicBezTo>
                    <a:pt x="35788" y="3235"/>
                    <a:pt x="35555" y="3072"/>
                    <a:pt x="35321" y="2920"/>
                  </a:cubicBezTo>
                  <a:cubicBezTo>
                    <a:pt x="34992" y="2711"/>
                    <a:pt x="34664" y="2500"/>
                    <a:pt x="34322" y="2317"/>
                  </a:cubicBezTo>
                  <a:cubicBezTo>
                    <a:pt x="33950" y="2148"/>
                    <a:pt x="33573" y="1992"/>
                    <a:pt x="33198" y="1837"/>
                  </a:cubicBezTo>
                  <a:cubicBezTo>
                    <a:pt x="32798" y="1670"/>
                    <a:pt x="32392" y="1522"/>
                    <a:pt x="31982" y="1390"/>
                  </a:cubicBezTo>
                  <a:cubicBezTo>
                    <a:pt x="31573" y="1264"/>
                    <a:pt x="31159" y="1159"/>
                    <a:pt x="30743" y="1065"/>
                  </a:cubicBezTo>
                  <a:cubicBezTo>
                    <a:pt x="30329" y="970"/>
                    <a:pt x="29920" y="875"/>
                    <a:pt x="29507" y="794"/>
                  </a:cubicBezTo>
                  <a:cubicBezTo>
                    <a:pt x="28999" y="706"/>
                    <a:pt x="28484" y="642"/>
                    <a:pt x="27972" y="553"/>
                  </a:cubicBezTo>
                  <a:cubicBezTo>
                    <a:pt x="27725" y="512"/>
                    <a:pt x="27475" y="465"/>
                    <a:pt x="27225" y="435"/>
                  </a:cubicBezTo>
                  <a:cubicBezTo>
                    <a:pt x="26947" y="402"/>
                    <a:pt x="26671" y="379"/>
                    <a:pt x="26397" y="365"/>
                  </a:cubicBezTo>
                  <a:lnTo>
                    <a:pt x="26397" y="365"/>
                  </a:lnTo>
                  <a:cubicBezTo>
                    <a:pt x="26399" y="366"/>
                    <a:pt x="26402" y="366"/>
                    <a:pt x="26405" y="367"/>
                  </a:cubicBezTo>
                  <a:cubicBezTo>
                    <a:pt x="26046" y="354"/>
                    <a:pt x="25687" y="340"/>
                    <a:pt x="25325" y="334"/>
                  </a:cubicBezTo>
                  <a:cubicBezTo>
                    <a:pt x="24962" y="330"/>
                    <a:pt x="24600" y="323"/>
                    <a:pt x="24234" y="303"/>
                  </a:cubicBezTo>
                  <a:cubicBezTo>
                    <a:pt x="23876" y="286"/>
                    <a:pt x="23517" y="259"/>
                    <a:pt x="23157" y="228"/>
                  </a:cubicBezTo>
                  <a:cubicBezTo>
                    <a:pt x="22992" y="212"/>
                    <a:pt x="22823" y="191"/>
                    <a:pt x="22657" y="174"/>
                  </a:cubicBezTo>
                  <a:cubicBezTo>
                    <a:pt x="22484" y="160"/>
                    <a:pt x="22315" y="147"/>
                    <a:pt x="22142" y="137"/>
                  </a:cubicBezTo>
                  <a:cubicBezTo>
                    <a:pt x="21954" y="133"/>
                    <a:pt x="21768" y="132"/>
                    <a:pt x="21581" y="132"/>
                  </a:cubicBezTo>
                  <a:cubicBezTo>
                    <a:pt x="21440" y="132"/>
                    <a:pt x="21300" y="132"/>
                    <a:pt x="21159" y="132"/>
                  </a:cubicBezTo>
                  <a:cubicBezTo>
                    <a:pt x="20899" y="132"/>
                    <a:pt x="20639" y="130"/>
                    <a:pt x="20378" y="120"/>
                  </a:cubicBezTo>
                  <a:cubicBezTo>
                    <a:pt x="19755" y="93"/>
                    <a:pt x="19135" y="52"/>
                    <a:pt x="18516" y="18"/>
                  </a:cubicBezTo>
                  <a:cubicBezTo>
                    <a:pt x="18135" y="8"/>
                    <a:pt x="17754" y="1"/>
                    <a:pt x="17373" y="1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4" name="Google Shape;1549;p62">
              <a:extLst>
                <a:ext uri="{FF2B5EF4-FFF2-40B4-BE49-F238E27FC236}">
                  <a16:creationId xmlns:a16="http://schemas.microsoft.com/office/drawing/2014/main" id="{93803BF2-7259-6084-0FE3-7AB14312EF05}"/>
                </a:ext>
              </a:extLst>
            </p:cNvPr>
            <p:cNvSpPr/>
            <p:nvPr/>
          </p:nvSpPr>
          <p:spPr>
            <a:xfrm>
              <a:off x="-1660280" y="-179619"/>
              <a:ext cx="52538" cy="80558"/>
            </a:xfrm>
            <a:custGeom>
              <a:avLst/>
              <a:gdLst/>
              <a:ahLst/>
              <a:cxnLst/>
              <a:rect l="l" t="t" r="r" b="b"/>
              <a:pathLst>
                <a:path w="420" h="644" extrusionOk="0">
                  <a:moveTo>
                    <a:pt x="0" y="0"/>
                  </a:moveTo>
                  <a:lnTo>
                    <a:pt x="0" y="0"/>
                  </a:lnTo>
                  <a:cubicBezTo>
                    <a:pt x="142" y="211"/>
                    <a:pt x="285" y="427"/>
                    <a:pt x="420" y="644"/>
                  </a:cubicBezTo>
                  <a:cubicBezTo>
                    <a:pt x="362" y="542"/>
                    <a:pt x="305" y="441"/>
                    <a:pt x="244" y="342"/>
                  </a:cubicBezTo>
                  <a:cubicBezTo>
                    <a:pt x="166" y="228"/>
                    <a:pt x="81" y="116"/>
                    <a:pt x="0" y="0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5" name="Google Shape;1550;p62">
              <a:extLst>
                <a:ext uri="{FF2B5EF4-FFF2-40B4-BE49-F238E27FC236}">
                  <a16:creationId xmlns:a16="http://schemas.microsoft.com/office/drawing/2014/main" id="{8937EC0D-3D66-3922-5CF7-AE55379A44A5}"/>
                </a:ext>
              </a:extLst>
            </p:cNvPr>
            <p:cNvSpPr/>
            <p:nvPr/>
          </p:nvSpPr>
          <p:spPr>
            <a:xfrm>
              <a:off x="-4296697" y="-1000969"/>
              <a:ext cx="1001" cy="12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6" name="Google Shape;1551;p62">
              <a:extLst>
                <a:ext uri="{FF2B5EF4-FFF2-40B4-BE49-F238E27FC236}">
                  <a16:creationId xmlns:a16="http://schemas.microsoft.com/office/drawing/2014/main" id="{E10A9D6D-796A-3D4F-68EA-359913D9D63D}"/>
                </a:ext>
              </a:extLst>
            </p:cNvPr>
            <p:cNvSpPr/>
            <p:nvPr/>
          </p:nvSpPr>
          <p:spPr>
            <a:xfrm>
              <a:off x="-4614804" y="-1072145"/>
              <a:ext cx="1725366" cy="212403"/>
            </a:xfrm>
            <a:custGeom>
              <a:avLst/>
              <a:gdLst/>
              <a:ahLst/>
              <a:cxnLst/>
              <a:rect l="l" t="t" r="r" b="b"/>
              <a:pathLst>
                <a:path w="13793" h="1698" extrusionOk="0">
                  <a:moveTo>
                    <a:pt x="10552" y="268"/>
                  </a:moveTo>
                  <a:cubicBezTo>
                    <a:pt x="10566" y="271"/>
                    <a:pt x="10581" y="273"/>
                    <a:pt x="10596" y="275"/>
                  </a:cubicBezTo>
                  <a:lnTo>
                    <a:pt x="10596" y="275"/>
                  </a:lnTo>
                  <a:cubicBezTo>
                    <a:pt x="10582" y="272"/>
                    <a:pt x="10565" y="268"/>
                    <a:pt x="10552" y="268"/>
                  </a:cubicBezTo>
                  <a:close/>
                  <a:moveTo>
                    <a:pt x="5699" y="1166"/>
                  </a:moveTo>
                  <a:lnTo>
                    <a:pt x="5699" y="1166"/>
                  </a:lnTo>
                  <a:cubicBezTo>
                    <a:pt x="5698" y="1166"/>
                    <a:pt x="5697" y="1166"/>
                    <a:pt x="5696" y="1166"/>
                  </a:cubicBezTo>
                  <a:cubicBezTo>
                    <a:pt x="5697" y="1166"/>
                    <a:pt x="5698" y="1166"/>
                    <a:pt x="5699" y="1166"/>
                  </a:cubicBezTo>
                  <a:close/>
                  <a:moveTo>
                    <a:pt x="6328" y="1"/>
                  </a:moveTo>
                  <a:cubicBezTo>
                    <a:pt x="6017" y="1"/>
                    <a:pt x="5706" y="10"/>
                    <a:pt x="5395" y="18"/>
                  </a:cubicBezTo>
                  <a:cubicBezTo>
                    <a:pt x="5286" y="21"/>
                    <a:pt x="5175" y="21"/>
                    <a:pt x="5066" y="24"/>
                  </a:cubicBezTo>
                  <a:cubicBezTo>
                    <a:pt x="4717" y="82"/>
                    <a:pt x="4372" y="143"/>
                    <a:pt x="4027" y="215"/>
                  </a:cubicBezTo>
                  <a:cubicBezTo>
                    <a:pt x="3783" y="265"/>
                    <a:pt x="3539" y="326"/>
                    <a:pt x="3299" y="384"/>
                  </a:cubicBezTo>
                  <a:cubicBezTo>
                    <a:pt x="3062" y="439"/>
                    <a:pt x="2825" y="497"/>
                    <a:pt x="2589" y="558"/>
                  </a:cubicBezTo>
                  <a:lnTo>
                    <a:pt x="2589" y="558"/>
                  </a:lnTo>
                  <a:cubicBezTo>
                    <a:pt x="2590" y="558"/>
                    <a:pt x="2591" y="557"/>
                    <a:pt x="2592" y="557"/>
                  </a:cubicBezTo>
                  <a:lnTo>
                    <a:pt x="2592" y="557"/>
                  </a:lnTo>
                  <a:cubicBezTo>
                    <a:pt x="2590" y="557"/>
                    <a:pt x="2588" y="558"/>
                    <a:pt x="2587" y="559"/>
                  </a:cubicBezTo>
                  <a:lnTo>
                    <a:pt x="2587" y="559"/>
                  </a:lnTo>
                  <a:cubicBezTo>
                    <a:pt x="2577" y="561"/>
                    <a:pt x="2567" y="564"/>
                    <a:pt x="2557" y="566"/>
                  </a:cubicBezTo>
                  <a:cubicBezTo>
                    <a:pt x="2561" y="566"/>
                    <a:pt x="2564" y="566"/>
                    <a:pt x="2568" y="565"/>
                  </a:cubicBezTo>
                  <a:lnTo>
                    <a:pt x="2568" y="565"/>
                  </a:lnTo>
                  <a:cubicBezTo>
                    <a:pt x="2563" y="567"/>
                    <a:pt x="2558" y="568"/>
                    <a:pt x="2554" y="570"/>
                  </a:cubicBezTo>
                  <a:lnTo>
                    <a:pt x="2551" y="570"/>
                  </a:lnTo>
                  <a:cubicBezTo>
                    <a:pt x="2198" y="679"/>
                    <a:pt x="1853" y="813"/>
                    <a:pt x="1504" y="946"/>
                  </a:cubicBezTo>
                  <a:cubicBezTo>
                    <a:pt x="1312" y="1037"/>
                    <a:pt x="1118" y="1129"/>
                    <a:pt x="922" y="1220"/>
                  </a:cubicBezTo>
                  <a:cubicBezTo>
                    <a:pt x="610" y="1369"/>
                    <a:pt x="306" y="1532"/>
                    <a:pt x="1" y="1698"/>
                  </a:cubicBezTo>
                  <a:cubicBezTo>
                    <a:pt x="28" y="1694"/>
                    <a:pt x="55" y="1687"/>
                    <a:pt x="79" y="1684"/>
                  </a:cubicBezTo>
                  <a:cubicBezTo>
                    <a:pt x="245" y="1650"/>
                    <a:pt x="410" y="1616"/>
                    <a:pt x="576" y="1596"/>
                  </a:cubicBezTo>
                  <a:cubicBezTo>
                    <a:pt x="1304" y="1498"/>
                    <a:pt x="2036" y="1416"/>
                    <a:pt x="2761" y="1321"/>
                  </a:cubicBezTo>
                  <a:cubicBezTo>
                    <a:pt x="3140" y="1274"/>
                    <a:pt x="3516" y="1237"/>
                    <a:pt x="3895" y="1223"/>
                  </a:cubicBezTo>
                  <a:cubicBezTo>
                    <a:pt x="4244" y="1210"/>
                    <a:pt x="4592" y="1203"/>
                    <a:pt x="4944" y="1196"/>
                  </a:cubicBezTo>
                  <a:cubicBezTo>
                    <a:pt x="5202" y="1193"/>
                    <a:pt x="5456" y="1182"/>
                    <a:pt x="5709" y="1162"/>
                  </a:cubicBezTo>
                  <a:lnTo>
                    <a:pt x="5709" y="1162"/>
                  </a:lnTo>
                  <a:cubicBezTo>
                    <a:pt x="5707" y="1163"/>
                    <a:pt x="5704" y="1165"/>
                    <a:pt x="5699" y="1166"/>
                  </a:cubicBezTo>
                  <a:lnTo>
                    <a:pt x="5699" y="1166"/>
                  </a:lnTo>
                  <a:cubicBezTo>
                    <a:pt x="6210" y="1118"/>
                    <a:pt x="6713" y="1037"/>
                    <a:pt x="7227" y="1024"/>
                  </a:cubicBezTo>
                  <a:cubicBezTo>
                    <a:pt x="7333" y="1021"/>
                    <a:pt x="7440" y="1019"/>
                    <a:pt x="7547" y="1019"/>
                  </a:cubicBezTo>
                  <a:cubicBezTo>
                    <a:pt x="7711" y="1019"/>
                    <a:pt x="7875" y="1024"/>
                    <a:pt x="8036" y="1040"/>
                  </a:cubicBezTo>
                  <a:cubicBezTo>
                    <a:pt x="8182" y="1057"/>
                    <a:pt x="8324" y="1078"/>
                    <a:pt x="8466" y="1091"/>
                  </a:cubicBezTo>
                  <a:cubicBezTo>
                    <a:pt x="8588" y="1101"/>
                    <a:pt x="8710" y="1108"/>
                    <a:pt x="8835" y="1112"/>
                  </a:cubicBezTo>
                  <a:cubicBezTo>
                    <a:pt x="9153" y="1127"/>
                    <a:pt x="9475" y="1139"/>
                    <a:pt x="9797" y="1139"/>
                  </a:cubicBezTo>
                  <a:cubicBezTo>
                    <a:pt x="9834" y="1139"/>
                    <a:pt x="9871" y="1139"/>
                    <a:pt x="9909" y="1139"/>
                  </a:cubicBezTo>
                  <a:cubicBezTo>
                    <a:pt x="10292" y="1135"/>
                    <a:pt x="10670" y="1132"/>
                    <a:pt x="11053" y="1132"/>
                  </a:cubicBezTo>
                  <a:cubicBezTo>
                    <a:pt x="11402" y="1132"/>
                    <a:pt x="11750" y="1142"/>
                    <a:pt x="12103" y="1159"/>
                  </a:cubicBezTo>
                  <a:cubicBezTo>
                    <a:pt x="12486" y="1176"/>
                    <a:pt x="12872" y="1182"/>
                    <a:pt x="13258" y="1199"/>
                  </a:cubicBezTo>
                  <a:cubicBezTo>
                    <a:pt x="13437" y="1207"/>
                    <a:pt x="13613" y="1220"/>
                    <a:pt x="13793" y="1234"/>
                  </a:cubicBezTo>
                  <a:cubicBezTo>
                    <a:pt x="13782" y="1230"/>
                    <a:pt x="13772" y="1227"/>
                    <a:pt x="13762" y="1220"/>
                  </a:cubicBezTo>
                  <a:cubicBezTo>
                    <a:pt x="13132" y="939"/>
                    <a:pt x="12469" y="719"/>
                    <a:pt x="11808" y="516"/>
                  </a:cubicBezTo>
                  <a:cubicBezTo>
                    <a:pt x="11410" y="411"/>
                    <a:pt x="11001" y="341"/>
                    <a:pt x="10596" y="275"/>
                  </a:cubicBezTo>
                  <a:lnTo>
                    <a:pt x="10596" y="275"/>
                  </a:lnTo>
                  <a:cubicBezTo>
                    <a:pt x="10596" y="275"/>
                    <a:pt x="10596" y="275"/>
                    <a:pt x="10596" y="275"/>
                  </a:cubicBezTo>
                  <a:cubicBezTo>
                    <a:pt x="10206" y="218"/>
                    <a:pt x="9817" y="187"/>
                    <a:pt x="9424" y="146"/>
                  </a:cubicBezTo>
                  <a:cubicBezTo>
                    <a:pt x="9062" y="106"/>
                    <a:pt x="8696" y="79"/>
                    <a:pt x="8327" y="69"/>
                  </a:cubicBezTo>
                  <a:cubicBezTo>
                    <a:pt x="7758" y="55"/>
                    <a:pt x="7193" y="24"/>
                    <a:pt x="6624" y="4"/>
                  </a:cubicBezTo>
                  <a:cubicBezTo>
                    <a:pt x="6525" y="2"/>
                    <a:pt x="6427" y="1"/>
                    <a:pt x="6328" y="1"/>
                  </a:cubicBezTo>
                  <a:close/>
                </a:path>
              </a:pathLst>
            </a:custGeom>
            <a:solidFill>
              <a:srgbClr val="96C8BD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7" name="Google Shape;1552;p62">
              <a:extLst>
                <a:ext uri="{FF2B5EF4-FFF2-40B4-BE49-F238E27FC236}">
                  <a16:creationId xmlns:a16="http://schemas.microsoft.com/office/drawing/2014/main" id="{0CD9F098-3D46-6C65-D5E1-66605B1BA918}"/>
                </a:ext>
              </a:extLst>
            </p:cNvPr>
            <p:cNvSpPr/>
            <p:nvPr/>
          </p:nvSpPr>
          <p:spPr>
            <a:xfrm>
              <a:off x="-5375106" y="1949308"/>
              <a:ext cx="702881" cy="635457"/>
            </a:xfrm>
            <a:custGeom>
              <a:avLst/>
              <a:gdLst/>
              <a:ahLst/>
              <a:cxnLst/>
              <a:rect l="l" t="t" r="r" b="b"/>
              <a:pathLst>
                <a:path w="5619" h="5080" extrusionOk="0">
                  <a:moveTo>
                    <a:pt x="2689" y="566"/>
                  </a:moveTo>
                  <a:cubicBezTo>
                    <a:pt x="2688" y="566"/>
                    <a:pt x="2687" y="566"/>
                    <a:pt x="2685" y="567"/>
                  </a:cubicBezTo>
                  <a:lnTo>
                    <a:pt x="2685" y="567"/>
                  </a:lnTo>
                  <a:cubicBezTo>
                    <a:pt x="2687" y="566"/>
                    <a:pt x="2688" y="566"/>
                    <a:pt x="2689" y="566"/>
                  </a:cubicBezTo>
                  <a:close/>
                  <a:moveTo>
                    <a:pt x="5602" y="0"/>
                  </a:moveTo>
                  <a:cubicBezTo>
                    <a:pt x="5368" y="24"/>
                    <a:pt x="5134" y="47"/>
                    <a:pt x="4900" y="81"/>
                  </a:cubicBezTo>
                  <a:cubicBezTo>
                    <a:pt x="4525" y="139"/>
                    <a:pt x="4152" y="217"/>
                    <a:pt x="3780" y="295"/>
                  </a:cubicBezTo>
                  <a:cubicBezTo>
                    <a:pt x="3409" y="369"/>
                    <a:pt x="3047" y="470"/>
                    <a:pt x="2683" y="568"/>
                  </a:cubicBezTo>
                  <a:lnTo>
                    <a:pt x="2683" y="568"/>
                  </a:lnTo>
                  <a:cubicBezTo>
                    <a:pt x="2684" y="568"/>
                    <a:pt x="2685" y="567"/>
                    <a:pt x="2685" y="567"/>
                  </a:cubicBezTo>
                  <a:lnTo>
                    <a:pt x="2685" y="567"/>
                  </a:lnTo>
                  <a:cubicBezTo>
                    <a:pt x="2149" y="723"/>
                    <a:pt x="1618" y="905"/>
                    <a:pt x="1104" y="1128"/>
                  </a:cubicBezTo>
                  <a:cubicBezTo>
                    <a:pt x="925" y="1205"/>
                    <a:pt x="749" y="1294"/>
                    <a:pt x="580" y="1395"/>
                  </a:cubicBezTo>
                  <a:cubicBezTo>
                    <a:pt x="448" y="1477"/>
                    <a:pt x="319" y="1564"/>
                    <a:pt x="193" y="1659"/>
                  </a:cubicBezTo>
                  <a:cubicBezTo>
                    <a:pt x="170" y="1683"/>
                    <a:pt x="146" y="1703"/>
                    <a:pt x="123" y="1727"/>
                  </a:cubicBezTo>
                  <a:cubicBezTo>
                    <a:pt x="120" y="1727"/>
                    <a:pt x="120" y="1730"/>
                    <a:pt x="116" y="1733"/>
                  </a:cubicBezTo>
                  <a:cubicBezTo>
                    <a:pt x="82" y="1758"/>
                    <a:pt x="48" y="1781"/>
                    <a:pt x="31" y="1819"/>
                  </a:cubicBezTo>
                  <a:cubicBezTo>
                    <a:pt x="7" y="1872"/>
                    <a:pt x="1" y="1933"/>
                    <a:pt x="28" y="1988"/>
                  </a:cubicBezTo>
                  <a:cubicBezTo>
                    <a:pt x="55" y="2046"/>
                    <a:pt x="99" y="2083"/>
                    <a:pt x="157" y="2113"/>
                  </a:cubicBezTo>
                  <a:cubicBezTo>
                    <a:pt x="319" y="2201"/>
                    <a:pt x="498" y="2241"/>
                    <a:pt x="675" y="2289"/>
                  </a:cubicBezTo>
                  <a:cubicBezTo>
                    <a:pt x="837" y="2330"/>
                    <a:pt x="996" y="2374"/>
                    <a:pt x="1159" y="2414"/>
                  </a:cubicBezTo>
                  <a:cubicBezTo>
                    <a:pt x="1325" y="2455"/>
                    <a:pt x="1494" y="2479"/>
                    <a:pt x="1660" y="2513"/>
                  </a:cubicBezTo>
                  <a:cubicBezTo>
                    <a:pt x="1823" y="2550"/>
                    <a:pt x="1981" y="2594"/>
                    <a:pt x="2141" y="2627"/>
                  </a:cubicBezTo>
                  <a:cubicBezTo>
                    <a:pt x="2225" y="2644"/>
                    <a:pt x="2310" y="2662"/>
                    <a:pt x="2395" y="2675"/>
                  </a:cubicBezTo>
                  <a:cubicBezTo>
                    <a:pt x="2422" y="2682"/>
                    <a:pt x="2449" y="2685"/>
                    <a:pt x="2480" y="2692"/>
                  </a:cubicBezTo>
                  <a:cubicBezTo>
                    <a:pt x="2486" y="2692"/>
                    <a:pt x="2493" y="2696"/>
                    <a:pt x="2503" y="2696"/>
                  </a:cubicBezTo>
                  <a:cubicBezTo>
                    <a:pt x="2544" y="2709"/>
                    <a:pt x="2588" y="2713"/>
                    <a:pt x="2628" y="2716"/>
                  </a:cubicBezTo>
                  <a:cubicBezTo>
                    <a:pt x="2669" y="2722"/>
                    <a:pt x="2713" y="2729"/>
                    <a:pt x="2757" y="2736"/>
                  </a:cubicBezTo>
                  <a:cubicBezTo>
                    <a:pt x="2822" y="2749"/>
                    <a:pt x="2889" y="2760"/>
                    <a:pt x="2957" y="2770"/>
                  </a:cubicBezTo>
                  <a:cubicBezTo>
                    <a:pt x="2923" y="2777"/>
                    <a:pt x="2886" y="2783"/>
                    <a:pt x="2852" y="2790"/>
                  </a:cubicBezTo>
                  <a:lnTo>
                    <a:pt x="2855" y="2790"/>
                  </a:lnTo>
                  <a:cubicBezTo>
                    <a:pt x="2825" y="2797"/>
                    <a:pt x="2794" y="2800"/>
                    <a:pt x="2764" y="2804"/>
                  </a:cubicBezTo>
                  <a:cubicBezTo>
                    <a:pt x="2947" y="2821"/>
                    <a:pt x="3130" y="2838"/>
                    <a:pt x="3312" y="2865"/>
                  </a:cubicBezTo>
                  <a:cubicBezTo>
                    <a:pt x="3383" y="2878"/>
                    <a:pt x="3451" y="2891"/>
                    <a:pt x="3519" y="2902"/>
                  </a:cubicBezTo>
                  <a:cubicBezTo>
                    <a:pt x="3505" y="2902"/>
                    <a:pt x="3492" y="2899"/>
                    <a:pt x="3475" y="2899"/>
                  </a:cubicBezTo>
                  <a:cubicBezTo>
                    <a:pt x="3702" y="2936"/>
                    <a:pt x="3928" y="2990"/>
                    <a:pt x="4149" y="3058"/>
                  </a:cubicBezTo>
                  <a:cubicBezTo>
                    <a:pt x="4155" y="3061"/>
                    <a:pt x="4166" y="3061"/>
                    <a:pt x="4176" y="3065"/>
                  </a:cubicBezTo>
                  <a:lnTo>
                    <a:pt x="4169" y="3065"/>
                  </a:lnTo>
                  <a:cubicBezTo>
                    <a:pt x="4216" y="3078"/>
                    <a:pt x="4264" y="3095"/>
                    <a:pt x="4308" y="3115"/>
                  </a:cubicBezTo>
                  <a:cubicBezTo>
                    <a:pt x="4379" y="3149"/>
                    <a:pt x="4450" y="3190"/>
                    <a:pt x="4518" y="3230"/>
                  </a:cubicBezTo>
                  <a:cubicBezTo>
                    <a:pt x="4538" y="3244"/>
                    <a:pt x="4558" y="3257"/>
                    <a:pt x="4575" y="3271"/>
                  </a:cubicBezTo>
                  <a:cubicBezTo>
                    <a:pt x="4599" y="3295"/>
                    <a:pt x="4623" y="3315"/>
                    <a:pt x="4647" y="3338"/>
                  </a:cubicBezTo>
                  <a:cubicBezTo>
                    <a:pt x="4674" y="3369"/>
                    <a:pt x="4697" y="3403"/>
                    <a:pt x="4724" y="3434"/>
                  </a:cubicBezTo>
                  <a:cubicBezTo>
                    <a:pt x="4728" y="3444"/>
                    <a:pt x="4735" y="3454"/>
                    <a:pt x="4738" y="3460"/>
                  </a:cubicBezTo>
                  <a:cubicBezTo>
                    <a:pt x="4741" y="3468"/>
                    <a:pt x="4744" y="3474"/>
                    <a:pt x="4748" y="3481"/>
                  </a:cubicBezTo>
                  <a:cubicBezTo>
                    <a:pt x="4758" y="3515"/>
                    <a:pt x="4765" y="3552"/>
                    <a:pt x="4775" y="3586"/>
                  </a:cubicBezTo>
                  <a:cubicBezTo>
                    <a:pt x="4789" y="3643"/>
                    <a:pt x="4799" y="3704"/>
                    <a:pt x="4805" y="3765"/>
                  </a:cubicBezTo>
                  <a:cubicBezTo>
                    <a:pt x="4813" y="3894"/>
                    <a:pt x="4813" y="4023"/>
                    <a:pt x="4813" y="4155"/>
                  </a:cubicBezTo>
                  <a:cubicBezTo>
                    <a:pt x="4816" y="4287"/>
                    <a:pt x="4816" y="4419"/>
                    <a:pt x="4816" y="4554"/>
                  </a:cubicBezTo>
                  <a:cubicBezTo>
                    <a:pt x="4809" y="4649"/>
                    <a:pt x="4799" y="4744"/>
                    <a:pt x="4782" y="4839"/>
                  </a:cubicBezTo>
                  <a:cubicBezTo>
                    <a:pt x="4785" y="4822"/>
                    <a:pt x="4789" y="4809"/>
                    <a:pt x="4792" y="4795"/>
                  </a:cubicBezTo>
                  <a:lnTo>
                    <a:pt x="4792" y="4795"/>
                  </a:lnTo>
                  <a:cubicBezTo>
                    <a:pt x="4779" y="4873"/>
                    <a:pt x="4761" y="4957"/>
                    <a:pt x="4752" y="5039"/>
                  </a:cubicBezTo>
                  <a:cubicBezTo>
                    <a:pt x="4996" y="5056"/>
                    <a:pt x="5239" y="5073"/>
                    <a:pt x="5486" y="5079"/>
                  </a:cubicBezTo>
                  <a:cubicBezTo>
                    <a:pt x="5490" y="4978"/>
                    <a:pt x="5496" y="4876"/>
                    <a:pt x="5503" y="4774"/>
                  </a:cubicBezTo>
                  <a:cubicBezTo>
                    <a:pt x="5516" y="4484"/>
                    <a:pt x="5541" y="4189"/>
                    <a:pt x="5557" y="3898"/>
                  </a:cubicBezTo>
                  <a:cubicBezTo>
                    <a:pt x="5557" y="3877"/>
                    <a:pt x="5561" y="3860"/>
                    <a:pt x="5561" y="3840"/>
                  </a:cubicBezTo>
                  <a:cubicBezTo>
                    <a:pt x="5561" y="3806"/>
                    <a:pt x="5564" y="3769"/>
                    <a:pt x="5568" y="3732"/>
                  </a:cubicBezTo>
                  <a:cubicBezTo>
                    <a:pt x="5598" y="3048"/>
                    <a:pt x="5612" y="2360"/>
                    <a:pt x="5618" y="1677"/>
                  </a:cubicBezTo>
                  <a:cubicBezTo>
                    <a:pt x="5612" y="1497"/>
                    <a:pt x="5594" y="1321"/>
                    <a:pt x="5585" y="1141"/>
                  </a:cubicBezTo>
                  <a:cubicBezTo>
                    <a:pt x="5571" y="952"/>
                    <a:pt x="5577" y="762"/>
                    <a:pt x="5585" y="572"/>
                  </a:cubicBezTo>
                  <a:cubicBezTo>
                    <a:pt x="5594" y="386"/>
                    <a:pt x="5598" y="200"/>
                    <a:pt x="5602" y="14"/>
                  </a:cubicBezTo>
                  <a:lnTo>
                    <a:pt x="5602" y="0"/>
                  </a:ln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" name="Google Shape;1553;p62">
              <a:extLst>
                <a:ext uri="{FF2B5EF4-FFF2-40B4-BE49-F238E27FC236}">
                  <a16:creationId xmlns:a16="http://schemas.microsoft.com/office/drawing/2014/main" id="{2688C422-7302-BCFE-DE0D-2B901039DB4C}"/>
                </a:ext>
              </a:extLst>
            </p:cNvPr>
            <p:cNvSpPr/>
            <p:nvPr/>
          </p:nvSpPr>
          <p:spPr>
            <a:xfrm>
              <a:off x="-2799734" y="1925166"/>
              <a:ext cx="725272" cy="634582"/>
            </a:xfrm>
            <a:custGeom>
              <a:avLst/>
              <a:gdLst/>
              <a:ahLst/>
              <a:cxnLst/>
              <a:rect l="l" t="t" r="r" b="b"/>
              <a:pathLst>
                <a:path w="5798" h="5073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4"/>
                    <a:pt x="3" y="68"/>
                    <a:pt x="3" y="102"/>
                  </a:cubicBezTo>
                  <a:cubicBezTo>
                    <a:pt x="7" y="230"/>
                    <a:pt x="17" y="359"/>
                    <a:pt x="20" y="488"/>
                  </a:cubicBezTo>
                  <a:cubicBezTo>
                    <a:pt x="31" y="742"/>
                    <a:pt x="20" y="999"/>
                    <a:pt x="24" y="1249"/>
                  </a:cubicBezTo>
                  <a:cubicBezTo>
                    <a:pt x="28" y="1429"/>
                    <a:pt x="34" y="1605"/>
                    <a:pt x="44" y="1784"/>
                  </a:cubicBezTo>
                  <a:cubicBezTo>
                    <a:pt x="51" y="1951"/>
                    <a:pt x="72" y="2117"/>
                    <a:pt x="81" y="2282"/>
                  </a:cubicBezTo>
                  <a:cubicBezTo>
                    <a:pt x="92" y="2468"/>
                    <a:pt x="102" y="2655"/>
                    <a:pt x="105" y="2837"/>
                  </a:cubicBezTo>
                  <a:cubicBezTo>
                    <a:pt x="109" y="3014"/>
                    <a:pt x="115" y="3190"/>
                    <a:pt x="133" y="3366"/>
                  </a:cubicBezTo>
                  <a:cubicBezTo>
                    <a:pt x="173" y="3739"/>
                    <a:pt x="217" y="4111"/>
                    <a:pt x="241" y="4486"/>
                  </a:cubicBezTo>
                  <a:cubicBezTo>
                    <a:pt x="254" y="4683"/>
                    <a:pt x="267" y="4876"/>
                    <a:pt x="281" y="5072"/>
                  </a:cubicBezTo>
                  <a:cubicBezTo>
                    <a:pt x="508" y="5032"/>
                    <a:pt x="731" y="4991"/>
                    <a:pt x="958" y="4961"/>
                  </a:cubicBezTo>
                  <a:cubicBezTo>
                    <a:pt x="1023" y="4950"/>
                    <a:pt x="1091" y="4944"/>
                    <a:pt x="1155" y="4937"/>
                  </a:cubicBezTo>
                  <a:cubicBezTo>
                    <a:pt x="1155" y="4910"/>
                    <a:pt x="1161" y="4886"/>
                    <a:pt x="1158" y="4863"/>
                  </a:cubicBezTo>
                  <a:cubicBezTo>
                    <a:pt x="1155" y="4836"/>
                    <a:pt x="1152" y="4808"/>
                    <a:pt x="1152" y="4785"/>
                  </a:cubicBezTo>
                  <a:cubicBezTo>
                    <a:pt x="1145" y="4697"/>
                    <a:pt x="1148" y="4608"/>
                    <a:pt x="1152" y="4520"/>
                  </a:cubicBezTo>
                  <a:cubicBezTo>
                    <a:pt x="1161" y="4405"/>
                    <a:pt x="1175" y="4294"/>
                    <a:pt x="1178" y="4178"/>
                  </a:cubicBezTo>
                  <a:cubicBezTo>
                    <a:pt x="1178" y="4100"/>
                    <a:pt x="1178" y="4026"/>
                    <a:pt x="1182" y="3948"/>
                  </a:cubicBezTo>
                  <a:cubicBezTo>
                    <a:pt x="1192" y="3867"/>
                    <a:pt x="1206" y="3789"/>
                    <a:pt x="1219" y="3711"/>
                  </a:cubicBezTo>
                  <a:cubicBezTo>
                    <a:pt x="1230" y="3664"/>
                    <a:pt x="1239" y="3620"/>
                    <a:pt x="1250" y="3576"/>
                  </a:cubicBezTo>
                  <a:cubicBezTo>
                    <a:pt x="1263" y="3549"/>
                    <a:pt x="1274" y="3522"/>
                    <a:pt x="1287" y="3495"/>
                  </a:cubicBezTo>
                  <a:cubicBezTo>
                    <a:pt x="1314" y="3447"/>
                    <a:pt x="1341" y="3397"/>
                    <a:pt x="1372" y="3349"/>
                  </a:cubicBezTo>
                  <a:cubicBezTo>
                    <a:pt x="1409" y="3295"/>
                    <a:pt x="1450" y="3244"/>
                    <a:pt x="1491" y="3193"/>
                  </a:cubicBezTo>
                  <a:cubicBezTo>
                    <a:pt x="1585" y="3132"/>
                    <a:pt x="1683" y="3078"/>
                    <a:pt x="1785" y="3028"/>
                  </a:cubicBezTo>
                  <a:cubicBezTo>
                    <a:pt x="1852" y="2997"/>
                    <a:pt x="1920" y="2967"/>
                    <a:pt x="1988" y="2936"/>
                  </a:cubicBezTo>
                  <a:cubicBezTo>
                    <a:pt x="2188" y="2895"/>
                    <a:pt x="2384" y="2841"/>
                    <a:pt x="2584" y="2794"/>
                  </a:cubicBezTo>
                  <a:cubicBezTo>
                    <a:pt x="2696" y="2756"/>
                    <a:pt x="2811" y="2716"/>
                    <a:pt x="2926" y="2675"/>
                  </a:cubicBezTo>
                  <a:cubicBezTo>
                    <a:pt x="3187" y="2587"/>
                    <a:pt x="3447" y="2492"/>
                    <a:pt x="3708" y="2398"/>
                  </a:cubicBezTo>
                  <a:cubicBezTo>
                    <a:pt x="3874" y="2337"/>
                    <a:pt x="4037" y="2272"/>
                    <a:pt x="4202" y="2218"/>
                  </a:cubicBezTo>
                  <a:cubicBezTo>
                    <a:pt x="4365" y="2167"/>
                    <a:pt x="4524" y="2120"/>
                    <a:pt x="4687" y="2062"/>
                  </a:cubicBezTo>
                  <a:cubicBezTo>
                    <a:pt x="4843" y="2008"/>
                    <a:pt x="5001" y="1954"/>
                    <a:pt x="5164" y="1910"/>
                  </a:cubicBezTo>
                  <a:cubicBezTo>
                    <a:pt x="5269" y="1883"/>
                    <a:pt x="5384" y="1856"/>
                    <a:pt x="5479" y="1795"/>
                  </a:cubicBezTo>
                  <a:cubicBezTo>
                    <a:pt x="5554" y="1751"/>
                    <a:pt x="5628" y="1700"/>
                    <a:pt x="5685" y="1636"/>
                  </a:cubicBezTo>
                  <a:cubicBezTo>
                    <a:pt x="5740" y="1581"/>
                    <a:pt x="5784" y="1517"/>
                    <a:pt x="5794" y="1443"/>
                  </a:cubicBezTo>
                  <a:cubicBezTo>
                    <a:pt x="5798" y="1406"/>
                    <a:pt x="5794" y="1368"/>
                    <a:pt x="5784" y="1328"/>
                  </a:cubicBezTo>
                  <a:cubicBezTo>
                    <a:pt x="5770" y="1284"/>
                    <a:pt x="5753" y="1243"/>
                    <a:pt x="5720" y="1209"/>
                  </a:cubicBezTo>
                  <a:cubicBezTo>
                    <a:pt x="5709" y="1199"/>
                    <a:pt x="5699" y="1192"/>
                    <a:pt x="5689" y="1182"/>
                  </a:cubicBezTo>
                  <a:cubicBezTo>
                    <a:pt x="5679" y="1168"/>
                    <a:pt x="5668" y="1154"/>
                    <a:pt x="5659" y="1141"/>
                  </a:cubicBezTo>
                  <a:cubicBezTo>
                    <a:pt x="5635" y="1114"/>
                    <a:pt x="5607" y="1084"/>
                    <a:pt x="5581" y="1057"/>
                  </a:cubicBezTo>
                  <a:cubicBezTo>
                    <a:pt x="5529" y="1009"/>
                    <a:pt x="5476" y="965"/>
                    <a:pt x="5418" y="921"/>
                  </a:cubicBezTo>
                  <a:cubicBezTo>
                    <a:pt x="5343" y="867"/>
                    <a:pt x="5269" y="820"/>
                    <a:pt x="5191" y="772"/>
                  </a:cubicBezTo>
                  <a:cubicBezTo>
                    <a:pt x="5100" y="728"/>
                    <a:pt x="5012" y="687"/>
                    <a:pt x="4920" y="651"/>
                  </a:cubicBezTo>
                  <a:cubicBezTo>
                    <a:pt x="4826" y="616"/>
                    <a:pt x="4731" y="586"/>
                    <a:pt x="4636" y="559"/>
                  </a:cubicBezTo>
                  <a:cubicBezTo>
                    <a:pt x="4046" y="423"/>
                    <a:pt x="3447" y="318"/>
                    <a:pt x="2852" y="237"/>
                  </a:cubicBezTo>
                  <a:cubicBezTo>
                    <a:pt x="2713" y="217"/>
                    <a:pt x="2574" y="196"/>
                    <a:pt x="2435" y="179"/>
                  </a:cubicBezTo>
                  <a:cubicBezTo>
                    <a:pt x="2415" y="176"/>
                    <a:pt x="2391" y="173"/>
                    <a:pt x="2374" y="169"/>
                  </a:cubicBezTo>
                  <a:cubicBezTo>
                    <a:pt x="2333" y="166"/>
                    <a:pt x="2296" y="159"/>
                    <a:pt x="2258" y="156"/>
                  </a:cubicBezTo>
                  <a:cubicBezTo>
                    <a:pt x="2228" y="152"/>
                    <a:pt x="2198" y="146"/>
                    <a:pt x="2167" y="143"/>
                  </a:cubicBezTo>
                  <a:lnTo>
                    <a:pt x="2147" y="143"/>
                  </a:lnTo>
                  <a:cubicBezTo>
                    <a:pt x="1433" y="61"/>
                    <a:pt x="718" y="27"/>
                    <a:pt x="0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" name="Google Shape;1554;p62">
              <a:extLst>
                <a:ext uri="{FF2B5EF4-FFF2-40B4-BE49-F238E27FC236}">
                  <a16:creationId xmlns:a16="http://schemas.microsoft.com/office/drawing/2014/main" id="{2BDA6B1C-BBF1-2BBB-C928-44EFA63FD9D9}"/>
                </a:ext>
              </a:extLst>
            </p:cNvPr>
            <p:cNvSpPr/>
            <p:nvPr/>
          </p:nvSpPr>
          <p:spPr>
            <a:xfrm>
              <a:off x="-4742647" y="1668479"/>
              <a:ext cx="87313" cy="86562"/>
            </a:xfrm>
            <a:custGeom>
              <a:avLst/>
              <a:gdLst/>
              <a:ahLst/>
              <a:cxnLst/>
              <a:rect l="l" t="t" r="r" b="b"/>
              <a:pathLst>
                <a:path w="698" h="692" extrusionOk="0">
                  <a:moveTo>
                    <a:pt x="340" y="0"/>
                  </a:moveTo>
                  <a:cubicBezTo>
                    <a:pt x="159" y="0"/>
                    <a:pt x="7" y="160"/>
                    <a:pt x="4" y="342"/>
                  </a:cubicBezTo>
                  <a:cubicBezTo>
                    <a:pt x="0" y="532"/>
                    <a:pt x="156" y="687"/>
                    <a:pt x="346" y="691"/>
                  </a:cubicBezTo>
                  <a:cubicBezTo>
                    <a:pt x="349" y="691"/>
                    <a:pt x="353" y="691"/>
                    <a:pt x="357" y="691"/>
                  </a:cubicBezTo>
                  <a:cubicBezTo>
                    <a:pt x="538" y="691"/>
                    <a:pt x="694" y="532"/>
                    <a:pt x="694" y="349"/>
                  </a:cubicBezTo>
                  <a:cubicBezTo>
                    <a:pt x="698" y="159"/>
                    <a:pt x="542" y="4"/>
                    <a:pt x="352" y="0"/>
                  </a:cubicBezTo>
                  <a:cubicBezTo>
                    <a:pt x="348" y="0"/>
                    <a:pt x="344" y="0"/>
                    <a:pt x="340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" name="Google Shape;1555;p62">
              <a:extLst>
                <a:ext uri="{FF2B5EF4-FFF2-40B4-BE49-F238E27FC236}">
                  <a16:creationId xmlns:a16="http://schemas.microsoft.com/office/drawing/2014/main" id="{DE5F3311-8B51-181E-7DED-437B44668271}"/>
                </a:ext>
              </a:extLst>
            </p:cNvPr>
            <p:cNvSpPr/>
            <p:nvPr/>
          </p:nvSpPr>
          <p:spPr>
            <a:xfrm>
              <a:off x="-4616555" y="1656970"/>
              <a:ext cx="87563" cy="86938"/>
            </a:xfrm>
            <a:custGeom>
              <a:avLst/>
              <a:gdLst/>
              <a:ahLst/>
              <a:cxnLst/>
              <a:rect l="l" t="t" r="r" b="b"/>
              <a:pathLst>
                <a:path w="700" h="695" extrusionOk="0">
                  <a:moveTo>
                    <a:pt x="351" y="1"/>
                  </a:moveTo>
                  <a:cubicBezTo>
                    <a:pt x="164" y="1"/>
                    <a:pt x="8" y="159"/>
                    <a:pt x="5" y="343"/>
                  </a:cubicBezTo>
                  <a:cubicBezTo>
                    <a:pt x="1" y="532"/>
                    <a:pt x="160" y="688"/>
                    <a:pt x="346" y="695"/>
                  </a:cubicBezTo>
                  <a:cubicBezTo>
                    <a:pt x="348" y="695"/>
                    <a:pt x="350" y="695"/>
                    <a:pt x="352" y="695"/>
                  </a:cubicBezTo>
                  <a:cubicBezTo>
                    <a:pt x="537" y="695"/>
                    <a:pt x="696" y="538"/>
                    <a:pt x="696" y="352"/>
                  </a:cubicBezTo>
                  <a:cubicBezTo>
                    <a:pt x="699" y="163"/>
                    <a:pt x="543" y="7"/>
                    <a:pt x="357" y="1"/>
                  </a:cubicBezTo>
                  <a:cubicBezTo>
                    <a:pt x="355" y="1"/>
                    <a:pt x="353" y="1"/>
                    <a:pt x="351" y="1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" name="Google Shape;1556;p62">
              <a:extLst>
                <a:ext uri="{FF2B5EF4-FFF2-40B4-BE49-F238E27FC236}">
                  <a16:creationId xmlns:a16="http://schemas.microsoft.com/office/drawing/2014/main" id="{07CFDD1C-F894-D0C4-29A2-5404CC4515BD}"/>
                </a:ext>
              </a:extLst>
            </p:cNvPr>
            <p:cNvSpPr/>
            <p:nvPr/>
          </p:nvSpPr>
          <p:spPr>
            <a:xfrm>
              <a:off x="-2857776" y="1639583"/>
              <a:ext cx="86938" cy="86562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2" y="0"/>
                  </a:moveTo>
                  <a:cubicBezTo>
                    <a:pt x="157" y="0"/>
                    <a:pt x="4" y="160"/>
                    <a:pt x="0" y="343"/>
                  </a:cubicBezTo>
                  <a:cubicBezTo>
                    <a:pt x="0" y="532"/>
                    <a:pt x="156" y="685"/>
                    <a:pt x="342" y="691"/>
                  </a:cubicBezTo>
                  <a:cubicBezTo>
                    <a:pt x="346" y="692"/>
                    <a:pt x="350" y="692"/>
                    <a:pt x="355" y="692"/>
                  </a:cubicBezTo>
                  <a:cubicBezTo>
                    <a:pt x="539" y="692"/>
                    <a:pt x="691" y="532"/>
                    <a:pt x="695" y="349"/>
                  </a:cubicBezTo>
                  <a:cubicBezTo>
                    <a:pt x="695" y="160"/>
                    <a:pt x="539" y="4"/>
                    <a:pt x="353" y="1"/>
                  </a:cubicBezTo>
                  <a:cubicBezTo>
                    <a:pt x="349" y="1"/>
                    <a:pt x="345" y="0"/>
                    <a:pt x="342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" name="Google Shape;1557;p62">
              <a:extLst>
                <a:ext uri="{FF2B5EF4-FFF2-40B4-BE49-F238E27FC236}">
                  <a16:creationId xmlns:a16="http://schemas.microsoft.com/office/drawing/2014/main" id="{4950338C-66BA-C0BC-7CCD-F71114322807}"/>
                </a:ext>
              </a:extLst>
            </p:cNvPr>
            <p:cNvSpPr/>
            <p:nvPr/>
          </p:nvSpPr>
          <p:spPr>
            <a:xfrm>
              <a:off x="-5892733" y="1158482"/>
              <a:ext cx="4462085" cy="858242"/>
            </a:xfrm>
            <a:custGeom>
              <a:avLst/>
              <a:gdLst/>
              <a:ahLst/>
              <a:cxnLst/>
              <a:rect l="l" t="t" r="r" b="b"/>
              <a:pathLst>
                <a:path w="35671" h="6861" extrusionOk="0">
                  <a:moveTo>
                    <a:pt x="19704" y="0"/>
                  </a:moveTo>
                  <a:cubicBezTo>
                    <a:pt x="19220" y="0"/>
                    <a:pt x="18735" y="4"/>
                    <a:pt x="18252" y="10"/>
                  </a:cubicBezTo>
                  <a:cubicBezTo>
                    <a:pt x="17460" y="17"/>
                    <a:pt x="16664" y="17"/>
                    <a:pt x="15871" y="44"/>
                  </a:cubicBezTo>
                  <a:cubicBezTo>
                    <a:pt x="15069" y="71"/>
                    <a:pt x="14270" y="119"/>
                    <a:pt x="13467" y="163"/>
                  </a:cubicBezTo>
                  <a:cubicBezTo>
                    <a:pt x="12719" y="203"/>
                    <a:pt x="11971" y="224"/>
                    <a:pt x="11223" y="278"/>
                  </a:cubicBezTo>
                  <a:cubicBezTo>
                    <a:pt x="10830" y="312"/>
                    <a:pt x="10434" y="342"/>
                    <a:pt x="10040" y="393"/>
                  </a:cubicBezTo>
                  <a:cubicBezTo>
                    <a:pt x="9638" y="444"/>
                    <a:pt x="9242" y="511"/>
                    <a:pt x="8846" y="593"/>
                  </a:cubicBezTo>
                  <a:cubicBezTo>
                    <a:pt x="8104" y="745"/>
                    <a:pt x="7385" y="987"/>
                    <a:pt x="6664" y="1206"/>
                  </a:cubicBezTo>
                  <a:lnTo>
                    <a:pt x="6664" y="1206"/>
                  </a:lnTo>
                  <a:cubicBezTo>
                    <a:pt x="6664" y="1206"/>
                    <a:pt x="6664" y="1206"/>
                    <a:pt x="6665" y="1205"/>
                  </a:cubicBezTo>
                  <a:lnTo>
                    <a:pt x="6665" y="1205"/>
                  </a:lnTo>
                  <a:cubicBezTo>
                    <a:pt x="6664" y="1206"/>
                    <a:pt x="6664" y="1206"/>
                    <a:pt x="6664" y="1206"/>
                  </a:cubicBezTo>
                  <a:lnTo>
                    <a:pt x="6664" y="1206"/>
                  </a:lnTo>
                  <a:cubicBezTo>
                    <a:pt x="6661" y="1207"/>
                    <a:pt x="6658" y="1208"/>
                    <a:pt x="6655" y="1209"/>
                  </a:cubicBezTo>
                  <a:lnTo>
                    <a:pt x="6655" y="1210"/>
                  </a:lnTo>
                  <a:lnTo>
                    <a:pt x="6655" y="1210"/>
                  </a:lnTo>
                  <a:cubicBezTo>
                    <a:pt x="6654" y="1211"/>
                    <a:pt x="6653" y="1212"/>
                    <a:pt x="6652" y="1213"/>
                  </a:cubicBezTo>
                  <a:cubicBezTo>
                    <a:pt x="6644" y="1213"/>
                    <a:pt x="6638" y="1216"/>
                    <a:pt x="6631" y="1216"/>
                  </a:cubicBezTo>
                  <a:cubicBezTo>
                    <a:pt x="6618" y="1219"/>
                    <a:pt x="6604" y="1223"/>
                    <a:pt x="6594" y="1229"/>
                  </a:cubicBezTo>
                  <a:cubicBezTo>
                    <a:pt x="6543" y="1243"/>
                    <a:pt x="6489" y="1253"/>
                    <a:pt x="6438" y="1274"/>
                  </a:cubicBezTo>
                  <a:cubicBezTo>
                    <a:pt x="6408" y="1284"/>
                    <a:pt x="6377" y="1294"/>
                    <a:pt x="6350" y="1301"/>
                  </a:cubicBezTo>
                  <a:cubicBezTo>
                    <a:pt x="6340" y="1304"/>
                    <a:pt x="6333" y="1304"/>
                    <a:pt x="6323" y="1307"/>
                  </a:cubicBezTo>
                  <a:cubicBezTo>
                    <a:pt x="5941" y="1422"/>
                    <a:pt x="5558" y="1538"/>
                    <a:pt x="5175" y="1660"/>
                  </a:cubicBezTo>
                  <a:cubicBezTo>
                    <a:pt x="4826" y="1774"/>
                    <a:pt x="4474" y="1900"/>
                    <a:pt x="4145" y="2062"/>
                  </a:cubicBezTo>
                  <a:cubicBezTo>
                    <a:pt x="3966" y="2151"/>
                    <a:pt x="3790" y="2238"/>
                    <a:pt x="3620" y="2346"/>
                  </a:cubicBezTo>
                  <a:cubicBezTo>
                    <a:pt x="3448" y="2455"/>
                    <a:pt x="3282" y="2567"/>
                    <a:pt x="3120" y="2692"/>
                  </a:cubicBezTo>
                  <a:cubicBezTo>
                    <a:pt x="2812" y="2926"/>
                    <a:pt x="2514" y="3170"/>
                    <a:pt x="2206" y="3407"/>
                  </a:cubicBezTo>
                  <a:cubicBezTo>
                    <a:pt x="1901" y="3647"/>
                    <a:pt x="1596" y="3881"/>
                    <a:pt x="1312" y="4145"/>
                  </a:cubicBezTo>
                  <a:cubicBezTo>
                    <a:pt x="1034" y="4406"/>
                    <a:pt x="831" y="4720"/>
                    <a:pt x="618" y="5039"/>
                  </a:cubicBezTo>
                  <a:cubicBezTo>
                    <a:pt x="519" y="5184"/>
                    <a:pt x="414" y="5330"/>
                    <a:pt x="319" y="5483"/>
                  </a:cubicBezTo>
                  <a:cubicBezTo>
                    <a:pt x="221" y="5638"/>
                    <a:pt x="130" y="5800"/>
                    <a:pt x="41" y="5963"/>
                  </a:cubicBezTo>
                  <a:cubicBezTo>
                    <a:pt x="28" y="5990"/>
                    <a:pt x="15" y="6021"/>
                    <a:pt x="1" y="6048"/>
                  </a:cubicBezTo>
                  <a:cubicBezTo>
                    <a:pt x="106" y="6295"/>
                    <a:pt x="218" y="6539"/>
                    <a:pt x="333" y="6775"/>
                  </a:cubicBezTo>
                  <a:cubicBezTo>
                    <a:pt x="346" y="6806"/>
                    <a:pt x="367" y="6830"/>
                    <a:pt x="380" y="6861"/>
                  </a:cubicBezTo>
                  <a:cubicBezTo>
                    <a:pt x="492" y="6597"/>
                    <a:pt x="621" y="6342"/>
                    <a:pt x="760" y="6092"/>
                  </a:cubicBezTo>
                  <a:cubicBezTo>
                    <a:pt x="871" y="5895"/>
                    <a:pt x="996" y="5709"/>
                    <a:pt x="1126" y="5520"/>
                  </a:cubicBezTo>
                  <a:cubicBezTo>
                    <a:pt x="1251" y="5337"/>
                    <a:pt x="1376" y="5147"/>
                    <a:pt x="1504" y="4964"/>
                  </a:cubicBezTo>
                  <a:cubicBezTo>
                    <a:pt x="1559" y="4897"/>
                    <a:pt x="1616" y="4829"/>
                    <a:pt x="1674" y="4764"/>
                  </a:cubicBezTo>
                  <a:cubicBezTo>
                    <a:pt x="1846" y="4589"/>
                    <a:pt x="2029" y="4429"/>
                    <a:pt x="2219" y="4273"/>
                  </a:cubicBezTo>
                  <a:cubicBezTo>
                    <a:pt x="2517" y="4040"/>
                    <a:pt x="2818" y="3809"/>
                    <a:pt x="3113" y="3576"/>
                  </a:cubicBezTo>
                  <a:cubicBezTo>
                    <a:pt x="3272" y="3448"/>
                    <a:pt x="3431" y="3322"/>
                    <a:pt x="3594" y="3200"/>
                  </a:cubicBezTo>
                  <a:cubicBezTo>
                    <a:pt x="3736" y="3092"/>
                    <a:pt x="3885" y="2993"/>
                    <a:pt x="4037" y="2899"/>
                  </a:cubicBezTo>
                  <a:cubicBezTo>
                    <a:pt x="4183" y="2818"/>
                    <a:pt x="4328" y="2743"/>
                    <a:pt x="4478" y="2668"/>
                  </a:cubicBezTo>
                  <a:cubicBezTo>
                    <a:pt x="4758" y="2546"/>
                    <a:pt x="5043" y="2435"/>
                    <a:pt x="5331" y="2337"/>
                  </a:cubicBezTo>
                  <a:cubicBezTo>
                    <a:pt x="5602" y="2242"/>
                    <a:pt x="5880" y="2160"/>
                    <a:pt x="6157" y="2079"/>
                  </a:cubicBezTo>
                  <a:cubicBezTo>
                    <a:pt x="6266" y="2046"/>
                    <a:pt x="6377" y="2012"/>
                    <a:pt x="6485" y="1981"/>
                  </a:cubicBezTo>
                  <a:cubicBezTo>
                    <a:pt x="6499" y="1978"/>
                    <a:pt x="6513" y="1974"/>
                    <a:pt x="6530" y="1968"/>
                  </a:cubicBezTo>
                  <a:cubicBezTo>
                    <a:pt x="6540" y="1965"/>
                    <a:pt x="6550" y="1960"/>
                    <a:pt x="6560" y="1957"/>
                  </a:cubicBezTo>
                  <a:lnTo>
                    <a:pt x="6566" y="1957"/>
                  </a:lnTo>
                  <a:lnTo>
                    <a:pt x="6570" y="1954"/>
                  </a:lnTo>
                  <a:cubicBezTo>
                    <a:pt x="6591" y="1951"/>
                    <a:pt x="6611" y="1944"/>
                    <a:pt x="6635" y="1937"/>
                  </a:cubicBezTo>
                  <a:cubicBezTo>
                    <a:pt x="6648" y="1934"/>
                    <a:pt x="6665" y="1930"/>
                    <a:pt x="6678" y="1924"/>
                  </a:cubicBezTo>
                  <a:cubicBezTo>
                    <a:pt x="6722" y="1913"/>
                    <a:pt x="6763" y="1900"/>
                    <a:pt x="6804" y="1886"/>
                  </a:cubicBezTo>
                  <a:cubicBezTo>
                    <a:pt x="6807" y="1886"/>
                    <a:pt x="6814" y="1883"/>
                    <a:pt x="6817" y="1883"/>
                  </a:cubicBezTo>
                  <a:cubicBezTo>
                    <a:pt x="6827" y="1879"/>
                    <a:pt x="6838" y="1876"/>
                    <a:pt x="6848" y="1873"/>
                  </a:cubicBezTo>
                  <a:lnTo>
                    <a:pt x="6855" y="1873"/>
                  </a:lnTo>
                  <a:cubicBezTo>
                    <a:pt x="6858" y="1873"/>
                    <a:pt x="6861" y="1869"/>
                    <a:pt x="6865" y="1869"/>
                  </a:cubicBezTo>
                  <a:cubicBezTo>
                    <a:pt x="6963" y="1839"/>
                    <a:pt x="7064" y="1808"/>
                    <a:pt x="7163" y="1778"/>
                  </a:cubicBezTo>
                  <a:cubicBezTo>
                    <a:pt x="7515" y="1673"/>
                    <a:pt x="7867" y="1558"/>
                    <a:pt x="8219" y="1453"/>
                  </a:cubicBezTo>
                  <a:cubicBezTo>
                    <a:pt x="8696" y="1327"/>
                    <a:pt x="9177" y="1226"/>
                    <a:pt x="9662" y="1145"/>
                  </a:cubicBezTo>
                  <a:cubicBezTo>
                    <a:pt x="9997" y="1094"/>
                    <a:pt x="10329" y="1046"/>
                    <a:pt x="10667" y="1019"/>
                  </a:cubicBezTo>
                  <a:cubicBezTo>
                    <a:pt x="11020" y="989"/>
                    <a:pt x="11375" y="962"/>
                    <a:pt x="11731" y="941"/>
                  </a:cubicBezTo>
                  <a:cubicBezTo>
                    <a:pt x="12499" y="894"/>
                    <a:pt x="13268" y="867"/>
                    <a:pt x="14036" y="823"/>
                  </a:cubicBezTo>
                  <a:cubicBezTo>
                    <a:pt x="14808" y="782"/>
                    <a:pt x="15580" y="741"/>
                    <a:pt x="16356" y="721"/>
                  </a:cubicBezTo>
                  <a:lnTo>
                    <a:pt x="16349" y="721"/>
                  </a:lnTo>
                  <a:cubicBezTo>
                    <a:pt x="17389" y="706"/>
                    <a:pt x="18431" y="688"/>
                    <a:pt x="19474" y="688"/>
                  </a:cubicBezTo>
                  <a:cubicBezTo>
                    <a:pt x="19806" y="688"/>
                    <a:pt x="20138" y="690"/>
                    <a:pt x="20470" y="694"/>
                  </a:cubicBezTo>
                  <a:cubicBezTo>
                    <a:pt x="22038" y="715"/>
                    <a:pt x="23605" y="776"/>
                    <a:pt x="25167" y="945"/>
                  </a:cubicBezTo>
                  <a:cubicBezTo>
                    <a:pt x="25315" y="965"/>
                    <a:pt x="25468" y="985"/>
                    <a:pt x="25617" y="1002"/>
                  </a:cubicBezTo>
                  <a:cubicBezTo>
                    <a:pt x="26382" y="1107"/>
                    <a:pt x="27151" y="1199"/>
                    <a:pt x="27916" y="1304"/>
                  </a:cubicBezTo>
                  <a:cubicBezTo>
                    <a:pt x="28309" y="1355"/>
                    <a:pt x="28698" y="1405"/>
                    <a:pt x="29088" y="1457"/>
                  </a:cubicBezTo>
                  <a:cubicBezTo>
                    <a:pt x="29264" y="1480"/>
                    <a:pt x="29440" y="1507"/>
                    <a:pt x="29613" y="1538"/>
                  </a:cubicBezTo>
                  <a:cubicBezTo>
                    <a:pt x="29802" y="1574"/>
                    <a:pt x="29985" y="1615"/>
                    <a:pt x="30168" y="1660"/>
                  </a:cubicBezTo>
                  <a:cubicBezTo>
                    <a:pt x="30815" y="1859"/>
                    <a:pt x="31451" y="2086"/>
                    <a:pt x="32081" y="2333"/>
                  </a:cubicBezTo>
                  <a:cubicBezTo>
                    <a:pt x="32277" y="2418"/>
                    <a:pt x="32477" y="2496"/>
                    <a:pt x="32667" y="2590"/>
                  </a:cubicBezTo>
                  <a:cubicBezTo>
                    <a:pt x="32853" y="2682"/>
                    <a:pt x="33032" y="2777"/>
                    <a:pt x="33215" y="2875"/>
                  </a:cubicBezTo>
                  <a:cubicBezTo>
                    <a:pt x="33378" y="2980"/>
                    <a:pt x="33537" y="3082"/>
                    <a:pt x="33696" y="3193"/>
                  </a:cubicBezTo>
                  <a:cubicBezTo>
                    <a:pt x="33811" y="3285"/>
                    <a:pt x="33926" y="3376"/>
                    <a:pt x="34042" y="3474"/>
                  </a:cubicBezTo>
                  <a:cubicBezTo>
                    <a:pt x="34140" y="3556"/>
                    <a:pt x="34231" y="3647"/>
                    <a:pt x="34326" y="3732"/>
                  </a:cubicBezTo>
                  <a:cubicBezTo>
                    <a:pt x="34542" y="3956"/>
                    <a:pt x="34749" y="4179"/>
                    <a:pt x="34953" y="4412"/>
                  </a:cubicBezTo>
                  <a:cubicBezTo>
                    <a:pt x="35131" y="4646"/>
                    <a:pt x="35298" y="4886"/>
                    <a:pt x="35456" y="5137"/>
                  </a:cubicBezTo>
                  <a:cubicBezTo>
                    <a:pt x="35461" y="5137"/>
                    <a:pt x="35461" y="5140"/>
                    <a:pt x="35461" y="5144"/>
                  </a:cubicBezTo>
                  <a:cubicBezTo>
                    <a:pt x="35497" y="4958"/>
                    <a:pt x="35535" y="4771"/>
                    <a:pt x="35578" y="4589"/>
                  </a:cubicBezTo>
                  <a:cubicBezTo>
                    <a:pt x="35606" y="4463"/>
                    <a:pt x="35639" y="4337"/>
                    <a:pt x="35670" y="4212"/>
                  </a:cubicBezTo>
                  <a:cubicBezTo>
                    <a:pt x="35599" y="4118"/>
                    <a:pt x="35531" y="4026"/>
                    <a:pt x="35456" y="3938"/>
                  </a:cubicBezTo>
                  <a:cubicBezTo>
                    <a:pt x="35253" y="3704"/>
                    <a:pt x="35044" y="3478"/>
                    <a:pt x="34827" y="3257"/>
                  </a:cubicBezTo>
                  <a:cubicBezTo>
                    <a:pt x="34617" y="3041"/>
                    <a:pt x="34380" y="2851"/>
                    <a:pt x="34143" y="2668"/>
                  </a:cubicBezTo>
                  <a:cubicBezTo>
                    <a:pt x="33510" y="2177"/>
                    <a:pt x="32762" y="1859"/>
                    <a:pt x="32020" y="1568"/>
                  </a:cubicBezTo>
                  <a:cubicBezTo>
                    <a:pt x="31682" y="1436"/>
                    <a:pt x="31336" y="1318"/>
                    <a:pt x="30991" y="1199"/>
                  </a:cubicBezTo>
                  <a:cubicBezTo>
                    <a:pt x="30791" y="1127"/>
                    <a:pt x="30588" y="1063"/>
                    <a:pt x="30388" y="1002"/>
                  </a:cubicBezTo>
                  <a:cubicBezTo>
                    <a:pt x="30199" y="945"/>
                    <a:pt x="29999" y="908"/>
                    <a:pt x="29805" y="871"/>
                  </a:cubicBezTo>
                  <a:cubicBezTo>
                    <a:pt x="29422" y="799"/>
                    <a:pt x="29041" y="752"/>
                    <a:pt x="28655" y="705"/>
                  </a:cubicBezTo>
                  <a:cubicBezTo>
                    <a:pt x="28289" y="660"/>
                    <a:pt x="27926" y="607"/>
                    <a:pt x="27564" y="559"/>
                  </a:cubicBezTo>
                  <a:cubicBezTo>
                    <a:pt x="27188" y="508"/>
                    <a:pt x="26809" y="464"/>
                    <a:pt x="26433" y="413"/>
                  </a:cubicBezTo>
                  <a:cubicBezTo>
                    <a:pt x="26034" y="363"/>
                    <a:pt x="25631" y="302"/>
                    <a:pt x="25231" y="258"/>
                  </a:cubicBezTo>
                  <a:cubicBezTo>
                    <a:pt x="23660" y="85"/>
                    <a:pt x="22078" y="24"/>
                    <a:pt x="20500" y="4"/>
                  </a:cubicBezTo>
                  <a:cubicBezTo>
                    <a:pt x="20235" y="1"/>
                    <a:pt x="19970" y="0"/>
                    <a:pt x="19704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" name="Google Shape;1558;p62">
              <a:extLst>
                <a:ext uri="{FF2B5EF4-FFF2-40B4-BE49-F238E27FC236}">
                  <a16:creationId xmlns:a16="http://schemas.microsoft.com/office/drawing/2014/main" id="{82D2A4A4-BADE-BF66-23F8-F5494DD59AA0}"/>
                </a:ext>
              </a:extLst>
            </p:cNvPr>
            <p:cNvSpPr/>
            <p:nvPr/>
          </p:nvSpPr>
          <p:spPr>
            <a:xfrm>
              <a:off x="-1299018" y="1199136"/>
              <a:ext cx="3503" cy="7756"/>
            </a:xfrm>
            <a:custGeom>
              <a:avLst/>
              <a:gdLst/>
              <a:ahLst/>
              <a:cxnLst/>
              <a:rect l="l" t="t" r="r" b="b"/>
              <a:pathLst>
                <a:path w="28" h="62" extrusionOk="0">
                  <a:moveTo>
                    <a:pt x="27" y="0"/>
                  </a:moveTo>
                  <a:cubicBezTo>
                    <a:pt x="18" y="0"/>
                    <a:pt x="10" y="4"/>
                    <a:pt x="0" y="4"/>
                  </a:cubicBezTo>
                  <a:lnTo>
                    <a:pt x="0" y="14"/>
                  </a:lnTo>
                  <a:cubicBezTo>
                    <a:pt x="7" y="30"/>
                    <a:pt x="18" y="44"/>
                    <a:pt x="27" y="61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" name="Google Shape;1559;p62">
              <a:extLst>
                <a:ext uri="{FF2B5EF4-FFF2-40B4-BE49-F238E27FC236}">
                  <a16:creationId xmlns:a16="http://schemas.microsoft.com/office/drawing/2014/main" id="{D8092FF5-ACE1-E6EF-32E4-E357FA5107FB}"/>
                </a:ext>
              </a:extLst>
            </p:cNvPr>
            <p:cNvSpPr/>
            <p:nvPr/>
          </p:nvSpPr>
          <p:spPr>
            <a:xfrm>
              <a:off x="-6011694" y="401930"/>
              <a:ext cx="4614445" cy="845608"/>
            </a:xfrm>
            <a:custGeom>
              <a:avLst/>
              <a:gdLst/>
              <a:ahLst/>
              <a:cxnLst/>
              <a:rect l="l" t="t" r="r" b="b"/>
              <a:pathLst>
                <a:path w="36889" h="6760" extrusionOk="0">
                  <a:moveTo>
                    <a:pt x="24556" y="319"/>
                  </a:moveTo>
                  <a:cubicBezTo>
                    <a:pt x="24558" y="319"/>
                    <a:pt x="24559" y="319"/>
                    <a:pt x="24560" y="319"/>
                  </a:cubicBezTo>
                  <a:lnTo>
                    <a:pt x="24560" y="319"/>
                  </a:lnTo>
                  <a:cubicBezTo>
                    <a:pt x="24559" y="319"/>
                    <a:pt x="24558" y="319"/>
                    <a:pt x="24556" y="319"/>
                  </a:cubicBezTo>
                  <a:close/>
                  <a:moveTo>
                    <a:pt x="3742" y="3495"/>
                  </a:moveTo>
                  <a:cubicBezTo>
                    <a:pt x="3741" y="3496"/>
                    <a:pt x="3739" y="3497"/>
                    <a:pt x="3737" y="3497"/>
                  </a:cubicBezTo>
                  <a:lnTo>
                    <a:pt x="3737" y="3497"/>
                  </a:lnTo>
                  <a:cubicBezTo>
                    <a:pt x="3739" y="3497"/>
                    <a:pt x="3741" y="3496"/>
                    <a:pt x="3742" y="3495"/>
                  </a:cubicBezTo>
                  <a:close/>
                  <a:moveTo>
                    <a:pt x="2815" y="4041"/>
                  </a:moveTo>
                  <a:lnTo>
                    <a:pt x="2815" y="4041"/>
                  </a:lnTo>
                  <a:cubicBezTo>
                    <a:pt x="2813" y="4042"/>
                    <a:pt x="2812" y="4043"/>
                    <a:pt x="2811" y="4043"/>
                  </a:cubicBezTo>
                  <a:cubicBezTo>
                    <a:pt x="2813" y="4043"/>
                    <a:pt x="2814" y="4043"/>
                    <a:pt x="2815" y="4041"/>
                  </a:cubicBezTo>
                  <a:close/>
                  <a:moveTo>
                    <a:pt x="17338" y="0"/>
                  </a:moveTo>
                  <a:cubicBezTo>
                    <a:pt x="16997" y="0"/>
                    <a:pt x="16656" y="5"/>
                    <a:pt x="16314" y="14"/>
                  </a:cubicBezTo>
                  <a:cubicBezTo>
                    <a:pt x="16115" y="21"/>
                    <a:pt x="15919" y="35"/>
                    <a:pt x="15722" y="41"/>
                  </a:cubicBezTo>
                  <a:cubicBezTo>
                    <a:pt x="15672" y="42"/>
                    <a:pt x="15621" y="42"/>
                    <a:pt x="15571" y="42"/>
                  </a:cubicBezTo>
                  <a:cubicBezTo>
                    <a:pt x="15450" y="42"/>
                    <a:pt x="15329" y="40"/>
                    <a:pt x="15208" y="38"/>
                  </a:cubicBezTo>
                  <a:cubicBezTo>
                    <a:pt x="15180" y="38"/>
                    <a:pt x="15153" y="37"/>
                    <a:pt x="15126" y="37"/>
                  </a:cubicBezTo>
                  <a:cubicBezTo>
                    <a:pt x="14764" y="37"/>
                    <a:pt x="14398" y="57"/>
                    <a:pt x="14036" y="92"/>
                  </a:cubicBezTo>
                  <a:cubicBezTo>
                    <a:pt x="13626" y="133"/>
                    <a:pt x="13217" y="177"/>
                    <a:pt x="12810" y="227"/>
                  </a:cubicBezTo>
                  <a:cubicBezTo>
                    <a:pt x="12390" y="278"/>
                    <a:pt x="11974" y="319"/>
                    <a:pt x="11554" y="356"/>
                  </a:cubicBezTo>
                  <a:lnTo>
                    <a:pt x="11557" y="356"/>
                  </a:lnTo>
                  <a:cubicBezTo>
                    <a:pt x="11364" y="373"/>
                    <a:pt x="11171" y="386"/>
                    <a:pt x="10978" y="407"/>
                  </a:cubicBezTo>
                  <a:cubicBezTo>
                    <a:pt x="10799" y="424"/>
                    <a:pt x="10619" y="458"/>
                    <a:pt x="10443" y="485"/>
                  </a:cubicBezTo>
                  <a:cubicBezTo>
                    <a:pt x="10108" y="542"/>
                    <a:pt x="9783" y="641"/>
                    <a:pt x="9451" y="715"/>
                  </a:cubicBezTo>
                  <a:cubicBezTo>
                    <a:pt x="8869" y="841"/>
                    <a:pt x="8276" y="918"/>
                    <a:pt x="7697" y="1050"/>
                  </a:cubicBezTo>
                  <a:cubicBezTo>
                    <a:pt x="7420" y="1118"/>
                    <a:pt x="7145" y="1227"/>
                    <a:pt x="6881" y="1328"/>
                  </a:cubicBezTo>
                  <a:cubicBezTo>
                    <a:pt x="6600" y="1436"/>
                    <a:pt x="6323" y="1545"/>
                    <a:pt x="6045" y="1660"/>
                  </a:cubicBezTo>
                  <a:cubicBezTo>
                    <a:pt x="5652" y="1819"/>
                    <a:pt x="5259" y="1985"/>
                    <a:pt x="4876" y="2168"/>
                  </a:cubicBezTo>
                  <a:cubicBezTo>
                    <a:pt x="4510" y="2340"/>
                    <a:pt x="4149" y="2527"/>
                    <a:pt x="3783" y="2703"/>
                  </a:cubicBezTo>
                  <a:cubicBezTo>
                    <a:pt x="3410" y="2885"/>
                    <a:pt x="3048" y="3076"/>
                    <a:pt x="2696" y="3292"/>
                  </a:cubicBezTo>
                  <a:cubicBezTo>
                    <a:pt x="2347" y="3509"/>
                    <a:pt x="2016" y="3756"/>
                    <a:pt x="1683" y="3996"/>
                  </a:cubicBezTo>
                  <a:cubicBezTo>
                    <a:pt x="1348" y="4243"/>
                    <a:pt x="1010" y="4494"/>
                    <a:pt x="708" y="4785"/>
                  </a:cubicBezTo>
                  <a:cubicBezTo>
                    <a:pt x="556" y="4928"/>
                    <a:pt x="400" y="5070"/>
                    <a:pt x="264" y="5225"/>
                  </a:cubicBezTo>
                  <a:cubicBezTo>
                    <a:pt x="258" y="5232"/>
                    <a:pt x="255" y="5239"/>
                    <a:pt x="248" y="5249"/>
                  </a:cubicBezTo>
                  <a:cubicBezTo>
                    <a:pt x="220" y="5276"/>
                    <a:pt x="200" y="5310"/>
                    <a:pt x="173" y="5340"/>
                  </a:cubicBezTo>
                  <a:cubicBezTo>
                    <a:pt x="136" y="5601"/>
                    <a:pt x="102" y="5862"/>
                    <a:pt x="65" y="6126"/>
                  </a:cubicBezTo>
                  <a:cubicBezTo>
                    <a:pt x="38" y="6336"/>
                    <a:pt x="17" y="6550"/>
                    <a:pt x="0" y="6759"/>
                  </a:cubicBezTo>
                  <a:cubicBezTo>
                    <a:pt x="81" y="6637"/>
                    <a:pt x="163" y="6516"/>
                    <a:pt x="248" y="6394"/>
                  </a:cubicBezTo>
                  <a:cubicBezTo>
                    <a:pt x="373" y="6211"/>
                    <a:pt x="502" y="6028"/>
                    <a:pt x="637" y="5852"/>
                  </a:cubicBezTo>
                  <a:cubicBezTo>
                    <a:pt x="728" y="5744"/>
                    <a:pt x="823" y="5639"/>
                    <a:pt x="925" y="5537"/>
                  </a:cubicBezTo>
                  <a:cubicBezTo>
                    <a:pt x="1016" y="5439"/>
                    <a:pt x="1114" y="5351"/>
                    <a:pt x="1213" y="5256"/>
                  </a:cubicBezTo>
                  <a:cubicBezTo>
                    <a:pt x="1463" y="5036"/>
                    <a:pt x="1721" y="4826"/>
                    <a:pt x="1991" y="4629"/>
                  </a:cubicBezTo>
                  <a:cubicBezTo>
                    <a:pt x="2266" y="4429"/>
                    <a:pt x="2540" y="4234"/>
                    <a:pt x="2818" y="4037"/>
                  </a:cubicBezTo>
                  <a:lnTo>
                    <a:pt x="2818" y="4037"/>
                  </a:lnTo>
                  <a:cubicBezTo>
                    <a:pt x="2816" y="4038"/>
                    <a:pt x="2815" y="4040"/>
                    <a:pt x="2815" y="4041"/>
                  </a:cubicBezTo>
                  <a:lnTo>
                    <a:pt x="2815" y="4041"/>
                  </a:lnTo>
                  <a:cubicBezTo>
                    <a:pt x="2965" y="3940"/>
                    <a:pt x="3117" y="3836"/>
                    <a:pt x="3271" y="3749"/>
                  </a:cubicBezTo>
                  <a:cubicBezTo>
                    <a:pt x="3423" y="3663"/>
                    <a:pt x="3574" y="3581"/>
                    <a:pt x="3729" y="3502"/>
                  </a:cubicBezTo>
                  <a:lnTo>
                    <a:pt x="3729" y="3502"/>
                  </a:lnTo>
                  <a:cubicBezTo>
                    <a:pt x="3729" y="3502"/>
                    <a:pt x="3729" y="3502"/>
                    <a:pt x="3729" y="3502"/>
                  </a:cubicBezTo>
                  <a:cubicBezTo>
                    <a:pt x="3738" y="3498"/>
                    <a:pt x="3749" y="3492"/>
                    <a:pt x="3763" y="3485"/>
                  </a:cubicBezTo>
                  <a:cubicBezTo>
                    <a:pt x="3763" y="3485"/>
                    <a:pt x="3766" y="3485"/>
                    <a:pt x="3766" y="3482"/>
                  </a:cubicBezTo>
                  <a:cubicBezTo>
                    <a:pt x="4047" y="3343"/>
                    <a:pt x="4332" y="3207"/>
                    <a:pt x="4616" y="3065"/>
                  </a:cubicBezTo>
                  <a:cubicBezTo>
                    <a:pt x="4941" y="2906"/>
                    <a:pt x="5262" y="2743"/>
                    <a:pt x="5591" y="2598"/>
                  </a:cubicBezTo>
                  <a:cubicBezTo>
                    <a:pt x="6215" y="2325"/>
                    <a:pt x="6854" y="2071"/>
                    <a:pt x="7495" y="1838"/>
                  </a:cubicBezTo>
                  <a:lnTo>
                    <a:pt x="7495" y="1838"/>
                  </a:lnTo>
                  <a:cubicBezTo>
                    <a:pt x="7496" y="1838"/>
                    <a:pt x="7498" y="1837"/>
                    <a:pt x="7499" y="1837"/>
                  </a:cubicBezTo>
                  <a:lnTo>
                    <a:pt x="7499" y="1837"/>
                  </a:lnTo>
                  <a:cubicBezTo>
                    <a:pt x="7498" y="1837"/>
                    <a:pt x="7497" y="1838"/>
                    <a:pt x="7495" y="1838"/>
                  </a:cubicBezTo>
                  <a:lnTo>
                    <a:pt x="7495" y="1838"/>
                  </a:lnTo>
                  <a:cubicBezTo>
                    <a:pt x="7495" y="1839"/>
                    <a:pt x="7494" y="1839"/>
                    <a:pt x="7494" y="1840"/>
                  </a:cubicBezTo>
                  <a:cubicBezTo>
                    <a:pt x="7494" y="1840"/>
                    <a:pt x="7497" y="1840"/>
                    <a:pt x="7501" y="1837"/>
                  </a:cubicBezTo>
                  <a:lnTo>
                    <a:pt x="7501" y="1837"/>
                  </a:lnTo>
                  <a:cubicBezTo>
                    <a:pt x="7500" y="1837"/>
                    <a:pt x="7500" y="1837"/>
                    <a:pt x="7499" y="1837"/>
                  </a:cubicBezTo>
                  <a:lnTo>
                    <a:pt x="7499" y="1837"/>
                  </a:lnTo>
                  <a:cubicBezTo>
                    <a:pt x="7500" y="1837"/>
                    <a:pt x="7500" y="1836"/>
                    <a:pt x="7501" y="1836"/>
                  </a:cubicBezTo>
                  <a:lnTo>
                    <a:pt x="7501" y="1836"/>
                  </a:lnTo>
                  <a:cubicBezTo>
                    <a:pt x="7501" y="1836"/>
                    <a:pt x="7501" y="1837"/>
                    <a:pt x="7501" y="1837"/>
                  </a:cubicBezTo>
                  <a:lnTo>
                    <a:pt x="7501" y="1837"/>
                  </a:lnTo>
                  <a:cubicBezTo>
                    <a:pt x="7503" y="1836"/>
                    <a:pt x="7506" y="1836"/>
                    <a:pt x="7508" y="1836"/>
                  </a:cubicBezTo>
                  <a:cubicBezTo>
                    <a:pt x="7694" y="1771"/>
                    <a:pt x="7877" y="1721"/>
                    <a:pt x="8070" y="1674"/>
                  </a:cubicBezTo>
                  <a:cubicBezTo>
                    <a:pt x="8469" y="1602"/>
                    <a:pt x="8866" y="1535"/>
                    <a:pt x="9265" y="1457"/>
                  </a:cubicBezTo>
                  <a:cubicBezTo>
                    <a:pt x="9620" y="1389"/>
                    <a:pt x="9969" y="1297"/>
                    <a:pt x="10325" y="1213"/>
                  </a:cubicBezTo>
                  <a:cubicBezTo>
                    <a:pt x="10484" y="1182"/>
                    <a:pt x="10646" y="1149"/>
                    <a:pt x="10809" y="1125"/>
                  </a:cubicBezTo>
                  <a:cubicBezTo>
                    <a:pt x="10975" y="1105"/>
                    <a:pt x="11144" y="1085"/>
                    <a:pt x="11310" y="1071"/>
                  </a:cubicBezTo>
                  <a:cubicBezTo>
                    <a:pt x="11317" y="1071"/>
                    <a:pt x="11321" y="1067"/>
                    <a:pt x="11327" y="1067"/>
                  </a:cubicBezTo>
                  <a:lnTo>
                    <a:pt x="11317" y="1067"/>
                  </a:lnTo>
                  <a:cubicBezTo>
                    <a:pt x="11801" y="1030"/>
                    <a:pt x="12288" y="989"/>
                    <a:pt x="12773" y="929"/>
                  </a:cubicBezTo>
                  <a:cubicBezTo>
                    <a:pt x="13254" y="868"/>
                    <a:pt x="13738" y="813"/>
                    <a:pt x="14219" y="769"/>
                  </a:cubicBezTo>
                  <a:cubicBezTo>
                    <a:pt x="14506" y="749"/>
                    <a:pt x="14794" y="730"/>
                    <a:pt x="15084" y="730"/>
                  </a:cubicBezTo>
                  <a:cubicBezTo>
                    <a:pt x="15138" y="730"/>
                    <a:pt x="15193" y="730"/>
                    <a:pt x="15248" y="732"/>
                  </a:cubicBezTo>
                  <a:cubicBezTo>
                    <a:pt x="15305" y="733"/>
                    <a:pt x="15362" y="734"/>
                    <a:pt x="15419" y="734"/>
                  </a:cubicBezTo>
                  <a:cubicBezTo>
                    <a:pt x="15700" y="734"/>
                    <a:pt x="15979" y="720"/>
                    <a:pt x="16264" y="712"/>
                  </a:cubicBezTo>
                  <a:cubicBezTo>
                    <a:pt x="16621" y="697"/>
                    <a:pt x="16978" y="691"/>
                    <a:pt x="17336" y="691"/>
                  </a:cubicBezTo>
                  <a:cubicBezTo>
                    <a:pt x="17717" y="691"/>
                    <a:pt x="18098" y="698"/>
                    <a:pt x="18479" y="708"/>
                  </a:cubicBezTo>
                  <a:cubicBezTo>
                    <a:pt x="19098" y="742"/>
                    <a:pt x="19718" y="783"/>
                    <a:pt x="20341" y="810"/>
                  </a:cubicBezTo>
                  <a:cubicBezTo>
                    <a:pt x="20602" y="820"/>
                    <a:pt x="20862" y="822"/>
                    <a:pt x="21122" y="822"/>
                  </a:cubicBezTo>
                  <a:cubicBezTo>
                    <a:pt x="21263" y="822"/>
                    <a:pt x="21403" y="822"/>
                    <a:pt x="21544" y="822"/>
                  </a:cubicBezTo>
                  <a:cubicBezTo>
                    <a:pt x="21731" y="822"/>
                    <a:pt x="21917" y="823"/>
                    <a:pt x="22105" y="827"/>
                  </a:cubicBezTo>
                  <a:cubicBezTo>
                    <a:pt x="22278" y="837"/>
                    <a:pt x="22447" y="850"/>
                    <a:pt x="22620" y="864"/>
                  </a:cubicBezTo>
                  <a:cubicBezTo>
                    <a:pt x="22786" y="881"/>
                    <a:pt x="22955" y="902"/>
                    <a:pt x="23120" y="918"/>
                  </a:cubicBezTo>
                  <a:cubicBezTo>
                    <a:pt x="23480" y="949"/>
                    <a:pt x="23839" y="976"/>
                    <a:pt x="24197" y="993"/>
                  </a:cubicBezTo>
                  <a:cubicBezTo>
                    <a:pt x="24563" y="1013"/>
                    <a:pt x="24925" y="1020"/>
                    <a:pt x="25288" y="1024"/>
                  </a:cubicBezTo>
                  <a:cubicBezTo>
                    <a:pt x="25650" y="1030"/>
                    <a:pt x="26009" y="1044"/>
                    <a:pt x="26368" y="1057"/>
                  </a:cubicBezTo>
                  <a:cubicBezTo>
                    <a:pt x="26365" y="1056"/>
                    <a:pt x="26362" y="1056"/>
                    <a:pt x="26360" y="1055"/>
                  </a:cubicBezTo>
                  <a:lnTo>
                    <a:pt x="26360" y="1055"/>
                  </a:lnTo>
                  <a:cubicBezTo>
                    <a:pt x="26634" y="1069"/>
                    <a:pt x="26910" y="1092"/>
                    <a:pt x="27188" y="1125"/>
                  </a:cubicBezTo>
                  <a:cubicBezTo>
                    <a:pt x="27438" y="1155"/>
                    <a:pt x="27688" y="1202"/>
                    <a:pt x="27935" y="1243"/>
                  </a:cubicBezTo>
                  <a:cubicBezTo>
                    <a:pt x="28447" y="1332"/>
                    <a:pt x="28962" y="1396"/>
                    <a:pt x="29470" y="1484"/>
                  </a:cubicBezTo>
                  <a:cubicBezTo>
                    <a:pt x="29883" y="1565"/>
                    <a:pt x="30292" y="1660"/>
                    <a:pt x="30706" y="1755"/>
                  </a:cubicBezTo>
                  <a:cubicBezTo>
                    <a:pt x="31122" y="1849"/>
                    <a:pt x="31536" y="1954"/>
                    <a:pt x="31945" y="2080"/>
                  </a:cubicBezTo>
                  <a:cubicBezTo>
                    <a:pt x="32355" y="2212"/>
                    <a:pt x="32761" y="2360"/>
                    <a:pt x="33161" y="2527"/>
                  </a:cubicBezTo>
                  <a:cubicBezTo>
                    <a:pt x="33536" y="2682"/>
                    <a:pt x="33913" y="2838"/>
                    <a:pt x="34285" y="3007"/>
                  </a:cubicBezTo>
                  <a:cubicBezTo>
                    <a:pt x="34627" y="3190"/>
                    <a:pt x="34955" y="3401"/>
                    <a:pt x="35284" y="3610"/>
                  </a:cubicBezTo>
                  <a:cubicBezTo>
                    <a:pt x="35518" y="3762"/>
                    <a:pt x="35751" y="3925"/>
                    <a:pt x="35965" y="4101"/>
                  </a:cubicBezTo>
                  <a:cubicBezTo>
                    <a:pt x="36120" y="4243"/>
                    <a:pt x="36269" y="4389"/>
                    <a:pt x="36412" y="4545"/>
                  </a:cubicBezTo>
                  <a:lnTo>
                    <a:pt x="36407" y="4545"/>
                  </a:lnTo>
                  <a:cubicBezTo>
                    <a:pt x="36574" y="4728"/>
                    <a:pt x="36743" y="4917"/>
                    <a:pt x="36889" y="5114"/>
                  </a:cubicBezTo>
                  <a:cubicBezTo>
                    <a:pt x="36862" y="4836"/>
                    <a:pt x="36828" y="4555"/>
                    <a:pt x="36787" y="4278"/>
                  </a:cubicBezTo>
                  <a:cubicBezTo>
                    <a:pt x="36763" y="4142"/>
                    <a:pt x="36737" y="4003"/>
                    <a:pt x="36712" y="3868"/>
                  </a:cubicBezTo>
                  <a:cubicBezTo>
                    <a:pt x="36540" y="3692"/>
                    <a:pt x="36364" y="3526"/>
                    <a:pt x="36160" y="3380"/>
                  </a:cubicBezTo>
                  <a:cubicBezTo>
                    <a:pt x="35843" y="3143"/>
                    <a:pt x="35507" y="2933"/>
                    <a:pt x="35172" y="2726"/>
                  </a:cubicBezTo>
                  <a:cubicBezTo>
                    <a:pt x="35016" y="2629"/>
                    <a:pt x="34860" y="2530"/>
                    <a:pt x="34698" y="2446"/>
                  </a:cubicBezTo>
                  <a:cubicBezTo>
                    <a:pt x="34532" y="2357"/>
                    <a:pt x="34360" y="2283"/>
                    <a:pt x="34186" y="2208"/>
                  </a:cubicBezTo>
                  <a:cubicBezTo>
                    <a:pt x="33814" y="2052"/>
                    <a:pt x="33438" y="1893"/>
                    <a:pt x="33063" y="1741"/>
                  </a:cubicBezTo>
                  <a:cubicBezTo>
                    <a:pt x="32680" y="1585"/>
                    <a:pt x="32283" y="1460"/>
                    <a:pt x="31891" y="1338"/>
                  </a:cubicBezTo>
                  <a:cubicBezTo>
                    <a:pt x="31498" y="1223"/>
                    <a:pt x="31102" y="1135"/>
                    <a:pt x="30703" y="1044"/>
                  </a:cubicBezTo>
                  <a:cubicBezTo>
                    <a:pt x="30296" y="952"/>
                    <a:pt x="29890" y="854"/>
                    <a:pt x="29480" y="783"/>
                  </a:cubicBezTo>
                  <a:cubicBezTo>
                    <a:pt x="29077" y="712"/>
                    <a:pt x="28667" y="664"/>
                    <a:pt x="28265" y="600"/>
                  </a:cubicBezTo>
                  <a:cubicBezTo>
                    <a:pt x="27851" y="532"/>
                    <a:pt x="27441" y="461"/>
                    <a:pt x="27029" y="410"/>
                  </a:cubicBezTo>
                  <a:cubicBezTo>
                    <a:pt x="26612" y="360"/>
                    <a:pt x="26185" y="360"/>
                    <a:pt x="25766" y="343"/>
                  </a:cubicBezTo>
                  <a:cubicBezTo>
                    <a:pt x="25364" y="329"/>
                    <a:pt x="24962" y="333"/>
                    <a:pt x="24560" y="319"/>
                  </a:cubicBezTo>
                  <a:lnTo>
                    <a:pt x="24560" y="319"/>
                  </a:lnTo>
                  <a:cubicBezTo>
                    <a:pt x="24567" y="320"/>
                    <a:pt x="24574" y="321"/>
                    <a:pt x="24581" y="322"/>
                  </a:cubicBezTo>
                  <a:lnTo>
                    <a:pt x="24581" y="322"/>
                  </a:lnTo>
                  <a:cubicBezTo>
                    <a:pt x="24204" y="302"/>
                    <a:pt x="23829" y="288"/>
                    <a:pt x="23453" y="252"/>
                  </a:cubicBezTo>
                  <a:cubicBezTo>
                    <a:pt x="23064" y="217"/>
                    <a:pt x="22670" y="170"/>
                    <a:pt x="22278" y="146"/>
                  </a:cubicBezTo>
                  <a:cubicBezTo>
                    <a:pt x="22036" y="131"/>
                    <a:pt x="21792" y="129"/>
                    <a:pt x="21548" y="129"/>
                  </a:cubicBezTo>
                  <a:cubicBezTo>
                    <a:pt x="21397" y="129"/>
                    <a:pt x="21246" y="130"/>
                    <a:pt x="21096" y="130"/>
                  </a:cubicBezTo>
                  <a:cubicBezTo>
                    <a:pt x="20723" y="130"/>
                    <a:pt x="20354" y="119"/>
                    <a:pt x="19982" y="102"/>
                  </a:cubicBezTo>
                  <a:lnTo>
                    <a:pt x="19982" y="102"/>
                  </a:lnTo>
                  <a:cubicBezTo>
                    <a:pt x="19984" y="103"/>
                    <a:pt x="19987" y="104"/>
                    <a:pt x="19990" y="104"/>
                  </a:cubicBezTo>
                  <a:lnTo>
                    <a:pt x="19990" y="104"/>
                  </a:lnTo>
                  <a:cubicBezTo>
                    <a:pt x="19379" y="71"/>
                    <a:pt x="18761" y="17"/>
                    <a:pt x="18147" y="8"/>
                  </a:cubicBezTo>
                  <a:cubicBezTo>
                    <a:pt x="17877" y="3"/>
                    <a:pt x="17607" y="0"/>
                    <a:pt x="17338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" name="Google Shape;1560;p62">
              <a:extLst>
                <a:ext uri="{FF2B5EF4-FFF2-40B4-BE49-F238E27FC236}">
                  <a16:creationId xmlns:a16="http://schemas.microsoft.com/office/drawing/2014/main" id="{FD64A7BE-56C3-5474-8409-0366E4ED492E}"/>
                </a:ext>
              </a:extLst>
            </p:cNvPr>
            <p:cNvSpPr/>
            <p:nvPr/>
          </p:nvSpPr>
          <p:spPr>
            <a:xfrm>
              <a:off x="-5615656" y="-239163"/>
              <a:ext cx="3958848" cy="414173"/>
            </a:xfrm>
            <a:custGeom>
              <a:avLst/>
              <a:gdLst/>
              <a:ahLst/>
              <a:cxnLst/>
              <a:rect l="l" t="t" r="r" b="b"/>
              <a:pathLst>
                <a:path w="31648" h="3311" extrusionOk="0">
                  <a:moveTo>
                    <a:pt x="6051" y="731"/>
                  </a:moveTo>
                  <a:cubicBezTo>
                    <a:pt x="6047" y="731"/>
                    <a:pt x="6042" y="731"/>
                    <a:pt x="6037" y="732"/>
                  </a:cubicBezTo>
                  <a:lnTo>
                    <a:pt x="6037" y="732"/>
                  </a:lnTo>
                  <a:cubicBezTo>
                    <a:pt x="6042" y="731"/>
                    <a:pt x="6046" y="731"/>
                    <a:pt x="6051" y="731"/>
                  </a:cubicBezTo>
                  <a:close/>
                  <a:moveTo>
                    <a:pt x="16160" y="1"/>
                  </a:moveTo>
                  <a:cubicBezTo>
                    <a:pt x="15601" y="1"/>
                    <a:pt x="15042" y="13"/>
                    <a:pt x="14483" y="43"/>
                  </a:cubicBezTo>
                  <a:cubicBezTo>
                    <a:pt x="14087" y="60"/>
                    <a:pt x="13687" y="101"/>
                    <a:pt x="13287" y="101"/>
                  </a:cubicBezTo>
                  <a:cubicBezTo>
                    <a:pt x="12884" y="101"/>
                    <a:pt x="12482" y="87"/>
                    <a:pt x="12082" y="74"/>
                  </a:cubicBezTo>
                  <a:cubicBezTo>
                    <a:pt x="12042" y="73"/>
                    <a:pt x="12003" y="73"/>
                    <a:pt x="11963" y="73"/>
                  </a:cubicBezTo>
                  <a:cubicBezTo>
                    <a:pt x="11627" y="73"/>
                    <a:pt x="11292" y="100"/>
                    <a:pt x="10962" y="151"/>
                  </a:cubicBezTo>
                  <a:cubicBezTo>
                    <a:pt x="10599" y="206"/>
                    <a:pt x="10237" y="263"/>
                    <a:pt x="9871" y="297"/>
                  </a:cubicBezTo>
                  <a:lnTo>
                    <a:pt x="9874" y="297"/>
                  </a:lnTo>
                  <a:cubicBezTo>
                    <a:pt x="9868" y="297"/>
                    <a:pt x="9861" y="297"/>
                    <a:pt x="9854" y="301"/>
                  </a:cubicBezTo>
                  <a:lnTo>
                    <a:pt x="9827" y="301"/>
                  </a:lnTo>
                  <a:cubicBezTo>
                    <a:pt x="9816" y="301"/>
                    <a:pt x="9803" y="301"/>
                    <a:pt x="9793" y="304"/>
                  </a:cubicBezTo>
                  <a:lnTo>
                    <a:pt x="9786" y="304"/>
                  </a:lnTo>
                  <a:cubicBezTo>
                    <a:pt x="9786" y="304"/>
                    <a:pt x="9783" y="304"/>
                    <a:pt x="9783" y="307"/>
                  </a:cubicBezTo>
                  <a:cubicBezTo>
                    <a:pt x="9485" y="331"/>
                    <a:pt x="9187" y="338"/>
                    <a:pt x="8882" y="348"/>
                  </a:cubicBezTo>
                  <a:cubicBezTo>
                    <a:pt x="8574" y="358"/>
                    <a:pt x="8269" y="405"/>
                    <a:pt x="7964" y="453"/>
                  </a:cubicBezTo>
                  <a:cubicBezTo>
                    <a:pt x="7338" y="557"/>
                    <a:pt x="6705" y="666"/>
                    <a:pt x="6069" y="730"/>
                  </a:cubicBezTo>
                  <a:lnTo>
                    <a:pt x="6069" y="730"/>
                  </a:lnTo>
                  <a:cubicBezTo>
                    <a:pt x="6072" y="730"/>
                    <a:pt x="6072" y="727"/>
                    <a:pt x="6075" y="727"/>
                  </a:cubicBezTo>
                  <a:lnTo>
                    <a:pt x="6075" y="727"/>
                  </a:lnTo>
                  <a:cubicBezTo>
                    <a:pt x="6072" y="727"/>
                    <a:pt x="6068" y="731"/>
                    <a:pt x="6065" y="731"/>
                  </a:cubicBezTo>
                  <a:cubicBezTo>
                    <a:pt x="6055" y="731"/>
                    <a:pt x="6042" y="731"/>
                    <a:pt x="6031" y="734"/>
                  </a:cubicBezTo>
                  <a:cubicBezTo>
                    <a:pt x="6033" y="733"/>
                    <a:pt x="6035" y="732"/>
                    <a:pt x="6037" y="732"/>
                  </a:cubicBezTo>
                  <a:lnTo>
                    <a:pt x="6037" y="732"/>
                  </a:lnTo>
                  <a:cubicBezTo>
                    <a:pt x="5842" y="748"/>
                    <a:pt x="5647" y="748"/>
                    <a:pt x="5452" y="765"/>
                  </a:cubicBezTo>
                  <a:cubicBezTo>
                    <a:pt x="5239" y="781"/>
                    <a:pt x="5022" y="801"/>
                    <a:pt x="4806" y="832"/>
                  </a:cubicBezTo>
                  <a:cubicBezTo>
                    <a:pt x="4589" y="862"/>
                    <a:pt x="4372" y="913"/>
                    <a:pt x="4159" y="964"/>
                  </a:cubicBezTo>
                  <a:cubicBezTo>
                    <a:pt x="3962" y="1012"/>
                    <a:pt x="3766" y="1056"/>
                    <a:pt x="3570" y="1099"/>
                  </a:cubicBezTo>
                  <a:cubicBezTo>
                    <a:pt x="3414" y="1126"/>
                    <a:pt x="3262" y="1154"/>
                    <a:pt x="3106" y="1174"/>
                  </a:cubicBezTo>
                  <a:cubicBezTo>
                    <a:pt x="2946" y="1198"/>
                    <a:pt x="2787" y="1221"/>
                    <a:pt x="2632" y="1259"/>
                  </a:cubicBezTo>
                  <a:cubicBezTo>
                    <a:pt x="2490" y="1293"/>
                    <a:pt x="2347" y="1326"/>
                    <a:pt x="2205" y="1367"/>
                  </a:cubicBezTo>
                  <a:cubicBezTo>
                    <a:pt x="2052" y="1404"/>
                    <a:pt x="1907" y="1451"/>
                    <a:pt x="1758" y="1503"/>
                  </a:cubicBezTo>
                  <a:cubicBezTo>
                    <a:pt x="1450" y="1601"/>
                    <a:pt x="1155" y="1746"/>
                    <a:pt x="864" y="1882"/>
                  </a:cubicBezTo>
                  <a:cubicBezTo>
                    <a:pt x="763" y="1932"/>
                    <a:pt x="658" y="1976"/>
                    <a:pt x="552" y="2024"/>
                  </a:cubicBezTo>
                  <a:cubicBezTo>
                    <a:pt x="511" y="2078"/>
                    <a:pt x="468" y="2132"/>
                    <a:pt x="430" y="2190"/>
                  </a:cubicBezTo>
                  <a:cubicBezTo>
                    <a:pt x="272" y="2464"/>
                    <a:pt x="146" y="2756"/>
                    <a:pt x="0" y="3040"/>
                  </a:cubicBezTo>
                  <a:cubicBezTo>
                    <a:pt x="305" y="2894"/>
                    <a:pt x="613" y="2762"/>
                    <a:pt x="918" y="2620"/>
                  </a:cubicBezTo>
                  <a:cubicBezTo>
                    <a:pt x="1091" y="2539"/>
                    <a:pt x="1263" y="2454"/>
                    <a:pt x="1440" y="2376"/>
                  </a:cubicBezTo>
                  <a:cubicBezTo>
                    <a:pt x="1616" y="2301"/>
                    <a:pt x="1788" y="2231"/>
                    <a:pt x="1968" y="2159"/>
                  </a:cubicBezTo>
                  <a:cubicBezTo>
                    <a:pt x="2107" y="2115"/>
                    <a:pt x="2249" y="2068"/>
                    <a:pt x="2391" y="2031"/>
                  </a:cubicBezTo>
                  <a:cubicBezTo>
                    <a:pt x="2530" y="1993"/>
                    <a:pt x="2669" y="1959"/>
                    <a:pt x="2811" y="1926"/>
                  </a:cubicBezTo>
                  <a:cubicBezTo>
                    <a:pt x="2974" y="1898"/>
                    <a:pt x="3140" y="1872"/>
                    <a:pt x="3305" y="1845"/>
                  </a:cubicBezTo>
                  <a:cubicBezTo>
                    <a:pt x="3457" y="1821"/>
                    <a:pt x="3610" y="1797"/>
                    <a:pt x="3756" y="1767"/>
                  </a:cubicBezTo>
                  <a:cubicBezTo>
                    <a:pt x="4074" y="1695"/>
                    <a:pt x="4389" y="1614"/>
                    <a:pt x="4707" y="1546"/>
                  </a:cubicBezTo>
                  <a:cubicBezTo>
                    <a:pt x="4940" y="1506"/>
                    <a:pt x="5178" y="1482"/>
                    <a:pt x="5415" y="1459"/>
                  </a:cubicBezTo>
                  <a:cubicBezTo>
                    <a:pt x="5428" y="1459"/>
                    <a:pt x="5441" y="1456"/>
                    <a:pt x="5454" y="1455"/>
                  </a:cubicBezTo>
                  <a:lnTo>
                    <a:pt x="5454" y="1455"/>
                  </a:lnTo>
                  <a:cubicBezTo>
                    <a:pt x="5451" y="1456"/>
                    <a:pt x="5448" y="1456"/>
                    <a:pt x="5445" y="1459"/>
                  </a:cubicBezTo>
                  <a:cubicBezTo>
                    <a:pt x="5723" y="1438"/>
                    <a:pt x="6001" y="1431"/>
                    <a:pt x="6275" y="1401"/>
                  </a:cubicBezTo>
                  <a:cubicBezTo>
                    <a:pt x="6570" y="1370"/>
                    <a:pt x="6864" y="1323"/>
                    <a:pt x="7159" y="1282"/>
                  </a:cubicBezTo>
                  <a:cubicBezTo>
                    <a:pt x="7694" y="1204"/>
                    <a:pt x="8222" y="1096"/>
                    <a:pt x="8757" y="1049"/>
                  </a:cubicBezTo>
                  <a:cubicBezTo>
                    <a:pt x="9122" y="1025"/>
                    <a:pt x="9491" y="1021"/>
                    <a:pt x="9857" y="991"/>
                  </a:cubicBezTo>
                  <a:cubicBezTo>
                    <a:pt x="9864" y="991"/>
                    <a:pt x="9868" y="991"/>
                    <a:pt x="9874" y="988"/>
                  </a:cubicBezTo>
                  <a:cubicBezTo>
                    <a:pt x="9879" y="988"/>
                    <a:pt x="9884" y="990"/>
                    <a:pt x="9888" y="990"/>
                  </a:cubicBezTo>
                  <a:cubicBezTo>
                    <a:pt x="9890" y="990"/>
                    <a:pt x="9892" y="989"/>
                    <a:pt x="9894" y="988"/>
                  </a:cubicBezTo>
                  <a:lnTo>
                    <a:pt x="9898" y="988"/>
                  </a:lnTo>
                  <a:cubicBezTo>
                    <a:pt x="10426" y="943"/>
                    <a:pt x="10944" y="839"/>
                    <a:pt x="11469" y="785"/>
                  </a:cubicBezTo>
                  <a:cubicBezTo>
                    <a:pt x="11648" y="772"/>
                    <a:pt x="11827" y="767"/>
                    <a:pt x="12007" y="767"/>
                  </a:cubicBezTo>
                  <a:cubicBezTo>
                    <a:pt x="12202" y="767"/>
                    <a:pt x="12399" y="773"/>
                    <a:pt x="12597" y="778"/>
                  </a:cubicBezTo>
                  <a:cubicBezTo>
                    <a:pt x="12801" y="785"/>
                    <a:pt x="13007" y="792"/>
                    <a:pt x="13213" y="792"/>
                  </a:cubicBezTo>
                  <a:cubicBezTo>
                    <a:pt x="13298" y="792"/>
                    <a:pt x="13382" y="791"/>
                    <a:pt x="13467" y="788"/>
                  </a:cubicBezTo>
                  <a:cubicBezTo>
                    <a:pt x="14154" y="765"/>
                    <a:pt x="14842" y="704"/>
                    <a:pt x="15533" y="696"/>
                  </a:cubicBezTo>
                  <a:cubicBezTo>
                    <a:pt x="15756" y="693"/>
                    <a:pt x="15978" y="690"/>
                    <a:pt x="16200" y="690"/>
                  </a:cubicBezTo>
                  <a:cubicBezTo>
                    <a:pt x="16382" y="690"/>
                    <a:pt x="16565" y="692"/>
                    <a:pt x="16748" y="696"/>
                  </a:cubicBezTo>
                  <a:cubicBezTo>
                    <a:pt x="17155" y="707"/>
                    <a:pt x="17561" y="717"/>
                    <a:pt x="17963" y="720"/>
                  </a:cubicBezTo>
                  <a:cubicBezTo>
                    <a:pt x="18122" y="722"/>
                    <a:pt x="18280" y="722"/>
                    <a:pt x="18437" y="722"/>
                  </a:cubicBezTo>
                  <a:cubicBezTo>
                    <a:pt x="18691" y="722"/>
                    <a:pt x="18945" y="720"/>
                    <a:pt x="19199" y="713"/>
                  </a:cubicBezTo>
                  <a:cubicBezTo>
                    <a:pt x="19380" y="710"/>
                    <a:pt x="19561" y="708"/>
                    <a:pt x="19742" y="708"/>
                  </a:cubicBezTo>
                  <a:cubicBezTo>
                    <a:pt x="19952" y="708"/>
                    <a:pt x="20162" y="711"/>
                    <a:pt x="20371" y="720"/>
                  </a:cubicBezTo>
                  <a:cubicBezTo>
                    <a:pt x="20370" y="718"/>
                    <a:pt x="20367" y="718"/>
                    <a:pt x="20364" y="717"/>
                  </a:cubicBezTo>
                  <a:lnTo>
                    <a:pt x="20364" y="717"/>
                  </a:lnTo>
                  <a:cubicBezTo>
                    <a:pt x="20373" y="718"/>
                    <a:pt x="20381" y="720"/>
                    <a:pt x="20392" y="720"/>
                  </a:cubicBezTo>
                  <a:cubicBezTo>
                    <a:pt x="20771" y="744"/>
                    <a:pt x="21143" y="774"/>
                    <a:pt x="21519" y="801"/>
                  </a:cubicBezTo>
                  <a:cubicBezTo>
                    <a:pt x="21912" y="832"/>
                    <a:pt x="22301" y="859"/>
                    <a:pt x="22691" y="893"/>
                  </a:cubicBezTo>
                  <a:cubicBezTo>
                    <a:pt x="23104" y="934"/>
                    <a:pt x="23517" y="978"/>
                    <a:pt x="23930" y="1029"/>
                  </a:cubicBezTo>
                  <a:cubicBezTo>
                    <a:pt x="24113" y="1049"/>
                    <a:pt x="24296" y="1062"/>
                    <a:pt x="24475" y="1090"/>
                  </a:cubicBezTo>
                  <a:cubicBezTo>
                    <a:pt x="24661" y="1117"/>
                    <a:pt x="24847" y="1147"/>
                    <a:pt x="25030" y="1181"/>
                  </a:cubicBezTo>
                  <a:cubicBezTo>
                    <a:pt x="25332" y="1238"/>
                    <a:pt x="25630" y="1306"/>
                    <a:pt x="25928" y="1374"/>
                  </a:cubicBezTo>
                  <a:cubicBezTo>
                    <a:pt x="26196" y="1438"/>
                    <a:pt x="26466" y="1489"/>
                    <a:pt x="26737" y="1537"/>
                  </a:cubicBezTo>
                  <a:lnTo>
                    <a:pt x="26734" y="1537"/>
                  </a:lnTo>
                  <a:cubicBezTo>
                    <a:pt x="26737" y="1537"/>
                    <a:pt x="26740" y="1537"/>
                    <a:pt x="26744" y="1540"/>
                  </a:cubicBezTo>
                  <a:cubicBezTo>
                    <a:pt x="26754" y="1540"/>
                    <a:pt x="26761" y="1543"/>
                    <a:pt x="26771" y="1543"/>
                  </a:cubicBezTo>
                  <a:cubicBezTo>
                    <a:pt x="26995" y="1587"/>
                    <a:pt x="27218" y="1631"/>
                    <a:pt x="27438" y="1689"/>
                  </a:cubicBezTo>
                  <a:cubicBezTo>
                    <a:pt x="27641" y="1740"/>
                    <a:pt x="27845" y="1801"/>
                    <a:pt x="28048" y="1854"/>
                  </a:cubicBezTo>
                  <a:cubicBezTo>
                    <a:pt x="28478" y="1970"/>
                    <a:pt x="28911" y="2081"/>
                    <a:pt x="29341" y="2210"/>
                  </a:cubicBezTo>
                  <a:cubicBezTo>
                    <a:pt x="29650" y="2312"/>
                    <a:pt x="29950" y="2427"/>
                    <a:pt x="30248" y="2559"/>
                  </a:cubicBezTo>
                  <a:cubicBezTo>
                    <a:pt x="30533" y="2695"/>
                    <a:pt x="30808" y="2843"/>
                    <a:pt x="31085" y="2992"/>
                  </a:cubicBezTo>
                  <a:cubicBezTo>
                    <a:pt x="31217" y="3064"/>
                    <a:pt x="31349" y="3131"/>
                    <a:pt x="31478" y="3206"/>
                  </a:cubicBezTo>
                  <a:cubicBezTo>
                    <a:pt x="31535" y="3239"/>
                    <a:pt x="31593" y="3277"/>
                    <a:pt x="31647" y="3311"/>
                  </a:cubicBezTo>
                  <a:cubicBezTo>
                    <a:pt x="31589" y="3206"/>
                    <a:pt x="31532" y="3104"/>
                    <a:pt x="31474" y="2995"/>
                  </a:cubicBezTo>
                  <a:cubicBezTo>
                    <a:pt x="31393" y="2837"/>
                    <a:pt x="31311" y="2674"/>
                    <a:pt x="31224" y="2518"/>
                  </a:cubicBezTo>
                  <a:cubicBezTo>
                    <a:pt x="31163" y="2406"/>
                    <a:pt x="31099" y="2295"/>
                    <a:pt x="31034" y="2183"/>
                  </a:cubicBezTo>
                  <a:cubicBezTo>
                    <a:pt x="30733" y="2024"/>
                    <a:pt x="30428" y="1875"/>
                    <a:pt x="30109" y="1750"/>
                  </a:cubicBezTo>
                  <a:cubicBezTo>
                    <a:pt x="29723" y="1598"/>
                    <a:pt x="29331" y="1486"/>
                    <a:pt x="28931" y="1377"/>
                  </a:cubicBezTo>
                  <a:cubicBezTo>
                    <a:pt x="28556" y="1276"/>
                    <a:pt x="28179" y="1174"/>
                    <a:pt x="27804" y="1069"/>
                  </a:cubicBezTo>
                  <a:cubicBezTo>
                    <a:pt x="27415" y="961"/>
                    <a:pt x="27018" y="887"/>
                    <a:pt x="26618" y="815"/>
                  </a:cubicBezTo>
                  <a:cubicBezTo>
                    <a:pt x="26216" y="737"/>
                    <a:pt x="25816" y="635"/>
                    <a:pt x="25416" y="551"/>
                  </a:cubicBezTo>
                  <a:cubicBezTo>
                    <a:pt x="24993" y="466"/>
                    <a:pt x="24570" y="399"/>
                    <a:pt x="24140" y="354"/>
                  </a:cubicBezTo>
                  <a:cubicBezTo>
                    <a:pt x="23750" y="314"/>
                    <a:pt x="23364" y="263"/>
                    <a:pt x="22972" y="226"/>
                  </a:cubicBezTo>
                  <a:cubicBezTo>
                    <a:pt x="22575" y="188"/>
                    <a:pt x="22180" y="158"/>
                    <a:pt x="21783" y="128"/>
                  </a:cubicBezTo>
                  <a:cubicBezTo>
                    <a:pt x="21381" y="97"/>
                    <a:pt x="20978" y="63"/>
                    <a:pt x="20575" y="40"/>
                  </a:cubicBezTo>
                  <a:cubicBezTo>
                    <a:pt x="20300" y="22"/>
                    <a:pt x="20027" y="16"/>
                    <a:pt x="19754" y="16"/>
                  </a:cubicBezTo>
                  <a:cubicBezTo>
                    <a:pt x="19619" y="16"/>
                    <a:pt x="19484" y="17"/>
                    <a:pt x="19349" y="19"/>
                  </a:cubicBezTo>
                  <a:cubicBezTo>
                    <a:pt x="19034" y="25"/>
                    <a:pt x="18720" y="30"/>
                    <a:pt x="18406" y="30"/>
                  </a:cubicBezTo>
                  <a:cubicBezTo>
                    <a:pt x="18328" y="30"/>
                    <a:pt x="18249" y="30"/>
                    <a:pt x="18171" y="29"/>
                  </a:cubicBezTo>
                  <a:cubicBezTo>
                    <a:pt x="17768" y="26"/>
                    <a:pt x="17364" y="19"/>
                    <a:pt x="16961" y="9"/>
                  </a:cubicBezTo>
                  <a:cubicBezTo>
                    <a:pt x="16694" y="4"/>
                    <a:pt x="16427" y="1"/>
                    <a:pt x="16160" y="1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" name="Google Shape;1561;p62">
              <a:extLst>
                <a:ext uri="{FF2B5EF4-FFF2-40B4-BE49-F238E27FC236}">
                  <a16:creationId xmlns:a16="http://schemas.microsoft.com/office/drawing/2014/main" id="{6B93553A-F3BE-D476-AC0B-34C690DC06CE}"/>
                </a:ext>
              </a:extLst>
            </p:cNvPr>
            <p:cNvSpPr/>
            <p:nvPr/>
          </p:nvSpPr>
          <p:spPr>
            <a:xfrm>
              <a:off x="-4843845" y="-944803"/>
              <a:ext cx="2175941" cy="220158"/>
            </a:xfrm>
            <a:custGeom>
              <a:avLst/>
              <a:gdLst/>
              <a:ahLst/>
              <a:cxnLst/>
              <a:rect l="l" t="t" r="r" b="b"/>
              <a:pathLst>
                <a:path w="17395" h="1760" extrusionOk="0">
                  <a:moveTo>
                    <a:pt x="7541" y="144"/>
                  </a:moveTo>
                  <a:lnTo>
                    <a:pt x="7541" y="144"/>
                  </a:lnTo>
                  <a:cubicBezTo>
                    <a:pt x="7541" y="144"/>
                    <a:pt x="7540" y="144"/>
                    <a:pt x="7540" y="144"/>
                  </a:cubicBezTo>
                  <a:lnTo>
                    <a:pt x="7540" y="144"/>
                  </a:lnTo>
                  <a:cubicBezTo>
                    <a:pt x="7540" y="144"/>
                    <a:pt x="7541" y="144"/>
                    <a:pt x="7541" y="144"/>
                  </a:cubicBezTo>
                  <a:close/>
                  <a:moveTo>
                    <a:pt x="9378" y="1"/>
                  </a:moveTo>
                  <a:cubicBezTo>
                    <a:pt x="9271" y="1"/>
                    <a:pt x="9164" y="3"/>
                    <a:pt x="9058" y="6"/>
                  </a:cubicBezTo>
                  <a:cubicBezTo>
                    <a:pt x="8544" y="19"/>
                    <a:pt x="8041" y="100"/>
                    <a:pt x="7530" y="148"/>
                  </a:cubicBezTo>
                  <a:lnTo>
                    <a:pt x="7530" y="148"/>
                  </a:lnTo>
                  <a:cubicBezTo>
                    <a:pt x="7535" y="147"/>
                    <a:pt x="7538" y="145"/>
                    <a:pt x="7540" y="144"/>
                  </a:cubicBezTo>
                  <a:lnTo>
                    <a:pt x="7540" y="144"/>
                  </a:lnTo>
                  <a:cubicBezTo>
                    <a:pt x="7287" y="164"/>
                    <a:pt x="7033" y="175"/>
                    <a:pt x="6775" y="178"/>
                  </a:cubicBezTo>
                  <a:cubicBezTo>
                    <a:pt x="6423" y="185"/>
                    <a:pt x="6075" y="192"/>
                    <a:pt x="5726" y="205"/>
                  </a:cubicBezTo>
                  <a:cubicBezTo>
                    <a:pt x="5347" y="219"/>
                    <a:pt x="4971" y="256"/>
                    <a:pt x="4592" y="303"/>
                  </a:cubicBezTo>
                  <a:cubicBezTo>
                    <a:pt x="3867" y="398"/>
                    <a:pt x="3135" y="480"/>
                    <a:pt x="2407" y="578"/>
                  </a:cubicBezTo>
                  <a:cubicBezTo>
                    <a:pt x="2241" y="598"/>
                    <a:pt x="2076" y="632"/>
                    <a:pt x="1910" y="666"/>
                  </a:cubicBezTo>
                  <a:cubicBezTo>
                    <a:pt x="1886" y="669"/>
                    <a:pt x="1859" y="676"/>
                    <a:pt x="1832" y="680"/>
                  </a:cubicBezTo>
                  <a:cubicBezTo>
                    <a:pt x="1713" y="747"/>
                    <a:pt x="1595" y="811"/>
                    <a:pt x="1477" y="880"/>
                  </a:cubicBezTo>
                  <a:cubicBezTo>
                    <a:pt x="1043" y="1123"/>
                    <a:pt x="616" y="1370"/>
                    <a:pt x="193" y="1631"/>
                  </a:cubicBezTo>
                  <a:cubicBezTo>
                    <a:pt x="128" y="1672"/>
                    <a:pt x="64" y="1716"/>
                    <a:pt x="0" y="1760"/>
                  </a:cubicBezTo>
                  <a:cubicBezTo>
                    <a:pt x="61" y="1743"/>
                    <a:pt x="119" y="1729"/>
                    <a:pt x="180" y="1716"/>
                  </a:cubicBezTo>
                  <a:cubicBezTo>
                    <a:pt x="163" y="1716"/>
                    <a:pt x="149" y="1722"/>
                    <a:pt x="136" y="1722"/>
                  </a:cubicBezTo>
                  <a:cubicBezTo>
                    <a:pt x="436" y="1661"/>
                    <a:pt x="741" y="1604"/>
                    <a:pt x="1043" y="1546"/>
                  </a:cubicBezTo>
                  <a:cubicBezTo>
                    <a:pt x="1378" y="1482"/>
                    <a:pt x="1710" y="1404"/>
                    <a:pt x="2046" y="1343"/>
                  </a:cubicBezTo>
                  <a:cubicBezTo>
                    <a:pt x="2221" y="1309"/>
                    <a:pt x="2394" y="1275"/>
                    <a:pt x="2574" y="1252"/>
                  </a:cubicBezTo>
                  <a:cubicBezTo>
                    <a:pt x="2753" y="1228"/>
                    <a:pt x="2932" y="1208"/>
                    <a:pt x="3112" y="1188"/>
                  </a:cubicBezTo>
                  <a:cubicBezTo>
                    <a:pt x="3491" y="1144"/>
                    <a:pt x="3870" y="1092"/>
                    <a:pt x="4253" y="1045"/>
                  </a:cubicBezTo>
                  <a:cubicBezTo>
                    <a:pt x="4588" y="1001"/>
                    <a:pt x="4926" y="953"/>
                    <a:pt x="5262" y="923"/>
                  </a:cubicBezTo>
                  <a:cubicBezTo>
                    <a:pt x="5851" y="880"/>
                    <a:pt x="6440" y="886"/>
                    <a:pt x="7030" y="866"/>
                  </a:cubicBezTo>
                  <a:cubicBezTo>
                    <a:pt x="7311" y="855"/>
                    <a:pt x="7592" y="839"/>
                    <a:pt x="7872" y="808"/>
                  </a:cubicBezTo>
                  <a:cubicBezTo>
                    <a:pt x="8136" y="778"/>
                    <a:pt x="8401" y="744"/>
                    <a:pt x="8665" y="717"/>
                  </a:cubicBezTo>
                  <a:cubicBezTo>
                    <a:pt x="8876" y="702"/>
                    <a:pt x="9090" y="695"/>
                    <a:pt x="9303" y="695"/>
                  </a:cubicBezTo>
                  <a:cubicBezTo>
                    <a:pt x="9438" y="695"/>
                    <a:pt x="9573" y="698"/>
                    <a:pt x="9708" y="703"/>
                  </a:cubicBezTo>
                  <a:cubicBezTo>
                    <a:pt x="9867" y="720"/>
                    <a:pt x="10030" y="744"/>
                    <a:pt x="10188" y="758"/>
                  </a:cubicBezTo>
                  <a:cubicBezTo>
                    <a:pt x="10351" y="774"/>
                    <a:pt x="10510" y="781"/>
                    <a:pt x="10673" y="788"/>
                  </a:cubicBezTo>
                  <a:cubicBezTo>
                    <a:pt x="11042" y="802"/>
                    <a:pt x="11415" y="811"/>
                    <a:pt x="11784" y="811"/>
                  </a:cubicBezTo>
                  <a:cubicBezTo>
                    <a:pt x="12159" y="808"/>
                    <a:pt x="12532" y="805"/>
                    <a:pt x="12908" y="805"/>
                  </a:cubicBezTo>
                  <a:cubicBezTo>
                    <a:pt x="13260" y="805"/>
                    <a:pt x="13615" y="819"/>
                    <a:pt x="13971" y="835"/>
                  </a:cubicBezTo>
                  <a:cubicBezTo>
                    <a:pt x="14347" y="852"/>
                    <a:pt x="14726" y="859"/>
                    <a:pt x="15105" y="872"/>
                  </a:cubicBezTo>
                  <a:lnTo>
                    <a:pt x="15061" y="872"/>
                  </a:lnTo>
                  <a:cubicBezTo>
                    <a:pt x="15552" y="903"/>
                    <a:pt x="16044" y="950"/>
                    <a:pt x="16531" y="997"/>
                  </a:cubicBezTo>
                  <a:cubicBezTo>
                    <a:pt x="16822" y="1022"/>
                    <a:pt x="17107" y="1058"/>
                    <a:pt x="17394" y="1099"/>
                  </a:cubicBezTo>
                  <a:cubicBezTo>
                    <a:pt x="17330" y="1062"/>
                    <a:pt x="17266" y="1025"/>
                    <a:pt x="17202" y="988"/>
                  </a:cubicBezTo>
                  <a:cubicBezTo>
                    <a:pt x="16856" y="794"/>
                    <a:pt x="16500" y="619"/>
                    <a:pt x="16141" y="453"/>
                  </a:cubicBezTo>
                  <a:cubicBezTo>
                    <a:pt x="16070" y="422"/>
                    <a:pt x="15989" y="392"/>
                    <a:pt x="15922" y="351"/>
                  </a:cubicBezTo>
                  <a:cubicBezTo>
                    <a:pt x="15911" y="347"/>
                    <a:pt x="15901" y="344"/>
                    <a:pt x="15891" y="337"/>
                  </a:cubicBezTo>
                  <a:cubicBezTo>
                    <a:pt x="15877" y="334"/>
                    <a:pt x="15867" y="331"/>
                    <a:pt x="15853" y="324"/>
                  </a:cubicBezTo>
                  <a:cubicBezTo>
                    <a:pt x="15816" y="307"/>
                    <a:pt x="15780" y="290"/>
                    <a:pt x="15739" y="273"/>
                  </a:cubicBezTo>
                  <a:cubicBezTo>
                    <a:pt x="15702" y="253"/>
                    <a:pt x="15661" y="236"/>
                    <a:pt x="15624" y="216"/>
                  </a:cubicBezTo>
                  <a:cubicBezTo>
                    <a:pt x="15444" y="202"/>
                    <a:pt x="15268" y="189"/>
                    <a:pt x="15089" y="181"/>
                  </a:cubicBezTo>
                  <a:cubicBezTo>
                    <a:pt x="14703" y="164"/>
                    <a:pt x="14317" y="158"/>
                    <a:pt x="13934" y="141"/>
                  </a:cubicBezTo>
                  <a:cubicBezTo>
                    <a:pt x="13581" y="124"/>
                    <a:pt x="13233" y="114"/>
                    <a:pt x="12884" y="114"/>
                  </a:cubicBezTo>
                  <a:cubicBezTo>
                    <a:pt x="12501" y="114"/>
                    <a:pt x="12123" y="117"/>
                    <a:pt x="11740" y="121"/>
                  </a:cubicBezTo>
                  <a:cubicBezTo>
                    <a:pt x="11702" y="121"/>
                    <a:pt x="11665" y="121"/>
                    <a:pt x="11628" y="121"/>
                  </a:cubicBezTo>
                  <a:cubicBezTo>
                    <a:pt x="11306" y="121"/>
                    <a:pt x="10984" y="109"/>
                    <a:pt x="10666" y="94"/>
                  </a:cubicBezTo>
                  <a:cubicBezTo>
                    <a:pt x="10541" y="90"/>
                    <a:pt x="10419" y="83"/>
                    <a:pt x="10297" y="73"/>
                  </a:cubicBezTo>
                  <a:cubicBezTo>
                    <a:pt x="10155" y="60"/>
                    <a:pt x="10013" y="39"/>
                    <a:pt x="9867" y="22"/>
                  </a:cubicBezTo>
                  <a:cubicBezTo>
                    <a:pt x="9706" y="6"/>
                    <a:pt x="9542" y="1"/>
                    <a:pt x="9378" y="1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" name="Google Shape;1562;p62">
              <a:extLst>
                <a:ext uri="{FF2B5EF4-FFF2-40B4-BE49-F238E27FC236}">
                  <a16:creationId xmlns:a16="http://schemas.microsoft.com/office/drawing/2014/main" id="{DA1B9547-FC42-5ACB-5F45-D6113F432219}"/>
                </a:ext>
              </a:extLst>
            </p:cNvPr>
            <p:cNvSpPr/>
            <p:nvPr/>
          </p:nvSpPr>
          <p:spPr>
            <a:xfrm>
              <a:off x="-2816246" y="-685864"/>
              <a:ext cx="89064" cy="86562"/>
            </a:xfrm>
            <a:custGeom>
              <a:avLst/>
              <a:gdLst/>
              <a:ahLst/>
              <a:cxnLst/>
              <a:rect l="l" t="t" r="r" b="b"/>
              <a:pathLst>
                <a:path w="712" h="692" extrusionOk="0">
                  <a:moveTo>
                    <a:pt x="360" y="1"/>
                  </a:moveTo>
                  <a:cubicBezTo>
                    <a:pt x="176" y="1"/>
                    <a:pt x="21" y="144"/>
                    <a:pt x="10" y="329"/>
                  </a:cubicBezTo>
                  <a:cubicBezTo>
                    <a:pt x="0" y="516"/>
                    <a:pt x="152" y="688"/>
                    <a:pt x="339" y="692"/>
                  </a:cubicBezTo>
                  <a:cubicBezTo>
                    <a:pt x="343" y="692"/>
                    <a:pt x="348" y="692"/>
                    <a:pt x="352" y="692"/>
                  </a:cubicBezTo>
                  <a:cubicBezTo>
                    <a:pt x="536" y="692"/>
                    <a:pt x="691" y="548"/>
                    <a:pt x="701" y="363"/>
                  </a:cubicBezTo>
                  <a:cubicBezTo>
                    <a:pt x="712" y="177"/>
                    <a:pt x="559" y="8"/>
                    <a:pt x="373" y="1"/>
                  </a:cubicBezTo>
                  <a:cubicBezTo>
                    <a:pt x="369" y="1"/>
                    <a:pt x="364" y="1"/>
                    <a:pt x="360" y="1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" name="Google Shape;1563;p62">
              <a:extLst>
                <a:ext uri="{FF2B5EF4-FFF2-40B4-BE49-F238E27FC236}">
                  <a16:creationId xmlns:a16="http://schemas.microsoft.com/office/drawing/2014/main" id="{39691D03-BD82-8F10-D1AC-2D0E8C133EF9}"/>
                </a:ext>
              </a:extLst>
            </p:cNvPr>
            <p:cNvSpPr/>
            <p:nvPr/>
          </p:nvSpPr>
          <p:spPr>
            <a:xfrm>
              <a:off x="-2687027" y="-682361"/>
              <a:ext cx="89064" cy="86562"/>
            </a:xfrm>
            <a:custGeom>
              <a:avLst/>
              <a:gdLst/>
              <a:ahLst/>
              <a:cxnLst/>
              <a:rect l="l" t="t" r="r" b="b"/>
              <a:pathLst>
                <a:path w="712" h="692" extrusionOk="0">
                  <a:moveTo>
                    <a:pt x="359" y="0"/>
                  </a:moveTo>
                  <a:cubicBezTo>
                    <a:pt x="175" y="0"/>
                    <a:pt x="20" y="143"/>
                    <a:pt x="10" y="329"/>
                  </a:cubicBezTo>
                  <a:cubicBezTo>
                    <a:pt x="0" y="512"/>
                    <a:pt x="152" y="684"/>
                    <a:pt x="338" y="691"/>
                  </a:cubicBezTo>
                  <a:cubicBezTo>
                    <a:pt x="341" y="691"/>
                    <a:pt x="343" y="691"/>
                    <a:pt x="345" y="691"/>
                  </a:cubicBezTo>
                  <a:cubicBezTo>
                    <a:pt x="532" y="691"/>
                    <a:pt x="691" y="550"/>
                    <a:pt x="701" y="362"/>
                  </a:cubicBezTo>
                  <a:cubicBezTo>
                    <a:pt x="711" y="176"/>
                    <a:pt x="559" y="4"/>
                    <a:pt x="373" y="1"/>
                  </a:cubicBezTo>
                  <a:cubicBezTo>
                    <a:pt x="368" y="0"/>
                    <a:pt x="363" y="0"/>
                    <a:pt x="359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" name="Google Shape;1564;p62">
              <a:extLst>
                <a:ext uri="{FF2B5EF4-FFF2-40B4-BE49-F238E27FC236}">
                  <a16:creationId xmlns:a16="http://schemas.microsoft.com/office/drawing/2014/main" id="{4D238AEA-FDEC-974F-7562-B0BC76E63AE5}"/>
                </a:ext>
              </a:extLst>
            </p:cNvPr>
            <p:cNvSpPr/>
            <p:nvPr/>
          </p:nvSpPr>
          <p:spPr>
            <a:xfrm>
              <a:off x="-2766335" y="-568903"/>
              <a:ext cx="89064" cy="86562"/>
            </a:xfrm>
            <a:custGeom>
              <a:avLst/>
              <a:gdLst/>
              <a:ahLst/>
              <a:cxnLst/>
              <a:rect l="l" t="t" r="r" b="b"/>
              <a:pathLst>
                <a:path w="712" h="692" extrusionOk="0">
                  <a:moveTo>
                    <a:pt x="361" y="0"/>
                  </a:moveTo>
                  <a:cubicBezTo>
                    <a:pt x="176" y="0"/>
                    <a:pt x="21" y="144"/>
                    <a:pt x="11" y="329"/>
                  </a:cubicBezTo>
                  <a:cubicBezTo>
                    <a:pt x="0" y="516"/>
                    <a:pt x="153" y="685"/>
                    <a:pt x="339" y="691"/>
                  </a:cubicBezTo>
                  <a:cubicBezTo>
                    <a:pt x="344" y="691"/>
                    <a:pt x="348" y="692"/>
                    <a:pt x="353" y="692"/>
                  </a:cubicBezTo>
                  <a:cubicBezTo>
                    <a:pt x="536" y="692"/>
                    <a:pt x="691" y="548"/>
                    <a:pt x="702" y="363"/>
                  </a:cubicBezTo>
                  <a:cubicBezTo>
                    <a:pt x="712" y="177"/>
                    <a:pt x="560" y="8"/>
                    <a:pt x="373" y="0"/>
                  </a:cubicBezTo>
                  <a:cubicBezTo>
                    <a:pt x="369" y="0"/>
                    <a:pt x="365" y="0"/>
                    <a:pt x="361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0" name="Google Shape;1565;p62">
              <a:extLst>
                <a:ext uri="{FF2B5EF4-FFF2-40B4-BE49-F238E27FC236}">
                  <a16:creationId xmlns:a16="http://schemas.microsoft.com/office/drawing/2014/main" id="{5693B913-C84D-EA88-21E6-9ADC54BF17D4}"/>
                </a:ext>
              </a:extLst>
            </p:cNvPr>
            <p:cNvSpPr/>
            <p:nvPr/>
          </p:nvSpPr>
          <p:spPr>
            <a:xfrm>
              <a:off x="-4737518" y="-653590"/>
              <a:ext cx="89064" cy="86562"/>
            </a:xfrm>
            <a:custGeom>
              <a:avLst/>
              <a:gdLst/>
              <a:ahLst/>
              <a:cxnLst/>
              <a:rect l="l" t="t" r="r" b="b"/>
              <a:pathLst>
                <a:path w="712" h="692" extrusionOk="0">
                  <a:moveTo>
                    <a:pt x="360" y="0"/>
                  </a:moveTo>
                  <a:cubicBezTo>
                    <a:pt x="176" y="0"/>
                    <a:pt x="20" y="144"/>
                    <a:pt x="10" y="329"/>
                  </a:cubicBezTo>
                  <a:cubicBezTo>
                    <a:pt x="0" y="515"/>
                    <a:pt x="152" y="685"/>
                    <a:pt x="338" y="691"/>
                  </a:cubicBezTo>
                  <a:cubicBezTo>
                    <a:pt x="342" y="691"/>
                    <a:pt x="346" y="692"/>
                    <a:pt x="350" y="692"/>
                  </a:cubicBezTo>
                  <a:cubicBezTo>
                    <a:pt x="535" y="692"/>
                    <a:pt x="691" y="548"/>
                    <a:pt x="701" y="363"/>
                  </a:cubicBezTo>
                  <a:cubicBezTo>
                    <a:pt x="711" y="177"/>
                    <a:pt x="562" y="7"/>
                    <a:pt x="372" y="1"/>
                  </a:cubicBezTo>
                  <a:cubicBezTo>
                    <a:pt x="368" y="0"/>
                    <a:pt x="364" y="0"/>
                    <a:pt x="360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1" name="Google Shape;1566;p62">
              <a:extLst>
                <a:ext uri="{FF2B5EF4-FFF2-40B4-BE49-F238E27FC236}">
                  <a16:creationId xmlns:a16="http://schemas.microsoft.com/office/drawing/2014/main" id="{E732345A-62AD-E3F5-5A92-9C9260BBBBB3}"/>
                </a:ext>
              </a:extLst>
            </p:cNvPr>
            <p:cNvSpPr/>
            <p:nvPr/>
          </p:nvSpPr>
          <p:spPr>
            <a:xfrm>
              <a:off x="-3591810" y="209665"/>
              <a:ext cx="88564" cy="86562"/>
            </a:xfrm>
            <a:custGeom>
              <a:avLst/>
              <a:gdLst/>
              <a:ahLst/>
              <a:cxnLst/>
              <a:rect l="l" t="t" r="r" b="b"/>
              <a:pathLst>
                <a:path w="708" h="692" extrusionOk="0">
                  <a:moveTo>
                    <a:pt x="356" y="0"/>
                  </a:moveTo>
                  <a:cubicBezTo>
                    <a:pt x="176" y="0"/>
                    <a:pt x="17" y="143"/>
                    <a:pt x="7" y="329"/>
                  </a:cubicBezTo>
                  <a:cubicBezTo>
                    <a:pt x="1" y="512"/>
                    <a:pt x="149" y="684"/>
                    <a:pt x="339" y="691"/>
                  </a:cubicBezTo>
                  <a:cubicBezTo>
                    <a:pt x="341" y="691"/>
                    <a:pt x="343" y="692"/>
                    <a:pt x="345" y="692"/>
                  </a:cubicBezTo>
                  <a:cubicBezTo>
                    <a:pt x="529" y="692"/>
                    <a:pt x="691" y="550"/>
                    <a:pt x="698" y="362"/>
                  </a:cubicBezTo>
                  <a:cubicBezTo>
                    <a:pt x="708" y="176"/>
                    <a:pt x="559" y="4"/>
                    <a:pt x="370" y="1"/>
                  </a:cubicBezTo>
                  <a:cubicBezTo>
                    <a:pt x="365" y="1"/>
                    <a:pt x="361" y="0"/>
                    <a:pt x="356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" name="Google Shape;1567;p62">
              <a:extLst>
                <a:ext uri="{FF2B5EF4-FFF2-40B4-BE49-F238E27FC236}">
                  <a16:creationId xmlns:a16="http://schemas.microsoft.com/office/drawing/2014/main" id="{8410EAB2-D72A-0592-4FD8-149F6E3D498D}"/>
                </a:ext>
              </a:extLst>
            </p:cNvPr>
            <p:cNvSpPr/>
            <p:nvPr/>
          </p:nvSpPr>
          <p:spPr>
            <a:xfrm>
              <a:off x="-3466093" y="218546"/>
              <a:ext cx="89064" cy="86562"/>
            </a:xfrm>
            <a:custGeom>
              <a:avLst/>
              <a:gdLst/>
              <a:ahLst/>
              <a:cxnLst/>
              <a:rect l="l" t="t" r="r" b="b"/>
              <a:pathLst>
                <a:path w="712" h="692" extrusionOk="0">
                  <a:moveTo>
                    <a:pt x="361" y="0"/>
                  </a:moveTo>
                  <a:cubicBezTo>
                    <a:pt x="177" y="0"/>
                    <a:pt x="21" y="143"/>
                    <a:pt x="11" y="329"/>
                  </a:cubicBezTo>
                  <a:cubicBezTo>
                    <a:pt x="1" y="512"/>
                    <a:pt x="154" y="685"/>
                    <a:pt x="340" y="691"/>
                  </a:cubicBezTo>
                  <a:cubicBezTo>
                    <a:pt x="342" y="691"/>
                    <a:pt x="344" y="691"/>
                    <a:pt x="346" y="691"/>
                  </a:cubicBezTo>
                  <a:cubicBezTo>
                    <a:pt x="533" y="691"/>
                    <a:pt x="692" y="550"/>
                    <a:pt x="702" y="363"/>
                  </a:cubicBezTo>
                  <a:cubicBezTo>
                    <a:pt x="712" y="177"/>
                    <a:pt x="560" y="4"/>
                    <a:pt x="373" y="0"/>
                  </a:cubicBezTo>
                  <a:cubicBezTo>
                    <a:pt x="369" y="0"/>
                    <a:pt x="365" y="0"/>
                    <a:pt x="361" y="0"/>
                  </a:cubicBezTo>
                  <a:close/>
                </a:path>
              </a:pathLst>
            </a:custGeom>
            <a:solidFill>
              <a:srgbClr val="52AD99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" name="Google Shape;1568;p62">
              <a:extLst>
                <a:ext uri="{FF2B5EF4-FFF2-40B4-BE49-F238E27FC236}">
                  <a16:creationId xmlns:a16="http://schemas.microsoft.com/office/drawing/2014/main" id="{95532A61-13F2-C35C-6F2E-0369D64FE029}"/>
                </a:ext>
              </a:extLst>
            </p:cNvPr>
            <p:cNvSpPr/>
            <p:nvPr/>
          </p:nvSpPr>
          <p:spPr>
            <a:xfrm>
              <a:off x="-3843868" y="-1335462"/>
              <a:ext cx="42906" cy="7255"/>
            </a:xfrm>
            <a:custGeom>
              <a:avLst/>
              <a:gdLst/>
              <a:ahLst/>
              <a:cxnLst/>
              <a:rect l="l" t="t" r="r" b="b"/>
              <a:pathLst>
                <a:path w="343" h="58" extrusionOk="0">
                  <a:moveTo>
                    <a:pt x="177" y="0"/>
                  </a:moveTo>
                  <a:cubicBezTo>
                    <a:pt x="109" y="0"/>
                    <a:pt x="51" y="24"/>
                    <a:pt x="0" y="57"/>
                  </a:cubicBezTo>
                  <a:cubicBezTo>
                    <a:pt x="112" y="51"/>
                    <a:pt x="228" y="54"/>
                    <a:pt x="342" y="51"/>
                  </a:cubicBezTo>
                  <a:cubicBezTo>
                    <a:pt x="292" y="24"/>
                    <a:pt x="238" y="3"/>
                    <a:pt x="177" y="0"/>
                  </a:cubicBezTo>
                  <a:close/>
                </a:path>
              </a:pathLst>
            </a:custGeom>
            <a:solidFill>
              <a:srgbClr val="AADFD3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" name="Google Shape;1569;p62">
              <a:extLst>
                <a:ext uri="{FF2B5EF4-FFF2-40B4-BE49-F238E27FC236}">
                  <a16:creationId xmlns:a16="http://schemas.microsoft.com/office/drawing/2014/main" id="{FFB21E5B-1D77-F3C9-5ACF-AE87A9C1974C}"/>
                </a:ext>
              </a:extLst>
            </p:cNvPr>
            <p:cNvSpPr/>
            <p:nvPr/>
          </p:nvSpPr>
          <p:spPr>
            <a:xfrm>
              <a:off x="-6111642" y="-1244896"/>
              <a:ext cx="4818967" cy="3484382"/>
            </a:xfrm>
            <a:custGeom>
              <a:avLst/>
              <a:gdLst/>
              <a:ahLst/>
              <a:cxnLst/>
              <a:rect l="l" t="t" r="r" b="b"/>
              <a:pathLst>
                <a:path w="38524" h="27855" extrusionOk="0">
                  <a:moveTo>
                    <a:pt x="28386" y="4019"/>
                  </a:moveTo>
                  <a:cubicBezTo>
                    <a:pt x="28393" y="4024"/>
                    <a:pt x="28401" y="4029"/>
                    <a:pt x="28409" y="4034"/>
                  </a:cubicBezTo>
                  <a:cubicBezTo>
                    <a:pt x="28401" y="4029"/>
                    <a:pt x="28394" y="4024"/>
                    <a:pt x="28386" y="4019"/>
                  </a:cubicBezTo>
                  <a:close/>
                  <a:moveTo>
                    <a:pt x="37691" y="12701"/>
                  </a:moveTo>
                  <a:cubicBezTo>
                    <a:pt x="37693" y="12708"/>
                    <a:pt x="37695" y="12714"/>
                    <a:pt x="37697" y="12720"/>
                  </a:cubicBezTo>
                  <a:lnTo>
                    <a:pt x="37697" y="12720"/>
                  </a:lnTo>
                  <a:cubicBezTo>
                    <a:pt x="37695" y="12714"/>
                    <a:pt x="37693" y="12708"/>
                    <a:pt x="37691" y="12701"/>
                  </a:cubicBezTo>
                  <a:close/>
                  <a:moveTo>
                    <a:pt x="2868" y="13238"/>
                  </a:moveTo>
                  <a:cubicBezTo>
                    <a:pt x="2866" y="13242"/>
                    <a:pt x="2864" y="13246"/>
                    <a:pt x="2862" y="13250"/>
                  </a:cubicBezTo>
                  <a:cubicBezTo>
                    <a:pt x="2864" y="13246"/>
                    <a:pt x="2866" y="13242"/>
                    <a:pt x="2868" y="13238"/>
                  </a:cubicBezTo>
                  <a:close/>
                  <a:moveTo>
                    <a:pt x="37054" y="15065"/>
                  </a:moveTo>
                  <a:cubicBezTo>
                    <a:pt x="37055" y="15068"/>
                    <a:pt x="37056" y="15072"/>
                    <a:pt x="37058" y="15075"/>
                  </a:cubicBezTo>
                  <a:lnTo>
                    <a:pt x="37058" y="15075"/>
                  </a:lnTo>
                  <a:cubicBezTo>
                    <a:pt x="37057" y="15072"/>
                    <a:pt x="37055" y="15068"/>
                    <a:pt x="37054" y="15065"/>
                  </a:cubicBezTo>
                  <a:close/>
                  <a:moveTo>
                    <a:pt x="36895" y="26315"/>
                  </a:moveTo>
                  <a:cubicBezTo>
                    <a:pt x="36895" y="26316"/>
                    <a:pt x="36894" y="26316"/>
                    <a:pt x="36894" y="26317"/>
                  </a:cubicBezTo>
                  <a:lnTo>
                    <a:pt x="36894" y="26317"/>
                  </a:lnTo>
                  <a:cubicBezTo>
                    <a:pt x="36894" y="26317"/>
                    <a:pt x="36895" y="26316"/>
                    <a:pt x="36895" y="26315"/>
                  </a:cubicBezTo>
                  <a:close/>
                  <a:moveTo>
                    <a:pt x="36894" y="26317"/>
                  </a:moveTo>
                  <a:cubicBezTo>
                    <a:pt x="36893" y="26318"/>
                    <a:pt x="36892" y="26319"/>
                    <a:pt x="36892" y="26321"/>
                  </a:cubicBezTo>
                  <a:cubicBezTo>
                    <a:pt x="36893" y="26320"/>
                    <a:pt x="36893" y="26318"/>
                    <a:pt x="36894" y="26317"/>
                  </a:cubicBezTo>
                  <a:close/>
                  <a:moveTo>
                    <a:pt x="19004" y="0"/>
                  </a:moveTo>
                  <a:cubicBezTo>
                    <a:pt x="18813" y="0"/>
                    <a:pt x="18621" y="3"/>
                    <a:pt x="18431" y="10"/>
                  </a:cubicBezTo>
                  <a:lnTo>
                    <a:pt x="18431" y="10"/>
                  </a:lnTo>
                  <a:cubicBezTo>
                    <a:pt x="18436" y="9"/>
                    <a:pt x="18440" y="9"/>
                    <a:pt x="18445" y="8"/>
                  </a:cubicBezTo>
                  <a:lnTo>
                    <a:pt x="18445" y="8"/>
                  </a:lnTo>
                  <a:cubicBezTo>
                    <a:pt x="18323" y="14"/>
                    <a:pt x="18204" y="21"/>
                    <a:pt x="18082" y="28"/>
                  </a:cubicBezTo>
                  <a:cubicBezTo>
                    <a:pt x="18015" y="34"/>
                    <a:pt x="17943" y="38"/>
                    <a:pt x="17876" y="41"/>
                  </a:cubicBezTo>
                  <a:cubicBezTo>
                    <a:pt x="17838" y="44"/>
                    <a:pt x="17804" y="51"/>
                    <a:pt x="17768" y="55"/>
                  </a:cubicBezTo>
                  <a:cubicBezTo>
                    <a:pt x="17625" y="69"/>
                    <a:pt x="17486" y="82"/>
                    <a:pt x="17344" y="105"/>
                  </a:cubicBezTo>
                  <a:cubicBezTo>
                    <a:pt x="17151" y="150"/>
                    <a:pt x="16958" y="197"/>
                    <a:pt x="16765" y="241"/>
                  </a:cubicBezTo>
                  <a:cubicBezTo>
                    <a:pt x="16572" y="285"/>
                    <a:pt x="16379" y="322"/>
                    <a:pt x="16186" y="359"/>
                  </a:cubicBezTo>
                  <a:cubicBezTo>
                    <a:pt x="15800" y="441"/>
                    <a:pt x="15417" y="539"/>
                    <a:pt x="15035" y="650"/>
                  </a:cubicBezTo>
                  <a:cubicBezTo>
                    <a:pt x="14740" y="745"/>
                    <a:pt x="14445" y="841"/>
                    <a:pt x="14154" y="949"/>
                  </a:cubicBezTo>
                  <a:cubicBezTo>
                    <a:pt x="14012" y="1003"/>
                    <a:pt x="13877" y="1071"/>
                    <a:pt x="13741" y="1131"/>
                  </a:cubicBezTo>
                  <a:cubicBezTo>
                    <a:pt x="13599" y="1192"/>
                    <a:pt x="13456" y="1250"/>
                    <a:pt x="13311" y="1301"/>
                  </a:cubicBezTo>
                  <a:cubicBezTo>
                    <a:pt x="13009" y="1409"/>
                    <a:pt x="12709" y="1511"/>
                    <a:pt x="12411" y="1629"/>
                  </a:cubicBezTo>
                  <a:cubicBezTo>
                    <a:pt x="12262" y="1690"/>
                    <a:pt x="12112" y="1755"/>
                    <a:pt x="11960" y="1816"/>
                  </a:cubicBezTo>
                  <a:cubicBezTo>
                    <a:pt x="11818" y="1869"/>
                    <a:pt x="11673" y="1927"/>
                    <a:pt x="11530" y="1988"/>
                  </a:cubicBezTo>
                  <a:cubicBezTo>
                    <a:pt x="11266" y="2113"/>
                    <a:pt x="11015" y="2259"/>
                    <a:pt x="10751" y="2391"/>
                  </a:cubicBezTo>
                  <a:cubicBezTo>
                    <a:pt x="10606" y="2469"/>
                    <a:pt x="10454" y="2540"/>
                    <a:pt x="10307" y="2618"/>
                  </a:cubicBezTo>
                  <a:cubicBezTo>
                    <a:pt x="10176" y="2689"/>
                    <a:pt x="10047" y="2763"/>
                    <a:pt x="9925" y="2841"/>
                  </a:cubicBezTo>
                  <a:cubicBezTo>
                    <a:pt x="9621" y="3041"/>
                    <a:pt x="9322" y="3248"/>
                    <a:pt x="9024" y="3451"/>
                  </a:cubicBezTo>
                  <a:cubicBezTo>
                    <a:pt x="8710" y="3668"/>
                    <a:pt x="8385" y="3871"/>
                    <a:pt x="8083" y="4104"/>
                  </a:cubicBezTo>
                  <a:cubicBezTo>
                    <a:pt x="8069" y="4115"/>
                    <a:pt x="8060" y="4125"/>
                    <a:pt x="8049" y="4135"/>
                  </a:cubicBezTo>
                  <a:cubicBezTo>
                    <a:pt x="7890" y="4270"/>
                    <a:pt x="7731" y="4409"/>
                    <a:pt x="7572" y="4548"/>
                  </a:cubicBezTo>
                  <a:cubicBezTo>
                    <a:pt x="7406" y="4693"/>
                    <a:pt x="7227" y="4829"/>
                    <a:pt x="7053" y="4968"/>
                  </a:cubicBezTo>
                  <a:cubicBezTo>
                    <a:pt x="6854" y="5137"/>
                    <a:pt x="6671" y="5323"/>
                    <a:pt x="6488" y="5513"/>
                  </a:cubicBezTo>
                  <a:cubicBezTo>
                    <a:pt x="6312" y="5699"/>
                    <a:pt x="6129" y="5875"/>
                    <a:pt x="5950" y="6058"/>
                  </a:cubicBezTo>
                  <a:cubicBezTo>
                    <a:pt x="5794" y="6234"/>
                    <a:pt x="5639" y="6411"/>
                    <a:pt x="5479" y="6586"/>
                  </a:cubicBezTo>
                  <a:cubicBezTo>
                    <a:pt x="5350" y="6732"/>
                    <a:pt x="5232" y="6878"/>
                    <a:pt x="5117" y="7030"/>
                  </a:cubicBezTo>
                  <a:cubicBezTo>
                    <a:pt x="5100" y="7053"/>
                    <a:pt x="5079" y="7074"/>
                    <a:pt x="5059" y="7098"/>
                  </a:cubicBezTo>
                  <a:cubicBezTo>
                    <a:pt x="4859" y="7389"/>
                    <a:pt x="4670" y="7683"/>
                    <a:pt x="4460" y="7968"/>
                  </a:cubicBezTo>
                  <a:cubicBezTo>
                    <a:pt x="4267" y="8232"/>
                    <a:pt x="4060" y="8489"/>
                    <a:pt x="3857" y="8750"/>
                  </a:cubicBezTo>
                  <a:cubicBezTo>
                    <a:pt x="3576" y="9150"/>
                    <a:pt x="3336" y="9573"/>
                    <a:pt x="3085" y="9993"/>
                  </a:cubicBezTo>
                  <a:cubicBezTo>
                    <a:pt x="2838" y="10413"/>
                    <a:pt x="2577" y="10826"/>
                    <a:pt x="2340" y="11249"/>
                  </a:cubicBezTo>
                  <a:cubicBezTo>
                    <a:pt x="2323" y="11276"/>
                    <a:pt x="2313" y="11304"/>
                    <a:pt x="2299" y="11330"/>
                  </a:cubicBezTo>
                  <a:cubicBezTo>
                    <a:pt x="2160" y="11601"/>
                    <a:pt x="2029" y="11876"/>
                    <a:pt x="1904" y="12157"/>
                  </a:cubicBezTo>
                  <a:cubicBezTo>
                    <a:pt x="1774" y="12458"/>
                    <a:pt x="1629" y="12746"/>
                    <a:pt x="1497" y="13044"/>
                  </a:cubicBezTo>
                  <a:cubicBezTo>
                    <a:pt x="1446" y="13159"/>
                    <a:pt x="1402" y="13278"/>
                    <a:pt x="1355" y="13392"/>
                  </a:cubicBezTo>
                  <a:cubicBezTo>
                    <a:pt x="1250" y="13636"/>
                    <a:pt x="1145" y="13887"/>
                    <a:pt x="1047" y="14134"/>
                  </a:cubicBezTo>
                  <a:cubicBezTo>
                    <a:pt x="938" y="14408"/>
                    <a:pt x="830" y="14683"/>
                    <a:pt x="725" y="14961"/>
                  </a:cubicBezTo>
                  <a:cubicBezTo>
                    <a:pt x="566" y="15408"/>
                    <a:pt x="451" y="15871"/>
                    <a:pt x="339" y="16328"/>
                  </a:cubicBezTo>
                  <a:cubicBezTo>
                    <a:pt x="291" y="16538"/>
                    <a:pt x="251" y="16752"/>
                    <a:pt x="210" y="16961"/>
                  </a:cubicBezTo>
                  <a:cubicBezTo>
                    <a:pt x="169" y="17249"/>
                    <a:pt x="139" y="17541"/>
                    <a:pt x="105" y="17829"/>
                  </a:cubicBezTo>
                  <a:cubicBezTo>
                    <a:pt x="95" y="17933"/>
                    <a:pt x="88" y="18038"/>
                    <a:pt x="82" y="18146"/>
                  </a:cubicBezTo>
                  <a:cubicBezTo>
                    <a:pt x="72" y="18258"/>
                    <a:pt x="61" y="18370"/>
                    <a:pt x="38" y="18479"/>
                  </a:cubicBezTo>
                  <a:cubicBezTo>
                    <a:pt x="31" y="18570"/>
                    <a:pt x="21" y="18658"/>
                    <a:pt x="17" y="18746"/>
                  </a:cubicBezTo>
                  <a:cubicBezTo>
                    <a:pt x="7" y="18963"/>
                    <a:pt x="4" y="19182"/>
                    <a:pt x="4" y="19399"/>
                  </a:cubicBezTo>
                  <a:cubicBezTo>
                    <a:pt x="4" y="19562"/>
                    <a:pt x="4" y="19721"/>
                    <a:pt x="0" y="19884"/>
                  </a:cubicBezTo>
                  <a:cubicBezTo>
                    <a:pt x="0" y="20110"/>
                    <a:pt x="0" y="20337"/>
                    <a:pt x="4" y="20564"/>
                  </a:cubicBezTo>
                  <a:cubicBezTo>
                    <a:pt x="17" y="20740"/>
                    <a:pt x="31" y="20917"/>
                    <a:pt x="44" y="21092"/>
                  </a:cubicBezTo>
                  <a:cubicBezTo>
                    <a:pt x="75" y="21468"/>
                    <a:pt x="105" y="21841"/>
                    <a:pt x="160" y="22214"/>
                  </a:cubicBezTo>
                  <a:cubicBezTo>
                    <a:pt x="258" y="22718"/>
                    <a:pt x="403" y="23209"/>
                    <a:pt x="542" y="23703"/>
                  </a:cubicBezTo>
                  <a:cubicBezTo>
                    <a:pt x="542" y="23710"/>
                    <a:pt x="546" y="23717"/>
                    <a:pt x="546" y="23724"/>
                  </a:cubicBezTo>
                  <a:cubicBezTo>
                    <a:pt x="549" y="23727"/>
                    <a:pt x="549" y="23730"/>
                    <a:pt x="552" y="23733"/>
                  </a:cubicBezTo>
                  <a:cubicBezTo>
                    <a:pt x="624" y="23974"/>
                    <a:pt x="715" y="24208"/>
                    <a:pt x="807" y="24438"/>
                  </a:cubicBezTo>
                  <a:cubicBezTo>
                    <a:pt x="888" y="24641"/>
                    <a:pt x="966" y="24844"/>
                    <a:pt x="1047" y="25047"/>
                  </a:cubicBezTo>
                  <a:cubicBezTo>
                    <a:pt x="1063" y="25088"/>
                    <a:pt x="1077" y="25129"/>
                    <a:pt x="1094" y="25169"/>
                  </a:cubicBezTo>
                  <a:cubicBezTo>
                    <a:pt x="1145" y="25277"/>
                    <a:pt x="1199" y="25386"/>
                    <a:pt x="1257" y="25494"/>
                  </a:cubicBezTo>
                  <a:cubicBezTo>
                    <a:pt x="1331" y="25613"/>
                    <a:pt x="1405" y="25728"/>
                    <a:pt x="1480" y="25846"/>
                  </a:cubicBezTo>
                  <a:cubicBezTo>
                    <a:pt x="1619" y="26057"/>
                    <a:pt x="1758" y="26266"/>
                    <a:pt x="1910" y="26470"/>
                  </a:cubicBezTo>
                  <a:cubicBezTo>
                    <a:pt x="1921" y="26483"/>
                    <a:pt x="1930" y="26496"/>
                    <a:pt x="1941" y="26510"/>
                  </a:cubicBezTo>
                  <a:cubicBezTo>
                    <a:pt x="2038" y="26629"/>
                    <a:pt x="2134" y="26751"/>
                    <a:pt x="2235" y="26869"/>
                  </a:cubicBezTo>
                  <a:cubicBezTo>
                    <a:pt x="2347" y="26998"/>
                    <a:pt x="2465" y="27123"/>
                    <a:pt x="2591" y="27242"/>
                  </a:cubicBezTo>
                  <a:cubicBezTo>
                    <a:pt x="2835" y="27455"/>
                    <a:pt x="3082" y="27654"/>
                    <a:pt x="3336" y="27854"/>
                  </a:cubicBezTo>
                  <a:cubicBezTo>
                    <a:pt x="3326" y="27810"/>
                    <a:pt x="3305" y="27767"/>
                    <a:pt x="3278" y="27726"/>
                  </a:cubicBezTo>
                  <a:cubicBezTo>
                    <a:pt x="3231" y="27662"/>
                    <a:pt x="3170" y="27604"/>
                    <a:pt x="3119" y="27540"/>
                  </a:cubicBezTo>
                  <a:cubicBezTo>
                    <a:pt x="3051" y="27462"/>
                    <a:pt x="2987" y="27384"/>
                    <a:pt x="2923" y="27306"/>
                  </a:cubicBezTo>
                  <a:cubicBezTo>
                    <a:pt x="2798" y="27143"/>
                    <a:pt x="2676" y="26984"/>
                    <a:pt x="2560" y="26818"/>
                  </a:cubicBezTo>
                  <a:cubicBezTo>
                    <a:pt x="2404" y="26574"/>
                    <a:pt x="2266" y="26327"/>
                    <a:pt x="2130" y="26074"/>
                  </a:cubicBezTo>
                  <a:cubicBezTo>
                    <a:pt x="2117" y="26043"/>
                    <a:pt x="2096" y="26019"/>
                    <a:pt x="2083" y="25988"/>
                  </a:cubicBezTo>
                  <a:cubicBezTo>
                    <a:pt x="1968" y="25752"/>
                    <a:pt x="1856" y="25508"/>
                    <a:pt x="1751" y="25261"/>
                  </a:cubicBezTo>
                  <a:cubicBezTo>
                    <a:pt x="1652" y="25038"/>
                    <a:pt x="1561" y="24814"/>
                    <a:pt x="1477" y="24587"/>
                  </a:cubicBezTo>
                  <a:cubicBezTo>
                    <a:pt x="1375" y="24272"/>
                    <a:pt x="1294" y="23950"/>
                    <a:pt x="1210" y="23632"/>
                  </a:cubicBezTo>
                  <a:cubicBezTo>
                    <a:pt x="1149" y="23399"/>
                    <a:pt x="1097" y="23158"/>
                    <a:pt x="1047" y="22925"/>
                  </a:cubicBezTo>
                  <a:cubicBezTo>
                    <a:pt x="1023" y="22809"/>
                    <a:pt x="993" y="22697"/>
                    <a:pt x="969" y="22583"/>
                  </a:cubicBezTo>
                  <a:cubicBezTo>
                    <a:pt x="880" y="22125"/>
                    <a:pt x="820" y="21665"/>
                    <a:pt x="769" y="21204"/>
                  </a:cubicBezTo>
                  <a:cubicBezTo>
                    <a:pt x="766" y="21103"/>
                    <a:pt x="763" y="21004"/>
                    <a:pt x="763" y="20903"/>
                  </a:cubicBezTo>
                  <a:cubicBezTo>
                    <a:pt x="763" y="20726"/>
                    <a:pt x="766" y="20551"/>
                    <a:pt x="769" y="20371"/>
                  </a:cubicBezTo>
                  <a:cubicBezTo>
                    <a:pt x="776" y="20223"/>
                    <a:pt x="786" y="20073"/>
                    <a:pt x="799" y="19924"/>
                  </a:cubicBezTo>
                  <a:cubicBezTo>
                    <a:pt x="816" y="19715"/>
                    <a:pt x="837" y="19501"/>
                    <a:pt x="864" y="19291"/>
                  </a:cubicBezTo>
                  <a:cubicBezTo>
                    <a:pt x="901" y="19027"/>
                    <a:pt x="935" y="18766"/>
                    <a:pt x="972" y="18505"/>
                  </a:cubicBezTo>
                  <a:cubicBezTo>
                    <a:pt x="986" y="18418"/>
                    <a:pt x="996" y="18329"/>
                    <a:pt x="1010" y="18245"/>
                  </a:cubicBezTo>
                  <a:cubicBezTo>
                    <a:pt x="1019" y="18184"/>
                    <a:pt x="1033" y="18123"/>
                    <a:pt x="1047" y="18065"/>
                  </a:cubicBezTo>
                  <a:cubicBezTo>
                    <a:pt x="1060" y="17991"/>
                    <a:pt x="1074" y="17913"/>
                    <a:pt x="1091" y="17842"/>
                  </a:cubicBezTo>
                  <a:cubicBezTo>
                    <a:pt x="1141" y="17696"/>
                    <a:pt x="1210" y="17561"/>
                    <a:pt x="1257" y="17415"/>
                  </a:cubicBezTo>
                  <a:cubicBezTo>
                    <a:pt x="1307" y="17252"/>
                    <a:pt x="1358" y="17083"/>
                    <a:pt x="1405" y="16918"/>
                  </a:cubicBezTo>
                  <a:cubicBezTo>
                    <a:pt x="1463" y="16748"/>
                    <a:pt x="1524" y="16582"/>
                    <a:pt x="1579" y="16413"/>
                  </a:cubicBezTo>
                  <a:cubicBezTo>
                    <a:pt x="1629" y="16254"/>
                    <a:pt x="1680" y="16098"/>
                    <a:pt x="1744" y="15942"/>
                  </a:cubicBezTo>
                  <a:cubicBezTo>
                    <a:pt x="1799" y="15834"/>
                    <a:pt x="1852" y="15725"/>
                    <a:pt x="1896" y="15617"/>
                  </a:cubicBezTo>
                  <a:cubicBezTo>
                    <a:pt x="1941" y="15502"/>
                    <a:pt x="1985" y="15387"/>
                    <a:pt x="2029" y="15272"/>
                  </a:cubicBezTo>
                  <a:cubicBezTo>
                    <a:pt x="2113" y="15045"/>
                    <a:pt x="2212" y="14818"/>
                    <a:pt x="2307" y="14595"/>
                  </a:cubicBezTo>
                  <a:cubicBezTo>
                    <a:pt x="2401" y="14375"/>
                    <a:pt x="2503" y="14154"/>
                    <a:pt x="2591" y="13931"/>
                  </a:cubicBezTo>
                  <a:cubicBezTo>
                    <a:pt x="2682" y="13704"/>
                    <a:pt x="2763" y="13478"/>
                    <a:pt x="2862" y="13257"/>
                  </a:cubicBezTo>
                  <a:lnTo>
                    <a:pt x="2862" y="13257"/>
                  </a:lnTo>
                  <a:cubicBezTo>
                    <a:pt x="2859" y="13260"/>
                    <a:pt x="2855" y="13267"/>
                    <a:pt x="2851" y="13270"/>
                  </a:cubicBezTo>
                  <a:lnTo>
                    <a:pt x="2851" y="13270"/>
                  </a:lnTo>
                  <a:cubicBezTo>
                    <a:pt x="2855" y="13267"/>
                    <a:pt x="2859" y="13260"/>
                    <a:pt x="2862" y="13254"/>
                  </a:cubicBezTo>
                  <a:cubicBezTo>
                    <a:pt x="2864" y="13248"/>
                    <a:pt x="2867" y="13240"/>
                    <a:pt x="2870" y="13233"/>
                  </a:cubicBezTo>
                  <a:lnTo>
                    <a:pt x="2870" y="13233"/>
                  </a:lnTo>
                  <a:cubicBezTo>
                    <a:pt x="2942" y="13087"/>
                    <a:pt x="3016" y="12940"/>
                    <a:pt x="3085" y="12793"/>
                  </a:cubicBezTo>
                  <a:cubicBezTo>
                    <a:pt x="3163" y="12624"/>
                    <a:pt x="3234" y="12451"/>
                    <a:pt x="3309" y="12282"/>
                  </a:cubicBezTo>
                  <a:cubicBezTo>
                    <a:pt x="3396" y="12096"/>
                    <a:pt x="3501" y="11923"/>
                    <a:pt x="3603" y="11743"/>
                  </a:cubicBezTo>
                  <a:cubicBezTo>
                    <a:pt x="3709" y="11557"/>
                    <a:pt x="3813" y="11368"/>
                    <a:pt x="3915" y="11182"/>
                  </a:cubicBezTo>
                  <a:cubicBezTo>
                    <a:pt x="3932" y="11148"/>
                    <a:pt x="3948" y="11113"/>
                    <a:pt x="3965" y="11080"/>
                  </a:cubicBezTo>
                  <a:cubicBezTo>
                    <a:pt x="4111" y="10796"/>
                    <a:pt x="4237" y="10504"/>
                    <a:pt x="4395" y="10230"/>
                  </a:cubicBezTo>
                  <a:cubicBezTo>
                    <a:pt x="4433" y="10172"/>
                    <a:pt x="4476" y="10118"/>
                    <a:pt x="4517" y="10064"/>
                  </a:cubicBezTo>
                  <a:cubicBezTo>
                    <a:pt x="4537" y="10037"/>
                    <a:pt x="4555" y="10010"/>
                    <a:pt x="4575" y="9983"/>
                  </a:cubicBezTo>
                  <a:cubicBezTo>
                    <a:pt x="4673" y="9854"/>
                    <a:pt x="4745" y="9702"/>
                    <a:pt x="4829" y="9563"/>
                  </a:cubicBezTo>
                  <a:cubicBezTo>
                    <a:pt x="4961" y="9360"/>
                    <a:pt x="5100" y="9163"/>
                    <a:pt x="5239" y="8967"/>
                  </a:cubicBezTo>
                  <a:cubicBezTo>
                    <a:pt x="5378" y="8764"/>
                    <a:pt x="5509" y="8561"/>
                    <a:pt x="5655" y="8364"/>
                  </a:cubicBezTo>
                  <a:cubicBezTo>
                    <a:pt x="5770" y="8225"/>
                    <a:pt x="5903" y="8103"/>
                    <a:pt x="6021" y="7968"/>
                  </a:cubicBezTo>
                  <a:cubicBezTo>
                    <a:pt x="6160" y="7802"/>
                    <a:pt x="6302" y="7647"/>
                    <a:pt x="6447" y="7491"/>
                  </a:cubicBezTo>
                  <a:cubicBezTo>
                    <a:pt x="6593" y="7335"/>
                    <a:pt x="6742" y="7189"/>
                    <a:pt x="6888" y="7037"/>
                  </a:cubicBezTo>
                  <a:cubicBezTo>
                    <a:pt x="7122" y="6793"/>
                    <a:pt x="7328" y="6525"/>
                    <a:pt x="7572" y="6289"/>
                  </a:cubicBezTo>
                  <a:cubicBezTo>
                    <a:pt x="7782" y="6092"/>
                    <a:pt x="8002" y="5909"/>
                    <a:pt x="8222" y="5723"/>
                  </a:cubicBezTo>
                  <a:cubicBezTo>
                    <a:pt x="8242" y="5703"/>
                    <a:pt x="8255" y="5679"/>
                    <a:pt x="8272" y="5656"/>
                  </a:cubicBezTo>
                  <a:cubicBezTo>
                    <a:pt x="8432" y="5534"/>
                    <a:pt x="8591" y="5415"/>
                    <a:pt x="8743" y="5286"/>
                  </a:cubicBezTo>
                  <a:cubicBezTo>
                    <a:pt x="8940" y="5123"/>
                    <a:pt x="9133" y="4961"/>
                    <a:pt x="9329" y="4798"/>
                  </a:cubicBezTo>
                  <a:cubicBezTo>
                    <a:pt x="9454" y="4690"/>
                    <a:pt x="9590" y="4585"/>
                    <a:pt x="9702" y="4467"/>
                  </a:cubicBezTo>
                  <a:cubicBezTo>
                    <a:pt x="9718" y="4446"/>
                    <a:pt x="9735" y="4429"/>
                    <a:pt x="9752" y="4409"/>
                  </a:cubicBezTo>
                  <a:cubicBezTo>
                    <a:pt x="9877" y="4321"/>
                    <a:pt x="10007" y="4240"/>
                    <a:pt x="10135" y="4159"/>
                  </a:cubicBezTo>
                  <a:cubicBezTo>
                    <a:pt x="10199" y="4115"/>
                    <a:pt x="10263" y="4071"/>
                    <a:pt x="10328" y="4030"/>
                  </a:cubicBezTo>
                  <a:cubicBezTo>
                    <a:pt x="10751" y="3769"/>
                    <a:pt x="11178" y="3522"/>
                    <a:pt x="11612" y="3279"/>
                  </a:cubicBezTo>
                  <a:cubicBezTo>
                    <a:pt x="11730" y="3210"/>
                    <a:pt x="11848" y="3146"/>
                    <a:pt x="11967" y="3079"/>
                  </a:cubicBezTo>
                  <a:cubicBezTo>
                    <a:pt x="12272" y="2913"/>
                    <a:pt x="12576" y="2750"/>
                    <a:pt x="12888" y="2601"/>
                  </a:cubicBezTo>
                  <a:cubicBezTo>
                    <a:pt x="13084" y="2510"/>
                    <a:pt x="13278" y="2418"/>
                    <a:pt x="13470" y="2327"/>
                  </a:cubicBezTo>
                  <a:cubicBezTo>
                    <a:pt x="13819" y="2194"/>
                    <a:pt x="14164" y="2060"/>
                    <a:pt x="14517" y="1951"/>
                  </a:cubicBezTo>
                  <a:lnTo>
                    <a:pt x="14520" y="1951"/>
                  </a:lnTo>
                  <a:cubicBezTo>
                    <a:pt x="14524" y="1949"/>
                    <a:pt x="14529" y="1948"/>
                    <a:pt x="14534" y="1946"/>
                  </a:cubicBezTo>
                  <a:lnTo>
                    <a:pt x="14534" y="1946"/>
                  </a:lnTo>
                  <a:cubicBezTo>
                    <a:pt x="14530" y="1947"/>
                    <a:pt x="14527" y="1947"/>
                    <a:pt x="14523" y="1947"/>
                  </a:cubicBezTo>
                  <a:cubicBezTo>
                    <a:pt x="14533" y="1945"/>
                    <a:pt x="14543" y="1942"/>
                    <a:pt x="14553" y="1940"/>
                  </a:cubicBezTo>
                  <a:lnTo>
                    <a:pt x="14553" y="1940"/>
                  </a:lnTo>
                  <a:cubicBezTo>
                    <a:pt x="14546" y="1942"/>
                    <a:pt x="14540" y="1945"/>
                    <a:pt x="14534" y="1946"/>
                  </a:cubicBezTo>
                  <a:lnTo>
                    <a:pt x="14534" y="1946"/>
                  </a:lnTo>
                  <a:cubicBezTo>
                    <a:pt x="14541" y="1945"/>
                    <a:pt x="14548" y="1943"/>
                    <a:pt x="14555" y="1939"/>
                  </a:cubicBezTo>
                  <a:lnTo>
                    <a:pt x="14555" y="1939"/>
                  </a:lnTo>
                  <a:cubicBezTo>
                    <a:pt x="14554" y="1939"/>
                    <a:pt x="14553" y="1940"/>
                    <a:pt x="14553" y="1940"/>
                  </a:cubicBezTo>
                  <a:lnTo>
                    <a:pt x="14553" y="1940"/>
                  </a:lnTo>
                  <a:cubicBezTo>
                    <a:pt x="14554" y="1939"/>
                    <a:pt x="14556" y="1938"/>
                    <a:pt x="14558" y="1938"/>
                  </a:cubicBezTo>
                  <a:lnTo>
                    <a:pt x="14558" y="1938"/>
                  </a:lnTo>
                  <a:cubicBezTo>
                    <a:pt x="14557" y="1938"/>
                    <a:pt x="14556" y="1939"/>
                    <a:pt x="14555" y="1939"/>
                  </a:cubicBezTo>
                  <a:lnTo>
                    <a:pt x="14555" y="1939"/>
                  </a:lnTo>
                  <a:cubicBezTo>
                    <a:pt x="14791" y="1878"/>
                    <a:pt x="15028" y="1820"/>
                    <a:pt x="15265" y="1765"/>
                  </a:cubicBezTo>
                  <a:cubicBezTo>
                    <a:pt x="15505" y="1707"/>
                    <a:pt x="15749" y="1646"/>
                    <a:pt x="15993" y="1596"/>
                  </a:cubicBezTo>
                  <a:cubicBezTo>
                    <a:pt x="16338" y="1524"/>
                    <a:pt x="16683" y="1463"/>
                    <a:pt x="17032" y="1405"/>
                  </a:cubicBezTo>
                  <a:cubicBezTo>
                    <a:pt x="17141" y="1402"/>
                    <a:pt x="17252" y="1402"/>
                    <a:pt x="17361" y="1399"/>
                  </a:cubicBezTo>
                  <a:cubicBezTo>
                    <a:pt x="17672" y="1391"/>
                    <a:pt x="17983" y="1382"/>
                    <a:pt x="18294" y="1382"/>
                  </a:cubicBezTo>
                  <a:cubicBezTo>
                    <a:pt x="18393" y="1382"/>
                    <a:pt x="18491" y="1383"/>
                    <a:pt x="18590" y="1385"/>
                  </a:cubicBezTo>
                  <a:cubicBezTo>
                    <a:pt x="19159" y="1405"/>
                    <a:pt x="19724" y="1436"/>
                    <a:pt x="20293" y="1450"/>
                  </a:cubicBezTo>
                  <a:cubicBezTo>
                    <a:pt x="20662" y="1460"/>
                    <a:pt x="21028" y="1487"/>
                    <a:pt x="21390" y="1527"/>
                  </a:cubicBezTo>
                  <a:cubicBezTo>
                    <a:pt x="21783" y="1568"/>
                    <a:pt x="22172" y="1599"/>
                    <a:pt x="22562" y="1656"/>
                  </a:cubicBezTo>
                  <a:cubicBezTo>
                    <a:pt x="22562" y="1656"/>
                    <a:pt x="22562" y="1656"/>
                    <a:pt x="22562" y="1656"/>
                  </a:cubicBezTo>
                  <a:lnTo>
                    <a:pt x="22562" y="1656"/>
                  </a:lnTo>
                  <a:cubicBezTo>
                    <a:pt x="22967" y="1722"/>
                    <a:pt x="23376" y="1792"/>
                    <a:pt x="23774" y="1897"/>
                  </a:cubicBezTo>
                  <a:cubicBezTo>
                    <a:pt x="24435" y="2100"/>
                    <a:pt x="25098" y="2320"/>
                    <a:pt x="25728" y="2601"/>
                  </a:cubicBezTo>
                  <a:cubicBezTo>
                    <a:pt x="25738" y="2608"/>
                    <a:pt x="25748" y="2611"/>
                    <a:pt x="25759" y="2615"/>
                  </a:cubicBezTo>
                  <a:cubicBezTo>
                    <a:pt x="25796" y="2635"/>
                    <a:pt x="25837" y="2652"/>
                    <a:pt x="25874" y="2672"/>
                  </a:cubicBezTo>
                  <a:cubicBezTo>
                    <a:pt x="25915" y="2689"/>
                    <a:pt x="25951" y="2706"/>
                    <a:pt x="25988" y="2723"/>
                  </a:cubicBezTo>
                  <a:cubicBezTo>
                    <a:pt x="26002" y="2730"/>
                    <a:pt x="26012" y="2733"/>
                    <a:pt x="26026" y="2736"/>
                  </a:cubicBezTo>
                  <a:cubicBezTo>
                    <a:pt x="26036" y="2743"/>
                    <a:pt x="26046" y="2746"/>
                    <a:pt x="26057" y="2750"/>
                  </a:cubicBezTo>
                  <a:cubicBezTo>
                    <a:pt x="26124" y="2791"/>
                    <a:pt x="26205" y="2821"/>
                    <a:pt x="26276" y="2852"/>
                  </a:cubicBezTo>
                  <a:cubicBezTo>
                    <a:pt x="26635" y="3018"/>
                    <a:pt x="26991" y="3193"/>
                    <a:pt x="27337" y="3387"/>
                  </a:cubicBezTo>
                  <a:cubicBezTo>
                    <a:pt x="27401" y="3424"/>
                    <a:pt x="27465" y="3461"/>
                    <a:pt x="27529" y="3498"/>
                  </a:cubicBezTo>
                  <a:cubicBezTo>
                    <a:pt x="27819" y="3666"/>
                    <a:pt x="28103" y="3841"/>
                    <a:pt x="28386" y="4019"/>
                  </a:cubicBezTo>
                  <a:lnTo>
                    <a:pt x="28386" y="4019"/>
                  </a:lnTo>
                  <a:cubicBezTo>
                    <a:pt x="28381" y="4015"/>
                    <a:pt x="28377" y="4012"/>
                    <a:pt x="28373" y="4010"/>
                  </a:cubicBezTo>
                  <a:lnTo>
                    <a:pt x="28373" y="4010"/>
                  </a:lnTo>
                  <a:cubicBezTo>
                    <a:pt x="28653" y="4189"/>
                    <a:pt x="28942" y="4362"/>
                    <a:pt x="29226" y="4534"/>
                  </a:cubicBezTo>
                  <a:cubicBezTo>
                    <a:pt x="29578" y="4765"/>
                    <a:pt x="29917" y="5012"/>
                    <a:pt x="30266" y="5242"/>
                  </a:cubicBezTo>
                  <a:cubicBezTo>
                    <a:pt x="30455" y="5367"/>
                    <a:pt x="30648" y="5489"/>
                    <a:pt x="30838" y="5611"/>
                  </a:cubicBezTo>
                  <a:cubicBezTo>
                    <a:pt x="31000" y="5720"/>
                    <a:pt x="31149" y="5834"/>
                    <a:pt x="31302" y="5953"/>
                  </a:cubicBezTo>
                  <a:cubicBezTo>
                    <a:pt x="31589" y="6220"/>
                    <a:pt x="31867" y="6498"/>
                    <a:pt x="32158" y="6762"/>
                  </a:cubicBezTo>
                  <a:cubicBezTo>
                    <a:pt x="32266" y="6864"/>
                    <a:pt x="32378" y="6966"/>
                    <a:pt x="32487" y="7070"/>
                  </a:cubicBezTo>
                  <a:cubicBezTo>
                    <a:pt x="32741" y="7355"/>
                    <a:pt x="32991" y="7647"/>
                    <a:pt x="33238" y="7938"/>
                  </a:cubicBezTo>
                  <a:cubicBezTo>
                    <a:pt x="33493" y="8232"/>
                    <a:pt x="33746" y="8527"/>
                    <a:pt x="34001" y="8818"/>
                  </a:cubicBezTo>
                  <a:cubicBezTo>
                    <a:pt x="34146" y="9014"/>
                    <a:pt x="34288" y="9214"/>
                    <a:pt x="34434" y="9410"/>
                  </a:cubicBezTo>
                  <a:cubicBezTo>
                    <a:pt x="34468" y="9458"/>
                    <a:pt x="34504" y="9502"/>
                    <a:pt x="34542" y="9549"/>
                  </a:cubicBezTo>
                  <a:cubicBezTo>
                    <a:pt x="34681" y="9746"/>
                    <a:pt x="34823" y="9942"/>
                    <a:pt x="34955" y="10146"/>
                  </a:cubicBezTo>
                  <a:cubicBezTo>
                    <a:pt x="34968" y="10172"/>
                    <a:pt x="34985" y="10199"/>
                    <a:pt x="34999" y="10223"/>
                  </a:cubicBezTo>
                  <a:cubicBezTo>
                    <a:pt x="35064" y="10335"/>
                    <a:pt x="35128" y="10446"/>
                    <a:pt x="35189" y="10558"/>
                  </a:cubicBezTo>
                  <a:cubicBezTo>
                    <a:pt x="35276" y="10714"/>
                    <a:pt x="35358" y="10877"/>
                    <a:pt x="35439" y="11035"/>
                  </a:cubicBezTo>
                  <a:cubicBezTo>
                    <a:pt x="35497" y="11144"/>
                    <a:pt x="35554" y="11246"/>
                    <a:pt x="35612" y="11351"/>
                  </a:cubicBezTo>
                  <a:cubicBezTo>
                    <a:pt x="35646" y="11412"/>
                    <a:pt x="35676" y="11469"/>
                    <a:pt x="35710" y="11527"/>
                  </a:cubicBezTo>
                  <a:cubicBezTo>
                    <a:pt x="35886" y="11842"/>
                    <a:pt x="36053" y="12160"/>
                    <a:pt x="36218" y="12482"/>
                  </a:cubicBezTo>
                  <a:cubicBezTo>
                    <a:pt x="36350" y="12807"/>
                    <a:pt x="36479" y="13135"/>
                    <a:pt x="36584" y="13470"/>
                  </a:cubicBezTo>
                  <a:cubicBezTo>
                    <a:pt x="36655" y="13748"/>
                    <a:pt x="36729" y="14026"/>
                    <a:pt x="36811" y="14300"/>
                  </a:cubicBezTo>
                  <a:cubicBezTo>
                    <a:pt x="36887" y="14554"/>
                    <a:pt x="36972" y="14802"/>
                    <a:pt x="37052" y="15056"/>
                  </a:cubicBezTo>
                  <a:lnTo>
                    <a:pt x="37052" y="15056"/>
                  </a:lnTo>
                  <a:cubicBezTo>
                    <a:pt x="37052" y="15056"/>
                    <a:pt x="37051" y="15055"/>
                    <a:pt x="37051" y="15055"/>
                  </a:cubicBezTo>
                  <a:lnTo>
                    <a:pt x="37051" y="15055"/>
                  </a:lnTo>
                  <a:cubicBezTo>
                    <a:pt x="37052" y="15058"/>
                    <a:pt x="37053" y="15062"/>
                    <a:pt x="37054" y="15065"/>
                  </a:cubicBezTo>
                  <a:lnTo>
                    <a:pt x="37054" y="15065"/>
                  </a:lnTo>
                  <a:cubicBezTo>
                    <a:pt x="37054" y="15064"/>
                    <a:pt x="37054" y="15063"/>
                    <a:pt x="37054" y="15063"/>
                  </a:cubicBezTo>
                  <a:lnTo>
                    <a:pt x="37054" y="15063"/>
                  </a:lnTo>
                  <a:cubicBezTo>
                    <a:pt x="37055" y="15067"/>
                    <a:pt x="37056" y="15071"/>
                    <a:pt x="37058" y="15075"/>
                  </a:cubicBezTo>
                  <a:cubicBezTo>
                    <a:pt x="37058" y="15075"/>
                    <a:pt x="37058" y="15075"/>
                    <a:pt x="37058" y="15075"/>
                  </a:cubicBezTo>
                  <a:lnTo>
                    <a:pt x="37058" y="15075"/>
                  </a:lnTo>
                  <a:cubicBezTo>
                    <a:pt x="37059" y="15078"/>
                    <a:pt x="37060" y="15082"/>
                    <a:pt x="37061" y="15086"/>
                  </a:cubicBezTo>
                  <a:cubicBezTo>
                    <a:pt x="37061" y="15088"/>
                    <a:pt x="37063" y="15090"/>
                    <a:pt x="37064" y="15094"/>
                  </a:cubicBezTo>
                  <a:lnTo>
                    <a:pt x="37064" y="15094"/>
                  </a:lnTo>
                  <a:cubicBezTo>
                    <a:pt x="37063" y="15093"/>
                    <a:pt x="37062" y="15092"/>
                    <a:pt x="37061" y="15092"/>
                  </a:cubicBezTo>
                  <a:lnTo>
                    <a:pt x="37061" y="15092"/>
                  </a:lnTo>
                  <a:cubicBezTo>
                    <a:pt x="37173" y="15475"/>
                    <a:pt x="37292" y="15861"/>
                    <a:pt x="37369" y="16254"/>
                  </a:cubicBezTo>
                  <a:cubicBezTo>
                    <a:pt x="37420" y="16511"/>
                    <a:pt x="37464" y="16772"/>
                    <a:pt x="37511" y="17033"/>
                  </a:cubicBezTo>
                  <a:cubicBezTo>
                    <a:pt x="37536" y="17168"/>
                    <a:pt x="37562" y="17307"/>
                    <a:pt x="37586" y="17443"/>
                  </a:cubicBezTo>
                  <a:cubicBezTo>
                    <a:pt x="37627" y="17720"/>
                    <a:pt x="37661" y="18001"/>
                    <a:pt x="37688" y="18279"/>
                  </a:cubicBezTo>
                  <a:cubicBezTo>
                    <a:pt x="37705" y="18438"/>
                    <a:pt x="37722" y="18601"/>
                    <a:pt x="37735" y="18760"/>
                  </a:cubicBezTo>
                  <a:cubicBezTo>
                    <a:pt x="37772" y="19166"/>
                    <a:pt x="37783" y="19572"/>
                    <a:pt x="37796" y="19982"/>
                  </a:cubicBezTo>
                  <a:cubicBezTo>
                    <a:pt x="37803" y="20267"/>
                    <a:pt x="37806" y="20554"/>
                    <a:pt x="37796" y="20842"/>
                  </a:cubicBezTo>
                  <a:cubicBezTo>
                    <a:pt x="37786" y="21133"/>
                    <a:pt x="37766" y="21425"/>
                    <a:pt x="37739" y="21715"/>
                  </a:cubicBezTo>
                  <a:cubicBezTo>
                    <a:pt x="37684" y="22162"/>
                    <a:pt x="37606" y="22609"/>
                    <a:pt x="37508" y="23053"/>
                  </a:cubicBezTo>
                  <a:cubicBezTo>
                    <a:pt x="37478" y="23175"/>
                    <a:pt x="37450" y="23300"/>
                    <a:pt x="37420" y="23425"/>
                  </a:cubicBezTo>
                  <a:cubicBezTo>
                    <a:pt x="37389" y="23550"/>
                    <a:pt x="37356" y="23676"/>
                    <a:pt x="37328" y="23802"/>
                  </a:cubicBezTo>
                  <a:cubicBezTo>
                    <a:pt x="37285" y="23984"/>
                    <a:pt x="37247" y="24171"/>
                    <a:pt x="37211" y="24357"/>
                  </a:cubicBezTo>
                  <a:cubicBezTo>
                    <a:pt x="37203" y="24394"/>
                    <a:pt x="37197" y="24431"/>
                    <a:pt x="37186" y="24465"/>
                  </a:cubicBezTo>
                  <a:cubicBezTo>
                    <a:pt x="37153" y="24611"/>
                    <a:pt x="37112" y="24749"/>
                    <a:pt x="37068" y="24888"/>
                  </a:cubicBezTo>
                  <a:cubicBezTo>
                    <a:pt x="36983" y="25108"/>
                    <a:pt x="36889" y="25325"/>
                    <a:pt x="36797" y="25538"/>
                  </a:cubicBezTo>
                  <a:cubicBezTo>
                    <a:pt x="36703" y="25769"/>
                    <a:pt x="36614" y="25999"/>
                    <a:pt x="36506" y="26219"/>
                  </a:cubicBezTo>
                  <a:cubicBezTo>
                    <a:pt x="36398" y="26443"/>
                    <a:pt x="36292" y="26666"/>
                    <a:pt x="36195" y="26890"/>
                  </a:cubicBezTo>
                  <a:cubicBezTo>
                    <a:pt x="36106" y="27093"/>
                    <a:pt x="36032" y="27299"/>
                    <a:pt x="35964" y="27509"/>
                  </a:cubicBezTo>
                  <a:cubicBezTo>
                    <a:pt x="35961" y="27516"/>
                    <a:pt x="35964" y="27523"/>
                    <a:pt x="35961" y="27526"/>
                  </a:cubicBezTo>
                  <a:cubicBezTo>
                    <a:pt x="35987" y="27502"/>
                    <a:pt x="36022" y="27479"/>
                    <a:pt x="36048" y="27448"/>
                  </a:cubicBezTo>
                  <a:cubicBezTo>
                    <a:pt x="36204" y="27279"/>
                    <a:pt x="36350" y="27103"/>
                    <a:pt x="36492" y="26923"/>
                  </a:cubicBezTo>
                  <a:lnTo>
                    <a:pt x="36492" y="26923"/>
                  </a:lnTo>
                  <a:cubicBezTo>
                    <a:pt x="36492" y="26927"/>
                    <a:pt x="36489" y="26930"/>
                    <a:pt x="36489" y="26934"/>
                  </a:cubicBezTo>
                  <a:cubicBezTo>
                    <a:pt x="36492" y="26927"/>
                    <a:pt x="36495" y="26923"/>
                    <a:pt x="36499" y="26917"/>
                  </a:cubicBezTo>
                  <a:cubicBezTo>
                    <a:pt x="36499" y="26913"/>
                    <a:pt x="36503" y="26913"/>
                    <a:pt x="36503" y="26913"/>
                  </a:cubicBezTo>
                  <a:cubicBezTo>
                    <a:pt x="36503" y="26913"/>
                    <a:pt x="36506" y="26910"/>
                    <a:pt x="36506" y="26907"/>
                  </a:cubicBezTo>
                  <a:cubicBezTo>
                    <a:pt x="36509" y="26907"/>
                    <a:pt x="36509" y="26907"/>
                    <a:pt x="36509" y="26903"/>
                  </a:cubicBezTo>
                  <a:lnTo>
                    <a:pt x="36509" y="26907"/>
                  </a:lnTo>
                  <a:cubicBezTo>
                    <a:pt x="36577" y="26808"/>
                    <a:pt x="36648" y="26713"/>
                    <a:pt x="36719" y="26612"/>
                  </a:cubicBezTo>
                  <a:cubicBezTo>
                    <a:pt x="36784" y="26517"/>
                    <a:pt x="36841" y="26415"/>
                    <a:pt x="36895" y="26314"/>
                  </a:cubicBezTo>
                  <a:lnTo>
                    <a:pt x="36895" y="26314"/>
                  </a:lnTo>
                  <a:cubicBezTo>
                    <a:pt x="36895" y="26314"/>
                    <a:pt x="36895" y="26315"/>
                    <a:pt x="36895" y="26315"/>
                  </a:cubicBezTo>
                  <a:lnTo>
                    <a:pt x="36895" y="26315"/>
                  </a:lnTo>
                  <a:cubicBezTo>
                    <a:pt x="37063" y="25995"/>
                    <a:pt x="37218" y="25672"/>
                    <a:pt x="37389" y="25352"/>
                  </a:cubicBezTo>
                  <a:cubicBezTo>
                    <a:pt x="37450" y="25241"/>
                    <a:pt x="37505" y="25125"/>
                    <a:pt x="37562" y="25010"/>
                  </a:cubicBezTo>
                  <a:cubicBezTo>
                    <a:pt x="37586" y="24963"/>
                    <a:pt x="37613" y="24919"/>
                    <a:pt x="37637" y="24868"/>
                  </a:cubicBezTo>
                  <a:cubicBezTo>
                    <a:pt x="37711" y="24705"/>
                    <a:pt x="37779" y="24540"/>
                    <a:pt x="37847" y="24370"/>
                  </a:cubicBezTo>
                  <a:cubicBezTo>
                    <a:pt x="37867" y="24306"/>
                    <a:pt x="37888" y="24238"/>
                    <a:pt x="37905" y="24174"/>
                  </a:cubicBezTo>
                  <a:cubicBezTo>
                    <a:pt x="37922" y="24119"/>
                    <a:pt x="37938" y="24066"/>
                    <a:pt x="37955" y="24011"/>
                  </a:cubicBezTo>
                  <a:lnTo>
                    <a:pt x="37955" y="24008"/>
                  </a:lnTo>
                  <a:cubicBezTo>
                    <a:pt x="37972" y="23947"/>
                    <a:pt x="37986" y="23886"/>
                    <a:pt x="38003" y="23825"/>
                  </a:cubicBezTo>
                  <a:cubicBezTo>
                    <a:pt x="38006" y="23791"/>
                    <a:pt x="38016" y="23761"/>
                    <a:pt x="38023" y="23727"/>
                  </a:cubicBezTo>
                  <a:cubicBezTo>
                    <a:pt x="38026" y="23724"/>
                    <a:pt x="38026" y="23717"/>
                    <a:pt x="38030" y="23710"/>
                  </a:cubicBezTo>
                  <a:cubicBezTo>
                    <a:pt x="38108" y="23327"/>
                    <a:pt x="38158" y="22941"/>
                    <a:pt x="38209" y="22555"/>
                  </a:cubicBezTo>
                  <a:cubicBezTo>
                    <a:pt x="38243" y="22284"/>
                    <a:pt x="38287" y="22010"/>
                    <a:pt x="38328" y="21739"/>
                  </a:cubicBezTo>
                  <a:cubicBezTo>
                    <a:pt x="38348" y="21577"/>
                    <a:pt x="38372" y="21417"/>
                    <a:pt x="38392" y="21259"/>
                  </a:cubicBezTo>
                  <a:cubicBezTo>
                    <a:pt x="38425" y="21004"/>
                    <a:pt x="38453" y="20751"/>
                    <a:pt x="38473" y="20493"/>
                  </a:cubicBezTo>
                  <a:lnTo>
                    <a:pt x="38473" y="20497"/>
                  </a:lnTo>
                  <a:cubicBezTo>
                    <a:pt x="38480" y="20368"/>
                    <a:pt x="38483" y="20243"/>
                    <a:pt x="38486" y="20114"/>
                  </a:cubicBezTo>
                  <a:cubicBezTo>
                    <a:pt x="38483" y="19928"/>
                    <a:pt x="38480" y="19738"/>
                    <a:pt x="38473" y="19552"/>
                  </a:cubicBezTo>
                  <a:lnTo>
                    <a:pt x="38473" y="19542"/>
                  </a:lnTo>
                  <a:cubicBezTo>
                    <a:pt x="38483" y="19542"/>
                    <a:pt x="38491" y="19538"/>
                    <a:pt x="38500" y="19538"/>
                  </a:cubicBezTo>
                  <a:cubicBezTo>
                    <a:pt x="38500" y="19440"/>
                    <a:pt x="38504" y="19342"/>
                    <a:pt x="38504" y="19243"/>
                  </a:cubicBezTo>
                  <a:cubicBezTo>
                    <a:pt x="38507" y="19017"/>
                    <a:pt x="38517" y="18793"/>
                    <a:pt x="38521" y="18570"/>
                  </a:cubicBezTo>
                  <a:cubicBezTo>
                    <a:pt x="38524" y="18492"/>
                    <a:pt x="38517" y="18414"/>
                    <a:pt x="38517" y="18340"/>
                  </a:cubicBezTo>
                  <a:cubicBezTo>
                    <a:pt x="38514" y="18221"/>
                    <a:pt x="38514" y="18106"/>
                    <a:pt x="38507" y="17988"/>
                  </a:cubicBezTo>
                  <a:cubicBezTo>
                    <a:pt x="38486" y="17710"/>
                    <a:pt x="38466" y="17435"/>
                    <a:pt x="38450" y="17158"/>
                  </a:cubicBezTo>
                  <a:cubicBezTo>
                    <a:pt x="38436" y="16880"/>
                    <a:pt x="38425" y="16599"/>
                    <a:pt x="38416" y="16318"/>
                  </a:cubicBezTo>
                  <a:cubicBezTo>
                    <a:pt x="38385" y="15966"/>
                    <a:pt x="38344" y="15611"/>
                    <a:pt x="38297" y="15258"/>
                  </a:cubicBezTo>
                  <a:cubicBezTo>
                    <a:pt x="38274" y="15156"/>
                    <a:pt x="38253" y="15052"/>
                    <a:pt x="38230" y="14950"/>
                  </a:cubicBezTo>
                  <a:cubicBezTo>
                    <a:pt x="38186" y="14625"/>
                    <a:pt x="38128" y="14300"/>
                    <a:pt x="38070" y="13978"/>
                  </a:cubicBezTo>
                  <a:cubicBezTo>
                    <a:pt x="38067" y="13972"/>
                    <a:pt x="38067" y="13965"/>
                    <a:pt x="38067" y="13958"/>
                  </a:cubicBezTo>
                  <a:cubicBezTo>
                    <a:pt x="38036" y="13850"/>
                    <a:pt x="38009" y="13742"/>
                    <a:pt x="37979" y="13633"/>
                  </a:cubicBezTo>
                  <a:cubicBezTo>
                    <a:pt x="37935" y="13491"/>
                    <a:pt x="37891" y="13345"/>
                    <a:pt x="37844" y="13200"/>
                  </a:cubicBezTo>
                  <a:cubicBezTo>
                    <a:pt x="37794" y="13040"/>
                    <a:pt x="37746" y="12880"/>
                    <a:pt x="37697" y="12720"/>
                  </a:cubicBezTo>
                  <a:lnTo>
                    <a:pt x="37697" y="12720"/>
                  </a:lnTo>
                  <a:cubicBezTo>
                    <a:pt x="37697" y="12724"/>
                    <a:pt x="37698" y="12728"/>
                    <a:pt x="37698" y="12732"/>
                  </a:cubicBezTo>
                  <a:cubicBezTo>
                    <a:pt x="37627" y="12526"/>
                    <a:pt x="37552" y="12326"/>
                    <a:pt x="37475" y="12123"/>
                  </a:cubicBezTo>
                  <a:cubicBezTo>
                    <a:pt x="37417" y="11987"/>
                    <a:pt x="37353" y="11852"/>
                    <a:pt x="37288" y="11716"/>
                  </a:cubicBezTo>
                  <a:cubicBezTo>
                    <a:pt x="37264" y="11662"/>
                    <a:pt x="37241" y="11608"/>
                    <a:pt x="37217" y="11557"/>
                  </a:cubicBezTo>
                  <a:cubicBezTo>
                    <a:pt x="37048" y="11191"/>
                    <a:pt x="36875" y="10826"/>
                    <a:pt x="36706" y="10457"/>
                  </a:cubicBezTo>
                  <a:cubicBezTo>
                    <a:pt x="36577" y="10196"/>
                    <a:pt x="36448" y="9938"/>
                    <a:pt x="36309" y="9682"/>
                  </a:cubicBezTo>
                  <a:cubicBezTo>
                    <a:pt x="36215" y="9505"/>
                    <a:pt x="36109" y="9333"/>
                    <a:pt x="36005" y="9160"/>
                  </a:cubicBezTo>
                  <a:cubicBezTo>
                    <a:pt x="35870" y="8943"/>
                    <a:pt x="35727" y="8727"/>
                    <a:pt x="35585" y="8516"/>
                  </a:cubicBezTo>
                  <a:cubicBezTo>
                    <a:pt x="35395" y="8246"/>
                    <a:pt x="35209" y="7975"/>
                    <a:pt x="35009" y="7708"/>
                  </a:cubicBezTo>
                  <a:cubicBezTo>
                    <a:pt x="34715" y="7311"/>
                    <a:pt x="34417" y="6915"/>
                    <a:pt x="34105" y="6529"/>
                  </a:cubicBezTo>
                  <a:cubicBezTo>
                    <a:pt x="33746" y="6119"/>
                    <a:pt x="33371" y="5730"/>
                    <a:pt x="32981" y="5351"/>
                  </a:cubicBezTo>
                  <a:cubicBezTo>
                    <a:pt x="32866" y="5239"/>
                    <a:pt x="32744" y="5131"/>
                    <a:pt x="32622" y="5026"/>
                  </a:cubicBezTo>
                  <a:cubicBezTo>
                    <a:pt x="32538" y="4951"/>
                    <a:pt x="32452" y="4873"/>
                    <a:pt x="32368" y="4795"/>
                  </a:cubicBezTo>
                  <a:cubicBezTo>
                    <a:pt x="32165" y="4615"/>
                    <a:pt x="31965" y="4433"/>
                    <a:pt x="31762" y="4250"/>
                  </a:cubicBezTo>
                  <a:cubicBezTo>
                    <a:pt x="31680" y="4182"/>
                    <a:pt x="31599" y="4115"/>
                    <a:pt x="31518" y="4047"/>
                  </a:cubicBezTo>
                  <a:cubicBezTo>
                    <a:pt x="31437" y="3982"/>
                    <a:pt x="31352" y="3925"/>
                    <a:pt x="31268" y="3860"/>
                  </a:cubicBezTo>
                  <a:cubicBezTo>
                    <a:pt x="31047" y="3718"/>
                    <a:pt x="30827" y="3573"/>
                    <a:pt x="30608" y="3431"/>
                  </a:cubicBezTo>
                  <a:cubicBezTo>
                    <a:pt x="30536" y="3387"/>
                    <a:pt x="30465" y="3339"/>
                    <a:pt x="30397" y="3295"/>
                  </a:cubicBezTo>
                  <a:cubicBezTo>
                    <a:pt x="30120" y="3116"/>
                    <a:pt x="29845" y="2929"/>
                    <a:pt x="29558" y="2767"/>
                  </a:cubicBezTo>
                  <a:cubicBezTo>
                    <a:pt x="28955" y="2428"/>
                    <a:pt x="28359" y="2083"/>
                    <a:pt x="27743" y="1771"/>
                  </a:cubicBezTo>
                  <a:cubicBezTo>
                    <a:pt x="27509" y="1656"/>
                    <a:pt x="27272" y="1548"/>
                    <a:pt x="27028" y="1450"/>
                  </a:cubicBezTo>
                  <a:cubicBezTo>
                    <a:pt x="26798" y="1358"/>
                    <a:pt x="26561" y="1280"/>
                    <a:pt x="26327" y="1199"/>
                  </a:cubicBezTo>
                  <a:cubicBezTo>
                    <a:pt x="25982" y="1084"/>
                    <a:pt x="25640" y="958"/>
                    <a:pt x="25298" y="836"/>
                  </a:cubicBezTo>
                  <a:cubicBezTo>
                    <a:pt x="25163" y="796"/>
                    <a:pt x="25027" y="763"/>
                    <a:pt x="24888" y="732"/>
                  </a:cubicBezTo>
                  <a:cubicBezTo>
                    <a:pt x="24574" y="667"/>
                    <a:pt x="24262" y="606"/>
                    <a:pt x="23954" y="515"/>
                  </a:cubicBezTo>
                  <a:cubicBezTo>
                    <a:pt x="23663" y="430"/>
                    <a:pt x="23381" y="329"/>
                    <a:pt x="23083" y="264"/>
                  </a:cubicBezTo>
                  <a:cubicBezTo>
                    <a:pt x="22952" y="241"/>
                    <a:pt x="22819" y="227"/>
                    <a:pt x="22684" y="217"/>
                  </a:cubicBezTo>
                  <a:cubicBezTo>
                    <a:pt x="22599" y="211"/>
                    <a:pt x="22511" y="207"/>
                    <a:pt x="22423" y="207"/>
                  </a:cubicBezTo>
                  <a:cubicBezTo>
                    <a:pt x="22291" y="217"/>
                    <a:pt x="22159" y="224"/>
                    <a:pt x="22027" y="224"/>
                  </a:cubicBezTo>
                  <a:cubicBezTo>
                    <a:pt x="21905" y="220"/>
                    <a:pt x="21780" y="203"/>
                    <a:pt x="21661" y="183"/>
                  </a:cubicBezTo>
                  <a:cubicBezTo>
                    <a:pt x="21635" y="191"/>
                    <a:pt x="21609" y="195"/>
                    <a:pt x="21582" y="195"/>
                  </a:cubicBezTo>
                  <a:cubicBezTo>
                    <a:pt x="21564" y="195"/>
                    <a:pt x="21545" y="193"/>
                    <a:pt x="21526" y="190"/>
                  </a:cubicBezTo>
                  <a:cubicBezTo>
                    <a:pt x="21238" y="146"/>
                    <a:pt x="20950" y="105"/>
                    <a:pt x="20659" y="75"/>
                  </a:cubicBezTo>
                  <a:cubicBezTo>
                    <a:pt x="20283" y="48"/>
                    <a:pt x="19907" y="21"/>
                    <a:pt x="19531" y="8"/>
                  </a:cubicBezTo>
                  <a:cubicBezTo>
                    <a:pt x="19356" y="3"/>
                    <a:pt x="19180" y="0"/>
                    <a:pt x="19004" y="0"/>
                  </a:cubicBezTo>
                  <a:close/>
                </a:path>
              </a:pathLst>
            </a:custGeom>
            <a:solidFill>
              <a:srgbClr val="AADFD3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" name="Google Shape;1570;p62">
              <a:extLst>
                <a:ext uri="{FF2B5EF4-FFF2-40B4-BE49-F238E27FC236}">
                  <a16:creationId xmlns:a16="http://schemas.microsoft.com/office/drawing/2014/main" id="{0A5BEAD9-FC69-61DD-1337-C45F0146276C}"/>
                </a:ext>
              </a:extLst>
            </p:cNvPr>
            <p:cNvSpPr/>
            <p:nvPr/>
          </p:nvSpPr>
          <p:spPr>
            <a:xfrm>
              <a:off x="-3282710" y="6048173"/>
              <a:ext cx="29021" cy="17888"/>
            </a:xfrm>
            <a:custGeom>
              <a:avLst/>
              <a:gdLst/>
              <a:ahLst/>
              <a:cxnLst/>
              <a:rect l="l" t="t" r="r" b="b"/>
              <a:pathLst>
                <a:path w="232" h="143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14"/>
                    <a:pt x="29" y="24"/>
                    <a:pt x="42" y="38"/>
                  </a:cubicBezTo>
                  <a:cubicBezTo>
                    <a:pt x="69" y="58"/>
                    <a:pt x="96" y="75"/>
                    <a:pt x="123" y="96"/>
                  </a:cubicBezTo>
                  <a:cubicBezTo>
                    <a:pt x="143" y="105"/>
                    <a:pt x="167" y="119"/>
                    <a:pt x="191" y="129"/>
                  </a:cubicBezTo>
                  <a:cubicBezTo>
                    <a:pt x="204" y="132"/>
                    <a:pt x="218" y="140"/>
                    <a:pt x="232" y="143"/>
                  </a:cubicBezTo>
                  <a:cubicBezTo>
                    <a:pt x="224" y="132"/>
                    <a:pt x="211" y="122"/>
                    <a:pt x="204" y="109"/>
                  </a:cubicBezTo>
                  <a:cubicBezTo>
                    <a:pt x="198" y="102"/>
                    <a:pt x="194" y="92"/>
                    <a:pt x="187" y="82"/>
                  </a:cubicBezTo>
                  <a:cubicBezTo>
                    <a:pt x="123" y="65"/>
                    <a:pt x="59" y="38"/>
                    <a:pt x="1" y="1"/>
                  </a:cubicBezTo>
                  <a:close/>
                </a:path>
              </a:pathLst>
            </a:custGeom>
            <a:solidFill>
              <a:srgbClr val="E5AF9A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" name="Google Shape;1571;p62">
              <a:extLst>
                <a:ext uri="{FF2B5EF4-FFF2-40B4-BE49-F238E27FC236}">
                  <a16:creationId xmlns:a16="http://schemas.microsoft.com/office/drawing/2014/main" id="{BD2BA0E9-33C5-BF93-EDBC-63BCFF71456C}"/>
                </a:ext>
              </a:extLst>
            </p:cNvPr>
            <p:cNvSpPr/>
            <p:nvPr/>
          </p:nvSpPr>
          <p:spPr>
            <a:xfrm>
              <a:off x="-3926428" y="6081197"/>
              <a:ext cx="18764" cy="4378"/>
            </a:xfrm>
            <a:custGeom>
              <a:avLst/>
              <a:gdLst/>
              <a:ahLst/>
              <a:cxnLst/>
              <a:rect l="l" t="t" r="r" b="b"/>
              <a:pathLst>
                <a:path w="150" h="35" extrusionOk="0">
                  <a:moveTo>
                    <a:pt x="102" y="1"/>
                  </a:moveTo>
                  <a:cubicBezTo>
                    <a:pt x="68" y="14"/>
                    <a:pt x="34" y="24"/>
                    <a:pt x="0" y="35"/>
                  </a:cubicBezTo>
                  <a:cubicBezTo>
                    <a:pt x="10" y="35"/>
                    <a:pt x="24" y="31"/>
                    <a:pt x="34" y="31"/>
                  </a:cubicBezTo>
                  <a:cubicBezTo>
                    <a:pt x="71" y="24"/>
                    <a:pt x="105" y="18"/>
                    <a:pt x="139" y="10"/>
                  </a:cubicBezTo>
                  <a:cubicBezTo>
                    <a:pt x="143" y="7"/>
                    <a:pt x="146" y="7"/>
                    <a:pt x="149" y="7"/>
                  </a:cubicBezTo>
                  <a:cubicBezTo>
                    <a:pt x="132" y="4"/>
                    <a:pt x="116" y="4"/>
                    <a:pt x="102" y="1"/>
                  </a:cubicBezTo>
                  <a:close/>
                </a:path>
              </a:pathLst>
            </a:custGeom>
            <a:solidFill>
              <a:srgbClr val="E5AF9A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" name="Google Shape;1572;p62">
              <a:extLst>
                <a:ext uri="{FF2B5EF4-FFF2-40B4-BE49-F238E27FC236}">
                  <a16:creationId xmlns:a16="http://schemas.microsoft.com/office/drawing/2014/main" id="{31EE2430-8615-23A2-EBA5-7CF4C5977600}"/>
                </a:ext>
              </a:extLst>
            </p:cNvPr>
            <p:cNvSpPr/>
            <p:nvPr/>
          </p:nvSpPr>
          <p:spPr>
            <a:xfrm>
              <a:off x="-3754928" y="2458805"/>
              <a:ext cx="178003" cy="173375"/>
            </a:xfrm>
            <a:custGeom>
              <a:avLst/>
              <a:gdLst/>
              <a:ahLst/>
              <a:cxnLst/>
              <a:rect l="l" t="t" r="r" b="b"/>
              <a:pathLst>
                <a:path w="1423" h="1386" extrusionOk="0">
                  <a:moveTo>
                    <a:pt x="199" y="170"/>
                  </a:moveTo>
                  <a:cubicBezTo>
                    <a:pt x="198" y="171"/>
                    <a:pt x="197" y="171"/>
                    <a:pt x="196" y="172"/>
                  </a:cubicBezTo>
                  <a:lnTo>
                    <a:pt x="196" y="172"/>
                  </a:lnTo>
                  <a:cubicBezTo>
                    <a:pt x="197" y="171"/>
                    <a:pt x="198" y="171"/>
                    <a:pt x="199" y="170"/>
                  </a:cubicBezTo>
                  <a:close/>
                  <a:moveTo>
                    <a:pt x="594" y="1"/>
                  </a:moveTo>
                  <a:cubicBezTo>
                    <a:pt x="566" y="1"/>
                    <a:pt x="539" y="4"/>
                    <a:pt x="512" y="7"/>
                  </a:cubicBezTo>
                  <a:cubicBezTo>
                    <a:pt x="488" y="11"/>
                    <a:pt x="464" y="17"/>
                    <a:pt x="441" y="24"/>
                  </a:cubicBezTo>
                  <a:cubicBezTo>
                    <a:pt x="427" y="28"/>
                    <a:pt x="414" y="31"/>
                    <a:pt x="400" y="37"/>
                  </a:cubicBezTo>
                  <a:cubicBezTo>
                    <a:pt x="390" y="42"/>
                    <a:pt x="377" y="51"/>
                    <a:pt x="363" y="58"/>
                  </a:cubicBezTo>
                  <a:cubicBezTo>
                    <a:pt x="325" y="82"/>
                    <a:pt x="285" y="109"/>
                    <a:pt x="248" y="133"/>
                  </a:cubicBezTo>
                  <a:cubicBezTo>
                    <a:pt x="244" y="136"/>
                    <a:pt x="244" y="136"/>
                    <a:pt x="241" y="136"/>
                  </a:cubicBezTo>
                  <a:cubicBezTo>
                    <a:pt x="238" y="139"/>
                    <a:pt x="234" y="143"/>
                    <a:pt x="228" y="146"/>
                  </a:cubicBezTo>
                  <a:cubicBezTo>
                    <a:pt x="221" y="153"/>
                    <a:pt x="214" y="159"/>
                    <a:pt x="203" y="167"/>
                  </a:cubicBezTo>
                  <a:cubicBezTo>
                    <a:pt x="202" y="168"/>
                    <a:pt x="201" y="169"/>
                    <a:pt x="199" y="170"/>
                  </a:cubicBezTo>
                  <a:lnTo>
                    <a:pt x="199" y="170"/>
                  </a:lnTo>
                  <a:cubicBezTo>
                    <a:pt x="199" y="170"/>
                    <a:pt x="200" y="170"/>
                    <a:pt x="200" y="170"/>
                  </a:cubicBezTo>
                  <a:lnTo>
                    <a:pt x="200" y="170"/>
                  </a:lnTo>
                  <a:cubicBezTo>
                    <a:pt x="200" y="170"/>
                    <a:pt x="199" y="170"/>
                    <a:pt x="199" y="170"/>
                  </a:cubicBezTo>
                  <a:lnTo>
                    <a:pt x="199" y="170"/>
                  </a:lnTo>
                  <a:cubicBezTo>
                    <a:pt x="199" y="170"/>
                    <a:pt x="199" y="170"/>
                    <a:pt x="199" y="170"/>
                  </a:cubicBezTo>
                  <a:lnTo>
                    <a:pt x="199" y="170"/>
                  </a:lnTo>
                  <a:cubicBezTo>
                    <a:pt x="196" y="171"/>
                    <a:pt x="193" y="174"/>
                    <a:pt x="187" y="176"/>
                  </a:cubicBezTo>
                  <a:cubicBezTo>
                    <a:pt x="190" y="175"/>
                    <a:pt x="193" y="174"/>
                    <a:pt x="196" y="172"/>
                  </a:cubicBezTo>
                  <a:lnTo>
                    <a:pt x="196" y="172"/>
                  </a:lnTo>
                  <a:cubicBezTo>
                    <a:pt x="193" y="174"/>
                    <a:pt x="189" y="178"/>
                    <a:pt x="187" y="180"/>
                  </a:cubicBezTo>
                  <a:lnTo>
                    <a:pt x="187" y="184"/>
                  </a:lnTo>
                  <a:cubicBezTo>
                    <a:pt x="150" y="217"/>
                    <a:pt x="116" y="254"/>
                    <a:pt x="95" y="302"/>
                  </a:cubicBezTo>
                  <a:cubicBezTo>
                    <a:pt x="61" y="373"/>
                    <a:pt x="38" y="451"/>
                    <a:pt x="25" y="529"/>
                  </a:cubicBezTo>
                  <a:cubicBezTo>
                    <a:pt x="21" y="549"/>
                    <a:pt x="17" y="566"/>
                    <a:pt x="17" y="583"/>
                  </a:cubicBezTo>
                  <a:cubicBezTo>
                    <a:pt x="11" y="606"/>
                    <a:pt x="8" y="631"/>
                    <a:pt x="4" y="654"/>
                  </a:cubicBezTo>
                  <a:cubicBezTo>
                    <a:pt x="0" y="675"/>
                    <a:pt x="0" y="698"/>
                    <a:pt x="0" y="719"/>
                  </a:cubicBezTo>
                  <a:cubicBezTo>
                    <a:pt x="4" y="732"/>
                    <a:pt x="4" y="749"/>
                    <a:pt x="8" y="766"/>
                  </a:cubicBezTo>
                  <a:cubicBezTo>
                    <a:pt x="14" y="814"/>
                    <a:pt x="25" y="861"/>
                    <a:pt x="34" y="905"/>
                  </a:cubicBezTo>
                  <a:cubicBezTo>
                    <a:pt x="38" y="915"/>
                    <a:pt x="41" y="922"/>
                    <a:pt x="41" y="928"/>
                  </a:cubicBezTo>
                  <a:cubicBezTo>
                    <a:pt x="52" y="952"/>
                    <a:pt x="65" y="976"/>
                    <a:pt x="75" y="996"/>
                  </a:cubicBezTo>
                  <a:cubicBezTo>
                    <a:pt x="92" y="1020"/>
                    <a:pt x="106" y="1044"/>
                    <a:pt x="122" y="1064"/>
                  </a:cubicBezTo>
                  <a:cubicBezTo>
                    <a:pt x="156" y="1101"/>
                    <a:pt x="187" y="1135"/>
                    <a:pt x="221" y="1172"/>
                  </a:cubicBezTo>
                  <a:cubicBezTo>
                    <a:pt x="231" y="1183"/>
                    <a:pt x="244" y="1196"/>
                    <a:pt x="258" y="1206"/>
                  </a:cubicBezTo>
                  <a:cubicBezTo>
                    <a:pt x="275" y="1216"/>
                    <a:pt x="289" y="1226"/>
                    <a:pt x="305" y="1236"/>
                  </a:cubicBezTo>
                  <a:cubicBezTo>
                    <a:pt x="360" y="1267"/>
                    <a:pt x="411" y="1291"/>
                    <a:pt x="468" y="1314"/>
                  </a:cubicBezTo>
                  <a:cubicBezTo>
                    <a:pt x="512" y="1335"/>
                    <a:pt x="559" y="1348"/>
                    <a:pt x="610" y="1362"/>
                  </a:cubicBezTo>
                  <a:cubicBezTo>
                    <a:pt x="641" y="1369"/>
                    <a:pt x="668" y="1375"/>
                    <a:pt x="702" y="1378"/>
                  </a:cubicBezTo>
                  <a:cubicBezTo>
                    <a:pt x="728" y="1382"/>
                    <a:pt x="752" y="1382"/>
                    <a:pt x="783" y="1386"/>
                  </a:cubicBezTo>
                  <a:cubicBezTo>
                    <a:pt x="806" y="1382"/>
                    <a:pt x="833" y="1378"/>
                    <a:pt x="861" y="1375"/>
                  </a:cubicBezTo>
                  <a:cubicBezTo>
                    <a:pt x="884" y="1372"/>
                    <a:pt x="911" y="1369"/>
                    <a:pt x="935" y="1365"/>
                  </a:cubicBezTo>
                  <a:cubicBezTo>
                    <a:pt x="942" y="1362"/>
                    <a:pt x="949" y="1358"/>
                    <a:pt x="955" y="1355"/>
                  </a:cubicBezTo>
                  <a:cubicBezTo>
                    <a:pt x="1010" y="1331"/>
                    <a:pt x="1061" y="1304"/>
                    <a:pt x="1111" y="1277"/>
                  </a:cubicBezTo>
                  <a:cubicBezTo>
                    <a:pt x="1122" y="1270"/>
                    <a:pt x="1132" y="1264"/>
                    <a:pt x="1142" y="1261"/>
                  </a:cubicBezTo>
                  <a:cubicBezTo>
                    <a:pt x="1155" y="1250"/>
                    <a:pt x="1162" y="1236"/>
                    <a:pt x="1175" y="1226"/>
                  </a:cubicBezTo>
                  <a:cubicBezTo>
                    <a:pt x="1203" y="1200"/>
                    <a:pt x="1230" y="1169"/>
                    <a:pt x="1257" y="1139"/>
                  </a:cubicBezTo>
                  <a:cubicBezTo>
                    <a:pt x="1277" y="1108"/>
                    <a:pt x="1297" y="1078"/>
                    <a:pt x="1314" y="1044"/>
                  </a:cubicBezTo>
                  <a:cubicBezTo>
                    <a:pt x="1331" y="1020"/>
                    <a:pt x="1345" y="992"/>
                    <a:pt x="1355" y="966"/>
                  </a:cubicBezTo>
                  <a:cubicBezTo>
                    <a:pt x="1369" y="931"/>
                    <a:pt x="1382" y="895"/>
                    <a:pt x="1392" y="857"/>
                  </a:cubicBezTo>
                  <a:cubicBezTo>
                    <a:pt x="1402" y="810"/>
                    <a:pt x="1416" y="762"/>
                    <a:pt x="1422" y="715"/>
                  </a:cubicBezTo>
                  <a:cubicBezTo>
                    <a:pt x="1419" y="667"/>
                    <a:pt x="1413" y="620"/>
                    <a:pt x="1409" y="573"/>
                  </a:cubicBezTo>
                  <a:cubicBezTo>
                    <a:pt x="1406" y="553"/>
                    <a:pt x="1399" y="536"/>
                    <a:pt x="1396" y="515"/>
                  </a:cubicBezTo>
                  <a:cubicBezTo>
                    <a:pt x="1392" y="509"/>
                    <a:pt x="1392" y="509"/>
                    <a:pt x="1392" y="502"/>
                  </a:cubicBezTo>
                  <a:cubicBezTo>
                    <a:pt x="1386" y="492"/>
                    <a:pt x="1375" y="478"/>
                    <a:pt x="1369" y="464"/>
                  </a:cubicBezTo>
                  <a:cubicBezTo>
                    <a:pt x="1341" y="420"/>
                    <a:pt x="1314" y="373"/>
                    <a:pt x="1280" y="329"/>
                  </a:cubicBezTo>
                  <a:cubicBezTo>
                    <a:pt x="1250" y="292"/>
                    <a:pt x="1216" y="258"/>
                    <a:pt x="1186" y="224"/>
                  </a:cubicBezTo>
                  <a:cubicBezTo>
                    <a:pt x="1169" y="207"/>
                    <a:pt x="1155" y="194"/>
                    <a:pt x="1138" y="184"/>
                  </a:cubicBezTo>
                  <a:cubicBezTo>
                    <a:pt x="1114" y="163"/>
                    <a:pt x="1088" y="150"/>
                    <a:pt x="1064" y="133"/>
                  </a:cubicBezTo>
                  <a:cubicBezTo>
                    <a:pt x="1030" y="116"/>
                    <a:pt x="996" y="92"/>
                    <a:pt x="959" y="75"/>
                  </a:cubicBezTo>
                  <a:cubicBezTo>
                    <a:pt x="945" y="72"/>
                    <a:pt x="932" y="68"/>
                    <a:pt x="919" y="62"/>
                  </a:cubicBezTo>
                  <a:cubicBezTo>
                    <a:pt x="837" y="42"/>
                    <a:pt x="749" y="17"/>
                    <a:pt x="664" y="4"/>
                  </a:cubicBezTo>
                  <a:cubicBezTo>
                    <a:pt x="641" y="4"/>
                    <a:pt x="617" y="1"/>
                    <a:pt x="594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" name="Google Shape;1573;p62">
              <a:extLst>
                <a:ext uri="{FF2B5EF4-FFF2-40B4-BE49-F238E27FC236}">
                  <a16:creationId xmlns:a16="http://schemas.microsoft.com/office/drawing/2014/main" id="{097D2193-9607-855E-C594-F1C63706B54D}"/>
                </a:ext>
              </a:extLst>
            </p:cNvPr>
            <p:cNvSpPr/>
            <p:nvPr/>
          </p:nvSpPr>
          <p:spPr>
            <a:xfrm>
              <a:off x="-3721904" y="2610416"/>
              <a:ext cx="3127" cy="2252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"/>
                  </a:moveTo>
                  <a:cubicBezTo>
                    <a:pt x="5" y="3"/>
                    <a:pt x="8" y="5"/>
                    <a:pt x="11" y="8"/>
                  </a:cubicBezTo>
                  <a:lnTo>
                    <a:pt x="11" y="8"/>
                  </a:lnTo>
                  <a:cubicBezTo>
                    <a:pt x="8" y="4"/>
                    <a:pt x="4" y="1"/>
                    <a:pt x="0" y="1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2" y="8"/>
                    <a:pt x="12" y="9"/>
                  </a:cubicBezTo>
                  <a:lnTo>
                    <a:pt x="12" y="9"/>
                  </a:lnTo>
                  <a:cubicBezTo>
                    <a:pt x="11" y="8"/>
                    <a:pt x="11" y="8"/>
                    <a:pt x="11" y="8"/>
                  </a:cubicBezTo>
                  <a:close/>
                  <a:moveTo>
                    <a:pt x="12" y="9"/>
                  </a:moveTo>
                  <a:cubicBezTo>
                    <a:pt x="13" y="10"/>
                    <a:pt x="13" y="10"/>
                    <a:pt x="14" y="11"/>
                  </a:cubicBezTo>
                  <a:lnTo>
                    <a:pt x="15" y="11"/>
                  </a:lnTo>
                  <a:cubicBezTo>
                    <a:pt x="14" y="10"/>
                    <a:pt x="13" y="10"/>
                    <a:pt x="12" y="9"/>
                  </a:cubicBezTo>
                  <a:close/>
                  <a:moveTo>
                    <a:pt x="15" y="11"/>
                  </a:moveTo>
                  <a:cubicBezTo>
                    <a:pt x="18" y="13"/>
                    <a:pt x="22" y="16"/>
                    <a:pt x="25" y="18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" name="Google Shape;1574;p62">
              <a:extLst>
                <a:ext uri="{FF2B5EF4-FFF2-40B4-BE49-F238E27FC236}">
                  <a16:creationId xmlns:a16="http://schemas.microsoft.com/office/drawing/2014/main" id="{84297EC1-8653-5FE7-2D28-ECDB1152F806}"/>
                </a:ext>
              </a:extLst>
            </p:cNvPr>
            <p:cNvSpPr/>
            <p:nvPr/>
          </p:nvSpPr>
          <p:spPr>
            <a:xfrm>
              <a:off x="-4429669" y="2761901"/>
              <a:ext cx="333865" cy="308722"/>
            </a:xfrm>
            <a:custGeom>
              <a:avLst/>
              <a:gdLst/>
              <a:ahLst/>
              <a:cxnLst/>
              <a:rect l="l" t="t" r="r" b="b"/>
              <a:pathLst>
                <a:path w="2669" h="2468" extrusionOk="0">
                  <a:moveTo>
                    <a:pt x="1131" y="0"/>
                  </a:moveTo>
                  <a:cubicBezTo>
                    <a:pt x="792" y="0"/>
                    <a:pt x="480" y="191"/>
                    <a:pt x="282" y="466"/>
                  </a:cubicBezTo>
                  <a:cubicBezTo>
                    <a:pt x="153" y="649"/>
                    <a:pt x="48" y="862"/>
                    <a:pt x="24" y="1089"/>
                  </a:cubicBezTo>
                  <a:cubicBezTo>
                    <a:pt x="1" y="1302"/>
                    <a:pt x="41" y="1506"/>
                    <a:pt x="143" y="1698"/>
                  </a:cubicBezTo>
                  <a:cubicBezTo>
                    <a:pt x="173" y="1756"/>
                    <a:pt x="210" y="1810"/>
                    <a:pt x="248" y="1861"/>
                  </a:cubicBezTo>
                  <a:cubicBezTo>
                    <a:pt x="434" y="2186"/>
                    <a:pt x="813" y="2379"/>
                    <a:pt x="1165" y="2443"/>
                  </a:cubicBezTo>
                  <a:cubicBezTo>
                    <a:pt x="1203" y="2450"/>
                    <a:pt x="1240" y="2454"/>
                    <a:pt x="1277" y="2457"/>
                  </a:cubicBezTo>
                  <a:cubicBezTo>
                    <a:pt x="1315" y="2464"/>
                    <a:pt x="1351" y="2467"/>
                    <a:pt x="1389" y="2467"/>
                  </a:cubicBezTo>
                  <a:cubicBezTo>
                    <a:pt x="1400" y="2467"/>
                    <a:pt x="1411" y="2467"/>
                    <a:pt x="1422" y="2467"/>
                  </a:cubicBezTo>
                  <a:cubicBezTo>
                    <a:pt x="1523" y="2467"/>
                    <a:pt x="1623" y="2454"/>
                    <a:pt x="1724" y="2420"/>
                  </a:cubicBezTo>
                  <a:cubicBezTo>
                    <a:pt x="1971" y="2352"/>
                    <a:pt x="2198" y="2206"/>
                    <a:pt x="2347" y="1990"/>
                  </a:cubicBezTo>
                  <a:cubicBezTo>
                    <a:pt x="2567" y="1665"/>
                    <a:pt x="2669" y="1218"/>
                    <a:pt x="2489" y="849"/>
                  </a:cubicBezTo>
                  <a:cubicBezTo>
                    <a:pt x="2405" y="676"/>
                    <a:pt x="2286" y="510"/>
                    <a:pt x="2131" y="395"/>
                  </a:cubicBezTo>
                  <a:cubicBezTo>
                    <a:pt x="2066" y="347"/>
                    <a:pt x="2001" y="307"/>
                    <a:pt x="1931" y="273"/>
                  </a:cubicBezTo>
                  <a:cubicBezTo>
                    <a:pt x="1873" y="232"/>
                    <a:pt x="1809" y="191"/>
                    <a:pt x="1741" y="161"/>
                  </a:cubicBezTo>
                  <a:cubicBezTo>
                    <a:pt x="1602" y="100"/>
                    <a:pt x="1463" y="52"/>
                    <a:pt x="1315" y="19"/>
                  </a:cubicBezTo>
                  <a:cubicBezTo>
                    <a:pt x="1253" y="6"/>
                    <a:pt x="1191" y="0"/>
                    <a:pt x="1131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" name="Google Shape;1575;p62">
              <a:extLst>
                <a:ext uri="{FF2B5EF4-FFF2-40B4-BE49-F238E27FC236}">
                  <a16:creationId xmlns:a16="http://schemas.microsoft.com/office/drawing/2014/main" id="{B71BE5F8-F7A2-CD33-B8D2-6286AC88DEA2}"/>
                </a:ext>
              </a:extLst>
            </p:cNvPr>
            <p:cNvSpPr/>
            <p:nvPr/>
          </p:nvSpPr>
          <p:spPr>
            <a:xfrm>
              <a:off x="-3268200" y="2760900"/>
              <a:ext cx="311349" cy="309848"/>
            </a:xfrm>
            <a:custGeom>
              <a:avLst/>
              <a:gdLst/>
              <a:ahLst/>
              <a:cxnLst/>
              <a:rect l="l" t="t" r="r" b="b"/>
              <a:pathLst>
                <a:path w="2489" h="2477" extrusionOk="0">
                  <a:moveTo>
                    <a:pt x="1047" y="1"/>
                  </a:moveTo>
                  <a:cubicBezTo>
                    <a:pt x="1004" y="1"/>
                    <a:pt x="961" y="4"/>
                    <a:pt x="918" y="10"/>
                  </a:cubicBezTo>
                  <a:cubicBezTo>
                    <a:pt x="685" y="47"/>
                    <a:pt x="488" y="142"/>
                    <a:pt x="325" y="315"/>
                  </a:cubicBezTo>
                  <a:cubicBezTo>
                    <a:pt x="200" y="447"/>
                    <a:pt x="125" y="640"/>
                    <a:pt x="82" y="816"/>
                  </a:cubicBezTo>
                  <a:cubicBezTo>
                    <a:pt x="34" y="1015"/>
                    <a:pt x="0" y="1229"/>
                    <a:pt x="38" y="1436"/>
                  </a:cubicBezTo>
                  <a:cubicBezTo>
                    <a:pt x="58" y="1557"/>
                    <a:pt x="95" y="1673"/>
                    <a:pt x="156" y="1781"/>
                  </a:cubicBezTo>
                  <a:cubicBezTo>
                    <a:pt x="217" y="1943"/>
                    <a:pt x="335" y="2062"/>
                    <a:pt x="481" y="2157"/>
                  </a:cubicBezTo>
                  <a:cubicBezTo>
                    <a:pt x="715" y="2347"/>
                    <a:pt x="993" y="2468"/>
                    <a:pt x="1297" y="2475"/>
                  </a:cubicBezTo>
                  <a:cubicBezTo>
                    <a:pt x="1308" y="2476"/>
                    <a:pt x="1319" y="2476"/>
                    <a:pt x="1330" y="2476"/>
                  </a:cubicBezTo>
                  <a:cubicBezTo>
                    <a:pt x="1352" y="2476"/>
                    <a:pt x="1373" y="2475"/>
                    <a:pt x="1396" y="2475"/>
                  </a:cubicBezTo>
                  <a:cubicBezTo>
                    <a:pt x="1619" y="2465"/>
                    <a:pt x="1846" y="2360"/>
                    <a:pt x="2015" y="2218"/>
                  </a:cubicBezTo>
                  <a:cubicBezTo>
                    <a:pt x="2029" y="2208"/>
                    <a:pt x="2042" y="2194"/>
                    <a:pt x="2052" y="2184"/>
                  </a:cubicBezTo>
                  <a:cubicBezTo>
                    <a:pt x="2090" y="2150"/>
                    <a:pt x="2123" y="2117"/>
                    <a:pt x="2157" y="2079"/>
                  </a:cubicBezTo>
                  <a:cubicBezTo>
                    <a:pt x="2299" y="1913"/>
                    <a:pt x="2391" y="1700"/>
                    <a:pt x="2432" y="1487"/>
                  </a:cubicBezTo>
                  <a:cubicBezTo>
                    <a:pt x="2472" y="1263"/>
                    <a:pt x="2489" y="1023"/>
                    <a:pt x="2415" y="806"/>
                  </a:cubicBezTo>
                  <a:cubicBezTo>
                    <a:pt x="2354" y="623"/>
                    <a:pt x="2245" y="454"/>
                    <a:pt x="2099" y="325"/>
                  </a:cubicBezTo>
                  <a:cubicBezTo>
                    <a:pt x="1867" y="127"/>
                    <a:pt x="1568" y="8"/>
                    <a:pt x="1264" y="8"/>
                  </a:cubicBezTo>
                  <a:cubicBezTo>
                    <a:pt x="1240" y="8"/>
                    <a:pt x="1216" y="9"/>
                    <a:pt x="1193" y="10"/>
                  </a:cubicBezTo>
                  <a:cubicBezTo>
                    <a:pt x="1145" y="4"/>
                    <a:pt x="1096" y="1"/>
                    <a:pt x="1047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" name="Google Shape;1576;p62">
              <a:extLst>
                <a:ext uri="{FF2B5EF4-FFF2-40B4-BE49-F238E27FC236}">
                  <a16:creationId xmlns:a16="http://schemas.microsoft.com/office/drawing/2014/main" id="{577F0097-4D8A-50F9-B318-208C084F14A6}"/>
                </a:ext>
              </a:extLst>
            </p:cNvPr>
            <p:cNvSpPr/>
            <p:nvPr/>
          </p:nvSpPr>
          <p:spPr>
            <a:xfrm>
              <a:off x="-3322864" y="5913075"/>
              <a:ext cx="196641" cy="155987"/>
            </a:xfrm>
            <a:custGeom>
              <a:avLst/>
              <a:gdLst/>
              <a:ahLst/>
              <a:cxnLst/>
              <a:rect l="l" t="t" r="r" b="b"/>
              <a:pathLst>
                <a:path w="1572" h="1247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524" y="18"/>
                    <a:pt x="1477" y="34"/>
                    <a:pt x="1430" y="51"/>
                  </a:cubicBezTo>
                  <a:cubicBezTo>
                    <a:pt x="1236" y="122"/>
                    <a:pt x="1033" y="176"/>
                    <a:pt x="837" y="234"/>
                  </a:cubicBezTo>
                  <a:cubicBezTo>
                    <a:pt x="650" y="288"/>
                    <a:pt x="467" y="343"/>
                    <a:pt x="281" y="383"/>
                  </a:cubicBezTo>
                  <a:cubicBezTo>
                    <a:pt x="190" y="404"/>
                    <a:pt x="95" y="417"/>
                    <a:pt x="0" y="427"/>
                  </a:cubicBezTo>
                  <a:cubicBezTo>
                    <a:pt x="14" y="468"/>
                    <a:pt x="25" y="508"/>
                    <a:pt x="34" y="546"/>
                  </a:cubicBezTo>
                  <a:cubicBezTo>
                    <a:pt x="58" y="627"/>
                    <a:pt x="85" y="701"/>
                    <a:pt x="116" y="776"/>
                  </a:cubicBezTo>
                  <a:cubicBezTo>
                    <a:pt x="139" y="826"/>
                    <a:pt x="163" y="877"/>
                    <a:pt x="194" y="928"/>
                  </a:cubicBezTo>
                  <a:cubicBezTo>
                    <a:pt x="207" y="948"/>
                    <a:pt x="224" y="972"/>
                    <a:pt x="237" y="996"/>
                  </a:cubicBezTo>
                  <a:cubicBezTo>
                    <a:pt x="254" y="1013"/>
                    <a:pt x="272" y="1033"/>
                    <a:pt x="289" y="1050"/>
                  </a:cubicBezTo>
                  <a:cubicBezTo>
                    <a:pt x="298" y="1060"/>
                    <a:pt x="312" y="1070"/>
                    <a:pt x="322" y="1081"/>
                  </a:cubicBezTo>
                  <a:cubicBezTo>
                    <a:pt x="380" y="1118"/>
                    <a:pt x="444" y="1145"/>
                    <a:pt x="508" y="1162"/>
                  </a:cubicBezTo>
                  <a:cubicBezTo>
                    <a:pt x="515" y="1172"/>
                    <a:pt x="519" y="1182"/>
                    <a:pt x="525" y="1189"/>
                  </a:cubicBezTo>
                  <a:cubicBezTo>
                    <a:pt x="532" y="1202"/>
                    <a:pt x="545" y="1212"/>
                    <a:pt x="553" y="1223"/>
                  </a:cubicBezTo>
                  <a:cubicBezTo>
                    <a:pt x="556" y="1223"/>
                    <a:pt x="559" y="1226"/>
                    <a:pt x="562" y="1226"/>
                  </a:cubicBezTo>
                  <a:cubicBezTo>
                    <a:pt x="593" y="1233"/>
                    <a:pt x="623" y="1237"/>
                    <a:pt x="650" y="1243"/>
                  </a:cubicBezTo>
                  <a:cubicBezTo>
                    <a:pt x="678" y="1243"/>
                    <a:pt x="701" y="1246"/>
                    <a:pt x="725" y="1246"/>
                  </a:cubicBezTo>
                  <a:cubicBezTo>
                    <a:pt x="739" y="1246"/>
                    <a:pt x="749" y="1243"/>
                    <a:pt x="759" y="1243"/>
                  </a:cubicBezTo>
                  <a:cubicBezTo>
                    <a:pt x="792" y="1237"/>
                    <a:pt x="823" y="1229"/>
                    <a:pt x="857" y="1220"/>
                  </a:cubicBezTo>
                  <a:cubicBezTo>
                    <a:pt x="874" y="1212"/>
                    <a:pt x="894" y="1209"/>
                    <a:pt x="914" y="1202"/>
                  </a:cubicBezTo>
                  <a:cubicBezTo>
                    <a:pt x="962" y="1179"/>
                    <a:pt x="1009" y="1155"/>
                    <a:pt x="1057" y="1128"/>
                  </a:cubicBezTo>
                  <a:cubicBezTo>
                    <a:pt x="1101" y="1104"/>
                    <a:pt x="1142" y="1077"/>
                    <a:pt x="1183" y="1046"/>
                  </a:cubicBezTo>
                  <a:cubicBezTo>
                    <a:pt x="1189" y="1040"/>
                    <a:pt x="1199" y="1029"/>
                    <a:pt x="1209" y="1023"/>
                  </a:cubicBezTo>
                  <a:cubicBezTo>
                    <a:pt x="1230" y="1003"/>
                    <a:pt x="1247" y="979"/>
                    <a:pt x="1267" y="955"/>
                  </a:cubicBezTo>
                  <a:cubicBezTo>
                    <a:pt x="1284" y="932"/>
                    <a:pt x="1297" y="907"/>
                    <a:pt x="1314" y="884"/>
                  </a:cubicBezTo>
                  <a:cubicBezTo>
                    <a:pt x="1341" y="837"/>
                    <a:pt x="1365" y="786"/>
                    <a:pt x="1389" y="735"/>
                  </a:cubicBezTo>
                  <a:cubicBezTo>
                    <a:pt x="1416" y="657"/>
                    <a:pt x="1443" y="579"/>
                    <a:pt x="1467" y="501"/>
                  </a:cubicBezTo>
                  <a:cubicBezTo>
                    <a:pt x="1508" y="335"/>
                    <a:pt x="1538" y="166"/>
                    <a:pt x="1572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" name="Google Shape;1577;p62">
              <a:extLst>
                <a:ext uri="{FF2B5EF4-FFF2-40B4-BE49-F238E27FC236}">
                  <a16:creationId xmlns:a16="http://schemas.microsoft.com/office/drawing/2014/main" id="{36BBB2F1-9FF5-7843-427A-39A239FBDE7A}"/>
                </a:ext>
              </a:extLst>
            </p:cNvPr>
            <p:cNvSpPr/>
            <p:nvPr/>
          </p:nvSpPr>
          <p:spPr>
            <a:xfrm>
              <a:off x="-2339399" y="3984918"/>
              <a:ext cx="210276" cy="308972"/>
            </a:xfrm>
            <a:custGeom>
              <a:avLst/>
              <a:gdLst/>
              <a:ahLst/>
              <a:cxnLst/>
              <a:rect l="l" t="t" r="r" b="b"/>
              <a:pathLst>
                <a:path w="1681" h="2470" extrusionOk="0">
                  <a:moveTo>
                    <a:pt x="255" y="1"/>
                  </a:moveTo>
                  <a:cubicBezTo>
                    <a:pt x="235" y="248"/>
                    <a:pt x="211" y="492"/>
                    <a:pt x="177" y="739"/>
                  </a:cubicBezTo>
                  <a:cubicBezTo>
                    <a:pt x="127" y="1155"/>
                    <a:pt x="75" y="1576"/>
                    <a:pt x="38" y="1998"/>
                  </a:cubicBezTo>
                  <a:cubicBezTo>
                    <a:pt x="35" y="2043"/>
                    <a:pt x="21" y="2087"/>
                    <a:pt x="1" y="2124"/>
                  </a:cubicBezTo>
                  <a:cubicBezTo>
                    <a:pt x="55" y="2165"/>
                    <a:pt x="113" y="2205"/>
                    <a:pt x="170" y="2242"/>
                  </a:cubicBezTo>
                  <a:cubicBezTo>
                    <a:pt x="241" y="2279"/>
                    <a:pt x="316" y="2317"/>
                    <a:pt x="391" y="2348"/>
                  </a:cubicBezTo>
                  <a:cubicBezTo>
                    <a:pt x="444" y="2368"/>
                    <a:pt x="502" y="2388"/>
                    <a:pt x="560" y="2405"/>
                  </a:cubicBezTo>
                  <a:cubicBezTo>
                    <a:pt x="630" y="2422"/>
                    <a:pt x="705" y="2439"/>
                    <a:pt x="780" y="2456"/>
                  </a:cubicBezTo>
                  <a:cubicBezTo>
                    <a:pt x="844" y="2462"/>
                    <a:pt x="905" y="2465"/>
                    <a:pt x="969" y="2470"/>
                  </a:cubicBezTo>
                  <a:cubicBezTo>
                    <a:pt x="1021" y="2470"/>
                    <a:pt x="1068" y="2465"/>
                    <a:pt x="1118" y="2462"/>
                  </a:cubicBezTo>
                  <a:cubicBezTo>
                    <a:pt x="1146" y="2456"/>
                    <a:pt x="1176" y="2452"/>
                    <a:pt x="1203" y="2445"/>
                  </a:cubicBezTo>
                  <a:cubicBezTo>
                    <a:pt x="1240" y="2435"/>
                    <a:pt x="1274" y="2425"/>
                    <a:pt x="1308" y="2412"/>
                  </a:cubicBezTo>
                  <a:cubicBezTo>
                    <a:pt x="1346" y="2395"/>
                    <a:pt x="1379" y="2378"/>
                    <a:pt x="1413" y="2357"/>
                  </a:cubicBezTo>
                  <a:cubicBezTo>
                    <a:pt x="1427" y="2351"/>
                    <a:pt x="1437" y="2344"/>
                    <a:pt x="1450" y="2334"/>
                  </a:cubicBezTo>
                  <a:cubicBezTo>
                    <a:pt x="1463" y="2323"/>
                    <a:pt x="1477" y="2314"/>
                    <a:pt x="1491" y="2300"/>
                  </a:cubicBezTo>
                  <a:cubicBezTo>
                    <a:pt x="1511" y="2279"/>
                    <a:pt x="1528" y="2256"/>
                    <a:pt x="1549" y="2232"/>
                  </a:cubicBezTo>
                  <a:cubicBezTo>
                    <a:pt x="1569" y="2205"/>
                    <a:pt x="1589" y="2175"/>
                    <a:pt x="1606" y="2144"/>
                  </a:cubicBezTo>
                  <a:cubicBezTo>
                    <a:pt x="1623" y="2120"/>
                    <a:pt x="1633" y="2097"/>
                    <a:pt x="1646" y="2073"/>
                  </a:cubicBezTo>
                  <a:cubicBezTo>
                    <a:pt x="1654" y="2053"/>
                    <a:pt x="1660" y="2032"/>
                    <a:pt x="1667" y="2009"/>
                  </a:cubicBezTo>
                  <a:cubicBezTo>
                    <a:pt x="1671" y="1998"/>
                    <a:pt x="1674" y="1985"/>
                    <a:pt x="1674" y="1971"/>
                  </a:cubicBezTo>
                  <a:cubicBezTo>
                    <a:pt x="1677" y="1948"/>
                    <a:pt x="1680" y="1924"/>
                    <a:pt x="1680" y="1897"/>
                  </a:cubicBezTo>
                  <a:cubicBezTo>
                    <a:pt x="1680" y="1860"/>
                    <a:pt x="1680" y="1823"/>
                    <a:pt x="1677" y="1782"/>
                  </a:cubicBezTo>
                  <a:cubicBezTo>
                    <a:pt x="1671" y="1748"/>
                    <a:pt x="1663" y="1714"/>
                    <a:pt x="1657" y="1677"/>
                  </a:cubicBezTo>
                  <a:cubicBezTo>
                    <a:pt x="1650" y="1650"/>
                    <a:pt x="1640" y="1623"/>
                    <a:pt x="1630" y="1592"/>
                  </a:cubicBezTo>
                  <a:cubicBezTo>
                    <a:pt x="1610" y="1545"/>
                    <a:pt x="1585" y="1501"/>
                    <a:pt x="1562" y="1457"/>
                  </a:cubicBezTo>
                  <a:cubicBezTo>
                    <a:pt x="1498" y="1348"/>
                    <a:pt x="1430" y="1243"/>
                    <a:pt x="1355" y="1142"/>
                  </a:cubicBezTo>
                  <a:cubicBezTo>
                    <a:pt x="1213" y="966"/>
                    <a:pt x="1068" y="796"/>
                    <a:pt x="912" y="634"/>
                  </a:cubicBezTo>
                  <a:cubicBezTo>
                    <a:pt x="699" y="421"/>
                    <a:pt x="478" y="210"/>
                    <a:pt x="255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" name="Google Shape;1578;p62">
              <a:extLst>
                <a:ext uri="{FF2B5EF4-FFF2-40B4-BE49-F238E27FC236}">
                  <a16:creationId xmlns:a16="http://schemas.microsoft.com/office/drawing/2014/main" id="{E0F04A67-4B54-DBD3-0380-1505EAF20455}"/>
                </a:ext>
              </a:extLst>
            </p:cNvPr>
            <p:cNvSpPr/>
            <p:nvPr/>
          </p:nvSpPr>
          <p:spPr>
            <a:xfrm>
              <a:off x="-2713421" y="5342909"/>
              <a:ext cx="15011" cy="14886"/>
            </a:xfrm>
            <a:custGeom>
              <a:avLst/>
              <a:gdLst/>
              <a:ahLst/>
              <a:cxnLst/>
              <a:rect l="l" t="t" r="r" b="b"/>
              <a:pathLst>
                <a:path w="120" h="119" extrusionOk="0">
                  <a:moveTo>
                    <a:pt x="119" y="0"/>
                  </a:moveTo>
                  <a:lnTo>
                    <a:pt x="119" y="0"/>
                  </a:lnTo>
                  <a:cubicBezTo>
                    <a:pt x="79" y="28"/>
                    <a:pt x="41" y="55"/>
                    <a:pt x="1" y="78"/>
                  </a:cubicBezTo>
                  <a:cubicBezTo>
                    <a:pt x="8" y="92"/>
                    <a:pt x="11" y="106"/>
                    <a:pt x="18" y="119"/>
                  </a:cubicBezTo>
                  <a:cubicBezTo>
                    <a:pt x="52" y="78"/>
                    <a:pt x="89" y="41"/>
                    <a:pt x="12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" name="Google Shape;1579;p62">
              <a:extLst>
                <a:ext uri="{FF2B5EF4-FFF2-40B4-BE49-F238E27FC236}">
                  <a16:creationId xmlns:a16="http://schemas.microsoft.com/office/drawing/2014/main" id="{F6BC914C-BEFB-C774-F0AA-E5D39B632FAC}"/>
                </a:ext>
              </a:extLst>
            </p:cNvPr>
            <p:cNvSpPr/>
            <p:nvPr/>
          </p:nvSpPr>
          <p:spPr>
            <a:xfrm>
              <a:off x="-2884420" y="2058513"/>
              <a:ext cx="876" cy="1001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4"/>
                    <a:pt x="7" y="4"/>
                    <a:pt x="7" y="7"/>
                  </a:cubicBezTo>
                  <a:lnTo>
                    <a:pt x="7" y="4"/>
                  </a:lnTo>
                  <a:cubicBezTo>
                    <a:pt x="7" y="4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" name="Google Shape;1580;p62">
              <a:extLst>
                <a:ext uri="{FF2B5EF4-FFF2-40B4-BE49-F238E27FC236}">
                  <a16:creationId xmlns:a16="http://schemas.microsoft.com/office/drawing/2014/main" id="{9776D5C3-A8BB-5FEE-6C29-617B1A5D9460}"/>
                </a:ext>
              </a:extLst>
            </p:cNvPr>
            <p:cNvSpPr/>
            <p:nvPr/>
          </p:nvSpPr>
          <p:spPr>
            <a:xfrm>
              <a:off x="-2699786" y="5342534"/>
              <a:ext cx="2127" cy="2627"/>
            </a:xfrm>
            <a:custGeom>
              <a:avLst/>
              <a:gdLst/>
              <a:ahLst/>
              <a:cxnLst/>
              <a:rect l="l" t="t" r="r" b="b"/>
              <a:pathLst>
                <a:path w="17" h="21" extrusionOk="0">
                  <a:moveTo>
                    <a:pt x="1" y="20"/>
                  </a:moveTo>
                  <a:cubicBezTo>
                    <a:pt x="7" y="14"/>
                    <a:pt x="11" y="7"/>
                    <a:pt x="17" y="0"/>
                  </a:cubicBezTo>
                  <a:lnTo>
                    <a:pt x="17" y="0"/>
                  </a:lnTo>
                  <a:cubicBezTo>
                    <a:pt x="11" y="7"/>
                    <a:pt x="7" y="14"/>
                    <a:pt x="1" y="2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" name="Google Shape;1581;p62">
              <a:extLst>
                <a:ext uri="{FF2B5EF4-FFF2-40B4-BE49-F238E27FC236}">
                  <a16:creationId xmlns:a16="http://schemas.microsoft.com/office/drawing/2014/main" id="{E533450F-BB5E-EB2F-A035-81E404C3B177}"/>
                </a:ext>
              </a:extLst>
            </p:cNvPr>
            <p:cNvSpPr/>
            <p:nvPr/>
          </p:nvSpPr>
          <p:spPr>
            <a:xfrm>
              <a:off x="-5276785" y="4029826"/>
              <a:ext cx="186884" cy="310974"/>
            </a:xfrm>
            <a:custGeom>
              <a:avLst/>
              <a:gdLst/>
              <a:ahLst/>
              <a:cxnLst/>
              <a:rect l="l" t="t" r="r" b="b"/>
              <a:pathLst>
                <a:path w="1494" h="2486" extrusionOk="0">
                  <a:moveTo>
                    <a:pt x="1439" y="1"/>
                  </a:moveTo>
                  <a:cubicBezTo>
                    <a:pt x="1342" y="85"/>
                    <a:pt x="1243" y="176"/>
                    <a:pt x="1142" y="265"/>
                  </a:cubicBezTo>
                  <a:cubicBezTo>
                    <a:pt x="1040" y="353"/>
                    <a:pt x="935" y="437"/>
                    <a:pt x="830" y="522"/>
                  </a:cubicBezTo>
                  <a:cubicBezTo>
                    <a:pt x="651" y="664"/>
                    <a:pt x="454" y="790"/>
                    <a:pt x="281" y="942"/>
                  </a:cubicBezTo>
                  <a:cubicBezTo>
                    <a:pt x="268" y="956"/>
                    <a:pt x="254" y="973"/>
                    <a:pt x="240" y="986"/>
                  </a:cubicBezTo>
                  <a:cubicBezTo>
                    <a:pt x="184" y="1081"/>
                    <a:pt x="129" y="1176"/>
                    <a:pt x="89" y="1278"/>
                  </a:cubicBezTo>
                  <a:cubicBezTo>
                    <a:pt x="71" y="1311"/>
                    <a:pt x="58" y="1348"/>
                    <a:pt x="45" y="1382"/>
                  </a:cubicBezTo>
                  <a:cubicBezTo>
                    <a:pt x="41" y="1399"/>
                    <a:pt x="37" y="1416"/>
                    <a:pt x="34" y="1433"/>
                  </a:cubicBezTo>
                  <a:cubicBezTo>
                    <a:pt x="21" y="1534"/>
                    <a:pt x="7" y="1636"/>
                    <a:pt x="1" y="1738"/>
                  </a:cubicBezTo>
                  <a:cubicBezTo>
                    <a:pt x="1" y="1751"/>
                    <a:pt x="1" y="1761"/>
                    <a:pt x="4" y="1775"/>
                  </a:cubicBezTo>
                  <a:cubicBezTo>
                    <a:pt x="7" y="1798"/>
                    <a:pt x="10" y="1819"/>
                    <a:pt x="14" y="1842"/>
                  </a:cubicBezTo>
                  <a:cubicBezTo>
                    <a:pt x="17" y="1853"/>
                    <a:pt x="21" y="1863"/>
                    <a:pt x="24" y="1870"/>
                  </a:cubicBezTo>
                  <a:cubicBezTo>
                    <a:pt x="31" y="1887"/>
                    <a:pt x="37" y="1903"/>
                    <a:pt x="45" y="1917"/>
                  </a:cubicBezTo>
                  <a:cubicBezTo>
                    <a:pt x="58" y="1941"/>
                    <a:pt x="71" y="1964"/>
                    <a:pt x="85" y="1989"/>
                  </a:cubicBezTo>
                  <a:cubicBezTo>
                    <a:pt x="119" y="2033"/>
                    <a:pt x="153" y="2070"/>
                    <a:pt x="187" y="2111"/>
                  </a:cubicBezTo>
                  <a:cubicBezTo>
                    <a:pt x="220" y="2144"/>
                    <a:pt x="258" y="2178"/>
                    <a:pt x="292" y="2208"/>
                  </a:cubicBezTo>
                  <a:cubicBezTo>
                    <a:pt x="339" y="2242"/>
                    <a:pt x="387" y="2276"/>
                    <a:pt x="434" y="2310"/>
                  </a:cubicBezTo>
                  <a:cubicBezTo>
                    <a:pt x="488" y="2341"/>
                    <a:pt x="539" y="2367"/>
                    <a:pt x="593" y="2395"/>
                  </a:cubicBezTo>
                  <a:cubicBezTo>
                    <a:pt x="620" y="2408"/>
                    <a:pt x="651" y="2419"/>
                    <a:pt x="681" y="2428"/>
                  </a:cubicBezTo>
                  <a:cubicBezTo>
                    <a:pt x="752" y="2445"/>
                    <a:pt x="820" y="2462"/>
                    <a:pt x="887" y="2476"/>
                  </a:cubicBezTo>
                  <a:cubicBezTo>
                    <a:pt x="925" y="2479"/>
                    <a:pt x="962" y="2483"/>
                    <a:pt x="1000" y="2486"/>
                  </a:cubicBezTo>
                  <a:cubicBezTo>
                    <a:pt x="1070" y="2486"/>
                    <a:pt x="1142" y="2483"/>
                    <a:pt x="1216" y="2476"/>
                  </a:cubicBezTo>
                  <a:cubicBezTo>
                    <a:pt x="1297" y="2466"/>
                    <a:pt x="1378" y="2449"/>
                    <a:pt x="1459" y="2432"/>
                  </a:cubicBezTo>
                  <a:cubicBezTo>
                    <a:pt x="1464" y="2242"/>
                    <a:pt x="1477" y="2053"/>
                    <a:pt x="1484" y="1863"/>
                  </a:cubicBezTo>
                  <a:cubicBezTo>
                    <a:pt x="1490" y="1501"/>
                    <a:pt x="1494" y="1139"/>
                    <a:pt x="1484" y="773"/>
                  </a:cubicBezTo>
                  <a:cubicBezTo>
                    <a:pt x="1477" y="566"/>
                    <a:pt x="1467" y="359"/>
                    <a:pt x="1453" y="150"/>
                  </a:cubicBezTo>
                  <a:cubicBezTo>
                    <a:pt x="1450" y="99"/>
                    <a:pt x="1443" y="48"/>
                    <a:pt x="1439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" name="Google Shape;1582;p62">
              <a:extLst>
                <a:ext uri="{FF2B5EF4-FFF2-40B4-BE49-F238E27FC236}">
                  <a16:creationId xmlns:a16="http://schemas.microsoft.com/office/drawing/2014/main" id="{6E3C2B60-BB5C-C480-6541-605D6EF63C96}"/>
                </a:ext>
              </a:extLst>
            </p:cNvPr>
            <p:cNvSpPr/>
            <p:nvPr/>
          </p:nvSpPr>
          <p:spPr>
            <a:xfrm>
              <a:off x="-4904514" y="2255907"/>
              <a:ext cx="2447511" cy="3247712"/>
            </a:xfrm>
            <a:custGeom>
              <a:avLst/>
              <a:gdLst/>
              <a:ahLst/>
              <a:cxnLst/>
              <a:rect l="l" t="t" r="r" b="b"/>
              <a:pathLst>
                <a:path w="19566" h="25963" extrusionOk="0">
                  <a:moveTo>
                    <a:pt x="15387" y="434"/>
                  </a:moveTo>
                  <a:cubicBezTo>
                    <a:pt x="15399" y="436"/>
                    <a:pt x="15412" y="438"/>
                    <a:pt x="15424" y="440"/>
                  </a:cubicBezTo>
                  <a:cubicBezTo>
                    <a:pt x="15414" y="438"/>
                    <a:pt x="15400" y="435"/>
                    <a:pt x="15387" y="434"/>
                  </a:cubicBezTo>
                  <a:close/>
                  <a:moveTo>
                    <a:pt x="3676" y="1551"/>
                  </a:moveTo>
                  <a:cubicBezTo>
                    <a:pt x="3678" y="1551"/>
                    <a:pt x="3680" y="1551"/>
                    <a:pt x="3681" y="1551"/>
                  </a:cubicBezTo>
                  <a:cubicBezTo>
                    <a:pt x="3871" y="1558"/>
                    <a:pt x="4030" y="1694"/>
                    <a:pt x="4037" y="1890"/>
                  </a:cubicBezTo>
                  <a:cubicBezTo>
                    <a:pt x="4040" y="2071"/>
                    <a:pt x="3890" y="2245"/>
                    <a:pt x="3704" y="2245"/>
                  </a:cubicBezTo>
                  <a:cubicBezTo>
                    <a:pt x="3702" y="2245"/>
                    <a:pt x="3700" y="2245"/>
                    <a:pt x="3698" y="2245"/>
                  </a:cubicBezTo>
                  <a:cubicBezTo>
                    <a:pt x="3512" y="2239"/>
                    <a:pt x="3350" y="2103"/>
                    <a:pt x="3346" y="1907"/>
                  </a:cubicBezTo>
                  <a:cubicBezTo>
                    <a:pt x="3339" y="1726"/>
                    <a:pt x="3492" y="1551"/>
                    <a:pt x="3676" y="1551"/>
                  </a:cubicBezTo>
                  <a:close/>
                  <a:moveTo>
                    <a:pt x="6754" y="1890"/>
                  </a:moveTo>
                  <a:cubicBezTo>
                    <a:pt x="6757" y="1890"/>
                    <a:pt x="6760" y="1890"/>
                    <a:pt x="6763" y="1890"/>
                  </a:cubicBezTo>
                  <a:cubicBezTo>
                    <a:pt x="6925" y="1894"/>
                    <a:pt x="7112" y="1951"/>
                    <a:pt x="7237" y="2059"/>
                  </a:cubicBezTo>
                  <a:cubicBezTo>
                    <a:pt x="7430" y="2222"/>
                    <a:pt x="7521" y="2472"/>
                    <a:pt x="7457" y="2716"/>
                  </a:cubicBezTo>
                  <a:cubicBezTo>
                    <a:pt x="7427" y="2835"/>
                    <a:pt x="7366" y="2939"/>
                    <a:pt x="7285" y="3031"/>
                  </a:cubicBezTo>
                  <a:cubicBezTo>
                    <a:pt x="7203" y="3122"/>
                    <a:pt x="7077" y="3208"/>
                    <a:pt x="6955" y="3231"/>
                  </a:cubicBezTo>
                  <a:cubicBezTo>
                    <a:pt x="6915" y="3239"/>
                    <a:pt x="6873" y="3242"/>
                    <a:pt x="6831" y="3242"/>
                  </a:cubicBezTo>
                  <a:cubicBezTo>
                    <a:pt x="6817" y="3242"/>
                    <a:pt x="6803" y="3242"/>
                    <a:pt x="6790" y="3241"/>
                  </a:cubicBezTo>
                  <a:cubicBezTo>
                    <a:pt x="6569" y="3238"/>
                    <a:pt x="6357" y="3139"/>
                    <a:pt x="6228" y="2950"/>
                  </a:cubicBezTo>
                  <a:cubicBezTo>
                    <a:pt x="6092" y="2750"/>
                    <a:pt x="6066" y="2456"/>
                    <a:pt x="6188" y="2245"/>
                  </a:cubicBezTo>
                  <a:cubicBezTo>
                    <a:pt x="6204" y="2215"/>
                    <a:pt x="6221" y="2188"/>
                    <a:pt x="6244" y="2161"/>
                  </a:cubicBezTo>
                  <a:cubicBezTo>
                    <a:pt x="6348" y="1991"/>
                    <a:pt x="6556" y="1890"/>
                    <a:pt x="6754" y="1890"/>
                  </a:cubicBezTo>
                  <a:close/>
                  <a:moveTo>
                    <a:pt x="13049" y="1893"/>
                  </a:moveTo>
                  <a:cubicBezTo>
                    <a:pt x="13060" y="1893"/>
                    <a:pt x="13071" y="1893"/>
                    <a:pt x="13081" y="1894"/>
                  </a:cubicBezTo>
                  <a:cubicBezTo>
                    <a:pt x="13308" y="1907"/>
                    <a:pt x="13514" y="2025"/>
                    <a:pt x="13636" y="2219"/>
                  </a:cubicBezTo>
                  <a:cubicBezTo>
                    <a:pt x="13671" y="2269"/>
                    <a:pt x="13701" y="2330"/>
                    <a:pt x="13718" y="2391"/>
                  </a:cubicBezTo>
                  <a:cubicBezTo>
                    <a:pt x="13752" y="2492"/>
                    <a:pt x="13749" y="2594"/>
                    <a:pt x="13721" y="2696"/>
                  </a:cubicBezTo>
                  <a:cubicBezTo>
                    <a:pt x="13671" y="2875"/>
                    <a:pt x="13579" y="3045"/>
                    <a:pt x="13423" y="3153"/>
                  </a:cubicBezTo>
                  <a:cubicBezTo>
                    <a:pt x="13326" y="3218"/>
                    <a:pt x="13203" y="3255"/>
                    <a:pt x="13083" y="3255"/>
                  </a:cubicBezTo>
                  <a:cubicBezTo>
                    <a:pt x="13078" y="3255"/>
                    <a:pt x="13073" y="3255"/>
                    <a:pt x="13068" y="3255"/>
                  </a:cubicBezTo>
                  <a:lnTo>
                    <a:pt x="13064" y="3255"/>
                  </a:lnTo>
                  <a:cubicBezTo>
                    <a:pt x="12922" y="3252"/>
                    <a:pt x="12803" y="3204"/>
                    <a:pt x="12685" y="3130"/>
                  </a:cubicBezTo>
                  <a:cubicBezTo>
                    <a:pt x="12577" y="3065"/>
                    <a:pt x="12495" y="2953"/>
                    <a:pt x="12441" y="2842"/>
                  </a:cubicBezTo>
                  <a:cubicBezTo>
                    <a:pt x="12391" y="2736"/>
                    <a:pt x="12380" y="2618"/>
                    <a:pt x="12380" y="2503"/>
                  </a:cubicBezTo>
                  <a:cubicBezTo>
                    <a:pt x="12380" y="2442"/>
                    <a:pt x="12404" y="2391"/>
                    <a:pt x="12431" y="2344"/>
                  </a:cubicBezTo>
                  <a:cubicBezTo>
                    <a:pt x="12438" y="2310"/>
                    <a:pt x="12441" y="2276"/>
                    <a:pt x="12455" y="2245"/>
                  </a:cubicBezTo>
                  <a:cubicBezTo>
                    <a:pt x="12489" y="2171"/>
                    <a:pt x="12539" y="2090"/>
                    <a:pt x="12603" y="2039"/>
                  </a:cubicBezTo>
                  <a:cubicBezTo>
                    <a:pt x="12655" y="1998"/>
                    <a:pt x="12716" y="1978"/>
                    <a:pt x="12773" y="1964"/>
                  </a:cubicBezTo>
                  <a:cubicBezTo>
                    <a:pt x="12858" y="1919"/>
                    <a:pt x="12952" y="1893"/>
                    <a:pt x="13049" y="1893"/>
                  </a:cubicBezTo>
                  <a:close/>
                  <a:moveTo>
                    <a:pt x="9810" y="932"/>
                  </a:moveTo>
                  <a:cubicBezTo>
                    <a:pt x="9942" y="932"/>
                    <a:pt x="10068" y="965"/>
                    <a:pt x="10193" y="993"/>
                  </a:cubicBezTo>
                  <a:cubicBezTo>
                    <a:pt x="10284" y="1013"/>
                    <a:pt x="10369" y="1037"/>
                    <a:pt x="10457" y="1078"/>
                  </a:cubicBezTo>
                  <a:cubicBezTo>
                    <a:pt x="10518" y="1104"/>
                    <a:pt x="10576" y="1145"/>
                    <a:pt x="10637" y="1179"/>
                  </a:cubicBezTo>
                  <a:cubicBezTo>
                    <a:pt x="10775" y="1260"/>
                    <a:pt x="10890" y="1375"/>
                    <a:pt x="10992" y="1501"/>
                  </a:cubicBezTo>
                  <a:cubicBezTo>
                    <a:pt x="11090" y="1619"/>
                    <a:pt x="11185" y="1758"/>
                    <a:pt x="11236" y="1903"/>
                  </a:cubicBezTo>
                  <a:cubicBezTo>
                    <a:pt x="11270" y="1998"/>
                    <a:pt x="11283" y="2100"/>
                    <a:pt x="11293" y="2202"/>
                  </a:cubicBezTo>
                  <a:cubicBezTo>
                    <a:pt x="11307" y="2303"/>
                    <a:pt x="11303" y="2401"/>
                    <a:pt x="11283" y="2503"/>
                  </a:cubicBezTo>
                  <a:cubicBezTo>
                    <a:pt x="11276" y="2540"/>
                    <a:pt x="11267" y="2578"/>
                    <a:pt x="11256" y="2614"/>
                  </a:cubicBezTo>
                  <a:cubicBezTo>
                    <a:pt x="11270" y="2659"/>
                    <a:pt x="11273" y="2703"/>
                    <a:pt x="11273" y="2747"/>
                  </a:cubicBezTo>
                  <a:cubicBezTo>
                    <a:pt x="11267" y="2977"/>
                    <a:pt x="11229" y="3194"/>
                    <a:pt x="11137" y="3403"/>
                  </a:cubicBezTo>
                  <a:cubicBezTo>
                    <a:pt x="11036" y="3634"/>
                    <a:pt x="10894" y="3833"/>
                    <a:pt x="10701" y="3996"/>
                  </a:cubicBezTo>
                  <a:cubicBezTo>
                    <a:pt x="10493" y="4173"/>
                    <a:pt x="10208" y="4288"/>
                    <a:pt x="9937" y="4288"/>
                  </a:cubicBezTo>
                  <a:cubicBezTo>
                    <a:pt x="9933" y="4288"/>
                    <a:pt x="9930" y="4288"/>
                    <a:pt x="9926" y="4288"/>
                  </a:cubicBezTo>
                  <a:lnTo>
                    <a:pt x="9875" y="4288"/>
                  </a:lnTo>
                  <a:cubicBezTo>
                    <a:pt x="9763" y="4284"/>
                    <a:pt x="9648" y="4274"/>
                    <a:pt x="9536" y="4247"/>
                  </a:cubicBezTo>
                  <a:cubicBezTo>
                    <a:pt x="9428" y="4219"/>
                    <a:pt x="9323" y="4183"/>
                    <a:pt x="9218" y="4138"/>
                  </a:cubicBezTo>
                  <a:lnTo>
                    <a:pt x="9218" y="4138"/>
                  </a:lnTo>
                  <a:cubicBezTo>
                    <a:pt x="9221" y="4140"/>
                    <a:pt x="9224" y="4142"/>
                    <a:pt x="9227" y="4143"/>
                  </a:cubicBezTo>
                  <a:lnTo>
                    <a:pt x="9227" y="4143"/>
                  </a:lnTo>
                  <a:cubicBezTo>
                    <a:pt x="9217" y="4139"/>
                    <a:pt x="9207" y="4134"/>
                    <a:pt x="9198" y="4132"/>
                  </a:cubicBezTo>
                  <a:cubicBezTo>
                    <a:pt x="9204" y="4132"/>
                    <a:pt x="9211" y="4135"/>
                    <a:pt x="9218" y="4138"/>
                  </a:cubicBezTo>
                  <a:cubicBezTo>
                    <a:pt x="9167" y="4115"/>
                    <a:pt x="9116" y="4091"/>
                    <a:pt x="9068" y="4064"/>
                  </a:cubicBezTo>
                  <a:cubicBezTo>
                    <a:pt x="8960" y="4003"/>
                    <a:pt x="8873" y="3925"/>
                    <a:pt x="8791" y="3837"/>
                  </a:cubicBezTo>
                  <a:cubicBezTo>
                    <a:pt x="8737" y="3783"/>
                    <a:pt x="8693" y="3708"/>
                    <a:pt x="8656" y="3644"/>
                  </a:cubicBezTo>
                  <a:cubicBezTo>
                    <a:pt x="8612" y="3563"/>
                    <a:pt x="8565" y="3478"/>
                    <a:pt x="8530" y="3394"/>
                  </a:cubicBezTo>
                  <a:cubicBezTo>
                    <a:pt x="8469" y="3238"/>
                    <a:pt x="8449" y="3069"/>
                    <a:pt x="8446" y="2903"/>
                  </a:cubicBezTo>
                  <a:cubicBezTo>
                    <a:pt x="8446" y="2784"/>
                    <a:pt x="8466" y="2666"/>
                    <a:pt x="8473" y="2547"/>
                  </a:cubicBezTo>
                  <a:lnTo>
                    <a:pt x="8473" y="2540"/>
                  </a:lnTo>
                  <a:cubicBezTo>
                    <a:pt x="8469" y="2497"/>
                    <a:pt x="8466" y="2456"/>
                    <a:pt x="8469" y="2411"/>
                  </a:cubicBezTo>
                  <a:cubicBezTo>
                    <a:pt x="8473" y="2375"/>
                    <a:pt x="8487" y="2341"/>
                    <a:pt x="8500" y="2306"/>
                  </a:cubicBezTo>
                  <a:lnTo>
                    <a:pt x="8500" y="2273"/>
                  </a:lnTo>
                  <a:cubicBezTo>
                    <a:pt x="8496" y="2171"/>
                    <a:pt x="8527" y="2063"/>
                    <a:pt x="8551" y="1964"/>
                  </a:cubicBezTo>
                  <a:cubicBezTo>
                    <a:pt x="8574" y="1870"/>
                    <a:pt x="8601" y="1781"/>
                    <a:pt x="8635" y="1694"/>
                  </a:cubicBezTo>
                  <a:cubicBezTo>
                    <a:pt x="8690" y="1562"/>
                    <a:pt x="8764" y="1450"/>
                    <a:pt x="8852" y="1342"/>
                  </a:cubicBezTo>
                  <a:cubicBezTo>
                    <a:pt x="8876" y="1311"/>
                    <a:pt x="8906" y="1284"/>
                    <a:pt x="8940" y="1267"/>
                  </a:cubicBezTo>
                  <a:cubicBezTo>
                    <a:pt x="8951" y="1257"/>
                    <a:pt x="8967" y="1243"/>
                    <a:pt x="8977" y="1233"/>
                  </a:cubicBezTo>
                  <a:cubicBezTo>
                    <a:pt x="9103" y="1142"/>
                    <a:pt x="9238" y="1050"/>
                    <a:pt x="9387" y="996"/>
                  </a:cubicBezTo>
                  <a:cubicBezTo>
                    <a:pt x="9523" y="948"/>
                    <a:pt x="9668" y="935"/>
                    <a:pt x="9810" y="932"/>
                  </a:cubicBezTo>
                  <a:close/>
                  <a:moveTo>
                    <a:pt x="11452" y="4718"/>
                  </a:moveTo>
                  <a:lnTo>
                    <a:pt x="11452" y="4718"/>
                  </a:lnTo>
                  <a:cubicBezTo>
                    <a:pt x="11451" y="4718"/>
                    <a:pt x="11450" y="4719"/>
                    <a:pt x="11450" y="4721"/>
                  </a:cubicBezTo>
                  <a:cubicBezTo>
                    <a:pt x="11450" y="4720"/>
                    <a:pt x="11451" y="4719"/>
                    <a:pt x="11452" y="4718"/>
                  </a:cubicBezTo>
                  <a:close/>
                  <a:moveTo>
                    <a:pt x="10893" y="5162"/>
                  </a:moveTo>
                  <a:cubicBezTo>
                    <a:pt x="10889" y="5164"/>
                    <a:pt x="10885" y="5166"/>
                    <a:pt x="10881" y="5168"/>
                  </a:cubicBezTo>
                  <a:cubicBezTo>
                    <a:pt x="10885" y="5166"/>
                    <a:pt x="10889" y="5164"/>
                    <a:pt x="10893" y="5162"/>
                  </a:cubicBezTo>
                  <a:close/>
                  <a:moveTo>
                    <a:pt x="11889" y="3590"/>
                  </a:moveTo>
                  <a:lnTo>
                    <a:pt x="11889" y="3590"/>
                  </a:lnTo>
                  <a:cubicBezTo>
                    <a:pt x="11879" y="3732"/>
                    <a:pt x="11862" y="3878"/>
                    <a:pt x="11825" y="4020"/>
                  </a:cubicBezTo>
                  <a:cubicBezTo>
                    <a:pt x="11825" y="4020"/>
                    <a:pt x="11822" y="4024"/>
                    <a:pt x="11822" y="4027"/>
                  </a:cubicBezTo>
                  <a:cubicBezTo>
                    <a:pt x="11773" y="4163"/>
                    <a:pt x="11706" y="4293"/>
                    <a:pt x="11638" y="4422"/>
                  </a:cubicBezTo>
                  <a:lnTo>
                    <a:pt x="11638" y="4422"/>
                  </a:lnTo>
                  <a:cubicBezTo>
                    <a:pt x="11638" y="4421"/>
                    <a:pt x="11638" y="4420"/>
                    <a:pt x="11639" y="4419"/>
                  </a:cubicBezTo>
                  <a:lnTo>
                    <a:pt x="11639" y="4419"/>
                  </a:lnTo>
                  <a:cubicBezTo>
                    <a:pt x="11582" y="4523"/>
                    <a:pt x="11518" y="4624"/>
                    <a:pt x="11452" y="4718"/>
                  </a:cubicBezTo>
                  <a:lnTo>
                    <a:pt x="11452" y="4718"/>
                  </a:lnTo>
                  <a:cubicBezTo>
                    <a:pt x="11452" y="4718"/>
                    <a:pt x="11453" y="4718"/>
                    <a:pt x="11453" y="4718"/>
                  </a:cubicBezTo>
                  <a:lnTo>
                    <a:pt x="11453" y="4718"/>
                  </a:lnTo>
                  <a:cubicBezTo>
                    <a:pt x="11405" y="4779"/>
                    <a:pt x="11361" y="4836"/>
                    <a:pt x="11307" y="4894"/>
                  </a:cubicBezTo>
                  <a:cubicBezTo>
                    <a:pt x="11267" y="4938"/>
                    <a:pt x="11219" y="4982"/>
                    <a:pt x="11175" y="5022"/>
                  </a:cubicBezTo>
                  <a:cubicBezTo>
                    <a:pt x="11088" y="5078"/>
                    <a:pt x="10991" y="5120"/>
                    <a:pt x="10893" y="5162"/>
                  </a:cubicBezTo>
                  <a:lnTo>
                    <a:pt x="10893" y="5162"/>
                  </a:lnTo>
                  <a:cubicBezTo>
                    <a:pt x="10896" y="5161"/>
                    <a:pt x="10899" y="5160"/>
                    <a:pt x="10902" y="5159"/>
                  </a:cubicBezTo>
                  <a:lnTo>
                    <a:pt x="10902" y="5159"/>
                  </a:lnTo>
                  <a:cubicBezTo>
                    <a:pt x="10634" y="5275"/>
                    <a:pt x="10366" y="5398"/>
                    <a:pt x="10068" y="5429"/>
                  </a:cubicBezTo>
                  <a:cubicBezTo>
                    <a:pt x="10021" y="5433"/>
                    <a:pt x="9975" y="5434"/>
                    <a:pt x="9928" y="5434"/>
                  </a:cubicBezTo>
                  <a:cubicBezTo>
                    <a:pt x="9866" y="5434"/>
                    <a:pt x="9803" y="5432"/>
                    <a:pt x="9739" y="5432"/>
                  </a:cubicBezTo>
                  <a:cubicBezTo>
                    <a:pt x="9702" y="5432"/>
                    <a:pt x="9662" y="5432"/>
                    <a:pt x="9624" y="5429"/>
                  </a:cubicBezTo>
                  <a:cubicBezTo>
                    <a:pt x="9485" y="5425"/>
                    <a:pt x="9350" y="5415"/>
                    <a:pt x="9215" y="5382"/>
                  </a:cubicBezTo>
                  <a:cubicBezTo>
                    <a:pt x="9106" y="5354"/>
                    <a:pt x="9001" y="5316"/>
                    <a:pt x="8899" y="5276"/>
                  </a:cubicBezTo>
                  <a:cubicBezTo>
                    <a:pt x="8835" y="5239"/>
                    <a:pt x="8771" y="5202"/>
                    <a:pt x="8707" y="5165"/>
                  </a:cubicBezTo>
                  <a:cubicBezTo>
                    <a:pt x="8703" y="5165"/>
                    <a:pt x="8699" y="5161"/>
                    <a:pt x="8696" y="5161"/>
                  </a:cubicBezTo>
                  <a:cubicBezTo>
                    <a:pt x="8639" y="5124"/>
                    <a:pt x="8588" y="5087"/>
                    <a:pt x="8537" y="5046"/>
                  </a:cubicBezTo>
                  <a:cubicBezTo>
                    <a:pt x="8490" y="5008"/>
                    <a:pt x="8443" y="4971"/>
                    <a:pt x="8395" y="4938"/>
                  </a:cubicBezTo>
                  <a:cubicBezTo>
                    <a:pt x="8371" y="4914"/>
                    <a:pt x="8348" y="4890"/>
                    <a:pt x="8324" y="4866"/>
                  </a:cubicBezTo>
                  <a:cubicBezTo>
                    <a:pt x="8307" y="4853"/>
                    <a:pt x="8293" y="4836"/>
                    <a:pt x="8280" y="4819"/>
                  </a:cubicBezTo>
                  <a:cubicBezTo>
                    <a:pt x="8226" y="4741"/>
                    <a:pt x="8171" y="4663"/>
                    <a:pt x="8124" y="4582"/>
                  </a:cubicBezTo>
                  <a:cubicBezTo>
                    <a:pt x="8083" y="4514"/>
                    <a:pt x="8043" y="4447"/>
                    <a:pt x="8002" y="4379"/>
                  </a:cubicBezTo>
                  <a:cubicBezTo>
                    <a:pt x="8002" y="4375"/>
                    <a:pt x="8002" y="4375"/>
                    <a:pt x="7999" y="4372"/>
                  </a:cubicBezTo>
                  <a:cubicBezTo>
                    <a:pt x="7975" y="4328"/>
                    <a:pt x="7958" y="4284"/>
                    <a:pt x="7941" y="4240"/>
                  </a:cubicBezTo>
                  <a:lnTo>
                    <a:pt x="7941" y="4240"/>
                  </a:lnTo>
                  <a:cubicBezTo>
                    <a:pt x="7941" y="4240"/>
                    <a:pt x="7944" y="4244"/>
                    <a:pt x="7948" y="4244"/>
                  </a:cubicBezTo>
                  <a:cubicBezTo>
                    <a:pt x="8060" y="4325"/>
                    <a:pt x="8179" y="4382"/>
                    <a:pt x="8300" y="4450"/>
                  </a:cubicBezTo>
                  <a:cubicBezTo>
                    <a:pt x="8297" y="4447"/>
                    <a:pt x="8294" y="4444"/>
                    <a:pt x="8290" y="4442"/>
                  </a:cubicBezTo>
                  <a:lnTo>
                    <a:pt x="8290" y="4442"/>
                  </a:lnTo>
                  <a:cubicBezTo>
                    <a:pt x="8354" y="4477"/>
                    <a:pt x="8419" y="4505"/>
                    <a:pt x="8487" y="4535"/>
                  </a:cubicBezTo>
                  <a:cubicBezTo>
                    <a:pt x="8635" y="4599"/>
                    <a:pt x="8791" y="4657"/>
                    <a:pt x="8947" y="4704"/>
                  </a:cubicBezTo>
                  <a:cubicBezTo>
                    <a:pt x="9021" y="4727"/>
                    <a:pt x="9096" y="4748"/>
                    <a:pt x="9174" y="4768"/>
                  </a:cubicBezTo>
                  <a:cubicBezTo>
                    <a:pt x="9255" y="4785"/>
                    <a:pt x="9337" y="4796"/>
                    <a:pt x="9418" y="4805"/>
                  </a:cubicBezTo>
                  <a:cubicBezTo>
                    <a:pt x="9502" y="4813"/>
                    <a:pt x="9590" y="4819"/>
                    <a:pt x="9675" y="4822"/>
                  </a:cubicBezTo>
                  <a:cubicBezTo>
                    <a:pt x="9700" y="4823"/>
                    <a:pt x="9724" y="4824"/>
                    <a:pt x="9748" y="4824"/>
                  </a:cubicBezTo>
                  <a:cubicBezTo>
                    <a:pt x="9797" y="4824"/>
                    <a:pt x="9845" y="4822"/>
                    <a:pt x="9895" y="4822"/>
                  </a:cubicBezTo>
                  <a:cubicBezTo>
                    <a:pt x="10064" y="4813"/>
                    <a:pt x="10237" y="4788"/>
                    <a:pt x="10403" y="4744"/>
                  </a:cubicBezTo>
                  <a:cubicBezTo>
                    <a:pt x="10545" y="4707"/>
                    <a:pt x="10681" y="4653"/>
                    <a:pt x="10809" y="4582"/>
                  </a:cubicBezTo>
                  <a:cubicBezTo>
                    <a:pt x="10809" y="4579"/>
                    <a:pt x="10809" y="4579"/>
                    <a:pt x="10812" y="4579"/>
                  </a:cubicBezTo>
                  <a:cubicBezTo>
                    <a:pt x="10816" y="4575"/>
                    <a:pt x="10816" y="4575"/>
                    <a:pt x="10820" y="4575"/>
                  </a:cubicBezTo>
                  <a:lnTo>
                    <a:pt x="10816" y="4575"/>
                  </a:lnTo>
                  <a:cubicBezTo>
                    <a:pt x="10894" y="4528"/>
                    <a:pt x="10972" y="4477"/>
                    <a:pt x="11046" y="4427"/>
                  </a:cubicBezTo>
                  <a:lnTo>
                    <a:pt x="11046" y="4427"/>
                  </a:lnTo>
                  <a:cubicBezTo>
                    <a:pt x="11043" y="4427"/>
                    <a:pt x="11043" y="4430"/>
                    <a:pt x="11036" y="4430"/>
                  </a:cubicBezTo>
                  <a:cubicBezTo>
                    <a:pt x="11104" y="4389"/>
                    <a:pt x="11168" y="4345"/>
                    <a:pt x="11229" y="4297"/>
                  </a:cubicBezTo>
                  <a:cubicBezTo>
                    <a:pt x="11293" y="4240"/>
                    <a:pt x="11358" y="4183"/>
                    <a:pt x="11422" y="4125"/>
                  </a:cubicBezTo>
                  <a:lnTo>
                    <a:pt x="11605" y="3942"/>
                  </a:lnTo>
                  <a:cubicBezTo>
                    <a:pt x="11662" y="3878"/>
                    <a:pt x="11714" y="3813"/>
                    <a:pt x="11761" y="3746"/>
                  </a:cubicBezTo>
                  <a:lnTo>
                    <a:pt x="11764" y="3746"/>
                  </a:lnTo>
                  <a:cubicBezTo>
                    <a:pt x="11764" y="3742"/>
                    <a:pt x="11764" y="3742"/>
                    <a:pt x="11767" y="3742"/>
                  </a:cubicBezTo>
                  <a:cubicBezTo>
                    <a:pt x="11771" y="3739"/>
                    <a:pt x="11771" y="3736"/>
                    <a:pt x="11775" y="3732"/>
                  </a:cubicBezTo>
                  <a:cubicBezTo>
                    <a:pt x="11801" y="3698"/>
                    <a:pt x="11825" y="3668"/>
                    <a:pt x="11852" y="3638"/>
                  </a:cubicBezTo>
                  <a:cubicBezTo>
                    <a:pt x="11852" y="3634"/>
                    <a:pt x="11859" y="3627"/>
                    <a:pt x="11859" y="3624"/>
                  </a:cubicBezTo>
                  <a:cubicBezTo>
                    <a:pt x="11862" y="3624"/>
                    <a:pt x="11862" y="3624"/>
                    <a:pt x="11862" y="3620"/>
                  </a:cubicBezTo>
                  <a:cubicBezTo>
                    <a:pt x="11872" y="3610"/>
                    <a:pt x="11879" y="3600"/>
                    <a:pt x="11889" y="3590"/>
                  </a:cubicBezTo>
                  <a:close/>
                  <a:moveTo>
                    <a:pt x="4927" y="4045"/>
                  </a:moveTo>
                  <a:cubicBezTo>
                    <a:pt x="4987" y="4045"/>
                    <a:pt x="5049" y="4051"/>
                    <a:pt x="5111" y="4064"/>
                  </a:cubicBezTo>
                  <a:cubicBezTo>
                    <a:pt x="5259" y="4097"/>
                    <a:pt x="5398" y="4145"/>
                    <a:pt x="5537" y="4206"/>
                  </a:cubicBezTo>
                  <a:cubicBezTo>
                    <a:pt x="5605" y="4236"/>
                    <a:pt x="5669" y="4277"/>
                    <a:pt x="5727" y="4318"/>
                  </a:cubicBezTo>
                  <a:cubicBezTo>
                    <a:pt x="5797" y="4352"/>
                    <a:pt x="5862" y="4392"/>
                    <a:pt x="5927" y="4440"/>
                  </a:cubicBezTo>
                  <a:cubicBezTo>
                    <a:pt x="6082" y="4555"/>
                    <a:pt x="6201" y="4721"/>
                    <a:pt x="6285" y="4894"/>
                  </a:cubicBezTo>
                  <a:cubicBezTo>
                    <a:pt x="6465" y="5263"/>
                    <a:pt x="6363" y="5710"/>
                    <a:pt x="6143" y="6035"/>
                  </a:cubicBezTo>
                  <a:cubicBezTo>
                    <a:pt x="5994" y="6251"/>
                    <a:pt x="5767" y="6397"/>
                    <a:pt x="5520" y="6465"/>
                  </a:cubicBezTo>
                  <a:cubicBezTo>
                    <a:pt x="5419" y="6499"/>
                    <a:pt x="5319" y="6512"/>
                    <a:pt x="5218" y="6512"/>
                  </a:cubicBezTo>
                  <a:cubicBezTo>
                    <a:pt x="5207" y="6512"/>
                    <a:pt x="5196" y="6512"/>
                    <a:pt x="5185" y="6512"/>
                  </a:cubicBezTo>
                  <a:cubicBezTo>
                    <a:pt x="5147" y="6512"/>
                    <a:pt x="5111" y="6509"/>
                    <a:pt x="5073" y="6502"/>
                  </a:cubicBezTo>
                  <a:cubicBezTo>
                    <a:pt x="5036" y="6499"/>
                    <a:pt x="4999" y="6495"/>
                    <a:pt x="4961" y="6488"/>
                  </a:cubicBezTo>
                  <a:cubicBezTo>
                    <a:pt x="4609" y="6424"/>
                    <a:pt x="4230" y="6231"/>
                    <a:pt x="4044" y="5906"/>
                  </a:cubicBezTo>
                  <a:cubicBezTo>
                    <a:pt x="4006" y="5855"/>
                    <a:pt x="3969" y="5801"/>
                    <a:pt x="3939" y="5743"/>
                  </a:cubicBezTo>
                  <a:cubicBezTo>
                    <a:pt x="3837" y="5551"/>
                    <a:pt x="3797" y="5347"/>
                    <a:pt x="3820" y="5134"/>
                  </a:cubicBezTo>
                  <a:cubicBezTo>
                    <a:pt x="3844" y="4907"/>
                    <a:pt x="3949" y="4694"/>
                    <a:pt x="4078" y="4511"/>
                  </a:cubicBezTo>
                  <a:cubicBezTo>
                    <a:pt x="4276" y="4236"/>
                    <a:pt x="4588" y="4045"/>
                    <a:pt x="4927" y="4045"/>
                  </a:cubicBezTo>
                  <a:close/>
                  <a:moveTo>
                    <a:pt x="14128" y="4038"/>
                  </a:moveTo>
                  <a:cubicBezTo>
                    <a:pt x="14177" y="4038"/>
                    <a:pt x="14226" y="4041"/>
                    <a:pt x="14274" y="4047"/>
                  </a:cubicBezTo>
                  <a:cubicBezTo>
                    <a:pt x="14297" y="4046"/>
                    <a:pt x="14321" y="4045"/>
                    <a:pt x="14345" y="4045"/>
                  </a:cubicBezTo>
                  <a:cubicBezTo>
                    <a:pt x="14649" y="4045"/>
                    <a:pt x="14948" y="4164"/>
                    <a:pt x="15180" y="4362"/>
                  </a:cubicBezTo>
                  <a:cubicBezTo>
                    <a:pt x="15326" y="4491"/>
                    <a:pt x="15435" y="4660"/>
                    <a:pt x="15496" y="4843"/>
                  </a:cubicBezTo>
                  <a:cubicBezTo>
                    <a:pt x="15570" y="5060"/>
                    <a:pt x="15553" y="5300"/>
                    <a:pt x="15513" y="5524"/>
                  </a:cubicBezTo>
                  <a:cubicBezTo>
                    <a:pt x="15472" y="5737"/>
                    <a:pt x="15380" y="5950"/>
                    <a:pt x="15238" y="6116"/>
                  </a:cubicBezTo>
                  <a:cubicBezTo>
                    <a:pt x="15204" y="6154"/>
                    <a:pt x="15171" y="6187"/>
                    <a:pt x="15133" y="6221"/>
                  </a:cubicBezTo>
                  <a:cubicBezTo>
                    <a:pt x="15123" y="6231"/>
                    <a:pt x="15110" y="6245"/>
                    <a:pt x="15096" y="6255"/>
                  </a:cubicBezTo>
                  <a:cubicBezTo>
                    <a:pt x="14927" y="6397"/>
                    <a:pt x="14700" y="6502"/>
                    <a:pt x="14477" y="6512"/>
                  </a:cubicBezTo>
                  <a:cubicBezTo>
                    <a:pt x="14454" y="6512"/>
                    <a:pt x="14433" y="6513"/>
                    <a:pt x="14411" y="6513"/>
                  </a:cubicBezTo>
                  <a:cubicBezTo>
                    <a:pt x="14400" y="6513"/>
                    <a:pt x="14389" y="6513"/>
                    <a:pt x="14378" y="6512"/>
                  </a:cubicBezTo>
                  <a:cubicBezTo>
                    <a:pt x="14074" y="6505"/>
                    <a:pt x="13796" y="6384"/>
                    <a:pt x="13562" y="6194"/>
                  </a:cubicBezTo>
                  <a:cubicBezTo>
                    <a:pt x="13416" y="6099"/>
                    <a:pt x="13298" y="5980"/>
                    <a:pt x="13237" y="5818"/>
                  </a:cubicBezTo>
                  <a:cubicBezTo>
                    <a:pt x="13176" y="5710"/>
                    <a:pt x="13139" y="5594"/>
                    <a:pt x="13119" y="5473"/>
                  </a:cubicBezTo>
                  <a:cubicBezTo>
                    <a:pt x="13081" y="5266"/>
                    <a:pt x="13115" y="5052"/>
                    <a:pt x="13163" y="4853"/>
                  </a:cubicBezTo>
                  <a:cubicBezTo>
                    <a:pt x="13206" y="4677"/>
                    <a:pt x="13281" y="4484"/>
                    <a:pt x="13406" y="4352"/>
                  </a:cubicBezTo>
                  <a:cubicBezTo>
                    <a:pt x="13569" y="4179"/>
                    <a:pt x="13766" y="4084"/>
                    <a:pt x="13999" y="4047"/>
                  </a:cubicBezTo>
                  <a:cubicBezTo>
                    <a:pt x="14042" y="4041"/>
                    <a:pt x="14085" y="4038"/>
                    <a:pt x="14128" y="4038"/>
                  </a:cubicBezTo>
                  <a:close/>
                  <a:moveTo>
                    <a:pt x="10029" y="6037"/>
                  </a:moveTo>
                  <a:cubicBezTo>
                    <a:pt x="10070" y="6037"/>
                    <a:pt x="10112" y="6042"/>
                    <a:pt x="10152" y="6052"/>
                  </a:cubicBezTo>
                  <a:cubicBezTo>
                    <a:pt x="10298" y="6085"/>
                    <a:pt x="10409" y="6190"/>
                    <a:pt x="10484" y="6312"/>
                  </a:cubicBezTo>
                  <a:cubicBezTo>
                    <a:pt x="10592" y="6485"/>
                    <a:pt x="10569" y="6715"/>
                    <a:pt x="10460" y="6885"/>
                  </a:cubicBezTo>
                  <a:cubicBezTo>
                    <a:pt x="10420" y="6969"/>
                    <a:pt x="10352" y="7047"/>
                    <a:pt x="10274" y="7098"/>
                  </a:cubicBezTo>
                  <a:cubicBezTo>
                    <a:pt x="10226" y="7129"/>
                    <a:pt x="10162" y="7156"/>
                    <a:pt x="10105" y="7165"/>
                  </a:cubicBezTo>
                  <a:cubicBezTo>
                    <a:pt x="10075" y="7171"/>
                    <a:pt x="10049" y="7174"/>
                    <a:pt x="10022" y="7174"/>
                  </a:cubicBezTo>
                  <a:cubicBezTo>
                    <a:pt x="10013" y="7174"/>
                    <a:pt x="10003" y="7173"/>
                    <a:pt x="9993" y="7173"/>
                  </a:cubicBezTo>
                  <a:cubicBezTo>
                    <a:pt x="9946" y="7173"/>
                    <a:pt x="9898" y="7165"/>
                    <a:pt x="9851" y="7156"/>
                  </a:cubicBezTo>
                  <a:cubicBezTo>
                    <a:pt x="9753" y="7135"/>
                    <a:pt x="9637" y="7064"/>
                    <a:pt x="9580" y="6982"/>
                  </a:cubicBezTo>
                  <a:cubicBezTo>
                    <a:pt x="9502" y="6881"/>
                    <a:pt x="9462" y="6779"/>
                    <a:pt x="9454" y="6654"/>
                  </a:cubicBezTo>
                  <a:cubicBezTo>
                    <a:pt x="9438" y="6427"/>
                    <a:pt x="9593" y="6204"/>
                    <a:pt x="9784" y="6099"/>
                  </a:cubicBezTo>
                  <a:cubicBezTo>
                    <a:pt x="9861" y="6058"/>
                    <a:pt x="9945" y="6037"/>
                    <a:pt x="10029" y="6037"/>
                  </a:cubicBezTo>
                  <a:close/>
                  <a:moveTo>
                    <a:pt x="16373" y="8523"/>
                  </a:moveTo>
                  <a:cubicBezTo>
                    <a:pt x="16376" y="8523"/>
                    <a:pt x="16379" y="8523"/>
                    <a:pt x="16382" y="8523"/>
                  </a:cubicBezTo>
                  <a:cubicBezTo>
                    <a:pt x="16573" y="8527"/>
                    <a:pt x="16732" y="8665"/>
                    <a:pt x="16738" y="8862"/>
                  </a:cubicBezTo>
                  <a:cubicBezTo>
                    <a:pt x="16742" y="9038"/>
                    <a:pt x="16596" y="9214"/>
                    <a:pt x="16411" y="9214"/>
                  </a:cubicBezTo>
                  <a:cubicBezTo>
                    <a:pt x="16407" y="9214"/>
                    <a:pt x="16403" y="9214"/>
                    <a:pt x="16399" y="9214"/>
                  </a:cubicBezTo>
                  <a:cubicBezTo>
                    <a:pt x="16213" y="9211"/>
                    <a:pt x="16051" y="9072"/>
                    <a:pt x="16044" y="8876"/>
                  </a:cubicBezTo>
                  <a:cubicBezTo>
                    <a:pt x="16041" y="8700"/>
                    <a:pt x="16191" y="8523"/>
                    <a:pt x="16373" y="8523"/>
                  </a:cubicBezTo>
                  <a:close/>
                  <a:moveTo>
                    <a:pt x="16573" y="9465"/>
                  </a:moveTo>
                  <a:cubicBezTo>
                    <a:pt x="16575" y="9465"/>
                    <a:pt x="16577" y="9465"/>
                    <a:pt x="16579" y="9465"/>
                  </a:cubicBezTo>
                  <a:cubicBezTo>
                    <a:pt x="16768" y="9472"/>
                    <a:pt x="16928" y="9607"/>
                    <a:pt x="16935" y="9803"/>
                  </a:cubicBezTo>
                  <a:cubicBezTo>
                    <a:pt x="16938" y="9984"/>
                    <a:pt x="16788" y="10159"/>
                    <a:pt x="16601" y="10159"/>
                  </a:cubicBezTo>
                  <a:cubicBezTo>
                    <a:pt x="16600" y="10159"/>
                    <a:pt x="16598" y="10159"/>
                    <a:pt x="16596" y="10159"/>
                  </a:cubicBezTo>
                  <a:cubicBezTo>
                    <a:pt x="16410" y="10152"/>
                    <a:pt x="16247" y="10017"/>
                    <a:pt x="16244" y="9820"/>
                  </a:cubicBezTo>
                  <a:cubicBezTo>
                    <a:pt x="16237" y="9640"/>
                    <a:pt x="16389" y="9465"/>
                    <a:pt x="16573" y="9465"/>
                  </a:cubicBezTo>
                  <a:close/>
                  <a:moveTo>
                    <a:pt x="2180" y="12244"/>
                  </a:moveTo>
                  <a:cubicBezTo>
                    <a:pt x="2182" y="12244"/>
                    <a:pt x="2183" y="12244"/>
                    <a:pt x="2185" y="12244"/>
                  </a:cubicBezTo>
                  <a:cubicBezTo>
                    <a:pt x="2375" y="12252"/>
                    <a:pt x="2534" y="12387"/>
                    <a:pt x="2540" y="12583"/>
                  </a:cubicBezTo>
                  <a:cubicBezTo>
                    <a:pt x="2544" y="12765"/>
                    <a:pt x="2394" y="12939"/>
                    <a:pt x="2207" y="12939"/>
                  </a:cubicBezTo>
                  <a:cubicBezTo>
                    <a:pt x="2205" y="12939"/>
                    <a:pt x="2203" y="12939"/>
                    <a:pt x="2201" y="12939"/>
                  </a:cubicBezTo>
                  <a:cubicBezTo>
                    <a:pt x="2012" y="12932"/>
                    <a:pt x="1853" y="12797"/>
                    <a:pt x="1846" y="12600"/>
                  </a:cubicBezTo>
                  <a:cubicBezTo>
                    <a:pt x="1843" y="12419"/>
                    <a:pt x="1992" y="12244"/>
                    <a:pt x="2180" y="12244"/>
                  </a:cubicBezTo>
                  <a:close/>
                  <a:moveTo>
                    <a:pt x="1893" y="13345"/>
                  </a:moveTo>
                  <a:cubicBezTo>
                    <a:pt x="1897" y="13345"/>
                    <a:pt x="1900" y="13345"/>
                    <a:pt x="1904" y="13346"/>
                  </a:cubicBezTo>
                  <a:cubicBezTo>
                    <a:pt x="2093" y="13349"/>
                    <a:pt x="2253" y="13488"/>
                    <a:pt x="2259" y="13684"/>
                  </a:cubicBezTo>
                  <a:cubicBezTo>
                    <a:pt x="2262" y="13860"/>
                    <a:pt x="2116" y="14037"/>
                    <a:pt x="1931" y="14037"/>
                  </a:cubicBezTo>
                  <a:cubicBezTo>
                    <a:pt x="1928" y="14037"/>
                    <a:pt x="1924" y="14037"/>
                    <a:pt x="1921" y="14036"/>
                  </a:cubicBezTo>
                  <a:cubicBezTo>
                    <a:pt x="1734" y="14032"/>
                    <a:pt x="1572" y="13894"/>
                    <a:pt x="1565" y="13698"/>
                  </a:cubicBezTo>
                  <a:cubicBezTo>
                    <a:pt x="1562" y="13521"/>
                    <a:pt x="1712" y="13345"/>
                    <a:pt x="1893" y="13345"/>
                  </a:cubicBezTo>
                  <a:close/>
                  <a:moveTo>
                    <a:pt x="18230" y="20527"/>
                  </a:moveTo>
                  <a:cubicBezTo>
                    <a:pt x="18232" y="20527"/>
                    <a:pt x="18234" y="20527"/>
                    <a:pt x="18235" y="20527"/>
                  </a:cubicBezTo>
                  <a:cubicBezTo>
                    <a:pt x="18421" y="20534"/>
                    <a:pt x="18584" y="20669"/>
                    <a:pt x="18587" y="20866"/>
                  </a:cubicBezTo>
                  <a:cubicBezTo>
                    <a:pt x="18590" y="21047"/>
                    <a:pt x="18441" y="21221"/>
                    <a:pt x="18253" y="21221"/>
                  </a:cubicBezTo>
                  <a:cubicBezTo>
                    <a:pt x="18252" y="21221"/>
                    <a:pt x="18250" y="21221"/>
                    <a:pt x="18248" y="21221"/>
                  </a:cubicBezTo>
                  <a:cubicBezTo>
                    <a:pt x="18062" y="21215"/>
                    <a:pt x="17900" y="21079"/>
                    <a:pt x="17896" y="20883"/>
                  </a:cubicBezTo>
                  <a:cubicBezTo>
                    <a:pt x="17890" y="20702"/>
                    <a:pt x="18042" y="20527"/>
                    <a:pt x="18230" y="20527"/>
                  </a:cubicBezTo>
                  <a:close/>
                  <a:moveTo>
                    <a:pt x="19193" y="21760"/>
                  </a:moveTo>
                  <a:cubicBezTo>
                    <a:pt x="19193" y="21760"/>
                    <a:pt x="19193" y="21760"/>
                    <a:pt x="19193" y="21760"/>
                  </a:cubicBezTo>
                  <a:lnTo>
                    <a:pt x="19193" y="21760"/>
                  </a:lnTo>
                  <a:cubicBezTo>
                    <a:pt x="19193" y="21760"/>
                    <a:pt x="19193" y="21760"/>
                    <a:pt x="19193" y="21760"/>
                  </a:cubicBezTo>
                  <a:close/>
                  <a:moveTo>
                    <a:pt x="19193" y="21760"/>
                  </a:moveTo>
                  <a:cubicBezTo>
                    <a:pt x="19193" y="21761"/>
                    <a:pt x="19193" y="21763"/>
                    <a:pt x="19192" y="21765"/>
                  </a:cubicBezTo>
                  <a:lnTo>
                    <a:pt x="19192" y="21765"/>
                  </a:lnTo>
                  <a:cubicBezTo>
                    <a:pt x="19193" y="21764"/>
                    <a:pt x="19193" y="21761"/>
                    <a:pt x="19193" y="21760"/>
                  </a:cubicBezTo>
                  <a:close/>
                  <a:moveTo>
                    <a:pt x="19183" y="21794"/>
                  </a:moveTo>
                  <a:cubicBezTo>
                    <a:pt x="19182" y="21797"/>
                    <a:pt x="19181" y="21800"/>
                    <a:pt x="19180" y="21804"/>
                  </a:cubicBezTo>
                  <a:cubicBezTo>
                    <a:pt x="19182" y="21802"/>
                    <a:pt x="19183" y="21797"/>
                    <a:pt x="19183" y="21794"/>
                  </a:cubicBezTo>
                  <a:close/>
                  <a:moveTo>
                    <a:pt x="3163" y="22295"/>
                  </a:moveTo>
                  <a:cubicBezTo>
                    <a:pt x="3167" y="22295"/>
                    <a:pt x="3170" y="22295"/>
                    <a:pt x="3173" y="22295"/>
                  </a:cubicBezTo>
                  <a:cubicBezTo>
                    <a:pt x="3359" y="22298"/>
                    <a:pt x="3522" y="22437"/>
                    <a:pt x="3526" y="22630"/>
                  </a:cubicBezTo>
                  <a:cubicBezTo>
                    <a:pt x="3529" y="22810"/>
                    <a:pt x="3382" y="22986"/>
                    <a:pt x="3197" y="22986"/>
                  </a:cubicBezTo>
                  <a:cubicBezTo>
                    <a:pt x="3194" y="22986"/>
                    <a:pt x="3191" y="22986"/>
                    <a:pt x="3187" y="22985"/>
                  </a:cubicBezTo>
                  <a:cubicBezTo>
                    <a:pt x="3001" y="22979"/>
                    <a:pt x="2839" y="22843"/>
                    <a:pt x="2835" y="22647"/>
                  </a:cubicBezTo>
                  <a:cubicBezTo>
                    <a:pt x="2828" y="22471"/>
                    <a:pt x="2979" y="22295"/>
                    <a:pt x="3163" y="22295"/>
                  </a:cubicBezTo>
                  <a:close/>
                  <a:moveTo>
                    <a:pt x="2353" y="22854"/>
                  </a:moveTo>
                  <a:cubicBezTo>
                    <a:pt x="2356" y="22854"/>
                    <a:pt x="2360" y="22854"/>
                    <a:pt x="2364" y="22854"/>
                  </a:cubicBezTo>
                  <a:cubicBezTo>
                    <a:pt x="2551" y="22857"/>
                    <a:pt x="2713" y="22996"/>
                    <a:pt x="2717" y="23189"/>
                  </a:cubicBezTo>
                  <a:cubicBezTo>
                    <a:pt x="2723" y="23368"/>
                    <a:pt x="2573" y="23545"/>
                    <a:pt x="2388" y="23545"/>
                  </a:cubicBezTo>
                  <a:cubicBezTo>
                    <a:pt x="2384" y="23545"/>
                    <a:pt x="2381" y="23545"/>
                    <a:pt x="2378" y="23545"/>
                  </a:cubicBezTo>
                  <a:cubicBezTo>
                    <a:pt x="2192" y="23537"/>
                    <a:pt x="2029" y="23402"/>
                    <a:pt x="2026" y="23206"/>
                  </a:cubicBezTo>
                  <a:cubicBezTo>
                    <a:pt x="2023" y="23030"/>
                    <a:pt x="2169" y="22854"/>
                    <a:pt x="2353" y="22854"/>
                  </a:cubicBezTo>
                  <a:close/>
                  <a:moveTo>
                    <a:pt x="3196" y="23324"/>
                  </a:moveTo>
                  <a:cubicBezTo>
                    <a:pt x="3198" y="23324"/>
                    <a:pt x="3199" y="23324"/>
                    <a:pt x="3201" y="23324"/>
                  </a:cubicBezTo>
                  <a:cubicBezTo>
                    <a:pt x="3390" y="23331"/>
                    <a:pt x="3550" y="23467"/>
                    <a:pt x="3556" y="23662"/>
                  </a:cubicBezTo>
                  <a:cubicBezTo>
                    <a:pt x="3559" y="23844"/>
                    <a:pt x="3410" y="24018"/>
                    <a:pt x="3222" y="24018"/>
                  </a:cubicBezTo>
                  <a:cubicBezTo>
                    <a:pt x="3221" y="24018"/>
                    <a:pt x="3219" y="24018"/>
                    <a:pt x="3217" y="24018"/>
                  </a:cubicBezTo>
                  <a:cubicBezTo>
                    <a:pt x="3028" y="24012"/>
                    <a:pt x="2869" y="23876"/>
                    <a:pt x="2862" y="23679"/>
                  </a:cubicBezTo>
                  <a:cubicBezTo>
                    <a:pt x="2859" y="23498"/>
                    <a:pt x="3008" y="23324"/>
                    <a:pt x="3196" y="23324"/>
                  </a:cubicBezTo>
                  <a:close/>
                  <a:moveTo>
                    <a:pt x="16522" y="24100"/>
                  </a:moveTo>
                  <a:cubicBezTo>
                    <a:pt x="16517" y="24103"/>
                    <a:pt x="16513" y="24106"/>
                    <a:pt x="16508" y="24109"/>
                  </a:cubicBezTo>
                  <a:cubicBezTo>
                    <a:pt x="16513" y="24106"/>
                    <a:pt x="16517" y="24103"/>
                    <a:pt x="16522" y="24100"/>
                  </a:cubicBezTo>
                  <a:close/>
                  <a:moveTo>
                    <a:pt x="12151" y="25748"/>
                  </a:moveTo>
                  <a:lnTo>
                    <a:pt x="12151" y="25748"/>
                  </a:lnTo>
                  <a:cubicBezTo>
                    <a:pt x="12149" y="25748"/>
                    <a:pt x="12148" y="25748"/>
                    <a:pt x="12147" y="25749"/>
                  </a:cubicBezTo>
                  <a:cubicBezTo>
                    <a:pt x="12149" y="25749"/>
                    <a:pt x="12150" y="25749"/>
                    <a:pt x="12151" y="25748"/>
                  </a:cubicBezTo>
                  <a:close/>
                  <a:moveTo>
                    <a:pt x="8998" y="1"/>
                  </a:moveTo>
                  <a:cubicBezTo>
                    <a:pt x="8757" y="4"/>
                    <a:pt x="8517" y="11"/>
                    <a:pt x="8276" y="21"/>
                  </a:cubicBezTo>
                  <a:cubicBezTo>
                    <a:pt x="8032" y="28"/>
                    <a:pt x="7793" y="28"/>
                    <a:pt x="7549" y="31"/>
                  </a:cubicBezTo>
                  <a:cubicBezTo>
                    <a:pt x="7254" y="34"/>
                    <a:pt x="6955" y="51"/>
                    <a:pt x="6658" y="65"/>
                  </a:cubicBezTo>
                  <a:cubicBezTo>
                    <a:pt x="6330" y="82"/>
                    <a:pt x="6001" y="85"/>
                    <a:pt x="5669" y="106"/>
                  </a:cubicBezTo>
                  <a:cubicBezTo>
                    <a:pt x="5510" y="112"/>
                    <a:pt x="5347" y="140"/>
                    <a:pt x="5188" y="160"/>
                  </a:cubicBezTo>
                  <a:cubicBezTo>
                    <a:pt x="5039" y="176"/>
                    <a:pt x="4894" y="190"/>
                    <a:pt x="4745" y="197"/>
                  </a:cubicBezTo>
                  <a:cubicBezTo>
                    <a:pt x="4596" y="204"/>
                    <a:pt x="4444" y="207"/>
                    <a:pt x="4291" y="211"/>
                  </a:cubicBezTo>
                  <a:cubicBezTo>
                    <a:pt x="4148" y="217"/>
                    <a:pt x="4005" y="234"/>
                    <a:pt x="3859" y="250"/>
                  </a:cubicBezTo>
                  <a:lnTo>
                    <a:pt x="3859" y="250"/>
                  </a:lnTo>
                  <a:cubicBezTo>
                    <a:pt x="3863" y="250"/>
                    <a:pt x="3867" y="249"/>
                    <a:pt x="3871" y="248"/>
                  </a:cubicBezTo>
                  <a:cubicBezTo>
                    <a:pt x="3866" y="248"/>
                    <a:pt x="3861" y="250"/>
                    <a:pt x="3857" y="251"/>
                  </a:cubicBezTo>
                  <a:lnTo>
                    <a:pt x="3857" y="251"/>
                  </a:lnTo>
                  <a:cubicBezTo>
                    <a:pt x="3857" y="250"/>
                    <a:pt x="3858" y="250"/>
                    <a:pt x="3859" y="250"/>
                  </a:cubicBezTo>
                  <a:lnTo>
                    <a:pt x="3859" y="250"/>
                  </a:lnTo>
                  <a:cubicBezTo>
                    <a:pt x="3858" y="250"/>
                    <a:pt x="3857" y="251"/>
                    <a:pt x="3856" y="251"/>
                  </a:cubicBezTo>
                  <a:lnTo>
                    <a:pt x="3856" y="251"/>
                  </a:lnTo>
                  <a:cubicBezTo>
                    <a:pt x="3856" y="251"/>
                    <a:pt x="3856" y="251"/>
                    <a:pt x="3857" y="251"/>
                  </a:cubicBezTo>
                  <a:lnTo>
                    <a:pt x="3857" y="251"/>
                  </a:lnTo>
                  <a:cubicBezTo>
                    <a:pt x="3855" y="251"/>
                    <a:pt x="3853" y="251"/>
                    <a:pt x="3851" y="251"/>
                  </a:cubicBezTo>
                  <a:cubicBezTo>
                    <a:pt x="3852" y="251"/>
                    <a:pt x="3852" y="251"/>
                    <a:pt x="3853" y="251"/>
                  </a:cubicBezTo>
                  <a:lnTo>
                    <a:pt x="3853" y="251"/>
                  </a:lnTo>
                  <a:cubicBezTo>
                    <a:pt x="3847" y="252"/>
                    <a:pt x="3841" y="253"/>
                    <a:pt x="3834" y="254"/>
                  </a:cubicBezTo>
                  <a:cubicBezTo>
                    <a:pt x="3692" y="275"/>
                    <a:pt x="3553" y="295"/>
                    <a:pt x="3414" y="319"/>
                  </a:cubicBezTo>
                  <a:cubicBezTo>
                    <a:pt x="3364" y="339"/>
                    <a:pt x="3312" y="359"/>
                    <a:pt x="3258" y="376"/>
                  </a:cubicBezTo>
                  <a:cubicBezTo>
                    <a:pt x="3167" y="407"/>
                    <a:pt x="3072" y="434"/>
                    <a:pt x="2984" y="471"/>
                  </a:cubicBezTo>
                  <a:cubicBezTo>
                    <a:pt x="2970" y="475"/>
                    <a:pt x="2960" y="481"/>
                    <a:pt x="2950" y="488"/>
                  </a:cubicBezTo>
                  <a:cubicBezTo>
                    <a:pt x="2930" y="501"/>
                    <a:pt x="2909" y="515"/>
                    <a:pt x="2889" y="529"/>
                  </a:cubicBezTo>
                  <a:cubicBezTo>
                    <a:pt x="2848" y="566"/>
                    <a:pt x="2808" y="603"/>
                    <a:pt x="2767" y="644"/>
                  </a:cubicBezTo>
                  <a:lnTo>
                    <a:pt x="2778" y="634"/>
                  </a:lnTo>
                  <a:lnTo>
                    <a:pt x="2764" y="648"/>
                  </a:lnTo>
                  <a:lnTo>
                    <a:pt x="2754" y="657"/>
                  </a:lnTo>
                  <a:cubicBezTo>
                    <a:pt x="2755" y="657"/>
                    <a:pt x="2756" y="656"/>
                    <a:pt x="2757" y="655"/>
                  </a:cubicBezTo>
                  <a:lnTo>
                    <a:pt x="2757" y="655"/>
                  </a:lnTo>
                  <a:cubicBezTo>
                    <a:pt x="2731" y="684"/>
                    <a:pt x="2705" y="717"/>
                    <a:pt x="2679" y="749"/>
                  </a:cubicBezTo>
                  <a:cubicBezTo>
                    <a:pt x="2645" y="796"/>
                    <a:pt x="2618" y="847"/>
                    <a:pt x="2591" y="895"/>
                  </a:cubicBezTo>
                  <a:cubicBezTo>
                    <a:pt x="2557" y="965"/>
                    <a:pt x="2531" y="1040"/>
                    <a:pt x="2503" y="1111"/>
                  </a:cubicBezTo>
                  <a:cubicBezTo>
                    <a:pt x="2493" y="1314"/>
                    <a:pt x="2486" y="1517"/>
                    <a:pt x="2470" y="1720"/>
                  </a:cubicBezTo>
                  <a:cubicBezTo>
                    <a:pt x="2445" y="2086"/>
                    <a:pt x="2429" y="2452"/>
                    <a:pt x="2412" y="2818"/>
                  </a:cubicBezTo>
                  <a:cubicBezTo>
                    <a:pt x="2392" y="3180"/>
                    <a:pt x="2348" y="3542"/>
                    <a:pt x="2320" y="3905"/>
                  </a:cubicBezTo>
                  <a:cubicBezTo>
                    <a:pt x="2293" y="4257"/>
                    <a:pt x="2249" y="4609"/>
                    <a:pt x="2222" y="4958"/>
                  </a:cubicBezTo>
                  <a:cubicBezTo>
                    <a:pt x="2158" y="5693"/>
                    <a:pt x="2080" y="6421"/>
                    <a:pt x="2006" y="7152"/>
                  </a:cubicBezTo>
                  <a:cubicBezTo>
                    <a:pt x="1965" y="7531"/>
                    <a:pt x="1924" y="7914"/>
                    <a:pt x="1867" y="8293"/>
                  </a:cubicBezTo>
                  <a:cubicBezTo>
                    <a:pt x="1806" y="8673"/>
                    <a:pt x="1738" y="9052"/>
                    <a:pt x="1667" y="9431"/>
                  </a:cubicBezTo>
                  <a:cubicBezTo>
                    <a:pt x="1531" y="10156"/>
                    <a:pt x="1382" y="10880"/>
                    <a:pt x="1251" y="11608"/>
                  </a:cubicBezTo>
                  <a:cubicBezTo>
                    <a:pt x="1125" y="12313"/>
                    <a:pt x="1023" y="13021"/>
                    <a:pt x="865" y="13718"/>
                  </a:cubicBezTo>
                  <a:cubicBezTo>
                    <a:pt x="783" y="14087"/>
                    <a:pt x="688" y="14452"/>
                    <a:pt x="604" y="14818"/>
                  </a:cubicBezTo>
                  <a:cubicBezTo>
                    <a:pt x="519" y="15184"/>
                    <a:pt x="448" y="15550"/>
                    <a:pt x="377" y="15915"/>
                  </a:cubicBezTo>
                  <a:cubicBezTo>
                    <a:pt x="302" y="16287"/>
                    <a:pt x="231" y="16657"/>
                    <a:pt x="180" y="17033"/>
                  </a:cubicBezTo>
                  <a:cubicBezTo>
                    <a:pt x="58" y="18079"/>
                    <a:pt x="1" y="19132"/>
                    <a:pt x="7" y="20188"/>
                  </a:cubicBezTo>
                  <a:cubicBezTo>
                    <a:pt x="15" y="20558"/>
                    <a:pt x="38" y="20924"/>
                    <a:pt x="88" y="21293"/>
                  </a:cubicBezTo>
                  <a:cubicBezTo>
                    <a:pt x="133" y="21543"/>
                    <a:pt x="190" y="21790"/>
                    <a:pt x="258" y="22037"/>
                  </a:cubicBezTo>
                  <a:cubicBezTo>
                    <a:pt x="255" y="22034"/>
                    <a:pt x="255" y="22031"/>
                    <a:pt x="251" y="22027"/>
                  </a:cubicBezTo>
                  <a:lnTo>
                    <a:pt x="251" y="22027"/>
                  </a:lnTo>
                  <a:cubicBezTo>
                    <a:pt x="255" y="22031"/>
                    <a:pt x="255" y="22037"/>
                    <a:pt x="258" y="22044"/>
                  </a:cubicBezTo>
                  <a:cubicBezTo>
                    <a:pt x="260" y="22047"/>
                    <a:pt x="261" y="22051"/>
                    <a:pt x="261" y="22055"/>
                  </a:cubicBezTo>
                  <a:lnTo>
                    <a:pt x="261" y="22055"/>
                  </a:lnTo>
                  <a:cubicBezTo>
                    <a:pt x="260" y="22053"/>
                    <a:pt x="259" y="22052"/>
                    <a:pt x="258" y="22051"/>
                  </a:cubicBezTo>
                  <a:lnTo>
                    <a:pt x="258" y="22051"/>
                  </a:lnTo>
                  <a:cubicBezTo>
                    <a:pt x="332" y="22289"/>
                    <a:pt x="409" y="22528"/>
                    <a:pt x="503" y="22762"/>
                  </a:cubicBezTo>
                  <a:lnTo>
                    <a:pt x="503" y="22762"/>
                  </a:lnTo>
                  <a:cubicBezTo>
                    <a:pt x="499" y="22754"/>
                    <a:pt x="494" y="22746"/>
                    <a:pt x="492" y="22738"/>
                  </a:cubicBezTo>
                  <a:lnTo>
                    <a:pt x="492" y="22738"/>
                  </a:lnTo>
                  <a:cubicBezTo>
                    <a:pt x="495" y="22748"/>
                    <a:pt x="502" y="22762"/>
                    <a:pt x="505" y="22773"/>
                  </a:cubicBezTo>
                  <a:cubicBezTo>
                    <a:pt x="580" y="22942"/>
                    <a:pt x="665" y="23104"/>
                    <a:pt x="746" y="23267"/>
                  </a:cubicBezTo>
                  <a:cubicBezTo>
                    <a:pt x="763" y="23290"/>
                    <a:pt x="773" y="23314"/>
                    <a:pt x="783" y="23341"/>
                  </a:cubicBezTo>
                  <a:cubicBezTo>
                    <a:pt x="800" y="23375"/>
                    <a:pt x="817" y="23409"/>
                    <a:pt x="834" y="23443"/>
                  </a:cubicBezTo>
                  <a:cubicBezTo>
                    <a:pt x="912" y="23508"/>
                    <a:pt x="994" y="23577"/>
                    <a:pt x="1073" y="23646"/>
                  </a:cubicBezTo>
                  <a:lnTo>
                    <a:pt x="1073" y="23646"/>
                  </a:lnTo>
                  <a:cubicBezTo>
                    <a:pt x="1071" y="23644"/>
                    <a:pt x="1069" y="23643"/>
                    <a:pt x="1068" y="23642"/>
                  </a:cubicBezTo>
                  <a:lnTo>
                    <a:pt x="1068" y="23642"/>
                  </a:lnTo>
                  <a:cubicBezTo>
                    <a:pt x="1070" y="23646"/>
                    <a:pt x="1076" y="23648"/>
                    <a:pt x="1079" y="23651"/>
                  </a:cubicBezTo>
                  <a:lnTo>
                    <a:pt x="1079" y="23651"/>
                  </a:lnTo>
                  <a:cubicBezTo>
                    <a:pt x="1077" y="23649"/>
                    <a:pt x="1075" y="23648"/>
                    <a:pt x="1073" y="23646"/>
                  </a:cubicBezTo>
                  <a:lnTo>
                    <a:pt x="1073" y="23646"/>
                  </a:lnTo>
                  <a:cubicBezTo>
                    <a:pt x="1075" y="23648"/>
                    <a:pt x="1078" y="23650"/>
                    <a:pt x="1080" y="23652"/>
                  </a:cubicBezTo>
                  <a:lnTo>
                    <a:pt x="1080" y="23652"/>
                  </a:lnTo>
                  <a:cubicBezTo>
                    <a:pt x="1079" y="23651"/>
                    <a:pt x="1079" y="23651"/>
                    <a:pt x="1079" y="23651"/>
                  </a:cubicBezTo>
                  <a:lnTo>
                    <a:pt x="1079" y="23651"/>
                  </a:lnTo>
                  <a:cubicBezTo>
                    <a:pt x="1079" y="23651"/>
                    <a:pt x="1080" y="23652"/>
                    <a:pt x="1080" y="23652"/>
                  </a:cubicBezTo>
                  <a:lnTo>
                    <a:pt x="1080" y="23652"/>
                  </a:lnTo>
                  <a:cubicBezTo>
                    <a:pt x="1082" y="23654"/>
                    <a:pt x="1083" y="23655"/>
                    <a:pt x="1084" y="23656"/>
                  </a:cubicBezTo>
                  <a:cubicBezTo>
                    <a:pt x="1226" y="23778"/>
                    <a:pt x="1362" y="23903"/>
                    <a:pt x="1515" y="24015"/>
                  </a:cubicBezTo>
                  <a:cubicBezTo>
                    <a:pt x="1629" y="24089"/>
                    <a:pt x="1748" y="24154"/>
                    <a:pt x="1867" y="24222"/>
                  </a:cubicBezTo>
                  <a:cubicBezTo>
                    <a:pt x="2009" y="24306"/>
                    <a:pt x="2151" y="24391"/>
                    <a:pt x="2293" y="24472"/>
                  </a:cubicBezTo>
                  <a:cubicBezTo>
                    <a:pt x="2567" y="24634"/>
                    <a:pt x="2835" y="24814"/>
                    <a:pt x="3120" y="24963"/>
                  </a:cubicBezTo>
                  <a:cubicBezTo>
                    <a:pt x="3404" y="25095"/>
                    <a:pt x="3698" y="25197"/>
                    <a:pt x="3983" y="25319"/>
                  </a:cubicBezTo>
                  <a:cubicBezTo>
                    <a:pt x="4014" y="25332"/>
                    <a:pt x="4044" y="25345"/>
                    <a:pt x="4075" y="25359"/>
                  </a:cubicBezTo>
                  <a:cubicBezTo>
                    <a:pt x="4270" y="25414"/>
                    <a:pt x="4467" y="25464"/>
                    <a:pt x="4664" y="25515"/>
                  </a:cubicBezTo>
                  <a:cubicBezTo>
                    <a:pt x="4985" y="25597"/>
                    <a:pt x="5303" y="25691"/>
                    <a:pt x="5628" y="25759"/>
                  </a:cubicBezTo>
                  <a:cubicBezTo>
                    <a:pt x="5883" y="25809"/>
                    <a:pt x="6133" y="25844"/>
                    <a:pt x="6387" y="25874"/>
                  </a:cubicBezTo>
                  <a:cubicBezTo>
                    <a:pt x="6621" y="25901"/>
                    <a:pt x="6854" y="25928"/>
                    <a:pt x="7088" y="25948"/>
                  </a:cubicBezTo>
                  <a:cubicBezTo>
                    <a:pt x="7281" y="25959"/>
                    <a:pt x="7475" y="25962"/>
                    <a:pt x="7669" y="25962"/>
                  </a:cubicBezTo>
                  <a:cubicBezTo>
                    <a:pt x="7862" y="25962"/>
                    <a:pt x="8056" y="25959"/>
                    <a:pt x="8249" y="25955"/>
                  </a:cubicBezTo>
                  <a:cubicBezTo>
                    <a:pt x="8305" y="25954"/>
                    <a:pt x="8360" y="25954"/>
                    <a:pt x="8416" y="25954"/>
                  </a:cubicBezTo>
                  <a:cubicBezTo>
                    <a:pt x="8550" y="25954"/>
                    <a:pt x="8684" y="25956"/>
                    <a:pt x="8818" y="25958"/>
                  </a:cubicBezTo>
                  <a:cubicBezTo>
                    <a:pt x="8874" y="25959"/>
                    <a:pt x="8930" y="25960"/>
                    <a:pt x="8986" y="25960"/>
                  </a:cubicBezTo>
                  <a:cubicBezTo>
                    <a:pt x="9132" y="25960"/>
                    <a:pt x="9277" y="25956"/>
                    <a:pt x="9424" y="25952"/>
                  </a:cubicBezTo>
                  <a:lnTo>
                    <a:pt x="9380" y="25952"/>
                  </a:lnTo>
                  <a:cubicBezTo>
                    <a:pt x="9787" y="25928"/>
                    <a:pt x="10196" y="25908"/>
                    <a:pt x="10603" y="25888"/>
                  </a:cubicBezTo>
                  <a:cubicBezTo>
                    <a:pt x="10873" y="25864"/>
                    <a:pt x="11145" y="25836"/>
                    <a:pt x="11415" y="25816"/>
                  </a:cubicBezTo>
                  <a:cubicBezTo>
                    <a:pt x="11547" y="25803"/>
                    <a:pt x="11679" y="25803"/>
                    <a:pt x="11815" y="25800"/>
                  </a:cubicBezTo>
                  <a:cubicBezTo>
                    <a:pt x="11923" y="25786"/>
                    <a:pt x="12031" y="25769"/>
                    <a:pt x="12140" y="25749"/>
                  </a:cubicBezTo>
                  <a:lnTo>
                    <a:pt x="12144" y="25749"/>
                  </a:lnTo>
                  <a:cubicBezTo>
                    <a:pt x="12147" y="25749"/>
                    <a:pt x="12150" y="25749"/>
                    <a:pt x="12153" y="25745"/>
                  </a:cubicBezTo>
                  <a:lnTo>
                    <a:pt x="12153" y="25745"/>
                  </a:lnTo>
                  <a:cubicBezTo>
                    <a:pt x="12152" y="25747"/>
                    <a:pt x="12151" y="25747"/>
                    <a:pt x="12151" y="25748"/>
                  </a:cubicBezTo>
                  <a:lnTo>
                    <a:pt x="12151" y="25748"/>
                  </a:lnTo>
                  <a:cubicBezTo>
                    <a:pt x="12285" y="25721"/>
                    <a:pt x="12422" y="25694"/>
                    <a:pt x="12556" y="25671"/>
                  </a:cubicBezTo>
                  <a:cubicBezTo>
                    <a:pt x="12936" y="25593"/>
                    <a:pt x="13308" y="25495"/>
                    <a:pt x="13677" y="25376"/>
                  </a:cubicBezTo>
                  <a:cubicBezTo>
                    <a:pt x="13935" y="25288"/>
                    <a:pt x="14192" y="25197"/>
                    <a:pt x="14452" y="25109"/>
                  </a:cubicBezTo>
                  <a:cubicBezTo>
                    <a:pt x="14710" y="25024"/>
                    <a:pt x="14964" y="24933"/>
                    <a:pt x="15208" y="24817"/>
                  </a:cubicBezTo>
                  <a:cubicBezTo>
                    <a:pt x="15387" y="24729"/>
                    <a:pt x="15570" y="24642"/>
                    <a:pt x="15749" y="24556"/>
                  </a:cubicBezTo>
                  <a:cubicBezTo>
                    <a:pt x="16020" y="24422"/>
                    <a:pt x="16274" y="24261"/>
                    <a:pt x="16528" y="24096"/>
                  </a:cubicBezTo>
                  <a:lnTo>
                    <a:pt x="16528" y="24096"/>
                  </a:lnTo>
                  <a:cubicBezTo>
                    <a:pt x="16526" y="24098"/>
                    <a:pt x="16524" y="24099"/>
                    <a:pt x="16522" y="24100"/>
                  </a:cubicBezTo>
                  <a:lnTo>
                    <a:pt x="16522" y="24100"/>
                  </a:lnTo>
                  <a:cubicBezTo>
                    <a:pt x="16531" y="24095"/>
                    <a:pt x="16540" y="24090"/>
                    <a:pt x="16549" y="24083"/>
                  </a:cubicBezTo>
                  <a:lnTo>
                    <a:pt x="16549" y="24083"/>
                  </a:lnTo>
                  <a:cubicBezTo>
                    <a:pt x="16542" y="24087"/>
                    <a:pt x="16535" y="24092"/>
                    <a:pt x="16528" y="24096"/>
                  </a:cubicBezTo>
                  <a:lnTo>
                    <a:pt x="16528" y="24096"/>
                  </a:lnTo>
                  <a:cubicBezTo>
                    <a:pt x="16832" y="23891"/>
                    <a:pt x="17134" y="23686"/>
                    <a:pt x="17443" y="23487"/>
                  </a:cubicBezTo>
                  <a:lnTo>
                    <a:pt x="17443" y="23487"/>
                  </a:lnTo>
                  <a:cubicBezTo>
                    <a:pt x="17429" y="23493"/>
                    <a:pt x="17415" y="23504"/>
                    <a:pt x="17402" y="23510"/>
                  </a:cubicBezTo>
                  <a:cubicBezTo>
                    <a:pt x="17527" y="23429"/>
                    <a:pt x="17649" y="23351"/>
                    <a:pt x="17774" y="23270"/>
                  </a:cubicBezTo>
                  <a:lnTo>
                    <a:pt x="17774" y="23270"/>
                  </a:lnTo>
                  <a:cubicBezTo>
                    <a:pt x="17761" y="23276"/>
                    <a:pt x="17748" y="23287"/>
                    <a:pt x="17737" y="23293"/>
                  </a:cubicBezTo>
                  <a:cubicBezTo>
                    <a:pt x="18015" y="23104"/>
                    <a:pt x="18286" y="22894"/>
                    <a:pt x="18543" y="22674"/>
                  </a:cubicBezTo>
                  <a:cubicBezTo>
                    <a:pt x="18628" y="22599"/>
                    <a:pt x="18712" y="22521"/>
                    <a:pt x="18787" y="22437"/>
                  </a:cubicBezTo>
                  <a:cubicBezTo>
                    <a:pt x="18866" y="22342"/>
                    <a:pt x="18935" y="22243"/>
                    <a:pt x="19016" y="22151"/>
                  </a:cubicBezTo>
                  <a:lnTo>
                    <a:pt x="19016" y="22151"/>
                  </a:lnTo>
                  <a:cubicBezTo>
                    <a:pt x="19021" y="22148"/>
                    <a:pt x="19024" y="22142"/>
                    <a:pt x="19028" y="22139"/>
                  </a:cubicBezTo>
                  <a:cubicBezTo>
                    <a:pt x="19031" y="22135"/>
                    <a:pt x="19031" y="22135"/>
                    <a:pt x="19034" y="22132"/>
                  </a:cubicBezTo>
                  <a:lnTo>
                    <a:pt x="19034" y="22132"/>
                  </a:lnTo>
                  <a:cubicBezTo>
                    <a:pt x="19031" y="22135"/>
                    <a:pt x="19031" y="22135"/>
                    <a:pt x="19028" y="22135"/>
                  </a:cubicBezTo>
                  <a:cubicBezTo>
                    <a:pt x="19051" y="22112"/>
                    <a:pt x="19075" y="22088"/>
                    <a:pt x="19095" y="22065"/>
                  </a:cubicBezTo>
                  <a:cubicBezTo>
                    <a:pt x="19125" y="21973"/>
                    <a:pt x="19159" y="21885"/>
                    <a:pt x="19183" y="21790"/>
                  </a:cubicBezTo>
                  <a:lnTo>
                    <a:pt x="19183" y="21790"/>
                  </a:lnTo>
                  <a:cubicBezTo>
                    <a:pt x="19183" y="21791"/>
                    <a:pt x="19183" y="21792"/>
                    <a:pt x="19183" y="21794"/>
                  </a:cubicBezTo>
                  <a:lnTo>
                    <a:pt x="19183" y="21794"/>
                  </a:lnTo>
                  <a:cubicBezTo>
                    <a:pt x="19185" y="21787"/>
                    <a:pt x="19187" y="21780"/>
                    <a:pt x="19190" y="21773"/>
                  </a:cubicBezTo>
                  <a:cubicBezTo>
                    <a:pt x="19190" y="21771"/>
                    <a:pt x="19191" y="21768"/>
                    <a:pt x="19192" y="21765"/>
                  </a:cubicBezTo>
                  <a:lnTo>
                    <a:pt x="19192" y="21765"/>
                  </a:lnTo>
                  <a:cubicBezTo>
                    <a:pt x="19192" y="21766"/>
                    <a:pt x="19191" y="21766"/>
                    <a:pt x="19190" y="21766"/>
                  </a:cubicBezTo>
                  <a:cubicBezTo>
                    <a:pt x="19261" y="21489"/>
                    <a:pt x="19328" y="21211"/>
                    <a:pt x="19383" y="20930"/>
                  </a:cubicBezTo>
                  <a:cubicBezTo>
                    <a:pt x="19437" y="20643"/>
                    <a:pt x="19481" y="20351"/>
                    <a:pt x="19518" y="20057"/>
                  </a:cubicBezTo>
                  <a:cubicBezTo>
                    <a:pt x="19542" y="19833"/>
                    <a:pt x="19559" y="19610"/>
                    <a:pt x="19566" y="19386"/>
                  </a:cubicBezTo>
                  <a:cubicBezTo>
                    <a:pt x="19562" y="19163"/>
                    <a:pt x="19556" y="18942"/>
                    <a:pt x="19528" y="18722"/>
                  </a:cubicBezTo>
                  <a:cubicBezTo>
                    <a:pt x="19498" y="18472"/>
                    <a:pt x="19464" y="18222"/>
                    <a:pt x="19434" y="17971"/>
                  </a:cubicBezTo>
                  <a:cubicBezTo>
                    <a:pt x="19369" y="17511"/>
                    <a:pt x="19308" y="17047"/>
                    <a:pt x="19247" y="16586"/>
                  </a:cubicBezTo>
                  <a:cubicBezTo>
                    <a:pt x="19200" y="16287"/>
                    <a:pt x="19149" y="15997"/>
                    <a:pt x="19095" y="15698"/>
                  </a:cubicBezTo>
                  <a:cubicBezTo>
                    <a:pt x="19037" y="15384"/>
                    <a:pt x="18990" y="15062"/>
                    <a:pt x="18926" y="14747"/>
                  </a:cubicBezTo>
                  <a:cubicBezTo>
                    <a:pt x="18861" y="14443"/>
                    <a:pt x="18776" y="14141"/>
                    <a:pt x="18712" y="13836"/>
                  </a:cubicBezTo>
                  <a:cubicBezTo>
                    <a:pt x="18645" y="13524"/>
                    <a:pt x="18573" y="13216"/>
                    <a:pt x="18489" y="12912"/>
                  </a:cubicBezTo>
                  <a:lnTo>
                    <a:pt x="18489" y="12919"/>
                  </a:lnTo>
                  <a:cubicBezTo>
                    <a:pt x="18445" y="12760"/>
                    <a:pt x="18401" y="12600"/>
                    <a:pt x="18357" y="12441"/>
                  </a:cubicBezTo>
                  <a:cubicBezTo>
                    <a:pt x="18306" y="12269"/>
                    <a:pt x="18256" y="12096"/>
                    <a:pt x="18201" y="11923"/>
                  </a:cubicBezTo>
                  <a:cubicBezTo>
                    <a:pt x="18147" y="11750"/>
                    <a:pt x="18079" y="11578"/>
                    <a:pt x="18028" y="11405"/>
                  </a:cubicBezTo>
                  <a:cubicBezTo>
                    <a:pt x="17917" y="11043"/>
                    <a:pt x="17829" y="10680"/>
                    <a:pt x="17731" y="10314"/>
                  </a:cubicBezTo>
                  <a:cubicBezTo>
                    <a:pt x="17629" y="9956"/>
                    <a:pt x="17537" y="9594"/>
                    <a:pt x="17453" y="9228"/>
                  </a:cubicBezTo>
                  <a:cubicBezTo>
                    <a:pt x="17371" y="8872"/>
                    <a:pt x="17276" y="8520"/>
                    <a:pt x="17199" y="8165"/>
                  </a:cubicBezTo>
                  <a:cubicBezTo>
                    <a:pt x="17118" y="7812"/>
                    <a:pt x="17033" y="7464"/>
                    <a:pt x="16959" y="7108"/>
                  </a:cubicBezTo>
                  <a:cubicBezTo>
                    <a:pt x="16881" y="6726"/>
                    <a:pt x="16806" y="6340"/>
                    <a:pt x="16735" y="5954"/>
                  </a:cubicBezTo>
                  <a:cubicBezTo>
                    <a:pt x="16590" y="5212"/>
                    <a:pt x="16562" y="4453"/>
                    <a:pt x="16512" y="3705"/>
                  </a:cubicBezTo>
                  <a:cubicBezTo>
                    <a:pt x="16498" y="3485"/>
                    <a:pt x="16477" y="3269"/>
                    <a:pt x="16460" y="3048"/>
                  </a:cubicBezTo>
                  <a:cubicBezTo>
                    <a:pt x="16460" y="3041"/>
                    <a:pt x="16457" y="3035"/>
                    <a:pt x="16457" y="3031"/>
                  </a:cubicBezTo>
                  <a:lnTo>
                    <a:pt x="16457" y="3028"/>
                  </a:lnTo>
                  <a:cubicBezTo>
                    <a:pt x="16454" y="2939"/>
                    <a:pt x="16447" y="2852"/>
                    <a:pt x="16440" y="2764"/>
                  </a:cubicBezTo>
                  <a:cubicBezTo>
                    <a:pt x="16437" y="2753"/>
                    <a:pt x="16437" y="2740"/>
                    <a:pt x="16437" y="2730"/>
                  </a:cubicBezTo>
                  <a:cubicBezTo>
                    <a:pt x="16434" y="2672"/>
                    <a:pt x="16430" y="2614"/>
                    <a:pt x="16420" y="2557"/>
                  </a:cubicBezTo>
                  <a:cubicBezTo>
                    <a:pt x="16420" y="2550"/>
                    <a:pt x="16417" y="2547"/>
                    <a:pt x="16417" y="2540"/>
                  </a:cubicBezTo>
                  <a:cubicBezTo>
                    <a:pt x="16390" y="2202"/>
                    <a:pt x="16376" y="1859"/>
                    <a:pt x="16349" y="1521"/>
                  </a:cubicBezTo>
                  <a:cubicBezTo>
                    <a:pt x="16346" y="1473"/>
                    <a:pt x="16338" y="1423"/>
                    <a:pt x="16335" y="1375"/>
                  </a:cubicBezTo>
                  <a:cubicBezTo>
                    <a:pt x="16305" y="1328"/>
                    <a:pt x="16285" y="1281"/>
                    <a:pt x="16278" y="1223"/>
                  </a:cubicBezTo>
                  <a:cubicBezTo>
                    <a:pt x="16260" y="1169"/>
                    <a:pt x="16240" y="1115"/>
                    <a:pt x="16220" y="1064"/>
                  </a:cubicBezTo>
                  <a:cubicBezTo>
                    <a:pt x="16204" y="1003"/>
                    <a:pt x="16187" y="942"/>
                    <a:pt x="16166" y="884"/>
                  </a:cubicBezTo>
                  <a:cubicBezTo>
                    <a:pt x="16159" y="864"/>
                    <a:pt x="16149" y="847"/>
                    <a:pt x="16143" y="827"/>
                  </a:cubicBezTo>
                  <a:cubicBezTo>
                    <a:pt x="16126" y="803"/>
                    <a:pt x="16112" y="776"/>
                    <a:pt x="16095" y="753"/>
                  </a:cubicBezTo>
                  <a:cubicBezTo>
                    <a:pt x="16074" y="725"/>
                    <a:pt x="16051" y="698"/>
                    <a:pt x="16030" y="675"/>
                  </a:cubicBezTo>
                  <a:cubicBezTo>
                    <a:pt x="16017" y="661"/>
                    <a:pt x="16004" y="648"/>
                    <a:pt x="15993" y="637"/>
                  </a:cubicBezTo>
                  <a:cubicBezTo>
                    <a:pt x="15980" y="627"/>
                    <a:pt x="15966" y="620"/>
                    <a:pt x="15956" y="610"/>
                  </a:cubicBezTo>
                  <a:cubicBezTo>
                    <a:pt x="15922" y="590"/>
                    <a:pt x="15888" y="573"/>
                    <a:pt x="15854" y="556"/>
                  </a:cubicBezTo>
                  <a:cubicBezTo>
                    <a:pt x="15821" y="546"/>
                    <a:pt x="15790" y="532"/>
                    <a:pt x="15757" y="522"/>
                  </a:cubicBezTo>
                  <a:cubicBezTo>
                    <a:pt x="15631" y="488"/>
                    <a:pt x="15506" y="454"/>
                    <a:pt x="15377" y="434"/>
                  </a:cubicBezTo>
                  <a:cubicBezTo>
                    <a:pt x="15380" y="434"/>
                    <a:pt x="15383" y="434"/>
                    <a:pt x="15387" y="434"/>
                  </a:cubicBezTo>
                  <a:lnTo>
                    <a:pt x="15387" y="434"/>
                  </a:lnTo>
                  <a:cubicBezTo>
                    <a:pt x="15190" y="401"/>
                    <a:pt x="14999" y="354"/>
                    <a:pt x="14802" y="323"/>
                  </a:cubicBezTo>
                  <a:cubicBezTo>
                    <a:pt x="14500" y="289"/>
                    <a:pt x="14195" y="262"/>
                    <a:pt x="13891" y="231"/>
                  </a:cubicBezTo>
                  <a:cubicBezTo>
                    <a:pt x="13525" y="197"/>
                    <a:pt x="13156" y="176"/>
                    <a:pt x="12786" y="140"/>
                  </a:cubicBezTo>
                  <a:cubicBezTo>
                    <a:pt x="12421" y="102"/>
                    <a:pt x="12052" y="68"/>
                    <a:pt x="11683" y="54"/>
                  </a:cubicBezTo>
                  <a:cubicBezTo>
                    <a:pt x="11226" y="38"/>
                    <a:pt x="10772" y="18"/>
                    <a:pt x="10318" y="7"/>
                  </a:cubicBezTo>
                  <a:cubicBezTo>
                    <a:pt x="10303" y="6"/>
                    <a:pt x="10287" y="6"/>
                    <a:pt x="10271" y="6"/>
                  </a:cubicBezTo>
                  <a:cubicBezTo>
                    <a:pt x="10239" y="6"/>
                    <a:pt x="10207" y="7"/>
                    <a:pt x="10176" y="7"/>
                  </a:cubicBezTo>
                  <a:cubicBezTo>
                    <a:pt x="10154" y="6"/>
                    <a:pt x="10131" y="6"/>
                    <a:pt x="10108" y="6"/>
                  </a:cubicBezTo>
                  <a:cubicBezTo>
                    <a:pt x="10084" y="6"/>
                    <a:pt x="10061" y="6"/>
                    <a:pt x="10037" y="4"/>
                  </a:cubicBezTo>
                  <a:lnTo>
                    <a:pt x="10007" y="4"/>
                  </a:lnTo>
                  <a:cubicBezTo>
                    <a:pt x="9999" y="5"/>
                    <a:pt x="9991" y="6"/>
                    <a:pt x="9982" y="6"/>
                  </a:cubicBezTo>
                  <a:cubicBezTo>
                    <a:pt x="9965" y="6"/>
                    <a:pt x="9948" y="4"/>
                    <a:pt x="9932" y="4"/>
                  </a:cubicBezTo>
                  <a:lnTo>
                    <a:pt x="9929" y="4"/>
                  </a:lnTo>
                  <a:cubicBezTo>
                    <a:pt x="9915" y="7"/>
                    <a:pt x="9898" y="7"/>
                    <a:pt x="9885" y="7"/>
                  </a:cubicBezTo>
                  <a:lnTo>
                    <a:pt x="9827" y="7"/>
                  </a:lnTo>
                  <a:cubicBezTo>
                    <a:pt x="9560" y="7"/>
                    <a:pt x="9289" y="4"/>
                    <a:pt x="9021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" name="Google Shape;1583;p62">
              <a:extLst>
                <a:ext uri="{FF2B5EF4-FFF2-40B4-BE49-F238E27FC236}">
                  <a16:creationId xmlns:a16="http://schemas.microsoft.com/office/drawing/2014/main" id="{4C2F4FD4-97EF-B8D7-0591-6D526076086F}"/>
                </a:ext>
              </a:extLst>
            </p:cNvPr>
            <p:cNvSpPr/>
            <p:nvPr/>
          </p:nvSpPr>
          <p:spPr>
            <a:xfrm>
              <a:off x="-4550382" y="5485763"/>
              <a:ext cx="27270" cy="16137"/>
            </a:xfrm>
            <a:custGeom>
              <a:avLst/>
              <a:gdLst/>
              <a:ahLst/>
              <a:cxnLst/>
              <a:rect l="l" t="t" r="r" b="b"/>
              <a:pathLst>
                <a:path w="218" h="129" extrusionOk="0">
                  <a:moveTo>
                    <a:pt x="0" y="0"/>
                  </a:moveTo>
                  <a:cubicBezTo>
                    <a:pt x="61" y="41"/>
                    <a:pt x="119" y="88"/>
                    <a:pt x="183" y="128"/>
                  </a:cubicBezTo>
                  <a:cubicBezTo>
                    <a:pt x="194" y="111"/>
                    <a:pt x="203" y="98"/>
                    <a:pt x="217" y="85"/>
                  </a:cubicBezTo>
                  <a:cubicBezTo>
                    <a:pt x="200" y="77"/>
                    <a:pt x="187" y="71"/>
                    <a:pt x="170" y="64"/>
                  </a:cubicBezTo>
                  <a:cubicBezTo>
                    <a:pt x="116" y="41"/>
                    <a:pt x="58" y="20"/>
                    <a:pt x="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" name="Google Shape;1584;p62">
              <a:extLst>
                <a:ext uri="{FF2B5EF4-FFF2-40B4-BE49-F238E27FC236}">
                  <a16:creationId xmlns:a16="http://schemas.microsoft.com/office/drawing/2014/main" id="{94B70FD3-7D73-66D6-283C-1EDBD3C93232}"/>
                </a:ext>
              </a:extLst>
            </p:cNvPr>
            <p:cNvSpPr/>
            <p:nvPr/>
          </p:nvSpPr>
          <p:spPr>
            <a:xfrm>
              <a:off x="-3712147" y="5588213"/>
              <a:ext cx="17137" cy="2252"/>
            </a:xfrm>
            <a:custGeom>
              <a:avLst/>
              <a:gdLst/>
              <a:ahLst/>
              <a:cxnLst/>
              <a:rect l="l" t="t" r="r" b="b"/>
              <a:pathLst>
                <a:path w="137" h="18" extrusionOk="0">
                  <a:moveTo>
                    <a:pt x="136" y="0"/>
                  </a:moveTo>
                  <a:lnTo>
                    <a:pt x="136" y="0"/>
                  </a:lnTo>
                  <a:cubicBezTo>
                    <a:pt x="92" y="3"/>
                    <a:pt x="44" y="3"/>
                    <a:pt x="0" y="7"/>
                  </a:cubicBezTo>
                  <a:cubicBezTo>
                    <a:pt x="8" y="10"/>
                    <a:pt x="18" y="14"/>
                    <a:pt x="24" y="17"/>
                  </a:cubicBezTo>
                  <a:cubicBezTo>
                    <a:pt x="61" y="14"/>
                    <a:pt x="99" y="7"/>
                    <a:pt x="136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" name="Google Shape;1585;p62">
              <a:extLst>
                <a:ext uri="{FF2B5EF4-FFF2-40B4-BE49-F238E27FC236}">
                  <a16:creationId xmlns:a16="http://schemas.microsoft.com/office/drawing/2014/main" id="{9B54F322-35F0-FB97-9B2A-824135872768}"/>
                </a:ext>
              </a:extLst>
            </p:cNvPr>
            <p:cNvSpPr/>
            <p:nvPr/>
          </p:nvSpPr>
          <p:spPr>
            <a:xfrm>
              <a:off x="-4079790" y="5957857"/>
              <a:ext cx="235544" cy="128593"/>
            </a:xfrm>
            <a:custGeom>
              <a:avLst/>
              <a:gdLst/>
              <a:ahLst/>
              <a:cxnLst/>
              <a:rect l="l" t="t" r="r" b="b"/>
              <a:pathLst>
                <a:path w="1883" h="1028" extrusionOk="0">
                  <a:moveTo>
                    <a:pt x="1" y="1"/>
                  </a:moveTo>
                  <a:cubicBezTo>
                    <a:pt x="24" y="69"/>
                    <a:pt x="45" y="137"/>
                    <a:pt x="72" y="204"/>
                  </a:cubicBezTo>
                  <a:cubicBezTo>
                    <a:pt x="109" y="289"/>
                    <a:pt x="146" y="371"/>
                    <a:pt x="190" y="452"/>
                  </a:cubicBezTo>
                  <a:cubicBezTo>
                    <a:pt x="224" y="506"/>
                    <a:pt x="258" y="557"/>
                    <a:pt x="295" y="607"/>
                  </a:cubicBezTo>
                  <a:cubicBezTo>
                    <a:pt x="315" y="635"/>
                    <a:pt x="339" y="658"/>
                    <a:pt x="359" y="682"/>
                  </a:cubicBezTo>
                  <a:cubicBezTo>
                    <a:pt x="393" y="716"/>
                    <a:pt x="431" y="743"/>
                    <a:pt x="464" y="773"/>
                  </a:cubicBezTo>
                  <a:cubicBezTo>
                    <a:pt x="501" y="801"/>
                    <a:pt x="539" y="824"/>
                    <a:pt x="576" y="848"/>
                  </a:cubicBezTo>
                  <a:cubicBezTo>
                    <a:pt x="623" y="871"/>
                    <a:pt x="671" y="895"/>
                    <a:pt x="718" y="915"/>
                  </a:cubicBezTo>
                  <a:cubicBezTo>
                    <a:pt x="793" y="949"/>
                    <a:pt x="874" y="976"/>
                    <a:pt x="956" y="1000"/>
                  </a:cubicBezTo>
                  <a:cubicBezTo>
                    <a:pt x="989" y="1010"/>
                    <a:pt x="1023" y="1017"/>
                    <a:pt x="1057" y="1024"/>
                  </a:cubicBezTo>
                  <a:cubicBezTo>
                    <a:pt x="1091" y="1024"/>
                    <a:pt x="1122" y="1027"/>
                    <a:pt x="1152" y="1027"/>
                  </a:cubicBezTo>
                  <a:cubicBezTo>
                    <a:pt x="1179" y="1027"/>
                    <a:pt x="1203" y="1024"/>
                    <a:pt x="1226" y="1021"/>
                  </a:cubicBezTo>
                  <a:cubicBezTo>
                    <a:pt x="1260" y="1010"/>
                    <a:pt x="1294" y="1000"/>
                    <a:pt x="1328" y="987"/>
                  </a:cubicBezTo>
                  <a:cubicBezTo>
                    <a:pt x="1342" y="990"/>
                    <a:pt x="1358" y="990"/>
                    <a:pt x="1375" y="993"/>
                  </a:cubicBezTo>
                  <a:cubicBezTo>
                    <a:pt x="1392" y="987"/>
                    <a:pt x="1412" y="980"/>
                    <a:pt x="1430" y="973"/>
                  </a:cubicBezTo>
                  <a:cubicBezTo>
                    <a:pt x="1453" y="963"/>
                    <a:pt x="1473" y="953"/>
                    <a:pt x="1494" y="940"/>
                  </a:cubicBezTo>
                  <a:cubicBezTo>
                    <a:pt x="1504" y="932"/>
                    <a:pt x="1514" y="926"/>
                    <a:pt x="1525" y="919"/>
                  </a:cubicBezTo>
                  <a:cubicBezTo>
                    <a:pt x="1531" y="915"/>
                    <a:pt x="1538" y="909"/>
                    <a:pt x="1541" y="905"/>
                  </a:cubicBezTo>
                  <a:cubicBezTo>
                    <a:pt x="1558" y="885"/>
                    <a:pt x="1575" y="868"/>
                    <a:pt x="1592" y="848"/>
                  </a:cubicBezTo>
                  <a:cubicBezTo>
                    <a:pt x="1642" y="780"/>
                    <a:pt x="1690" y="709"/>
                    <a:pt x="1738" y="638"/>
                  </a:cubicBezTo>
                  <a:cubicBezTo>
                    <a:pt x="1755" y="607"/>
                    <a:pt x="1772" y="577"/>
                    <a:pt x="1789" y="543"/>
                  </a:cubicBezTo>
                  <a:cubicBezTo>
                    <a:pt x="1809" y="482"/>
                    <a:pt x="1829" y="424"/>
                    <a:pt x="1850" y="360"/>
                  </a:cubicBezTo>
                  <a:cubicBezTo>
                    <a:pt x="1863" y="302"/>
                    <a:pt x="1873" y="241"/>
                    <a:pt x="1883" y="184"/>
                  </a:cubicBezTo>
                  <a:lnTo>
                    <a:pt x="1883" y="184"/>
                  </a:lnTo>
                  <a:cubicBezTo>
                    <a:pt x="1873" y="188"/>
                    <a:pt x="1863" y="194"/>
                    <a:pt x="1853" y="194"/>
                  </a:cubicBezTo>
                  <a:cubicBezTo>
                    <a:pt x="1696" y="219"/>
                    <a:pt x="1537" y="230"/>
                    <a:pt x="1378" y="230"/>
                  </a:cubicBezTo>
                  <a:cubicBezTo>
                    <a:pt x="1341" y="230"/>
                    <a:pt x="1304" y="230"/>
                    <a:pt x="1267" y="228"/>
                  </a:cubicBezTo>
                  <a:cubicBezTo>
                    <a:pt x="1026" y="221"/>
                    <a:pt x="786" y="191"/>
                    <a:pt x="553" y="140"/>
                  </a:cubicBezTo>
                  <a:cubicBezTo>
                    <a:pt x="367" y="102"/>
                    <a:pt x="180" y="55"/>
                    <a:pt x="1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" name="Google Shape;1586;p62">
              <a:extLst>
                <a:ext uri="{FF2B5EF4-FFF2-40B4-BE49-F238E27FC236}">
                  <a16:creationId xmlns:a16="http://schemas.microsoft.com/office/drawing/2014/main" id="{022F5C29-E8BD-02C9-BFBF-B1BD9B72B064}"/>
                </a:ext>
              </a:extLst>
            </p:cNvPr>
            <p:cNvSpPr/>
            <p:nvPr/>
          </p:nvSpPr>
          <p:spPr>
            <a:xfrm>
              <a:off x="-4591537" y="2001972"/>
              <a:ext cx="1730495" cy="426057"/>
            </a:xfrm>
            <a:custGeom>
              <a:avLst/>
              <a:gdLst/>
              <a:ahLst/>
              <a:cxnLst/>
              <a:rect l="l" t="t" r="r" b="b"/>
              <a:pathLst>
                <a:path w="13834" h="3406" extrusionOk="0">
                  <a:moveTo>
                    <a:pt x="1354" y="2281"/>
                  </a:moveTo>
                  <a:lnTo>
                    <a:pt x="1354" y="2281"/>
                  </a:lnTo>
                  <a:cubicBezTo>
                    <a:pt x="1353" y="2281"/>
                    <a:pt x="1352" y="2281"/>
                    <a:pt x="1351" y="2281"/>
                  </a:cubicBezTo>
                  <a:lnTo>
                    <a:pt x="1351" y="2281"/>
                  </a:lnTo>
                  <a:cubicBezTo>
                    <a:pt x="1352" y="2281"/>
                    <a:pt x="1353" y="2281"/>
                    <a:pt x="1354" y="2281"/>
                  </a:cubicBezTo>
                  <a:close/>
                  <a:moveTo>
                    <a:pt x="5995" y="0"/>
                  </a:moveTo>
                  <a:cubicBezTo>
                    <a:pt x="5687" y="0"/>
                    <a:pt x="5379" y="7"/>
                    <a:pt x="5070" y="23"/>
                  </a:cubicBezTo>
                  <a:cubicBezTo>
                    <a:pt x="4789" y="37"/>
                    <a:pt x="4511" y="50"/>
                    <a:pt x="4230" y="67"/>
                  </a:cubicBezTo>
                  <a:cubicBezTo>
                    <a:pt x="4085" y="80"/>
                    <a:pt x="3939" y="98"/>
                    <a:pt x="3794" y="114"/>
                  </a:cubicBezTo>
                  <a:cubicBezTo>
                    <a:pt x="3753" y="121"/>
                    <a:pt x="3716" y="124"/>
                    <a:pt x="3675" y="128"/>
                  </a:cubicBezTo>
                  <a:cubicBezTo>
                    <a:pt x="3651" y="131"/>
                    <a:pt x="3631" y="134"/>
                    <a:pt x="3608" y="138"/>
                  </a:cubicBezTo>
                  <a:cubicBezTo>
                    <a:pt x="3458" y="154"/>
                    <a:pt x="3309" y="179"/>
                    <a:pt x="3161" y="192"/>
                  </a:cubicBezTo>
                  <a:cubicBezTo>
                    <a:pt x="2781" y="226"/>
                    <a:pt x="2398" y="267"/>
                    <a:pt x="2020" y="304"/>
                  </a:cubicBezTo>
                  <a:cubicBezTo>
                    <a:pt x="1850" y="324"/>
                    <a:pt x="1681" y="334"/>
                    <a:pt x="1515" y="358"/>
                  </a:cubicBezTo>
                  <a:cubicBezTo>
                    <a:pt x="1335" y="385"/>
                    <a:pt x="1159" y="419"/>
                    <a:pt x="979" y="453"/>
                  </a:cubicBezTo>
                  <a:cubicBezTo>
                    <a:pt x="658" y="510"/>
                    <a:pt x="337" y="565"/>
                    <a:pt x="11" y="622"/>
                  </a:cubicBezTo>
                  <a:cubicBezTo>
                    <a:pt x="18" y="754"/>
                    <a:pt x="24" y="886"/>
                    <a:pt x="35" y="1018"/>
                  </a:cubicBezTo>
                  <a:cubicBezTo>
                    <a:pt x="49" y="1204"/>
                    <a:pt x="45" y="1387"/>
                    <a:pt x="38" y="1573"/>
                  </a:cubicBezTo>
                  <a:cubicBezTo>
                    <a:pt x="32" y="1926"/>
                    <a:pt x="29" y="2281"/>
                    <a:pt x="18" y="2633"/>
                  </a:cubicBezTo>
                  <a:cubicBezTo>
                    <a:pt x="11" y="2803"/>
                    <a:pt x="4" y="2972"/>
                    <a:pt x="1" y="3141"/>
                  </a:cubicBezTo>
                  <a:cubicBezTo>
                    <a:pt x="29" y="3070"/>
                    <a:pt x="55" y="2995"/>
                    <a:pt x="89" y="2925"/>
                  </a:cubicBezTo>
                  <a:cubicBezTo>
                    <a:pt x="116" y="2877"/>
                    <a:pt x="143" y="2826"/>
                    <a:pt x="177" y="2779"/>
                  </a:cubicBezTo>
                  <a:cubicBezTo>
                    <a:pt x="203" y="2747"/>
                    <a:pt x="229" y="2714"/>
                    <a:pt x="255" y="2685"/>
                  </a:cubicBezTo>
                  <a:lnTo>
                    <a:pt x="255" y="2685"/>
                  </a:lnTo>
                  <a:cubicBezTo>
                    <a:pt x="254" y="2686"/>
                    <a:pt x="253" y="2687"/>
                    <a:pt x="252" y="2687"/>
                  </a:cubicBezTo>
                  <a:lnTo>
                    <a:pt x="259" y="2681"/>
                  </a:lnTo>
                  <a:lnTo>
                    <a:pt x="259" y="2681"/>
                  </a:lnTo>
                  <a:cubicBezTo>
                    <a:pt x="257" y="2682"/>
                    <a:pt x="256" y="2684"/>
                    <a:pt x="255" y="2685"/>
                  </a:cubicBezTo>
                  <a:lnTo>
                    <a:pt x="255" y="2685"/>
                  </a:lnTo>
                  <a:cubicBezTo>
                    <a:pt x="257" y="2684"/>
                    <a:pt x="259" y="2683"/>
                    <a:pt x="259" y="2681"/>
                  </a:cubicBezTo>
                  <a:lnTo>
                    <a:pt x="259" y="2681"/>
                  </a:lnTo>
                  <a:lnTo>
                    <a:pt x="262" y="2678"/>
                  </a:lnTo>
                  <a:lnTo>
                    <a:pt x="276" y="2664"/>
                  </a:lnTo>
                  <a:lnTo>
                    <a:pt x="265" y="2674"/>
                  </a:lnTo>
                  <a:cubicBezTo>
                    <a:pt x="306" y="2633"/>
                    <a:pt x="346" y="2596"/>
                    <a:pt x="387" y="2559"/>
                  </a:cubicBezTo>
                  <a:cubicBezTo>
                    <a:pt x="407" y="2545"/>
                    <a:pt x="428" y="2531"/>
                    <a:pt x="448" y="2518"/>
                  </a:cubicBezTo>
                  <a:cubicBezTo>
                    <a:pt x="458" y="2511"/>
                    <a:pt x="468" y="2505"/>
                    <a:pt x="482" y="2501"/>
                  </a:cubicBezTo>
                  <a:cubicBezTo>
                    <a:pt x="570" y="2464"/>
                    <a:pt x="665" y="2437"/>
                    <a:pt x="756" y="2406"/>
                  </a:cubicBezTo>
                  <a:cubicBezTo>
                    <a:pt x="810" y="2389"/>
                    <a:pt x="862" y="2369"/>
                    <a:pt x="912" y="2349"/>
                  </a:cubicBezTo>
                  <a:cubicBezTo>
                    <a:pt x="1051" y="2325"/>
                    <a:pt x="1190" y="2305"/>
                    <a:pt x="1332" y="2284"/>
                  </a:cubicBezTo>
                  <a:cubicBezTo>
                    <a:pt x="1339" y="2283"/>
                    <a:pt x="1345" y="2282"/>
                    <a:pt x="1351" y="2281"/>
                  </a:cubicBezTo>
                  <a:lnTo>
                    <a:pt x="1351" y="2281"/>
                  </a:lnTo>
                  <a:cubicBezTo>
                    <a:pt x="1350" y="2281"/>
                    <a:pt x="1350" y="2281"/>
                    <a:pt x="1349" y="2281"/>
                  </a:cubicBezTo>
                  <a:cubicBezTo>
                    <a:pt x="1351" y="2281"/>
                    <a:pt x="1353" y="2281"/>
                    <a:pt x="1355" y="2281"/>
                  </a:cubicBezTo>
                  <a:lnTo>
                    <a:pt x="1355" y="2281"/>
                  </a:lnTo>
                  <a:cubicBezTo>
                    <a:pt x="1354" y="2281"/>
                    <a:pt x="1354" y="2281"/>
                    <a:pt x="1354" y="2281"/>
                  </a:cubicBezTo>
                  <a:lnTo>
                    <a:pt x="1354" y="2281"/>
                  </a:lnTo>
                  <a:cubicBezTo>
                    <a:pt x="1355" y="2281"/>
                    <a:pt x="1356" y="2280"/>
                    <a:pt x="1357" y="2280"/>
                  </a:cubicBezTo>
                  <a:lnTo>
                    <a:pt x="1357" y="2280"/>
                  </a:lnTo>
                  <a:cubicBezTo>
                    <a:pt x="1503" y="2264"/>
                    <a:pt x="1646" y="2247"/>
                    <a:pt x="1789" y="2241"/>
                  </a:cubicBezTo>
                  <a:cubicBezTo>
                    <a:pt x="1942" y="2237"/>
                    <a:pt x="2094" y="2234"/>
                    <a:pt x="2243" y="2227"/>
                  </a:cubicBezTo>
                  <a:cubicBezTo>
                    <a:pt x="2392" y="2220"/>
                    <a:pt x="2537" y="2206"/>
                    <a:pt x="2686" y="2190"/>
                  </a:cubicBezTo>
                  <a:cubicBezTo>
                    <a:pt x="2845" y="2170"/>
                    <a:pt x="3008" y="2142"/>
                    <a:pt x="3167" y="2136"/>
                  </a:cubicBezTo>
                  <a:cubicBezTo>
                    <a:pt x="3499" y="2115"/>
                    <a:pt x="3828" y="2112"/>
                    <a:pt x="4156" y="2095"/>
                  </a:cubicBezTo>
                  <a:cubicBezTo>
                    <a:pt x="4453" y="2081"/>
                    <a:pt x="4752" y="2064"/>
                    <a:pt x="5047" y="2061"/>
                  </a:cubicBezTo>
                  <a:cubicBezTo>
                    <a:pt x="5291" y="2058"/>
                    <a:pt x="5530" y="2058"/>
                    <a:pt x="5774" y="2051"/>
                  </a:cubicBezTo>
                  <a:cubicBezTo>
                    <a:pt x="6015" y="2041"/>
                    <a:pt x="6255" y="2034"/>
                    <a:pt x="6496" y="2031"/>
                  </a:cubicBezTo>
                  <a:lnTo>
                    <a:pt x="6519" y="2031"/>
                  </a:lnTo>
                  <a:cubicBezTo>
                    <a:pt x="6787" y="2034"/>
                    <a:pt x="7058" y="2037"/>
                    <a:pt x="7325" y="2037"/>
                  </a:cubicBezTo>
                  <a:lnTo>
                    <a:pt x="7383" y="2037"/>
                  </a:lnTo>
                  <a:cubicBezTo>
                    <a:pt x="7396" y="2037"/>
                    <a:pt x="7413" y="2037"/>
                    <a:pt x="7427" y="2034"/>
                  </a:cubicBezTo>
                  <a:lnTo>
                    <a:pt x="7430" y="2034"/>
                  </a:lnTo>
                  <a:cubicBezTo>
                    <a:pt x="7446" y="2034"/>
                    <a:pt x="7463" y="2036"/>
                    <a:pt x="7480" y="2036"/>
                  </a:cubicBezTo>
                  <a:cubicBezTo>
                    <a:pt x="7489" y="2036"/>
                    <a:pt x="7497" y="2035"/>
                    <a:pt x="7505" y="2034"/>
                  </a:cubicBezTo>
                  <a:lnTo>
                    <a:pt x="7535" y="2034"/>
                  </a:lnTo>
                  <a:cubicBezTo>
                    <a:pt x="7559" y="2036"/>
                    <a:pt x="7582" y="2036"/>
                    <a:pt x="7606" y="2036"/>
                  </a:cubicBezTo>
                  <a:cubicBezTo>
                    <a:pt x="7629" y="2036"/>
                    <a:pt x="7652" y="2036"/>
                    <a:pt x="7674" y="2037"/>
                  </a:cubicBezTo>
                  <a:cubicBezTo>
                    <a:pt x="7705" y="2037"/>
                    <a:pt x="7737" y="2036"/>
                    <a:pt x="7769" y="2036"/>
                  </a:cubicBezTo>
                  <a:cubicBezTo>
                    <a:pt x="7785" y="2036"/>
                    <a:pt x="7801" y="2036"/>
                    <a:pt x="7816" y="2037"/>
                  </a:cubicBezTo>
                  <a:cubicBezTo>
                    <a:pt x="8270" y="2048"/>
                    <a:pt x="8724" y="2068"/>
                    <a:pt x="9181" y="2084"/>
                  </a:cubicBezTo>
                  <a:cubicBezTo>
                    <a:pt x="9550" y="2098"/>
                    <a:pt x="9919" y="2132"/>
                    <a:pt x="10284" y="2170"/>
                  </a:cubicBezTo>
                  <a:cubicBezTo>
                    <a:pt x="10654" y="2206"/>
                    <a:pt x="11023" y="2227"/>
                    <a:pt x="11389" y="2261"/>
                  </a:cubicBezTo>
                  <a:cubicBezTo>
                    <a:pt x="11693" y="2292"/>
                    <a:pt x="11998" y="2319"/>
                    <a:pt x="12300" y="2353"/>
                  </a:cubicBezTo>
                  <a:cubicBezTo>
                    <a:pt x="12497" y="2384"/>
                    <a:pt x="12688" y="2431"/>
                    <a:pt x="12885" y="2464"/>
                  </a:cubicBezTo>
                  <a:lnTo>
                    <a:pt x="12885" y="2464"/>
                  </a:lnTo>
                  <a:cubicBezTo>
                    <a:pt x="12881" y="2464"/>
                    <a:pt x="12878" y="2464"/>
                    <a:pt x="12875" y="2464"/>
                  </a:cubicBezTo>
                  <a:cubicBezTo>
                    <a:pt x="13004" y="2484"/>
                    <a:pt x="13129" y="2518"/>
                    <a:pt x="13255" y="2552"/>
                  </a:cubicBezTo>
                  <a:cubicBezTo>
                    <a:pt x="13288" y="2562"/>
                    <a:pt x="13319" y="2576"/>
                    <a:pt x="13352" y="2586"/>
                  </a:cubicBezTo>
                  <a:cubicBezTo>
                    <a:pt x="13386" y="2603"/>
                    <a:pt x="13420" y="2620"/>
                    <a:pt x="13454" y="2640"/>
                  </a:cubicBezTo>
                  <a:cubicBezTo>
                    <a:pt x="13464" y="2650"/>
                    <a:pt x="13478" y="2657"/>
                    <a:pt x="13491" y="2667"/>
                  </a:cubicBezTo>
                  <a:cubicBezTo>
                    <a:pt x="13502" y="2678"/>
                    <a:pt x="13515" y="2691"/>
                    <a:pt x="13528" y="2705"/>
                  </a:cubicBezTo>
                  <a:cubicBezTo>
                    <a:pt x="13549" y="2728"/>
                    <a:pt x="13572" y="2755"/>
                    <a:pt x="13593" y="2783"/>
                  </a:cubicBezTo>
                  <a:cubicBezTo>
                    <a:pt x="13610" y="2806"/>
                    <a:pt x="13624" y="2833"/>
                    <a:pt x="13641" y="2857"/>
                  </a:cubicBezTo>
                  <a:cubicBezTo>
                    <a:pt x="13647" y="2877"/>
                    <a:pt x="13657" y="2894"/>
                    <a:pt x="13664" y="2914"/>
                  </a:cubicBezTo>
                  <a:cubicBezTo>
                    <a:pt x="13685" y="2972"/>
                    <a:pt x="13702" y="3033"/>
                    <a:pt x="13718" y="3094"/>
                  </a:cubicBezTo>
                  <a:cubicBezTo>
                    <a:pt x="13738" y="3145"/>
                    <a:pt x="13758" y="3199"/>
                    <a:pt x="13776" y="3253"/>
                  </a:cubicBezTo>
                  <a:cubicBezTo>
                    <a:pt x="13783" y="3311"/>
                    <a:pt x="13803" y="3358"/>
                    <a:pt x="13833" y="3405"/>
                  </a:cubicBezTo>
                  <a:cubicBezTo>
                    <a:pt x="13810" y="3158"/>
                    <a:pt x="13776" y="2911"/>
                    <a:pt x="13755" y="2664"/>
                  </a:cubicBezTo>
                  <a:cubicBezTo>
                    <a:pt x="13732" y="2362"/>
                    <a:pt x="13735" y="2061"/>
                    <a:pt x="13718" y="1759"/>
                  </a:cubicBezTo>
                  <a:cubicBezTo>
                    <a:pt x="13702" y="1465"/>
                    <a:pt x="13671" y="1170"/>
                    <a:pt x="13661" y="876"/>
                  </a:cubicBezTo>
                  <a:cubicBezTo>
                    <a:pt x="13657" y="737"/>
                    <a:pt x="13654" y="598"/>
                    <a:pt x="13654" y="459"/>
                  </a:cubicBezTo>
                  <a:cubicBezTo>
                    <a:pt x="13654" y="456"/>
                    <a:pt x="13650" y="456"/>
                    <a:pt x="13647" y="453"/>
                  </a:cubicBezTo>
                  <a:cubicBezTo>
                    <a:pt x="13468" y="426"/>
                    <a:pt x="13288" y="398"/>
                    <a:pt x="13105" y="388"/>
                  </a:cubicBezTo>
                  <a:cubicBezTo>
                    <a:pt x="12939" y="385"/>
                    <a:pt x="12770" y="385"/>
                    <a:pt x="12604" y="365"/>
                  </a:cubicBezTo>
                  <a:cubicBezTo>
                    <a:pt x="12428" y="341"/>
                    <a:pt x="12249" y="314"/>
                    <a:pt x="12072" y="297"/>
                  </a:cubicBezTo>
                  <a:cubicBezTo>
                    <a:pt x="11764" y="284"/>
                    <a:pt x="11463" y="273"/>
                    <a:pt x="11158" y="240"/>
                  </a:cubicBezTo>
                  <a:cubicBezTo>
                    <a:pt x="11012" y="223"/>
                    <a:pt x="10867" y="199"/>
                    <a:pt x="10722" y="179"/>
                  </a:cubicBezTo>
                  <a:cubicBezTo>
                    <a:pt x="10583" y="158"/>
                    <a:pt x="10447" y="145"/>
                    <a:pt x="10309" y="138"/>
                  </a:cubicBezTo>
                  <a:cubicBezTo>
                    <a:pt x="10010" y="128"/>
                    <a:pt x="9712" y="118"/>
                    <a:pt x="9415" y="98"/>
                  </a:cubicBezTo>
                  <a:lnTo>
                    <a:pt x="9415" y="98"/>
                  </a:lnTo>
                  <a:cubicBezTo>
                    <a:pt x="9418" y="99"/>
                    <a:pt x="9422" y="99"/>
                    <a:pt x="9425" y="100"/>
                  </a:cubicBezTo>
                  <a:lnTo>
                    <a:pt x="9425" y="100"/>
                  </a:lnTo>
                  <a:cubicBezTo>
                    <a:pt x="9066" y="83"/>
                    <a:pt x="8710" y="77"/>
                    <a:pt x="8354" y="60"/>
                  </a:cubicBezTo>
                  <a:cubicBezTo>
                    <a:pt x="8168" y="53"/>
                    <a:pt x="7982" y="50"/>
                    <a:pt x="7796" y="46"/>
                  </a:cubicBezTo>
                  <a:cubicBezTo>
                    <a:pt x="7623" y="43"/>
                    <a:pt x="7447" y="40"/>
                    <a:pt x="7274" y="32"/>
                  </a:cubicBezTo>
                  <a:cubicBezTo>
                    <a:pt x="6848" y="13"/>
                    <a:pt x="6421" y="0"/>
                    <a:pt x="5995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2" name="Google Shape;1587;p62">
              <a:extLst>
                <a:ext uri="{FF2B5EF4-FFF2-40B4-BE49-F238E27FC236}">
                  <a16:creationId xmlns:a16="http://schemas.microsoft.com/office/drawing/2014/main" id="{72B7453A-D7E9-6D4E-06BB-46311D26CB3F}"/>
                </a:ext>
              </a:extLst>
            </p:cNvPr>
            <p:cNvSpPr/>
            <p:nvPr/>
          </p:nvSpPr>
          <p:spPr>
            <a:xfrm>
              <a:off x="-3754053" y="2772659"/>
              <a:ext cx="5254" cy="2252"/>
            </a:xfrm>
            <a:custGeom>
              <a:avLst/>
              <a:gdLst/>
              <a:ahLst/>
              <a:cxnLst/>
              <a:rect l="l" t="t" r="r" b="b"/>
              <a:pathLst>
                <a:path w="42" h="18" extrusionOk="0">
                  <a:moveTo>
                    <a:pt x="1" y="1"/>
                  </a:moveTo>
                  <a:cubicBezTo>
                    <a:pt x="10" y="3"/>
                    <a:pt x="20" y="8"/>
                    <a:pt x="30" y="12"/>
                  </a:cubicBezTo>
                  <a:lnTo>
                    <a:pt x="30" y="12"/>
                  </a:lnTo>
                  <a:cubicBezTo>
                    <a:pt x="27" y="11"/>
                    <a:pt x="24" y="9"/>
                    <a:pt x="21" y="7"/>
                  </a:cubicBezTo>
                  <a:cubicBezTo>
                    <a:pt x="14" y="4"/>
                    <a:pt x="7" y="1"/>
                    <a:pt x="1" y="1"/>
                  </a:cubicBezTo>
                  <a:close/>
                  <a:moveTo>
                    <a:pt x="30" y="12"/>
                  </a:moveTo>
                  <a:cubicBezTo>
                    <a:pt x="34" y="14"/>
                    <a:pt x="37" y="16"/>
                    <a:pt x="41" y="18"/>
                  </a:cubicBezTo>
                  <a:cubicBezTo>
                    <a:pt x="38" y="16"/>
                    <a:pt x="34" y="14"/>
                    <a:pt x="30" y="12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3" name="Google Shape;1588;p62">
              <a:extLst>
                <a:ext uri="{FF2B5EF4-FFF2-40B4-BE49-F238E27FC236}">
                  <a16:creationId xmlns:a16="http://schemas.microsoft.com/office/drawing/2014/main" id="{F74B14F0-8DDE-0176-967B-15C9B1BAAEE9}"/>
                </a:ext>
              </a:extLst>
            </p:cNvPr>
            <p:cNvSpPr/>
            <p:nvPr/>
          </p:nvSpPr>
          <p:spPr>
            <a:xfrm>
              <a:off x="-3848121" y="2544368"/>
              <a:ext cx="353880" cy="247928"/>
            </a:xfrm>
            <a:custGeom>
              <a:avLst/>
              <a:gdLst/>
              <a:ahLst/>
              <a:cxnLst/>
              <a:rect l="l" t="t" r="r" b="b"/>
              <a:pathLst>
                <a:path w="2829" h="1982" extrusionOk="0">
                  <a:moveTo>
                    <a:pt x="55" y="0"/>
                  </a:moveTo>
                  <a:cubicBezTo>
                    <a:pt x="42" y="35"/>
                    <a:pt x="28" y="69"/>
                    <a:pt x="24" y="105"/>
                  </a:cubicBezTo>
                  <a:cubicBezTo>
                    <a:pt x="21" y="150"/>
                    <a:pt x="24" y="191"/>
                    <a:pt x="28" y="234"/>
                  </a:cubicBezTo>
                  <a:lnTo>
                    <a:pt x="28" y="241"/>
                  </a:lnTo>
                  <a:cubicBezTo>
                    <a:pt x="21" y="360"/>
                    <a:pt x="1" y="478"/>
                    <a:pt x="1" y="597"/>
                  </a:cubicBezTo>
                  <a:cubicBezTo>
                    <a:pt x="4" y="763"/>
                    <a:pt x="24" y="932"/>
                    <a:pt x="85" y="1088"/>
                  </a:cubicBezTo>
                  <a:cubicBezTo>
                    <a:pt x="120" y="1172"/>
                    <a:pt x="167" y="1257"/>
                    <a:pt x="211" y="1338"/>
                  </a:cubicBezTo>
                  <a:cubicBezTo>
                    <a:pt x="248" y="1402"/>
                    <a:pt x="292" y="1477"/>
                    <a:pt x="346" y="1531"/>
                  </a:cubicBezTo>
                  <a:cubicBezTo>
                    <a:pt x="428" y="1619"/>
                    <a:pt x="515" y="1697"/>
                    <a:pt x="623" y="1758"/>
                  </a:cubicBezTo>
                  <a:cubicBezTo>
                    <a:pt x="671" y="1785"/>
                    <a:pt x="722" y="1809"/>
                    <a:pt x="773" y="1832"/>
                  </a:cubicBezTo>
                  <a:cubicBezTo>
                    <a:pt x="878" y="1877"/>
                    <a:pt x="983" y="1913"/>
                    <a:pt x="1091" y="1941"/>
                  </a:cubicBezTo>
                  <a:cubicBezTo>
                    <a:pt x="1203" y="1968"/>
                    <a:pt x="1318" y="1978"/>
                    <a:pt x="1430" y="1982"/>
                  </a:cubicBezTo>
                  <a:lnTo>
                    <a:pt x="1481" y="1982"/>
                  </a:lnTo>
                  <a:cubicBezTo>
                    <a:pt x="1485" y="1982"/>
                    <a:pt x="1488" y="1982"/>
                    <a:pt x="1492" y="1982"/>
                  </a:cubicBezTo>
                  <a:cubicBezTo>
                    <a:pt x="1763" y="1982"/>
                    <a:pt x="2048" y="1867"/>
                    <a:pt x="2256" y="1690"/>
                  </a:cubicBezTo>
                  <a:cubicBezTo>
                    <a:pt x="2449" y="1527"/>
                    <a:pt x="2591" y="1328"/>
                    <a:pt x="2692" y="1097"/>
                  </a:cubicBezTo>
                  <a:cubicBezTo>
                    <a:pt x="2784" y="888"/>
                    <a:pt x="2822" y="671"/>
                    <a:pt x="2828" y="441"/>
                  </a:cubicBezTo>
                  <a:cubicBezTo>
                    <a:pt x="2828" y="397"/>
                    <a:pt x="2825" y="353"/>
                    <a:pt x="2811" y="308"/>
                  </a:cubicBezTo>
                  <a:cubicBezTo>
                    <a:pt x="2784" y="427"/>
                    <a:pt x="2747" y="546"/>
                    <a:pt x="2689" y="651"/>
                  </a:cubicBezTo>
                  <a:cubicBezTo>
                    <a:pt x="2598" y="820"/>
                    <a:pt x="2480" y="986"/>
                    <a:pt x="2327" y="1105"/>
                  </a:cubicBezTo>
                  <a:cubicBezTo>
                    <a:pt x="2266" y="1155"/>
                    <a:pt x="2195" y="1196"/>
                    <a:pt x="2124" y="1233"/>
                  </a:cubicBezTo>
                  <a:cubicBezTo>
                    <a:pt x="2025" y="1288"/>
                    <a:pt x="1917" y="1338"/>
                    <a:pt x="1809" y="1358"/>
                  </a:cubicBezTo>
                  <a:cubicBezTo>
                    <a:pt x="1716" y="1378"/>
                    <a:pt x="1628" y="1386"/>
                    <a:pt x="1540" y="1386"/>
                  </a:cubicBezTo>
                  <a:cubicBezTo>
                    <a:pt x="1521" y="1386"/>
                    <a:pt x="1503" y="1386"/>
                    <a:pt x="1484" y="1385"/>
                  </a:cubicBezTo>
                  <a:cubicBezTo>
                    <a:pt x="1362" y="1382"/>
                    <a:pt x="1243" y="1365"/>
                    <a:pt x="1118" y="1332"/>
                  </a:cubicBezTo>
                  <a:cubicBezTo>
                    <a:pt x="892" y="1267"/>
                    <a:pt x="661" y="1149"/>
                    <a:pt x="489" y="989"/>
                  </a:cubicBezTo>
                  <a:cubicBezTo>
                    <a:pt x="319" y="833"/>
                    <a:pt x="170" y="620"/>
                    <a:pt x="109" y="397"/>
                  </a:cubicBezTo>
                  <a:cubicBezTo>
                    <a:pt x="75" y="268"/>
                    <a:pt x="59" y="136"/>
                    <a:pt x="55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4" name="Google Shape;1589;p62">
              <a:extLst>
                <a:ext uri="{FF2B5EF4-FFF2-40B4-BE49-F238E27FC236}">
                  <a16:creationId xmlns:a16="http://schemas.microsoft.com/office/drawing/2014/main" id="{BF31612E-3C1A-26FF-30D2-02F828E383B0}"/>
                </a:ext>
              </a:extLst>
            </p:cNvPr>
            <p:cNvSpPr/>
            <p:nvPr/>
          </p:nvSpPr>
          <p:spPr>
            <a:xfrm>
              <a:off x="-3723906" y="3010958"/>
              <a:ext cx="144479" cy="142352"/>
            </a:xfrm>
            <a:custGeom>
              <a:avLst/>
              <a:gdLst/>
              <a:ahLst/>
              <a:cxnLst/>
              <a:rect l="l" t="t" r="r" b="b"/>
              <a:pathLst>
                <a:path w="1155" h="1138" extrusionOk="0">
                  <a:moveTo>
                    <a:pt x="591" y="1"/>
                  </a:moveTo>
                  <a:cubicBezTo>
                    <a:pt x="507" y="1"/>
                    <a:pt x="423" y="22"/>
                    <a:pt x="346" y="63"/>
                  </a:cubicBezTo>
                  <a:cubicBezTo>
                    <a:pt x="155" y="168"/>
                    <a:pt x="0" y="391"/>
                    <a:pt x="16" y="618"/>
                  </a:cubicBezTo>
                  <a:cubicBezTo>
                    <a:pt x="24" y="743"/>
                    <a:pt x="64" y="845"/>
                    <a:pt x="142" y="946"/>
                  </a:cubicBezTo>
                  <a:cubicBezTo>
                    <a:pt x="199" y="1028"/>
                    <a:pt x="315" y="1099"/>
                    <a:pt x="413" y="1120"/>
                  </a:cubicBezTo>
                  <a:cubicBezTo>
                    <a:pt x="460" y="1129"/>
                    <a:pt x="508" y="1137"/>
                    <a:pt x="555" y="1137"/>
                  </a:cubicBezTo>
                  <a:cubicBezTo>
                    <a:pt x="565" y="1137"/>
                    <a:pt x="575" y="1138"/>
                    <a:pt x="584" y="1138"/>
                  </a:cubicBezTo>
                  <a:cubicBezTo>
                    <a:pt x="611" y="1138"/>
                    <a:pt x="637" y="1135"/>
                    <a:pt x="667" y="1129"/>
                  </a:cubicBezTo>
                  <a:cubicBezTo>
                    <a:pt x="724" y="1120"/>
                    <a:pt x="788" y="1093"/>
                    <a:pt x="836" y="1062"/>
                  </a:cubicBezTo>
                  <a:cubicBezTo>
                    <a:pt x="914" y="1011"/>
                    <a:pt x="982" y="933"/>
                    <a:pt x="1022" y="849"/>
                  </a:cubicBezTo>
                  <a:cubicBezTo>
                    <a:pt x="1131" y="679"/>
                    <a:pt x="1154" y="449"/>
                    <a:pt x="1046" y="276"/>
                  </a:cubicBezTo>
                  <a:cubicBezTo>
                    <a:pt x="971" y="154"/>
                    <a:pt x="860" y="49"/>
                    <a:pt x="714" y="16"/>
                  </a:cubicBezTo>
                  <a:cubicBezTo>
                    <a:pt x="674" y="6"/>
                    <a:pt x="632" y="1"/>
                    <a:pt x="591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5" name="Google Shape;1590;p62">
              <a:extLst>
                <a:ext uri="{FF2B5EF4-FFF2-40B4-BE49-F238E27FC236}">
                  <a16:creationId xmlns:a16="http://schemas.microsoft.com/office/drawing/2014/main" id="{C8D7013B-17C4-2560-A2B2-15CE49EBECAD}"/>
                </a:ext>
              </a:extLst>
            </p:cNvPr>
            <p:cNvSpPr/>
            <p:nvPr/>
          </p:nvSpPr>
          <p:spPr>
            <a:xfrm>
              <a:off x="-5096779" y="3926876"/>
              <a:ext cx="116209" cy="407168"/>
            </a:xfrm>
            <a:custGeom>
              <a:avLst/>
              <a:gdLst/>
              <a:ahLst/>
              <a:cxnLst/>
              <a:rect l="l" t="t" r="r" b="b"/>
              <a:pathLst>
                <a:path w="929" h="3255" extrusionOk="0">
                  <a:moveTo>
                    <a:pt x="918" y="1"/>
                  </a:moveTo>
                  <a:lnTo>
                    <a:pt x="918" y="1"/>
                  </a:lnTo>
                  <a:cubicBezTo>
                    <a:pt x="813" y="102"/>
                    <a:pt x="708" y="201"/>
                    <a:pt x="600" y="302"/>
                  </a:cubicBezTo>
                  <a:cubicBezTo>
                    <a:pt x="502" y="394"/>
                    <a:pt x="403" y="485"/>
                    <a:pt x="298" y="573"/>
                  </a:cubicBezTo>
                  <a:cubicBezTo>
                    <a:pt x="200" y="658"/>
                    <a:pt x="102" y="735"/>
                    <a:pt x="4" y="817"/>
                  </a:cubicBezTo>
                  <a:cubicBezTo>
                    <a:pt x="4" y="821"/>
                    <a:pt x="0" y="821"/>
                    <a:pt x="0" y="824"/>
                  </a:cubicBezTo>
                  <a:cubicBezTo>
                    <a:pt x="4" y="871"/>
                    <a:pt x="11" y="922"/>
                    <a:pt x="14" y="973"/>
                  </a:cubicBezTo>
                  <a:cubicBezTo>
                    <a:pt x="28" y="1182"/>
                    <a:pt x="38" y="1389"/>
                    <a:pt x="45" y="1596"/>
                  </a:cubicBezTo>
                  <a:cubicBezTo>
                    <a:pt x="55" y="1962"/>
                    <a:pt x="51" y="2324"/>
                    <a:pt x="45" y="2686"/>
                  </a:cubicBezTo>
                  <a:cubicBezTo>
                    <a:pt x="38" y="2876"/>
                    <a:pt x="25" y="3065"/>
                    <a:pt x="20" y="3255"/>
                  </a:cubicBezTo>
                  <a:cubicBezTo>
                    <a:pt x="55" y="3248"/>
                    <a:pt x="89" y="3245"/>
                    <a:pt x="119" y="3234"/>
                  </a:cubicBezTo>
                  <a:cubicBezTo>
                    <a:pt x="197" y="3214"/>
                    <a:pt x="275" y="3190"/>
                    <a:pt x="350" y="3164"/>
                  </a:cubicBezTo>
                  <a:cubicBezTo>
                    <a:pt x="437" y="3126"/>
                    <a:pt x="522" y="3086"/>
                    <a:pt x="606" y="3042"/>
                  </a:cubicBezTo>
                  <a:cubicBezTo>
                    <a:pt x="701" y="2990"/>
                    <a:pt x="797" y="2937"/>
                    <a:pt x="888" y="2879"/>
                  </a:cubicBezTo>
                  <a:cubicBezTo>
                    <a:pt x="888" y="2760"/>
                    <a:pt x="898" y="2645"/>
                    <a:pt x="905" y="2530"/>
                  </a:cubicBezTo>
                  <a:cubicBezTo>
                    <a:pt x="925" y="2070"/>
                    <a:pt x="928" y="1609"/>
                    <a:pt x="922" y="1149"/>
                  </a:cubicBezTo>
                  <a:cubicBezTo>
                    <a:pt x="914" y="766"/>
                    <a:pt x="925" y="383"/>
                    <a:pt x="918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6" name="Google Shape;1591;p62">
              <a:extLst>
                <a:ext uri="{FF2B5EF4-FFF2-40B4-BE49-F238E27FC236}">
                  <a16:creationId xmlns:a16="http://schemas.microsoft.com/office/drawing/2014/main" id="{3E468241-EF4C-9850-F5F0-9C79755682E4}"/>
                </a:ext>
              </a:extLst>
            </p:cNvPr>
            <p:cNvSpPr/>
            <p:nvPr/>
          </p:nvSpPr>
          <p:spPr>
            <a:xfrm>
              <a:off x="-2422335" y="3879967"/>
              <a:ext cx="114833" cy="370767"/>
            </a:xfrm>
            <a:custGeom>
              <a:avLst/>
              <a:gdLst/>
              <a:ahLst/>
              <a:cxnLst/>
              <a:rect l="l" t="t" r="r" b="b"/>
              <a:pathLst>
                <a:path w="918" h="2964" extrusionOk="0">
                  <a:moveTo>
                    <a:pt x="54" y="0"/>
                  </a:moveTo>
                  <a:cubicBezTo>
                    <a:pt x="41" y="444"/>
                    <a:pt x="34" y="884"/>
                    <a:pt x="21" y="1327"/>
                  </a:cubicBezTo>
                  <a:cubicBezTo>
                    <a:pt x="14" y="1582"/>
                    <a:pt x="14" y="1832"/>
                    <a:pt x="4" y="2085"/>
                  </a:cubicBezTo>
                  <a:cubicBezTo>
                    <a:pt x="1" y="2160"/>
                    <a:pt x="1" y="2238"/>
                    <a:pt x="1" y="2316"/>
                  </a:cubicBezTo>
                  <a:cubicBezTo>
                    <a:pt x="88" y="2421"/>
                    <a:pt x="176" y="2529"/>
                    <a:pt x="274" y="2628"/>
                  </a:cubicBezTo>
                  <a:cubicBezTo>
                    <a:pt x="383" y="2736"/>
                    <a:pt x="501" y="2837"/>
                    <a:pt x="620" y="2936"/>
                  </a:cubicBezTo>
                  <a:cubicBezTo>
                    <a:pt x="634" y="2946"/>
                    <a:pt x="651" y="2953"/>
                    <a:pt x="664" y="2963"/>
                  </a:cubicBezTo>
                  <a:cubicBezTo>
                    <a:pt x="684" y="2926"/>
                    <a:pt x="698" y="2882"/>
                    <a:pt x="701" y="2837"/>
                  </a:cubicBezTo>
                  <a:cubicBezTo>
                    <a:pt x="738" y="2415"/>
                    <a:pt x="790" y="1994"/>
                    <a:pt x="840" y="1578"/>
                  </a:cubicBezTo>
                  <a:cubicBezTo>
                    <a:pt x="874" y="1331"/>
                    <a:pt x="898" y="1087"/>
                    <a:pt x="918" y="840"/>
                  </a:cubicBezTo>
                  <a:cubicBezTo>
                    <a:pt x="735" y="663"/>
                    <a:pt x="549" y="491"/>
                    <a:pt x="369" y="311"/>
                  </a:cubicBezTo>
                  <a:cubicBezTo>
                    <a:pt x="265" y="207"/>
                    <a:pt x="160" y="105"/>
                    <a:pt x="54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7" name="Google Shape;1592;p62">
              <a:extLst>
                <a:ext uri="{FF2B5EF4-FFF2-40B4-BE49-F238E27FC236}">
                  <a16:creationId xmlns:a16="http://schemas.microsoft.com/office/drawing/2014/main" id="{CCA162EA-3C53-8752-4198-9A245A963F5D}"/>
                </a:ext>
              </a:extLst>
            </p:cNvPr>
            <p:cNvSpPr/>
            <p:nvPr/>
          </p:nvSpPr>
          <p:spPr>
            <a:xfrm>
              <a:off x="-4106434" y="5872795"/>
              <a:ext cx="270319" cy="113957"/>
            </a:xfrm>
            <a:custGeom>
              <a:avLst/>
              <a:gdLst/>
              <a:ahLst/>
              <a:cxnLst/>
              <a:rect l="l" t="t" r="r" b="b"/>
              <a:pathLst>
                <a:path w="2161" h="911" extrusionOk="0">
                  <a:moveTo>
                    <a:pt x="0" y="1"/>
                  </a:moveTo>
                  <a:cubicBezTo>
                    <a:pt x="17" y="71"/>
                    <a:pt x="37" y="146"/>
                    <a:pt x="58" y="218"/>
                  </a:cubicBezTo>
                  <a:cubicBezTo>
                    <a:pt x="68" y="254"/>
                    <a:pt x="78" y="292"/>
                    <a:pt x="88" y="329"/>
                  </a:cubicBezTo>
                  <a:cubicBezTo>
                    <a:pt x="122" y="448"/>
                    <a:pt x="169" y="563"/>
                    <a:pt x="214" y="681"/>
                  </a:cubicBezTo>
                  <a:cubicBezTo>
                    <a:pt x="393" y="735"/>
                    <a:pt x="580" y="782"/>
                    <a:pt x="766" y="820"/>
                  </a:cubicBezTo>
                  <a:cubicBezTo>
                    <a:pt x="999" y="871"/>
                    <a:pt x="1239" y="901"/>
                    <a:pt x="1480" y="908"/>
                  </a:cubicBezTo>
                  <a:cubicBezTo>
                    <a:pt x="1517" y="910"/>
                    <a:pt x="1554" y="910"/>
                    <a:pt x="1591" y="910"/>
                  </a:cubicBezTo>
                  <a:cubicBezTo>
                    <a:pt x="1750" y="910"/>
                    <a:pt x="1909" y="899"/>
                    <a:pt x="2066" y="874"/>
                  </a:cubicBezTo>
                  <a:cubicBezTo>
                    <a:pt x="2076" y="874"/>
                    <a:pt x="2086" y="868"/>
                    <a:pt x="2096" y="864"/>
                  </a:cubicBezTo>
                  <a:cubicBezTo>
                    <a:pt x="2113" y="787"/>
                    <a:pt x="2133" y="712"/>
                    <a:pt x="2144" y="634"/>
                  </a:cubicBezTo>
                  <a:cubicBezTo>
                    <a:pt x="2154" y="535"/>
                    <a:pt x="2157" y="437"/>
                    <a:pt x="2160" y="340"/>
                  </a:cubicBezTo>
                  <a:lnTo>
                    <a:pt x="2150" y="340"/>
                  </a:lnTo>
                  <a:cubicBezTo>
                    <a:pt x="1924" y="332"/>
                    <a:pt x="1700" y="319"/>
                    <a:pt x="1473" y="309"/>
                  </a:cubicBezTo>
                  <a:cubicBezTo>
                    <a:pt x="1226" y="295"/>
                    <a:pt x="982" y="258"/>
                    <a:pt x="735" y="214"/>
                  </a:cubicBezTo>
                  <a:cubicBezTo>
                    <a:pt x="528" y="173"/>
                    <a:pt x="319" y="112"/>
                    <a:pt x="116" y="41"/>
                  </a:cubicBezTo>
                  <a:cubicBezTo>
                    <a:pt x="88" y="31"/>
                    <a:pt x="61" y="21"/>
                    <a:pt x="34" y="10"/>
                  </a:cubicBezTo>
                  <a:cubicBezTo>
                    <a:pt x="20" y="7"/>
                    <a:pt x="11" y="4"/>
                    <a:pt x="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8" name="Google Shape;1593;p62">
              <a:extLst>
                <a:ext uri="{FF2B5EF4-FFF2-40B4-BE49-F238E27FC236}">
                  <a16:creationId xmlns:a16="http://schemas.microsoft.com/office/drawing/2014/main" id="{399E5BCD-A347-5196-1BC9-00CA2787AF3D}"/>
                </a:ext>
              </a:extLst>
            </p:cNvPr>
            <p:cNvSpPr/>
            <p:nvPr/>
          </p:nvSpPr>
          <p:spPr>
            <a:xfrm>
              <a:off x="-3336874" y="5835893"/>
              <a:ext cx="226288" cy="130719"/>
            </a:xfrm>
            <a:custGeom>
              <a:avLst/>
              <a:gdLst/>
              <a:ahLst/>
              <a:cxnLst/>
              <a:rect l="l" t="t" r="r" b="b"/>
              <a:pathLst>
                <a:path w="1809" h="1045" extrusionOk="0">
                  <a:moveTo>
                    <a:pt x="1809" y="1"/>
                  </a:moveTo>
                  <a:lnTo>
                    <a:pt x="1809" y="1"/>
                  </a:lnTo>
                  <a:cubicBezTo>
                    <a:pt x="1765" y="15"/>
                    <a:pt x="1717" y="28"/>
                    <a:pt x="1673" y="41"/>
                  </a:cubicBezTo>
                  <a:cubicBezTo>
                    <a:pt x="1429" y="119"/>
                    <a:pt x="1186" y="188"/>
                    <a:pt x="939" y="244"/>
                  </a:cubicBezTo>
                  <a:cubicBezTo>
                    <a:pt x="790" y="279"/>
                    <a:pt x="637" y="305"/>
                    <a:pt x="485" y="333"/>
                  </a:cubicBezTo>
                  <a:cubicBezTo>
                    <a:pt x="384" y="353"/>
                    <a:pt x="279" y="374"/>
                    <a:pt x="177" y="394"/>
                  </a:cubicBezTo>
                  <a:cubicBezTo>
                    <a:pt x="119" y="404"/>
                    <a:pt x="58" y="414"/>
                    <a:pt x="1" y="424"/>
                  </a:cubicBezTo>
                  <a:cubicBezTo>
                    <a:pt x="7" y="496"/>
                    <a:pt x="11" y="566"/>
                    <a:pt x="21" y="638"/>
                  </a:cubicBezTo>
                  <a:cubicBezTo>
                    <a:pt x="41" y="777"/>
                    <a:pt x="79" y="912"/>
                    <a:pt x="112" y="1044"/>
                  </a:cubicBezTo>
                  <a:cubicBezTo>
                    <a:pt x="207" y="1034"/>
                    <a:pt x="302" y="1021"/>
                    <a:pt x="393" y="1000"/>
                  </a:cubicBezTo>
                  <a:cubicBezTo>
                    <a:pt x="579" y="960"/>
                    <a:pt x="762" y="905"/>
                    <a:pt x="949" y="851"/>
                  </a:cubicBezTo>
                  <a:cubicBezTo>
                    <a:pt x="1145" y="793"/>
                    <a:pt x="1348" y="739"/>
                    <a:pt x="1542" y="668"/>
                  </a:cubicBezTo>
                  <a:cubicBezTo>
                    <a:pt x="1589" y="651"/>
                    <a:pt x="1636" y="635"/>
                    <a:pt x="1684" y="618"/>
                  </a:cubicBezTo>
                  <a:cubicBezTo>
                    <a:pt x="1701" y="533"/>
                    <a:pt x="1721" y="452"/>
                    <a:pt x="1737" y="366"/>
                  </a:cubicBezTo>
                  <a:cubicBezTo>
                    <a:pt x="1755" y="279"/>
                    <a:pt x="1772" y="188"/>
                    <a:pt x="1789" y="96"/>
                  </a:cubicBezTo>
                  <a:cubicBezTo>
                    <a:pt x="1795" y="62"/>
                    <a:pt x="1802" y="32"/>
                    <a:pt x="1809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9" name="Google Shape;1594;p62">
              <a:extLst>
                <a:ext uri="{FF2B5EF4-FFF2-40B4-BE49-F238E27FC236}">
                  <a16:creationId xmlns:a16="http://schemas.microsoft.com/office/drawing/2014/main" id="{64FBCE92-AE20-A747-09DB-8A977CFA8AC8}"/>
                </a:ext>
              </a:extLst>
            </p:cNvPr>
            <p:cNvSpPr/>
            <p:nvPr/>
          </p:nvSpPr>
          <p:spPr>
            <a:xfrm>
              <a:off x="-4906266" y="5180165"/>
              <a:ext cx="37027" cy="62545"/>
            </a:xfrm>
            <a:custGeom>
              <a:avLst/>
              <a:gdLst/>
              <a:ahLst/>
              <a:cxnLst/>
              <a:rect l="l" t="t" r="r" b="b"/>
              <a:pathLst>
                <a:path w="296" h="500" extrusionOk="0">
                  <a:moveTo>
                    <a:pt x="42" y="1"/>
                  </a:moveTo>
                  <a:cubicBezTo>
                    <a:pt x="1" y="184"/>
                    <a:pt x="140" y="357"/>
                    <a:pt x="296" y="499"/>
                  </a:cubicBezTo>
                  <a:cubicBezTo>
                    <a:pt x="208" y="333"/>
                    <a:pt x="123" y="168"/>
                    <a:pt x="42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0" name="Google Shape;1595;p62">
              <a:extLst>
                <a:ext uri="{FF2B5EF4-FFF2-40B4-BE49-F238E27FC236}">
                  <a16:creationId xmlns:a16="http://schemas.microsoft.com/office/drawing/2014/main" id="{D1BA2F31-8CCD-003B-B531-771113E60DC1}"/>
                </a:ext>
              </a:extLst>
            </p:cNvPr>
            <p:cNvSpPr/>
            <p:nvPr/>
          </p:nvSpPr>
          <p:spPr>
            <a:xfrm>
              <a:off x="-4811322" y="5166280"/>
              <a:ext cx="4879" cy="9507"/>
            </a:xfrm>
            <a:custGeom>
              <a:avLst/>
              <a:gdLst/>
              <a:ahLst/>
              <a:cxnLst/>
              <a:rect l="l" t="t" r="r" b="b"/>
              <a:pathLst>
                <a:path w="39" h="76" extrusionOk="0">
                  <a:moveTo>
                    <a:pt x="1" y="1"/>
                  </a:moveTo>
                  <a:cubicBezTo>
                    <a:pt x="14" y="24"/>
                    <a:pt x="24" y="51"/>
                    <a:pt x="38" y="75"/>
                  </a:cubicBezTo>
                  <a:cubicBezTo>
                    <a:pt x="28" y="48"/>
                    <a:pt x="18" y="24"/>
                    <a:pt x="1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1" name="Google Shape;1596;p62">
              <a:extLst>
                <a:ext uri="{FF2B5EF4-FFF2-40B4-BE49-F238E27FC236}">
                  <a16:creationId xmlns:a16="http://schemas.microsoft.com/office/drawing/2014/main" id="{F1B6B051-906A-3CC1-2A9A-713D65B9454F}"/>
                </a:ext>
              </a:extLst>
            </p:cNvPr>
            <p:cNvSpPr/>
            <p:nvPr/>
          </p:nvSpPr>
          <p:spPr>
            <a:xfrm>
              <a:off x="-4800314" y="5015920"/>
              <a:ext cx="2284519" cy="716891"/>
            </a:xfrm>
            <a:custGeom>
              <a:avLst/>
              <a:gdLst/>
              <a:ahLst/>
              <a:cxnLst/>
              <a:rect l="l" t="t" r="r" b="b"/>
              <a:pathLst>
                <a:path w="18263" h="5731" extrusionOk="0">
                  <a:moveTo>
                    <a:pt x="15689" y="2036"/>
                  </a:moveTo>
                  <a:lnTo>
                    <a:pt x="15689" y="2036"/>
                  </a:lnTo>
                  <a:cubicBezTo>
                    <a:pt x="15684" y="2039"/>
                    <a:pt x="15680" y="2042"/>
                    <a:pt x="15675" y="2045"/>
                  </a:cubicBezTo>
                  <a:cubicBezTo>
                    <a:pt x="15680" y="2042"/>
                    <a:pt x="15684" y="2039"/>
                    <a:pt x="15689" y="2036"/>
                  </a:cubicBezTo>
                  <a:close/>
                  <a:moveTo>
                    <a:pt x="16820" y="2598"/>
                  </a:moveTo>
                  <a:cubicBezTo>
                    <a:pt x="16818" y="2599"/>
                    <a:pt x="16817" y="2601"/>
                    <a:pt x="16815" y="2604"/>
                  </a:cubicBezTo>
                  <a:lnTo>
                    <a:pt x="16815" y="2604"/>
                  </a:lnTo>
                  <a:cubicBezTo>
                    <a:pt x="16817" y="2602"/>
                    <a:pt x="16819" y="2600"/>
                    <a:pt x="16820" y="2598"/>
                  </a:cubicBezTo>
                  <a:close/>
                  <a:moveTo>
                    <a:pt x="8835" y="4575"/>
                  </a:moveTo>
                  <a:lnTo>
                    <a:pt x="8835" y="4575"/>
                  </a:lnTo>
                  <a:cubicBezTo>
                    <a:pt x="8798" y="4582"/>
                    <a:pt x="8760" y="4589"/>
                    <a:pt x="8723" y="4592"/>
                  </a:cubicBezTo>
                  <a:cubicBezTo>
                    <a:pt x="8717" y="4589"/>
                    <a:pt x="8707" y="4585"/>
                    <a:pt x="8699" y="4582"/>
                  </a:cubicBezTo>
                  <a:cubicBezTo>
                    <a:pt x="8743" y="4578"/>
                    <a:pt x="8791" y="4578"/>
                    <a:pt x="8835" y="4575"/>
                  </a:cubicBezTo>
                  <a:close/>
                  <a:moveTo>
                    <a:pt x="4736" y="5093"/>
                  </a:moveTo>
                  <a:lnTo>
                    <a:pt x="4736" y="5093"/>
                  </a:lnTo>
                  <a:cubicBezTo>
                    <a:pt x="4744" y="5096"/>
                    <a:pt x="4753" y="5098"/>
                    <a:pt x="4761" y="5100"/>
                  </a:cubicBezTo>
                  <a:lnTo>
                    <a:pt x="4761" y="5100"/>
                  </a:lnTo>
                  <a:cubicBezTo>
                    <a:pt x="4752" y="5098"/>
                    <a:pt x="4744" y="5095"/>
                    <a:pt x="4736" y="5093"/>
                  </a:cubicBezTo>
                  <a:close/>
                  <a:moveTo>
                    <a:pt x="12696" y="5295"/>
                  </a:moveTo>
                  <a:cubicBezTo>
                    <a:pt x="12695" y="5295"/>
                    <a:pt x="12693" y="5296"/>
                    <a:pt x="12692" y="5296"/>
                  </a:cubicBezTo>
                  <a:cubicBezTo>
                    <a:pt x="12693" y="5296"/>
                    <a:pt x="12695" y="5296"/>
                    <a:pt x="12696" y="5295"/>
                  </a:cubicBezTo>
                  <a:close/>
                  <a:moveTo>
                    <a:pt x="6958" y="5599"/>
                  </a:moveTo>
                  <a:cubicBezTo>
                    <a:pt x="6961" y="5601"/>
                    <a:pt x="6964" y="5601"/>
                    <a:pt x="6966" y="5601"/>
                  </a:cubicBezTo>
                  <a:cubicBezTo>
                    <a:pt x="6963" y="5600"/>
                    <a:pt x="6961" y="5600"/>
                    <a:pt x="6958" y="5599"/>
                  </a:cubicBezTo>
                  <a:close/>
                  <a:moveTo>
                    <a:pt x="11227" y="5616"/>
                  </a:moveTo>
                  <a:cubicBezTo>
                    <a:pt x="11224" y="5617"/>
                    <a:pt x="11222" y="5617"/>
                    <a:pt x="11219" y="5618"/>
                  </a:cubicBezTo>
                  <a:cubicBezTo>
                    <a:pt x="11221" y="5617"/>
                    <a:pt x="11224" y="5617"/>
                    <a:pt x="11227" y="5616"/>
                  </a:cubicBezTo>
                  <a:close/>
                  <a:moveTo>
                    <a:pt x="18262" y="1"/>
                  </a:moveTo>
                  <a:lnTo>
                    <a:pt x="18262" y="1"/>
                  </a:lnTo>
                  <a:cubicBezTo>
                    <a:pt x="18242" y="24"/>
                    <a:pt x="18218" y="48"/>
                    <a:pt x="18195" y="71"/>
                  </a:cubicBezTo>
                  <a:cubicBezTo>
                    <a:pt x="18198" y="71"/>
                    <a:pt x="18198" y="71"/>
                    <a:pt x="18201" y="68"/>
                  </a:cubicBezTo>
                  <a:lnTo>
                    <a:pt x="18201" y="68"/>
                  </a:lnTo>
                  <a:cubicBezTo>
                    <a:pt x="18198" y="71"/>
                    <a:pt x="18198" y="71"/>
                    <a:pt x="18195" y="75"/>
                  </a:cubicBezTo>
                  <a:cubicBezTo>
                    <a:pt x="18191" y="78"/>
                    <a:pt x="18188" y="84"/>
                    <a:pt x="18183" y="87"/>
                  </a:cubicBezTo>
                  <a:lnTo>
                    <a:pt x="18183" y="87"/>
                  </a:lnTo>
                  <a:cubicBezTo>
                    <a:pt x="18186" y="84"/>
                    <a:pt x="18188" y="82"/>
                    <a:pt x="18191" y="79"/>
                  </a:cubicBezTo>
                  <a:lnTo>
                    <a:pt x="18191" y="79"/>
                  </a:lnTo>
                  <a:cubicBezTo>
                    <a:pt x="18187" y="82"/>
                    <a:pt x="18184" y="85"/>
                    <a:pt x="18181" y="88"/>
                  </a:cubicBezTo>
                  <a:cubicBezTo>
                    <a:pt x="18182" y="88"/>
                    <a:pt x="18182" y="88"/>
                    <a:pt x="18183" y="87"/>
                  </a:cubicBezTo>
                  <a:lnTo>
                    <a:pt x="18183" y="87"/>
                  </a:lnTo>
                  <a:cubicBezTo>
                    <a:pt x="18102" y="179"/>
                    <a:pt x="18033" y="278"/>
                    <a:pt x="17954" y="373"/>
                  </a:cubicBezTo>
                  <a:cubicBezTo>
                    <a:pt x="17879" y="457"/>
                    <a:pt x="17795" y="535"/>
                    <a:pt x="17710" y="610"/>
                  </a:cubicBezTo>
                  <a:cubicBezTo>
                    <a:pt x="17453" y="830"/>
                    <a:pt x="17182" y="1040"/>
                    <a:pt x="16904" y="1229"/>
                  </a:cubicBezTo>
                  <a:cubicBezTo>
                    <a:pt x="16915" y="1223"/>
                    <a:pt x="16928" y="1212"/>
                    <a:pt x="16941" y="1206"/>
                  </a:cubicBezTo>
                  <a:lnTo>
                    <a:pt x="16941" y="1206"/>
                  </a:lnTo>
                  <a:cubicBezTo>
                    <a:pt x="16816" y="1287"/>
                    <a:pt x="16694" y="1365"/>
                    <a:pt x="16569" y="1446"/>
                  </a:cubicBezTo>
                  <a:cubicBezTo>
                    <a:pt x="16582" y="1440"/>
                    <a:pt x="16596" y="1429"/>
                    <a:pt x="16610" y="1423"/>
                  </a:cubicBezTo>
                  <a:lnTo>
                    <a:pt x="16610" y="1423"/>
                  </a:lnTo>
                  <a:cubicBezTo>
                    <a:pt x="16301" y="1622"/>
                    <a:pt x="15999" y="1827"/>
                    <a:pt x="15695" y="2032"/>
                  </a:cubicBezTo>
                  <a:lnTo>
                    <a:pt x="15695" y="2032"/>
                  </a:lnTo>
                  <a:cubicBezTo>
                    <a:pt x="15441" y="2197"/>
                    <a:pt x="15187" y="2358"/>
                    <a:pt x="14916" y="2492"/>
                  </a:cubicBezTo>
                  <a:cubicBezTo>
                    <a:pt x="14737" y="2578"/>
                    <a:pt x="14554" y="2665"/>
                    <a:pt x="14375" y="2753"/>
                  </a:cubicBezTo>
                  <a:cubicBezTo>
                    <a:pt x="14131" y="2869"/>
                    <a:pt x="13877" y="2960"/>
                    <a:pt x="13619" y="3045"/>
                  </a:cubicBezTo>
                  <a:cubicBezTo>
                    <a:pt x="13359" y="3133"/>
                    <a:pt x="13102" y="3224"/>
                    <a:pt x="12844" y="3312"/>
                  </a:cubicBezTo>
                  <a:cubicBezTo>
                    <a:pt x="12475" y="3431"/>
                    <a:pt x="12103" y="3529"/>
                    <a:pt x="11723" y="3607"/>
                  </a:cubicBezTo>
                  <a:cubicBezTo>
                    <a:pt x="11589" y="3630"/>
                    <a:pt x="11452" y="3657"/>
                    <a:pt x="11318" y="3684"/>
                  </a:cubicBezTo>
                  <a:lnTo>
                    <a:pt x="11318" y="3684"/>
                  </a:lnTo>
                  <a:cubicBezTo>
                    <a:pt x="11318" y="3683"/>
                    <a:pt x="11319" y="3683"/>
                    <a:pt x="11320" y="3681"/>
                  </a:cubicBezTo>
                  <a:lnTo>
                    <a:pt x="11320" y="3681"/>
                  </a:lnTo>
                  <a:cubicBezTo>
                    <a:pt x="11317" y="3685"/>
                    <a:pt x="11314" y="3685"/>
                    <a:pt x="11311" y="3685"/>
                  </a:cubicBezTo>
                  <a:lnTo>
                    <a:pt x="11307" y="3685"/>
                  </a:lnTo>
                  <a:cubicBezTo>
                    <a:pt x="11198" y="3705"/>
                    <a:pt x="11090" y="3722"/>
                    <a:pt x="10982" y="3736"/>
                  </a:cubicBezTo>
                  <a:cubicBezTo>
                    <a:pt x="10846" y="3739"/>
                    <a:pt x="10714" y="3739"/>
                    <a:pt x="10582" y="3752"/>
                  </a:cubicBezTo>
                  <a:cubicBezTo>
                    <a:pt x="10312" y="3772"/>
                    <a:pt x="10040" y="3800"/>
                    <a:pt x="9770" y="3824"/>
                  </a:cubicBezTo>
                  <a:cubicBezTo>
                    <a:pt x="9363" y="3844"/>
                    <a:pt x="8954" y="3864"/>
                    <a:pt x="8547" y="3888"/>
                  </a:cubicBezTo>
                  <a:lnTo>
                    <a:pt x="8591" y="3888"/>
                  </a:lnTo>
                  <a:cubicBezTo>
                    <a:pt x="8444" y="3892"/>
                    <a:pt x="8299" y="3896"/>
                    <a:pt x="8153" y="3896"/>
                  </a:cubicBezTo>
                  <a:cubicBezTo>
                    <a:pt x="8097" y="3896"/>
                    <a:pt x="8041" y="3895"/>
                    <a:pt x="7985" y="3894"/>
                  </a:cubicBezTo>
                  <a:cubicBezTo>
                    <a:pt x="7851" y="3892"/>
                    <a:pt x="7717" y="3890"/>
                    <a:pt x="7583" y="3890"/>
                  </a:cubicBezTo>
                  <a:cubicBezTo>
                    <a:pt x="7527" y="3890"/>
                    <a:pt x="7472" y="3890"/>
                    <a:pt x="7416" y="3891"/>
                  </a:cubicBezTo>
                  <a:cubicBezTo>
                    <a:pt x="7223" y="3895"/>
                    <a:pt x="7029" y="3898"/>
                    <a:pt x="6836" y="3898"/>
                  </a:cubicBezTo>
                  <a:cubicBezTo>
                    <a:pt x="6642" y="3898"/>
                    <a:pt x="6448" y="3895"/>
                    <a:pt x="6255" y="3884"/>
                  </a:cubicBezTo>
                  <a:cubicBezTo>
                    <a:pt x="6021" y="3864"/>
                    <a:pt x="5788" y="3837"/>
                    <a:pt x="5554" y="3810"/>
                  </a:cubicBezTo>
                  <a:cubicBezTo>
                    <a:pt x="5300" y="3780"/>
                    <a:pt x="5050" y="3745"/>
                    <a:pt x="4795" y="3695"/>
                  </a:cubicBezTo>
                  <a:cubicBezTo>
                    <a:pt x="4470" y="3627"/>
                    <a:pt x="4152" y="3533"/>
                    <a:pt x="3831" y="3451"/>
                  </a:cubicBezTo>
                  <a:cubicBezTo>
                    <a:pt x="3634" y="3400"/>
                    <a:pt x="3437" y="3350"/>
                    <a:pt x="3242" y="3295"/>
                  </a:cubicBezTo>
                  <a:cubicBezTo>
                    <a:pt x="3211" y="3281"/>
                    <a:pt x="3181" y="3268"/>
                    <a:pt x="3150" y="3255"/>
                  </a:cubicBezTo>
                  <a:cubicBezTo>
                    <a:pt x="2865" y="3133"/>
                    <a:pt x="2571" y="3031"/>
                    <a:pt x="2287" y="2899"/>
                  </a:cubicBezTo>
                  <a:cubicBezTo>
                    <a:pt x="2002" y="2750"/>
                    <a:pt x="1734" y="2570"/>
                    <a:pt x="1460" y="2408"/>
                  </a:cubicBezTo>
                  <a:cubicBezTo>
                    <a:pt x="1318" y="2327"/>
                    <a:pt x="1176" y="2242"/>
                    <a:pt x="1034" y="2158"/>
                  </a:cubicBezTo>
                  <a:cubicBezTo>
                    <a:pt x="915" y="2090"/>
                    <a:pt x="796" y="2025"/>
                    <a:pt x="682" y="1951"/>
                  </a:cubicBezTo>
                  <a:cubicBezTo>
                    <a:pt x="532" y="1842"/>
                    <a:pt x="397" y="1717"/>
                    <a:pt x="258" y="1595"/>
                  </a:cubicBezTo>
                  <a:lnTo>
                    <a:pt x="258" y="1595"/>
                  </a:lnTo>
                  <a:cubicBezTo>
                    <a:pt x="259" y="1597"/>
                    <a:pt x="260" y="1599"/>
                    <a:pt x="261" y="1600"/>
                  </a:cubicBezTo>
                  <a:lnTo>
                    <a:pt x="261" y="1600"/>
                  </a:lnTo>
                  <a:cubicBezTo>
                    <a:pt x="258" y="1597"/>
                    <a:pt x="254" y="1595"/>
                    <a:pt x="251" y="1592"/>
                  </a:cubicBezTo>
                  <a:cubicBezTo>
                    <a:pt x="250" y="1591"/>
                    <a:pt x="249" y="1590"/>
                    <a:pt x="247" y="1588"/>
                  </a:cubicBezTo>
                  <a:lnTo>
                    <a:pt x="247" y="1588"/>
                  </a:lnTo>
                  <a:cubicBezTo>
                    <a:pt x="247" y="1588"/>
                    <a:pt x="248" y="1588"/>
                    <a:pt x="248" y="1589"/>
                  </a:cubicBezTo>
                  <a:cubicBezTo>
                    <a:pt x="247" y="1588"/>
                    <a:pt x="247" y="1588"/>
                    <a:pt x="247" y="1588"/>
                  </a:cubicBezTo>
                  <a:lnTo>
                    <a:pt x="247" y="1588"/>
                  </a:lnTo>
                  <a:cubicBezTo>
                    <a:pt x="247" y="1588"/>
                    <a:pt x="247" y="1588"/>
                    <a:pt x="247" y="1588"/>
                  </a:cubicBezTo>
                  <a:lnTo>
                    <a:pt x="247" y="1588"/>
                  </a:lnTo>
                  <a:cubicBezTo>
                    <a:pt x="247" y="1588"/>
                    <a:pt x="246" y="1587"/>
                    <a:pt x="246" y="1587"/>
                  </a:cubicBezTo>
                  <a:lnTo>
                    <a:pt x="246" y="1587"/>
                  </a:lnTo>
                  <a:cubicBezTo>
                    <a:pt x="246" y="1587"/>
                    <a:pt x="246" y="1587"/>
                    <a:pt x="247" y="1588"/>
                  </a:cubicBezTo>
                  <a:lnTo>
                    <a:pt x="247" y="1588"/>
                  </a:lnTo>
                  <a:cubicBezTo>
                    <a:pt x="245" y="1586"/>
                    <a:pt x="242" y="1584"/>
                    <a:pt x="240" y="1582"/>
                  </a:cubicBezTo>
                  <a:lnTo>
                    <a:pt x="240" y="1582"/>
                  </a:lnTo>
                  <a:cubicBezTo>
                    <a:pt x="161" y="1513"/>
                    <a:pt x="79" y="1444"/>
                    <a:pt x="1" y="1379"/>
                  </a:cubicBezTo>
                  <a:lnTo>
                    <a:pt x="1" y="1379"/>
                  </a:lnTo>
                  <a:cubicBezTo>
                    <a:pt x="96" y="1555"/>
                    <a:pt x="190" y="1728"/>
                    <a:pt x="292" y="1900"/>
                  </a:cubicBezTo>
                  <a:cubicBezTo>
                    <a:pt x="441" y="2144"/>
                    <a:pt x="596" y="2381"/>
                    <a:pt x="766" y="2608"/>
                  </a:cubicBezTo>
                  <a:cubicBezTo>
                    <a:pt x="926" y="2804"/>
                    <a:pt x="1098" y="2994"/>
                    <a:pt x="1274" y="3173"/>
                  </a:cubicBezTo>
                  <a:cubicBezTo>
                    <a:pt x="1393" y="3285"/>
                    <a:pt x="1515" y="3390"/>
                    <a:pt x="1640" y="3495"/>
                  </a:cubicBezTo>
                  <a:cubicBezTo>
                    <a:pt x="1758" y="3583"/>
                    <a:pt x="1876" y="3667"/>
                    <a:pt x="1998" y="3756"/>
                  </a:cubicBezTo>
                  <a:cubicBezTo>
                    <a:pt x="2056" y="3776"/>
                    <a:pt x="2114" y="3797"/>
                    <a:pt x="2168" y="3820"/>
                  </a:cubicBezTo>
                  <a:cubicBezTo>
                    <a:pt x="2185" y="3827"/>
                    <a:pt x="2198" y="3833"/>
                    <a:pt x="2215" y="3841"/>
                  </a:cubicBezTo>
                  <a:cubicBezTo>
                    <a:pt x="2201" y="3854"/>
                    <a:pt x="2192" y="3867"/>
                    <a:pt x="2181" y="3884"/>
                  </a:cubicBezTo>
                  <a:cubicBezTo>
                    <a:pt x="2344" y="3996"/>
                    <a:pt x="2510" y="4105"/>
                    <a:pt x="2682" y="4206"/>
                  </a:cubicBezTo>
                  <a:cubicBezTo>
                    <a:pt x="3156" y="4467"/>
                    <a:pt x="3661" y="4674"/>
                    <a:pt x="4156" y="4890"/>
                  </a:cubicBezTo>
                  <a:cubicBezTo>
                    <a:pt x="4156" y="4890"/>
                    <a:pt x="4156" y="4889"/>
                    <a:pt x="4155" y="4889"/>
                  </a:cubicBezTo>
                  <a:lnTo>
                    <a:pt x="4155" y="4889"/>
                  </a:lnTo>
                  <a:cubicBezTo>
                    <a:pt x="4338" y="4963"/>
                    <a:pt x="4524" y="5030"/>
                    <a:pt x="4716" y="5087"/>
                  </a:cubicBezTo>
                  <a:lnTo>
                    <a:pt x="4716" y="5087"/>
                  </a:lnTo>
                  <a:cubicBezTo>
                    <a:pt x="4715" y="5087"/>
                    <a:pt x="4715" y="5087"/>
                    <a:pt x="4714" y="5086"/>
                  </a:cubicBezTo>
                  <a:lnTo>
                    <a:pt x="4714" y="5086"/>
                  </a:lnTo>
                  <a:cubicBezTo>
                    <a:pt x="4721" y="5089"/>
                    <a:pt x="4728" y="5091"/>
                    <a:pt x="4736" y="5093"/>
                  </a:cubicBezTo>
                  <a:lnTo>
                    <a:pt x="4736" y="5093"/>
                  </a:lnTo>
                  <a:cubicBezTo>
                    <a:pt x="4733" y="5092"/>
                    <a:pt x="4731" y="5091"/>
                    <a:pt x="4729" y="5091"/>
                  </a:cubicBezTo>
                  <a:lnTo>
                    <a:pt x="4729" y="5091"/>
                  </a:lnTo>
                  <a:cubicBezTo>
                    <a:pt x="4740" y="5094"/>
                    <a:pt x="4750" y="5097"/>
                    <a:pt x="4761" y="5100"/>
                  </a:cubicBezTo>
                  <a:cubicBezTo>
                    <a:pt x="4761" y="5100"/>
                    <a:pt x="4761" y="5100"/>
                    <a:pt x="4761" y="5100"/>
                  </a:cubicBezTo>
                  <a:lnTo>
                    <a:pt x="4761" y="5100"/>
                  </a:lnTo>
                  <a:cubicBezTo>
                    <a:pt x="4801" y="5111"/>
                    <a:pt x="4841" y="5121"/>
                    <a:pt x="4880" y="5130"/>
                  </a:cubicBezTo>
                  <a:cubicBezTo>
                    <a:pt x="5388" y="5266"/>
                    <a:pt x="5899" y="5398"/>
                    <a:pt x="6417" y="5503"/>
                  </a:cubicBezTo>
                  <a:cubicBezTo>
                    <a:pt x="6536" y="5530"/>
                    <a:pt x="6658" y="5557"/>
                    <a:pt x="6780" y="5574"/>
                  </a:cubicBezTo>
                  <a:cubicBezTo>
                    <a:pt x="6810" y="5580"/>
                    <a:pt x="6838" y="5585"/>
                    <a:pt x="6868" y="5591"/>
                  </a:cubicBezTo>
                  <a:cubicBezTo>
                    <a:pt x="6882" y="5591"/>
                    <a:pt x="6899" y="5591"/>
                    <a:pt x="6915" y="5594"/>
                  </a:cubicBezTo>
                  <a:cubicBezTo>
                    <a:pt x="6917" y="5594"/>
                    <a:pt x="6918" y="5594"/>
                    <a:pt x="6920" y="5594"/>
                  </a:cubicBezTo>
                  <a:lnTo>
                    <a:pt x="6920" y="5594"/>
                  </a:lnTo>
                  <a:cubicBezTo>
                    <a:pt x="6930" y="5595"/>
                    <a:pt x="6939" y="5596"/>
                    <a:pt x="6948" y="5597"/>
                  </a:cubicBezTo>
                  <a:lnTo>
                    <a:pt x="6948" y="5597"/>
                  </a:lnTo>
                  <a:cubicBezTo>
                    <a:pt x="6947" y="5597"/>
                    <a:pt x="6946" y="5597"/>
                    <a:pt x="6945" y="5597"/>
                  </a:cubicBezTo>
                  <a:lnTo>
                    <a:pt x="6945" y="5597"/>
                  </a:lnTo>
                  <a:cubicBezTo>
                    <a:pt x="6949" y="5597"/>
                    <a:pt x="6952" y="5598"/>
                    <a:pt x="6955" y="5598"/>
                  </a:cubicBezTo>
                  <a:cubicBezTo>
                    <a:pt x="6956" y="5598"/>
                    <a:pt x="6956" y="5598"/>
                    <a:pt x="6957" y="5598"/>
                  </a:cubicBezTo>
                  <a:lnTo>
                    <a:pt x="6957" y="5598"/>
                  </a:lnTo>
                  <a:cubicBezTo>
                    <a:pt x="6954" y="5598"/>
                    <a:pt x="6951" y="5598"/>
                    <a:pt x="6948" y="5597"/>
                  </a:cubicBezTo>
                  <a:lnTo>
                    <a:pt x="6948" y="5597"/>
                  </a:lnTo>
                  <a:cubicBezTo>
                    <a:pt x="6951" y="5598"/>
                    <a:pt x="6955" y="5599"/>
                    <a:pt x="6958" y="5599"/>
                  </a:cubicBezTo>
                  <a:lnTo>
                    <a:pt x="6958" y="5599"/>
                  </a:lnTo>
                  <a:cubicBezTo>
                    <a:pt x="6958" y="5599"/>
                    <a:pt x="6957" y="5599"/>
                    <a:pt x="6957" y="5598"/>
                  </a:cubicBezTo>
                  <a:lnTo>
                    <a:pt x="6957" y="5598"/>
                  </a:lnTo>
                  <a:cubicBezTo>
                    <a:pt x="7411" y="5648"/>
                    <a:pt x="7866" y="5687"/>
                    <a:pt x="8324" y="5710"/>
                  </a:cubicBezTo>
                  <a:cubicBezTo>
                    <a:pt x="8656" y="5727"/>
                    <a:pt x="8994" y="5730"/>
                    <a:pt x="9329" y="5730"/>
                  </a:cubicBezTo>
                  <a:lnTo>
                    <a:pt x="9692" y="5730"/>
                  </a:lnTo>
                  <a:cubicBezTo>
                    <a:pt x="10205" y="5720"/>
                    <a:pt x="10722" y="5688"/>
                    <a:pt x="11229" y="5616"/>
                  </a:cubicBezTo>
                  <a:lnTo>
                    <a:pt x="11229" y="5616"/>
                  </a:lnTo>
                  <a:cubicBezTo>
                    <a:pt x="11228" y="5616"/>
                    <a:pt x="11228" y="5616"/>
                    <a:pt x="11227" y="5616"/>
                  </a:cubicBezTo>
                  <a:lnTo>
                    <a:pt x="11227" y="5616"/>
                  </a:lnTo>
                  <a:cubicBezTo>
                    <a:pt x="11240" y="5615"/>
                    <a:pt x="11252" y="5614"/>
                    <a:pt x="11263" y="5611"/>
                  </a:cubicBezTo>
                  <a:lnTo>
                    <a:pt x="11263" y="5611"/>
                  </a:lnTo>
                  <a:cubicBezTo>
                    <a:pt x="11251" y="5613"/>
                    <a:pt x="11240" y="5615"/>
                    <a:pt x="11229" y="5616"/>
                  </a:cubicBezTo>
                  <a:lnTo>
                    <a:pt x="11229" y="5616"/>
                  </a:lnTo>
                  <a:cubicBezTo>
                    <a:pt x="11283" y="5607"/>
                    <a:pt x="11337" y="5600"/>
                    <a:pt x="11392" y="5594"/>
                  </a:cubicBezTo>
                  <a:cubicBezTo>
                    <a:pt x="11385" y="5594"/>
                    <a:pt x="11379" y="5594"/>
                    <a:pt x="11372" y="5595"/>
                  </a:cubicBezTo>
                  <a:lnTo>
                    <a:pt x="11372" y="5595"/>
                  </a:lnTo>
                  <a:cubicBezTo>
                    <a:pt x="11819" y="5517"/>
                    <a:pt x="12261" y="5411"/>
                    <a:pt x="12698" y="5294"/>
                  </a:cubicBezTo>
                  <a:lnTo>
                    <a:pt x="12698" y="5294"/>
                  </a:lnTo>
                  <a:cubicBezTo>
                    <a:pt x="12698" y="5294"/>
                    <a:pt x="12697" y="5294"/>
                    <a:pt x="12696" y="5295"/>
                  </a:cubicBezTo>
                  <a:lnTo>
                    <a:pt x="12696" y="5295"/>
                  </a:lnTo>
                  <a:cubicBezTo>
                    <a:pt x="12704" y="5293"/>
                    <a:pt x="12711" y="5292"/>
                    <a:pt x="12719" y="5290"/>
                  </a:cubicBezTo>
                  <a:cubicBezTo>
                    <a:pt x="12750" y="5280"/>
                    <a:pt x="12780" y="5272"/>
                    <a:pt x="12811" y="5263"/>
                  </a:cubicBezTo>
                  <a:lnTo>
                    <a:pt x="12811" y="5263"/>
                  </a:lnTo>
                  <a:cubicBezTo>
                    <a:pt x="12797" y="5266"/>
                    <a:pt x="12783" y="5269"/>
                    <a:pt x="12770" y="5272"/>
                  </a:cubicBezTo>
                  <a:cubicBezTo>
                    <a:pt x="12892" y="5239"/>
                    <a:pt x="13014" y="5205"/>
                    <a:pt x="13136" y="5171"/>
                  </a:cubicBezTo>
                  <a:cubicBezTo>
                    <a:pt x="13284" y="5130"/>
                    <a:pt x="13433" y="5090"/>
                    <a:pt x="13575" y="5029"/>
                  </a:cubicBezTo>
                  <a:cubicBezTo>
                    <a:pt x="13670" y="4988"/>
                    <a:pt x="13762" y="4941"/>
                    <a:pt x="13850" y="4894"/>
                  </a:cubicBezTo>
                  <a:cubicBezTo>
                    <a:pt x="13874" y="4880"/>
                    <a:pt x="13894" y="4860"/>
                    <a:pt x="13918" y="4853"/>
                  </a:cubicBezTo>
                  <a:cubicBezTo>
                    <a:pt x="13965" y="4836"/>
                    <a:pt x="14009" y="4819"/>
                    <a:pt x="14057" y="4799"/>
                  </a:cubicBezTo>
                  <a:cubicBezTo>
                    <a:pt x="14236" y="4721"/>
                    <a:pt x="14416" y="4636"/>
                    <a:pt x="14585" y="4538"/>
                  </a:cubicBezTo>
                  <a:cubicBezTo>
                    <a:pt x="14944" y="4325"/>
                    <a:pt x="15296" y="4101"/>
                    <a:pt x="15631" y="3850"/>
                  </a:cubicBezTo>
                  <a:cubicBezTo>
                    <a:pt x="15709" y="3786"/>
                    <a:pt x="15783" y="3719"/>
                    <a:pt x="15858" y="3647"/>
                  </a:cubicBezTo>
                  <a:lnTo>
                    <a:pt x="15861" y="3644"/>
                  </a:lnTo>
                  <a:cubicBezTo>
                    <a:pt x="15871" y="3634"/>
                    <a:pt x="15879" y="3627"/>
                    <a:pt x="15885" y="3617"/>
                  </a:cubicBezTo>
                  <a:lnTo>
                    <a:pt x="15888" y="3617"/>
                  </a:lnTo>
                  <a:cubicBezTo>
                    <a:pt x="15970" y="3533"/>
                    <a:pt x="16044" y="3451"/>
                    <a:pt x="16122" y="3370"/>
                  </a:cubicBezTo>
                  <a:cubicBezTo>
                    <a:pt x="16143" y="3350"/>
                    <a:pt x="16163" y="3325"/>
                    <a:pt x="16183" y="3305"/>
                  </a:cubicBezTo>
                  <a:cubicBezTo>
                    <a:pt x="16234" y="3255"/>
                    <a:pt x="16281" y="3203"/>
                    <a:pt x="16332" y="3153"/>
                  </a:cubicBezTo>
                  <a:cubicBezTo>
                    <a:pt x="16407" y="3072"/>
                    <a:pt x="16474" y="2987"/>
                    <a:pt x="16545" y="2906"/>
                  </a:cubicBezTo>
                  <a:cubicBezTo>
                    <a:pt x="16599" y="2848"/>
                    <a:pt x="16651" y="2791"/>
                    <a:pt x="16701" y="2733"/>
                  </a:cubicBezTo>
                  <a:cubicBezTo>
                    <a:pt x="16694" y="2720"/>
                    <a:pt x="16691" y="2706"/>
                    <a:pt x="16684" y="2692"/>
                  </a:cubicBezTo>
                  <a:cubicBezTo>
                    <a:pt x="16724" y="2669"/>
                    <a:pt x="16762" y="2642"/>
                    <a:pt x="16803" y="2614"/>
                  </a:cubicBezTo>
                  <a:cubicBezTo>
                    <a:pt x="16806" y="2610"/>
                    <a:pt x="16810" y="2608"/>
                    <a:pt x="16814" y="2605"/>
                  </a:cubicBezTo>
                  <a:lnTo>
                    <a:pt x="16814" y="2605"/>
                  </a:lnTo>
                  <a:cubicBezTo>
                    <a:pt x="16812" y="2607"/>
                    <a:pt x="16811" y="2609"/>
                    <a:pt x="16809" y="2611"/>
                  </a:cubicBezTo>
                  <a:cubicBezTo>
                    <a:pt x="16811" y="2609"/>
                    <a:pt x="16813" y="2606"/>
                    <a:pt x="16815" y="2604"/>
                  </a:cubicBezTo>
                  <a:lnTo>
                    <a:pt x="16815" y="2604"/>
                  </a:lnTo>
                  <a:cubicBezTo>
                    <a:pt x="16815" y="2604"/>
                    <a:pt x="16814" y="2604"/>
                    <a:pt x="16814" y="2605"/>
                  </a:cubicBezTo>
                  <a:lnTo>
                    <a:pt x="16814" y="2605"/>
                  </a:lnTo>
                  <a:cubicBezTo>
                    <a:pt x="16907" y="2485"/>
                    <a:pt x="16998" y="2362"/>
                    <a:pt x="17093" y="2242"/>
                  </a:cubicBezTo>
                  <a:lnTo>
                    <a:pt x="17090" y="2242"/>
                  </a:lnTo>
                  <a:cubicBezTo>
                    <a:pt x="17267" y="2009"/>
                    <a:pt x="17426" y="1761"/>
                    <a:pt x="17575" y="1507"/>
                  </a:cubicBezTo>
                  <a:cubicBezTo>
                    <a:pt x="17744" y="1209"/>
                    <a:pt x="17896" y="904"/>
                    <a:pt x="18039" y="593"/>
                  </a:cubicBezTo>
                  <a:cubicBezTo>
                    <a:pt x="18076" y="515"/>
                    <a:pt x="18113" y="437"/>
                    <a:pt x="18147" y="359"/>
                  </a:cubicBezTo>
                  <a:cubicBezTo>
                    <a:pt x="18164" y="312"/>
                    <a:pt x="18178" y="265"/>
                    <a:pt x="18191" y="221"/>
                  </a:cubicBezTo>
                  <a:cubicBezTo>
                    <a:pt x="18218" y="149"/>
                    <a:pt x="18238" y="75"/>
                    <a:pt x="18262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2" name="Google Shape;1597;p62">
              <a:extLst>
                <a:ext uri="{FF2B5EF4-FFF2-40B4-BE49-F238E27FC236}">
                  <a16:creationId xmlns:a16="http://schemas.microsoft.com/office/drawing/2014/main" id="{4222DE42-83A1-CF9D-F1A1-8E1F3F5A9D24}"/>
                </a:ext>
              </a:extLst>
            </p:cNvPr>
            <p:cNvSpPr/>
            <p:nvPr/>
          </p:nvSpPr>
          <p:spPr>
            <a:xfrm>
              <a:off x="-4651580" y="5114617"/>
              <a:ext cx="87813" cy="86562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31" y="1"/>
                  </a:moveTo>
                  <a:cubicBezTo>
                    <a:pt x="147" y="1"/>
                    <a:pt x="1" y="177"/>
                    <a:pt x="4" y="353"/>
                  </a:cubicBezTo>
                  <a:cubicBezTo>
                    <a:pt x="7" y="549"/>
                    <a:pt x="170" y="684"/>
                    <a:pt x="356" y="692"/>
                  </a:cubicBezTo>
                  <a:cubicBezTo>
                    <a:pt x="359" y="692"/>
                    <a:pt x="362" y="692"/>
                    <a:pt x="366" y="692"/>
                  </a:cubicBezTo>
                  <a:cubicBezTo>
                    <a:pt x="551" y="692"/>
                    <a:pt x="701" y="515"/>
                    <a:pt x="695" y="336"/>
                  </a:cubicBezTo>
                  <a:cubicBezTo>
                    <a:pt x="691" y="143"/>
                    <a:pt x="529" y="4"/>
                    <a:pt x="342" y="1"/>
                  </a:cubicBezTo>
                  <a:cubicBezTo>
                    <a:pt x="338" y="1"/>
                    <a:pt x="334" y="1"/>
                    <a:pt x="331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3" name="Google Shape;1598;p62">
              <a:extLst>
                <a:ext uri="{FF2B5EF4-FFF2-40B4-BE49-F238E27FC236}">
                  <a16:creationId xmlns:a16="http://schemas.microsoft.com/office/drawing/2014/main" id="{18605D1D-2A5D-FEE5-98B7-94B4EAE7689A}"/>
                </a:ext>
              </a:extLst>
            </p:cNvPr>
            <p:cNvSpPr/>
            <p:nvPr/>
          </p:nvSpPr>
          <p:spPr>
            <a:xfrm>
              <a:off x="-4547004" y="5173535"/>
              <a:ext cx="87813" cy="86938"/>
            </a:xfrm>
            <a:custGeom>
              <a:avLst/>
              <a:gdLst/>
              <a:ahLst/>
              <a:cxnLst/>
              <a:rect l="l" t="t" r="r" b="b"/>
              <a:pathLst>
                <a:path w="702" h="695" extrusionOk="0">
                  <a:moveTo>
                    <a:pt x="338" y="0"/>
                  </a:moveTo>
                  <a:cubicBezTo>
                    <a:pt x="150" y="0"/>
                    <a:pt x="1" y="174"/>
                    <a:pt x="4" y="355"/>
                  </a:cubicBezTo>
                  <a:cubicBezTo>
                    <a:pt x="11" y="552"/>
                    <a:pt x="170" y="688"/>
                    <a:pt x="359" y="694"/>
                  </a:cubicBezTo>
                  <a:cubicBezTo>
                    <a:pt x="361" y="694"/>
                    <a:pt x="363" y="694"/>
                    <a:pt x="364" y="694"/>
                  </a:cubicBezTo>
                  <a:cubicBezTo>
                    <a:pt x="552" y="694"/>
                    <a:pt x="701" y="520"/>
                    <a:pt x="698" y="338"/>
                  </a:cubicBezTo>
                  <a:cubicBezTo>
                    <a:pt x="692" y="143"/>
                    <a:pt x="532" y="7"/>
                    <a:pt x="343" y="0"/>
                  </a:cubicBezTo>
                  <a:cubicBezTo>
                    <a:pt x="341" y="0"/>
                    <a:pt x="340" y="0"/>
                    <a:pt x="338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6" name="Google Shape;1599;p62">
              <a:extLst>
                <a:ext uri="{FF2B5EF4-FFF2-40B4-BE49-F238E27FC236}">
                  <a16:creationId xmlns:a16="http://schemas.microsoft.com/office/drawing/2014/main" id="{8CE3087B-9AED-3577-C264-9B81CA40EB13}"/>
                </a:ext>
              </a:extLst>
            </p:cNvPr>
            <p:cNvSpPr/>
            <p:nvPr/>
          </p:nvSpPr>
          <p:spPr>
            <a:xfrm>
              <a:off x="-4550757" y="5044691"/>
              <a:ext cx="87813" cy="86562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35" y="1"/>
                  </a:moveTo>
                  <a:cubicBezTo>
                    <a:pt x="151" y="1"/>
                    <a:pt x="0" y="177"/>
                    <a:pt x="7" y="353"/>
                  </a:cubicBezTo>
                  <a:cubicBezTo>
                    <a:pt x="11" y="549"/>
                    <a:pt x="173" y="685"/>
                    <a:pt x="359" y="691"/>
                  </a:cubicBezTo>
                  <a:cubicBezTo>
                    <a:pt x="363" y="692"/>
                    <a:pt x="366" y="692"/>
                    <a:pt x="369" y="692"/>
                  </a:cubicBezTo>
                  <a:cubicBezTo>
                    <a:pt x="554" y="692"/>
                    <a:pt x="701" y="516"/>
                    <a:pt x="698" y="336"/>
                  </a:cubicBezTo>
                  <a:cubicBezTo>
                    <a:pt x="694" y="143"/>
                    <a:pt x="531" y="4"/>
                    <a:pt x="345" y="1"/>
                  </a:cubicBezTo>
                  <a:cubicBezTo>
                    <a:pt x="342" y="1"/>
                    <a:pt x="339" y="1"/>
                    <a:pt x="335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7" name="Google Shape;1600;p62">
              <a:extLst>
                <a:ext uri="{FF2B5EF4-FFF2-40B4-BE49-F238E27FC236}">
                  <a16:creationId xmlns:a16="http://schemas.microsoft.com/office/drawing/2014/main" id="{690DF870-91FE-F7D1-6390-E0B6B369C7AA}"/>
                </a:ext>
              </a:extLst>
            </p:cNvPr>
            <p:cNvSpPr/>
            <p:nvPr/>
          </p:nvSpPr>
          <p:spPr>
            <a:xfrm>
              <a:off x="-2666762" y="4823655"/>
              <a:ext cx="87813" cy="86938"/>
            </a:xfrm>
            <a:custGeom>
              <a:avLst/>
              <a:gdLst/>
              <a:ahLst/>
              <a:cxnLst/>
              <a:rect l="l" t="t" r="r" b="b"/>
              <a:pathLst>
                <a:path w="702" h="695" extrusionOk="0">
                  <a:moveTo>
                    <a:pt x="341" y="0"/>
                  </a:moveTo>
                  <a:cubicBezTo>
                    <a:pt x="153" y="0"/>
                    <a:pt x="1" y="175"/>
                    <a:pt x="7" y="356"/>
                  </a:cubicBezTo>
                  <a:cubicBezTo>
                    <a:pt x="11" y="552"/>
                    <a:pt x="173" y="688"/>
                    <a:pt x="359" y="694"/>
                  </a:cubicBezTo>
                  <a:cubicBezTo>
                    <a:pt x="361" y="694"/>
                    <a:pt x="363" y="694"/>
                    <a:pt x="364" y="694"/>
                  </a:cubicBezTo>
                  <a:cubicBezTo>
                    <a:pt x="552" y="694"/>
                    <a:pt x="701" y="520"/>
                    <a:pt x="698" y="339"/>
                  </a:cubicBezTo>
                  <a:cubicBezTo>
                    <a:pt x="695" y="142"/>
                    <a:pt x="532" y="7"/>
                    <a:pt x="346" y="0"/>
                  </a:cubicBezTo>
                  <a:cubicBezTo>
                    <a:pt x="345" y="0"/>
                    <a:pt x="343" y="0"/>
                    <a:pt x="341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8" name="Google Shape;1601;p62">
              <a:extLst>
                <a:ext uri="{FF2B5EF4-FFF2-40B4-BE49-F238E27FC236}">
                  <a16:creationId xmlns:a16="http://schemas.microsoft.com/office/drawing/2014/main" id="{09D7249C-72B4-FB4C-5D66-D3D94D5DBB73}"/>
                </a:ext>
              </a:extLst>
            </p:cNvPr>
            <p:cNvSpPr/>
            <p:nvPr/>
          </p:nvSpPr>
          <p:spPr>
            <a:xfrm>
              <a:off x="-2897930" y="3322060"/>
              <a:ext cx="87688" cy="86562"/>
            </a:xfrm>
            <a:custGeom>
              <a:avLst/>
              <a:gdLst/>
              <a:ahLst/>
              <a:cxnLst/>
              <a:rect l="l" t="t" r="r" b="b"/>
              <a:pathLst>
                <a:path w="701" h="692" extrusionOk="0">
                  <a:moveTo>
                    <a:pt x="332" y="0"/>
                  </a:moveTo>
                  <a:cubicBezTo>
                    <a:pt x="150" y="0"/>
                    <a:pt x="0" y="177"/>
                    <a:pt x="3" y="353"/>
                  </a:cubicBezTo>
                  <a:cubicBezTo>
                    <a:pt x="10" y="549"/>
                    <a:pt x="172" y="688"/>
                    <a:pt x="358" y="691"/>
                  </a:cubicBezTo>
                  <a:cubicBezTo>
                    <a:pt x="362" y="691"/>
                    <a:pt x="366" y="691"/>
                    <a:pt x="370" y="691"/>
                  </a:cubicBezTo>
                  <a:cubicBezTo>
                    <a:pt x="555" y="691"/>
                    <a:pt x="701" y="515"/>
                    <a:pt x="697" y="339"/>
                  </a:cubicBezTo>
                  <a:cubicBezTo>
                    <a:pt x="691" y="142"/>
                    <a:pt x="532" y="4"/>
                    <a:pt x="341" y="0"/>
                  </a:cubicBezTo>
                  <a:cubicBezTo>
                    <a:pt x="338" y="0"/>
                    <a:pt x="335" y="0"/>
                    <a:pt x="332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9" name="Google Shape;1602;p62">
              <a:extLst>
                <a:ext uri="{FF2B5EF4-FFF2-40B4-BE49-F238E27FC236}">
                  <a16:creationId xmlns:a16="http://schemas.microsoft.com/office/drawing/2014/main" id="{19198879-CDFA-2385-559E-14A0C653D93C}"/>
                </a:ext>
              </a:extLst>
            </p:cNvPr>
            <p:cNvSpPr/>
            <p:nvPr/>
          </p:nvSpPr>
          <p:spPr>
            <a:xfrm>
              <a:off x="-2873538" y="3439896"/>
              <a:ext cx="87938" cy="86938"/>
            </a:xfrm>
            <a:custGeom>
              <a:avLst/>
              <a:gdLst/>
              <a:ahLst/>
              <a:cxnLst/>
              <a:rect l="l" t="t" r="r" b="b"/>
              <a:pathLst>
                <a:path w="703" h="695" extrusionOk="0">
                  <a:moveTo>
                    <a:pt x="337" y="0"/>
                  </a:moveTo>
                  <a:cubicBezTo>
                    <a:pt x="153" y="0"/>
                    <a:pt x="1" y="175"/>
                    <a:pt x="8" y="355"/>
                  </a:cubicBezTo>
                  <a:cubicBezTo>
                    <a:pt x="11" y="552"/>
                    <a:pt x="174" y="687"/>
                    <a:pt x="360" y="694"/>
                  </a:cubicBezTo>
                  <a:cubicBezTo>
                    <a:pt x="362" y="694"/>
                    <a:pt x="364" y="694"/>
                    <a:pt x="365" y="694"/>
                  </a:cubicBezTo>
                  <a:cubicBezTo>
                    <a:pt x="552" y="694"/>
                    <a:pt x="702" y="519"/>
                    <a:pt x="699" y="338"/>
                  </a:cubicBezTo>
                  <a:cubicBezTo>
                    <a:pt x="692" y="142"/>
                    <a:pt x="532" y="7"/>
                    <a:pt x="343" y="0"/>
                  </a:cubicBezTo>
                  <a:cubicBezTo>
                    <a:pt x="341" y="0"/>
                    <a:pt x="339" y="0"/>
                    <a:pt x="337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0" name="Google Shape;1603;p62">
              <a:extLst>
                <a:ext uri="{FF2B5EF4-FFF2-40B4-BE49-F238E27FC236}">
                  <a16:creationId xmlns:a16="http://schemas.microsoft.com/office/drawing/2014/main" id="{857D3986-2211-D067-31B8-F35C1D25681C}"/>
                </a:ext>
              </a:extLst>
            </p:cNvPr>
            <p:cNvSpPr/>
            <p:nvPr/>
          </p:nvSpPr>
          <p:spPr>
            <a:xfrm>
              <a:off x="-4486836" y="2449924"/>
              <a:ext cx="87813" cy="86938"/>
            </a:xfrm>
            <a:custGeom>
              <a:avLst/>
              <a:gdLst/>
              <a:ahLst/>
              <a:cxnLst/>
              <a:rect l="l" t="t" r="r" b="b"/>
              <a:pathLst>
                <a:path w="702" h="695" extrusionOk="0">
                  <a:moveTo>
                    <a:pt x="337" y="0"/>
                  </a:moveTo>
                  <a:cubicBezTo>
                    <a:pt x="153" y="0"/>
                    <a:pt x="0" y="175"/>
                    <a:pt x="7" y="356"/>
                  </a:cubicBezTo>
                  <a:cubicBezTo>
                    <a:pt x="11" y="552"/>
                    <a:pt x="173" y="688"/>
                    <a:pt x="359" y="694"/>
                  </a:cubicBezTo>
                  <a:cubicBezTo>
                    <a:pt x="361" y="694"/>
                    <a:pt x="363" y="694"/>
                    <a:pt x="365" y="694"/>
                  </a:cubicBezTo>
                  <a:cubicBezTo>
                    <a:pt x="551" y="694"/>
                    <a:pt x="701" y="520"/>
                    <a:pt x="698" y="339"/>
                  </a:cubicBezTo>
                  <a:cubicBezTo>
                    <a:pt x="691" y="143"/>
                    <a:pt x="532" y="7"/>
                    <a:pt x="342" y="0"/>
                  </a:cubicBezTo>
                  <a:cubicBezTo>
                    <a:pt x="341" y="0"/>
                    <a:pt x="339" y="0"/>
                    <a:pt x="337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1" name="Google Shape;1604;p62">
              <a:extLst>
                <a:ext uri="{FF2B5EF4-FFF2-40B4-BE49-F238E27FC236}">
                  <a16:creationId xmlns:a16="http://schemas.microsoft.com/office/drawing/2014/main" id="{A4937616-6FFC-23FB-4911-71B91E1BB31B}"/>
                </a:ext>
              </a:extLst>
            </p:cNvPr>
            <p:cNvSpPr/>
            <p:nvPr/>
          </p:nvSpPr>
          <p:spPr>
            <a:xfrm>
              <a:off x="-4673972" y="3787524"/>
              <a:ext cx="87688" cy="87063"/>
            </a:xfrm>
            <a:custGeom>
              <a:avLst/>
              <a:gdLst/>
              <a:ahLst/>
              <a:cxnLst/>
              <a:rect l="l" t="t" r="r" b="b"/>
              <a:pathLst>
                <a:path w="701" h="696" extrusionOk="0">
                  <a:moveTo>
                    <a:pt x="337" y="0"/>
                  </a:moveTo>
                  <a:cubicBezTo>
                    <a:pt x="149" y="0"/>
                    <a:pt x="0" y="175"/>
                    <a:pt x="3" y="356"/>
                  </a:cubicBezTo>
                  <a:cubicBezTo>
                    <a:pt x="10" y="553"/>
                    <a:pt x="169" y="688"/>
                    <a:pt x="358" y="695"/>
                  </a:cubicBezTo>
                  <a:cubicBezTo>
                    <a:pt x="360" y="695"/>
                    <a:pt x="362" y="695"/>
                    <a:pt x="364" y="695"/>
                  </a:cubicBezTo>
                  <a:cubicBezTo>
                    <a:pt x="551" y="695"/>
                    <a:pt x="701" y="521"/>
                    <a:pt x="697" y="339"/>
                  </a:cubicBezTo>
                  <a:cubicBezTo>
                    <a:pt x="691" y="143"/>
                    <a:pt x="532" y="8"/>
                    <a:pt x="342" y="0"/>
                  </a:cubicBezTo>
                  <a:cubicBezTo>
                    <a:pt x="340" y="0"/>
                    <a:pt x="339" y="0"/>
                    <a:pt x="337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2" name="Google Shape;1605;p62">
              <a:extLst>
                <a:ext uri="{FF2B5EF4-FFF2-40B4-BE49-F238E27FC236}">
                  <a16:creationId xmlns:a16="http://schemas.microsoft.com/office/drawing/2014/main" id="{D7581EFA-EDD4-6AA2-AC99-F449D7F179BC}"/>
                </a:ext>
              </a:extLst>
            </p:cNvPr>
            <p:cNvSpPr/>
            <p:nvPr/>
          </p:nvSpPr>
          <p:spPr>
            <a:xfrm>
              <a:off x="-4709247" y="3925250"/>
              <a:ext cx="87813" cy="86562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32" y="0"/>
                  </a:moveTo>
                  <a:cubicBezTo>
                    <a:pt x="151" y="0"/>
                    <a:pt x="1" y="176"/>
                    <a:pt x="4" y="353"/>
                  </a:cubicBezTo>
                  <a:cubicBezTo>
                    <a:pt x="11" y="549"/>
                    <a:pt x="173" y="687"/>
                    <a:pt x="360" y="691"/>
                  </a:cubicBezTo>
                  <a:cubicBezTo>
                    <a:pt x="363" y="692"/>
                    <a:pt x="367" y="692"/>
                    <a:pt x="370" y="692"/>
                  </a:cubicBezTo>
                  <a:cubicBezTo>
                    <a:pt x="555" y="692"/>
                    <a:pt x="701" y="515"/>
                    <a:pt x="698" y="339"/>
                  </a:cubicBezTo>
                  <a:cubicBezTo>
                    <a:pt x="692" y="143"/>
                    <a:pt x="532" y="4"/>
                    <a:pt x="343" y="1"/>
                  </a:cubicBezTo>
                  <a:cubicBezTo>
                    <a:pt x="339" y="0"/>
                    <a:pt x="336" y="0"/>
                    <a:pt x="332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3" name="Google Shape;1606;p62">
              <a:extLst>
                <a:ext uri="{FF2B5EF4-FFF2-40B4-BE49-F238E27FC236}">
                  <a16:creationId xmlns:a16="http://schemas.microsoft.com/office/drawing/2014/main" id="{38AC3DAF-2451-9621-4080-FE016B22B589}"/>
                </a:ext>
              </a:extLst>
            </p:cNvPr>
            <p:cNvSpPr/>
            <p:nvPr/>
          </p:nvSpPr>
          <p:spPr>
            <a:xfrm>
              <a:off x="-2615475" y="5374307"/>
              <a:ext cx="2627" cy="3002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0"/>
                  </a:moveTo>
                  <a:cubicBezTo>
                    <a:pt x="13" y="7"/>
                    <a:pt x="7" y="17"/>
                    <a:pt x="0" y="24"/>
                  </a:cubicBezTo>
                  <a:cubicBezTo>
                    <a:pt x="7" y="17"/>
                    <a:pt x="13" y="7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4" name="Google Shape;1607;p62">
              <a:extLst>
                <a:ext uri="{FF2B5EF4-FFF2-40B4-BE49-F238E27FC236}">
                  <a16:creationId xmlns:a16="http://schemas.microsoft.com/office/drawing/2014/main" id="{B44D4DC7-DC6D-EF72-A71E-6DCCA97455BA}"/>
                </a:ext>
              </a:extLst>
            </p:cNvPr>
            <p:cNvSpPr/>
            <p:nvPr/>
          </p:nvSpPr>
          <p:spPr>
            <a:xfrm>
              <a:off x="-2612973" y="5372931"/>
              <a:ext cx="1001" cy="1501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4" y="1"/>
                  </a:moveTo>
                  <a:cubicBezTo>
                    <a:pt x="4" y="4"/>
                    <a:pt x="1" y="8"/>
                    <a:pt x="1" y="11"/>
                  </a:cubicBezTo>
                  <a:cubicBezTo>
                    <a:pt x="1" y="8"/>
                    <a:pt x="4" y="4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5" name="Google Shape;1608;p62">
              <a:extLst>
                <a:ext uri="{FF2B5EF4-FFF2-40B4-BE49-F238E27FC236}">
                  <a16:creationId xmlns:a16="http://schemas.microsoft.com/office/drawing/2014/main" id="{31F27912-6970-7504-48A0-459AE396870A}"/>
                </a:ext>
              </a:extLst>
            </p:cNvPr>
            <p:cNvSpPr/>
            <p:nvPr/>
          </p:nvSpPr>
          <p:spPr>
            <a:xfrm>
              <a:off x="-4145838" y="2492330"/>
              <a:ext cx="182256" cy="169247"/>
            </a:xfrm>
            <a:custGeom>
              <a:avLst/>
              <a:gdLst/>
              <a:ahLst/>
              <a:cxnLst/>
              <a:rect l="l" t="t" r="r" b="b"/>
              <a:pathLst>
                <a:path w="1457" h="1353" extrusionOk="0">
                  <a:moveTo>
                    <a:pt x="689" y="0"/>
                  </a:moveTo>
                  <a:cubicBezTo>
                    <a:pt x="491" y="0"/>
                    <a:pt x="283" y="101"/>
                    <a:pt x="179" y="271"/>
                  </a:cubicBezTo>
                  <a:cubicBezTo>
                    <a:pt x="156" y="298"/>
                    <a:pt x="139" y="325"/>
                    <a:pt x="123" y="355"/>
                  </a:cubicBezTo>
                  <a:cubicBezTo>
                    <a:pt x="1" y="566"/>
                    <a:pt x="27" y="860"/>
                    <a:pt x="163" y="1060"/>
                  </a:cubicBezTo>
                  <a:cubicBezTo>
                    <a:pt x="292" y="1249"/>
                    <a:pt x="504" y="1348"/>
                    <a:pt x="725" y="1351"/>
                  </a:cubicBezTo>
                  <a:cubicBezTo>
                    <a:pt x="738" y="1352"/>
                    <a:pt x="752" y="1352"/>
                    <a:pt x="766" y="1352"/>
                  </a:cubicBezTo>
                  <a:cubicBezTo>
                    <a:pt x="808" y="1352"/>
                    <a:pt x="850" y="1349"/>
                    <a:pt x="890" y="1341"/>
                  </a:cubicBezTo>
                  <a:cubicBezTo>
                    <a:pt x="1012" y="1318"/>
                    <a:pt x="1138" y="1232"/>
                    <a:pt x="1220" y="1141"/>
                  </a:cubicBezTo>
                  <a:cubicBezTo>
                    <a:pt x="1301" y="1049"/>
                    <a:pt x="1362" y="945"/>
                    <a:pt x="1392" y="826"/>
                  </a:cubicBezTo>
                  <a:cubicBezTo>
                    <a:pt x="1456" y="582"/>
                    <a:pt x="1365" y="332"/>
                    <a:pt x="1172" y="169"/>
                  </a:cubicBezTo>
                  <a:cubicBezTo>
                    <a:pt x="1047" y="61"/>
                    <a:pt x="860" y="4"/>
                    <a:pt x="698" y="0"/>
                  </a:cubicBezTo>
                  <a:cubicBezTo>
                    <a:pt x="695" y="0"/>
                    <a:pt x="692" y="0"/>
                    <a:pt x="6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6" name="Google Shape;1609;p62">
              <a:extLst>
                <a:ext uri="{FF2B5EF4-FFF2-40B4-BE49-F238E27FC236}">
                  <a16:creationId xmlns:a16="http://schemas.microsoft.com/office/drawing/2014/main" id="{38033373-CA0B-AC96-6C39-259D63301FB8}"/>
                </a:ext>
              </a:extLst>
            </p:cNvPr>
            <p:cNvSpPr/>
            <p:nvPr/>
          </p:nvSpPr>
          <p:spPr>
            <a:xfrm>
              <a:off x="-3355888" y="2492580"/>
              <a:ext cx="171623" cy="170498"/>
            </a:xfrm>
            <a:custGeom>
              <a:avLst/>
              <a:gdLst/>
              <a:ahLst/>
              <a:cxnLst/>
              <a:rect l="l" t="t" r="r" b="b"/>
              <a:pathLst>
                <a:path w="1372" h="1363" extrusionOk="0">
                  <a:moveTo>
                    <a:pt x="669" y="1"/>
                  </a:moveTo>
                  <a:cubicBezTo>
                    <a:pt x="572" y="1"/>
                    <a:pt x="478" y="27"/>
                    <a:pt x="393" y="72"/>
                  </a:cubicBezTo>
                  <a:cubicBezTo>
                    <a:pt x="336" y="86"/>
                    <a:pt x="275" y="106"/>
                    <a:pt x="223" y="147"/>
                  </a:cubicBezTo>
                  <a:cubicBezTo>
                    <a:pt x="159" y="198"/>
                    <a:pt x="109" y="279"/>
                    <a:pt x="75" y="353"/>
                  </a:cubicBezTo>
                  <a:cubicBezTo>
                    <a:pt x="61" y="384"/>
                    <a:pt x="58" y="418"/>
                    <a:pt x="51" y="452"/>
                  </a:cubicBezTo>
                  <a:cubicBezTo>
                    <a:pt x="24" y="499"/>
                    <a:pt x="0" y="550"/>
                    <a:pt x="0" y="611"/>
                  </a:cubicBezTo>
                  <a:cubicBezTo>
                    <a:pt x="0" y="726"/>
                    <a:pt x="11" y="844"/>
                    <a:pt x="61" y="950"/>
                  </a:cubicBezTo>
                  <a:cubicBezTo>
                    <a:pt x="115" y="1061"/>
                    <a:pt x="197" y="1173"/>
                    <a:pt x="305" y="1238"/>
                  </a:cubicBezTo>
                  <a:cubicBezTo>
                    <a:pt x="423" y="1312"/>
                    <a:pt x="542" y="1360"/>
                    <a:pt x="684" y="1363"/>
                  </a:cubicBezTo>
                  <a:lnTo>
                    <a:pt x="688" y="1363"/>
                  </a:lnTo>
                  <a:cubicBezTo>
                    <a:pt x="693" y="1363"/>
                    <a:pt x="698" y="1363"/>
                    <a:pt x="703" y="1363"/>
                  </a:cubicBezTo>
                  <a:cubicBezTo>
                    <a:pt x="823" y="1363"/>
                    <a:pt x="946" y="1326"/>
                    <a:pt x="1043" y="1261"/>
                  </a:cubicBezTo>
                  <a:cubicBezTo>
                    <a:pt x="1199" y="1153"/>
                    <a:pt x="1291" y="983"/>
                    <a:pt x="1341" y="804"/>
                  </a:cubicBezTo>
                  <a:cubicBezTo>
                    <a:pt x="1369" y="702"/>
                    <a:pt x="1372" y="600"/>
                    <a:pt x="1338" y="499"/>
                  </a:cubicBezTo>
                  <a:cubicBezTo>
                    <a:pt x="1321" y="438"/>
                    <a:pt x="1291" y="377"/>
                    <a:pt x="1256" y="327"/>
                  </a:cubicBezTo>
                  <a:cubicBezTo>
                    <a:pt x="1134" y="133"/>
                    <a:pt x="928" y="15"/>
                    <a:pt x="701" y="2"/>
                  </a:cubicBezTo>
                  <a:cubicBezTo>
                    <a:pt x="691" y="1"/>
                    <a:pt x="680" y="1"/>
                    <a:pt x="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7" name="Google Shape;1610;p62">
              <a:extLst>
                <a:ext uri="{FF2B5EF4-FFF2-40B4-BE49-F238E27FC236}">
                  <a16:creationId xmlns:a16="http://schemas.microsoft.com/office/drawing/2014/main" id="{DFB31A2A-725B-A512-21F3-87F764D9AD04}"/>
                </a:ext>
              </a:extLst>
            </p:cNvPr>
            <p:cNvSpPr/>
            <p:nvPr/>
          </p:nvSpPr>
          <p:spPr>
            <a:xfrm>
              <a:off x="-3841742" y="2372492"/>
              <a:ext cx="351753" cy="345373"/>
            </a:xfrm>
            <a:custGeom>
              <a:avLst/>
              <a:gdLst/>
              <a:ahLst/>
              <a:cxnLst/>
              <a:rect l="l" t="t" r="r" b="b"/>
              <a:pathLst>
                <a:path w="2812" h="2761" extrusionOk="0">
                  <a:moveTo>
                    <a:pt x="969" y="1910"/>
                  </a:moveTo>
                  <a:cubicBezTo>
                    <a:pt x="969" y="1910"/>
                    <a:pt x="969" y="1910"/>
                    <a:pt x="970" y="1911"/>
                  </a:cubicBezTo>
                  <a:lnTo>
                    <a:pt x="970" y="1911"/>
                  </a:lnTo>
                  <a:cubicBezTo>
                    <a:pt x="970" y="1910"/>
                    <a:pt x="969" y="1910"/>
                    <a:pt x="969" y="1910"/>
                  </a:cubicBezTo>
                  <a:cubicBezTo>
                    <a:pt x="969" y="1910"/>
                    <a:pt x="969" y="1910"/>
                    <a:pt x="969" y="1910"/>
                  </a:cubicBezTo>
                  <a:close/>
                  <a:moveTo>
                    <a:pt x="975" y="1913"/>
                  </a:moveTo>
                  <a:lnTo>
                    <a:pt x="983" y="1920"/>
                  </a:lnTo>
                  <a:cubicBezTo>
                    <a:pt x="980" y="1918"/>
                    <a:pt x="976" y="1915"/>
                    <a:pt x="973" y="1913"/>
                  </a:cubicBezTo>
                  <a:close/>
                  <a:moveTo>
                    <a:pt x="1288" y="691"/>
                  </a:moveTo>
                  <a:cubicBezTo>
                    <a:pt x="1311" y="691"/>
                    <a:pt x="1335" y="694"/>
                    <a:pt x="1358" y="694"/>
                  </a:cubicBezTo>
                  <a:cubicBezTo>
                    <a:pt x="1443" y="707"/>
                    <a:pt x="1531" y="732"/>
                    <a:pt x="1613" y="752"/>
                  </a:cubicBezTo>
                  <a:cubicBezTo>
                    <a:pt x="1626" y="758"/>
                    <a:pt x="1639" y="762"/>
                    <a:pt x="1653" y="765"/>
                  </a:cubicBezTo>
                  <a:cubicBezTo>
                    <a:pt x="1690" y="782"/>
                    <a:pt x="1724" y="806"/>
                    <a:pt x="1758" y="823"/>
                  </a:cubicBezTo>
                  <a:cubicBezTo>
                    <a:pt x="1782" y="840"/>
                    <a:pt x="1808" y="853"/>
                    <a:pt x="1832" y="874"/>
                  </a:cubicBezTo>
                  <a:cubicBezTo>
                    <a:pt x="1849" y="884"/>
                    <a:pt x="1863" y="897"/>
                    <a:pt x="1880" y="914"/>
                  </a:cubicBezTo>
                  <a:cubicBezTo>
                    <a:pt x="1910" y="948"/>
                    <a:pt x="1944" y="982"/>
                    <a:pt x="1974" y="1019"/>
                  </a:cubicBezTo>
                  <a:cubicBezTo>
                    <a:pt x="2008" y="1063"/>
                    <a:pt x="2035" y="1110"/>
                    <a:pt x="2063" y="1154"/>
                  </a:cubicBezTo>
                  <a:cubicBezTo>
                    <a:pt x="2069" y="1168"/>
                    <a:pt x="2080" y="1182"/>
                    <a:pt x="2086" y="1192"/>
                  </a:cubicBezTo>
                  <a:cubicBezTo>
                    <a:pt x="2086" y="1199"/>
                    <a:pt x="2086" y="1199"/>
                    <a:pt x="2090" y="1205"/>
                  </a:cubicBezTo>
                  <a:cubicBezTo>
                    <a:pt x="2093" y="1226"/>
                    <a:pt x="2100" y="1243"/>
                    <a:pt x="2103" y="1263"/>
                  </a:cubicBezTo>
                  <a:cubicBezTo>
                    <a:pt x="2107" y="1310"/>
                    <a:pt x="2113" y="1357"/>
                    <a:pt x="2116" y="1405"/>
                  </a:cubicBezTo>
                  <a:cubicBezTo>
                    <a:pt x="2110" y="1452"/>
                    <a:pt x="2096" y="1500"/>
                    <a:pt x="2086" y="1547"/>
                  </a:cubicBezTo>
                  <a:cubicBezTo>
                    <a:pt x="2076" y="1585"/>
                    <a:pt x="2063" y="1621"/>
                    <a:pt x="2049" y="1656"/>
                  </a:cubicBezTo>
                  <a:cubicBezTo>
                    <a:pt x="2039" y="1682"/>
                    <a:pt x="2025" y="1710"/>
                    <a:pt x="2008" y="1734"/>
                  </a:cubicBezTo>
                  <a:cubicBezTo>
                    <a:pt x="1991" y="1768"/>
                    <a:pt x="1971" y="1798"/>
                    <a:pt x="1951" y="1829"/>
                  </a:cubicBezTo>
                  <a:cubicBezTo>
                    <a:pt x="1924" y="1859"/>
                    <a:pt x="1897" y="1890"/>
                    <a:pt x="1869" y="1916"/>
                  </a:cubicBezTo>
                  <a:cubicBezTo>
                    <a:pt x="1856" y="1926"/>
                    <a:pt x="1849" y="1940"/>
                    <a:pt x="1836" y="1951"/>
                  </a:cubicBezTo>
                  <a:cubicBezTo>
                    <a:pt x="1826" y="1954"/>
                    <a:pt x="1816" y="1960"/>
                    <a:pt x="1805" y="1967"/>
                  </a:cubicBezTo>
                  <a:cubicBezTo>
                    <a:pt x="1755" y="1994"/>
                    <a:pt x="1704" y="2021"/>
                    <a:pt x="1649" y="2045"/>
                  </a:cubicBezTo>
                  <a:cubicBezTo>
                    <a:pt x="1643" y="2048"/>
                    <a:pt x="1636" y="2052"/>
                    <a:pt x="1629" y="2055"/>
                  </a:cubicBezTo>
                  <a:cubicBezTo>
                    <a:pt x="1605" y="2059"/>
                    <a:pt x="1578" y="2062"/>
                    <a:pt x="1555" y="2065"/>
                  </a:cubicBezTo>
                  <a:cubicBezTo>
                    <a:pt x="1527" y="2068"/>
                    <a:pt x="1500" y="2072"/>
                    <a:pt x="1477" y="2076"/>
                  </a:cubicBezTo>
                  <a:cubicBezTo>
                    <a:pt x="1446" y="2072"/>
                    <a:pt x="1422" y="2072"/>
                    <a:pt x="1396" y="2068"/>
                  </a:cubicBezTo>
                  <a:cubicBezTo>
                    <a:pt x="1362" y="2065"/>
                    <a:pt x="1335" y="2059"/>
                    <a:pt x="1304" y="2052"/>
                  </a:cubicBezTo>
                  <a:cubicBezTo>
                    <a:pt x="1253" y="2038"/>
                    <a:pt x="1206" y="2025"/>
                    <a:pt x="1162" y="2004"/>
                  </a:cubicBezTo>
                  <a:cubicBezTo>
                    <a:pt x="1105" y="1981"/>
                    <a:pt x="1054" y="1957"/>
                    <a:pt x="999" y="1926"/>
                  </a:cubicBezTo>
                  <a:cubicBezTo>
                    <a:pt x="983" y="1916"/>
                    <a:pt x="969" y="1906"/>
                    <a:pt x="952" y="1896"/>
                  </a:cubicBezTo>
                  <a:cubicBezTo>
                    <a:pt x="938" y="1886"/>
                    <a:pt x="925" y="1873"/>
                    <a:pt x="915" y="1862"/>
                  </a:cubicBezTo>
                  <a:cubicBezTo>
                    <a:pt x="881" y="1825"/>
                    <a:pt x="850" y="1791"/>
                    <a:pt x="816" y="1754"/>
                  </a:cubicBezTo>
                  <a:cubicBezTo>
                    <a:pt x="800" y="1734"/>
                    <a:pt x="786" y="1710"/>
                    <a:pt x="769" y="1686"/>
                  </a:cubicBezTo>
                  <a:cubicBezTo>
                    <a:pt x="759" y="1666"/>
                    <a:pt x="746" y="1642"/>
                    <a:pt x="735" y="1618"/>
                  </a:cubicBezTo>
                  <a:cubicBezTo>
                    <a:pt x="735" y="1612"/>
                    <a:pt x="732" y="1605"/>
                    <a:pt x="728" y="1595"/>
                  </a:cubicBezTo>
                  <a:cubicBezTo>
                    <a:pt x="719" y="1551"/>
                    <a:pt x="708" y="1504"/>
                    <a:pt x="702" y="1456"/>
                  </a:cubicBezTo>
                  <a:cubicBezTo>
                    <a:pt x="698" y="1439"/>
                    <a:pt x="698" y="1422"/>
                    <a:pt x="694" y="1409"/>
                  </a:cubicBezTo>
                  <a:cubicBezTo>
                    <a:pt x="694" y="1388"/>
                    <a:pt x="694" y="1365"/>
                    <a:pt x="698" y="1344"/>
                  </a:cubicBezTo>
                  <a:cubicBezTo>
                    <a:pt x="702" y="1321"/>
                    <a:pt x="705" y="1296"/>
                    <a:pt x="711" y="1273"/>
                  </a:cubicBezTo>
                  <a:cubicBezTo>
                    <a:pt x="711" y="1256"/>
                    <a:pt x="715" y="1239"/>
                    <a:pt x="719" y="1219"/>
                  </a:cubicBezTo>
                  <a:cubicBezTo>
                    <a:pt x="732" y="1141"/>
                    <a:pt x="755" y="1063"/>
                    <a:pt x="789" y="992"/>
                  </a:cubicBezTo>
                  <a:cubicBezTo>
                    <a:pt x="810" y="944"/>
                    <a:pt x="844" y="907"/>
                    <a:pt x="881" y="874"/>
                  </a:cubicBezTo>
                  <a:lnTo>
                    <a:pt x="881" y="870"/>
                  </a:lnTo>
                  <a:cubicBezTo>
                    <a:pt x="883" y="868"/>
                    <a:pt x="887" y="864"/>
                    <a:pt x="890" y="862"/>
                  </a:cubicBezTo>
                  <a:lnTo>
                    <a:pt x="890" y="862"/>
                  </a:lnTo>
                  <a:cubicBezTo>
                    <a:pt x="891" y="861"/>
                    <a:pt x="892" y="861"/>
                    <a:pt x="893" y="860"/>
                  </a:cubicBezTo>
                  <a:lnTo>
                    <a:pt x="893" y="860"/>
                  </a:lnTo>
                  <a:cubicBezTo>
                    <a:pt x="893" y="860"/>
                    <a:pt x="894" y="860"/>
                    <a:pt x="894" y="860"/>
                  </a:cubicBezTo>
                  <a:lnTo>
                    <a:pt x="894" y="860"/>
                  </a:lnTo>
                  <a:cubicBezTo>
                    <a:pt x="894" y="860"/>
                    <a:pt x="893" y="860"/>
                    <a:pt x="893" y="860"/>
                  </a:cubicBezTo>
                  <a:lnTo>
                    <a:pt x="893" y="860"/>
                  </a:lnTo>
                  <a:cubicBezTo>
                    <a:pt x="895" y="859"/>
                    <a:pt x="896" y="858"/>
                    <a:pt x="897" y="857"/>
                  </a:cubicBezTo>
                  <a:cubicBezTo>
                    <a:pt x="908" y="849"/>
                    <a:pt x="915" y="843"/>
                    <a:pt x="922" y="836"/>
                  </a:cubicBezTo>
                  <a:cubicBezTo>
                    <a:pt x="928" y="833"/>
                    <a:pt x="932" y="829"/>
                    <a:pt x="935" y="826"/>
                  </a:cubicBezTo>
                  <a:cubicBezTo>
                    <a:pt x="938" y="826"/>
                    <a:pt x="938" y="826"/>
                    <a:pt x="942" y="823"/>
                  </a:cubicBezTo>
                  <a:cubicBezTo>
                    <a:pt x="979" y="799"/>
                    <a:pt x="1019" y="772"/>
                    <a:pt x="1057" y="748"/>
                  </a:cubicBezTo>
                  <a:cubicBezTo>
                    <a:pt x="1071" y="741"/>
                    <a:pt x="1084" y="732"/>
                    <a:pt x="1094" y="727"/>
                  </a:cubicBezTo>
                  <a:cubicBezTo>
                    <a:pt x="1108" y="721"/>
                    <a:pt x="1121" y="718"/>
                    <a:pt x="1135" y="714"/>
                  </a:cubicBezTo>
                  <a:cubicBezTo>
                    <a:pt x="1158" y="707"/>
                    <a:pt x="1182" y="701"/>
                    <a:pt x="1206" y="697"/>
                  </a:cubicBezTo>
                  <a:cubicBezTo>
                    <a:pt x="1233" y="694"/>
                    <a:pt x="1260" y="691"/>
                    <a:pt x="1288" y="691"/>
                  </a:cubicBezTo>
                  <a:close/>
                  <a:moveTo>
                    <a:pt x="1314" y="0"/>
                  </a:moveTo>
                  <a:cubicBezTo>
                    <a:pt x="1172" y="3"/>
                    <a:pt x="1027" y="16"/>
                    <a:pt x="891" y="64"/>
                  </a:cubicBezTo>
                  <a:cubicBezTo>
                    <a:pt x="742" y="118"/>
                    <a:pt x="607" y="210"/>
                    <a:pt x="481" y="301"/>
                  </a:cubicBezTo>
                  <a:cubicBezTo>
                    <a:pt x="471" y="311"/>
                    <a:pt x="455" y="325"/>
                    <a:pt x="444" y="335"/>
                  </a:cubicBezTo>
                  <a:cubicBezTo>
                    <a:pt x="410" y="352"/>
                    <a:pt x="380" y="379"/>
                    <a:pt x="356" y="410"/>
                  </a:cubicBezTo>
                  <a:cubicBezTo>
                    <a:pt x="268" y="518"/>
                    <a:pt x="194" y="630"/>
                    <a:pt x="139" y="762"/>
                  </a:cubicBezTo>
                  <a:cubicBezTo>
                    <a:pt x="105" y="849"/>
                    <a:pt x="78" y="938"/>
                    <a:pt x="55" y="1032"/>
                  </a:cubicBezTo>
                  <a:cubicBezTo>
                    <a:pt x="31" y="1131"/>
                    <a:pt x="0" y="1239"/>
                    <a:pt x="4" y="1341"/>
                  </a:cubicBezTo>
                  <a:lnTo>
                    <a:pt x="4" y="1374"/>
                  </a:lnTo>
                  <a:cubicBezTo>
                    <a:pt x="8" y="1510"/>
                    <a:pt x="24" y="1642"/>
                    <a:pt x="58" y="1771"/>
                  </a:cubicBezTo>
                  <a:cubicBezTo>
                    <a:pt x="119" y="1994"/>
                    <a:pt x="268" y="2207"/>
                    <a:pt x="438" y="2363"/>
                  </a:cubicBezTo>
                  <a:cubicBezTo>
                    <a:pt x="610" y="2523"/>
                    <a:pt x="841" y="2641"/>
                    <a:pt x="1067" y="2706"/>
                  </a:cubicBezTo>
                  <a:cubicBezTo>
                    <a:pt x="1192" y="2739"/>
                    <a:pt x="1311" y="2756"/>
                    <a:pt x="1433" y="2759"/>
                  </a:cubicBezTo>
                  <a:cubicBezTo>
                    <a:pt x="1452" y="2760"/>
                    <a:pt x="1470" y="2760"/>
                    <a:pt x="1489" y="2760"/>
                  </a:cubicBezTo>
                  <a:cubicBezTo>
                    <a:pt x="1577" y="2760"/>
                    <a:pt x="1665" y="2752"/>
                    <a:pt x="1758" y="2732"/>
                  </a:cubicBezTo>
                  <a:cubicBezTo>
                    <a:pt x="1866" y="2712"/>
                    <a:pt x="1974" y="2662"/>
                    <a:pt x="2073" y="2607"/>
                  </a:cubicBezTo>
                  <a:cubicBezTo>
                    <a:pt x="2144" y="2570"/>
                    <a:pt x="2215" y="2529"/>
                    <a:pt x="2276" y="2479"/>
                  </a:cubicBezTo>
                  <a:cubicBezTo>
                    <a:pt x="2429" y="2360"/>
                    <a:pt x="2547" y="2194"/>
                    <a:pt x="2638" y="2025"/>
                  </a:cubicBezTo>
                  <a:cubicBezTo>
                    <a:pt x="2696" y="1920"/>
                    <a:pt x="2733" y="1801"/>
                    <a:pt x="2760" y="1682"/>
                  </a:cubicBezTo>
                  <a:cubicBezTo>
                    <a:pt x="2771" y="1646"/>
                    <a:pt x="2780" y="1608"/>
                    <a:pt x="2787" y="1571"/>
                  </a:cubicBezTo>
                  <a:cubicBezTo>
                    <a:pt x="2807" y="1469"/>
                    <a:pt x="2811" y="1371"/>
                    <a:pt x="2797" y="1270"/>
                  </a:cubicBezTo>
                  <a:cubicBezTo>
                    <a:pt x="2787" y="1168"/>
                    <a:pt x="2774" y="1066"/>
                    <a:pt x="2740" y="971"/>
                  </a:cubicBezTo>
                  <a:cubicBezTo>
                    <a:pt x="2689" y="826"/>
                    <a:pt x="2594" y="687"/>
                    <a:pt x="2496" y="569"/>
                  </a:cubicBezTo>
                  <a:cubicBezTo>
                    <a:pt x="2394" y="443"/>
                    <a:pt x="2279" y="328"/>
                    <a:pt x="2141" y="247"/>
                  </a:cubicBezTo>
                  <a:cubicBezTo>
                    <a:pt x="2080" y="213"/>
                    <a:pt x="2022" y="172"/>
                    <a:pt x="1961" y="146"/>
                  </a:cubicBezTo>
                  <a:cubicBezTo>
                    <a:pt x="1873" y="105"/>
                    <a:pt x="1788" y="81"/>
                    <a:pt x="1697" y="61"/>
                  </a:cubicBezTo>
                  <a:cubicBezTo>
                    <a:pt x="1572" y="33"/>
                    <a:pt x="1446" y="0"/>
                    <a:pt x="1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8" name="Google Shape;1611;p62">
              <a:extLst>
                <a:ext uri="{FF2B5EF4-FFF2-40B4-BE49-F238E27FC236}">
                  <a16:creationId xmlns:a16="http://schemas.microsoft.com/office/drawing/2014/main" id="{79B541B8-1D3E-3BCD-3248-3EE1DF546937}"/>
                </a:ext>
              </a:extLst>
            </p:cNvPr>
            <p:cNvSpPr/>
            <p:nvPr/>
          </p:nvSpPr>
          <p:spPr>
            <a:xfrm>
              <a:off x="-3911167" y="2704860"/>
              <a:ext cx="493980" cy="230916"/>
            </a:xfrm>
            <a:custGeom>
              <a:avLst/>
              <a:gdLst/>
              <a:ahLst/>
              <a:cxnLst/>
              <a:rect l="l" t="t" r="r" b="b"/>
              <a:pathLst>
                <a:path w="3949" h="1846" extrusionOk="0">
                  <a:moveTo>
                    <a:pt x="3697" y="833"/>
                  </a:moveTo>
                  <a:lnTo>
                    <a:pt x="3697" y="833"/>
                  </a:lnTo>
                  <a:cubicBezTo>
                    <a:pt x="3694" y="839"/>
                    <a:pt x="3690" y="845"/>
                    <a:pt x="3687" y="851"/>
                  </a:cubicBezTo>
                  <a:cubicBezTo>
                    <a:pt x="3691" y="845"/>
                    <a:pt x="3694" y="839"/>
                    <a:pt x="3697" y="833"/>
                  </a:cubicBezTo>
                  <a:close/>
                  <a:moveTo>
                    <a:pt x="339" y="847"/>
                  </a:moveTo>
                  <a:cubicBezTo>
                    <a:pt x="342" y="849"/>
                    <a:pt x="346" y="851"/>
                    <a:pt x="349" y="853"/>
                  </a:cubicBezTo>
                  <a:lnTo>
                    <a:pt x="349" y="853"/>
                  </a:lnTo>
                  <a:cubicBezTo>
                    <a:pt x="346" y="851"/>
                    <a:pt x="342" y="849"/>
                    <a:pt x="339" y="847"/>
                  </a:cubicBezTo>
                  <a:close/>
                  <a:moveTo>
                    <a:pt x="2980" y="1562"/>
                  </a:moveTo>
                  <a:cubicBezTo>
                    <a:pt x="2974" y="1564"/>
                    <a:pt x="2968" y="1567"/>
                    <a:pt x="2961" y="1570"/>
                  </a:cubicBezTo>
                  <a:lnTo>
                    <a:pt x="2961" y="1570"/>
                  </a:lnTo>
                  <a:cubicBezTo>
                    <a:pt x="2967" y="1568"/>
                    <a:pt x="2974" y="1565"/>
                    <a:pt x="2980" y="1562"/>
                  </a:cubicBezTo>
                  <a:close/>
                  <a:moveTo>
                    <a:pt x="3948" y="1"/>
                  </a:moveTo>
                  <a:lnTo>
                    <a:pt x="3948" y="1"/>
                  </a:lnTo>
                  <a:cubicBezTo>
                    <a:pt x="3938" y="11"/>
                    <a:pt x="3931" y="21"/>
                    <a:pt x="3921" y="31"/>
                  </a:cubicBezTo>
                  <a:cubicBezTo>
                    <a:pt x="3921" y="35"/>
                    <a:pt x="3921" y="35"/>
                    <a:pt x="3918" y="35"/>
                  </a:cubicBezTo>
                  <a:cubicBezTo>
                    <a:pt x="3918" y="38"/>
                    <a:pt x="3911" y="45"/>
                    <a:pt x="3911" y="49"/>
                  </a:cubicBezTo>
                  <a:cubicBezTo>
                    <a:pt x="3884" y="79"/>
                    <a:pt x="3860" y="109"/>
                    <a:pt x="3834" y="143"/>
                  </a:cubicBezTo>
                  <a:cubicBezTo>
                    <a:pt x="3830" y="147"/>
                    <a:pt x="3830" y="150"/>
                    <a:pt x="3826" y="153"/>
                  </a:cubicBezTo>
                  <a:cubicBezTo>
                    <a:pt x="3823" y="153"/>
                    <a:pt x="3823" y="153"/>
                    <a:pt x="3823" y="157"/>
                  </a:cubicBezTo>
                  <a:lnTo>
                    <a:pt x="3820" y="157"/>
                  </a:lnTo>
                  <a:cubicBezTo>
                    <a:pt x="3773" y="224"/>
                    <a:pt x="3721" y="289"/>
                    <a:pt x="3664" y="353"/>
                  </a:cubicBezTo>
                  <a:lnTo>
                    <a:pt x="3481" y="536"/>
                  </a:lnTo>
                  <a:cubicBezTo>
                    <a:pt x="3417" y="594"/>
                    <a:pt x="3352" y="651"/>
                    <a:pt x="3288" y="708"/>
                  </a:cubicBezTo>
                  <a:cubicBezTo>
                    <a:pt x="3227" y="756"/>
                    <a:pt x="3163" y="800"/>
                    <a:pt x="3095" y="841"/>
                  </a:cubicBezTo>
                  <a:cubicBezTo>
                    <a:pt x="3102" y="841"/>
                    <a:pt x="3102" y="838"/>
                    <a:pt x="3105" y="838"/>
                  </a:cubicBezTo>
                  <a:lnTo>
                    <a:pt x="3105" y="838"/>
                  </a:lnTo>
                  <a:cubicBezTo>
                    <a:pt x="3031" y="888"/>
                    <a:pt x="2953" y="939"/>
                    <a:pt x="2875" y="986"/>
                  </a:cubicBezTo>
                  <a:lnTo>
                    <a:pt x="2879" y="986"/>
                  </a:lnTo>
                  <a:cubicBezTo>
                    <a:pt x="2875" y="986"/>
                    <a:pt x="2875" y="986"/>
                    <a:pt x="2871" y="990"/>
                  </a:cubicBezTo>
                  <a:cubicBezTo>
                    <a:pt x="2868" y="990"/>
                    <a:pt x="2868" y="990"/>
                    <a:pt x="2868" y="993"/>
                  </a:cubicBezTo>
                  <a:cubicBezTo>
                    <a:pt x="2740" y="1064"/>
                    <a:pt x="2604" y="1118"/>
                    <a:pt x="2462" y="1155"/>
                  </a:cubicBezTo>
                  <a:cubicBezTo>
                    <a:pt x="2296" y="1199"/>
                    <a:pt x="2123" y="1224"/>
                    <a:pt x="1954" y="1233"/>
                  </a:cubicBezTo>
                  <a:cubicBezTo>
                    <a:pt x="1904" y="1233"/>
                    <a:pt x="1856" y="1235"/>
                    <a:pt x="1807" y="1235"/>
                  </a:cubicBezTo>
                  <a:cubicBezTo>
                    <a:pt x="1783" y="1235"/>
                    <a:pt x="1759" y="1234"/>
                    <a:pt x="1734" y="1233"/>
                  </a:cubicBezTo>
                  <a:cubicBezTo>
                    <a:pt x="1649" y="1230"/>
                    <a:pt x="1561" y="1224"/>
                    <a:pt x="1477" y="1216"/>
                  </a:cubicBezTo>
                  <a:cubicBezTo>
                    <a:pt x="1396" y="1207"/>
                    <a:pt x="1314" y="1196"/>
                    <a:pt x="1233" y="1179"/>
                  </a:cubicBezTo>
                  <a:cubicBezTo>
                    <a:pt x="1155" y="1159"/>
                    <a:pt x="1080" y="1138"/>
                    <a:pt x="1006" y="1115"/>
                  </a:cubicBezTo>
                  <a:cubicBezTo>
                    <a:pt x="850" y="1068"/>
                    <a:pt x="694" y="1010"/>
                    <a:pt x="546" y="946"/>
                  </a:cubicBezTo>
                  <a:cubicBezTo>
                    <a:pt x="478" y="916"/>
                    <a:pt x="413" y="888"/>
                    <a:pt x="349" y="853"/>
                  </a:cubicBezTo>
                  <a:lnTo>
                    <a:pt x="349" y="853"/>
                  </a:lnTo>
                  <a:cubicBezTo>
                    <a:pt x="353" y="855"/>
                    <a:pt x="356" y="858"/>
                    <a:pt x="359" y="861"/>
                  </a:cubicBezTo>
                  <a:cubicBezTo>
                    <a:pt x="238" y="793"/>
                    <a:pt x="119" y="736"/>
                    <a:pt x="7" y="655"/>
                  </a:cubicBezTo>
                  <a:cubicBezTo>
                    <a:pt x="3" y="655"/>
                    <a:pt x="0" y="651"/>
                    <a:pt x="0" y="651"/>
                  </a:cubicBezTo>
                  <a:lnTo>
                    <a:pt x="0" y="651"/>
                  </a:lnTo>
                  <a:cubicBezTo>
                    <a:pt x="17" y="695"/>
                    <a:pt x="34" y="739"/>
                    <a:pt x="58" y="783"/>
                  </a:cubicBezTo>
                  <a:cubicBezTo>
                    <a:pt x="61" y="786"/>
                    <a:pt x="61" y="786"/>
                    <a:pt x="61" y="790"/>
                  </a:cubicBezTo>
                  <a:cubicBezTo>
                    <a:pt x="102" y="858"/>
                    <a:pt x="142" y="925"/>
                    <a:pt x="183" y="993"/>
                  </a:cubicBezTo>
                  <a:cubicBezTo>
                    <a:pt x="230" y="1074"/>
                    <a:pt x="285" y="1152"/>
                    <a:pt x="339" y="1230"/>
                  </a:cubicBezTo>
                  <a:cubicBezTo>
                    <a:pt x="352" y="1247"/>
                    <a:pt x="366" y="1264"/>
                    <a:pt x="383" y="1277"/>
                  </a:cubicBezTo>
                  <a:cubicBezTo>
                    <a:pt x="407" y="1301"/>
                    <a:pt x="430" y="1325"/>
                    <a:pt x="454" y="1349"/>
                  </a:cubicBezTo>
                  <a:cubicBezTo>
                    <a:pt x="502" y="1382"/>
                    <a:pt x="549" y="1419"/>
                    <a:pt x="596" y="1457"/>
                  </a:cubicBezTo>
                  <a:cubicBezTo>
                    <a:pt x="647" y="1498"/>
                    <a:pt x="698" y="1535"/>
                    <a:pt x="755" y="1572"/>
                  </a:cubicBezTo>
                  <a:cubicBezTo>
                    <a:pt x="758" y="1572"/>
                    <a:pt x="762" y="1576"/>
                    <a:pt x="766" y="1576"/>
                  </a:cubicBezTo>
                  <a:cubicBezTo>
                    <a:pt x="830" y="1613"/>
                    <a:pt x="894" y="1650"/>
                    <a:pt x="958" y="1687"/>
                  </a:cubicBezTo>
                  <a:cubicBezTo>
                    <a:pt x="1060" y="1727"/>
                    <a:pt x="1165" y="1765"/>
                    <a:pt x="1274" y="1793"/>
                  </a:cubicBezTo>
                  <a:cubicBezTo>
                    <a:pt x="1409" y="1826"/>
                    <a:pt x="1544" y="1836"/>
                    <a:pt x="1683" y="1840"/>
                  </a:cubicBezTo>
                  <a:cubicBezTo>
                    <a:pt x="1721" y="1843"/>
                    <a:pt x="1761" y="1843"/>
                    <a:pt x="1798" y="1843"/>
                  </a:cubicBezTo>
                  <a:cubicBezTo>
                    <a:pt x="1862" y="1843"/>
                    <a:pt x="1925" y="1845"/>
                    <a:pt x="1987" y="1845"/>
                  </a:cubicBezTo>
                  <a:cubicBezTo>
                    <a:pt x="2034" y="1845"/>
                    <a:pt x="2080" y="1844"/>
                    <a:pt x="2127" y="1840"/>
                  </a:cubicBezTo>
                  <a:cubicBezTo>
                    <a:pt x="2425" y="1809"/>
                    <a:pt x="2693" y="1686"/>
                    <a:pt x="2961" y="1570"/>
                  </a:cubicBezTo>
                  <a:lnTo>
                    <a:pt x="2961" y="1570"/>
                  </a:lnTo>
                  <a:cubicBezTo>
                    <a:pt x="2958" y="1571"/>
                    <a:pt x="2955" y="1572"/>
                    <a:pt x="2952" y="1573"/>
                  </a:cubicBezTo>
                  <a:lnTo>
                    <a:pt x="2952" y="1573"/>
                  </a:lnTo>
                  <a:cubicBezTo>
                    <a:pt x="3050" y="1531"/>
                    <a:pt x="3147" y="1489"/>
                    <a:pt x="3234" y="1433"/>
                  </a:cubicBezTo>
                  <a:cubicBezTo>
                    <a:pt x="3278" y="1393"/>
                    <a:pt x="3326" y="1349"/>
                    <a:pt x="3366" y="1305"/>
                  </a:cubicBezTo>
                  <a:cubicBezTo>
                    <a:pt x="3420" y="1247"/>
                    <a:pt x="3464" y="1190"/>
                    <a:pt x="3512" y="1129"/>
                  </a:cubicBezTo>
                  <a:lnTo>
                    <a:pt x="3512" y="1129"/>
                  </a:lnTo>
                  <a:cubicBezTo>
                    <a:pt x="3512" y="1129"/>
                    <a:pt x="3511" y="1129"/>
                    <a:pt x="3511" y="1129"/>
                  </a:cubicBezTo>
                  <a:lnTo>
                    <a:pt x="3511" y="1129"/>
                  </a:lnTo>
                  <a:cubicBezTo>
                    <a:pt x="3577" y="1035"/>
                    <a:pt x="3641" y="934"/>
                    <a:pt x="3698" y="830"/>
                  </a:cubicBezTo>
                  <a:lnTo>
                    <a:pt x="3698" y="830"/>
                  </a:lnTo>
                  <a:cubicBezTo>
                    <a:pt x="3697" y="831"/>
                    <a:pt x="3697" y="832"/>
                    <a:pt x="3697" y="833"/>
                  </a:cubicBezTo>
                  <a:lnTo>
                    <a:pt x="3697" y="833"/>
                  </a:lnTo>
                  <a:cubicBezTo>
                    <a:pt x="3765" y="704"/>
                    <a:pt x="3832" y="574"/>
                    <a:pt x="3881" y="438"/>
                  </a:cubicBezTo>
                  <a:cubicBezTo>
                    <a:pt x="3881" y="435"/>
                    <a:pt x="3884" y="431"/>
                    <a:pt x="3884" y="431"/>
                  </a:cubicBezTo>
                  <a:cubicBezTo>
                    <a:pt x="3921" y="289"/>
                    <a:pt x="3938" y="143"/>
                    <a:pt x="39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9" name="Google Shape;1612;p62">
              <a:extLst>
                <a:ext uri="{FF2B5EF4-FFF2-40B4-BE49-F238E27FC236}">
                  <a16:creationId xmlns:a16="http://schemas.microsoft.com/office/drawing/2014/main" id="{94AD8837-DE4D-0659-F9B7-4F1C9D2AD274}"/>
                </a:ext>
              </a:extLst>
            </p:cNvPr>
            <p:cNvSpPr/>
            <p:nvPr/>
          </p:nvSpPr>
          <p:spPr>
            <a:xfrm>
              <a:off x="-6198830" y="-1331460"/>
              <a:ext cx="4992967" cy="7503899"/>
            </a:xfrm>
            <a:custGeom>
              <a:avLst/>
              <a:gdLst/>
              <a:ahLst/>
              <a:cxnLst/>
              <a:rect l="l" t="t" r="r" b="b"/>
              <a:pathLst>
                <a:path w="39915" h="59988" extrusionOk="0">
                  <a:moveTo>
                    <a:pt x="25418" y="686"/>
                  </a:moveTo>
                  <a:lnTo>
                    <a:pt x="25418" y="686"/>
                  </a:lnTo>
                  <a:cubicBezTo>
                    <a:pt x="25419" y="686"/>
                    <a:pt x="25421" y="686"/>
                    <a:pt x="25423" y="687"/>
                  </a:cubicBezTo>
                  <a:lnTo>
                    <a:pt x="25423" y="687"/>
                  </a:lnTo>
                  <a:cubicBezTo>
                    <a:pt x="25421" y="686"/>
                    <a:pt x="25419" y="686"/>
                    <a:pt x="25418" y="686"/>
                  </a:cubicBezTo>
                  <a:close/>
                  <a:moveTo>
                    <a:pt x="19128" y="702"/>
                  </a:moveTo>
                  <a:cubicBezTo>
                    <a:pt x="19118" y="702"/>
                    <a:pt x="19108" y="702"/>
                    <a:pt x="19098" y="703"/>
                  </a:cubicBezTo>
                  <a:cubicBezTo>
                    <a:pt x="19107" y="703"/>
                    <a:pt x="19118" y="703"/>
                    <a:pt x="19128" y="702"/>
                  </a:cubicBezTo>
                  <a:close/>
                  <a:moveTo>
                    <a:pt x="22274" y="26748"/>
                  </a:moveTo>
                  <a:cubicBezTo>
                    <a:pt x="22281" y="26749"/>
                    <a:pt x="22287" y="26749"/>
                    <a:pt x="22294" y="26749"/>
                  </a:cubicBezTo>
                  <a:cubicBezTo>
                    <a:pt x="22287" y="26748"/>
                    <a:pt x="22281" y="26748"/>
                    <a:pt x="22274" y="26748"/>
                  </a:cubicBezTo>
                  <a:close/>
                  <a:moveTo>
                    <a:pt x="9268" y="26795"/>
                  </a:moveTo>
                  <a:lnTo>
                    <a:pt x="9268" y="26795"/>
                  </a:lnTo>
                  <a:cubicBezTo>
                    <a:pt x="9267" y="26795"/>
                    <a:pt x="9266" y="26796"/>
                    <a:pt x="9264" y="26796"/>
                  </a:cubicBezTo>
                  <a:cubicBezTo>
                    <a:pt x="9266" y="26796"/>
                    <a:pt x="9267" y="26795"/>
                    <a:pt x="9268" y="26795"/>
                  </a:cubicBezTo>
                  <a:close/>
                  <a:moveTo>
                    <a:pt x="37591" y="27009"/>
                  </a:moveTo>
                  <a:lnTo>
                    <a:pt x="37591" y="27009"/>
                  </a:lnTo>
                  <a:cubicBezTo>
                    <a:pt x="37590" y="27010"/>
                    <a:pt x="37590" y="27012"/>
                    <a:pt x="37589" y="27013"/>
                  </a:cubicBezTo>
                  <a:cubicBezTo>
                    <a:pt x="37589" y="27011"/>
                    <a:pt x="37590" y="27010"/>
                    <a:pt x="37591" y="27009"/>
                  </a:cubicBezTo>
                  <a:close/>
                  <a:moveTo>
                    <a:pt x="34125" y="29803"/>
                  </a:moveTo>
                  <a:cubicBezTo>
                    <a:pt x="34125" y="29803"/>
                    <a:pt x="34123" y="29803"/>
                    <a:pt x="34122" y="29804"/>
                  </a:cubicBezTo>
                  <a:lnTo>
                    <a:pt x="34122" y="29804"/>
                  </a:lnTo>
                  <a:cubicBezTo>
                    <a:pt x="34123" y="29804"/>
                    <a:pt x="34124" y="29803"/>
                    <a:pt x="34125" y="29803"/>
                  </a:cubicBezTo>
                  <a:close/>
                  <a:moveTo>
                    <a:pt x="19701" y="692"/>
                  </a:moveTo>
                  <a:cubicBezTo>
                    <a:pt x="19877" y="692"/>
                    <a:pt x="20053" y="695"/>
                    <a:pt x="20228" y="700"/>
                  </a:cubicBezTo>
                  <a:cubicBezTo>
                    <a:pt x="20604" y="713"/>
                    <a:pt x="20980" y="740"/>
                    <a:pt x="21356" y="767"/>
                  </a:cubicBezTo>
                  <a:cubicBezTo>
                    <a:pt x="21647" y="797"/>
                    <a:pt x="21935" y="838"/>
                    <a:pt x="22223" y="882"/>
                  </a:cubicBezTo>
                  <a:cubicBezTo>
                    <a:pt x="22242" y="885"/>
                    <a:pt x="22261" y="887"/>
                    <a:pt x="22279" y="887"/>
                  </a:cubicBezTo>
                  <a:cubicBezTo>
                    <a:pt x="22306" y="887"/>
                    <a:pt x="22332" y="883"/>
                    <a:pt x="22358" y="875"/>
                  </a:cubicBezTo>
                  <a:cubicBezTo>
                    <a:pt x="22477" y="895"/>
                    <a:pt x="22602" y="912"/>
                    <a:pt x="22724" y="916"/>
                  </a:cubicBezTo>
                  <a:cubicBezTo>
                    <a:pt x="22856" y="916"/>
                    <a:pt x="22988" y="909"/>
                    <a:pt x="23120" y="899"/>
                  </a:cubicBezTo>
                  <a:cubicBezTo>
                    <a:pt x="23208" y="899"/>
                    <a:pt x="23296" y="903"/>
                    <a:pt x="23381" y="909"/>
                  </a:cubicBezTo>
                  <a:cubicBezTo>
                    <a:pt x="23516" y="919"/>
                    <a:pt x="23649" y="933"/>
                    <a:pt x="23780" y="956"/>
                  </a:cubicBezTo>
                  <a:cubicBezTo>
                    <a:pt x="24078" y="1021"/>
                    <a:pt x="24360" y="1122"/>
                    <a:pt x="24651" y="1207"/>
                  </a:cubicBezTo>
                  <a:cubicBezTo>
                    <a:pt x="24959" y="1298"/>
                    <a:pt x="25271" y="1359"/>
                    <a:pt x="25585" y="1424"/>
                  </a:cubicBezTo>
                  <a:cubicBezTo>
                    <a:pt x="25724" y="1455"/>
                    <a:pt x="25860" y="1488"/>
                    <a:pt x="25995" y="1528"/>
                  </a:cubicBezTo>
                  <a:cubicBezTo>
                    <a:pt x="26337" y="1650"/>
                    <a:pt x="26679" y="1776"/>
                    <a:pt x="27024" y="1891"/>
                  </a:cubicBezTo>
                  <a:cubicBezTo>
                    <a:pt x="27258" y="1972"/>
                    <a:pt x="27495" y="2050"/>
                    <a:pt x="27725" y="2142"/>
                  </a:cubicBezTo>
                  <a:cubicBezTo>
                    <a:pt x="27969" y="2240"/>
                    <a:pt x="28206" y="2348"/>
                    <a:pt x="28440" y="2463"/>
                  </a:cubicBezTo>
                  <a:cubicBezTo>
                    <a:pt x="29056" y="2775"/>
                    <a:pt x="29652" y="3120"/>
                    <a:pt x="30255" y="3459"/>
                  </a:cubicBezTo>
                  <a:cubicBezTo>
                    <a:pt x="30542" y="3621"/>
                    <a:pt x="30817" y="3808"/>
                    <a:pt x="31094" y="3987"/>
                  </a:cubicBezTo>
                  <a:cubicBezTo>
                    <a:pt x="31162" y="4031"/>
                    <a:pt x="31233" y="4079"/>
                    <a:pt x="31305" y="4123"/>
                  </a:cubicBezTo>
                  <a:cubicBezTo>
                    <a:pt x="31524" y="4265"/>
                    <a:pt x="31744" y="4410"/>
                    <a:pt x="31965" y="4552"/>
                  </a:cubicBezTo>
                  <a:cubicBezTo>
                    <a:pt x="32049" y="4617"/>
                    <a:pt x="32134" y="4674"/>
                    <a:pt x="32215" y="4739"/>
                  </a:cubicBezTo>
                  <a:cubicBezTo>
                    <a:pt x="32296" y="4807"/>
                    <a:pt x="32377" y="4874"/>
                    <a:pt x="32459" y="4942"/>
                  </a:cubicBezTo>
                  <a:cubicBezTo>
                    <a:pt x="32662" y="5125"/>
                    <a:pt x="32862" y="5307"/>
                    <a:pt x="33065" y="5487"/>
                  </a:cubicBezTo>
                  <a:cubicBezTo>
                    <a:pt x="33149" y="5565"/>
                    <a:pt x="33235" y="5643"/>
                    <a:pt x="33319" y="5718"/>
                  </a:cubicBezTo>
                  <a:cubicBezTo>
                    <a:pt x="33441" y="5823"/>
                    <a:pt x="33563" y="5931"/>
                    <a:pt x="33678" y="6043"/>
                  </a:cubicBezTo>
                  <a:cubicBezTo>
                    <a:pt x="34068" y="6422"/>
                    <a:pt x="34443" y="6811"/>
                    <a:pt x="34802" y="7221"/>
                  </a:cubicBezTo>
                  <a:cubicBezTo>
                    <a:pt x="35114" y="7607"/>
                    <a:pt x="35412" y="8003"/>
                    <a:pt x="35706" y="8400"/>
                  </a:cubicBezTo>
                  <a:cubicBezTo>
                    <a:pt x="35906" y="8667"/>
                    <a:pt x="36092" y="8938"/>
                    <a:pt x="36282" y="9208"/>
                  </a:cubicBezTo>
                  <a:cubicBezTo>
                    <a:pt x="36363" y="9324"/>
                    <a:pt x="36448" y="9436"/>
                    <a:pt x="36526" y="9550"/>
                  </a:cubicBezTo>
                  <a:cubicBezTo>
                    <a:pt x="36587" y="9649"/>
                    <a:pt x="36644" y="9750"/>
                    <a:pt x="36702" y="9852"/>
                  </a:cubicBezTo>
                  <a:cubicBezTo>
                    <a:pt x="36806" y="10025"/>
                    <a:pt x="36912" y="10197"/>
                    <a:pt x="37006" y="10374"/>
                  </a:cubicBezTo>
                  <a:cubicBezTo>
                    <a:pt x="37145" y="10630"/>
                    <a:pt x="37274" y="10888"/>
                    <a:pt x="37403" y="11149"/>
                  </a:cubicBezTo>
                  <a:cubicBezTo>
                    <a:pt x="37572" y="11518"/>
                    <a:pt x="37745" y="11883"/>
                    <a:pt x="37914" y="12249"/>
                  </a:cubicBezTo>
                  <a:cubicBezTo>
                    <a:pt x="37938" y="12300"/>
                    <a:pt x="37961" y="12354"/>
                    <a:pt x="37985" y="12408"/>
                  </a:cubicBezTo>
                  <a:cubicBezTo>
                    <a:pt x="38050" y="12544"/>
                    <a:pt x="38114" y="12679"/>
                    <a:pt x="38172" y="12815"/>
                  </a:cubicBezTo>
                  <a:cubicBezTo>
                    <a:pt x="38249" y="13018"/>
                    <a:pt x="38324" y="13218"/>
                    <a:pt x="38395" y="13424"/>
                  </a:cubicBezTo>
                  <a:cubicBezTo>
                    <a:pt x="38395" y="13420"/>
                    <a:pt x="38394" y="13416"/>
                    <a:pt x="38394" y="13412"/>
                  </a:cubicBezTo>
                  <a:lnTo>
                    <a:pt x="38394" y="13412"/>
                  </a:lnTo>
                  <a:cubicBezTo>
                    <a:pt x="38443" y="13572"/>
                    <a:pt x="38491" y="13732"/>
                    <a:pt x="38541" y="13892"/>
                  </a:cubicBezTo>
                  <a:cubicBezTo>
                    <a:pt x="38588" y="14037"/>
                    <a:pt x="38632" y="14183"/>
                    <a:pt x="38676" y="14325"/>
                  </a:cubicBezTo>
                  <a:cubicBezTo>
                    <a:pt x="38706" y="14434"/>
                    <a:pt x="38733" y="14542"/>
                    <a:pt x="38764" y="14650"/>
                  </a:cubicBezTo>
                  <a:cubicBezTo>
                    <a:pt x="38784" y="14725"/>
                    <a:pt x="38805" y="14803"/>
                    <a:pt x="38825" y="14881"/>
                  </a:cubicBezTo>
                  <a:cubicBezTo>
                    <a:pt x="38858" y="15023"/>
                    <a:pt x="38886" y="15165"/>
                    <a:pt x="38910" y="15310"/>
                  </a:cubicBezTo>
                  <a:cubicBezTo>
                    <a:pt x="38940" y="15523"/>
                    <a:pt x="38967" y="15737"/>
                    <a:pt x="38994" y="15950"/>
                  </a:cubicBezTo>
                  <a:cubicBezTo>
                    <a:pt x="39041" y="16303"/>
                    <a:pt x="39082" y="16658"/>
                    <a:pt x="39113" y="17010"/>
                  </a:cubicBezTo>
                  <a:cubicBezTo>
                    <a:pt x="39122" y="17291"/>
                    <a:pt x="39133" y="17572"/>
                    <a:pt x="39147" y="17850"/>
                  </a:cubicBezTo>
                  <a:cubicBezTo>
                    <a:pt x="39163" y="18127"/>
                    <a:pt x="39183" y="18402"/>
                    <a:pt x="39204" y="18680"/>
                  </a:cubicBezTo>
                  <a:cubicBezTo>
                    <a:pt x="39211" y="18798"/>
                    <a:pt x="39211" y="18913"/>
                    <a:pt x="39214" y="19032"/>
                  </a:cubicBezTo>
                  <a:cubicBezTo>
                    <a:pt x="39214" y="19106"/>
                    <a:pt x="39221" y="19184"/>
                    <a:pt x="39218" y="19262"/>
                  </a:cubicBezTo>
                  <a:cubicBezTo>
                    <a:pt x="39214" y="19485"/>
                    <a:pt x="39204" y="19709"/>
                    <a:pt x="39201" y="19935"/>
                  </a:cubicBezTo>
                  <a:cubicBezTo>
                    <a:pt x="39201" y="20034"/>
                    <a:pt x="39197" y="20132"/>
                    <a:pt x="39197" y="20230"/>
                  </a:cubicBezTo>
                  <a:lnTo>
                    <a:pt x="39197" y="20291"/>
                  </a:lnTo>
                  <a:cubicBezTo>
                    <a:pt x="39194" y="20460"/>
                    <a:pt x="39191" y="20633"/>
                    <a:pt x="39183" y="20806"/>
                  </a:cubicBezTo>
                  <a:cubicBezTo>
                    <a:pt x="39180" y="20935"/>
                    <a:pt x="39177" y="21060"/>
                    <a:pt x="39170" y="21189"/>
                  </a:cubicBezTo>
                  <a:lnTo>
                    <a:pt x="39170" y="21185"/>
                  </a:lnTo>
                  <a:cubicBezTo>
                    <a:pt x="39150" y="21443"/>
                    <a:pt x="39122" y="21696"/>
                    <a:pt x="39089" y="21951"/>
                  </a:cubicBezTo>
                  <a:cubicBezTo>
                    <a:pt x="39069" y="22109"/>
                    <a:pt x="39045" y="22269"/>
                    <a:pt x="39025" y="22431"/>
                  </a:cubicBezTo>
                  <a:cubicBezTo>
                    <a:pt x="38984" y="22702"/>
                    <a:pt x="38940" y="22976"/>
                    <a:pt x="38906" y="23247"/>
                  </a:cubicBezTo>
                  <a:cubicBezTo>
                    <a:pt x="38855" y="23633"/>
                    <a:pt x="38805" y="24019"/>
                    <a:pt x="38727" y="24402"/>
                  </a:cubicBezTo>
                  <a:cubicBezTo>
                    <a:pt x="38723" y="24409"/>
                    <a:pt x="38723" y="24416"/>
                    <a:pt x="38720" y="24419"/>
                  </a:cubicBezTo>
                  <a:cubicBezTo>
                    <a:pt x="38713" y="24453"/>
                    <a:pt x="38703" y="24483"/>
                    <a:pt x="38700" y="24517"/>
                  </a:cubicBezTo>
                  <a:cubicBezTo>
                    <a:pt x="38683" y="24578"/>
                    <a:pt x="38669" y="24639"/>
                    <a:pt x="38652" y="24700"/>
                  </a:cubicBezTo>
                  <a:lnTo>
                    <a:pt x="38652" y="24703"/>
                  </a:lnTo>
                  <a:cubicBezTo>
                    <a:pt x="38635" y="24758"/>
                    <a:pt x="38619" y="24811"/>
                    <a:pt x="38602" y="24866"/>
                  </a:cubicBezTo>
                  <a:cubicBezTo>
                    <a:pt x="38585" y="24930"/>
                    <a:pt x="38564" y="24998"/>
                    <a:pt x="38544" y="25062"/>
                  </a:cubicBezTo>
                  <a:cubicBezTo>
                    <a:pt x="38476" y="25232"/>
                    <a:pt x="38408" y="25397"/>
                    <a:pt x="38334" y="25560"/>
                  </a:cubicBezTo>
                  <a:cubicBezTo>
                    <a:pt x="38310" y="25611"/>
                    <a:pt x="38283" y="25655"/>
                    <a:pt x="38259" y="25702"/>
                  </a:cubicBezTo>
                  <a:cubicBezTo>
                    <a:pt x="38202" y="25817"/>
                    <a:pt x="38147" y="25933"/>
                    <a:pt x="38086" y="26044"/>
                  </a:cubicBezTo>
                  <a:cubicBezTo>
                    <a:pt x="37915" y="26364"/>
                    <a:pt x="37760" y="26687"/>
                    <a:pt x="37592" y="27007"/>
                  </a:cubicBezTo>
                  <a:lnTo>
                    <a:pt x="37592" y="27007"/>
                  </a:lnTo>
                  <a:cubicBezTo>
                    <a:pt x="37592" y="27007"/>
                    <a:pt x="37592" y="27006"/>
                    <a:pt x="37592" y="27006"/>
                  </a:cubicBezTo>
                  <a:lnTo>
                    <a:pt x="37592" y="27006"/>
                  </a:lnTo>
                  <a:cubicBezTo>
                    <a:pt x="37538" y="27107"/>
                    <a:pt x="37481" y="27209"/>
                    <a:pt x="37416" y="27304"/>
                  </a:cubicBezTo>
                  <a:cubicBezTo>
                    <a:pt x="37345" y="27405"/>
                    <a:pt x="37274" y="27500"/>
                    <a:pt x="37206" y="27599"/>
                  </a:cubicBezTo>
                  <a:lnTo>
                    <a:pt x="37206" y="27595"/>
                  </a:lnTo>
                  <a:cubicBezTo>
                    <a:pt x="37206" y="27599"/>
                    <a:pt x="37206" y="27599"/>
                    <a:pt x="37203" y="27599"/>
                  </a:cubicBezTo>
                  <a:cubicBezTo>
                    <a:pt x="37203" y="27602"/>
                    <a:pt x="37200" y="27605"/>
                    <a:pt x="37200" y="27605"/>
                  </a:cubicBezTo>
                  <a:cubicBezTo>
                    <a:pt x="37200" y="27605"/>
                    <a:pt x="37196" y="27605"/>
                    <a:pt x="37196" y="27609"/>
                  </a:cubicBezTo>
                  <a:cubicBezTo>
                    <a:pt x="37192" y="27615"/>
                    <a:pt x="37189" y="27619"/>
                    <a:pt x="37186" y="27626"/>
                  </a:cubicBezTo>
                  <a:cubicBezTo>
                    <a:pt x="37186" y="27622"/>
                    <a:pt x="37189" y="27619"/>
                    <a:pt x="37189" y="27615"/>
                  </a:cubicBezTo>
                  <a:lnTo>
                    <a:pt x="37189" y="27615"/>
                  </a:lnTo>
                  <a:cubicBezTo>
                    <a:pt x="37047" y="27795"/>
                    <a:pt x="36901" y="27971"/>
                    <a:pt x="36745" y="28140"/>
                  </a:cubicBezTo>
                  <a:cubicBezTo>
                    <a:pt x="36719" y="28171"/>
                    <a:pt x="36684" y="28194"/>
                    <a:pt x="36658" y="28218"/>
                  </a:cubicBezTo>
                  <a:cubicBezTo>
                    <a:pt x="36498" y="28377"/>
                    <a:pt x="36333" y="28529"/>
                    <a:pt x="36156" y="28672"/>
                  </a:cubicBezTo>
                  <a:cubicBezTo>
                    <a:pt x="36160" y="28668"/>
                    <a:pt x="36160" y="28668"/>
                    <a:pt x="36164" y="28668"/>
                  </a:cubicBezTo>
                  <a:cubicBezTo>
                    <a:pt x="36008" y="28784"/>
                    <a:pt x="35852" y="28895"/>
                    <a:pt x="35693" y="29001"/>
                  </a:cubicBezTo>
                  <a:cubicBezTo>
                    <a:pt x="35429" y="29156"/>
                    <a:pt x="35158" y="29292"/>
                    <a:pt x="34887" y="29427"/>
                  </a:cubicBezTo>
                  <a:cubicBezTo>
                    <a:pt x="34633" y="29556"/>
                    <a:pt x="34376" y="29684"/>
                    <a:pt x="34121" y="29806"/>
                  </a:cubicBezTo>
                  <a:cubicBezTo>
                    <a:pt x="34121" y="29805"/>
                    <a:pt x="34122" y="29804"/>
                    <a:pt x="34122" y="29804"/>
                  </a:cubicBezTo>
                  <a:lnTo>
                    <a:pt x="34122" y="29804"/>
                  </a:lnTo>
                  <a:cubicBezTo>
                    <a:pt x="34046" y="29838"/>
                    <a:pt x="33965" y="29867"/>
                    <a:pt x="33885" y="29898"/>
                  </a:cubicBezTo>
                  <a:cubicBezTo>
                    <a:pt x="33847" y="29911"/>
                    <a:pt x="33810" y="29928"/>
                    <a:pt x="33773" y="29942"/>
                  </a:cubicBezTo>
                  <a:cubicBezTo>
                    <a:pt x="33641" y="29979"/>
                    <a:pt x="33505" y="30006"/>
                    <a:pt x="33370" y="30037"/>
                  </a:cubicBezTo>
                  <a:cubicBezTo>
                    <a:pt x="33329" y="30043"/>
                    <a:pt x="33288" y="30057"/>
                    <a:pt x="33244" y="30064"/>
                  </a:cubicBezTo>
                  <a:cubicBezTo>
                    <a:pt x="33231" y="30067"/>
                    <a:pt x="33214" y="30067"/>
                    <a:pt x="33201" y="30070"/>
                  </a:cubicBezTo>
                  <a:cubicBezTo>
                    <a:pt x="32832" y="30128"/>
                    <a:pt x="32463" y="30175"/>
                    <a:pt x="32097" y="30246"/>
                  </a:cubicBezTo>
                  <a:cubicBezTo>
                    <a:pt x="31741" y="30314"/>
                    <a:pt x="31392" y="30392"/>
                    <a:pt x="31041" y="30459"/>
                  </a:cubicBezTo>
                  <a:cubicBezTo>
                    <a:pt x="30681" y="30528"/>
                    <a:pt x="30319" y="30592"/>
                    <a:pt x="29964" y="30670"/>
                  </a:cubicBezTo>
                  <a:cubicBezTo>
                    <a:pt x="29631" y="30748"/>
                    <a:pt x="29297" y="30825"/>
                    <a:pt x="28961" y="30890"/>
                  </a:cubicBezTo>
                  <a:cubicBezTo>
                    <a:pt x="28748" y="30920"/>
                    <a:pt x="28538" y="30944"/>
                    <a:pt x="28328" y="30971"/>
                  </a:cubicBezTo>
                  <a:cubicBezTo>
                    <a:pt x="28264" y="30978"/>
                    <a:pt x="28196" y="30984"/>
                    <a:pt x="28131" y="30995"/>
                  </a:cubicBezTo>
                  <a:cubicBezTo>
                    <a:pt x="27904" y="31025"/>
                    <a:pt x="27681" y="31066"/>
                    <a:pt x="27454" y="31106"/>
                  </a:cubicBezTo>
                  <a:cubicBezTo>
                    <a:pt x="27440" y="30910"/>
                    <a:pt x="27427" y="30717"/>
                    <a:pt x="27414" y="30520"/>
                  </a:cubicBezTo>
                  <a:cubicBezTo>
                    <a:pt x="27390" y="30145"/>
                    <a:pt x="27346" y="29773"/>
                    <a:pt x="27306" y="29400"/>
                  </a:cubicBezTo>
                  <a:cubicBezTo>
                    <a:pt x="27288" y="29224"/>
                    <a:pt x="27282" y="29048"/>
                    <a:pt x="27278" y="28871"/>
                  </a:cubicBezTo>
                  <a:cubicBezTo>
                    <a:pt x="27275" y="28689"/>
                    <a:pt x="27265" y="28502"/>
                    <a:pt x="27254" y="28316"/>
                  </a:cubicBezTo>
                  <a:cubicBezTo>
                    <a:pt x="27245" y="28151"/>
                    <a:pt x="27224" y="27985"/>
                    <a:pt x="27217" y="27818"/>
                  </a:cubicBezTo>
                  <a:cubicBezTo>
                    <a:pt x="27207" y="27639"/>
                    <a:pt x="27201" y="27463"/>
                    <a:pt x="27197" y="27283"/>
                  </a:cubicBezTo>
                  <a:cubicBezTo>
                    <a:pt x="27193" y="27033"/>
                    <a:pt x="27204" y="26776"/>
                    <a:pt x="27193" y="26522"/>
                  </a:cubicBezTo>
                  <a:cubicBezTo>
                    <a:pt x="27190" y="26393"/>
                    <a:pt x="27180" y="26264"/>
                    <a:pt x="27176" y="26136"/>
                  </a:cubicBezTo>
                  <a:cubicBezTo>
                    <a:pt x="27176" y="26102"/>
                    <a:pt x="27176" y="26068"/>
                    <a:pt x="27173" y="26034"/>
                  </a:cubicBezTo>
                  <a:lnTo>
                    <a:pt x="27173" y="26034"/>
                  </a:lnTo>
                  <a:cubicBezTo>
                    <a:pt x="27891" y="26061"/>
                    <a:pt x="28606" y="26095"/>
                    <a:pt x="29320" y="26177"/>
                  </a:cubicBezTo>
                  <a:lnTo>
                    <a:pt x="29340" y="26177"/>
                  </a:lnTo>
                  <a:cubicBezTo>
                    <a:pt x="29371" y="26180"/>
                    <a:pt x="29401" y="26186"/>
                    <a:pt x="29431" y="26190"/>
                  </a:cubicBezTo>
                  <a:cubicBezTo>
                    <a:pt x="29469" y="26193"/>
                    <a:pt x="29506" y="26200"/>
                    <a:pt x="29547" y="26203"/>
                  </a:cubicBezTo>
                  <a:cubicBezTo>
                    <a:pt x="29564" y="26207"/>
                    <a:pt x="29588" y="26210"/>
                    <a:pt x="29608" y="26213"/>
                  </a:cubicBezTo>
                  <a:cubicBezTo>
                    <a:pt x="29747" y="26230"/>
                    <a:pt x="29886" y="26251"/>
                    <a:pt x="30025" y="26271"/>
                  </a:cubicBezTo>
                  <a:cubicBezTo>
                    <a:pt x="30620" y="26352"/>
                    <a:pt x="31219" y="26457"/>
                    <a:pt x="31809" y="26593"/>
                  </a:cubicBezTo>
                  <a:cubicBezTo>
                    <a:pt x="31904" y="26620"/>
                    <a:pt x="31999" y="26650"/>
                    <a:pt x="32093" y="26685"/>
                  </a:cubicBezTo>
                  <a:cubicBezTo>
                    <a:pt x="32185" y="26721"/>
                    <a:pt x="32273" y="26762"/>
                    <a:pt x="32364" y="26806"/>
                  </a:cubicBezTo>
                  <a:cubicBezTo>
                    <a:pt x="32442" y="26854"/>
                    <a:pt x="32516" y="26901"/>
                    <a:pt x="32591" y="26955"/>
                  </a:cubicBezTo>
                  <a:cubicBezTo>
                    <a:pt x="32649" y="26999"/>
                    <a:pt x="32702" y="27043"/>
                    <a:pt x="32754" y="27091"/>
                  </a:cubicBezTo>
                  <a:cubicBezTo>
                    <a:pt x="32780" y="27118"/>
                    <a:pt x="32808" y="27148"/>
                    <a:pt x="32832" y="27175"/>
                  </a:cubicBezTo>
                  <a:cubicBezTo>
                    <a:pt x="32841" y="27188"/>
                    <a:pt x="32852" y="27202"/>
                    <a:pt x="32862" y="27216"/>
                  </a:cubicBezTo>
                  <a:cubicBezTo>
                    <a:pt x="32872" y="27226"/>
                    <a:pt x="32882" y="27233"/>
                    <a:pt x="32893" y="27243"/>
                  </a:cubicBezTo>
                  <a:cubicBezTo>
                    <a:pt x="32926" y="27277"/>
                    <a:pt x="32943" y="27318"/>
                    <a:pt x="32957" y="27362"/>
                  </a:cubicBezTo>
                  <a:cubicBezTo>
                    <a:pt x="32967" y="27402"/>
                    <a:pt x="32971" y="27440"/>
                    <a:pt x="32967" y="27477"/>
                  </a:cubicBezTo>
                  <a:cubicBezTo>
                    <a:pt x="32957" y="27551"/>
                    <a:pt x="32913" y="27615"/>
                    <a:pt x="32858" y="27670"/>
                  </a:cubicBezTo>
                  <a:cubicBezTo>
                    <a:pt x="32801" y="27734"/>
                    <a:pt x="32727" y="27785"/>
                    <a:pt x="32652" y="27829"/>
                  </a:cubicBezTo>
                  <a:cubicBezTo>
                    <a:pt x="32557" y="27890"/>
                    <a:pt x="32442" y="27917"/>
                    <a:pt x="32337" y="27944"/>
                  </a:cubicBezTo>
                  <a:cubicBezTo>
                    <a:pt x="32174" y="27988"/>
                    <a:pt x="32016" y="28042"/>
                    <a:pt x="31860" y="28096"/>
                  </a:cubicBezTo>
                  <a:cubicBezTo>
                    <a:pt x="31697" y="28154"/>
                    <a:pt x="31538" y="28201"/>
                    <a:pt x="31375" y="28252"/>
                  </a:cubicBezTo>
                  <a:cubicBezTo>
                    <a:pt x="31210" y="28306"/>
                    <a:pt x="31047" y="28371"/>
                    <a:pt x="30881" y="28432"/>
                  </a:cubicBezTo>
                  <a:cubicBezTo>
                    <a:pt x="30620" y="28526"/>
                    <a:pt x="30360" y="28621"/>
                    <a:pt x="30099" y="28709"/>
                  </a:cubicBezTo>
                  <a:cubicBezTo>
                    <a:pt x="29984" y="28750"/>
                    <a:pt x="29869" y="28790"/>
                    <a:pt x="29757" y="28828"/>
                  </a:cubicBezTo>
                  <a:cubicBezTo>
                    <a:pt x="29736" y="28834"/>
                    <a:pt x="29716" y="28841"/>
                    <a:pt x="29700" y="28848"/>
                  </a:cubicBezTo>
                  <a:cubicBezTo>
                    <a:pt x="29574" y="28889"/>
                    <a:pt x="29445" y="28915"/>
                    <a:pt x="29320" y="28953"/>
                  </a:cubicBezTo>
                  <a:cubicBezTo>
                    <a:pt x="29283" y="28963"/>
                    <a:pt x="29242" y="28973"/>
                    <a:pt x="29205" y="28987"/>
                  </a:cubicBezTo>
                  <a:cubicBezTo>
                    <a:pt x="29401" y="28963"/>
                    <a:pt x="29598" y="28943"/>
                    <a:pt x="29791" y="28915"/>
                  </a:cubicBezTo>
                  <a:cubicBezTo>
                    <a:pt x="29991" y="28885"/>
                    <a:pt x="30187" y="28848"/>
                    <a:pt x="30386" y="28810"/>
                  </a:cubicBezTo>
                  <a:cubicBezTo>
                    <a:pt x="30793" y="28729"/>
                    <a:pt x="31199" y="28648"/>
                    <a:pt x="31605" y="28563"/>
                  </a:cubicBezTo>
                  <a:cubicBezTo>
                    <a:pt x="31958" y="28493"/>
                    <a:pt x="32310" y="28428"/>
                    <a:pt x="32646" y="28299"/>
                  </a:cubicBezTo>
                  <a:cubicBezTo>
                    <a:pt x="32824" y="28232"/>
                    <a:pt x="32994" y="28151"/>
                    <a:pt x="33160" y="28049"/>
                  </a:cubicBezTo>
                  <a:cubicBezTo>
                    <a:pt x="33299" y="27968"/>
                    <a:pt x="33434" y="27856"/>
                    <a:pt x="33509" y="27707"/>
                  </a:cubicBezTo>
                  <a:cubicBezTo>
                    <a:pt x="33587" y="27544"/>
                    <a:pt x="33631" y="27341"/>
                    <a:pt x="33583" y="27162"/>
                  </a:cubicBezTo>
                  <a:cubicBezTo>
                    <a:pt x="33552" y="27050"/>
                    <a:pt x="33512" y="26941"/>
                    <a:pt x="33448" y="26843"/>
                  </a:cubicBezTo>
                  <a:cubicBezTo>
                    <a:pt x="33390" y="26762"/>
                    <a:pt x="33326" y="26688"/>
                    <a:pt x="33255" y="26616"/>
                  </a:cubicBezTo>
                  <a:cubicBezTo>
                    <a:pt x="33146" y="26505"/>
                    <a:pt x="33021" y="26410"/>
                    <a:pt x="32893" y="26322"/>
                  </a:cubicBezTo>
                  <a:cubicBezTo>
                    <a:pt x="32740" y="26217"/>
                    <a:pt x="32577" y="26136"/>
                    <a:pt x="32412" y="26068"/>
                  </a:cubicBezTo>
                  <a:cubicBezTo>
                    <a:pt x="32077" y="25926"/>
                    <a:pt x="31718" y="25858"/>
                    <a:pt x="31362" y="25791"/>
                  </a:cubicBezTo>
                  <a:cubicBezTo>
                    <a:pt x="31003" y="25726"/>
                    <a:pt x="30641" y="25658"/>
                    <a:pt x="30278" y="25608"/>
                  </a:cubicBezTo>
                  <a:cubicBezTo>
                    <a:pt x="30089" y="25580"/>
                    <a:pt x="29899" y="25557"/>
                    <a:pt x="29709" y="25530"/>
                  </a:cubicBezTo>
                  <a:cubicBezTo>
                    <a:pt x="29686" y="25527"/>
                    <a:pt x="29659" y="25522"/>
                    <a:pt x="29635" y="25519"/>
                  </a:cubicBezTo>
                  <a:cubicBezTo>
                    <a:pt x="29625" y="25519"/>
                    <a:pt x="29614" y="25516"/>
                    <a:pt x="29605" y="25516"/>
                  </a:cubicBezTo>
                  <a:cubicBezTo>
                    <a:pt x="29544" y="25509"/>
                    <a:pt x="29479" y="25499"/>
                    <a:pt x="29415" y="25492"/>
                  </a:cubicBezTo>
                  <a:cubicBezTo>
                    <a:pt x="29401" y="25489"/>
                    <a:pt x="29384" y="25486"/>
                    <a:pt x="29371" y="25486"/>
                  </a:cubicBezTo>
                  <a:cubicBezTo>
                    <a:pt x="29280" y="25475"/>
                    <a:pt x="29192" y="25466"/>
                    <a:pt x="29100" y="25455"/>
                  </a:cubicBezTo>
                  <a:cubicBezTo>
                    <a:pt x="28741" y="25421"/>
                    <a:pt x="28382" y="25394"/>
                    <a:pt x="28023" y="25380"/>
                  </a:cubicBezTo>
                  <a:cubicBezTo>
                    <a:pt x="27651" y="25364"/>
                    <a:pt x="27282" y="25344"/>
                    <a:pt x="26909" y="25333"/>
                  </a:cubicBezTo>
                  <a:cubicBezTo>
                    <a:pt x="26547" y="25319"/>
                    <a:pt x="26185" y="25306"/>
                    <a:pt x="25826" y="25279"/>
                  </a:cubicBezTo>
                  <a:cubicBezTo>
                    <a:pt x="25460" y="25255"/>
                    <a:pt x="25094" y="25225"/>
                    <a:pt x="24729" y="25218"/>
                  </a:cubicBezTo>
                  <a:cubicBezTo>
                    <a:pt x="24360" y="25208"/>
                    <a:pt x="23994" y="25197"/>
                    <a:pt x="23628" y="25174"/>
                  </a:cubicBezTo>
                  <a:cubicBezTo>
                    <a:pt x="23269" y="25150"/>
                    <a:pt x="22910" y="25123"/>
                    <a:pt x="22551" y="25110"/>
                  </a:cubicBezTo>
                  <a:cubicBezTo>
                    <a:pt x="22367" y="25103"/>
                    <a:pt x="22183" y="25100"/>
                    <a:pt x="21999" y="25100"/>
                  </a:cubicBezTo>
                  <a:cubicBezTo>
                    <a:pt x="21807" y="25100"/>
                    <a:pt x="21615" y="25103"/>
                    <a:pt x="21423" y="25106"/>
                  </a:cubicBezTo>
                  <a:cubicBezTo>
                    <a:pt x="20889" y="25110"/>
                    <a:pt x="20350" y="25120"/>
                    <a:pt x="19815" y="25130"/>
                  </a:cubicBezTo>
                  <a:cubicBezTo>
                    <a:pt x="19765" y="25130"/>
                    <a:pt x="19710" y="25127"/>
                    <a:pt x="19659" y="25123"/>
                  </a:cubicBezTo>
                  <a:cubicBezTo>
                    <a:pt x="19473" y="25116"/>
                    <a:pt x="19284" y="25116"/>
                    <a:pt x="19098" y="25113"/>
                  </a:cubicBezTo>
                  <a:cubicBezTo>
                    <a:pt x="19043" y="25110"/>
                    <a:pt x="18989" y="25110"/>
                    <a:pt x="18935" y="25110"/>
                  </a:cubicBezTo>
                  <a:cubicBezTo>
                    <a:pt x="18847" y="25107"/>
                    <a:pt x="18757" y="25102"/>
                    <a:pt x="18669" y="25102"/>
                  </a:cubicBezTo>
                  <a:cubicBezTo>
                    <a:pt x="18648" y="25102"/>
                    <a:pt x="18627" y="25102"/>
                    <a:pt x="18607" y="25103"/>
                  </a:cubicBezTo>
                  <a:cubicBezTo>
                    <a:pt x="18244" y="25106"/>
                    <a:pt x="17879" y="25133"/>
                    <a:pt x="17513" y="25147"/>
                  </a:cubicBezTo>
                  <a:cubicBezTo>
                    <a:pt x="17151" y="25161"/>
                    <a:pt x="16785" y="25188"/>
                    <a:pt x="16419" y="25228"/>
                  </a:cubicBezTo>
                  <a:cubicBezTo>
                    <a:pt x="16375" y="25232"/>
                    <a:pt x="16327" y="25242"/>
                    <a:pt x="16283" y="25245"/>
                  </a:cubicBezTo>
                  <a:cubicBezTo>
                    <a:pt x="16179" y="25252"/>
                    <a:pt x="16077" y="25255"/>
                    <a:pt x="15975" y="25258"/>
                  </a:cubicBezTo>
                  <a:cubicBezTo>
                    <a:pt x="15600" y="25283"/>
                    <a:pt x="15220" y="25310"/>
                    <a:pt x="14844" y="25340"/>
                  </a:cubicBezTo>
                  <a:cubicBezTo>
                    <a:pt x="14455" y="25370"/>
                    <a:pt x="14066" y="25397"/>
                    <a:pt x="13673" y="25425"/>
                  </a:cubicBezTo>
                  <a:cubicBezTo>
                    <a:pt x="13307" y="25452"/>
                    <a:pt x="12938" y="25469"/>
                    <a:pt x="12573" y="25496"/>
                  </a:cubicBezTo>
                  <a:cubicBezTo>
                    <a:pt x="12217" y="25527"/>
                    <a:pt x="11858" y="25560"/>
                    <a:pt x="11506" y="25608"/>
                  </a:cubicBezTo>
                  <a:cubicBezTo>
                    <a:pt x="11147" y="25655"/>
                    <a:pt x="10795" y="25726"/>
                    <a:pt x="10443" y="25797"/>
                  </a:cubicBezTo>
                  <a:cubicBezTo>
                    <a:pt x="10104" y="25868"/>
                    <a:pt x="9769" y="25943"/>
                    <a:pt x="9433" y="26034"/>
                  </a:cubicBezTo>
                  <a:cubicBezTo>
                    <a:pt x="9088" y="26129"/>
                    <a:pt x="8749" y="26230"/>
                    <a:pt x="8411" y="26342"/>
                  </a:cubicBezTo>
                  <a:cubicBezTo>
                    <a:pt x="8076" y="26454"/>
                    <a:pt x="7747" y="26576"/>
                    <a:pt x="7422" y="26718"/>
                  </a:cubicBezTo>
                  <a:cubicBezTo>
                    <a:pt x="7100" y="26854"/>
                    <a:pt x="6799" y="27026"/>
                    <a:pt x="6514" y="27226"/>
                  </a:cubicBezTo>
                  <a:cubicBezTo>
                    <a:pt x="6342" y="27344"/>
                    <a:pt x="6159" y="27480"/>
                    <a:pt x="6061" y="27670"/>
                  </a:cubicBezTo>
                  <a:cubicBezTo>
                    <a:pt x="5959" y="27863"/>
                    <a:pt x="5925" y="28079"/>
                    <a:pt x="6000" y="28290"/>
                  </a:cubicBezTo>
                  <a:cubicBezTo>
                    <a:pt x="6061" y="28459"/>
                    <a:pt x="6200" y="28615"/>
                    <a:pt x="6356" y="28702"/>
                  </a:cubicBezTo>
                  <a:cubicBezTo>
                    <a:pt x="6684" y="28895"/>
                    <a:pt x="7053" y="28984"/>
                    <a:pt x="7425" y="29041"/>
                  </a:cubicBezTo>
                  <a:cubicBezTo>
                    <a:pt x="7585" y="29065"/>
                    <a:pt x="7744" y="29085"/>
                    <a:pt x="7903" y="29102"/>
                  </a:cubicBezTo>
                  <a:cubicBezTo>
                    <a:pt x="7971" y="29098"/>
                    <a:pt x="8035" y="29092"/>
                    <a:pt x="8103" y="29088"/>
                  </a:cubicBezTo>
                  <a:cubicBezTo>
                    <a:pt x="8166" y="29085"/>
                    <a:pt x="8229" y="29084"/>
                    <a:pt x="8292" y="29084"/>
                  </a:cubicBezTo>
                  <a:cubicBezTo>
                    <a:pt x="8356" y="29084"/>
                    <a:pt x="8419" y="29085"/>
                    <a:pt x="8482" y="29085"/>
                  </a:cubicBezTo>
                  <a:cubicBezTo>
                    <a:pt x="8611" y="29085"/>
                    <a:pt x="8736" y="29068"/>
                    <a:pt x="8861" y="29062"/>
                  </a:cubicBezTo>
                  <a:cubicBezTo>
                    <a:pt x="8997" y="29054"/>
                    <a:pt x="9132" y="29051"/>
                    <a:pt x="9268" y="29045"/>
                  </a:cubicBezTo>
                  <a:cubicBezTo>
                    <a:pt x="9268" y="29045"/>
                    <a:pt x="9271" y="29045"/>
                    <a:pt x="9274" y="29041"/>
                  </a:cubicBezTo>
                  <a:lnTo>
                    <a:pt x="9274" y="29041"/>
                  </a:lnTo>
                  <a:lnTo>
                    <a:pt x="9271" y="29045"/>
                  </a:lnTo>
                  <a:cubicBezTo>
                    <a:pt x="9274" y="29041"/>
                    <a:pt x="9277" y="29041"/>
                    <a:pt x="9281" y="29041"/>
                  </a:cubicBezTo>
                  <a:lnTo>
                    <a:pt x="9274" y="29041"/>
                  </a:lnTo>
                  <a:cubicBezTo>
                    <a:pt x="9302" y="29037"/>
                    <a:pt x="9325" y="29034"/>
                    <a:pt x="9349" y="29031"/>
                  </a:cubicBezTo>
                  <a:cubicBezTo>
                    <a:pt x="9379" y="29027"/>
                    <a:pt x="9410" y="29024"/>
                    <a:pt x="9440" y="29017"/>
                  </a:cubicBezTo>
                  <a:lnTo>
                    <a:pt x="9437" y="29017"/>
                  </a:lnTo>
                  <a:cubicBezTo>
                    <a:pt x="9471" y="29010"/>
                    <a:pt x="9508" y="29004"/>
                    <a:pt x="9542" y="28997"/>
                  </a:cubicBezTo>
                  <a:cubicBezTo>
                    <a:pt x="9474" y="28987"/>
                    <a:pt x="9407" y="28976"/>
                    <a:pt x="9342" y="28963"/>
                  </a:cubicBezTo>
                  <a:cubicBezTo>
                    <a:pt x="9298" y="28956"/>
                    <a:pt x="9254" y="28949"/>
                    <a:pt x="9213" y="28943"/>
                  </a:cubicBezTo>
                  <a:cubicBezTo>
                    <a:pt x="9173" y="28940"/>
                    <a:pt x="9129" y="28936"/>
                    <a:pt x="9088" y="28923"/>
                  </a:cubicBezTo>
                  <a:cubicBezTo>
                    <a:pt x="9078" y="28923"/>
                    <a:pt x="9071" y="28919"/>
                    <a:pt x="9065" y="28919"/>
                  </a:cubicBezTo>
                  <a:cubicBezTo>
                    <a:pt x="9034" y="28912"/>
                    <a:pt x="9007" y="28909"/>
                    <a:pt x="8980" y="28902"/>
                  </a:cubicBezTo>
                  <a:cubicBezTo>
                    <a:pt x="8895" y="28889"/>
                    <a:pt x="8810" y="28871"/>
                    <a:pt x="8726" y="28854"/>
                  </a:cubicBezTo>
                  <a:cubicBezTo>
                    <a:pt x="8566" y="28821"/>
                    <a:pt x="8408" y="28777"/>
                    <a:pt x="8245" y="28740"/>
                  </a:cubicBezTo>
                  <a:cubicBezTo>
                    <a:pt x="8079" y="28706"/>
                    <a:pt x="7910" y="28682"/>
                    <a:pt x="7744" y="28641"/>
                  </a:cubicBezTo>
                  <a:cubicBezTo>
                    <a:pt x="7581" y="28601"/>
                    <a:pt x="7422" y="28557"/>
                    <a:pt x="7260" y="28516"/>
                  </a:cubicBezTo>
                  <a:cubicBezTo>
                    <a:pt x="7083" y="28468"/>
                    <a:pt x="6904" y="28428"/>
                    <a:pt x="6742" y="28340"/>
                  </a:cubicBezTo>
                  <a:cubicBezTo>
                    <a:pt x="6684" y="28310"/>
                    <a:pt x="6640" y="28273"/>
                    <a:pt x="6613" y="28215"/>
                  </a:cubicBezTo>
                  <a:cubicBezTo>
                    <a:pt x="6586" y="28160"/>
                    <a:pt x="6592" y="28099"/>
                    <a:pt x="6616" y="28046"/>
                  </a:cubicBezTo>
                  <a:cubicBezTo>
                    <a:pt x="6633" y="28008"/>
                    <a:pt x="6667" y="27985"/>
                    <a:pt x="6701" y="27960"/>
                  </a:cubicBezTo>
                  <a:cubicBezTo>
                    <a:pt x="6705" y="27957"/>
                    <a:pt x="6705" y="27954"/>
                    <a:pt x="6708" y="27954"/>
                  </a:cubicBezTo>
                  <a:cubicBezTo>
                    <a:pt x="6731" y="27930"/>
                    <a:pt x="6755" y="27910"/>
                    <a:pt x="6778" y="27886"/>
                  </a:cubicBezTo>
                  <a:cubicBezTo>
                    <a:pt x="6904" y="27791"/>
                    <a:pt x="7033" y="27704"/>
                    <a:pt x="7165" y="27622"/>
                  </a:cubicBezTo>
                  <a:cubicBezTo>
                    <a:pt x="7334" y="27521"/>
                    <a:pt x="7510" y="27432"/>
                    <a:pt x="7689" y="27355"/>
                  </a:cubicBezTo>
                  <a:cubicBezTo>
                    <a:pt x="8203" y="27132"/>
                    <a:pt x="8734" y="26950"/>
                    <a:pt x="9270" y="26794"/>
                  </a:cubicBezTo>
                  <a:lnTo>
                    <a:pt x="9270" y="26794"/>
                  </a:lnTo>
                  <a:cubicBezTo>
                    <a:pt x="9270" y="26794"/>
                    <a:pt x="9269" y="26795"/>
                    <a:pt x="9268" y="26795"/>
                  </a:cubicBezTo>
                  <a:lnTo>
                    <a:pt x="9268" y="26795"/>
                  </a:lnTo>
                  <a:cubicBezTo>
                    <a:pt x="9632" y="26697"/>
                    <a:pt x="9994" y="26596"/>
                    <a:pt x="10365" y="26522"/>
                  </a:cubicBezTo>
                  <a:cubicBezTo>
                    <a:pt x="10737" y="26444"/>
                    <a:pt x="11110" y="26366"/>
                    <a:pt x="11485" y="26308"/>
                  </a:cubicBezTo>
                  <a:cubicBezTo>
                    <a:pt x="11719" y="26274"/>
                    <a:pt x="11953" y="26251"/>
                    <a:pt x="12187" y="26227"/>
                  </a:cubicBezTo>
                  <a:lnTo>
                    <a:pt x="12187" y="26241"/>
                  </a:lnTo>
                  <a:cubicBezTo>
                    <a:pt x="12183" y="26427"/>
                    <a:pt x="12179" y="26613"/>
                    <a:pt x="12170" y="26799"/>
                  </a:cubicBezTo>
                  <a:cubicBezTo>
                    <a:pt x="12162" y="26989"/>
                    <a:pt x="12156" y="27179"/>
                    <a:pt x="12170" y="27368"/>
                  </a:cubicBezTo>
                  <a:cubicBezTo>
                    <a:pt x="12179" y="27548"/>
                    <a:pt x="12197" y="27724"/>
                    <a:pt x="12203" y="27904"/>
                  </a:cubicBezTo>
                  <a:cubicBezTo>
                    <a:pt x="12197" y="28587"/>
                    <a:pt x="12183" y="29275"/>
                    <a:pt x="12153" y="29959"/>
                  </a:cubicBezTo>
                  <a:cubicBezTo>
                    <a:pt x="12149" y="29996"/>
                    <a:pt x="12146" y="30033"/>
                    <a:pt x="12146" y="30067"/>
                  </a:cubicBezTo>
                  <a:cubicBezTo>
                    <a:pt x="12146" y="30087"/>
                    <a:pt x="12142" y="30104"/>
                    <a:pt x="12142" y="30125"/>
                  </a:cubicBezTo>
                  <a:cubicBezTo>
                    <a:pt x="12126" y="30416"/>
                    <a:pt x="12101" y="30711"/>
                    <a:pt x="12088" y="31001"/>
                  </a:cubicBezTo>
                  <a:cubicBezTo>
                    <a:pt x="12081" y="31103"/>
                    <a:pt x="12075" y="31205"/>
                    <a:pt x="12071" y="31306"/>
                  </a:cubicBezTo>
                  <a:cubicBezTo>
                    <a:pt x="11824" y="31300"/>
                    <a:pt x="11581" y="31283"/>
                    <a:pt x="11337" y="31266"/>
                  </a:cubicBezTo>
                  <a:cubicBezTo>
                    <a:pt x="11276" y="31262"/>
                    <a:pt x="11218" y="31262"/>
                    <a:pt x="11157" y="31259"/>
                  </a:cubicBezTo>
                  <a:cubicBezTo>
                    <a:pt x="10859" y="31222"/>
                    <a:pt x="10565" y="31161"/>
                    <a:pt x="10266" y="31106"/>
                  </a:cubicBezTo>
                  <a:cubicBezTo>
                    <a:pt x="9962" y="31053"/>
                    <a:pt x="9654" y="30998"/>
                    <a:pt x="9349" y="30927"/>
                  </a:cubicBezTo>
                  <a:cubicBezTo>
                    <a:pt x="8716" y="30771"/>
                    <a:pt x="8076" y="30609"/>
                    <a:pt x="7460" y="30382"/>
                  </a:cubicBezTo>
                  <a:cubicBezTo>
                    <a:pt x="7453" y="30378"/>
                    <a:pt x="7446" y="30378"/>
                    <a:pt x="7439" y="30375"/>
                  </a:cubicBezTo>
                  <a:cubicBezTo>
                    <a:pt x="7436" y="30375"/>
                    <a:pt x="7433" y="30372"/>
                    <a:pt x="7425" y="30368"/>
                  </a:cubicBezTo>
                  <a:cubicBezTo>
                    <a:pt x="6748" y="30101"/>
                    <a:pt x="6071" y="29830"/>
                    <a:pt x="5417" y="29505"/>
                  </a:cubicBezTo>
                  <a:cubicBezTo>
                    <a:pt x="5170" y="29366"/>
                    <a:pt x="4923" y="29220"/>
                    <a:pt x="4690" y="29058"/>
                  </a:cubicBezTo>
                  <a:cubicBezTo>
                    <a:pt x="4470" y="28889"/>
                    <a:pt x="4249" y="28719"/>
                    <a:pt x="4033" y="28546"/>
                  </a:cubicBezTo>
                  <a:cubicBezTo>
                    <a:pt x="3779" y="28346"/>
                    <a:pt x="3532" y="28147"/>
                    <a:pt x="3288" y="27934"/>
                  </a:cubicBezTo>
                  <a:cubicBezTo>
                    <a:pt x="3162" y="27815"/>
                    <a:pt x="3044" y="27690"/>
                    <a:pt x="2932" y="27561"/>
                  </a:cubicBezTo>
                  <a:cubicBezTo>
                    <a:pt x="2831" y="27443"/>
                    <a:pt x="2735" y="27321"/>
                    <a:pt x="2638" y="27202"/>
                  </a:cubicBezTo>
                  <a:cubicBezTo>
                    <a:pt x="2627" y="27188"/>
                    <a:pt x="2618" y="27175"/>
                    <a:pt x="2607" y="27162"/>
                  </a:cubicBezTo>
                  <a:cubicBezTo>
                    <a:pt x="2455" y="26958"/>
                    <a:pt x="2316" y="26749"/>
                    <a:pt x="2177" y="26538"/>
                  </a:cubicBezTo>
                  <a:cubicBezTo>
                    <a:pt x="2102" y="26420"/>
                    <a:pt x="2028" y="26305"/>
                    <a:pt x="1954" y="26186"/>
                  </a:cubicBezTo>
                  <a:cubicBezTo>
                    <a:pt x="1896" y="26078"/>
                    <a:pt x="1842" y="25969"/>
                    <a:pt x="1791" y="25861"/>
                  </a:cubicBezTo>
                  <a:cubicBezTo>
                    <a:pt x="1774" y="25821"/>
                    <a:pt x="1760" y="25780"/>
                    <a:pt x="1744" y="25739"/>
                  </a:cubicBezTo>
                  <a:cubicBezTo>
                    <a:pt x="1663" y="25536"/>
                    <a:pt x="1585" y="25333"/>
                    <a:pt x="1504" y="25130"/>
                  </a:cubicBezTo>
                  <a:cubicBezTo>
                    <a:pt x="1412" y="24900"/>
                    <a:pt x="1321" y="24666"/>
                    <a:pt x="1249" y="24425"/>
                  </a:cubicBezTo>
                  <a:cubicBezTo>
                    <a:pt x="1246" y="24422"/>
                    <a:pt x="1246" y="24419"/>
                    <a:pt x="1243" y="24416"/>
                  </a:cubicBezTo>
                  <a:cubicBezTo>
                    <a:pt x="1243" y="24409"/>
                    <a:pt x="1239" y="24402"/>
                    <a:pt x="1239" y="24395"/>
                  </a:cubicBezTo>
                  <a:cubicBezTo>
                    <a:pt x="1100" y="23901"/>
                    <a:pt x="955" y="23410"/>
                    <a:pt x="857" y="22906"/>
                  </a:cubicBezTo>
                  <a:cubicBezTo>
                    <a:pt x="802" y="22533"/>
                    <a:pt x="772" y="22160"/>
                    <a:pt x="741" y="21784"/>
                  </a:cubicBezTo>
                  <a:cubicBezTo>
                    <a:pt x="741" y="21784"/>
                    <a:pt x="694" y="21060"/>
                    <a:pt x="697" y="20576"/>
                  </a:cubicBezTo>
                  <a:cubicBezTo>
                    <a:pt x="701" y="20413"/>
                    <a:pt x="701" y="20254"/>
                    <a:pt x="701" y="20091"/>
                  </a:cubicBezTo>
                  <a:cubicBezTo>
                    <a:pt x="701" y="19874"/>
                    <a:pt x="704" y="19655"/>
                    <a:pt x="714" y="19438"/>
                  </a:cubicBezTo>
                  <a:cubicBezTo>
                    <a:pt x="718" y="19350"/>
                    <a:pt x="728" y="19262"/>
                    <a:pt x="735" y="19171"/>
                  </a:cubicBezTo>
                  <a:cubicBezTo>
                    <a:pt x="758" y="19062"/>
                    <a:pt x="769" y="18950"/>
                    <a:pt x="779" y="18838"/>
                  </a:cubicBezTo>
                  <a:cubicBezTo>
                    <a:pt x="785" y="18730"/>
                    <a:pt x="792" y="18625"/>
                    <a:pt x="802" y="18521"/>
                  </a:cubicBezTo>
                  <a:cubicBezTo>
                    <a:pt x="836" y="18233"/>
                    <a:pt x="866" y="17941"/>
                    <a:pt x="907" y="17653"/>
                  </a:cubicBezTo>
                  <a:cubicBezTo>
                    <a:pt x="948" y="17444"/>
                    <a:pt x="988" y="17230"/>
                    <a:pt x="1036" y="17020"/>
                  </a:cubicBezTo>
                  <a:cubicBezTo>
                    <a:pt x="1148" y="16563"/>
                    <a:pt x="1263" y="16100"/>
                    <a:pt x="1422" y="15653"/>
                  </a:cubicBezTo>
                  <a:cubicBezTo>
                    <a:pt x="1527" y="15375"/>
                    <a:pt x="1635" y="15100"/>
                    <a:pt x="1744" y="14826"/>
                  </a:cubicBezTo>
                  <a:cubicBezTo>
                    <a:pt x="1842" y="14579"/>
                    <a:pt x="1947" y="14328"/>
                    <a:pt x="2052" y="14084"/>
                  </a:cubicBezTo>
                  <a:cubicBezTo>
                    <a:pt x="2099" y="13970"/>
                    <a:pt x="2143" y="13851"/>
                    <a:pt x="2194" y="13736"/>
                  </a:cubicBezTo>
                  <a:cubicBezTo>
                    <a:pt x="2326" y="13438"/>
                    <a:pt x="2471" y="13150"/>
                    <a:pt x="2601" y="12849"/>
                  </a:cubicBezTo>
                  <a:cubicBezTo>
                    <a:pt x="2726" y="12568"/>
                    <a:pt x="2857" y="12293"/>
                    <a:pt x="2996" y="12022"/>
                  </a:cubicBezTo>
                  <a:cubicBezTo>
                    <a:pt x="3010" y="11996"/>
                    <a:pt x="3020" y="11968"/>
                    <a:pt x="3037" y="11941"/>
                  </a:cubicBezTo>
                  <a:cubicBezTo>
                    <a:pt x="3274" y="11518"/>
                    <a:pt x="3535" y="11105"/>
                    <a:pt x="3782" y="10685"/>
                  </a:cubicBezTo>
                  <a:cubicBezTo>
                    <a:pt x="4033" y="10265"/>
                    <a:pt x="4273" y="9842"/>
                    <a:pt x="4554" y="9442"/>
                  </a:cubicBezTo>
                  <a:cubicBezTo>
                    <a:pt x="4757" y="9181"/>
                    <a:pt x="4964" y="8924"/>
                    <a:pt x="5157" y="8660"/>
                  </a:cubicBezTo>
                  <a:cubicBezTo>
                    <a:pt x="5367" y="8375"/>
                    <a:pt x="5556" y="8081"/>
                    <a:pt x="5756" y="7790"/>
                  </a:cubicBezTo>
                  <a:cubicBezTo>
                    <a:pt x="5776" y="7766"/>
                    <a:pt x="5797" y="7745"/>
                    <a:pt x="5814" y="7722"/>
                  </a:cubicBezTo>
                  <a:cubicBezTo>
                    <a:pt x="5929" y="7570"/>
                    <a:pt x="6047" y="7424"/>
                    <a:pt x="6176" y="7278"/>
                  </a:cubicBezTo>
                  <a:cubicBezTo>
                    <a:pt x="6336" y="7103"/>
                    <a:pt x="6491" y="6926"/>
                    <a:pt x="6647" y="6750"/>
                  </a:cubicBezTo>
                  <a:cubicBezTo>
                    <a:pt x="6826" y="6567"/>
                    <a:pt x="7009" y="6391"/>
                    <a:pt x="7185" y="6205"/>
                  </a:cubicBezTo>
                  <a:cubicBezTo>
                    <a:pt x="7368" y="6015"/>
                    <a:pt x="7551" y="5829"/>
                    <a:pt x="7750" y="5660"/>
                  </a:cubicBezTo>
                  <a:cubicBezTo>
                    <a:pt x="7924" y="5521"/>
                    <a:pt x="8103" y="5385"/>
                    <a:pt x="8269" y="5240"/>
                  </a:cubicBezTo>
                  <a:cubicBezTo>
                    <a:pt x="8428" y="5101"/>
                    <a:pt x="8587" y="4962"/>
                    <a:pt x="8746" y="4827"/>
                  </a:cubicBezTo>
                  <a:cubicBezTo>
                    <a:pt x="8757" y="4817"/>
                    <a:pt x="8766" y="4807"/>
                    <a:pt x="8780" y="4796"/>
                  </a:cubicBezTo>
                  <a:cubicBezTo>
                    <a:pt x="9082" y="4563"/>
                    <a:pt x="9407" y="4360"/>
                    <a:pt x="9721" y="4143"/>
                  </a:cubicBezTo>
                  <a:cubicBezTo>
                    <a:pt x="10019" y="3940"/>
                    <a:pt x="10318" y="3733"/>
                    <a:pt x="10622" y="3533"/>
                  </a:cubicBezTo>
                  <a:cubicBezTo>
                    <a:pt x="10744" y="3455"/>
                    <a:pt x="10873" y="3381"/>
                    <a:pt x="11004" y="3310"/>
                  </a:cubicBezTo>
                  <a:cubicBezTo>
                    <a:pt x="11151" y="3232"/>
                    <a:pt x="11303" y="3161"/>
                    <a:pt x="11448" y="3083"/>
                  </a:cubicBezTo>
                  <a:cubicBezTo>
                    <a:pt x="11712" y="2951"/>
                    <a:pt x="11963" y="2805"/>
                    <a:pt x="12227" y="2680"/>
                  </a:cubicBezTo>
                  <a:cubicBezTo>
                    <a:pt x="12370" y="2619"/>
                    <a:pt x="12515" y="2561"/>
                    <a:pt x="12657" y="2508"/>
                  </a:cubicBezTo>
                  <a:cubicBezTo>
                    <a:pt x="12809" y="2447"/>
                    <a:pt x="12959" y="2382"/>
                    <a:pt x="13108" y="2321"/>
                  </a:cubicBezTo>
                  <a:cubicBezTo>
                    <a:pt x="13406" y="2203"/>
                    <a:pt x="13706" y="2101"/>
                    <a:pt x="14008" y="1993"/>
                  </a:cubicBezTo>
                  <a:cubicBezTo>
                    <a:pt x="14153" y="1942"/>
                    <a:pt x="14296" y="1884"/>
                    <a:pt x="14438" y="1823"/>
                  </a:cubicBezTo>
                  <a:cubicBezTo>
                    <a:pt x="14574" y="1763"/>
                    <a:pt x="14709" y="1695"/>
                    <a:pt x="14851" y="1641"/>
                  </a:cubicBezTo>
                  <a:cubicBezTo>
                    <a:pt x="15142" y="1533"/>
                    <a:pt x="15437" y="1437"/>
                    <a:pt x="15732" y="1342"/>
                  </a:cubicBezTo>
                  <a:cubicBezTo>
                    <a:pt x="16114" y="1231"/>
                    <a:pt x="16497" y="1133"/>
                    <a:pt x="16883" y="1051"/>
                  </a:cubicBezTo>
                  <a:cubicBezTo>
                    <a:pt x="17076" y="1014"/>
                    <a:pt x="17269" y="977"/>
                    <a:pt x="17462" y="933"/>
                  </a:cubicBezTo>
                  <a:cubicBezTo>
                    <a:pt x="17655" y="889"/>
                    <a:pt x="17848" y="842"/>
                    <a:pt x="18041" y="797"/>
                  </a:cubicBezTo>
                  <a:cubicBezTo>
                    <a:pt x="18183" y="774"/>
                    <a:pt x="18322" y="761"/>
                    <a:pt x="18465" y="747"/>
                  </a:cubicBezTo>
                  <a:cubicBezTo>
                    <a:pt x="18501" y="743"/>
                    <a:pt x="18535" y="736"/>
                    <a:pt x="18573" y="733"/>
                  </a:cubicBezTo>
                  <a:cubicBezTo>
                    <a:pt x="18640" y="730"/>
                    <a:pt x="18712" y="726"/>
                    <a:pt x="18779" y="720"/>
                  </a:cubicBezTo>
                  <a:cubicBezTo>
                    <a:pt x="18901" y="713"/>
                    <a:pt x="19020" y="706"/>
                    <a:pt x="19142" y="700"/>
                  </a:cubicBezTo>
                  <a:lnTo>
                    <a:pt x="19142" y="700"/>
                  </a:lnTo>
                  <a:cubicBezTo>
                    <a:pt x="19137" y="701"/>
                    <a:pt x="19133" y="701"/>
                    <a:pt x="19128" y="702"/>
                  </a:cubicBezTo>
                  <a:lnTo>
                    <a:pt x="19128" y="702"/>
                  </a:lnTo>
                  <a:cubicBezTo>
                    <a:pt x="19318" y="695"/>
                    <a:pt x="19510" y="692"/>
                    <a:pt x="19701" y="692"/>
                  </a:cubicBezTo>
                  <a:close/>
                  <a:moveTo>
                    <a:pt x="30244" y="41661"/>
                  </a:moveTo>
                  <a:cubicBezTo>
                    <a:pt x="30350" y="41766"/>
                    <a:pt x="30455" y="41868"/>
                    <a:pt x="30559" y="41972"/>
                  </a:cubicBezTo>
                  <a:cubicBezTo>
                    <a:pt x="30739" y="42152"/>
                    <a:pt x="30925" y="42324"/>
                    <a:pt x="31108" y="42501"/>
                  </a:cubicBezTo>
                  <a:cubicBezTo>
                    <a:pt x="31331" y="42710"/>
                    <a:pt x="31552" y="42921"/>
                    <a:pt x="31765" y="43134"/>
                  </a:cubicBezTo>
                  <a:cubicBezTo>
                    <a:pt x="31921" y="43296"/>
                    <a:pt x="32066" y="43466"/>
                    <a:pt x="32208" y="43642"/>
                  </a:cubicBezTo>
                  <a:cubicBezTo>
                    <a:pt x="32283" y="43743"/>
                    <a:pt x="32351" y="43848"/>
                    <a:pt x="32415" y="43957"/>
                  </a:cubicBezTo>
                  <a:cubicBezTo>
                    <a:pt x="32438" y="44001"/>
                    <a:pt x="32463" y="44045"/>
                    <a:pt x="32483" y="44092"/>
                  </a:cubicBezTo>
                  <a:cubicBezTo>
                    <a:pt x="32493" y="44123"/>
                    <a:pt x="32503" y="44150"/>
                    <a:pt x="32510" y="44177"/>
                  </a:cubicBezTo>
                  <a:cubicBezTo>
                    <a:pt x="32516" y="44214"/>
                    <a:pt x="32524" y="44248"/>
                    <a:pt x="32530" y="44282"/>
                  </a:cubicBezTo>
                  <a:cubicBezTo>
                    <a:pt x="32533" y="44323"/>
                    <a:pt x="32533" y="44360"/>
                    <a:pt x="32533" y="44397"/>
                  </a:cubicBezTo>
                  <a:cubicBezTo>
                    <a:pt x="32533" y="44424"/>
                    <a:pt x="32530" y="44448"/>
                    <a:pt x="32527" y="44471"/>
                  </a:cubicBezTo>
                  <a:cubicBezTo>
                    <a:pt x="32527" y="44485"/>
                    <a:pt x="32524" y="44498"/>
                    <a:pt x="32520" y="44509"/>
                  </a:cubicBezTo>
                  <a:cubicBezTo>
                    <a:pt x="32513" y="44532"/>
                    <a:pt x="32507" y="44553"/>
                    <a:pt x="32499" y="44573"/>
                  </a:cubicBezTo>
                  <a:cubicBezTo>
                    <a:pt x="32486" y="44597"/>
                    <a:pt x="32476" y="44620"/>
                    <a:pt x="32459" y="44644"/>
                  </a:cubicBezTo>
                  <a:cubicBezTo>
                    <a:pt x="32442" y="44675"/>
                    <a:pt x="32422" y="44705"/>
                    <a:pt x="32402" y="44732"/>
                  </a:cubicBezTo>
                  <a:cubicBezTo>
                    <a:pt x="32381" y="44756"/>
                    <a:pt x="32364" y="44779"/>
                    <a:pt x="32344" y="44800"/>
                  </a:cubicBezTo>
                  <a:cubicBezTo>
                    <a:pt x="32330" y="44814"/>
                    <a:pt x="32316" y="44823"/>
                    <a:pt x="32303" y="44834"/>
                  </a:cubicBezTo>
                  <a:cubicBezTo>
                    <a:pt x="32290" y="44844"/>
                    <a:pt x="32280" y="44851"/>
                    <a:pt x="32266" y="44857"/>
                  </a:cubicBezTo>
                  <a:cubicBezTo>
                    <a:pt x="32232" y="44878"/>
                    <a:pt x="32199" y="44895"/>
                    <a:pt x="32161" y="44912"/>
                  </a:cubicBezTo>
                  <a:cubicBezTo>
                    <a:pt x="32127" y="44925"/>
                    <a:pt x="32093" y="44935"/>
                    <a:pt x="32056" y="44945"/>
                  </a:cubicBezTo>
                  <a:cubicBezTo>
                    <a:pt x="32029" y="44952"/>
                    <a:pt x="31999" y="44956"/>
                    <a:pt x="31971" y="44962"/>
                  </a:cubicBezTo>
                  <a:cubicBezTo>
                    <a:pt x="31921" y="44965"/>
                    <a:pt x="31874" y="44970"/>
                    <a:pt x="31822" y="44970"/>
                  </a:cubicBezTo>
                  <a:cubicBezTo>
                    <a:pt x="31758" y="44965"/>
                    <a:pt x="31697" y="44962"/>
                    <a:pt x="31633" y="44956"/>
                  </a:cubicBezTo>
                  <a:cubicBezTo>
                    <a:pt x="31558" y="44939"/>
                    <a:pt x="31483" y="44922"/>
                    <a:pt x="31413" y="44905"/>
                  </a:cubicBezTo>
                  <a:cubicBezTo>
                    <a:pt x="31355" y="44888"/>
                    <a:pt x="31297" y="44868"/>
                    <a:pt x="31244" y="44848"/>
                  </a:cubicBezTo>
                  <a:cubicBezTo>
                    <a:pt x="31169" y="44817"/>
                    <a:pt x="31094" y="44779"/>
                    <a:pt x="31023" y="44742"/>
                  </a:cubicBezTo>
                  <a:cubicBezTo>
                    <a:pt x="30966" y="44705"/>
                    <a:pt x="30908" y="44665"/>
                    <a:pt x="30854" y="44624"/>
                  </a:cubicBezTo>
                  <a:cubicBezTo>
                    <a:pt x="30841" y="44614"/>
                    <a:pt x="30824" y="44607"/>
                    <a:pt x="30810" y="44597"/>
                  </a:cubicBezTo>
                  <a:cubicBezTo>
                    <a:pt x="30691" y="44498"/>
                    <a:pt x="30573" y="44397"/>
                    <a:pt x="30464" y="44289"/>
                  </a:cubicBezTo>
                  <a:cubicBezTo>
                    <a:pt x="30366" y="44190"/>
                    <a:pt x="30278" y="44082"/>
                    <a:pt x="30191" y="43977"/>
                  </a:cubicBezTo>
                  <a:cubicBezTo>
                    <a:pt x="30191" y="43899"/>
                    <a:pt x="30191" y="43821"/>
                    <a:pt x="30194" y="43746"/>
                  </a:cubicBezTo>
                  <a:cubicBezTo>
                    <a:pt x="30204" y="43493"/>
                    <a:pt x="30204" y="43243"/>
                    <a:pt x="30211" y="42988"/>
                  </a:cubicBezTo>
                  <a:cubicBezTo>
                    <a:pt x="30224" y="42545"/>
                    <a:pt x="30231" y="42105"/>
                    <a:pt x="30244" y="41661"/>
                  </a:cubicBezTo>
                  <a:close/>
                  <a:moveTo>
                    <a:pt x="9728" y="42037"/>
                  </a:moveTo>
                  <a:lnTo>
                    <a:pt x="9728" y="42037"/>
                  </a:lnTo>
                  <a:cubicBezTo>
                    <a:pt x="9735" y="42419"/>
                    <a:pt x="9724" y="42802"/>
                    <a:pt x="9732" y="43185"/>
                  </a:cubicBezTo>
                  <a:cubicBezTo>
                    <a:pt x="9738" y="43645"/>
                    <a:pt x="9735" y="44106"/>
                    <a:pt x="9715" y="44566"/>
                  </a:cubicBezTo>
                  <a:cubicBezTo>
                    <a:pt x="9708" y="44681"/>
                    <a:pt x="9698" y="44796"/>
                    <a:pt x="9698" y="44915"/>
                  </a:cubicBezTo>
                  <a:cubicBezTo>
                    <a:pt x="9607" y="44973"/>
                    <a:pt x="9511" y="45026"/>
                    <a:pt x="9416" y="45078"/>
                  </a:cubicBezTo>
                  <a:cubicBezTo>
                    <a:pt x="9332" y="45122"/>
                    <a:pt x="9247" y="45162"/>
                    <a:pt x="9160" y="45200"/>
                  </a:cubicBezTo>
                  <a:cubicBezTo>
                    <a:pt x="9085" y="45226"/>
                    <a:pt x="9007" y="45250"/>
                    <a:pt x="8929" y="45270"/>
                  </a:cubicBezTo>
                  <a:cubicBezTo>
                    <a:pt x="8899" y="45281"/>
                    <a:pt x="8865" y="45284"/>
                    <a:pt x="8830" y="45291"/>
                  </a:cubicBezTo>
                  <a:cubicBezTo>
                    <a:pt x="8749" y="45308"/>
                    <a:pt x="8668" y="45325"/>
                    <a:pt x="8587" y="45335"/>
                  </a:cubicBezTo>
                  <a:cubicBezTo>
                    <a:pt x="8513" y="45342"/>
                    <a:pt x="8441" y="45345"/>
                    <a:pt x="8371" y="45345"/>
                  </a:cubicBezTo>
                  <a:cubicBezTo>
                    <a:pt x="8333" y="45342"/>
                    <a:pt x="8296" y="45338"/>
                    <a:pt x="8258" y="45335"/>
                  </a:cubicBezTo>
                  <a:cubicBezTo>
                    <a:pt x="8191" y="45321"/>
                    <a:pt x="8123" y="45304"/>
                    <a:pt x="8052" y="45287"/>
                  </a:cubicBezTo>
                  <a:cubicBezTo>
                    <a:pt x="8022" y="45278"/>
                    <a:pt x="7991" y="45267"/>
                    <a:pt x="7964" y="45254"/>
                  </a:cubicBezTo>
                  <a:cubicBezTo>
                    <a:pt x="7910" y="45226"/>
                    <a:pt x="7859" y="45200"/>
                    <a:pt x="7805" y="45169"/>
                  </a:cubicBezTo>
                  <a:cubicBezTo>
                    <a:pt x="7758" y="45135"/>
                    <a:pt x="7710" y="45101"/>
                    <a:pt x="7663" y="45067"/>
                  </a:cubicBezTo>
                  <a:cubicBezTo>
                    <a:pt x="7629" y="45037"/>
                    <a:pt x="7591" y="45003"/>
                    <a:pt x="7558" y="44970"/>
                  </a:cubicBezTo>
                  <a:cubicBezTo>
                    <a:pt x="7524" y="44929"/>
                    <a:pt x="7490" y="44892"/>
                    <a:pt x="7456" y="44848"/>
                  </a:cubicBezTo>
                  <a:cubicBezTo>
                    <a:pt x="7442" y="44823"/>
                    <a:pt x="7429" y="44800"/>
                    <a:pt x="7416" y="44776"/>
                  </a:cubicBezTo>
                  <a:cubicBezTo>
                    <a:pt x="7408" y="44762"/>
                    <a:pt x="7402" y="44746"/>
                    <a:pt x="7395" y="44729"/>
                  </a:cubicBezTo>
                  <a:cubicBezTo>
                    <a:pt x="7392" y="44722"/>
                    <a:pt x="7388" y="44712"/>
                    <a:pt x="7385" y="44701"/>
                  </a:cubicBezTo>
                  <a:cubicBezTo>
                    <a:pt x="7381" y="44678"/>
                    <a:pt x="7378" y="44657"/>
                    <a:pt x="7375" y="44634"/>
                  </a:cubicBezTo>
                  <a:cubicBezTo>
                    <a:pt x="7372" y="44620"/>
                    <a:pt x="7372" y="44610"/>
                    <a:pt x="7372" y="44597"/>
                  </a:cubicBezTo>
                  <a:cubicBezTo>
                    <a:pt x="7378" y="44495"/>
                    <a:pt x="7392" y="44393"/>
                    <a:pt x="7405" y="44292"/>
                  </a:cubicBezTo>
                  <a:cubicBezTo>
                    <a:pt x="7408" y="44275"/>
                    <a:pt x="7412" y="44258"/>
                    <a:pt x="7416" y="44241"/>
                  </a:cubicBezTo>
                  <a:cubicBezTo>
                    <a:pt x="7419" y="44224"/>
                    <a:pt x="7425" y="44204"/>
                    <a:pt x="7429" y="44187"/>
                  </a:cubicBezTo>
                  <a:cubicBezTo>
                    <a:pt x="7446" y="44133"/>
                    <a:pt x="7469" y="44082"/>
                    <a:pt x="7490" y="44031"/>
                  </a:cubicBezTo>
                  <a:cubicBezTo>
                    <a:pt x="7503" y="44001"/>
                    <a:pt x="7520" y="43970"/>
                    <a:pt x="7538" y="43943"/>
                  </a:cubicBezTo>
                  <a:cubicBezTo>
                    <a:pt x="7551" y="43920"/>
                    <a:pt x="7568" y="43896"/>
                    <a:pt x="7585" y="43872"/>
                  </a:cubicBezTo>
                  <a:cubicBezTo>
                    <a:pt x="7595" y="43862"/>
                    <a:pt x="7602" y="43855"/>
                    <a:pt x="7611" y="43845"/>
                  </a:cubicBezTo>
                  <a:cubicBezTo>
                    <a:pt x="7625" y="43832"/>
                    <a:pt x="7639" y="43815"/>
                    <a:pt x="7652" y="43801"/>
                  </a:cubicBezTo>
                  <a:cubicBezTo>
                    <a:pt x="7825" y="43649"/>
                    <a:pt x="8022" y="43523"/>
                    <a:pt x="8201" y="43381"/>
                  </a:cubicBezTo>
                  <a:cubicBezTo>
                    <a:pt x="8306" y="43296"/>
                    <a:pt x="8411" y="43212"/>
                    <a:pt x="8513" y="43124"/>
                  </a:cubicBezTo>
                  <a:cubicBezTo>
                    <a:pt x="8614" y="43035"/>
                    <a:pt x="8713" y="42944"/>
                    <a:pt x="8810" y="42860"/>
                  </a:cubicBezTo>
                  <a:cubicBezTo>
                    <a:pt x="8810" y="42857"/>
                    <a:pt x="8814" y="42857"/>
                    <a:pt x="8814" y="42853"/>
                  </a:cubicBezTo>
                  <a:cubicBezTo>
                    <a:pt x="8912" y="42771"/>
                    <a:pt x="9010" y="42694"/>
                    <a:pt x="9108" y="42609"/>
                  </a:cubicBezTo>
                  <a:cubicBezTo>
                    <a:pt x="9213" y="42521"/>
                    <a:pt x="9312" y="42430"/>
                    <a:pt x="9410" y="42338"/>
                  </a:cubicBezTo>
                  <a:cubicBezTo>
                    <a:pt x="9518" y="42237"/>
                    <a:pt x="9623" y="42138"/>
                    <a:pt x="9728" y="42037"/>
                  </a:cubicBezTo>
                  <a:close/>
                  <a:moveTo>
                    <a:pt x="29540" y="50438"/>
                  </a:moveTo>
                  <a:cubicBezTo>
                    <a:pt x="29540" y="50438"/>
                    <a:pt x="29540" y="50438"/>
                    <a:pt x="29540" y="50438"/>
                  </a:cubicBezTo>
                  <a:lnTo>
                    <a:pt x="29540" y="50438"/>
                  </a:lnTo>
                  <a:cubicBezTo>
                    <a:pt x="29540" y="50438"/>
                    <a:pt x="29540" y="50438"/>
                    <a:pt x="29540" y="50438"/>
                  </a:cubicBezTo>
                  <a:close/>
                  <a:moveTo>
                    <a:pt x="10608" y="50733"/>
                  </a:moveTo>
                  <a:cubicBezTo>
                    <a:pt x="10609" y="50738"/>
                    <a:pt x="10610" y="50742"/>
                    <a:pt x="10612" y="50746"/>
                  </a:cubicBezTo>
                  <a:cubicBezTo>
                    <a:pt x="10612" y="50742"/>
                    <a:pt x="10610" y="50737"/>
                    <a:pt x="10608" y="50733"/>
                  </a:cubicBezTo>
                  <a:close/>
                  <a:moveTo>
                    <a:pt x="10850" y="51440"/>
                  </a:moveTo>
                  <a:cubicBezTo>
                    <a:pt x="10851" y="51442"/>
                    <a:pt x="10852" y="51444"/>
                    <a:pt x="10852" y="51446"/>
                  </a:cubicBezTo>
                  <a:cubicBezTo>
                    <a:pt x="10852" y="51444"/>
                    <a:pt x="10851" y="51442"/>
                    <a:pt x="10850" y="51440"/>
                  </a:cubicBezTo>
                  <a:close/>
                  <a:moveTo>
                    <a:pt x="28000" y="53340"/>
                  </a:moveTo>
                  <a:lnTo>
                    <a:pt x="28000" y="53340"/>
                  </a:lnTo>
                  <a:cubicBezTo>
                    <a:pt x="27999" y="53342"/>
                    <a:pt x="27997" y="53344"/>
                    <a:pt x="27995" y="53346"/>
                  </a:cubicBezTo>
                  <a:lnTo>
                    <a:pt x="27995" y="53346"/>
                  </a:lnTo>
                  <a:cubicBezTo>
                    <a:pt x="27997" y="53343"/>
                    <a:pt x="27998" y="53341"/>
                    <a:pt x="28000" y="53340"/>
                  </a:cubicBezTo>
                  <a:close/>
                  <a:moveTo>
                    <a:pt x="15329" y="55628"/>
                  </a:moveTo>
                  <a:cubicBezTo>
                    <a:pt x="15331" y="55629"/>
                    <a:pt x="15333" y="55630"/>
                    <a:pt x="15335" y="55631"/>
                  </a:cubicBezTo>
                  <a:lnTo>
                    <a:pt x="15335" y="55631"/>
                  </a:lnTo>
                  <a:cubicBezTo>
                    <a:pt x="15334" y="55630"/>
                    <a:pt x="15331" y="55628"/>
                    <a:pt x="15329" y="55628"/>
                  </a:cubicBezTo>
                  <a:close/>
                  <a:moveTo>
                    <a:pt x="15896" y="55829"/>
                  </a:moveTo>
                  <a:lnTo>
                    <a:pt x="15896" y="55829"/>
                  </a:lnTo>
                  <a:cubicBezTo>
                    <a:pt x="15900" y="55830"/>
                    <a:pt x="15904" y="55831"/>
                    <a:pt x="15909" y="55833"/>
                  </a:cubicBezTo>
                  <a:lnTo>
                    <a:pt x="15909" y="55833"/>
                  </a:lnTo>
                  <a:cubicBezTo>
                    <a:pt x="15904" y="55831"/>
                    <a:pt x="15900" y="55830"/>
                    <a:pt x="15896" y="55829"/>
                  </a:cubicBezTo>
                  <a:close/>
                  <a:moveTo>
                    <a:pt x="23882" y="56035"/>
                  </a:moveTo>
                  <a:cubicBezTo>
                    <a:pt x="23881" y="56035"/>
                    <a:pt x="23880" y="56035"/>
                    <a:pt x="23878" y="56036"/>
                  </a:cubicBezTo>
                  <a:lnTo>
                    <a:pt x="23878" y="56036"/>
                  </a:lnTo>
                  <a:cubicBezTo>
                    <a:pt x="23880" y="56035"/>
                    <a:pt x="23881" y="56035"/>
                    <a:pt x="23882" y="56035"/>
                  </a:cubicBezTo>
                  <a:close/>
                  <a:moveTo>
                    <a:pt x="18099" y="56336"/>
                  </a:moveTo>
                  <a:cubicBezTo>
                    <a:pt x="18099" y="56336"/>
                    <a:pt x="18100" y="56336"/>
                    <a:pt x="18100" y="56336"/>
                  </a:cubicBezTo>
                  <a:lnTo>
                    <a:pt x="18100" y="56336"/>
                  </a:lnTo>
                  <a:cubicBezTo>
                    <a:pt x="18109" y="56337"/>
                    <a:pt x="18117" y="56338"/>
                    <a:pt x="18125" y="56339"/>
                  </a:cubicBezTo>
                  <a:lnTo>
                    <a:pt x="18125" y="56339"/>
                  </a:lnTo>
                  <a:cubicBezTo>
                    <a:pt x="18116" y="56337"/>
                    <a:pt x="18107" y="56336"/>
                    <a:pt x="18099" y="56336"/>
                  </a:cubicBezTo>
                  <a:close/>
                  <a:moveTo>
                    <a:pt x="22552" y="56337"/>
                  </a:moveTo>
                  <a:cubicBezTo>
                    <a:pt x="22548" y="56338"/>
                    <a:pt x="22543" y="56338"/>
                    <a:pt x="22538" y="56340"/>
                  </a:cubicBezTo>
                  <a:cubicBezTo>
                    <a:pt x="22542" y="56339"/>
                    <a:pt x="22547" y="56338"/>
                    <a:pt x="22552" y="56337"/>
                  </a:cubicBezTo>
                  <a:close/>
                  <a:moveTo>
                    <a:pt x="18138" y="56341"/>
                  </a:moveTo>
                  <a:cubicBezTo>
                    <a:pt x="18141" y="56342"/>
                    <a:pt x="18143" y="56342"/>
                    <a:pt x="18146" y="56343"/>
                  </a:cubicBezTo>
                  <a:cubicBezTo>
                    <a:pt x="18144" y="56343"/>
                    <a:pt x="18141" y="56343"/>
                    <a:pt x="18138" y="56341"/>
                  </a:cubicBezTo>
                  <a:close/>
                  <a:moveTo>
                    <a:pt x="22407" y="56358"/>
                  </a:moveTo>
                  <a:cubicBezTo>
                    <a:pt x="22404" y="56359"/>
                    <a:pt x="22401" y="56359"/>
                    <a:pt x="22399" y="56360"/>
                  </a:cubicBezTo>
                  <a:cubicBezTo>
                    <a:pt x="22402" y="56359"/>
                    <a:pt x="22404" y="56359"/>
                    <a:pt x="22407" y="56358"/>
                  </a:cubicBezTo>
                  <a:close/>
                  <a:moveTo>
                    <a:pt x="18844" y="26648"/>
                  </a:moveTo>
                  <a:cubicBezTo>
                    <a:pt x="19270" y="26648"/>
                    <a:pt x="19697" y="26661"/>
                    <a:pt x="20123" y="26680"/>
                  </a:cubicBezTo>
                  <a:cubicBezTo>
                    <a:pt x="20296" y="26688"/>
                    <a:pt x="20472" y="26691"/>
                    <a:pt x="20645" y="26694"/>
                  </a:cubicBezTo>
                  <a:cubicBezTo>
                    <a:pt x="20831" y="26698"/>
                    <a:pt x="21017" y="26701"/>
                    <a:pt x="21203" y="26708"/>
                  </a:cubicBezTo>
                  <a:cubicBezTo>
                    <a:pt x="21559" y="26725"/>
                    <a:pt x="21915" y="26731"/>
                    <a:pt x="22274" y="26748"/>
                  </a:cubicBezTo>
                  <a:lnTo>
                    <a:pt x="22274" y="26748"/>
                  </a:lnTo>
                  <a:cubicBezTo>
                    <a:pt x="22271" y="26747"/>
                    <a:pt x="22267" y="26747"/>
                    <a:pt x="22264" y="26746"/>
                  </a:cubicBezTo>
                  <a:lnTo>
                    <a:pt x="22264" y="26746"/>
                  </a:lnTo>
                  <a:cubicBezTo>
                    <a:pt x="22561" y="26766"/>
                    <a:pt x="22859" y="26776"/>
                    <a:pt x="23158" y="26786"/>
                  </a:cubicBezTo>
                  <a:cubicBezTo>
                    <a:pt x="23296" y="26793"/>
                    <a:pt x="23432" y="26806"/>
                    <a:pt x="23571" y="26827"/>
                  </a:cubicBezTo>
                  <a:cubicBezTo>
                    <a:pt x="23716" y="26847"/>
                    <a:pt x="23861" y="26871"/>
                    <a:pt x="24007" y="26888"/>
                  </a:cubicBezTo>
                  <a:cubicBezTo>
                    <a:pt x="24312" y="26921"/>
                    <a:pt x="24613" y="26932"/>
                    <a:pt x="24921" y="26945"/>
                  </a:cubicBezTo>
                  <a:cubicBezTo>
                    <a:pt x="25098" y="26962"/>
                    <a:pt x="25277" y="26989"/>
                    <a:pt x="25453" y="27013"/>
                  </a:cubicBezTo>
                  <a:cubicBezTo>
                    <a:pt x="25619" y="27033"/>
                    <a:pt x="25788" y="27033"/>
                    <a:pt x="25954" y="27036"/>
                  </a:cubicBezTo>
                  <a:cubicBezTo>
                    <a:pt x="26137" y="27046"/>
                    <a:pt x="26317" y="27074"/>
                    <a:pt x="26496" y="27101"/>
                  </a:cubicBezTo>
                  <a:cubicBezTo>
                    <a:pt x="26499" y="27101"/>
                    <a:pt x="26503" y="27104"/>
                    <a:pt x="26503" y="27104"/>
                  </a:cubicBezTo>
                  <a:lnTo>
                    <a:pt x="26503" y="27107"/>
                  </a:lnTo>
                  <a:cubicBezTo>
                    <a:pt x="26503" y="27246"/>
                    <a:pt x="26506" y="27385"/>
                    <a:pt x="26510" y="27524"/>
                  </a:cubicBezTo>
                  <a:cubicBezTo>
                    <a:pt x="26520" y="27818"/>
                    <a:pt x="26551" y="28113"/>
                    <a:pt x="26567" y="28407"/>
                  </a:cubicBezTo>
                  <a:cubicBezTo>
                    <a:pt x="26584" y="28709"/>
                    <a:pt x="26581" y="29010"/>
                    <a:pt x="26604" y="29312"/>
                  </a:cubicBezTo>
                  <a:cubicBezTo>
                    <a:pt x="26625" y="29559"/>
                    <a:pt x="26659" y="29806"/>
                    <a:pt x="26682" y="30053"/>
                  </a:cubicBezTo>
                  <a:cubicBezTo>
                    <a:pt x="26685" y="30101"/>
                    <a:pt x="26693" y="30151"/>
                    <a:pt x="26696" y="30199"/>
                  </a:cubicBezTo>
                  <a:cubicBezTo>
                    <a:pt x="26723" y="30537"/>
                    <a:pt x="26737" y="30880"/>
                    <a:pt x="26764" y="31218"/>
                  </a:cubicBezTo>
                  <a:cubicBezTo>
                    <a:pt x="26764" y="31225"/>
                    <a:pt x="26767" y="31228"/>
                    <a:pt x="26767" y="31235"/>
                  </a:cubicBezTo>
                  <a:cubicBezTo>
                    <a:pt x="26777" y="31292"/>
                    <a:pt x="26781" y="31350"/>
                    <a:pt x="26784" y="31408"/>
                  </a:cubicBezTo>
                  <a:cubicBezTo>
                    <a:pt x="26784" y="31418"/>
                    <a:pt x="26784" y="31431"/>
                    <a:pt x="26787" y="31442"/>
                  </a:cubicBezTo>
                  <a:cubicBezTo>
                    <a:pt x="26794" y="31530"/>
                    <a:pt x="26801" y="31617"/>
                    <a:pt x="26804" y="31706"/>
                  </a:cubicBezTo>
                  <a:lnTo>
                    <a:pt x="26804" y="31709"/>
                  </a:lnTo>
                  <a:cubicBezTo>
                    <a:pt x="26804" y="31713"/>
                    <a:pt x="26807" y="31719"/>
                    <a:pt x="26807" y="31726"/>
                  </a:cubicBezTo>
                  <a:cubicBezTo>
                    <a:pt x="26824" y="31947"/>
                    <a:pt x="26845" y="32163"/>
                    <a:pt x="26859" y="32383"/>
                  </a:cubicBezTo>
                  <a:cubicBezTo>
                    <a:pt x="26909" y="33131"/>
                    <a:pt x="26937" y="33890"/>
                    <a:pt x="27082" y="34632"/>
                  </a:cubicBezTo>
                  <a:cubicBezTo>
                    <a:pt x="27153" y="35018"/>
                    <a:pt x="27228" y="35404"/>
                    <a:pt x="27306" y="35786"/>
                  </a:cubicBezTo>
                  <a:cubicBezTo>
                    <a:pt x="27380" y="36142"/>
                    <a:pt x="27465" y="36490"/>
                    <a:pt x="27546" y="36843"/>
                  </a:cubicBezTo>
                  <a:cubicBezTo>
                    <a:pt x="27623" y="37198"/>
                    <a:pt x="27718" y="37550"/>
                    <a:pt x="27800" y="37906"/>
                  </a:cubicBezTo>
                  <a:cubicBezTo>
                    <a:pt x="27884" y="38272"/>
                    <a:pt x="27976" y="38634"/>
                    <a:pt x="28078" y="38992"/>
                  </a:cubicBezTo>
                  <a:cubicBezTo>
                    <a:pt x="28176" y="39358"/>
                    <a:pt x="28264" y="39721"/>
                    <a:pt x="28375" y="40083"/>
                  </a:cubicBezTo>
                  <a:cubicBezTo>
                    <a:pt x="28426" y="40256"/>
                    <a:pt x="28494" y="40428"/>
                    <a:pt x="28548" y="40601"/>
                  </a:cubicBezTo>
                  <a:cubicBezTo>
                    <a:pt x="28603" y="40774"/>
                    <a:pt x="28653" y="40947"/>
                    <a:pt x="28704" y="41119"/>
                  </a:cubicBezTo>
                  <a:cubicBezTo>
                    <a:pt x="28748" y="41278"/>
                    <a:pt x="28792" y="41438"/>
                    <a:pt x="28836" y="41597"/>
                  </a:cubicBezTo>
                  <a:lnTo>
                    <a:pt x="28836" y="41590"/>
                  </a:lnTo>
                  <a:cubicBezTo>
                    <a:pt x="28920" y="41894"/>
                    <a:pt x="28992" y="42202"/>
                    <a:pt x="29059" y="42514"/>
                  </a:cubicBezTo>
                  <a:cubicBezTo>
                    <a:pt x="29123" y="42819"/>
                    <a:pt x="29208" y="43121"/>
                    <a:pt x="29273" y="43425"/>
                  </a:cubicBezTo>
                  <a:cubicBezTo>
                    <a:pt x="29337" y="43740"/>
                    <a:pt x="29384" y="44062"/>
                    <a:pt x="29442" y="44376"/>
                  </a:cubicBezTo>
                  <a:cubicBezTo>
                    <a:pt x="29496" y="44675"/>
                    <a:pt x="29547" y="44965"/>
                    <a:pt x="29594" y="45264"/>
                  </a:cubicBezTo>
                  <a:cubicBezTo>
                    <a:pt x="29655" y="45725"/>
                    <a:pt x="29716" y="46189"/>
                    <a:pt x="29781" y="46649"/>
                  </a:cubicBezTo>
                  <a:cubicBezTo>
                    <a:pt x="29811" y="46900"/>
                    <a:pt x="29845" y="47150"/>
                    <a:pt x="29875" y="47400"/>
                  </a:cubicBezTo>
                  <a:cubicBezTo>
                    <a:pt x="29903" y="47620"/>
                    <a:pt x="29909" y="47841"/>
                    <a:pt x="29913" y="48064"/>
                  </a:cubicBezTo>
                  <a:cubicBezTo>
                    <a:pt x="29906" y="48288"/>
                    <a:pt x="29889" y="48511"/>
                    <a:pt x="29865" y="48735"/>
                  </a:cubicBezTo>
                  <a:cubicBezTo>
                    <a:pt x="29828" y="49029"/>
                    <a:pt x="29784" y="49321"/>
                    <a:pt x="29730" y="49608"/>
                  </a:cubicBezTo>
                  <a:cubicBezTo>
                    <a:pt x="29675" y="49889"/>
                    <a:pt x="29608" y="50167"/>
                    <a:pt x="29537" y="50444"/>
                  </a:cubicBezTo>
                  <a:cubicBezTo>
                    <a:pt x="29538" y="50444"/>
                    <a:pt x="29539" y="50444"/>
                    <a:pt x="29539" y="50443"/>
                  </a:cubicBezTo>
                  <a:lnTo>
                    <a:pt x="29539" y="50443"/>
                  </a:lnTo>
                  <a:cubicBezTo>
                    <a:pt x="29538" y="50446"/>
                    <a:pt x="29537" y="50449"/>
                    <a:pt x="29537" y="50451"/>
                  </a:cubicBezTo>
                  <a:cubicBezTo>
                    <a:pt x="29534" y="50458"/>
                    <a:pt x="29532" y="50465"/>
                    <a:pt x="29530" y="50472"/>
                  </a:cubicBezTo>
                  <a:lnTo>
                    <a:pt x="29530" y="50472"/>
                  </a:lnTo>
                  <a:cubicBezTo>
                    <a:pt x="29530" y="50470"/>
                    <a:pt x="29530" y="50469"/>
                    <a:pt x="29530" y="50468"/>
                  </a:cubicBezTo>
                  <a:lnTo>
                    <a:pt x="29530" y="50468"/>
                  </a:lnTo>
                  <a:cubicBezTo>
                    <a:pt x="29506" y="50563"/>
                    <a:pt x="29472" y="50651"/>
                    <a:pt x="29442" y="50743"/>
                  </a:cubicBezTo>
                  <a:cubicBezTo>
                    <a:pt x="29418" y="50817"/>
                    <a:pt x="29398" y="50891"/>
                    <a:pt x="29371" y="50963"/>
                  </a:cubicBezTo>
                  <a:cubicBezTo>
                    <a:pt x="29358" y="51007"/>
                    <a:pt x="29344" y="51054"/>
                    <a:pt x="29327" y="51101"/>
                  </a:cubicBezTo>
                  <a:cubicBezTo>
                    <a:pt x="29293" y="51179"/>
                    <a:pt x="29256" y="51257"/>
                    <a:pt x="29219" y="51335"/>
                  </a:cubicBezTo>
                  <a:cubicBezTo>
                    <a:pt x="29076" y="51646"/>
                    <a:pt x="28924" y="51951"/>
                    <a:pt x="28755" y="52249"/>
                  </a:cubicBezTo>
                  <a:cubicBezTo>
                    <a:pt x="28606" y="52503"/>
                    <a:pt x="28447" y="52751"/>
                    <a:pt x="28270" y="52984"/>
                  </a:cubicBezTo>
                  <a:lnTo>
                    <a:pt x="28273" y="52984"/>
                  </a:lnTo>
                  <a:cubicBezTo>
                    <a:pt x="28178" y="53104"/>
                    <a:pt x="28087" y="53227"/>
                    <a:pt x="27994" y="53347"/>
                  </a:cubicBezTo>
                  <a:lnTo>
                    <a:pt x="27994" y="53347"/>
                  </a:lnTo>
                  <a:cubicBezTo>
                    <a:pt x="27990" y="53350"/>
                    <a:pt x="27986" y="53352"/>
                    <a:pt x="27983" y="53356"/>
                  </a:cubicBezTo>
                  <a:cubicBezTo>
                    <a:pt x="27952" y="53397"/>
                    <a:pt x="27915" y="53434"/>
                    <a:pt x="27881" y="53475"/>
                  </a:cubicBezTo>
                  <a:cubicBezTo>
                    <a:pt x="27831" y="53533"/>
                    <a:pt x="27779" y="53590"/>
                    <a:pt x="27725" y="53648"/>
                  </a:cubicBezTo>
                  <a:cubicBezTo>
                    <a:pt x="27654" y="53729"/>
                    <a:pt x="27587" y="53814"/>
                    <a:pt x="27512" y="53895"/>
                  </a:cubicBezTo>
                  <a:cubicBezTo>
                    <a:pt x="27461" y="53945"/>
                    <a:pt x="27414" y="53997"/>
                    <a:pt x="27363" y="54047"/>
                  </a:cubicBezTo>
                  <a:cubicBezTo>
                    <a:pt x="27343" y="54067"/>
                    <a:pt x="27323" y="54092"/>
                    <a:pt x="27302" y="54112"/>
                  </a:cubicBezTo>
                  <a:cubicBezTo>
                    <a:pt x="27217" y="54203"/>
                    <a:pt x="27129" y="54295"/>
                    <a:pt x="27041" y="54386"/>
                  </a:cubicBezTo>
                  <a:lnTo>
                    <a:pt x="27038" y="54389"/>
                  </a:lnTo>
                  <a:cubicBezTo>
                    <a:pt x="26963" y="54461"/>
                    <a:pt x="26889" y="54528"/>
                    <a:pt x="26811" y="54592"/>
                  </a:cubicBezTo>
                  <a:cubicBezTo>
                    <a:pt x="26476" y="54843"/>
                    <a:pt x="26124" y="55067"/>
                    <a:pt x="25765" y="55280"/>
                  </a:cubicBezTo>
                  <a:cubicBezTo>
                    <a:pt x="25596" y="55378"/>
                    <a:pt x="25416" y="55463"/>
                    <a:pt x="25237" y="55541"/>
                  </a:cubicBezTo>
                  <a:cubicBezTo>
                    <a:pt x="25189" y="55561"/>
                    <a:pt x="25145" y="55578"/>
                    <a:pt x="25098" y="55595"/>
                  </a:cubicBezTo>
                  <a:cubicBezTo>
                    <a:pt x="25074" y="55602"/>
                    <a:pt x="25054" y="55622"/>
                    <a:pt x="25030" y="55636"/>
                  </a:cubicBezTo>
                  <a:cubicBezTo>
                    <a:pt x="24942" y="55683"/>
                    <a:pt x="24850" y="55730"/>
                    <a:pt x="24755" y="55771"/>
                  </a:cubicBezTo>
                  <a:cubicBezTo>
                    <a:pt x="24613" y="55832"/>
                    <a:pt x="24464" y="55872"/>
                    <a:pt x="24316" y="55913"/>
                  </a:cubicBezTo>
                  <a:cubicBezTo>
                    <a:pt x="24194" y="55947"/>
                    <a:pt x="24072" y="55981"/>
                    <a:pt x="23950" y="56014"/>
                  </a:cubicBezTo>
                  <a:cubicBezTo>
                    <a:pt x="23963" y="56011"/>
                    <a:pt x="23977" y="56008"/>
                    <a:pt x="23991" y="56005"/>
                  </a:cubicBezTo>
                  <a:lnTo>
                    <a:pt x="23991" y="56005"/>
                  </a:lnTo>
                  <a:cubicBezTo>
                    <a:pt x="23960" y="56014"/>
                    <a:pt x="23930" y="56022"/>
                    <a:pt x="23899" y="56032"/>
                  </a:cubicBezTo>
                  <a:cubicBezTo>
                    <a:pt x="23891" y="56034"/>
                    <a:pt x="23884" y="56035"/>
                    <a:pt x="23876" y="56037"/>
                  </a:cubicBezTo>
                  <a:lnTo>
                    <a:pt x="23876" y="56037"/>
                  </a:lnTo>
                  <a:cubicBezTo>
                    <a:pt x="23877" y="56036"/>
                    <a:pt x="23878" y="56036"/>
                    <a:pt x="23878" y="56036"/>
                  </a:cubicBezTo>
                  <a:lnTo>
                    <a:pt x="23878" y="56036"/>
                  </a:lnTo>
                  <a:cubicBezTo>
                    <a:pt x="23441" y="56153"/>
                    <a:pt x="22999" y="56259"/>
                    <a:pt x="22552" y="56337"/>
                  </a:cubicBezTo>
                  <a:lnTo>
                    <a:pt x="22552" y="56337"/>
                  </a:lnTo>
                  <a:cubicBezTo>
                    <a:pt x="22559" y="56336"/>
                    <a:pt x="22565" y="56336"/>
                    <a:pt x="22572" y="56336"/>
                  </a:cubicBezTo>
                  <a:cubicBezTo>
                    <a:pt x="22517" y="56342"/>
                    <a:pt x="22463" y="56349"/>
                    <a:pt x="22409" y="56358"/>
                  </a:cubicBezTo>
                  <a:lnTo>
                    <a:pt x="22409" y="56358"/>
                  </a:lnTo>
                  <a:cubicBezTo>
                    <a:pt x="21902" y="56430"/>
                    <a:pt x="21385" y="56462"/>
                    <a:pt x="20872" y="56472"/>
                  </a:cubicBezTo>
                  <a:lnTo>
                    <a:pt x="20509" y="56472"/>
                  </a:lnTo>
                  <a:cubicBezTo>
                    <a:pt x="20174" y="56472"/>
                    <a:pt x="19836" y="56469"/>
                    <a:pt x="19504" y="56452"/>
                  </a:cubicBezTo>
                  <a:cubicBezTo>
                    <a:pt x="19046" y="56429"/>
                    <a:pt x="18591" y="56390"/>
                    <a:pt x="18137" y="56340"/>
                  </a:cubicBezTo>
                  <a:lnTo>
                    <a:pt x="18137" y="56340"/>
                  </a:lnTo>
                  <a:cubicBezTo>
                    <a:pt x="18136" y="56340"/>
                    <a:pt x="18136" y="56340"/>
                    <a:pt x="18135" y="56340"/>
                  </a:cubicBezTo>
                  <a:cubicBezTo>
                    <a:pt x="18132" y="56340"/>
                    <a:pt x="18129" y="56339"/>
                    <a:pt x="18125" y="56339"/>
                  </a:cubicBezTo>
                  <a:lnTo>
                    <a:pt x="18125" y="56339"/>
                  </a:lnTo>
                  <a:cubicBezTo>
                    <a:pt x="18126" y="56339"/>
                    <a:pt x="18127" y="56339"/>
                    <a:pt x="18128" y="56339"/>
                  </a:cubicBezTo>
                  <a:lnTo>
                    <a:pt x="18128" y="56339"/>
                  </a:lnTo>
                  <a:cubicBezTo>
                    <a:pt x="18119" y="56338"/>
                    <a:pt x="18110" y="56337"/>
                    <a:pt x="18100" y="56336"/>
                  </a:cubicBezTo>
                  <a:lnTo>
                    <a:pt x="18100" y="56336"/>
                  </a:lnTo>
                  <a:cubicBezTo>
                    <a:pt x="18098" y="56336"/>
                    <a:pt x="18097" y="56336"/>
                    <a:pt x="18095" y="56336"/>
                  </a:cubicBezTo>
                  <a:cubicBezTo>
                    <a:pt x="18079" y="56333"/>
                    <a:pt x="18062" y="56333"/>
                    <a:pt x="18048" y="56333"/>
                  </a:cubicBezTo>
                  <a:cubicBezTo>
                    <a:pt x="18018" y="56327"/>
                    <a:pt x="17990" y="56322"/>
                    <a:pt x="17960" y="56316"/>
                  </a:cubicBezTo>
                  <a:cubicBezTo>
                    <a:pt x="17838" y="56299"/>
                    <a:pt x="17716" y="56272"/>
                    <a:pt x="17597" y="56245"/>
                  </a:cubicBezTo>
                  <a:cubicBezTo>
                    <a:pt x="17079" y="56140"/>
                    <a:pt x="16568" y="56008"/>
                    <a:pt x="16060" y="55872"/>
                  </a:cubicBezTo>
                  <a:cubicBezTo>
                    <a:pt x="16021" y="55863"/>
                    <a:pt x="15981" y="55853"/>
                    <a:pt x="15941" y="55842"/>
                  </a:cubicBezTo>
                  <a:lnTo>
                    <a:pt x="15941" y="55842"/>
                  </a:lnTo>
                  <a:cubicBezTo>
                    <a:pt x="15941" y="55842"/>
                    <a:pt x="15941" y="55842"/>
                    <a:pt x="15941" y="55842"/>
                  </a:cubicBezTo>
                  <a:cubicBezTo>
                    <a:pt x="15930" y="55839"/>
                    <a:pt x="15920" y="55836"/>
                    <a:pt x="15909" y="55833"/>
                  </a:cubicBezTo>
                  <a:lnTo>
                    <a:pt x="15909" y="55833"/>
                  </a:lnTo>
                  <a:cubicBezTo>
                    <a:pt x="15911" y="55833"/>
                    <a:pt x="15913" y="55834"/>
                    <a:pt x="15916" y="55835"/>
                  </a:cubicBezTo>
                  <a:lnTo>
                    <a:pt x="15916" y="55835"/>
                  </a:lnTo>
                  <a:cubicBezTo>
                    <a:pt x="15908" y="55833"/>
                    <a:pt x="15901" y="55831"/>
                    <a:pt x="15894" y="55828"/>
                  </a:cubicBezTo>
                  <a:lnTo>
                    <a:pt x="15894" y="55828"/>
                  </a:lnTo>
                  <a:cubicBezTo>
                    <a:pt x="15895" y="55829"/>
                    <a:pt x="15895" y="55829"/>
                    <a:pt x="15896" y="55829"/>
                  </a:cubicBezTo>
                  <a:lnTo>
                    <a:pt x="15896" y="55829"/>
                  </a:lnTo>
                  <a:cubicBezTo>
                    <a:pt x="15704" y="55772"/>
                    <a:pt x="15518" y="55705"/>
                    <a:pt x="15335" y="55631"/>
                  </a:cubicBezTo>
                  <a:lnTo>
                    <a:pt x="15335" y="55631"/>
                  </a:lnTo>
                  <a:cubicBezTo>
                    <a:pt x="15336" y="55631"/>
                    <a:pt x="15336" y="55632"/>
                    <a:pt x="15336" y="55632"/>
                  </a:cubicBezTo>
                  <a:cubicBezTo>
                    <a:pt x="14841" y="55416"/>
                    <a:pt x="14336" y="55209"/>
                    <a:pt x="13862" y="54948"/>
                  </a:cubicBezTo>
                  <a:cubicBezTo>
                    <a:pt x="13690" y="54847"/>
                    <a:pt x="13524" y="54738"/>
                    <a:pt x="13361" y="54626"/>
                  </a:cubicBezTo>
                  <a:cubicBezTo>
                    <a:pt x="13297" y="54586"/>
                    <a:pt x="13239" y="54539"/>
                    <a:pt x="13178" y="54498"/>
                  </a:cubicBezTo>
                  <a:cubicBezTo>
                    <a:pt x="13056" y="54409"/>
                    <a:pt x="12938" y="54325"/>
                    <a:pt x="12820" y="54237"/>
                  </a:cubicBezTo>
                  <a:cubicBezTo>
                    <a:pt x="12695" y="54132"/>
                    <a:pt x="12573" y="54027"/>
                    <a:pt x="12454" y="53915"/>
                  </a:cubicBezTo>
                  <a:cubicBezTo>
                    <a:pt x="12278" y="53736"/>
                    <a:pt x="12106" y="53546"/>
                    <a:pt x="11946" y="53350"/>
                  </a:cubicBezTo>
                  <a:cubicBezTo>
                    <a:pt x="11776" y="53123"/>
                    <a:pt x="11621" y="52886"/>
                    <a:pt x="11472" y="52642"/>
                  </a:cubicBezTo>
                  <a:cubicBezTo>
                    <a:pt x="11370" y="52470"/>
                    <a:pt x="11276" y="52297"/>
                    <a:pt x="11181" y="52121"/>
                  </a:cubicBezTo>
                  <a:cubicBezTo>
                    <a:pt x="11164" y="52087"/>
                    <a:pt x="11147" y="52053"/>
                    <a:pt x="11130" y="52019"/>
                  </a:cubicBezTo>
                  <a:cubicBezTo>
                    <a:pt x="11116" y="51995"/>
                    <a:pt x="11106" y="51968"/>
                    <a:pt x="11093" y="51945"/>
                  </a:cubicBezTo>
                  <a:cubicBezTo>
                    <a:pt x="11012" y="51782"/>
                    <a:pt x="10927" y="51620"/>
                    <a:pt x="10852" y="51451"/>
                  </a:cubicBezTo>
                  <a:cubicBezTo>
                    <a:pt x="10849" y="51440"/>
                    <a:pt x="10842" y="51426"/>
                    <a:pt x="10839" y="51416"/>
                  </a:cubicBezTo>
                  <a:lnTo>
                    <a:pt x="10839" y="51416"/>
                  </a:lnTo>
                  <a:cubicBezTo>
                    <a:pt x="10841" y="51424"/>
                    <a:pt x="10846" y="51432"/>
                    <a:pt x="10850" y="51440"/>
                  </a:cubicBezTo>
                  <a:lnTo>
                    <a:pt x="10850" y="51440"/>
                  </a:lnTo>
                  <a:cubicBezTo>
                    <a:pt x="10756" y="51206"/>
                    <a:pt x="10679" y="50967"/>
                    <a:pt x="10605" y="50729"/>
                  </a:cubicBezTo>
                  <a:lnTo>
                    <a:pt x="10605" y="50729"/>
                  </a:lnTo>
                  <a:cubicBezTo>
                    <a:pt x="10606" y="50730"/>
                    <a:pt x="10607" y="50731"/>
                    <a:pt x="10608" y="50733"/>
                  </a:cubicBezTo>
                  <a:lnTo>
                    <a:pt x="10608" y="50733"/>
                  </a:lnTo>
                  <a:cubicBezTo>
                    <a:pt x="10608" y="50729"/>
                    <a:pt x="10607" y="50725"/>
                    <a:pt x="10605" y="50722"/>
                  </a:cubicBezTo>
                  <a:cubicBezTo>
                    <a:pt x="10602" y="50715"/>
                    <a:pt x="10602" y="50709"/>
                    <a:pt x="10598" y="50705"/>
                  </a:cubicBezTo>
                  <a:lnTo>
                    <a:pt x="10598" y="50705"/>
                  </a:lnTo>
                  <a:cubicBezTo>
                    <a:pt x="10602" y="50709"/>
                    <a:pt x="10602" y="50712"/>
                    <a:pt x="10605" y="50715"/>
                  </a:cubicBezTo>
                  <a:cubicBezTo>
                    <a:pt x="10537" y="50468"/>
                    <a:pt x="10480" y="50221"/>
                    <a:pt x="10435" y="49971"/>
                  </a:cubicBezTo>
                  <a:cubicBezTo>
                    <a:pt x="10385" y="49602"/>
                    <a:pt x="10362" y="49236"/>
                    <a:pt x="10354" y="48866"/>
                  </a:cubicBezTo>
                  <a:cubicBezTo>
                    <a:pt x="10348" y="47810"/>
                    <a:pt x="10405" y="46757"/>
                    <a:pt x="10527" y="45711"/>
                  </a:cubicBezTo>
                  <a:cubicBezTo>
                    <a:pt x="10578" y="45335"/>
                    <a:pt x="10649" y="44965"/>
                    <a:pt x="10724" y="44593"/>
                  </a:cubicBezTo>
                  <a:cubicBezTo>
                    <a:pt x="10795" y="44228"/>
                    <a:pt x="10866" y="43862"/>
                    <a:pt x="10951" y="43496"/>
                  </a:cubicBezTo>
                  <a:cubicBezTo>
                    <a:pt x="11035" y="43130"/>
                    <a:pt x="11130" y="42765"/>
                    <a:pt x="11212" y="42396"/>
                  </a:cubicBezTo>
                  <a:cubicBezTo>
                    <a:pt x="11370" y="41699"/>
                    <a:pt x="11472" y="40991"/>
                    <a:pt x="11598" y="40286"/>
                  </a:cubicBezTo>
                  <a:cubicBezTo>
                    <a:pt x="11729" y="39558"/>
                    <a:pt x="11878" y="38834"/>
                    <a:pt x="12014" y="38109"/>
                  </a:cubicBezTo>
                  <a:cubicBezTo>
                    <a:pt x="12085" y="37730"/>
                    <a:pt x="12153" y="37351"/>
                    <a:pt x="12214" y="36971"/>
                  </a:cubicBezTo>
                  <a:cubicBezTo>
                    <a:pt x="12271" y="36592"/>
                    <a:pt x="12312" y="36209"/>
                    <a:pt x="12353" y="35830"/>
                  </a:cubicBezTo>
                  <a:cubicBezTo>
                    <a:pt x="12427" y="35099"/>
                    <a:pt x="12505" y="34371"/>
                    <a:pt x="12569" y="33636"/>
                  </a:cubicBezTo>
                  <a:cubicBezTo>
                    <a:pt x="12596" y="33287"/>
                    <a:pt x="12640" y="32935"/>
                    <a:pt x="12667" y="32583"/>
                  </a:cubicBezTo>
                  <a:cubicBezTo>
                    <a:pt x="12695" y="32220"/>
                    <a:pt x="12739" y="31858"/>
                    <a:pt x="12759" y="31496"/>
                  </a:cubicBezTo>
                  <a:cubicBezTo>
                    <a:pt x="12776" y="31130"/>
                    <a:pt x="12792" y="30764"/>
                    <a:pt x="12817" y="30398"/>
                  </a:cubicBezTo>
                  <a:cubicBezTo>
                    <a:pt x="12833" y="30195"/>
                    <a:pt x="12840" y="29992"/>
                    <a:pt x="12850" y="29789"/>
                  </a:cubicBezTo>
                  <a:cubicBezTo>
                    <a:pt x="12853" y="29620"/>
                    <a:pt x="12860" y="29451"/>
                    <a:pt x="12867" y="29281"/>
                  </a:cubicBezTo>
                  <a:cubicBezTo>
                    <a:pt x="12878" y="28929"/>
                    <a:pt x="12881" y="28574"/>
                    <a:pt x="12887" y="28221"/>
                  </a:cubicBezTo>
                  <a:cubicBezTo>
                    <a:pt x="12894" y="28035"/>
                    <a:pt x="12898" y="27852"/>
                    <a:pt x="12884" y="27666"/>
                  </a:cubicBezTo>
                  <a:cubicBezTo>
                    <a:pt x="12873" y="27534"/>
                    <a:pt x="12867" y="27402"/>
                    <a:pt x="12860" y="27270"/>
                  </a:cubicBezTo>
                  <a:cubicBezTo>
                    <a:pt x="13186" y="27213"/>
                    <a:pt x="13507" y="27158"/>
                    <a:pt x="13828" y="27101"/>
                  </a:cubicBezTo>
                  <a:cubicBezTo>
                    <a:pt x="14008" y="27067"/>
                    <a:pt x="14184" y="27033"/>
                    <a:pt x="14364" y="27006"/>
                  </a:cubicBezTo>
                  <a:cubicBezTo>
                    <a:pt x="14530" y="26982"/>
                    <a:pt x="14699" y="26972"/>
                    <a:pt x="14869" y="26952"/>
                  </a:cubicBezTo>
                  <a:cubicBezTo>
                    <a:pt x="15247" y="26915"/>
                    <a:pt x="15630" y="26874"/>
                    <a:pt x="16010" y="26840"/>
                  </a:cubicBezTo>
                  <a:cubicBezTo>
                    <a:pt x="16158" y="26827"/>
                    <a:pt x="16307" y="26802"/>
                    <a:pt x="16457" y="26786"/>
                  </a:cubicBezTo>
                  <a:cubicBezTo>
                    <a:pt x="16480" y="26782"/>
                    <a:pt x="16500" y="26779"/>
                    <a:pt x="16524" y="26776"/>
                  </a:cubicBezTo>
                  <a:cubicBezTo>
                    <a:pt x="16565" y="26772"/>
                    <a:pt x="16602" y="26769"/>
                    <a:pt x="16643" y="26762"/>
                  </a:cubicBezTo>
                  <a:cubicBezTo>
                    <a:pt x="16788" y="26746"/>
                    <a:pt x="16934" y="26728"/>
                    <a:pt x="17079" y="26715"/>
                  </a:cubicBezTo>
                  <a:cubicBezTo>
                    <a:pt x="17360" y="26698"/>
                    <a:pt x="17638" y="26685"/>
                    <a:pt x="17919" y="26671"/>
                  </a:cubicBezTo>
                  <a:cubicBezTo>
                    <a:pt x="18228" y="26655"/>
                    <a:pt x="18536" y="26648"/>
                    <a:pt x="18844" y="26648"/>
                  </a:cubicBezTo>
                  <a:close/>
                  <a:moveTo>
                    <a:pt x="24688" y="57298"/>
                  </a:moveTo>
                  <a:lnTo>
                    <a:pt x="24688" y="57298"/>
                  </a:lnTo>
                  <a:cubicBezTo>
                    <a:pt x="24681" y="57329"/>
                    <a:pt x="24674" y="57359"/>
                    <a:pt x="24668" y="57393"/>
                  </a:cubicBezTo>
                  <a:cubicBezTo>
                    <a:pt x="24651" y="57485"/>
                    <a:pt x="24634" y="57576"/>
                    <a:pt x="24616" y="57663"/>
                  </a:cubicBezTo>
                  <a:cubicBezTo>
                    <a:pt x="24600" y="57749"/>
                    <a:pt x="24580" y="57830"/>
                    <a:pt x="24563" y="57915"/>
                  </a:cubicBezTo>
                  <a:cubicBezTo>
                    <a:pt x="24529" y="58080"/>
                    <a:pt x="24499" y="58249"/>
                    <a:pt x="24458" y="58415"/>
                  </a:cubicBezTo>
                  <a:cubicBezTo>
                    <a:pt x="24434" y="58493"/>
                    <a:pt x="24407" y="58571"/>
                    <a:pt x="24380" y="58649"/>
                  </a:cubicBezTo>
                  <a:cubicBezTo>
                    <a:pt x="24356" y="58700"/>
                    <a:pt x="24332" y="58751"/>
                    <a:pt x="24305" y="58798"/>
                  </a:cubicBezTo>
                  <a:cubicBezTo>
                    <a:pt x="24288" y="58821"/>
                    <a:pt x="24275" y="58846"/>
                    <a:pt x="24258" y="58869"/>
                  </a:cubicBezTo>
                  <a:cubicBezTo>
                    <a:pt x="24238" y="58893"/>
                    <a:pt x="24221" y="58917"/>
                    <a:pt x="24200" y="58937"/>
                  </a:cubicBezTo>
                  <a:cubicBezTo>
                    <a:pt x="24190" y="58943"/>
                    <a:pt x="24180" y="58954"/>
                    <a:pt x="24174" y="58960"/>
                  </a:cubicBezTo>
                  <a:cubicBezTo>
                    <a:pt x="24133" y="58991"/>
                    <a:pt x="24092" y="59018"/>
                    <a:pt x="24048" y="59042"/>
                  </a:cubicBezTo>
                  <a:cubicBezTo>
                    <a:pt x="24000" y="59069"/>
                    <a:pt x="23953" y="59093"/>
                    <a:pt x="23905" y="59116"/>
                  </a:cubicBezTo>
                  <a:cubicBezTo>
                    <a:pt x="23885" y="59123"/>
                    <a:pt x="23865" y="59126"/>
                    <a:pt x="23848" y="59134"/>
                  </a:cubicBezTo>
                  <a:cubicBezTo>
                    <a:pt x="23814" y="59143"/>
                    <a:pt x="23783" y="59151"/>
                    <a:pt x="23750" y="59157"/>
                  </a:cubicBezTo>
                  <a:cubicBezTo>
                    <a:pt x="23740" y="59157"/>
                    <a:pt x="23730" y="59160"/>
                    <a:pt x="23716" y="59160"/>
                  </a:cubicBezTo>
                  <a:cubicBezTo>
                    <a:pt x="23692" y="59160"/>
                    <a:pt x="23669" y="59157"/>
                    <a:pt x="23641" y="59157"/>
                  </a:cubicBezTo>
                  <a:cubicBezTo>
                    <a:pt x="23614" y="59151"/>
                    <a:pt x="23584" y="59147"/>
                    <a:pt x="23553" y="59140"/>
                  </a:cubicBezTo>
                  <a:cubicBezTo>
                    <a:pt x="23550" y="59140"/>
                    <a:pt x="23547" y="59137"/>
                    <a:pt x="23544" y="59137"/>
                  </a:cubicBezTo>
                  <a:cubicBezTo>
                    <a:pt x="23530" y="59134"/>
                    <a:pt x="23516" y="59126"/>
                    <a:pt x="23503" y="59123"/>
                  </a:cubicBezTo>
                  <a:cubicBezTo>
                    <a:pt x="23479" y="59113"/>
                    <a:pt x="23455" y="59099"/>
                    <a:pt x="23435" y="59090"/>
                  </a:cubicBezTo>
                  <a:cubicBezTo>
                    <a:pt x="23408" y="59069"/>
                    <a:pt x="23381" y="59052"/>
                    <a:pt x="23354" y="59032"/>
                  </a:cubicBezTo>
                  <a:cubicBezTo>
                    <a:pt x="23341" y="59018"/>
                    <a:pt x="23327" y="59008"/>
                    <a:pt x="23313" y="58995"/>
                  </a:cubicBezTo>
                  <a:cubicBezTo>
                    <a:pt x="23303" y="58984"/>
                    <a:pt x="23289" y="58974"/>
                    <a:pt x="23280" y="58964"/>
                  </a:cubicBezTo>
                  <a:cubicBezTo>
                    <a:pt x="23263" y="58947"/>
                    <a:pt x="23245" y="58927"/>
                    <a:pt x="23228" y="58910"/>
                  </a:cubicBezTo>
                  <a:cubicBezTo>
                    <a:pt x="23215" y="58886"/>
                    <a:pt x="23198" y="58862"/>
                    <a:pt x="23185" y="58842"/>
                  </a:cubicBezTo>
                  <a:cubicBezTo>
                    <a:pt x="23154" y="58791"/>
                    <a:pt x="23130" y="58740"/>
                    <a:pt x="23107" y="58690"/>
                  </a:cubicBezTo>
                  <a:cubicBezTo>
                    <a:pt x="23076" y="58615"/>
                    <a:pt x="23049" y="58541"/>
                    <a:pt x="23025" y="58460"/>
                  </a:cubicBezTo>
                  <a:cubicBezTo>
                    <a:pt x="23016" y="58422"/>
                    <a:pt x="23005" y="58382"/>
                    <a:pt x="22991" y="58341"/>
                  </a:cubicBezTo>
                  <a:cubicBezTo>
                    <a:pt x="22958" y="58209"/>
                    <a:pt x="22920" y="58074"/>
                    <a:pt x="22900" y="57935"/>
                  </a:cubicBezTo>
                  <a:cubicBezTo>
                    <a:pt x="22890" y="57863"/>
                    <a:pt x="22886" y="57793"/>
                    <a:pt x="22880" y="57721"/>
                  </a:cubicBezTo>
                  <a:cubicBezTo>
                    <a:pt x="22937" y="57711"/>
                    <a:pt x="22998" y="57701"/>
                    <a:pt x="23056" y="57691"/>
                  </a:cubicBezTo>
                  <a:cubicBezTo>
                    <a:pt x="23158" y="57671"/>
                    <a:pt x="23263" y="57650"/>
                    <a:pt x="23364" y="57630"/>
                  </a:cubicBezTo>
                  <a:cubicBezTo>
                    <a:pt x="23516" y="57602"/>
                    <a:pt x="23669" y="57576"/>
                    <a:pt x="23818" y="57541"/>
                  </a:cubicBezTo>
                  <a:cubicBezTo>
                    <a:pt x="24065" y="57485"/>
                    <a:pt x="24308" y="57416"/>
                    <a:pt x="24552" y="57338"/>
                  </a:cubicBezTo>
                  <a:cubicBezTo>
                    <a:pt x="24596" y="57325"/>
                    <a:pt x="24644" y="57312"/>
                    <a:pt x="24688" y="57298"/>
                  </a:cubicBezTo>
                  <a:close/>
                  <a:moveTo>
                    <a:pt x="16727" y="57593"/>
                  </a:moveTo>
                  <a:lnTo>
                    <a:pt x="16727" y="57593"/>
                  </a:lnTo>
                  <a:cubicBezTo>
                    <a:pt x="16738" y="57596"/>
                    <a:pt x="16747" y="57599"/>
                    <a:pt x="16761" y="57602"/>
                  </a:cubicBezTo>
                  <a:cubicBezTo>
                    <a:pt x="16788" y="57613"/>
                    <a:pt x="16815" y="57623"/>
                    <a:pt x="16843" y="57633"/>
                  </a:cubicBezTo>
                  <a:cubicBezTo>
                    <a:pt x="17046" y="57704"/>
                    <a:pt x="17255" y="57765"/>
                    <a:pt x="17462" y="57806"/>
                  </a:cubicBezTo>
                  <a:cubicBezTo>
                    <a:pt x="17709" y="57850"/>
                    <a:pt x="17953" y="57887"/>
                    <a:pt x="18200" y="57901"/>
                  </a:cubicBezTo>
                  <a:cubicBezTo>
                    <a:pt x="18427" y="57911"/>
                    <a:pt x="18651" y="57924"/>
                    <a:pt x="18877" y="57932"/>
                  </a:cubicBezTo>
                  <a:lnTo>
                    <a:pt x="18887" y="57932"/>
                  </a:lnTo>
                  <a:cubicBezTo>
                    <a:pt x="18884" y="58029"/>
                    <a:pt x="18881" y="58127"/>
                    <a:pt x="18871" y="58226"/>
                  </a:cubicBezTo>
                  <a:cubicBezTo>
                    <a:pt x="18860" y="58304"/>
                    <a:pt x="18840" y="58379"/>
                    <a:pt x="18823" y="58456"/>
                  </a:cubicBezTo>
                  <a:cubicBezTo>
                    <a:pt x="18813" y="58513"/>
                    <a:pt x="18803" y="58574"/>
                    <a:pt x="18790" y="58632"/>
                  </a:cubicBezTo>
                  <a:cubicBezTo>
                    <a:pt x="18769" y="58696"/>
                    <a:pt x="18749" y="58754"/>
                    <a:pt x="18729" y="58815"/>
                  </a:cubicBezTo>
                  <a:cubicBezTo>
                    <a:pt x="18712" y="58849"/>
                    <a:pt x="18695" y="58879"/>
                    <a:pt x="18678" y="58910"/>
                  </a:cubicBezTo>
                  <a:cubicBezTo>
                    <a:pt x="18630" y="58981"/>
                    <a:pt x="18582" y="59052"/>
                    <a:pt x="18532" y="59120"/>
                  </a:cubicBezTo>
                  <a:cubicBezTo>
                    <a:pt x="18515" y="59140"/>
                    <a:pt x="18498" y="59157"/>
                    <a:pt x="18481" y="59177"/>
                  </a:cubicBezTo>
                  <a:cubicBezTo>
                    <a:pt x="18478" y="59181"/>
                    <a:pt x="18471" y="59187"/>
                    <a:pt x="18465" y="59191"/>
                  </a:cubicBezTo>
                  <a:cubicBezTo>
                    <a:pt x="18454" y="59198"/>
                    <a:pt x="18444" y="59204"/>
                    <a:pt x="18434" y="59212"/>
                  </a:cubicBezTo>
                  <a:cubicBezTo>
                    <a:pt x="18413" y="59225"/>
                    <a:pt x="18393" y="59235"/>
                    <a:pt x="18370" y="59245"/>
                  </a:cubicBezTo>
                  <a:cubicBezTo>
                    <a:pt x="18352" y="59252"/>
                    <a:pt x="18332" y="59259"/>
                    <a:pt x="18315" y="59265"/>
                  </a:cubicBezTo>
                  <a:cubicBezTo>
                    <a:pt x="18312" y="59265"/>
                    <a:pt x="18309" y="59265"/>
                    <a:pt x="18305" y="59268"/>
                  </a:cubicBezTo>
                  <a:cubicBezTo>
                    <a:pt x="18271" y="59276"/>
                    <a:pt x="18237" y="59282"/>
                    <a:pt x="18200" y="59289"/>
                  </a:cubicBezTo>
                  <a:cubicBezTo>
                    <a:pt x="18190" y="59289"/>
                    <a:pt x="18176" y="59293"/>
                    <a:pt x="18166" y="59293"/>
                  </a:cubicBezTo>
                  <a:cubicBezTo>
                    <a:pt x="18143" y="59296"/>
                    <a:pt x="18119" y="59299"/>
                    <a:pt x="18092" y="59299"/>
                  </a:cubicBezTo>
                  <a:cubicBezTo>
                    <a:pt x="18062" y="59299"/>
                    <a:pt x="18031" y="59296"/>
                    <a:pt x="17997" y="59296"/>
                  </a:cubicBezTo>
                  <a:cubicBezTo>
                    <a:pt x="17963" y="59289"/>
                    <a:pt x="17929" y="59282"/>
                    <a:pt x="17896" y="59272"/>
                  </a:cubicBezTo>
                  <a:cubicBezTo>
                    <a:pt x="17814" y="59248"/>
                    <a:pt x="17733" y="59221"/>
                    <a:pt x="17658" y="59187"/>
                  </a:cubicBezTo>
                  <a:cubicBezTo>
                    <a:pt x="17611" y="59167"/>
                    <a:pt x="17563" y="59143"/>
                    <a:pt x="17516" y="59120"/>
                  </a:cubicBezTo>
                  <a:cubicBezTo>
                    <a:pt x="17479" y="59096"/>
                    <a:pt x="17441" y="59073"/>
                    <a:pt x="17404" y="59045"/>
                  </a:cubicBezTo>
                  <a:cubicBezTo>
                    <a:pt x="17371" y="59015"/>
                    <a:pt x="17333" y="58988"/>
                    <a:pt x="17299" y="58954"/>
                  </a:cubicBezTo>
                  <a:cubicBezTo>
                    <a:pt x="17279" y="58930"/>
                    <a:pt x="17255" y="58907"/>
                    <a:pt x="17235" y="58879"/>
                  </a:cubicBezTo>
                  <a:cubicBezTo>
                    <a:pt x="17198" y="58829"/>
                    <a:pt x="17164" y="58778"/>
                    <a:pt x="17130" y="58724"/>
                  </a:cubicBezTo>
                  <a:cubicBezTo>
                    <a:pt x="17086" y="58643"/>
                    <a:pt x="17049" y="58561"/>
                    <a:pt x="17012" y="58476"/>
                  </a:cubicBezTo>
                  <a:cubicBezTo>
                    <a:pt x="16985" y="58409"/>
                    <a:pt x="16964" y="58341"/>
                    <a:pt x="16941" y="58273"/>
                  </a:cubicBezTo>
                  <a:cubicBezTo>
                    <a:pt x="16896" y="58155"/>
                    <a:pt x="16849" y="58040"/>
                    <a:pt x="16815" y="57921"/>
                  </a:cubicBezTo>
                  <a:cubicBezTo>
                    <a:pt x="16805" y="57884"/>
                    <a:pt x="16795" y="57846"/>
                    <a:pt x="16785" y="57810"/>
                  </a:cubicBezTo>
                  <a:cubicBezTo>
                    <a:pt x="16764" y="57738"/>
                    <a:pt x="16744" y="57663"/>
                    <a:pt x="16727" y="57593"/>
                  </a:cubicBezTo>
                  <a:close/>
                  <a:moveTo>
                    <a:pt x="19799" y="1"/>
                  </a:moveTo>
                  <a:cubicBezTo>
                    <a:pt x="19589" y="1"/>
                    <a:pt x="19379" y="10"/>
                    <a:pt x="19168" y="19"/>
                  </a:cubicBezTo>
                  <a:cubicBezTo>
                    <a:pt x="19054" y="22"/>
                    <a:pt x="18938" y="19"/>
                    <a:pt x="18826" y="25"/>
                  </a:cubicBezTo>
                  <a:cubicBezTo>
                    <a:pt x="18818" y="27"/>
                    <a:pt x="18810" y="27"/>
                    <a:pt x="18802" y="27"/>
                  </a:cubicBezTo>
                  <a:cubicBezTo>
                    <a:pt x="18794" y="27"/>
                    <a:pt x="18786" y="27"/>
                    <a:pt x="18779" y="29"/>
                  </a:cubicBezTo>
                  <a:cubicBezTo>
                    <a:pt x="18404" y="49"/>
                    <a:pt x="18034" y="83"/>
                    <a:pt x="17668" y="171"/>
                  </a:cubicBezTo>
                  <a:cubicBezTo>
                    <a:pt x="16944" y="350"/>
                    <a:pt x="16202" y="466"/>
                    <a:pt x="15491" y="692"/>
                  </a:cubicBezTo>
                  <a:cubicBezTo>
                    <a:pt x="15129" y="811"/>
                    <a:pt x="14763" y="930"/>
                    <a:pt x="14408" y="1075"/>
                  </a:cubicBezTo>
                  <a:cubicBezTo>
                    <a:pt x="14245" y="1142"/>
                    <a:pt x="14089" y="1220"/>
                    <a:pt x="13927" y="1289"/>
                  </a:cubicBezTo>
                  <a:cubicBezTo>
                    <a:pt x="13767" y="1353"/>
                    <a:pt x="13598" y="1403"/>
                    <a:pt x="13433" y="1461"/>
                  </a:cubicBezTo>
                  <a:cubicBezTo>
                    <a:pt x="13267" y="1522"/>
                    <a:pt x="13097" y="1580"/>
                    <a:pt x="12934" y="1644"/>
                  </a:cubicBezTo>
                  <a:cubicBezTo>
                    <a:pt x="12769" y="1711"/>
                    <a:pt x="12606" y="1786"/>
                    <a:pt x="12437" y="1850"/>
                  </a:cubicBezTo>
                  <a:cubicBezTo>
                    <a:pt x="12095" y="1980"/>
                    <a:pt x="11763" y="2125"/>
                    <a:pt x="11445" y="2301"/>
                  </a:cubicBezTo>
                  <a:cubicBezTo>
                    <a:pt x="11286" y="2389"/>
                    <a:pt x="11123" y="2474"/>
                    <a:pt x="10960" y="2558"/>
                  </a:cubicBezTo>
                  <a:cubicBezTo>
                    <a:pt x="10798" y="2639"/>
                    <a:pt x="10629" y="2721"/>
                    <a:pt x="10470" y="2816"/>
                  </a:cubicBezTo>
                  <a:cubicBezTo>
                    <a:pt x="10151" y="3008"/>
                    <a:pt x="9846" y="3219"/>
                    <a:pt x="9542" y="3428"/>
                  </a:cubicBezTo>
                  <a:cubicBezTo>
                    <a:pt x="9237" y="3638"/>
                    <a:pt x="8926" y="3838"/>
                    <a:pt x="8624" y="4048"/>
                  </a:cubicBezTo>
                  <a:cubicBezTo>
                    <a:pt x="8330" y="4255"/>
                    <a:pt x="8063" y="4505"/>
                    <a:pt x="7791" y="4743"/>
                  </a:cubicBezTo>
                  <a:cubicBezTo>
                    <a:pt x="7785" y="4746"/>
                    <a:pt x="7781" y="4749"/>
                    <a:pt x="7778" y="4752"/>
                  </a:cubicBezTo>
                  <a:cubicBezTo>
                    <a:pt x="7754" y="4769"/>
                    <a:pt x="7733" y="4790"/>
                    <a:pt x="7710" y="4807"/>
                  </a:cubicBezTo>
                  <a:cubicBezTo>
                    <a:pt x="7568" y="4921"/>
                    <a:pt x="7419" y="5030"/>
                    <a:pt x="7280" y="5149"/>
                  </a:cubicBezTo>
                  <a:cubicBezTo>
                    <a:pt x="7141" y="5271"/>
                    <a:pt x="7006" y="5393"/>
                    <a:pt x="6880" y="5524"/>
                  </a:cubicBezTo>
                  <a:cubicBezTo>
                    <a:pt x="6748" y="5660"/>
                    <a:pt x="6620" y="5795"/>
                    <a:pt x="6488" y="5931"/>
                  </a:cubicBezTo>
                  <a:cubicBezTo>
                    <a:pt x="6362" y="6056"/>
                    <a:pt x="6230" y="6174"/>
                    <a:pt x="6112" y="6307"/>
                  </a:cubicBezTo>
                  <a:cubicBezTo>
                    <a:pt x="5861" y="6591"/>
                    <a:pt x="5604" y="6869"/>
                    <a:pt x="5364" y="7164"/>
                  </a:cubicBezTo>
                  <a:cubicBezTo>
                    <a:pt x="5130" y="7451"/>
                    <a:pt x="4934" y="7776"/>
                    <a:pt x="4723" y="8084"/>
                  </a:cubicBezTo>
                  <a:cubicBezTo>
                    <a:pt x="4575" y="8284"/>
                    <a:pt x="4422" y="8487"/>
                    <a:pt x="4267" y="8684"/>
                  </a:cubicBezTo>
                  <a:cubicBezTo>
                    <a:pt x="4093" y="8903"/>
                    <a:pt x="3924" y="9124"/>
                    <a:pt x="3772" y="9358"/>
                  </a:cubicBezTo>
                  <a:cubicBezTo>
                    <a:pt x="3498" y="9788"/>
                    <a:pt x="3251" y="10235"/>
                    <a:pt x="2987" y="10671"/>
                  </a:cubicBezTo>
                  <a:cubicBezTo>
                    <a:pt x="2885" y="10841"/>
                    <a:pt x="2780" y="11007"/>
                    <a:pt x="2679" y="11176"/>
                  </a:cubicBezTo>
                  <a:cubicBezTo>
                    <a:pt x="2682" y="11163"/>
                    <a:pt x="2688" y="11146"/>
                    <a:pt x="2695" y="11132"/>
                  </a:cubicBezTo>
                  <a:lnTo>
                    <a:pt x="2695" y="11132"/>
                  </a:lnTo>
                  <a:cubicBezTo>
                    <a:pt x="2675" y="11166"/>
                    <a:pt x="2651" y="11199"/>
                    <a:pt x="2631" y="11233"/>
                  </a:cubicBezTo>
                  <a:cubicBezTo>
                    <a:pt x="2627" y="11240"/>
                    <a:pt x="2624" y="11247"/>
                    <a:pt x="2621" y="11257"/>
                  </a:cubicBezTo>
                  <a:cubicBezTo>
                    <a:pt x="2580" y="11349"/>
                    <a:pt x="2532" y="11443"/>
                    <a:pt x="2488" y="11532"/>
                  </a:cubicBezTo>
                  <a:cubicBezTo>
                    <a:pt x="2485" y="11535"/>
                    <a:pt x="2485" y="11541"/>
                    <a:pt x="2482" y="11545"/>
                  </a:cubicBezTo>
                  <a:cubicBezTo>
                    <a:pt x="2384" y="11738"/>
                    <a:pt x="2285" y="11931"/>
                    <a:pt x="2187" y="12124"/>
                  </a:cubicBezTo>
                  <a:cubicBezTo>
                    <a:pt x="2146" y="12205"/>
                    <a:pt x="2106" y="12287"/>
                    <a:pt x="2065" y="12365"/>
                  </a:cubicBezTo>
                  <a:cubicBezTo>
                    <a:pt x="2049" y="12402"/>
                    <a:pt x="2032" y="12435"/>
                    <a:pt x="2015" y="12469"/>
                  </a:cubicBezTo>
                  <a:cubicBezTo>
                    <a:pt x="2015" y="12469"/>
                    <a:pt x="2015" y="12473"/>
                    <a:pt x="2011" y="12473"/>
                  </a:cubicBezTo>
                  <a:lnTo>
                    <a:pt x="1859" y="12777"/>
                  </a:lnTo>
                  <a:cubicBezTo>
                    <a:pt x="1818" y="12849"/>
                    <a:pt x="1781" y="12920"/>
                    <a:pt x="1744" y="12991"/>
                  </a:cubicBezTo>
                  <a:cubicBezTo>
                    <a:pt x="1727" y="13021"/>
                    <a:pt x="1710" y="13052"/>
                    <a:pt x="1693" y="13082"/>
                  </a:cubicBezTo>
                  <a:cubicBezTo>
                    <a:pt x="1669" y="13137"/>
                    <a:pt x="1646" y="13190"/>
                    <a:pt x="1615" y="13241"/>
                  </a:cubicBezTo>
                  <a:cubicBezTo>
                    <a:pt x="1612" y="13248"/>
                    <a:pt x="1605" y="13255"/>
                    <a:pt x="1602" y="13259"/>
                  </a:cubicBezTo>
                  <a:cubicBezTo>
                    <a:pt x="1547" y="13360"/>
                    <a:pt x="1493" y="13458"/>
                    <a:pt x="1443" y="13560"/>
                  </a:cubicBezTo>
                  <a:lnTo>
                    <a:pt x="1443" y="13563"/>
                  </a:lnTo>
                  <a:lnTo>
                    <a:pt x="1439" y="13567"/>
                  </a:lnTo>
                  <a:lnTo>
                    <a:pt x="1439" y="13570"/>
                  </a:lnTo>
                  <a:lnTo>
                    <a:pt x="1432" y="13576"/>
                  </a:lnTo>
                  <a:lnTo>
                    <a:pt x="1435" y="13576"/>
                  </a:lnTo>
                  <a:cubicBezTo>
                    <a:pt x="1432" y="13580"/>
                    <a:pt x="1432" y="13580"/>
                    <a:pt x="1432" y="13584"/>
                  </a:cubicBezTo>
                  <a:lnTo>
                    <a:pt x="1429" y="13587"/>
                  </a:lnTo>
                  <a:cubicBezTo>
                    <a:pt x="1429" y="13590"/>
                    <a:pt x="1426" y="13593"/>
                    <a:pt x="1425" y="13596"/>
                  </a:cubicBezTo>
                  <a:lnTo>
                    <a:pt x="1425" y="13596"/>
                  </a:lnTo>
                  <a:cubicBezTo>
                    <a:pt x="1426" y="13593"/>
                    <a:pt x="1429" y="13590"/>
                    <a:pt x="1429" y="13590"/>
                  </a:cubicBezTo>
                  <a:lnTo>
                    <a:pt x="1429" y="13590"/>
                  </a:lnTo>
                  <a:lnTo>
                    <a:pt x="1368" y="13712"/>
                  </a:lnTo>
                  <a:cubicBezTo>
                    <a:pt x="1328" y="13802"/>
                    <a:pt x="1285" y="13890"/>
                    <a:pt x="1246" y="13980"/>
                  </a:cubicBezTo>
                  <a:lnTo>
                    <a:pt x="1246" y="13980"/>
                  </a:lnTo>
                  <a:cubicBezTo>
                    <a:pt x="1248" y="13975"/>
                    <a:pt x="1249" y="13971"/>
                    <a:pt x="1249" y="13966"/>
                  </a:cubicBezTo>
                  <a:lnTo>
                    <a:pt x="1249" y="13966"/>
                  </a:lnTo>
                  <a:cubicBezTo>
                    <a:pt x="1191" y="14095"/>
                    <a:pt x="1135" y="14223"/>
                    <a:pt x="1077" y="14352"/>
                  </a:cubicBezTo>
                  <a:cubicBezTo>
                    <a:pt x="1029" y="14467"/>
                    <a:pt x="985" y="14582"/>
                    <a:pt x="938" y="14698"/>
                  </a:cubicBezTo>
                  <a:cubicBezTo>
                    <a:pt x="887" y="14812"/>
                    <a:pt x="833" y="14931"/>
                    <a:pt x="789" y="15050"/>
                  </a:cubicBezTo>
                  <a:cubicBezTo>
                    <a:pt x="769" y="15094"/>
                    <a:pt x="752" y="15141"/>
                    <a:pt x="735" y="15189"/>
                  </a:cubicBezTo>
                  <a:cubicBezTo>
                    <a:pt x="643" y="15537"/>
                    <a:pt x="555" y="15886"/>
                    <a:pt x="467" y="16238"/>
                  </a:cubicBezTo>
                  <a:cubicBezTo>
                    <a:pt x="376" y="16611"/>
                    <a:pt x="315" y="16989"/>
                    <a:pt x="250" y="17366"/>
                  </a:cubicBezTo>
                  <a:cubicBezTo>
                    <a:pt x="233" y="17464"/>
                    <a:pt x="224" y="17562"/>
                    <a:pt x="210" y="17660"/>
                  </a:cubicBezTo>
                  <a:cubicBezTo>
                    <a:pt x="200" y="17714"/>
                    <a:pt x="189" y="17769"/>
                    <a:pt x="180" y="17822"/>
                  </a:cubicBezTo>
                  <a:cubicBezTo>
                    <a:pt x="169" y="17897"/>
                    <a:pt x="166" y="17972"/>
                    <a:pt x="155" y="18046"/>
                  </a:cubicBezTo>
                  <a:cubicBezTo>
                    <a:pt x="139" y="18188"/>
                    <a:pt x="122" y="18330"/>
                    <a:pt x="105" y="18473"/>
                  </a:cubicBezTo>
                  <a:cubicBezTo>
                    <a:pt x="61" y="18849"/>
                    <a:pt x="30" y="19221"/>
                    <a:pt x="13" y="19597"/>
                  </a:cubicBezTo>
                  <a:cubicBezTo>
                    <a:pt x="0" y="19963"/>
                    <a:pt x="10" y="20335"/>
                    <a:pt x="7" y="20701"/>
                  </a:cubicBezTo>
                  <a:cubicBezTo>
                    <a:pt x="7" y="20884"/>
                    <a:pt x="7" y="21067"/>
                    <a:pt x="10" y="21249"/>
                  </a:cubicBezTo>
                  <a:cubicBezTo>
                    <a:pt x="17" y="21436"/>
                    <a:pt x="37" y="21626"/>
                    <a:pt x="50" y="21812"/>
                  </a:cubicBezTo>
                  <a:cubicBezTo>
                    <a:pt x="78" y="22174"/>
                    <a:pt x="105" y="22536"/>
                    <a:pt x="159" y="22892"/>
                  </a:cubicBezTo>
                  <a:cubicBezTo>
                    <a:pt x="213" y="23264"/>
                    <a:pt x="311" y="23626"/>
                    <a:pt x="410" y="23989"/>
                  </a:cubicBezTo>
                  <a:cubicBezTo>
                    <a:pt x="501" y="24331"/>
                    <a:pt x="586" y="24680"/>
                    <a:pt x="711" y="25008"/>
                  </a:cubicBezTo>
                  <a:cubicBezTo>
                    <a:pt x="846" y="25357"/>
                    <a:pt x="988" y="25702"/>
                    <a:pt x="1124" y="26051"/>
                  </a:cubicBezTo>
                  <a:cubicBezTo>
                    <a:pt x="1263" y="26410"/>
                    <a:pt x="1473" y="26725"/>
                    <a:pt x="1683" y="27043"/>
                  </a:cubicBezTo>
                  <a:cubicBezTo>
                    <a:pt x="1703" y="27074"/>
                    <a:pt x="1724" y="27101"/>
                    <a:pt x="1744" y="27132"/>
                  </a:cubicBezTo>
                  <a:cubicBezTo>
                    <a:pt x="1821" y="27249"/>
                    <a:pt x="1899" y="27368"/>
                    <a:pt x="1984" y="27480"/>
                  </a:cubicBezTo>
                  <a:cubicBezTo>
                    <a:pt x="2102" y="27646"/>
                    <a:pt x="2232" y="27798"/>
                    <a:pt x="2360" y="27957"/>
                  </a:cubicBezTo>
                  <a:cubicBezTo>
                    <a:pt x="2593" y="28242"/>
                    <a:pt x="2861" y="28493"/>
                    <a:pt x="3149" y="28723"/>
                  </a:cubicBezTo>
                  <a:cubicBezTo>
                    <a:pt x="3434" y="28949"/>
                    <a:pt x="3718" y="29170"/>
                    <a:pt x="3999" y="29396"/>
                  </a:cubicBezTo>
                  <a:cubicBezTo>
                    <a:pt x="4148" y="29515"/>
                    <a:pt x="4297" y="29640"/>
                    <a:pt x="4456" y="29739"/>
                  </a:cubicBezTo>
                  <a:cubicBezTo>
                    <a:pt x="4605" y="29834"/>
                    <a:pt x="4757" y="29928"/>
                    <a:pt x="4909" y="30012"/>
                  </a:cubicBezTo>
                  <a:cubicBezTo>
                    <a:pt x="5238" y="30192"/>
                    <a:pt x="5580" y="30351"/>
                    <a:pt x="5922" y="30504"/>
                  </a:cubicBezTo>
                  <a:cubicBezTo>
                    <a:pt x="6258" y="30653"/>
                    <a:pt x="6606" y="30784"/>
                    <a:pt x="6948" y="30920"/>
                  </a:cubicBezTo>
                  <a:cubicBezTo>
                    <a:pt x="7114" y="30988"/>
                    <a:pt x="7277" y="31059"/>
                    <a:pt x="7449" y="31114"/>
                  </a:cubicBezTo>
                  <a:cubicBezTo>
                    <a:pt x="7625" y="31175"/>
                    <a:pt x="7805" y="31225"/>
                    <a:pt x="7984" y="31279"/>
                  </a:cubicBezTo>
                  <a:cubicBezTo>
                    <a:pt x="8333" y="31384"/>
                    <a:pt x="8682" y="31475"/>
                    <a:pt x="9034" y="31564"/>
                  </a:cubicBezTo>
                  <a:cubicBezTo>
                    <a:pt x="9227" y="31611"/>
                    <a:pt x="9420" y="31655"/>
                    <a:pt x="9616" y="31695"/>
                  </a:cubicBezTo>
                  <a:cubicBezTo>
                    <a:pt x="9793" y="31733"/>
                    <a:pt x="9976" y="31760"/>
                    <a:pt x="10151" y="31791"/>
                  </a:cubicBezTo>
                  <a:cubicBezTo>
                    <a:pt x="10327" y="31821"/>
                    <a:pt x="10504" y="31861"/>
                    <a:pt x="10676" y="31892"/>
                  </a:cubicBezTo>
                  <a:cubicBezTo>
                    <a:pt x="10869" y="31919"/>
                    <a:pt x="11059" y="31947"/>
                    <a:pt x="11252" y="31960"/>
                  </a:cubicBezTo>
                  <a:cubicBezTo>
                    <a:pt x="11496" y="31973"/>
                    <a:pt x="11743" y="31994"/>
                    <a:pt x="11987" y="32000"/>
                  </a:cubicBezTo>
                  <a:lnTo>
                    <a:pt x="12020" y="32000"/>
                  </a:lnTo>
                  <a:cubicBezTo>
                    <a:pt x="12020" y="32017"/>
                    <a:pt x="12020" y="32031"/>
                    <a:pt x="12017" y="32048"/>
                  </a:cubicBezTo>
                  <a:cubicBezTo>
                    <a:pt x="11953" y="32772"/>
                    <a:pt x="11889" y="33497"/>
                    <a:pt x="11821" y="34222"/>
                  </a:cubicBezTo>
                  <a:cubicBezTo>
                    <a:pt x="11756" y="34940"/>
                    <a:pt x="11679" y="35657"/>
                    <a:pt x="11598" y="36372"/>
                  </a:cubicBezTo>
                  <a:cubicBezTo>
                    <a:pt x="11553" y="36710"/>
                    <a:pt x="11503" y="37046"/>
                    <a:pt x="11445" y="37381"/>
                  </a:cubicBezTo>
                  <a:cubicBezTo>
                    <a:pt x="11337" y="37987"/>
                    <a:pt x="11218" y="38593"/>
                    <a:pt x="11099" y="39200"/>
                  </a:cubicBezTo>
                  <a:cubicBezTo>
                    <a:pt x="11096" y="39209"/>
                    <a:pt x="11086" y="39216"/>
                    <a:pt x="11082" y="39230"/>
                  </a:cubicBezTo>
                  <a:cubicBezTo>
                    <a:pt x="11079" y="39236"/>
                    <a:pt x="11076" y="39244"/>
                    <a:pt x="11073" y="39250"/>
                  </a:cubicBezTo>
                  <a:cubicBezTo>
                    <a:pt x="10974" y="39460"/>
                    <a:pt x="10862" y="39667"/>
                    <a:pt x="10744" y="39866"/>
                  </a:cubicBezTo>
                  <a:cubicBezTo>
                    <a:pt x="10618" y="40066"/>
                    <a:pt x="10483" y="40256"/>
                    <a:pt x="10338" y="40439"/>
                  </a:cubicBezTo>
                  <a:cubicBezTo>
                    <a:pt x="10155" y="40652"/>
                    <a:pt x="9962" y="40858"/>
                    <a:pt x="9762" y="41058"/>
                  </a:cubicBezTo>
                  <a:cubicBezTo>
                    <a:pt x="9491" y="41308"/>
                    <a:pt x="9224" y="41566"/>
                    <a:pt x="8956" y="41816"/>
                  </a:cubicBezTo>
                  <a:cubicBezTo>
                    <a:pt x="8841" y="41925"/>
                    <a:pt x="8726" y="42030"/>
                    <a:pt x="8604" y="42132"/>
                  </a:cubicBezTo>
                  <a:cubicBezTo>
                    <a:pt x="8472" y="42240"/>
                    <a:pt x="8336" y="42352"/>
                    <a:pt x="8211" y="42467"/>
                  </a:cubicBezTo>
                  <a:cubicBezTo>
                    <a:pt x="7971" y="42687"/>
                    <a:pt x="7713" y="42890"/>
                    <a:pt x="7453" y="43083"/>
                  </a:cubicBezTo>
                  <a:cubicBezTo>
                    <a:pt x="7324" y="43174"/>
                    <a:pt x="7195" y="43266"/>
                    <a:pt x="7094" y="43385"/>
                  </a:cubicBezTo>
                  <a:cubicBezTo>
                    <a:pt x="6989" y="43499"/>
                    <a:pt x="6908" y="43632"/>
                    <a:pt x="6847" y="43777"/>
                  </a:cubicBezTo>
                  <a:cubicBezTo>
                    <a:pt x="6813" y="43855"/>
                    <a:pt x="6783" y="43933"/>
                    <a:pt x="6758" y="44018"/>
                  </a:cubicBezTo>
                  <a:cubicBezTo>
                    <a:pt x="6735" y="44099"/>
                    <a:pt x="6725" y="44180"/>
                    <a:pt x="6711" y="44265"/>
                  </a:cubicBezTo>
                  <a:cubicBezTo>
                    <a:pt x="6681" y="44454"/>
                    <a:pt x="6664" y="44651"/>
                    <a:pt x="6708" y="44840"/>
                  </a:cubicBezTo>
                  <a:cubicBezTo>
                    <a:pt x="6816" y="45295"/>
                    <a:pt x="7192" y="45626"/>
                    <a:pt x="7585" y="45836"/>
                  </a:cubicBezTo>
                  <a:cubicBezTo>
                    <a:pt x="7825" y="45968"/>
                    <a:pt x="8093" y="46026"/>
                    <a:pt x="8363" y="46033"/>
                  </a:cubicBezTo>
                  <a:cubicBezTo>
                    <a:pt x="8388" y="46033"/>
                    <a:pt x="8413" y="46034"/>
                    <a:pt x="8439" y="46034"/>
                  </a:cubicBezTo>
                  <a:cubicBezTo>
                    <a:pt x="8594" y="46034"/>
                    <a:pt x="8750" y="46017"/>
                    <a:pt x="8902" y="45985"/>
                  </a:cubicBezTo>
                  <a:cubicBezTo>
                    <a:pt x="9074" y="45948"/>
                    <a:pt x="9241" y="45907"/>
                    <a:pt x="9403" y="45846"/>
                  </a:cubicBezTo>
                  <a:cubicBezTo>
                    <a:pt x="9555" y="45789"/>
                    <a:pt x="9701" y="45711"/>
                    <a:pt x="9843" y="45629"/>
                  </a:cubicBezTo>
                  <a:lnTo>
                    <a:pt x="9843" y="45629"/>
                  </a:lnTo>
                  <a:cubicBezTo>
                    <a:pt x="9823" y="45795"/>
                    <a:pt x="9802" y="45958"/>
                    <a:pt x="9785" y="46124"/>
                  </a:cubicBezTo>
                  <a:cubicBezTo>
                    <a:pt x="9711" y="46862"/>
                    <a:pt x="9684" y="47603"/>
                    <a:pt x="9663" y="48345"/>
                  </a:cubicBezTo>
                  <a:cubicBezTo>
                    <a:pt x="9654" y="48700"/>
                    <a:pt x="9654" y="49060"/>
                    <a:pt x="9681" y="49412"/>
                  </a:cubicBezTo>
                  <a:cubicBezTo>
                    <a:pt x="9711" y="49781"/>
                    <a:pt x="9749" y="50154"/>
                    <a:pt x="9837" y="50512"/>
                  </a:cubicBezTo>
                  <a:cubicBezTo>
                    <a:pt x="9924" y="50874"/>
                    <a:pt x="10026" y="51237"/>
                    <a:pt x="10165" y="51585"/>
                  </a:cubicBezTo>
                  <a:cubicBezTo>
                    <a:pt x="10226" y="51745"/>
                    <a:pt x="10301" y="51901"/>
                    <a:pt x="10375" y="52056"/>
                  </a:cubicBezTo>
                  <a:cubicBezTo>
                    <a:pt x="10456" y="52223"/>
                    <a:pt x="10541" y="52388"/>
                    <a:pt x="10629" y="52554"/>
                  </a:cubicBezTo>
                  <a:cubicBezTo>
                    <a:pt x="10639" y="52574"/>
                    <a:pt x="10649" y="52595"/>
                    <a:pt x="10663" y="52615"/>
                  </a:cubicBezTo>
                  <a:cubicBezTo>
                    <a:pt x="10832" y="52937"/>
                    <a:pt x="11021" y="53255"/>
                    <a:pt x="11235" y="53546"/>
                  </a:cubicBezTo>
                  <a:cubicBezTo>
                    <a:pt x="11337" y="53689"/>
                    <a:pt x="11442" y="53828"/>
                    <a:pt x="11553" y="53959"/>
                  </a:cubicBezTo>
                  <a:cubicBezTo>
                    <a:pt x="11672" y="54098"/>
                    <a:pt x="11797" y="54230"/>
                    <a:pt x="11926" y="54362"/>
                  </a:cubicBezTo>
                  <a:cubicBezTo>
                    <a:pt x="12187" y="54630"/>
                    <a:pt x="12487" y="54856"/>
                    <a:pt x="12792" y="55077"/>
                  </a:cubicBezTo>
                  <a:cubicBezTo>
                    <a:pt x="13081" y="55286"/>
                    <a:pt x="13385" y="55486"/>
                    <a:pt x="13703" y="55649"/>
                  </a:cubicBezTo>
                  <a:cubicBezTo>
                    <a:pt x="14036" y="55815"/>
                    <a:pt x="14381" y="55964"/>
                    <a:pt x="14719" y="56116"/>
                  </a:cubicBezTo>
                  <a:cubicBezTo>
                    <a:pt x="15061" y="56266"/>
                    <a:pt x="15397" y="56411"/>
                    <a:pt x="15755" y="56505"/>
                  </a:cubicBezTo>
                  <a:lnTo>
                    <a:pt x="15745" y="56505"/>
                  </a:lnTo>
                  <a:cubicBezTo>
                    <a:pt x="15755" y="56505"/>
                    <a:pt x="15762" y="56509"/>
                    <a:pt x="15769" y="56509"/>
                  </a:cubicBezTo>
                  <a:cubicBezTo>
                    <a:pt x="15796" y="56516"/>
                    <a:pt x="15819" y="56522"/>
                    <a:pt x="15844" y="56530"/>
                  </a:cubicBezTo>
                  <a:cubicBezTo>
                    <a:pt x="15850" y="56604"/>
                    <a:pt x="15860" y="56682"/>
                    <a:pt x="15874" y="56756"/>
                  </a:cubicBezTo>
                  <a:cubicBezTo>
                    <a:pt x="15880" y="56800"/>
                    <a:pt x="15884" y="56847"/>
                    <a:pt x="15891" y="56891"/>
                  </a:cubicBezTo>
                  <a:cubicBezTo>
                    <a:pt x="15911" y="57044"/>
                    <a:pt x="15938" y="57193"/>
                    <a:pt x="15966" y="57342"/>
                  </a:cubicBezTo>
                  <a:cubicBezTo>
                    <a:pt x="16027" y="57657"/>
                    <a:pt x="16104" y="57972"/>
                    <a:pt x="16199" y="58280"/>
                  </a:cubicBezTo>
                  <a:cubicBezTo>
                    <a:pt x="16250" y="58446"/>
                    <a:pt x="16314" y="58612"/>
                    <a:pt x="16385" y="58771"/>
                  </a:cubicBezTo>
                  <a:cubicBezTo>
                    <a:pt x="16449" y="58920"/>
                    <a:pt x="16521" y="59065"/>
                    <a:pt x="16612" y="59198"/>
                  </a:cubicBezTo>
                  <a:cubicBezTo>
                    <a:pt x="16741" y="59384"/>
                    <a:pt x="16903" y="59557"/>
                    <a:pt x="17096" y="59675"/>
                  </a:cubicBezTo>
                  <a:cubicBezTo>
                    <a:pt x="17252" y="59767"/>
                    <a:pt x="17418" y="59845"/>
                    <a:pt x="17591" y="59902"/>
                  </a:cubicBezTo>
                  <a:cubicBezTo>
                    <a:pt x="17740" y="59953"/>
                    <a:pt x="17899" y="59984"/>
                    <a:pt x="18062" y="59987"/>
                  </a:cubicBezTo>
                  <a:cubicBezTo>
                    <a:pt x="18078" y="59987"/>
                    <a:pt x="18094" y="59988"/>
                    <a:pt x="18111" y="59988"/>
                  </a:cubicBezTo>
                  <a:cubicBezTo>
                    <a:pt x="18392" y="59988"/>
                    <a:pt x="18674" y="59908"/>
                    <a:pt x="18898" y="59729"/>
                  </a:cubicBezTo>
                  <a:cubicBezTo>
                    <a:pt x="19009" y="59641"/>
                    <a:pt x="19098" y="59526"/>
                    <a:pt x="19179" y="59407"/>
                  </a:cubicBezTo>
                  <a:cubicBezTo>
                    <a:pt x="19229" y="59333"/>
                    <a:pt x="19281" y="59262"/>
                    <a:pt x="19318" y="59181"/>
                  </a:cubicBezTo>
                  <a:cubicBezTo>
                    <a:pt x="19402" y="59012"/>
                    <a:pt x="19453" y="58835"/>
                    <a:pt x="19497" y="58652"/>
                  </a:cubicBezTo>
                  <a:cubicBezTo>
                    <a:pt x="19575" y="58321"/>
                    <a:pt x="19585" y="57985"/>
                    <a:pt x="19589" y="57647"/>
                  </a:cubicBezTo>
                  <a:cubicBezTo>
                    <a:pt x="19589" y="57481"/>
                    <a:pt x="19582" y="57312"/>
                    <a:pt x="19578" y="57146"/>
                  </a:cubicBezTo>
                  <a:lnTo>
                    <a:pt x="19578" y="57146"/>
                  </a:lnTo>
                  <a:cubicBezTo>
                    <a:pt x="19626" y="57149"/>
                    <a:pt x="19676" y="57152"/>
                    <a:pt x="19724" y="57152"/>
                  </a:cubicBezTo>
                  <a:cubicBezTo>
                    <a:pt x="20001" y="57160"/>
                    <a:pt x="20276" y="57160"/>
                    <a:pt x="20553" y="57163"/>
                  </a:cubicBezTo>
                  <a:cubicBezTo>
                    <a:pt x="20582" y="57163"/>
                    <a:pt x="20611" y="57163"/>
                    <a:pt x="20640" y="57163"/>
                  </a:cubicBezTo>
                  <a:cubicBezTo>
                    <a:pt x="21150" y="57163"/>
                    <a:pt x="21655" y="57136"/>
                    <a:pt x="22158" y="57082"/>
                  </a:cubicBezTo>
                  <a:lnTo>
                    <a:pt x="22158" y="57115"/>
                  </a:lnTo>
                  <a:cubicBezTo>
                    <a:pt x="22162" y="57251"/>
                    <a:pt x="22169" y="57386"/>
                    <a:pt x="22175" y="57521"/>
                  </a:cubicBezTo>
                  <a:cubicBezTo>
                    <a:pt x="22183" y="57663"/>
                    <a:pt x="22186" y="57810"/>
                    <a:pt x="22206" y="57948"/>
                  </a:cubicBezTo>
                  <a:cubicBezTo>
                    <a:pt x="22223" y="58101"/>
                    <a:pt x="22253" y="58246"/>
                    <a:pt x="22291" y="58392"/>
                  </a:cubicBezTo>
                  <a:cubicBezTo>
                    <a:pt x="22328" y="58531"/>
                    <a:pt x="22361" y="58669"/>
                    <a:pt x="22409" y="58808"/>
                  </a:cubicBezTo>
                  <a:cubicBezTo>
                    <a:pt x="22463" y="58957"/>
                    <a:pt x="22534" y="59099"/>
                    <a:pt x="22616" y="59238"/>
                  </a:cubicBezTo>
                  <a:cubicBezTo>
                    <a:pt x="22819" y="59567"/>
                    <a:pt x="23202" y="59817"/>
                    <a:pt x="23591" y="59845"/>
                  </a:cubicBezTo>
                  <a:cubicBezTo>
                    <a:pt x="23611" y="59848"/>
                    <a:pt x="23632" y="59848"/>
                    <a:pt x="23652" y="59848"/>
                  </a:cubicBezTo>
                  <a:cubicBezTo>
                    <a:pt x="23665" y="59848"/>
                    <a:pt x="23679" y="59848"/>
                    <a:pt x="23692" y="59848"/>
                  </a:cubicBezTo>
                  <a:cubicBezTo>
                    <a:pt x="23889" y="59848"/>
                    <a:pt x="24087" y="59804"/>
                    <a:pt x="24261" y="59712"/>
                  </a:cubicBezTo>
                  <a:cubicBezTo>
                    <a:pt x="24474" y="59604"/>
                    <a:pt x="24671" y="59472"/>
                    <a:pt x="24813" y="59279"/>
                  </a:cubicBezTo>
                  <a:cubicBezTo>
                    <a:pt x="25057" y="58954"/>
                    <a:pt x="25138" y="58557"/>
                    <a:pt x="25219" y="58168"/>
                  </a:cubicBezTo>
                  <a:cubicBezTo>
                    <a:pt x="25254" y="58013"/>
                    <a:pt x="25284" y="57854"/>
                    <a:pt x="25315" y="57698"/>
                  </a:cubicBezTo>
                  <a:cubicBezTo>
                    <a:pt x="25348" y="57528"/>
                    <a:pt x="25385" y="57363"/>
                    <a:pt x="25409" y="57193"/>
                  </a:cubicBezTo>
                  <a:cubicBezTo>
                    <a:pt x="25429" y="57054"/>
                    <a:pt x="25443" y="56916"/>
                    <a:pt x="25457" y="56774"/>
                  </a:cubicBezTo>
                  <a:cubicBezTo>
                    <a:pt x="25474" y="56600"/>
                    <a:pt x="25487" y="56424"/>
                    <a:pt x="25494" y="56249"/>
                  </a:cubicBezTo>
                  <a:cubicBezTo>
                    <a:pt x="25497" y="56225"/>
                    <a:pt x="25487" y="56201"/>
                    <a:pt x="25484" y="56177"/>
                  </a:cubicBezTo>
                  <a:cubicBezTo>
                    <a:pt x="25774" y="56058"/>
                    <a:pt x="26052" y="55920"/>
                    <a:pt x="26320" y="55754"/>
                  </a:cubicBezTo>
                  <a:cubicBezTo>
                    <a:pt x="26612" y="55568"/>
                    <a:pt x="26902" y="55388"/>
                    <a:pt x="27176" y="55178"/>
                  </a:cubicBezTo>
                  <a:cubicBezTo>
                    <a:pt x="27471" y="54958"/>
                    <a:pt x="27718" y="54681"/>
                    <a:pt x="27969" y="54413"/>
                  </a:cubicBezTo>
                  <a:cubicBezTo>
                    <a:pt x="28095" y="54281"/>
                    <a:pt x="28220" y="54149"/>
                    <a:pt x="28342" y="54010"/>
                  </a:cubicBezTo>
                  <a:cubicBezTo>
                    <a:pt x="28456" y="53878"/>
                    <a:pt x="28565" y="53736"/>
                    <a:pt x="28670" y="53597"/>
                  </a:cubicBezTo>
                  <a:cubicBezTo>
                    <a:pt x="28870" y="53340"/>
                    <a:pt x="29059" y="53082"/>
                    <a:pt x="29228" y="52804"/>
                  </a:cubicBezTo>
                  <a:cubicBezTo>
                    <a:pt x="29408" y="52514"/>
                    <a:pt x="29567" y="52215"/>
                    <a:pt x="29720" y="51907"/>
                  </a:cubicBezTo>
                  <a:cubicBezTo>
                    <a:pt x="29872" y="51599"/>
                    <a:pt x="30008" y="51281"/>
                    <a:pt x="30112" y="50949"/>
                  </a:cubicBezTo>
                  <a:cubicBezTo>
                    <a:pt x="30214" y="50621"/>
                    <a:pt x="30292" y="50282"/>
                    <a:pt x="30366" y="49943"/>
                  </a:cubicBezTo>
                  <a:cubicBezTo>
                    <a:pt x="30447" y="49585"/>
                    <a:pt x="30502" y="49216"/>
                    <a:pt x="30549" y="48850"/>
                  </a:cubicBezTo>
                  <a:cubicBezTo>
                    <a:pt x="30600" y="48471"/>
                    <a:pt x="30614" y="48084"/>
                    <a:pt x="30594" y="47702"/>
                  </a:cubicBezTo>
                  <a:cubicBezTo>
                    <a:pt x="30577" y="47333"/>
                    <a:pt x="30516" y="46964"/>
                    <a:pt x="30468" y="46595"/>
                  </a:cubicBezTo>
                  <a:cubicBezTo>
                    <a:pt x="30420" y="46236"/>
                    <a:pt x="30370" y="45873"/>
                    <a:pt x="30325" y="45514"/>
                  </a:cubicBezTo>
                  <a:cubicBezTo>
                    <a:pt x="30302" y="45351"/>
                    <a:pt x="30275" y="45193"/>
                    <a:pt x="30248" y="45030"/>
                  </a:cubicBezTo>
                  <a:lnTo>
                    <a:pt x="30248" y="45030"/>
                  </a:lnTo>
                  <a:cubicBezTo>
                    <a:pt x="30444" y="45196"/>
                    <a:pt x="30658" y="45351"/>
                    <a:pt x="30891" y="45450"/>
                  </a:cubicBezTo>
                  <a:cubicBezTo>
                    <a:pt x="31166" y="45565"/>
                    <a:pt x="31467" y="45653"/>
                    <a:pt x="31768" y="45664"/>
                  </a:cubicBezTo>
                  <a:cubicBezTo>
                    <a:pt x="31833" y="45664"/>
                    <a:pt x="31894" y="45664"/>
                    <a:pt x="31955" y="45656"/>
                  </a:cubicBezTo>
                  <a:cubicBezTo>
                    <a:pt x="32141" y="45640"/>
                    <a:pt x="32313" y="45603"/>
                    <a:pt x="32483" y="45525"/>
                  </a:cubicBezTo>
                  <a:cubicBezTo>
                    <a:pt x="32754" y="45403"/>
                    <a:pt x="32980" y="45179"/>
                    <a:pt x="33106" y="44909"/>
                  </a:cubicBezTo>
                  <a:cubicBezTo>
                    <a:pt x="33194" y="44712"/>
                    <a:pt x="33241" y="44502"/>
                    <a:pt x="33224" y="44282"/>
                  </a:cubicBezTo>
                  <a:cubicBezTo>
                    <a:pt x="33204" y="44079"/>
                    <a:pt x="33160" y="43879"/>
                    <a:pt x="33062" y="43696"/>
                  </a:cubicBezTo>
                  <a:cubicBezTo>
                    <a:pt x="32967" y="43520"/>
                    <a:pt x="32862" y="43357"/>
                    <a:pt x="32740" y="43202"/>
                  </a:cubicBezTo>
                  <a:cubicBezTo>
                    <a:pt x="32520" y="42924"/>
                    <a:pt x="32283" y="42674"/>
                    <a:pt x="32032" y="42426"/>
                  </a:cubicBezTo>
                  <a:cubicBezTo>
                    <a:pt x="31785" y="42179"/>
                    <a:pt x="31528" y="41946"/>
                    <a:pt x="31277" y="41702"/>
                  </a:cubicBezTo>
                  <a:cubicBezTo>
                    <a:pt x="31033" y="41468"/>
                    <a:pt x="30786" y="41235"/>
                    <a:pt x="30549" y="40994"/>
                  </a:cubicBezTo>
                  <a:cubicBezTo>
                    <a:pt x="30407" y="40849"/>
                    <a:pt x="30264" y="40699"/>
                    <a:pt x="30130" y="40547"/>
                  </a:cubicBezTo>
                  <a:cubicBezTo>
                    <a:pt x="29992" y="40397"/>
                    <a:pt x="29848" y="40253"/>
                    <a:pt x="29702" y="40109"/>
                  </a:cubicBezTo>
                  <a:lnTo>
                    <a:pt x="29702" y="40109"/>
                  </a:lnTo>
                  <a:cubicBezTo>
                    <a:pt x="29702" y="40110"/>
                    <a:pt x="29703" y="40110"/>
                    <a:pt x="29703" y="40110"/>
                  </a:cubicBezTo>
                  <a:cubicBezTo>
                    <a:pt x="29696" y="40103"/>
                    <a:pt x="29689" y="40097"/>
                    <a:pt x="29683" y="40089"/>
                  </a:cubicBezTo>
                  <a:cubicBezTo>
                    <a:pt x="29681" y="40088"/>
                    <a:pt x="29679" y="40086"/>
                    <a:pt x="29677" y="40084"/>
                  </a:cubicBezTo>
                  <a:lnTo>
                    <a:pt x="29677" y="40084"/>
                  </a:lnTo>
                  <a:cubicBezTo>
                    <a:pt x="29678" y="40085"/>
                    <a:pt x="29679" y="40086"/>
                    <a:pt x="29679" y="40086"/>
                  </a:cubicBezTo>
                  <a:cubicBezTo>
                    <a:pt x="29500" y="39900"/>
                    <a:pt x="29323" y="39708"/>
                    <a:pt x="29164" y="39500"/>
                  </a:cubicBezTo>
                  <a:cubicBezTo>
                    <a:pt x="29050" y="39345"/>
                    <a:pt x="28931" y="39189"/>
                    <a:pt x="28833" y="39020"/>
                  </a:cubicBezTo>
                  <a:cubicBezTo>
                    <a:pt x="28819" y="39000"/>
                    <a:pt x="28798" y="38986"/>
                    <a:pt x="28781" y="38969"/>
                  </a:cubicBezTo>
                  <a:cubicBezTo>
                    <a:pt x="28745" y="38823"/>
                    <a:pt x="28707" y="38678"/>
                    <a:pt x="28667" y="38532"/>
                  </a:cubicBezTo>
                  <a:lnTo>
                    <a:pt x="28667" y="38532"/>
                  </a:lnTo>
                  <a:cubicBezTo>
                    <a:pt x="28670" y="38545"/>
                    <a:pt x="28673" y="38559"/>
                    <a:pt x="28677" y="38576"/>
                  </a:cubicBezTo>
                  <a:cubicBezTo>
                    <a:pt x="28667" y="38542"/>
                    <a:pt x="28659" y="38512"/>
                    <a:pt x="28650" y="38478"/>
                  </a:cubicBezTo>
                  <a:cubicBezTo>
                    <a:pt x="28555" y="38129"/>
                    <a:pt x="28481" y="37777"/>
                    <a:pt x="28395" y="37428"/>
                  </a:cubicBezTo>
                  <a:cubicBezTo>
                    <a:pt x="28301" y="37046"/>
                    <a:pt x="28212" y="36667"/>
                    <a:pt x="28128" y="36284"/>
                  </a:cubicBezTo>
                  <a:cubicBezTo>
                    <a:pt x="28050" y="35932"/>
                    <a:pt x="27965" y="35579"/>
                    <a:pt x="27898" y="35224"/>
                  </a:cubicBezTo>
                  <a:cubicBezTo>
                    <a:pt x="27831" y="34868"/>
                    <a:pt x="27759" y="34513"/>
                    <a:pt x="27698" y="34154"/>
                  </a:cubicBezTo>
                  <a:cubicBezTo>
                    <a:pt x="27607" y="33372"/>
                    <a:pt x="27570" y="32583"/>
                    <a:pt x="27505" y="31797"/>
                  </a:cubicBezTo>
                  <a:cubicBezTo>
                    <a:pt x="27651" y="31770"/>
                    <a:pt x="27796" y="31747"/>
                    <a:pt x="27942" y="31723"/>
                  </a:cubicBezTo>
                  <a:cubicBezTo>
                    <a:pt x="28070" y="31703"/>
                    <a:pt x="28199" y="31682"/>
                    <a:pt x="28325" y="31665"/>
                  </a:cubicBezTo>
                  <a:cubicBezTo>
                    <a:pt x="28507" y="31645"/>
                    <a:pt x="28687" y="31628"/>
                    <a:pt x="28870" y="31601"/>
                  </a:cubicBezTo>
                  <a:cubicBezTo>
                    <a:pt x="29063" y="31574"/>
                    <a:pt x="29259" y="31540"/>
                    <a:pt x="29452" y="31500"/>
                  </a:cubicBezTo>
                  <a:cubicBezTo>
                    <a:pt x="29797" y="31425"/>
                    <a:pt x="30139" y="31330"/>
                    <a:pt x="30488" y="31266"/>
                  </a:cubicBezTo>
                  <a:cubicBezTo>
                    <a:pt x="30833" y="31198"/>
                    <a:pt x="31183" y="31140"/>
                    <a:pt x="31528" y="31069"/>
                  </a:cubicBezTo>
                  <a:cubicBezTo>
                    <a:pt x="31880" y="30998"/>
                    <a:pt x="32232" y="30920"/>
                    <a:pt x="32588" y="30856"/>
                  </a:cubicBezTo>
                  <a:lnTo>
                    <a:pt x="33015" y="30795"/>
                  </a:lnTo>
                  <a:cubicBezTo>
                    <a:pt x="33387" y="30744"/>
                    <a:pt x="33756" y="30680"/>
                    <a:pt x="34112" y="30554"/>
                  </a:cubicBezTo>
                  <a:cubicBezTo>
                    <a:pt x="34470" y="30426"/>
                    <a:pt x="34806" y="30240"/>
                    <a:pt x="35145" y="30070"/>
                  </a:cubicBezTo>
                  <a:cubicBezTo>
                    <a:pt x="35466" y="29911"/>
                    <a:pt x="35798" y="29759"/>
                    <a:pt x="36099" y="29559"/>
                  </a:cubicBezTo>
                  <a:cubicBezTo>
                    <a:pt x="36424" y="29349"/>
                    <a:pt x="36725" y="29112"/>
                    <a:pt x="37010" y="28848"/>
                  </a:cubicBezTo>
                  <a:cubicBezTo>
                    <a:pt x="37545" y="28354"/>
                    <a:pt x="37992" y="27757"/>
                    <a:pt x="38320" y="27107"/>
                  </a:cubicBezTo>
                  <a:cubicBezTo>
                    <a:pt x="38486" y="26782"/>
                    <a:pt x="38652" y="26461"/>
                    <a:pt x="38818" y="26136"/>
                  </a:cubicBezTo>
                  <a:cubicBezTo>
                    <a:pt x="39055" y="25675"/>
                    <a:pt x="39255" y="25197"/>
                    <a:pt x="39374" y="24697"/>
                  </a:cubicBezTo>
                  <a:cubicBezTo>
                    <a:pt x="39380" y="24663"/>
                    <a:pt x="39383" y="24633"/>
                    <a:pt x="39391" y="24598"/>
                  </a:cubicBezTo>
                  <a:cubicBezTo>
                    <a:pt x="39400" y="24575"/>
                    <a:pt x="39411" y="24551"/>
                    <a:pt x="39417" y="24527"/>
                  </a:cubicBezTo>
                  <a:cubicBezTo>
                    <a:pt x="39465" y="24372"/>
                    <a:pt x="39492" y="24206"/>
                    <a:pt x="39516" y="24043"/>
                  </a:cubicBezTo>
                  <a:cubicBezTo>
                    <a:pt x="39549" y="23840"/>
                    <a:pt x="39580" y="23633"/>
                    <a:pt x="39610" y="23427"/>
                  </a:cubicBezTo>
                  <a:cubicBezTo>
                    <a:pt x="39638" y="23210"/>
                    <a:pt x="39655" y="22993"/>
                    <a:pt x="39678" y="22776"/>
                  </a:cubicBezTo>
                  <a:cubicBezTo>
                    <a:pt x="39695" y="22621"/>
                    <a:pt x="39719" y="22465"/>
                    <a:pt x="39739" y="22309"/>
                  </a:cubicBezTo>
                  <a:cubicBezTo>
                    <a:pt x="39746" y="22262"/>
                    <a:pt x="39752" y="22211"/>
                    <a:pt x="39760" y="22160"/>
                  </a:cubicBezTo>
                  <a:cubicBezTo>
                    <a:pt x="39769" y="22089"/>
                    <a:pt x="39783" y="22021"/>
                    <a:pt x="39793" y="21951"/>
                  </a:cubicBezTo>
                  <a:cubicBezTo>
                    <a:pt x="39797" y="21917"/>
                    <a:pt x="39800" y="21879"/>
                    <a:pt x="39800" y="21842"/>
                  </a:cubicBezTo>
                  <a:cubicBezTo>
                    <a:pt x="39804" y="21839"/>
                    <a:pt x="39804" y="21835"/>
                    <a:pt x="39804" y="21832"/>
                  </a:cubicBezTo>
                  <a:cubicBezTo>
                    <a:pt x="39817" y="21626"/>
                    <a:pt x="39830" y="21418"/>
                    <a:pt x="39847" y="21209"/>
                  </a:cubicBezTo>
                  <a:lnTo>
                    <a:pt x="39847" y="21195"/>
                  </a:lnTo>
                  <a:cubicBezTo>
                    <a:pt x="39847" y="21073"/>
                    <a:pt x="39851" y="20955"/>
                    <a:pt x="39854" y="20833"/>
                  </a:cubicBezTo>
                  <a:cubicBezTo>
                    <a:pt x="39858" y="20820"/>
                    <a:pt x="39858" y="20806"/>
                    <a:pt x="39858" y="20793"/>
                  </a:cubicBezTo>
                  <a:cubicBezTo>
                    <a:pt x="39868" y="20529"/>
                    <a:pt x="39888" y="20264"/>
                    <a:pt x="39912" y="20000"/>
                  </a:cubicBezTo>
                  <a:cubicBezTo>
                    <a:pt x="39905" y="19858"/>
                    <a:pt x="39905" y="19712"/>
                    <a:pt x="39908" y="19566"/>
                  </a:cubicBezTo>
                  <a:lnTo>
                    <a:pt x="39902" y="19566"/>
                  </a:lnTo>
                  <a:cubicBezTo>
                    <a:pt x="39905" y="19482"/>
                    <a:pt x="39908" y="19401"/>
                    <a:pt x="39908" y="19319"/>
                  </a:cubicBezTo>
                  <a:cubicBezTo>
                    <a:pt x="39915" y="19140"/>
                    <a:pt x="39908" y="18964"/>
                    <a:pt x="39902" y="18785"/>
                  </a:cubicBezTo>
                  <a:cubicBezTo>
                    <a:pt x="39885" y="18432"/>
                    <a:pt x="39854" y="18083"/>
                    <a:pt x="39830" y="17731"/>
                  </a:cubicBezTo>
                  <a:cubicBezTo>
                    <a:pt x="39817" y="17342"/>
                    <a:pt x="39800" y="16956"/>
                    <a:pt x="39766" y="16570"/>
                  </a:cubicBezTo>
                  <a:cubicBezTo>
                    <a:pt x="39752" y="16394"/>
                    <a:pt x="39725" y="16221"/>
                    <a:pt x="39705" y="16045"/>
                  </a:cubicBezTo>
                  <a:cubicBezTo>
                    <a:pt x="39685" y="15869"/>
                    <a:pt x="39665" y="15693"/>
                    <a:pt x="39638" y="15520"/>
                  </a:cubicBezTo>
                  <a:cubicBezTo>
                    <a:pt x="39587" y="15148"/>
                    <a:pt x="39529" y="14775"/>
                    <a:pt x="39421" y="14417"/>
                  </a:cubicBezTo>
                  <a:cubicBezTo>
                    <a:pt x="39319" y="14061"/>
                    <a:pt x="39211" y="13709"/>
                    <a:pt x="39099" y="13353"/>
                  </a:cubicBezTo>
                  <a:cubicBezTo>
                    <a:pt x="39045" y="13180"/>
                    <a:pt x="38988" y="13001"/>
                    <a:pt x="38919" y="12832"/>
                  </a:cubicBezTo>
                  <a:cubicBezTo>
                    <a:pt x="38842" y="12635"/>
                    <a:pt x="38761" y="12439"/>
                    <a:pt x="38672" y="12246"/>
                  </a:cubicBezTo>
                  <a:cubicBezTo>
                    <a:pt x="38524" y="11910"/>
                    <a:pt x="38364" y="11579"/>
                    <a:pt x="38208" y="11247"/>
                  </a:cubicBezTo>
                  <a:cubicBezTo>
                    <a:pt x="38050" y="10899"/>
                    <a:pt x="37880" y="10553"/>
                    <a:pt x="37704" y="10211"/>
                  </a:cubicBezTo>
                  <a:cubicBezTo>
                    <a:pt x="37531" y="9875"/>
                    <a:pt x="37342" y="9554"/>
                    <a:pt x="37142" y="9236"/>
                  </a:cubicBezTo>
                  <a:cubicBezTo>
                    <a:pt x="36953" y="8924"/>
                    <a:pt x="36732" y="8626"/>
                    <a:pt x="36519" y="8331"/>
                  </a:cubicBezTo>
                  <a:cubicBezTo>
                    <a:pt x="36295" y="8034"/>
                    <a:pt x="36075" y="7732"/>
                    <a:pt x="35848" y="7434"/>
                  </a:cubicBezTo>
                  <a:cubicBezTo>
                    <a:pt x="35734" y="7285"/>
                    <a:pt x="35622" y="7133"/>
                    <a:pt x="35503" y="6987"/>
                  </a:cubicBezTo>
                  <a:cubicBezTo>
                    <a:pt x="35368" y="6825"/>
                    <a:pt x="35229" y="6662"/>
                    <a:pt x="35090" y="6503"/>
                  </a:cubicBezTo>
                  <a:cubicBezTo>
                    <a:pt x="34860" y="6235"/>
                    <a:pt x="34606" y="5978"/>
                    <a:pt x="34348" y="5731"/>
                  </a:cubicBezTo>
                  <a:cubicBezTo>
                    <a:pt x="34088" y="5477"/>
                    <a:pt x="33813" y="5237"/>
                    <a:pt x="33543" y="4990"/>
                  </a:cubicBezTo>
                  <a:cubicBezTo>
                    <a:pt x="33248" y="4722"/>
                    <a:pt x="32950" y="4454"/>
                    <a:pt x="32646" y="4197"/>
                  </a:cubicBezTo>
                  <a:cubicBezTo>
                    <a:pt x="32510" y="4085"/>
                    <a:pt x="32357" y="3984"/>
                    <a:pt x="32212" y="3889"/>
                  </a:cubicBezTo>
                  <a:cubicBezTo>
                    <a:pt x="32056" y="3784"/>
                    <a:pt x="31900" y="3686"/>
                    <a:pt x="31744" y="3585"/>
                  </a:cubicBezTo>
                  <a:cubicBezTo>
                    <a:pt x="31436" y="3385"/>
                    <a:pt x="31135" y="3178"/>
                    <a:pt x="30820" y="2988"/>
                  </a:cubicBezTo>
                  <a:cubicBezTo>
                    <a:pt x="30502" y="2799"/>
                    <a:pt x="30177" y="2626"/>
                    <a:pt x="29858" y="2443"/>
                  </a:cubicBezTo>
                  <a:cubicBezTo>
                    <a:pt x="29527" y="2253"/>
                    <a:pt x="29195" y="2071"/>
                    <a:pt x="28856" y="1901"/>
                  </a:cubicBezTo>
                  <a:cubicBezTo>
                    <a:pt x="28517" y="1728"/>
                    <a:pt x="28176" y="1573"/>
                    <a:pt x="27820" y="1441"/>
                  </a:cubicBezTo>
                  <a:cubicBezTo>
                    <a:pt x="27488" y="1317"/>
                    <a:pt x="27147" y="1206"/>
                    <a:pt x="26810" y="1092"/>
                  </a:cubicBezTo>
                  <a:lnTo>
                    <a:pt x="26810" y="1092"/>
                  </a:lnTo>
                  <a:cubicBezTo>
                    <a:pt x="26810" y="1092"/>
                    <a:pt x="26811" y="1092"/>
                    <a:pt x="26811" y="1092"/>
                  </a:cubicBezTo>
                  <a:cubicBezTo>
                    <a:pt x="26810" y="1092"/>
                    <a:pt x="26810" y="1092"/>
                    <a:pt x="26809" y="1092"/>
                  </a:cubicBezTo>
                  <a:lnTo>
                    <a:pt x="26809" y="1092"/>
                  </a:lnTo>
                  <a:cubicBezTo>
                    <a:pt x="26810" y="1092"/>
                    <a:pt x="26810" y="1092"/>
                    <a:pt x="26810" y="1092"/>
                  </a:cubicBezTo>
                  <a:lnTo>
                    <a:pt x="26810" y="1092"/>
                  </a:lnTo>
                  <a:cubicBezTo>
                    <a:pt x="26801" y="1087"/>
                    <a:pt x="26790" y="1084"/>
                    <a:pt x="26780" y="1081"/>
                  </a:cubicBezTo>
                  <a:lnTo>
                    <a:pt x="26780" y="1081"/>
                  </a:lnTo>
                  <a:cubicBezTo>
                    <a:pt x="26790" y="1084"/>
                    <a:pt x="26800" y="1088"/>
                    <a:pt x="26809" y="1092"/>
                  </a:cubicBezTo>
                  <a:lnTo>
                    <a:pt x="26809" y="1092"/>
                  </a:lnTo>
                  <a:cubicBezTo>
                    <a:pt x="26796" y="1087"/>
                    <a:pt x="26783" y="1083"/>
                    <a:pt x="26770" y="1078"/>
                  </a:cubicBezTo>
                  <a:lnTo>
                    <a:pt x="26770" y="1078"/>
                  </a:lnTo>
                  <a:cubicBezTo>
                    <a:pt x="26773" y="1079"/>
                    <a:pt x="26777" y="1080"/>
                    <a:pt x="26780" y="1081"/>
                  </a:cubicBezTo>
                  <a:lnTo>
                    <a:pt x="26780" y="1081"/>
                  </a:lnTo>
                  <a:cubicBezTo>
                    <a:pt x="26560" y="999"/>
                    <a:pt x="26340" y="913"/>
                    <a:pt x="26120" y="845"/>
                  </a:cubicBezTo>
                  <a:cubicBezTo>
                    <a:pt x="25895" y="775"/>
                    <a:pt x="25663" y="735"/>
                    <a:pt x="25432" y="689"/>
                  </a:cubicBezTo>
                  <a:lnTo>
                    <a:pt x="25432" y="689"/>
                  </a:lnTo>
                  <a:cubicBezTo>
                    <a:pt x="25433" y="689"/>
                    <a:pt x="25433" y="689"/>
                    <a:pt x="25433" y="689"/>
                  </a:cubicBezTo>
                  <a:cubicBezTo>
                    <a:pt x="25430" y="688"/>
                    <a:pt x="25426" y="688"/>
                    <a:pt x="25423" y="687"/>
                  </a:cubicBezTo>
                  <a:lnTo>
                    <a:pt x="25423" y="687"/>
                  </a:lnTo>
                  <a:cubicBezTo>
                    <a:pt x="25423" y="687"/>
                    <a:pt x="25424" y="687"/>
                    <a:pt x="25424" y="687"/>
                  </a:cubicBezTo>
                  <a:lnTo>
                    <a:pt x="25424" y="687"/>
                  </a:lnTo>
                  <a:cubicBezTo>
                    <a:pt x="25422" y="687"/>
                    <a:pt x="25419" y="686"/>
                    <a:pt x="25416" y="686"/>
                  </a:cubicBezTo>
                  <a:cubicBezTo>
                    <a:pt x="25417" y="686"/>
                    <a:pt x="25417" y="686"/>
                    <a:pt x="25418" y="686"/>
                  </a:cubicBezTo>
                  <a:lnTo>
                    <a:pt x="25418" y="686"/>
                  </a:lnTo>
                  <a:cubicBezTo>
                    <a:pt x="25192" y="639"/>
                    <a:pt x="24971" y="583"/>
                    <a:pt x="24749" y="513"/>
                  </a:cubicBezTo>
                  <a:cubicBezTo>
                    <a:pt x="24549" y="452"/>
                    <a:pt x="24349" y="381"/>
                    <a:pt x="24143" y="330"/>
                  </a:cubicBezTo>
                  <a:cubicBezTo>
                    <a:pt x="23933" y="276"/>
                    <a:pt x="23727" y="242"/>
                    <a:pt x="23510" y="225"/>
                  </a:cubicBezTo>
                  <a:cubicBezTo>
                    <a:pt x="23406" y="216"/>
                    <a:pt x="23302" y="207"/>
                    <a:pt x="23199" y="207"/>
                  </a:cubicBezTo>
                  <a:cubicBezTo>
                    <a:pt x="23184" y="207"/>
                    <a:pt x="23169" y="207"/>
                    <a:pt x="23154" y="208"/>
                  </a:cubicBezTo>
                  <a:cubicBezTo>
                    <a:pt x="23063" y="208"/>
                    <a:pt x="22975" y="218"/>
                    <a:pt x="22883" y="225"/>
                  </a:cubicBezTo>
                  <a:cubicBezTo>
                    <a:pt x="22812" y="225"/>
                    <a:pt x="22741" y="225"/>
                    <a:pt x="22670" y="222"/>
                  </a:cubicBezTo>
                  <a:cubicBezTo>
                    <a:pt x="22551" y="208"/>
                    <a:pt x="22436" y="195"/>
                    <a:pt x="22317" y="171"/>
                  </a:cubicBezTo>
                  <a:cubicBezTo>
                    <a:pt x="22294" y="164"/>
                    <a:pt x="22270" y="161"/>
                    <a:pt x="22250" y="154"/>
                  </a:cubicBezTo>
                  <a:cubicBezTo>
                    <a:pt x="22111" y="144"/>
                    <a:pt x="21972" y="131"/>
                    <a:pt x="21833" y="117"/>
                  </a:cubicBezTo>
                  <a:cubicBezTo>
                    <a:pt x="21745" y="110"/>
                    <a:pt x="21658" y="100"/>
                    <a:pt x="21569" y="93"/>
                  </a:cubicBezTo>
                  <a:cubicBezTo>
                    <a:pt x="21532" y="90"/>
                    <a:pt x="21495" y="90"/>
                    <a:pt x="21454" y="90"/>
                  </a:cubicBezTo>
                  <a:cubicBezTo>
                    <a:pt x="21339" y="86"/>
                    <a:pt x="21220" y="83"/>
                    <a:pt x="21106" y="76"/>
                  </a:cubicBezTo>
                  <a:cubicBezTo>
                    <a:pt x="21020" y="73"/>
                    <a:pt x="20939" y="70"/>
                    <a:pt x="20855" y="62"/>
                  </a:cubicBezTo>
                  <a:lnTo>
                    <a:pt x="20828" y="62"/>
                  </a:lnTo>
                  <a:cubicBezTo>
                    <a:pt x="20770" y="59"/>
                    <a:pt x="20709" y="53"/>
                    <a:pt x="20655" y="29"/>
                  </a:cubicBezTo>
                  <a:cubicBezTo>
                    <a:pt x="20398" y="15"/>
                    <a:pt x="20144" y="5"/>
                    <a:pt x="19890" y="1"/>
                  </a:cubicBezTo>
                  <a:cubicBezTo>
                    <a:pt x="19860" y="1"/>
                    <a:pt x="19829" y="1"/>
                    <a:pt x="19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0" name="Google Shape;1613;p62">
              <a:extLst>
                <a:ext uri="{FF2B5EF4-FFF2-40B4-BE49-F238E27FC236}">
                  <a16:creationId xmlns:a16="http://schemas.microsoft.com/office/drawing/2014/main" id="{C4B49934-40F5-7AE6-B608-AAAB5A134C52}"/>
                </a:ext>
              </a:extLst>
            </p:cNvPr>
            <p:cNvSpPr/>
            <p:nvPr/>
          </p:nvSpPr>
          <p:spPr>
            <a:xfrm>
              <a:off x="-6266254" y="1224530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</p:spTree>
    <p:extLst>
      <p:ext uri="{BB962C8B-B14F-4D97-AF65-F5344CB8AC3E}">
        <p14:creationId xmlns:p14="http://schemas.microsoft.com/office/powerpoint/2010/main" val="397927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756791" y="833220"/>
            <a:ext cx="8565635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Analysis Method</a:t>
            </a:r>
            <a:endParaRPr dirty="0"/>
          </a:p>
        </p:txBody>
      </p:sp>
      <p:sp>
        <p:nvSpPr>
          <p:cNvPr id="305" name="Google Shape;305;p39"/>
          <p:cNvSpPr txBox="1">
            <a:spLocks noGrp="1"/>
          </p:cNvSpPr>
          <p:nvPr>
            <p:ph type="body" idx="1"/>
          </p:nvPr>
        </p:nvSpPr>
        <p:spPr>
          <a:xfrm>
            <a:off x="756790" y="1786442"/>
            <a:ext cx="8565635" cy="4940342"/>
          </a:xfrm>
          <a:prstGeom prst="rect">
            <a:avLst/>
          </a:prstGeom>
        </p:spPr>
        <p:txBody>
          <a:bodyPr spcFirstLastPara="1" wrap="square" lIns="258579" tIns="258579" rIns="258579" bIns="86185" anchor="t" anchorCtr="0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191919"/>
                </a:solidFill>
              </a:rPr>
              <a:t>	Support Vector Machine (SVM) </a:t>
            </a:r>
            <a:r>
              <a:rPr lang="en-US" sz="2000" dirty="0" err="1">
                <a:solidFill>
                  <a:srgbClr val="191919"/>
                </a:solidFill>
              </a:rPr>
              <a:t>adalah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algoritma</a:t>
            </a:r>
            <a:r>
              <a:rPr lang="en-US" sz="2000" dirty="0">
                <a:solidFill>
                  <a:srgbClr val="191919"/>
                </a:solidFill>
              </a:rPr>
              <a:t> supervised learning yang </a:t>
            </a:r>
            <a:r>
              <a:rPr lang="en-US" sz="2000" dirty="0" err="1">
                <a:solidFill>
                  <a:srgbClr val="191919"/>
                </a:solidFill>
              </a:rPr>
              <a:t>kuat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namun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fleksibel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digunakan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baik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untuk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klasifikasi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maupun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regresi</a:t>
            </a:r>
            <a:r>
              <a:rPr lang="en-US" sz="2000" dirty="0">
                <a:solidFill>
                  <a:srgbClr val="191919"/>
                </a:solidFill>
              </a:rPr>
              <a:t>. SVM </a:t>
            </a:r>
            <a:r>
              <a:rPr lang="en-US" sz="2000" dirty="0" err="1">
                <a:solidFill>
                  <a:srgbClr val="191919"/>
                </a:solidFill>
              </a:rPr>
              <a:t>memiliki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cara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implementasi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unik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dibandingkan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dengan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algoritma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pembelajaran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mesin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lainnya</a:t>
            </a:r>
            <a:r>
              <a:rPr lang="en-US" sz="2000" dirty="0">
                <a:solidFill>
                  <a:srgbClr val="191919"/>
                </a:solidFill>
              </a:rPr>
              <a:t>. Model SVM pada </a:t>
            </a:r>
            <a:r>
              <a:rPr lang="en-US" sz="2000" dirty="0" err="1">
                <a:solidFill>
                  <a:srgbClr val="191919"/>
                </a:solidFill>
              </a:rPr>
              <a:t>dasarnya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adalah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representasi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dari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kelas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berbeda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dalam</a:t>
            </a:r>
            <a:r>
              <a:rPr lang="en-US" sz="2000" dirty="0">
                <a:solidFill>
                  <a:srgbClr val="191919"/>
                </a:solidFill>
              </a:rPr>
              <a:t> hyperplane di </a:t>
            </a:r>
            <a:r>
              <a:rPr lang="en-US" sz="2000" dirty="0" err="1">
                <a:solidFill>
                  <a:srgbClr val="191919"/>
                </a:solidFill>
              </a:rPr>
              <a:t>ruang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multidimensi</a:t>
            </a:r>
            <a:r>
              <a:rPr lang="en-US" sz="2000" dirty="0">
                <a:solidFill>
                  <a:srgbClr val="191919"/>
                </a:solidFill>
              </a:rPr>
              <a:t>. Hyperplane </a:t>
            </a:r>
            <a:r>
              <a:rPr lang="en-US" sz="2000" dirty="0" err="1">
                <a:solidFill>
                  <a:srgbClr val="191919"/>
                </a:solidFill>
              </a:rPr>
              <a:t>akan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digenerate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secara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iteratif</a:t>
            </a:r>
            <a:r>
              <a:rPr lang="en-US" sz="2000" dirty="0">
                <a:solidFill>
                  <a:srgbClr val="191919"/>
                </a:solidFill>
              </a:rPr>
              <a:t> oleh SVM </a:t>
            </a:r>
            <a:r>
              <a:rPr lang="en-US" sz="2000" dirty="0" err="1">
                <a:solidFill>
                  <a:srgbClr val="191919"/>
                </a:solidFill>
              </a:rPr>
              <a:t>sehingga</a:t>
            </a:r>
            <a:r>
              <a:rPr lang="en-US" sz="2000" dirty="0">
                <a:solidFill>
                  <a:srgbClr val="191919"/>
                </a:solidFill>
              </a:rPr>
              <a:t> error </a:t>
            </a:r>
            <a:r>
              <a:rPr lang="en-US" sz="2000" dirty="0" err="1">
                <a:solidFill>
                  <a:srgbClr val="191919"/>
                </a:solidFill>
              </a:rPr>
              <a:t>dapat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diminimalkan</a:t>
            </a:r>
            <a:r>
              <a:rPr lang="en-US" sz="2000" dirty="0">
                <a:solidFill>
                  <a:srgbClr val="191919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191919"/>
                </a:solidFill>
              </a:rPr>
              <a:t>	</a:t>
            </a:r>
            <a:r>
              <a:rPr lang="en-US" sz="2000" dirty="0" err="1">
                <a:solidFill>
                  <a:srgbClr val="191919"/>
                </a:solidFill>
              </a:rPr>
              <a:t>Dalam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prakteknya</a:t>
            </a:r>
            <a:r>
              <a:rPr lang="en-US" sz="2000" dirty="0">
                <a:solidFill>
                  <a:srgbClr val="191919"/>
                </a:solidFill>
              </a:rPr>
              <a:t>, </a:t>
            </a:r>
            <a:r>
              <a:rPr lang="en-US" sz="2000" dirty="0" err="1">
                <a:solidFill>
                  <a:srgbClr val="191919"/>
                </a:solidFill>
              </a:rPr>
              <a:t>algoritma</a:t>
            </a:r>
            <a:r>
              <a:rPr lang="en-US" sz="2000" dirty="0">
                <a:solidFill>
                  <a:srgbClr val="191919"/>
                </a:solidFill>
              </a:rPr>
              <a:t> SVM </a:t>
            </a:r>
            <a:r>
              <a:rPr lang="en-US" sz="2000" dirty="0" err="1">
                <a:solidFill>
                  <a:srgbClr val="191919"/>
                </a:solidFill>
              </a:rPr>
              <a:t>diimplementasikan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dengan</a:t>
            </a:r>
            <a:r>
              <a:rPr lang="en-US" sz="2000" dirty="0">
                <a:solidFill>
                  <a:srgbClr val="191919"/>
                </a:solidFill>
              </a:rPr>
              <a:t> kernel yang </a:t>
            </a:r>
            <a:r>
              <a:rPr lang="en-US" sz="2000" dirty="0" err="1">
                <a:solidFill>
                  <a:srgbClr val="191919"/>
                </a:solidFill>
              </a:rPr>
              <a:t>mengubah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ruang</a:t>
            </a:r>
            <a:r>
              <a:rPr lang="en-US" sz="2000" dirty="0">
                <a:solidFill>
                  <a:srgbClr val="191919"/>
                </a:solidFill>
              </a:rPr>
              <a:t> input data </a:t>
            </a:r>
            <a:r>
              <a:rPr lang="en-US" sz="2000" dirty="0" err="1">
                <a:solidFill>
                  <a:srgbClr val="191919"/>
                </a:solidFill>
              </a:rPr>
              <a:t>menjadi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bentuk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dibutuhkan</a:t>
            </a:r>
            <a:r>
              <a:rPr lang="en-US" sz="2000" dirty="0">
                <a:solidFill>
                  <a:srgbClr val="191919"/>
                </a:solidFill>
              </a:rPr>
              <a:t>. SVM </a:t>
            </a:r>
            <a:r>
              <a:rPr lang="en-US" sz="2000" dirty="0" err="1">
                <a:solidFill>
                  <a:srgbClr val="191919"/>
                </a:solidFill>
              </a:rPr>
              <a:t>menggunakan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teknik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disebut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trik</a:t>
            </a:r>
            <a:r>
              <a:rPr lang="en-US" sz="2000" dirty="0">
                <a:solidFill>
                  <a:srgbClr val="191919"/>
                </a:solidFill>
              </a:rPr>
              <a:t> kernel di mana kernel </a:t>
            </a:r>
            <a:r>
              <a:rPr lang="en-US" sz="2000" dirty="0" err="1">
                <a:solidFill>
                  <a:srgbClr val="191919"/>
                </a:solidFill>
              </a:rPr>
              <a:t>mengambil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ruang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masukan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berdimensi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rendah</a:t>
            </a:r>
            <a:r>
              <a:rPr lang="en-US" sz="2000" dirty="0">
                <a:solidFill>
                  <a:srgbClr val="191919"/>
                </a:solidFill>
              </a:rPr>
              <a:t> dan </a:t>
            </a:r>
            <a:r>
              <a:rPr lang="en-US" sz="2000" dirty="0" err="1">
                <a:solidFill>
                  <a:srgbClr val="191919"/>
                </a:solidFill>
              </a:rPr>
              <a:t>mengubahnya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menjadi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ruang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berdimensi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lebih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tinggi</a:t>
            </a:r>
            <a:r>
              <a:rPr lang="en-US" sz="2000" dirty="0">
                <a:solidFill>
                  <a:srgbClr val="191919"/>
                </a:solidFill>
              </a:rPr>
              <a:t>. </a:t>
            </a:r>
            <a:r>
              <a:rPr lang="en-US" sz="2000" dirty="0" err="1">
                <a:solidFill>
                  <a:srgbClr val="191919"/>
                </a:solidFill>
              </a:rPr>
              <a:t>Dengan</a:t>
            </a:r>
            <a:r>
              <a:rPr lang="en-US" sz="2000" dirty="0">
                <a:solidFill>
                  <a:srgbClr val="191919"/>
                </a:solidFill>
              </a:rPr>
              <a:t> kata </a:t>
            </a:r>
            <a:r>
              <a:rPr lang="en-US" sz="2000" dirty="0" err="1">
                <a:solidFill>
                  <a:srgbClr val="191919"/>
                </a:solidFill>
              </a:rPr>
              <a:t>sederhana</a:t>
            </a:r>
            <a:r>
              <a:rPr lang="en-US" sz="2000" dirty="0">
                <a:solidFill>
                  <a:srgbClr val="191919"/>
                </a:solidFill>
              </a:rPr>
              <a:t>, kernel </a:t>
            </a:r>
            <a:r>
              <a:rPr lang="en-US" sz="2000" dirty="0" err="1">
                <a:solidFill>
                  <a:srgbClr val="191919"/>
                </a:solidFill>
              </a:rPr>
              <a:t>mengubah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masalah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tidak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dapat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dipisahkan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menjadi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masalah</a:t>
            </a:r>
            <a:r>
              <a:rPr lang="en-US" sz="2000" dirty="0">
                <a:solidFill>
                  <a:srgbClr val="191919"/>
                </a:solidFill>
              </a:rPr>
              <a:t> yang </a:t>
            </a:r>
            <a:r>
              <a:rPr lang="en-US" sz="2000" dirty="0" err="1">
                <a:solidFill>
                  <a:srgbClr val="191919"/>
                </a:solidFill>
              </a:rPr>
              <a:t>dapat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dipisahkan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dengan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menambahkan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lebih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banyak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dimensi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ke</a:t>
            </a:r>
            <a:r>
              <a:rPr lang="en-US" sz="2000" dirty="0">
                <a:solidFill>
                  <a:srgbClr val="191919"/>
                </a:solidFill>
              </a:rPr>
              <a:t> </a:t>
            </a:r>
            <a:r>
              <a:rPr lang="en-US" sz="2000" dirty="0" err="1">
                <a:solidFill>
                  <a:srgbClr val="191919"/>
                </a:solidFill>
              </a:rPr>
              <a:t>dalamnya</a:t>
            </a:r>
            <a:r>
              <a:rPr lang="en-US" sz="2000" dirty="0">
                <a:solidFill>
                  <a:srgbClr val="191919"/>
                </a:solidFill>
              </a:rPr>
              <a:t>. </a:t>
            </a:r>
            <a:r>
              <a:rPr lang="en-US" sz="2000" dirty="0" err="1">
                <a:solidFill>
                  <a:srgbClr val="191919"/>
                </a:solidFill>
              </a:rPr>
              <a:t>Contoh</a:t>
            </a:r>
            <a:r>
              <a:rPr lang="en-US" sz="2000" dirty="0">
                <a:solidFill>
                  <a:srgbClr val="191919"/>
                </a:solidFill>
              </a:rPr>
              <a:t> kernel SVM </a:t>
            </a:r>
            <a:r>
              <a:rPr lang="en-US" sz="2000" dirty="0" err="1">
                <a:solidFill>
                  <a:srgbClr val="191919"/>
                </a:solidFill>
              </a:rPr>
              <a:t>antara</a:t>
            </a:r>
            <a:r>
              <a:rPr lang="en-US" sz="2000" dirty="0">
                <a:solidFill>
                  <a:srgbClr val="191919"/>
                </a:solidFill>
              </a:rPr>
              <a:t> lain kernel linier, radial basis function (RDF), polynomial,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217212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2154155" y="1786561"/>
            <a:ext cx="7158957" cy="525454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Data processing</a:t>
            </a:r>
            <a:endParaRPr dirty="0"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2"/>
          </p:nvPr>
        </p:nvSpPr>
        <p:spPr>
          <a:xfrm>
            <a:off x="756790" y="1786560"/>
            <a:ext cx="1237560" cy="1116802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1"/>
          </p:nvPr>
        </p:nvSpPr>
        <p:spPr>
          <a:xfrm>
            <a:off x="2154174" y="2377816"/>
            <a:ext cx="7153867" cy="525454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" dirty="0"/>
              <a:t>D</a:t>
            </a:r>
            <a:r>
              <a:rPr lang="en-US" dirty="0"/>
              <a:t>a</a:t>
            </a:r>
            <a:r>
              <a:rPr lang="en" dirty="0"/>
              <a:t>ta cleaning, data transformation, etc</a:t>
            </a:r>
            <a:endParaRPr dirty="0"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3"/>
          </p:nvPr>
        </p:nvSpPr>
        <p:spPr>
          <a:xfrm>
            <a:off x="2154165" y="3062146"/>
            <a:ext cx="7158957" cy="525454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Explaratory Data Analysis (EDA)</a:t>
            </a:r>
            <a:endParaRPr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title" idx="4"/>
          </p:nvPr>
        </p:nvSpPr>
        <p:spPr>
          <a:xfrm>
            <a:off x="756791" y="3061647"/>
            <a:ext cx="1237560" cy="1116802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subTitle" idx="5"/>
          </p:nvPr>
        </p:nvSpPr>
        <p:spPr>
          <a:xfrm>
            <a:off x="2154174" y="3655064"/>
            <a:ext cx="7153867" cy="525454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" dirty="0"/>
              <a:t>Describe, visualization, etc</a:t>
            </a:r>
            <a:endParaRPr dirty="0"/>
          </a:p>
        </p:txBody>
      </p:sp>
      <p:sp>
        <p:nvSpPr>
          <p:cNvPr id="316" name="Google Shape;316;p40"/>
          <p:cNvSpPr txBox="1">
            <a:spLocks noGrp="1"/>
          </p:cNvSpPr>
          <p:nvPr>
            <p:ph type="title" idx="6"/>
          </p:nvPr>
        </p:nvSpPr>
        <p:spPr>
          <a:xfrm>
            <a:off x="2154136" y="4339392"/>
            <a:ext cx="7158957" cy="525454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Data preparation</a:t>
            </a:r>
            <a:endParaRPr dirty="0"/>
          </a:p>
        </p:txBody>
      </p:sp>
      <p:sp>
        <p:nvSpPr>
          <p:cNvPr id="317" name="Google Shape;317;p40"/>
          <p:cNvSpPr txBox="1">
            <a:spLocks noGrp="1"/>
          </p:cNvSpPr>
          <p:nvPr>
            <p:ph type="title" idx="7"/>
          </p:nvPr>
        </p:nvSpPr>
        <p:spPr>
          <a:xfrm>
            <a:off x="756790" y="4336734"/>
            <a:ext cx="1237560" cy="1116802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subTitle" idx="8"/>
          </p:nvPr>
        </p:nvSpPr>
        <p:spPr>
          <a:xfrm>
            <a:off x="2154174" y="4927692"/>
            <a:ext cx="7153867" cy="525454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" dirty="0"/>
              <a:t>Splitting data training and data testing, label encoding, etc</a:t>
            </a:r>
            <a:endParaRPr dirty="0"/>
          </a:p>
        </p:txBody>
      </p:sp>
      <p:sp>
        <p:nvSpPr>
          <p:cNvPr id="319" name="Google Shape;319;p40"/>
          <p:cNvSpPr txBox="1">
            <a:spLocks noGrp="1"/>
          </p:cNvSpPr>
          <p:nvPr>
            <p:ph type="title" idx="9"/>
          </p:nvPr>
        </p:nvSpPr>
        <p:spPr>
          <a:xfrm>
            <a:off x="2154162" y="5611811"/>
            <a:ext cx="7158957" cy="525454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Modelling dan Evaluation</a:t>
            </a:r>
            <a:endParaRPr dirty="0"/>
          </a:p>
        </p:txBody>
      </p:sp>
      <p:sp>
        <p:nvSpPr>
          <p:cNvPr id="320" name="Google Shape;320;p40"/>
          <p:cNvSpPr txBox="1">
            <a:spLocks noGrp="1"/>
          </p:cNvSpPr>
          <p:nvPr>
            <p:ph type="title" idx="13"/>
          </p:nvPr>
        </p:nvSpPr>
        <p:spPr>
          <a:xfrm>
            <a:off x="756791" y="5611821"/>
            <a:ext cx="1237560" cy="1116802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14"/>
          </p:nvPr>
        </p:nvSpPr>
        <p:spPr>
          <a:xfrm>
            <a:off x="2154189" y="6202685"/>
            <a:ext cx="7153867" cy="525454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" dirty="0"/>
              <a:t>Modelling, evaluation using confusion matrix and classification report, etc</a:t>
            </a:r>
            <a:endParaRPr dirty="0"/>
          </a:p>
        </p:txBody>
      </p:sp>
      <p:sp>
        <p:nvSpPr>
          <p:cNvPr id="322" name="Google Shape;322;p40"/>
          <p:cNvSpPr txBox="1">
            <a:spLocks noGrp="1"/>
          </p:cNvSpPr>
          <p:nvPr>
            <p:ph type="title" idx="15"/>
          </p:nvPr>
        </p:nvSpPr>
        <p:spPr>
          <a:xfrm>
            <a:off x="756790" y="833244"/>
            <a:ext cx="8565635" cy="79355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756648" y="3788249"/>
            <a:ext cx="8565918" cy="1276870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Data Processing</a:t>
            </a:r>
            <a:endParaRPr dirty="0"/>
          </a:p>
        </p:txBody>
      </p:sp>
      <p:sp>
        <p:nvSpPr>
          <p:cNvPr id="328" name="Google Shape;328;p41"/>
          <p:cNvSpPr txBox="1">
            <a:spLocks noGrp="1"/>
          </p:cNvSpPr>
          <p:nvPr>
            <p:ph type="title" idx="2"/>
          </p:nvPr>
        </p:nvSpPr>
        <p:spPr>
          <a:xfrm>
            <a:off x="3526311" y="1292790"/>
            <a:ext cx="3026592" cy="20161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29" name="Google Shape;329;p41"/>
          <p:cNvSpPr txBox="1">
            <a:spLocks noGrp="1"/>
          </p:cNvSpPr>
          <p:nvPr>
            <p:ph type="subTitle" idx="1"/>
          </p:nvPr>
        </p:nvSpPr>
        <p:spPr>
          <a:xfrm>
            <a:off x="756801" y="5224918"/>
            <a:ext cx="8565918" cy="1057129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pPr marL="0" indent="0"/>
            <a:r>
              <a:rPr lang="en-US" dirty="0"/>
              <a:t>Data cleaning, data transformation,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/>
          <p:nvPr/>
        </p:nvSpPr>
        <p:spPr>
          <a:xfrm rot="10059993">
            <a:off x="5658862" y="3535135"/>
            <a:ext cx="701717" cy="646561"/>
          </a:xfrm>
          <a:prstGeom prst="triangle">
            <a:avLst>
              <a:gd name="adj" fmla="val 0"/>
            </a:avLst>
          </a:prstGeom>
          <a:solidFill>
            <a:srgbClr val="FCF7F0"/>
          </a:solidFill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sp>
        <p:nvSpPr>
          <p:cNvPr id="336" name="Google Shape;336;p42"/>
          <p:cNvSpPr/>
          <p:nvPr/>
        </p:nvSpPr>
        <p:spPr>
          <a:xfrm>
            <a:off x="7041422" y="6597864"/>
            <a:ext cx="1965504" cy="135747"/>
          </a:xfrm>
          <a:prstGeom prst="ellipse">
            <a:avLst/>
          </a:prstGeom>
          <a:solidFill>
            <a:srgbClr val="000000">
              <a:alpha val="16760"/>
            </a:srgbClr>
          </a:solidFill>
          <a:ln w="9525" cap="flat" cmpd="sng">
            <a:solidFill>
              <a:srgbClr val="E2D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grpSp>
        <p:nvGrpSpPr>
          <p:cNvPr id="337" name="Google Shape;337;p42"/>
          <p:cNvGrpSpPr/>
          <p:nvPr/>
        </p:nvGrpSpPr>
        <p:grpSpPr>
          <a:xfrm>
            <a:off x="6799881" y="3886719"/>
            <a:ext cx="2491099" cy="2801798"/>
            <a:chOff x="10018275" y="-1704712"/>
            <a:chExt cx="6570240" cy="7389704"/>
          </a:xfrm>
        </p:grpSpPr>
        <p:sp>
          <p:nvSpPr>
            <p:cNvPr id="338" name="Google Shape;338;p42"/>
            <p:cNvSpPr/>
            <p:nvPr/>
          </p:nvSpPr>
          <p:spPr>
            <a:xfrm>
              <a:off x="11917839" y="3050965"/>
              <a:ext cx="57937" cy="68456"/>
            </a:xfrm>
            <a:custGeom>
              <a:avLst/>
              <a:gdLst/>
              <a:ahLst/>
              <a:cxnLst/>
              <a:rect l="l" t="t" r="r" b="b"/>
              <a:pathLst>
                <a:path w="347" h="410" extrusionOk="0">
                  <a:moveTo>
                    <a:pt x="1" y="0"/>
                  </a:moveTo>
                  <a:cubicBezTo>
                    <a:pt x="21" y="37"/>
                    <a:pt x="46" y="71"/>
                    <a:pt x="69" y="102"/>
                  </a:cubicBezTo>
                  <a:cubicBezTo>
                    <a:pt x="46" y="71"/>
                    <a:pt x="21" y="34"/>
                    <a:pt x="1" y="0"/>
                  </a:cubicBezTo>
                  <a:close/>
                  <a:moveTo>
                    <a:pt x="70" y="103"/>
                  </a:moveTo>
                  <a:cubicBezTo>
                    <a:pt x="140" y="220"/>
                    <a:pt x="232" y="329"/>
                    <a:pt x="346" y="410"/>
                  </a:cubicBezTo>
                  <a:cubicBezTo>
                    <a:pt x="232" y="326"/>
                    <a:pt x="140" y="220"/>
                    <a:pt x="70" y="103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12348776" y="2959969"/>
              <a:ext cx="167" cy="11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14803499" y="29558"/>
              <a:ext cx="51091" cy="79308"/>
            </a:xfrm>
            <a:custGeom>
              <a:avLst/>
              <a:gdLst/>
              <a:ahLst/>
              <a:cxnLst/>
              <a:rect l="l" t="t" r="r" b="b"/>
              <a:pathLst>
                <a:path w="306" h="475" extrusionOk="0">
                  <a:moveTo>
                    <a:pt x="1" y="1"/>
                  </a:moveTo>
                  <a:lnTo>
                    <a:pt x="1" y="1"/>
                  </a:lnTo>
                  <a:cubicBezTo>
                    <a:pt x="76" y="143"/>
                    <a:pt x="150" y="285"/>
                    <a:pt x="224" y="427"/>
                  </a:cubicBezTo>
                  <a:cubicBezTo>
                    <a:pt x="228" y="431"/>
                    <a:pt x="231" y="434"/>
                    <a:pt x="231" y="437"/>
                  </a:cubicBezTo>
                  <a:cubicBezTo>
                    <a:pt x="258" y="448"/>
                    <a:pt x="282" y="462"/>
                    <a:pt x="306" y="475"/>
                  </a:cubicBezTo>
                  <a:cubicBezTo>
                    <a:pt x="204" y="315"/>
                    <a:pt x="102" y="157"/>
                    <a:pt x="1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15242284" y="3439828"/>
              <a:ext cx="16029" cy="13190"/>
            </a:xfrm>
            <a:custGeom>
              <a:avLst/>
              <a:gdLst/>
              <a:ahLst/>
              <a:cxnLst/>
              <a:rect l="l" t="t" r="r" b="b"/>
              <a:pathLst>
                <a:path w="96" h="79" extrusionOk="0">
                  <a:moveTo>
                    <a:pt x="0" y="0"/>
                  </a:moveTo>
                  <a:cubicBezTo>
                    <a:pt x="3" y="2"/>
                    <a:pt x="5" y="4"/>
                    <a:pt x="7" y="6"/>
                  </a:cubicBezTo>
                  <a:lnTo>
                    <a:pt x="7" y="6"/>
                  </a:lnTo>
                  <a:cubicBezTo>
                    <a:pt x="6" y="4"/>
                    <a:pt x="4" y="3"/>
                    <a:pt x="0" y="0"/>
                  </a:cubicBezTo>
                  <a:close/>
                  <a:moveTo>
                    <a:pt x="7" y="6"/>
                  </a:moveTo>
                  <a:cubicBezTo>
                    <a:pt x="7" y="7"/>
                    <a:pt x="7" y="7"/>
                    <a:pt x="7" y="8"/>
                  </a:cubicBezTo>
                  <a:cubicBezTo>
                    <a:pt x="17" y="18"/>
                    <a:pt x="28" y="31"/>
                    <a:pt x="38" y="41"/>
                  </a:cubicBezTo>
                  <a:cubicBezTo>
                    <a:pt x="58" y="55"/>
                    <a:pt x="75" y="69"/>
                    <a:pt x="95" y="78"/>
                  </a:cubicBezTo>
                  <a:cubicBezTo>
                    <a:pt x="67" y="57"/>
                    <a:pt x="39" y="32"/>
                    <a:pt x="7" y="6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12275812" y="3105229"/>
              <a:ext cx="7513" cy="5677"/>
            </a:xfrm>
            <a:custGeom>
              <a:avLst/>
              <a:gdLst/>
              <a:ahLst/>
              <a:cxnLst/>
              <a:rect l="l" t="t" r="r" b="b"/>
              <a:pathLst>
                <a:path w="45" h="34" extrusionOk="0">
                  <a:moveTo>
                    <a:pt x="45" y="0"/>
                  </a:moveTo>
                  <a:lnTo>
                    <a:pt x="45" y="0"/>
                  </a:lnTo>
                  <a:cubicBezTo>
                    <a:pt x="31" y="10"/>
                    <a:pt x="14" y="21"/>
                    <a:pt x="1" y="34"/>
                  </a:cubicBezTo>
                  <a:cubicBezTo>
                    <a:pt x="18" y="21"/>
                    <a:pt x="31" y="10"/>
                    <a:pt x="45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12331746" y="2968150"/>
              <a:ext cx="16029" cy="71628"/>
            </a:xfrm>
            <a:custGeom>
              <a:avLst/>
              <a:gdLst/>
              <a:ahLst/>
              <a:cxnLst/>
              <a:rect l="l" t="t" r="r" b="b"/>
              <a:pathLst>
                <a:path w="96" h="429" extrusionOk="0">
                  <a:moveTo>
                    <a:pt x="95" y="0"/>
                  </a:moveTo>
                  <a:cubicBezTo>
                    <a:pt x="89" y="94"/>
                    <a:pt x="75" y="186"/>
                    <a:pt x="52" y="279"/>
                  </a:cubicBezTo>
                  <a:cubicBezTo>
                    <a:pt x="38" y="330"/>
                    <a:pt x="21" y="381"/>
                    <a:pt x="1" y="428"/>
                  </a:cubicBezTo>
                  <a:cubicBezTo>
                    <a:pt x="21" y="381"/>
                    <a:pt x="41" y="330"/>
                    <a:pt x="55" y="276"/>
                  </a:cubicBezTo>
                  <a:cubicBezTo>
                    <a:pt x="75" y="186"/>
                    <a:pt x="89" y="94"/>
                    <a:pt x="95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14311119" y="2641065"/>
              <a:ext cx="103518" cy="194013"/>
            </a:xfrm>
            <a:custGeom>
              <a:avLst/>
              <a:gdLst/>
              <a:ahLst/>
              <a:cxnLst/>
              <a:rect l="l" t="t" r="r" b="b"/>
              <a:pathLst>
                <a:path w="620" h="1162" extrusionOk="0">
                  <a:moveTo>
                    <a:pt x="1" y="0"/>
                  </a:moveTo>
                  <a:lnTo>
                    <a:pt x="1" y="4"/>
                  </a:lnTo>
                  <a:cubicBezTo>
                    <a:pt x="65" y="41"/>
                    <a:pt x="124" y="86"/>
                    <a:pt x="179" y="136"/>
                  </a:cubicBezTo>
                  <a:lnTo>
                    <a:pt x="179" y="136"/>
                  </a:lnTo>
                  <a:cubicBezTo>
                    <a:pt x="124" y="85"/>
                    <a:pt x="65" y="39"/>
                    <a:pt x="1" y="0"/>
                  </a:cubicBezTo>
                  <a:close/>
                  <a:moveTo>
                    <a:pt x="179" y="136"/>
                  </a:moveTo>
                  <a:lnTo>
                    <a:pt x="179" y="136"/>
                  </a:lnTo>
                  <a:cubicBezTo>
                    <a:pt x="290" y="241"/>
                    <a:pt x="379" y="368"/>
                    <a:pt x="448" y="505"/>
                  </a:cubicBezTo>
                  <a:cubicBezTo>
                    <a:pt x="552" y="708"/>
                    <a:pt x="610" y="935"/>
                    <a:pt x="620" y="1162"/>
                  </a:cubicBezTo>
                  <a:cubicBezTo>
                    <a:pt x="610" y="935"/>
                    <a:pt x="552" y="708"/>
                    <a:pt x="451" y="505"/>
                  </a:cubicBezTo>
                  <a:cubicBezTo>
                    <a:pt x="380" y="366"/>
                    <a:pt x="290" y="239"/>
                    <a:pt x="179" y="136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15528463" y="3267352"/>
              <a:ext cx="1670" cy="16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7" y="1"/>
                  </a:moveTo>
                  <a:lnTo>
                    <a:pt x="1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14109258" y="3072337"/>
              <a:ext cx="139249" cy="13858"/>
            </a:xfrm>
            <a:custGeom>
              <a:avLst/>
              <a:gdLst/>
              <a:ahLst/>
              <a:cxnLst/>
              <a:rect l="l" t="t" r="r" b="b"/>
              <a:pathLst>
                <a:path w="834" h="83" extrusionOk="0">
                  <a:moveTo>
                    <a:pt x="1" y="1"/>
                  </a:moveTo>
                  <a:lnTo>
                    <a:pt x="1" y="1"/>
                  </a:lnTo>
                  <a:cubicBezTo>
                    <a:pt x="157" y="51"/>
                    <a:pt x="316" y="82"/>
                    <a:pt x="478" y="82"/>
                  </a:cubicBezTo>
                  <a:cubicBezTo>
                    <a:pt x="597" y="82"/>
                    <a:pt x="719" y="65"/>
                    <a:pt x="833" y="38"/>
                  </a:cubicBezTo>
                  <a:lnTo>
                    <a:pt x="833" y="38"/>
                  </a:lnTo>
                  <a:cubicBezTo>
                    <a:pt x="716" y="65"/>
                    <a:pt x="597" y="79"/>
                    <a:pt x="481" y="79"/>
                  </a:cubicBezTo>
                  <a:cubicBezTo>
                    <a:pt x="316" y="79"/>
                    <a:pt x="157" y="51"/>
                    <a:pt x="1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12207524" y="2728722"/>
              <a:ext cx="131234" cy="148766"/>
            </a:xfrm>
            <a:custGeom>
              <a:avLst/>
              <a:gdLst/>
              <a:ahLst/>
              <a:cxnLst/>
              <a:rect l="l" t="t" r="r" b="b"/>
              <a:pathLst>
                <a:path w="786" h="891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34"/>
                    <a:pt x="163" y="71"/>
                    <a:pt x="237" y="122"/>
                  </a:cubicBezTo>
                  <a:cubicBezTo>
                    <a:pt x="393" y="224"/>
                    <a:pt x="532" y="359"/>
                    <a:pt x="630" y="518"/>
                  </a:cubicBezTo>
                  <a:cubicBezTo>
                    <a:pt x="704" y="637"/>
                    <a:pt x="749" y="762"/>
                    <a:pt x="785" y="890"/>
                  </a:cubicBezTo>
                  <a:cubicBezTo>
                    <a:pt x="752" y="762"/>
                    <a:pt x="704" y="633"/>
                    <a:pt x="633" y="518"/>
                  </a:cubicBezTo>
                  <a:cubicBezTo>
                    <a:pt x="532" y="359"/>
                    <a:pt x="393" y="224"/>
                    <a:pt x="237" y="118"/>
                  </a:cubicBezTo>
                  <a:cubicBezTo>
                    <a:pt x="163" y="71"/>
                    <a:pt x="81" y="30"/>
                    <a:pt x="0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11095869" y="3482905"/>
              <a:ext cx="20537" cy="27716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123" y="0"/>
                  </a:moveTo>
                  <a:lnTo>
                    <a:pt x="123" y="0"/>
                  </a:lnTo>
                  <a:cubicBezTo>
                    <a:pt x="82" y="55"/>
                    <a:pt x="41" y="111"/>
                    <a:pt x="1" y="166"/>
                  </a:cubicBezTo>
                  <a:cubicBezTo>
                    <a:pt x="15" y="156"/>
                    <a:pt x="32" y="146"/>
                    <a:pt x="48" y="136"/>
                  </a:cubicBezTo>
                  <a:cubicBezTo>
                    <a:pt x="72" y="91"/>
                    <a:pt x="99" y="47"/>
                    <a:pt x="123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13965167" y="2673122"/>
              <a:ext cx="52594" cy="118879"/>
            </a:xfrm>
            <a:custGeom>
              <a:avLst/>
              <a:gdLst/>
              <a:ahLst/>
              <a:cxnLst/>
              <a:rect l="l" t="t" r="r" b="b"/>
              <a:pathLst>
                <a:path w="315" h="712" extrusionOk="0">
                  <a:moveTo>
                    <a:pt x="315" y="1"/>
                  </a:moveTo>
                  <a:cubicBezTo>
                    <a:pt x="146" y="204"/>
                    <a:pt x="58" y="455"/>
                    <a:pt x="0" y="712"/>
                  </a:cubicBezTo>
                  <a:cubicBezTo>
                    <a:pt x="58" y="455"/>
                    <a:pt x="149" y="204"/>
                    <a:pt x="315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12261119" y="-1383805"/>
              <a:ext cx="68623" cy="54431"/>
            </a:xfrm>
            <a:custGeom>
              <a:avLst/>
              <a:gdLst/>
              <a:ahLst/>
              <a:cxnLst/>
              <a:rect l="l" t="t" r="r" b="b"/>
              <a:pathLst>
                <a:path w="411" h="326" extrusionOk="0">
                  <a:moveTo>
                    <a:pt x="411" y="0"/>
                  </a:moveTo>
                  <a:lnTo>
                    <a:pt x="411" y="0"/>
                  </a:lnTo>
                  <a:cubicBezTo>
                    <a:pt x="319" y="61"/>
                    <a:pt x="228" y="119"/>
                    <a:pt x="139" y="183"/>
                  </a:cubicBezTo>
                  <a:cubicBezTo>
                    <a:pt x="92" y="220"/>
                    <a:pt x="48" y="264"/>
                    <a:pt x="1" y="302"/>
                  </a:cubicBezTo>
                  <a:lnTo>
                    <a:pt x="1" y="325"/>
                  </a:lnTo>
                  <a:cubicBezTo>
                    <a:pt x="133" y="214"/>
                    <a:pt x="272" y="105"/>
                    <a:pt x="411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14365383" y="2976332"/>
              <a:ext cx="16029" cy="25546"/>
            </a:xfrm>
            <a:custGeom>
              <a:avLst/>
              <a:gdLst/>
              <a:ahLst/>
              <a:cxnLst/>
              <a:rect l="l" t="t" r="r" b="b"/>
              <a:pathLst>
                <a:path w="96" h="153" extrusionOk="0">
                  <a:moveTo>
                    <a:pt x="96" y="0"/>
                  </a:moveTo>
                  <a:cubicBezTo>
                    <a:pt x="68" y="54"/>
                    <a:pt x="35" y="105"/>
                    <a:pt x="1" y="152"/>
                  </a:cubicBezTo>
                  <a:cubicBezTo>
                    <a:pt x="35" y="105"/>
                    <a:pt x="68" y="54"/>
                    <a:pt x="96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11891291" y="2793171"/>
              <a:ext cx="60107" cy="229577"/>
            </a:xfrm>
            <a:custGeom>
              <a:avLst/>
              <a:gdLst/>
              <a:ahLst/>
              <a:cxnLst/>
              <a:rect l="l" t="t" r="r" b="b"/>
              <a:pathLst>
                <a:path w="360" h="1375" extrusionOk="0">
                  <a:moveTo>
                    <a:pt x="360" y="0"/>
                  </a:moveTo>
                  <a:lnTo>
                    <a:pt x="360" y="0"/>
                  </a:lnTo>
                  <a:cubicBezTo>
                    <a:pt x="212" y="185"/>
                    <a:pt x="92" y="414"/>
                    <a:pt x="36" y="654"/>
                  </a:cubicBezTo>
                  <a:lnTo>
                    <a:pt x="36" y="654"/>
                  </a:lnTo>
                  <a:cubicBezTo>
                    <a:pt x="92" y="416"/>
                    <a:pt x="212" y="187"/>
                    <a:pt x="360" y="0"/>
                  </a:cubicBezTo>
                  <a:close/>
                  <a:moveTo>
                    <a:pt x="36" y="654"/>
                  </a:moveTo>
                  <a:lnTo>
                    <a:pt x="36" y="654"/>
                  </a:lnTo>
                  <a:cubicBezTo>
                    <a:pt x="13" y="751"/>
                    <a:pt x="1" y="849"/>
                    <a:pt x="1" y="946"/>
                  </a:cubicBezTo>
                  <a:lnTo>
                    <a:pt x="1" y="946"/>
                  </a:lnTo>
                  <a:cubicBezTo>
                    <a:pt x="1" y="848"/>
                    <a:pt x="13" y="750"/>
                    <a:pt x="36" y="654"/>
                  </a:cubicBezTo>
                  <a:close/>
                  <a:moveTo>
                    <a:pt x="1" y="946"/>
                  </a:moveTo>
                  <a:cubicBezTo>
                    <a:pt x="1" y="988"/>
                    <a:pt x="3" y="1031"/>
                    <a:pt x="8" y="1073"/>
                  </a:cubicBezTo>
                  <a:cubicBezTo>
                    <a:pt x="13" y="1109"/>
                    <a:pt x="19" y="1145"/>
                    <a:pt x="26" y="1182"/>
                  </a:cubicBezTo>
                  <a:lnTo>
                    <a:pt x="26" y="1182"/>
                  </a:lnTo>
                  <a:cubicBezTo>
                    <a:pt x="19" y="1145"/>
                    <a:pt x="13" y="1107"/>
                    <a:pt x="8" y="1070"/>
                  </a:cubicBezTo>
                  <a:cubicBezTo>
                    <a:pt x="3" y="1029"/>
                    <a:pt x="1" y="987"/>
                    <a:pt x="1" y="946"/>
                  </a:cubicBezTo>
                  <a:close/>
                  <a:moveTo>
                    <a:pt x="26" y="1182"/>
                  </a:moveTo>
                  <a:cubicBezTo>
                    <a:pt x="39" y="1247"/>
                    <a:pt x="55" y="1312"/>
                    <a:pt x="79" y="1375"/>
                  </a:cubicBezTo>
                  <a:cubicBezTo>
                    <a:pt x="55" y="1310"/>
                    <a:pt x="39" y="1246"/>
                    <a:pt x="26" y="1182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11965925" y="2733230"/>
              <a:ext cx="65116" cy="45248"/>
            </a:xfrm>
            <a:custGeom>
              <a:avLst/>
              <a:gdLst/>
              <a:ahLst/>
              <a:cxnLst/>
              <a:rect l="l" t="t" r="r" b="b"/>
              <a:pathLst>
                <a:path w="390" h="271" extrusionOk="0">
                  <a:moveTo>
                    <a:pt x="389" y="1"/>
                  </a:moveTo>
                  <a:cubicBezTo>
                    <a:pt x="352" y="18"/>
                    <a:pt x="312" y="38"/>
                    <a:pt x="275" y="58"/>
                  </a:cubicBezTo>
                  <a:cubicBezTo>
                    <a:pt x="175" y="118"/>
                    <a:pt x="81" y="191"/>
                    <a:pt x="1" y="270"/>
                  </a:cubicBezTo>
                  <a:lnTo>
                    <a:pt x="1" y="270"/>
                  </a:lnTo>
                  <a:cubicBezTo>
                    <a:pt x="81" y="191"/>
                    <a:pt x="175" y="118"/>
                    <a:pt x="275" y="61"/>
                  </a:cubicBezTo>
                  <a:cubicBezTo>
                    <a:pt x="312" y="38"/>
                    <a:pt x="352" y="18"/>
                    <a:pt x="389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14260194" y="2618358"/>
              <a:ext cx="14860" cy="6345"/>
            </a:xfrm>
            <a:custGeom>
              <a:avLst/>
              <a:gdLst/>
              <a:ahLst/>
              <a:cxnLst/>
              <a:rect l="l" t="t" r="r" b="b"/>
              <a:pathLst>
                <a:path w="89" h="38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1"/>
                    <a:pt x="59" y="27"/>
                    <a:pt x="89" y="38"/>
                  </a:cubicBezTo>
                  <a:cubicBezTo>
                    <a:pt x="59" y="27"/>
                    <a:pt x="31" y="7"/>
                    <a:pt x="1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14295257" y="3055473"/>
              <a:ext cx="15027" cy="7513"/>
            </a:xfrm>
            <a:custGeom>
              <a:avLst/>
              <a:gdLst/>
              <a:ahLst/>
              <a:cxnLst/>
              <a:rect l="l" t="t" r="r" b="b"/>
              <a:pathLst>
                <a:path w="90" h="45" extrusionOk="0">
                  <a:moveTo>
                    <a:pt x="89" y="0"/>
                  </a:moveTo>
                  <a:cubicBezTo>
                    <a:pt x="58" y="17"/>
                    <a:pt x="31" y="30"/>
                    <a:pt x="1" y="44"/>
                  </a:cubicBezTo>
                  <a:cubicBezTo>
                    <a:pt x="31" y="30"/>
                    <a:pt x="58" y="17"/>
                    <a:pt x="89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12213701" y="3150477"/>
              <a:ext cx="1169" cy="668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3"/>
                  </a:moveTo>
                  <a:cubicBezTo>
                    <a:pt x="4" y="3"/>
                    <a:pt x="4" y="0"/>
                    <a:pt x="7" y="0"/>
                  </a:cubicBezTo>
                  <a:cubicBezTo>
                    <a:pt x="4" y="0"/>
                    <a:pt x="4" y="3"/>
                    <a:pt x="0" y="3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12137231" y="3152814"/>
              <a:ext cx="70793" cy="13691"/>
            </a:xfrm>
            <a:custGeom>
              <a:avLst/>
              <a:gdLst/>
              <a:ahLst/>
              <a:cxnLst/>
              <a:rect l="l" t="t" r="r" b="b"/>
              <a:pathLst>
                <a:path w="424" h="82" extrusionOk="0">
                  <a:moveTo>
                    <a:pt x="424" y="0"/>
                  </a:moveTo>
                  <a:cubicBezTo>
                    <a:pt x="288" y="57"/>
                    <a:pt x="143" y="74"/>
                    <a:pt x="1" y="81"/>
                  </a:cubicBezTo>
                  <a:cubicBezTo>
                    <a:pt x="143" y="77"/>
                    <a:pt x="288" y="57"/>
                    <a:pt x="424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11989801" y="3128270"/>
              <a:ext cx="31222" cy="17197"/>
            </a:xfrm>
            <a:custGeom>
              <a:avLst/>
              <a:gdLst/>
              <a:ahLst/>
              <a:cxnLst/>
              <a:rect l="l" t="t" r="r" b="b"/>
              <a:pathLst>
                <a:path w="187" h="103" extrusionOk="0">
                  <a:moveTo>
                    <a:pt x="187" y="102"/>
                  </a:moveTo>
                  <a:cubicBezTo>
                    <a:pt x="123" y="72"/>
                    <a:pt x="62" y="38"/>
                    <a:pt x="1" y="1"/>
                  </a:cubicBezTo>
                  <a:cubicBezTo>
                    <a:pt x="62" y="38"/>
                    <a:pt x="123" y="72"/>
                    <a:pt x="187" y="102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12910781" y="5269436"/>
              <a:ext cx="167" cy="2338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F9A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13053703" y="2375924"/>
              <a:ext cx="250114" cy="190173"/>
            </a:xfrm>
            <a:custGeom>
              <a:avLst/>
              <a:gdLst/>
              <a:ahLst/>
              <a:cxnLst/>
              <a:rect l="l" t="t" r="r" b="b"/>
              <a:pathLst>
                <a:path w="1498" h="1139" extrusionOk="0">
                  <a:moveTo>
                    <a:pt x="712" y="0"/>
                  </a:moveTo>
                  <a:cubicBezTo>
                    <a:pt x="699" y="4"/>
                    <a:pt x="682" y="7"/>
                    <a:pt x="668" y="10"/>
                  </a:cubicBezTo>
                  <a:cubicBezTo>
                    <a:pt x="644" y="16"/>
                    <a:pt x="620" y="19"/>
                    <a:pt x="596" y="19"/>
                  </a:cubicBezTo>
                  <a:cubicBezTo>
                    <a:pt x="576" y="19"/>
                    <a:pt x="556" y="17"/>
                    <a:pt x="536" y="13"/>
                  </a:cubicBezTo>
                  <a:cubicBezTo>
                    <a:pt x="526" y="17"/>
                    <a:pt x="516" y="24"/>
                    <a:pt x="502" y="27"/>
                  </a:cubicBezTo>
                  <a:cubicBezTo>
                    <a:pt x="482" y="37"/>
                    <a:pt x="461" y="44"/>
                    <a:pt x="441" y="54"/>
                  </a:cubicBezTo>
                  <a:cubicBezTo>
                    <a:pt x="424" y="61"/>
                    <a:pt x="407" y="71"/>
                    <a:pt x="390" y="82"/>
                  </a:cubicBezTo>
                  <a:cubicBezTo>
                    <a:pt x="383" y="85"/>
                    <a:pt x="377" y="88"/>
                    <a:pt x="374" y="91"/>
                  </a:cubicBezTo>
                  <a:cubicBezTo>
                    <a:pt x="360" y="98"/>
                    <a:pt x="349" y="105"/>
                    <a:pt x="336" y="115"/>
                  </a:cubicBezTo>
                  <a:cubicBezTo>
                    <a:pt x="319" y="132"/>
                    <a:pt x="302" y="146"/>
                    <a:pt x="285" y="163"/>
                  </a:cubicBezTo>
                  <a:cubicBezTo>
                    <a:pt x="248" y="207"/>
                    <a:pt x="214" y="251"/>
                    <a:pt x="180" y="295"/>
                  </a:cubicBezTo>
                  <a:cubicBezTo>
                    <a:pt x="143" y="352"/>
                    <a:pt x="110" y="407"/>
                    <a:pt x="79" y="464"/>
                  </a:cubicBezTo>
                  <a:cubicBezTo>
                    <a:pt x="69" y="481"/>
                    <a:pt x="62" y="498"/>
                    <a:pt x="55" y="515"/>
                  </a:cubicBezTo>
                  <a:cubicBezTo>
                    <a:pt x="45" y="535"/>
                    <a:pt x="35" y="555"/>
                    <a:pt x="28" y="576"/>
                  </a:cubicBezTo>
                  <a:cubicBezTo>
                    <a:pt x="24" y="582"/>
                    <a:pt x="24" y="593"/>
                    <a:pt x="21" y="599"/>
                  </a:cubicBezTo>
                  <a:cubicBezTo>
                    <a:pt x="18" y="606"/>
                    <a:pt x="18" y="613"/>
                    <a:pt x="15" y="620"/>
                  </a:cubicBezTo>
                  <a:cubicBezTo>
                    <a:pt x="11" y="637"/>
                    <a:pt x="8" y="654"/>
                    <a:pt x="8" y="671"/>
                  </a:cubicBezTo>
                  <a:cubicBezTo>
                    <a:pt x="4" y="677"/>
                    <a:pt x="4" y="684"/>
                    <a:pt x="4" y="691"/>
                  </a:cubicBezTo>
                  <a:cubicBezTo>
                    <a:pt x="1" y="732"/>
                    <a:pt x="1" y="776"/>
                    <a:pt x="4" y="816"/>
                  </a:cubicBezTo>
                  <a:cubicBezTo>
                    <a:pt x="4" y="837"/>
                    <a:pt x="8" y="857"/>
                    <a:pt x="11" y="874"/>
                  </a:cubicBezTo>
                  <a:cubicBezTo>
                    <a:pt x="11" y="880"/>
                    <a:pt x="15" y="890"/>
                    <a:pt x="15" y="898"/>
                  </a:cubicBezTo>
                  <a:cubicBezTo>
                    <a:pt x="18" y="907"/>
                    <a:pt x="18" y="918"/>
                    <a:pt x="21" y="924"/>
                  </a:cubicBezTo>
                  <a:cubicBezTo>
                    <a:pt x="35" y="959"/>
                    <a:pt x="49" y="989"/>
                    <a:pt x="62" y="1019"/>
                  </a:cubicBezTo>
                  <a:cubicBezTo>
                    <a:pt x="65" y="1032"/>
                    <a:pt x="72" y="1043"/>
                    <a:pt x="79" y="1057"/>
                  </a:cubicBezTo>
                  <a:cubicBezTo>
                    <a:pt x="85" y="1063"/>
                    <a:pt x="93" y="1073"/>
                    <a:pt x="99" y="1080"/>
                  </a:cubicBezTo>
                  <a:lnTo>
                    <a:pt x="102" y="1080"/>
                  </a:lnTo>
                  <a:cubicBezTo>
                    <a:pt x="126" y="1016"/>
                    <a:pt x="157" y="955"/>
                    <a:pt x="211" y="907"/>
                  </a:cubicBezTo>
                  <a:cubicBezTo>
                    <a:pt x="333" y="794"/>
                    <a:pt x="474" y="728"/>
                    <a:pt x="638" y="728"/>
                  </a:cubicBezTo>
                  <a:cubicBezTo>
                    <a:pt x="660" y="728"/>
                    <a:pt x="682" y="729"/>
                    <a:pt x="705" y="732"/>
                  </a:cubicBezTo>
                  <a:cubicBezTo>
                    <a:pt x="726" y="735"/>
                    <a:pt x="746" y="738"/>
                    <a:pt x="763" y="742"/>
                  </a:cubicBezTo>
                  <a:cubicBezTo>
                    <a:pt x="885" y="745"/>
                    <a:pt x="999" y="779"/>
                    <a:pt x="1091" y="870"/>
                  </a:cubicBezTo>
                  <a:cubicBezTo>
                    <a:pt x="1166" y="945"/>
                    <a:pt x="1216" y="1040"/>
                    <a:pt x="1240" y="1138"/>
                  </a:cubicBezTo>
                  <a:cubicBezTo>
                    <a:pt x="1247" y="1134"/>
                    <a:pt x="1251" y="1131"/>
                    <a:pt x="1254" y="1128"/>
                  </a:cubicBezTo>
                  <a:cubicBezTo>
                    <a:pt x="1301" y="1070"/>
                    <a:pt x="1345" y="1016"/>
                    <a:pt x="1385" y="962"/>
                  </a:cubicBezTo>
                  <a:cubicBezTo>
                    <a:pt x="1396" y="945"/>
                    <a:pt x="1406" y="928"/>
                    <a:pt x="1416" y="915"/>
                  </a:cubicBezTo>
                  <a:cubicBezTo>
                    <a:pt x="1420" y="907"/>
                    <a:pt x="1423" y="901"/>
                    <a:pt x="1426" y="898"/>
                  </a:cubicBezTo>
                  <a:cubicBezTo>
                    <a:pt x="1433" y="887"/>
                    <a:pt x="1437" y="874"/>
                    <a:pt x="1440" y="863"/>
                  </a:cubicBezTo>
                  <a:cubicBezTo>
                    <a:pt x="1450" y="840"/>
                    <a:pt x="1463" y="816"/>
                    <a:pt x="1471" y="793"/>
                  </a:cubicBezTo>
                  <a:cubicBezTo>
                    <a:pt x="1477" y="779"/>
                    <a:pt x="1481" y="762"/>
                    <a:pt x="1484" y="748"/>
                  </a:cubicBezTo>
                  <a:cubicBezTo>
                    <a:pt x="1484" y="745"/>
                    <a:pt x="1484" y="738"/>
                    <a:pt x="1487" y="732"/>
                  </a:cubicBezTo>
                  <a:cubicBezTo>
                    <a:pt x="1487" y="724"/>
                    <a:pt x="1487" y="715"/>
                    <a:pt x="1491" y="704"/>
                  </a:cubicBezTo>
                  <a:cubicBezTo>
                    <a:pt x="1491" y="677"/>
                    <a:pt x="1491" y="646"/>
                    <a:pt x="1494" y="620"/>
                  </a:cubicBezTo>
                  <a:cubicBezTo>
                    <a:pt x="1494" y="590"/>
                    <a:pt x="1498" y="562"/>
                    <a:pt x="1498" y="532"/>
                  </a:cubicBezTo>
                  <a:cubicBezTo>
                    <a:pt x="1494" y="498"/>
                    <a:pt x="1491" y="468"/>
                    <a:pt x="1484" y="434"/>
                  </a:cubicBezTo>
                  <a:cubicBezTo>
                    <a:pt x="1481" y="420"/>
                    <a:pt x="1477" y="407"/>
                    <a:pt x="1474" y="393"/>
                  </a:cubicBezTo>
                  <a:cubicBezTo>
                    <a:pt x="1467" y="369"/>
                    <a:pt x="1457" y="346"/>
                    <a:pt x="1446" y="325"/>
                  </a:cubicBezTo>
                  <a:cubicBezTo>
                    <a:pt x="1443" y="315"/>
                    <a:pt x="1440" y="305"/>
                    <a:pt x="1433" y="298"/>
                  </a:cubicBezTo>
                  <a:cubicBezTo>
                    <a:pt x="1426" y="288"/>
                    <a:pt x="1420" y="281"/>
                    <a:pt x="1413" y="274"/>
                  </a:cubicBezTo>
                  <a:cubicBezTo>
                    <a:pt x="1396" y="260"/>
                    <a:pt x="1382" y="251"/>
                    <a:pt x="1369" y="237"/>
                  </a:cubicBezTo>
                  <a:cubicBezTo>
                    <a:pt x="1355" y="227"/>
                    <a:pt x="1345" y="220"/>
                    <a:pt x="1335" y="210"/>
                  </a:cubicBezTo>
                  <a:cubicBezTo>
                    <a:pt x="1325" y="204"/>
                    <a:pt x="1318" y="199"/>
                    <a:pt x="1308" y="196"/>
                  </a:cubicBezTo>
                  <a:cubicBezTo>
                    <a:pt x="1298" y="190"/>
                    <a:pt x="1288" y="183"/>
                    <a:pt x="1277" y="179"/>
                  </a:cubicBezTo>
                  <a:cubicBezTo>
                    <a:pt x="1277" y="176"/>
                    <a:pt x="1277" y="176"/>
                    <a:pt x="1274" y="176"/>
                  </a:cubicBezTo>
                  <a:lnTo>
                    <a:pt x="1271" y="176"/>
                  </a:lnTo>
                  <a:cubicBezTo>
                    <a:pt x="1173" y="126"/>
                    <a:pt x="1068" y="74"/>
                    <a:pt x="963" y="30"/>
                  </a:cubicBezTo>
                  <a:lnTo>
                    <a:pt x="956" y="30"/>
                  </a:lnTo>
                  <a:cubicBezTo>
                    <a:pt x="952" y="30"/>
                    <a:pt x="952" y="30"/>
                    <a:pt x="949" y="27"/>
                  </a:cubicBezTo>
                  <a:lnTo>
                    <a:pt x="946" y="27"/>
                  </a:lnTo>
                  <a:cubicBezTo>
                    <a:pt x="935" y="27"/>
                    <a:pt x="932" y="24"/>
                    <a:pt x="929" y="24"/>
                  </a:cubicBezTo>
                  <a:lnTo>
                    <a:pt x="926" y="24"/>
                  </a:lnTo>
                  <a:cubicBezTo>
                    <a:pt x="915" y="24"/>
                    <a:pt x="905" y="21"/>
                    <a:pt x="895" y="21"/>
                  </a:cubicBezTo>
                  <a:cubicBezTo>
                    <a:pt x="881" y="21"/>
                    <a:pt x="866" y="21"/>
                    <a:pt x="852" y="19"/>
                  </a:cubicBezTo>
                  <a:lnTo>
                    <a:pt x="852" y="19"/>
                  </a:lnTo>
                  <a:cubicBezTo>
                    <a:pt x="853" y="19"/>
                    <a:pt x="853" y="20"/>
                    <a:pt x="854" y="21"/>
                  </a:cubicBezTo>
                  <a:cubicBezTo>
                    <a:pt x="852" y="20"/>
                    <a:pt x="851" y="19"/>
                    <a:pt x="850" y="18"/>
                  </a:cubicBezTo>
                  <a:lnTo>
                    <a:pt x="850" y="18"/>
                  </a:lnTo>
                  <a:cubicBezTo>
                    <a:pt x="850" y="18"/>
                    <a:pt x="851" y="19"/>
                    <a:pt x="852" y="19"/>
                  </a:cubicBezTo>
                  <a:lnTo>
                    <a:pt x="852" y="19"/>
                  </a:lnTo>
                  <a:cubicBezTo>
                    <a:pt x="848" y="17"/>
                    <a:pt x="844" y="17"/>
                    <a:pt x="841" y="17"/>
                  </a:cubicBezTo>
                  <a:lnTo>
                    <a:pt x="841" y="17"/>
                  </a:lnTo>
                  <a:cubicBezTo>
                    <a:pt x="843" y="17"/>
                    <a:pt x="846" y="17"/>
                    <a:pt x="850" y="18"/>
                  </a:cubicBezTo>
                  <a:lnTo>
                    <a:pt x="850" y="18"/>
                  </a:lnTo>
                  <a:cubicBezTo>
                    <a:pt x="847" y="18"/>
                    <a:pt x="844" y="17"/>
                    <a:pt x="841" y="17"/>
                  </a:cubicBezTo>
                  <a:cubicBezTo>
                    <a:pt x="796" y="10"/>
                    <a:pt x="752" y="4"/>
                    <a:pt x="712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11885281" y="2711357"/>
              <a:ext cx="464831" cy="455647"/>
            </a:xfrm>
            <a:custGeom>
              <a:avLst/>
              <a:gdLst/>
              <a:ahLst/>
              <a:cxnLst/>
              <a:rect l="l" t="t" r="r" b="b"/>
              <a:pathLst>
                <a:path w="2784" h="2729" extrusionOk="0">
                  <a:moveTo>
                    <a:pt x="1411" y="0"/>
                  </a:moveTo>
                  <a:cubicBezTo>
                    <a:pt x="1294" y="0"/>
                    <a:pt x="1178" y="16"/>
                    <a:pt x="1066" y="50"/>
                  </a:cubicBezTo>
                  <a:cubicBezTo>
                    <a:pt x="1002" y="70"/>
                    <a:pt x="938" y="97"/>
                    <a:pt x="874" y="131"/>
                  </a:cubicBezTo>
                  <a:cubicBezTo>
                    <a:pt x="836" y="148"/>
                    <a:pt x="796" y="168"/>
                    <a:pt x="758" y="192"/>
                  </a:cubicBezTo>
                  <a:cubicBezTo>
                    <a:pt x="657" y="250"/>
                    <a:pt x="562" y="324"/>
                    <a:pt x="480" y="405"/>
                  </a:cubicBezTo>
                  <a:cubicBezTo>
                    <a:pt x="454" y="429"/>
                    <a:pt x="427" y="453"/>
                    <a:pt x="403" y="480"/>
                  </a:cubicBezTo>
                  <a:cubicBezTo>
                    <a:pt x="399" y="483"/>
                    <a:pt x="399" y="486"/>
                    <a:pt x="396" y="490"/>
                  </a:cubicBezTo>
                  <a:cubicBezTo>
                    <a:pt x="163" y="785"/>
                    <a:pt x="0" y="1184"/>
                    <a:pt x="44" y="1560"/>
                  </a:cubicBezTo>
                  <a:cubicBezTo>
                    <a:pt x="58" y="1661"/>
                    <a:pt x="78" y="1766"/>
                    <a:pt x="115" y="1865"/>
                  </a:cubicBezTo>
                  <a:cubicBezTo>
                    <a:pt x="135" y="1922"/>
                    <a:pt x="166" y="1980"/>
                    <a:pt x="196" y="2034"/>
                  </a:cubicBezTo>
                  <a:cubicBezTo>
                    <a:pt x="216" y="2068"/>
                    <a:pt x="241" y="2105"/>
                    <a:pt x="264" y="2136"/>
                  </a:cubicBezTo>
                  <a:cubicBezTo>
                    <a:pt x="335" y="2254"/>
                    <a:pt x="427" y="2359"/>
                    <a:pt x="541" y="2444"/>
                  </a:cubicBezTo>
                  <a:lnTo>
                    <a:pt x="545" y="2447"/>
                  </a:lnTo>
                  <a:cubicBezTo>
                    <a:pt x="572" y="2468"/>
                    <a:pt x="599" y="2481"/>
                    <a:pt x="627" y="2498"/>
                  </a:cubicBezTo>
                  <a:cubicBezTo>
                    <a:pt x="688" y="2535"/>
                    <a:pt x="749" y="2569"/>
                    <a:pt x="813" y="2599"/>
                  </a:cubicBezTo>
                  <a:cubicBezTo>
                    <a:pt x="880" y="2630"/>
                    <a:pt x="948" y="2657"/>
                    <a:pt x="1022" y="2671"/>
                  </a:cubicBezTo>
                  <a:cubicBezTo>
                    <a:pt x="1165" y="2705"/>
                    <a:pt x="1310" y="2728"/>
                    <a:pt x="1456" y="2728"/>
                  </a:cubicBezTo>
                  <a:cubicBezTo>
                    <a:pt x="1473" y="2728"/>
                    <a:pt x="1493" y="2725"/>
                    <a:pt x="1510" y="2725"/>
                  </a:cubicBezTo>
                  <a:cubicBezTo>
                    <a:pt x="1652" y="2718"/>
                    <a:pt x="1798" y="2701"/>
                    <a:pt x="1933" y="2644"/>
                  </a:cubicBezTo>
                  <a:cubicBezTo>
                    <a:pt x="1943" y="2640"/>
                    <a:pt x="1957" y="2640"/>
                    <a:pt x="1967" y="2633"/>
                  </a:cubicBezTo>
                  <a:cubicBezTo>
                    <a:pt x="1971" y="2633"/>
                    <a:pt x="1971" y="2630"/>
                    <a:pt x="1974" y="2630"/>
                  </a:cubicBezTo>
                  <a:cubicBezTo>
                    <a:pt x="2106" y="2566"/>
                    <a:pt x="2228" y="2488"/>
                    <a:pt x="2340" y="2393"/>
                  </a:cubicBezTo>
                  <a:cubicBezTo>
                    <a:pt x="2354" y="2380"/>
                    <a:pt x="2370" y="2369"/>
                    <a:pt x="2384" y="2359"/>
                  </a:cubicBezTo>
                  <a:cubicBezTo>
                    <a:pt x="2394" y="2349"/>
                    <a:pt x="2401" y="2339"/>
                    <a:pt x="2407" y="2332"/>
                  </a:cubicBezTo>
                  <a:cubicBezTo>
                    <a:pt x="2512" y="2227"/>
                    <a:pt x="2610" y="2105"/>
                    <a:pt x="2675" y="1966"/>
                  </a:cubicBezTo>
                  <a:cubicBezTo>
                    <a:pt x="2695" y="1919"/>
                    <a:pt x="2712" y="1868"/>
                    <a:pt x="2726" y="1817"/>
                  </a:cubicBezTo>
                  <a:cubicBezTo>
                    <a:pt x="2749" y="1722"/>
                    <a:pt x="2763" y="1628"/>
                    <a:pt x="2770" y="1533"/>
                  </a:cubicBezTo>
                  <a:cubicBezTo>
                    <a:pt x="2773" y="1519"/>
                    <a:pt x="2776" y="1509"/>
                    <a:pt x="2776" y="1496"/>
                  </a:cubicBezTo>
                  <a:lnTo>
                    <a:pt x="2776" y="1489"/>
                  </a:lnTo>
                  <a:cubicBezTo>
                    <a:pt x="2783" y="1384"/>
                    <a:pt x="2776" y="1279"/>
                    <a:pt x="2760" y="1174"/>
                  </a:cubicBezTo>
                  <a:cubicBezTo>
                    <a:pt x="2749" y="1113"/>
                    <a:pt x="2729" y="1055"/>
                    <a:pt x="2715" y="994"/>
                  </a:cubicBezTo>
                  <a:cubicBezTo>
                    <a:pt x="2679" y="866"/>
                    <a:pt x="2634" y="741"/>
                    <a:pt x="2560" y="622"/>
                  </a:cubicBezTo>
                  <a:cubicBezTo>
                    <a:pt x="2462" y="463"/>
                    <a:pt x="2323" y="328"/>
                    <a:pt x="2167" y="226"/>
                  </a:cubicBezTo>
                  <a:cubicBezTo>
                    <a:pt x="2093" y="175"/>
                    <a:pt x="2011" y="138"/>
                    <a:pt x="1930" y="104"/>
                  </a:cubicBezTo>
                  <a:cubicBezTo>
                    <a:pt x="1765" y="37"/>
                    <a:pt x="1587" y="0"/>
                    <a:pt x="1411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13949806" y="2605501"/>
              <a:ext cx="466667" cy="480024"/>
            </a:xfrm>
            <a:custGeom>
              <a:avLst/>
              <a:gdLst/>
              <a:ahLst/>
              <a:cxnLst/>
              <a:rect l="l" t="t" r="r" b="b"/>
              <a:pathLst>
                <a:path w="2795" h="2875" extrusionOk="0">
                  <a:moveTo>
                    <a:pt x="1352" y="0"/>
                  </a:moveTo>
                  <a:cubicBezTo>
                    <a:pt x="1218" y="0"/>
                    <a:pt x="1083" y="17"/>
                    <a:pt x="952" y="57"/>
                  </a:cubicBezTo>
                  <a:cubicBezTo>
                    <a:pt x="922" y="64"/>
                    <a:pt x="891" y="71"/>
                    <a:pt x="861" y="84"/>
                  </a:cubicBezTo>
                  <a:cubicBezTo>
                    <a:pt x="685" y="152"/>
                    <a:pt x="529" y="260"/>
                    <a:pt x="407" y="406"/>
                  </a:cubicBezTo>
                  <a:cubicBezTo>
                    <a:pt x="241" y="609"/>
                    <a:pt x="150" y="860"/>
                    <a:pt x="92" y="1117"/>
                  </a:cubicBezTo>
                  <a:cubicBezTo>
                    <a:pt x="79" y="1158"/>
                    <a:pt x="69" y="1198"/>
                    <a:pt x="58" y="1239"/>
                  </a:cubicBezTo>
                  <a:cubicBezTo>
                    <a:pt x="35" y="1327"/>
                    <a:pt x="18" y="1419"/>
                    <a:pt x="18" y="1503"/>
                  </a:cubicBezTo>
                  <a:cubicBezTo>
                    <a:pt x="1" y="1943"/>
                    <a:pt x="231" y="2384"/>
                    <a:pt x="600" y="2624"/>
                  </a:cubicBezTo>
                  <a:cubicBezTo>
                    <a:pt x="712" y="2698"/>
                    <a:pt x="834" y="2753"/>
                    <a:pt x="955" y="2797"/>
                  </a:cubicBezTo>
                  <a:cubicBezTo>
                    <a:pt x="1111" y="2847"/>
                    <a:pt x="1271" y="2875"/>
                    <a:pt x="1436" y="2875"/>
                  </a:cubicBezTo>
                  <a:cubicBezTo>
                    <a:pt x="1552" y="2875"/>
                    <a:pt x="1671" y="2861"/>
                    <a:pt x="1788" y="2834"/>
                  </a:cubicBezTo>
                  <a:lnTo>
                    <a:pt x="1799" y="2834"/>
                  </a:lnTo>
                  <a:cubicBezTo>
                    <a:pt x="1890" y="2811"/>
                    <a:pt x="1982" y="2780"/>
                    <a:pt x="2070" y="2739"/>
                  </a:cubicBezTo>
                  <a:cubicBezTo>
                    <a:pt x="2100" y="2725"/>
                    <a:pt x="2127" y="2712"/>
                    <a:pt x="2158" y="2695"/>
                  </a:cubicBezTo>
                  <a:cubicBezTo>
                    <a:pt x="2235" y="2651"/>
                    <a:pt x="2310" y="2600"/>
                    <a:pt x="2368" y="2533"/>
                  </a:cubicBezTo>
                  <a:cubicBezTo>
                    <a:pt x="2415" y="2481"/>
                    <a:pt x="2452" y="2428"/>
                    <a:pt x="2490" y="2373"/>
                  </a:cubicBezTo>
                  <a:cubicBezTo>
                    <a:pt x="2524" y="2326"/>
                    <a:pt x="2557" y="2275"/>
                    <a:pt x="2585" y="2221"/>
                  </a:cubicBezTo>
                  <a:cubicBezTo>
                    <a:pt x="2615" y="2164"/>
                    <a:pt x="2649" y="2106"/>
                    <a:pt x="2673" y="2045"/>
                  </a:cubicBezTo>
                  <a:cubicBezTo>
                    <a:pt x="2757" y="1831"/>
                    <a:pt x="2794" y="1601"/>
                    <a:pt x="2784" y="1375"/>
                  </a:cubicBezTo>
                  <a:cubicBezTo>
                    <a:pt x="2774" y="1148"/>
                    <a:pt x="2716" y="921"/>
                    <a:pt x="2612" y="718"/>
                  </a:cubicBezTo>
                  <a:cubicBezTo>
                    <a:pt x="2510" y="515"/>
                    <a:pt x="2361" y="332"/>
                    <a:pt x="2165" y="213"/>
                  </a:cubicBezTo>
                  <a:cubicBezTo>
                    <a:pt x="2093" y="173"/>
                    <a:pt x="2019" y="145"/>
                    <a:pt x="1948" y="115"/>
                  </a:cubicBezTo>
                  <a:cubicBezTo>
                    <a:pt x="1918" y="104"/>
                    <a:pt x="1890" y="88"/>
                    <a:pt x="1860" y="78"/>
                  </a:cubicBezTo>
                  <a:cubicBezTo>
                    <a:pt x="1755" y="43"/>
                    <a:pt x="1643" y="20"/>
                    <a:pt x="1532" y="10"/>
                  </a:cubicBezTo>
                  <a:cubicBezTo>
                    <a:pt x="1472" y="4"/>
                    <a:pt x="1412" y="0"/>
                    <a:pt x="1352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10278407" y="2488459"/>
              <a:ext cx="832321" cy="824974"/>
            </a:xfrm>
            <a:custGeom>
              <a:avLst/>
              <a:gdLst/>
              <a:ahLst/>
              <a:cxnLst/>
              <a:rect l="l" t="t" r="r" b="b"/>
              <a:pathLst>
                <a:path w="4985" h="4941" extrusionOk="0">
                  <a:moveTo>
                    <a:pt x="4204" y="3417"/>
                  </a:moveTo>
                  <a:cubicBezTo>
                    <a:pt x="4205" y="3417"/>
                    <a:pt x="4206" y="3417"/>
                    <a:pt x="4207" y="3417"/>
                  </a:cubicBezTo>
                  <a:lnTo>
                    <a:pt x="4207" y="3417"/>
                  </a:lnTo>
                  <a:cubicBezTo>
                    <a:pt x="4204" y="3417"/>
                    <a:pt x="4202" y="3417"/>
                    <a:pt x="4200" y="3417"/>
                  </a:cubicBezTo>
                  <a:close/>
                  <a:moveTo>
                    <a:pt x="549" y="0"/>
                  </a:moveTo>
                  <a:cubicBezTo>
                    <a:pt x="495" y="94"/>
                    <a:pt x="438" y="193"/>
                    <a:pt x="387" y="291"/>
                  </a:cubicBezTo>
                  <a:cubicBezTo>
                    <a:pt x="299" y="491"/>
                    <a:pt x="221" y="697"/>
                    <a:pt x="153" y="904"/>
                  </a:cubicBezTo>
                  <a:cubicBezTo>
                    <a:pt x="136" y="961"/>
                    <a:pt x="119" y="1022"/>
                    <a:pt x="109" y="1083"/>
                  </a:cubicBezTo>
                  <a:cubicBezTo>
                    <a:pt x="96" y="1168"/>
                    <a:pt x="82" y="1256"/>
                    <a:pt x="75" y="1341"/>
                  </a:cubicBezTo>
                  <a:cubicBezTo>
                    <a:pt x="72" y="1510"/>
                    <a:pt x="65" y="1696"/>
                    <a:pt x="0" y="1855"/>
                  </a:cubicBezTo>
                  <a:cubicBezTo>
                    <a:pt x="75" y="1977"/>
                    <a:pt x="149" y="2096"/>
                    <a:pt x="227" y="2215"/>
                  </a:cubicBezTo>
                  <a:cubicBezTo>
                    <a:pt x="332" y="2363"/>
                    <a:pt x="444" y="2506"/>
                    <a:pt x="563" y="2641"/>
                  </a:cubicBezTo>
                  <a:cubicBezTo>
                    <a:pt x="738" y="2831"/>
                    <a:pt x="925" y="3017"/>
                    <a:pt x="1121" y="3187"/>
                  </a:cubicBezTo>
                  <a:cubicBezTo>
                    <a:pt x="1301" y="3329"/>
                    <a:pt x="1487" y="3471"/>
                    <a:pt x="1673" y="3609"/>
                  </a:cubicBezTo>
                  <a:cubicBezTo>
                    <a:pt x="1876" y="3755"/>
                    <a:pt x="2076" y="3907"/>
                    <a:pt x="2279" y="4046"/>
                  </a:cubicBezTo>
                  <a:cubicBezTo>
                    <a:pt x="2537" y="4206"/>
                    <a:pt x="2807" y="4337"/>
                    <a:pt x="3085" y="4466"/>
                  </a:cubicBezTo>
                  <a:cubicBezTo>
                    <a:pt x="3323" y="4578"/>
                    <a:pt x="3559" y="4679"/>
                    <a:pt x="3806" y="4767"/>
                  </a:cubicBezTo>
                  <a:cubicBezTo>
                    <a:pt x="4030" y="4835"/>
                    <a:pt x="4260" y="4889"/>
                    <a:pt x="4487" y="4940"/>
                  </a:cubicBezTo>
                  <a:cubicBezTo>
                    <a:pt x="4511" y="4909"/>
                    <a:pt x="4531" y="4879"/>
                    <a:pt x="4555" y="4848"/>
                  </a:cubicBezTo>
                  <a:cubicBezTo>
                    <a:pt x="4634" y="4737"/>
                    <a:pt x="4716" y="4628"/>
                    <a:pt x="4792" y="4517"/>
                  </a:cubicBezTo>
                  <a:lnTo>
                    <a:pt x="4792" y="4517"/>
                  </a:lnTo>
                  <a:cubicBezTo>
                    <a:pt x="4792" y="4517"/>
                    <a:pt x="4792" y="4517"/>
                    <a:pt x="4792" y="4517"/>
                  </a:cubicBezTo>
                  <a:cubicBezTo>
                    <a:pt x="4793" y="4516"/>
                    <a:pt x="4793" y="4515"/>
                    <a:pt x="4794" y="4514"/>
                  </a:cubicBezTo>
                  <a:lnTo>
                    <a:pt x="4794" y="4514"/>
                  </a:lnTo>
                  <a:cubicBezTo>
                    <a:pt x="4795" y="4511"/>
                    <a:pt x="4797" y="4509"/>
                    <a:pt x="4798" y="4507"/>
                  </a:cubicBezTo>
                  <a:lnTo>
                    <a:pt x="4798" y="4507"/>
                  </a:lnTo>
                  <a:cubicBezTo>
                    <a:pt x="4797" y="4508"/>
                    <a:pt x="4796" y="4509"/>
                    <a:pt x="4795" y="4511"/>
                  </a:cubicBezTo>
                  <a:lnTo>
                    <a:pt x="4795" y="4511"/>
                  </a:lnTo>
                  <a:cubicBezTo>
                    <a:pt x="4796" y="4508"/>
                    <a:pt x="4797" y="4505"/>
                    <a:pt x="4798" y="4503"/>
                  </a:cubicBezTo>
                  <a:cubicBezTo>
                    <a:pt x="4806" y="4497"/>
                    <a:pt x="4812" y="4487"/>
                    <a:pt x="4816" y="4476"/>
                  </a:cubicBezTo>
                  <a:lnTo>
                    <a:pt x="4816" y="4476"/>
                  </a:lnTo>
                  <a:cubicBezTo>
                    <a:pt x="4812" y="4483"/>
                    <a:pt x="4809" y="4490"/>
                    <a:pt x="4802" y="4497"/>
                  </a:cubicBezTo>
                  <a:cubicBezTo>
                    <a:pt x="4836" y="4442"/>
                    <a:pt x="4870" y="4388"/>
                    <a:pt x="4900" y="4331"/>
                  </a:cubicBezTo>
                  <a:cubicBezTo>
                    <a:pt x="4920" y="4284"/>
                    <a:pt x="4941" y="4236"/>
                    <a:pt x="4958" y="4185"/>
                  </a:cubicBezTo>
                  <a:cubicBezTo>
                    <a:pt x="4968" y="4151"/>
                    <a:pt x="4975" y="4117"/>
                    <a:pt x="4981" y="4084"/>
                  </a:cubicBezTo>
                  <a:cubicBezTo>
                    <a:pt x="4985" y="4070"/>
                    <a:pt x="4985" y="4056"/>
                    <a:pt x="4985" y="4046"/>
                  </a:cubicBezTo>
                  <a:lnTo>
                    <a:pt x="4985" y="4012"/>
                  </a:lnTo>
                  <a:cubicBezTo>
                    <a:pt x="4981" y="3989"/>
                    <a:pt x="4978" y="3962"/>
                    <a:pt x="4972" y="3938"/>
                  </a:cubicBezTo>
                  <a:cubicBezTo>
                    <a:pt x="4968" y="3914"/>
                    <a:pt x="4961" y="3894"/>
                    <a:pt x="4954" y="3873"/>
                  </a:cubicBezTo>
                  <a:cubicBezTo>
                    <a:pt x="4944" y="3846"/>
                    <a:pt x="4931" y="3820"/>
                    <a:pt x="4917" y="3792"/>
                  </a:cubicBezTo>
                  <a:cubicBezTo>
                    <a:pt x="4914" y="3785"/>
                    <a:pt x="4911" y="3779"/>
                    <a:pt x="4907" y="3772"/>
                  </a:cubicBezTo>
                  <a:cubicBezTo>
                    <a:pt x="4900" y="3762"/>
                    <a:pt x="4894" y="3755"/>
                    <a:pt x="4887" y="3745"/>
                  </a:cubicBezTo>
                  <a:lnTo>
                    <a:pt x="4867" y="3725"/>
                  </a:lnTo>
                  <a:cubicBezTo>
                    <a:pt x="4829" y="3696"/>
                    <a:pt x="4790" y="3670"/>
                    <a:pt x="4753" y="3645"/>
                  </a:cubicBezTo>
                  <a:lnTo>
                    <a:pt x="4753" y="3645"/>
                  </a:lnTo>
                  <a:cubicBezTo>
                    <a:pt x="4755" y="3645"/>
                    <a:pt x="4756" y="3646"/>
                    <a:pt x="4758" y="3647"/>
                  </a:cubicBezTo>
                  <a:cubicBezTo>
                    <a:pt x="4753" y="3644"/>
                    <a:pt x="4748" y="3641"/>
                    <a:pt x="4743" y="3637"/>
                  </a:cubicBezTo>
                  <a:lnTo>
                    <a:pt x="4743" y="3637"/>
                  </a:lnTo>
                  <a:cubicBezTo>
                    <a:pt x="4739" y="3635"/>
                    <a:pt x="4735" y="3632"/>
                    <a:pt x="4731" y="3629"/>
                  </a:cubicBezTo>
                  <a:lnTo>
                    <a:pt x="4731" y="3629"/>
                  </a:lnTo>
                  <a:cubicBezTo>
                    <a:pt x="4732" y="3630"/>
                    <a:pt x="4733" y="3631"/>
                    <a:pt x="4733" y="3632"/>
                  </a:cubicBezTo>
                  <a:lnTo>
                    <a:pt x="4733" y="3632"/>
                  </a:lnTo>
                  <a:cubicBezTo>
                    <a:pt x="4730" y="3630"/>
                    <a:pt x="4726" y="3627"/>
                    <a:pt x="4722" y="3625"/>
                  </a:cubicBezTo>
                  <a:lnTo>
                    <a:pt x="4722" y="3625"/>
                  </a:lnTo>
                  <a:cubicBezTo>
                    <a:pt x="4723" y="3626"/>
                    <a:pt x="4724" y="3626"/>
                    <a:pt x="4724" y="3626"/>
                  </a:cubicBezTo>
                  <a:cubicBezTo>
                    <a:pt x="4650" y="3582"/>
                    <a:pt x="4572" y="3538"/>
                    <a:pt x="4487" y="3498"/>
                  </a:cubicBezTo>
                  <a:cubicBezTo>
                    <a:pt x="4464" y="3487"/>
                    <a:pt x="4440" y="3481"/>
                    <a:pt x="4412" y="3471"/>
                  </a:cubicBezTo>
                  <a:cubicBezTo>
                    <a:pt x="4351" y="3457"/>
                    <a:pt x="4291" y="3440"/>
                    <a:pt x="4233" y="3423"/>
                  </a:cubicBezTo>
                  <a:lnTo>
                    <a:pt x="4233" y="3423"/>
                  </a:lnTo>
                  <a:cubicBezTo>
                    <a:pt x="4237" y="3426"/>
                    <a:pt x="4240" y="3426"/>
                    <a:pt x="4243" y="3430"/>
                  </a:cubicBezTo>
                  <a:cubicBezTo>
                    <a:pt x="4237" y="3426"/>
                    <a:pt x="4230" y="3423"/>
                    <a:pt x="4223" y="3423"/>
                  </a:cubicBezTo>
                  <a:cubicBezTo>
                    <a:pt x="4220" y="3422"/>
                    <a:pt x="4216" y="3420"/>
                    <a:pt x="4213" y="3419"/>
                  </a:cubicBezTo>
                  <a:lnTo>
                    <a:pt x="4213" y="3419"/>
                  </a:lnTo>
                  <a:cubicBezTo>
                    <a:pt x="4219" y="3420"/>
                    <a:pt x="4224" y="3422"/>
                    <a:pt x="4230" y="3423"/>
                  </a:cubicBezTo>
                  <a:cubicBezTo>
                    <a:pt x="4222" y="3421"/>
                    <a:pt x="4215" y="3419"/>
                    <a:pt x="4207" y="3417"/>
                  </a:cubicBezTo>
                  <a:lnTo>
                    <a:pt x="4209" y="3417"/>
                  </a:lnTo>
                  <a:cubicBezTo>
                    <a:pt x="4209" y="3417"/>
                    <a:pt x="4208" y="3416"/>
                    <a:pt x="4207" y="3416"/>
                  </a:cubicBezTo>
                  <a:lnTo>
                    <a:pt x="4207" y="3416"/>
                  </a:lnTo>
                  <a:cubicBezTo>
                    <a:pt x="4200" y="3415"/>
                    <a:pt x="4194" y="3413"/>
                    <a:pt x="4187" y="3411"/>
                  </a:cubicBezTo>
                  <a:lnTo>
                    <a:pt x="4187" y="3411"/>
                  </a:lnTo>
                  <a:cubicBezTo>
                    <a:pt x="4192" y="3413"/>
                    <a:pt x="4196" y="3414"/>
                    <a:pt x="4200" y="3416"/>
                  </a:cubicBezTo>
                  <a:lnTo>
                    <a:pt x="4200" y="3416"/>
                  </a:lnTo>
                  <a:cubicBezTo>
                    <a:pt x="4195" y="3415"/>
                    <a:pt x="4191" y="3413"/>
                    <a:pt x="4187" y="3411"/>
                  </a:cubicBezTo>
                  <a:lnTo>
                    <a:pt x="4187" y="3411"/>
                  </a:lnTo>
                  <a:cubicBezTo>
                    <a:pt x="4187" y="3411"/>
                    <a:pt x="4187" y="3411"/>
                    <a:pt x="4187" y="3411"/>
                  </a:cubicBezTo>
                  <a:lnTo>
                    <a:pt x="4187" y="3411"/>
                  </a:lnTo>
                  <a:cubicBezTo>
                    <a:pt x="4187" y="3411"/>
                    <a:pt x="4186" y="3410"/>
                    <a:pt x="4186" y="3410"/>
                  </a:cubicBezTo>
                  <a:lnTo>
                    <a:pt x="4186" y="3410"/>
                  </a:lnTo>
                  <a:cubicBezTo>
                    <a:pt x="4186" y="3410"/>
                    <a:pt x="4187" y="3410"/>
                    <a:pt x="4187" y="3411"/>
                  </a:cubicBezTo>
                  <a:lnTo>
                    <a:pt x="4187" y="3411"/>
                  </a:lnTo>
                  <a:cubicBezTo>
                    <a:pt x="4062" y="3375"/>
                    <a:pt x="3935" y="3339"/>
                    <a:pt x="3814" y="3288"/>
                  </a:cubicBezTo>
                  <a:cubicBezTo>
                    <a:pt x="3770" y="3274"/>
                    <a:pt x="3725" y="3264"/>
                    <a:pt x="3681" y="3247"/>
                  </a:cubicBezTo>
                  <a:cubicBezTo>
                    <a:pt x="3651" y="3237"/>
                    <a:pt x="3623" y="3223"/>
                    <a:pt x="3593" y="3213"/>
                  </a:cubicBezTo>
                  <a:lnTo>
                    <a:pt x="3593" y="3213"/>
                  </a:lnTo>
                  <a:cubicBezTo>
                    <a:pt x="3657" y="3243"/>
                    <a:pt x="3725" y="3278"/>
                    <a:pt x="3790" y="3308"/>
                  </a:cubicBezTo>
                  <a:cubicBezTo>
                    <a:pt x="3837" y="3332"/>
                    <a:pt x="3887" y="3352"/>
                    <a:pt x="3932" y="3376"/>
                  </a:cubicBezTo>
                  <a:cubicBezTo>
                    <a:pt x="3827" y="3349"/>
                    <a:pt x="3718" y="3321"/>
                    <a:pt x="3614" y="3284"/>
                  </a:cubicBezTo>
                  <a:cubicBezTo>
                    <a:pt x="3431" y="3223"/>
                    <a:pt x="3251" y="3156"/>
                    <a:pt x="3079" y="3074"/>
                  </a:cubicBezTo>
                  <a:cubicBezTo>
                    <a:pt x="2733" y="2912"/>
                    <a:pt x="2398" y="2732"/>
                    <a:pt x="2073" y="2532"/>
                  </a:cubicBezTo>
                  <a:cubicBezTo>
                    <a:pt x="1754" y="2336"/>
                    <a:pt x="1436" y="2113"/>
                    <a:pt x="1189" y="1829"/>
                  </a:cubicBezTo>
                  <a:cubicBezTo>
                    <a:pt x="1063" y="1683"/>
                    <a:pt x="952" y="1530"/>
                    <a:pt x="860" y="1361"/>
                  </a:cubicBezTo>
                  <a:cubicBezTo>
                    <a:pt x="773" y="1205"/>
                    <a:pt x="705" y="1039"/>
                    <a:pt x="647" y="870"/>
                  </a:cubicBezTo>
                  <a:cubicBezTo>
                    <a:pt x="549" y="593"/>
                    <a:pt x="532" y="294"/>
                    <a:pt x="549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15285194" y="2022458"/>
              <a:ext cx="1186453" cy="1272273"/>
            </a:xfrm>
            <a:custGeom>
              <a:avLst/>
              <a:gdLst/>
              <a:ahLst/>
              <a:cxnLst/>
              <a:rect l="l" t="t" r="r" b="b"/>
              <a:pathLst>
                <a:path w="7106" h="7620" extrusionOk="0">
                  <a:moveTo>
                    <a:pt x="6769" y="0"/>
                  </a:moveTo>
                  <a:lnTo>
                    <a:pt x="6769" y="0"/>
                  </a:lnTo>
                  <a:cubicBezTo>
                    <a:pt x="6827" y="333"/>
                    <a:pt x="6871" y="664"/>
                    <a:pt x="6861" y="1003"/>
                  </a:cubicBezTo>
                  <a:cubicBezTo>
                    <a:pt x="6854" y="1372"/>
                    <a:pt x="6773" y="1741"/>
                    <a:pt x="6678" y="2100"/>
                  </a:cubicBezTo>
                  <a:cubicBezTo>
                    <a:pt x="6655" y="2202"/>
                    <a:pt x="6624" y="2303"/>
                    <a:pt x="6590" y="2402"/>
                  </a:cubicBezTo>
                  <a:cubicBezTo>
                    <a:pt x="6543" y="2533"/>
                    <a:pt x="6472" y="2659"/>
                    <a:pt x="6404" y="2781"/>
                  </a:cubicBezTo>
                  <a:cubicBezTo>
                    <a:pt x="6309" y="2943"/>
                    <a:pt x="6201" y="3106"/>
                    <a:pt x="6082" y="3255"/>
                  </a:cubicBezTo>
                  <a:cubicBezTo>
                    <a:pt x="5950" y="3418"/>
                    <a:pt x="5791" y="3546"/>
                    <a:pt x="5615" y="3661"/>
                  </a:cubicBezTo>
                  <a:cubicBezTo>
                    <a:pt x="5432" y="3776"/>
                    <a:pt x="5236" y="3840"/>
                    <a:pt x="5022" y="3865"/>
                  </a:cubicBezTo>
                  <a:cubicBezTo>
                    <a:pt x="4944" y="3874"/>
                    <a:pt x="4863" y="3878"/>
                    <a:pt x="4786" y="3878"/>
                  </a:cubicBezTo>
                  <a:lnTo>
                    <a:pt x="4725" y="3878"/>
                  </a:lnTo>
                  <a:cubicBezTo>
                    <a:pt x="4501" y="3871"/>
                    <a:pt x="4294" y="3810"/>
                    <a:pt x="4101" y="3705"/>
                  </a:cubicBezTo>
                  <a:cubicBezTo>
                    <a:pt x="4034" y="3668"/>
                    <a:pt x="3969" y="3621"/>
                    <a:pt x="3908" y="3570"/>
                  </a:cubicBezTo>
                  <a:cubicBezTo>
                    <a:pt x="3878" y="3857"/>
                    <a:pt x="3803" y="4138"/>
                    <a:pt x="3692" y="4406"/>
                  </a:cubicBezTo>
                  <a:cubicBezTo>
                    <a:pt x="3614" y="4599"/>
                    <a:pt x="3516" y="4789"/>
                    <a:pt x="3397" y="4962"/>
                  </a:cubicBezTo>
                  <a:cubicBezTo>
                    <a:pt x="3282" y="5134"/>
                    <a:pt x="3147" y="5290"/>
                    <a:pt x="2987" y="5429"/>
                  </a:cubicBezTo>
                  <a:cubicBezTo>
                    <a:pt x="2906" y="5496"/>
                    <a:pt x="2822" y="5561"/>
                    <a:pt x="2737" y="5625"/>
                  </a:cubicBezTo>
                  <a:cubicBezTo>
                    <a:pt x="2432" y="5842"/>
                    <a:pt x="2090" y="5984"/>
                    <a:pt x="1741" y="6112"/>
                  </a:cubicBezTo>
                  <a:cubicBezTo>
                    <a:pt x="1698" y="6126"/>
                    <a:pt x="1650" y="6140"/>
                    <a:pt x="1606" y="6156"/>
                  </a:cubicBezTo>
                  <a:cubicBezTo>
                    <a:pt x="1507" y="6208"/>
                    <a:pt x="1409" y="6251"/>
                    <a:pt x="1298" y="6258"/>
                  </a:cubicBezTo>
                  <a:lnTo>
                    <a:pt x="1295" y="6258"/>
                  </a:lnTo>
                  <a:cubicBezTo>
                    <a:pt x="1145" y="6303"/>
                    <a:pt x="993" y="6343"/>
                    <a:pt x="844" y="6377"/>
                  </a:cubicBezTo>
                  <a:cubicBezTo>
                    <a:pt x="743" y="6400"/>
                    <a:pt x="641" y="6424"/>
                    <a:pt x="535" y="6445"/>
                  </a:cubicBezTo>
                  <a:cubicBezTo>
                    <a:pt x="502" y="6458"/>
                    <a:pt x="465" y="6475"/>
                    <a:pt x="431" y="6489"/>
                  </a:cubicBezTo>
                  <a:cubicBezTo>
                    <a:pt x="427" y="6489"/>
                    <a:pt x="424" y="6492"/>
                    <a:pt x="421" y="6492"/>
                  </a:cubicBezTo>
                  <a:cubicBezTo>
                    <a:pt x="353" y="6519"/>
                    <a:pt x="285" y="6542"/>
                    <a:pt x="221" y="6580"/>
                  </a:cubicBezTo>
                  <a:cubicBezTo>
                    <a:pt x="184" y="6600"/>
                    <a:pt x="146" y="6624"/>
                    <a:pt x="116" y="6661"/>
                  </a:cubicBezTo>
                  <a:cubicBezTo>
                    <a:pt x="89" y="6698"/>
                    <a:pt x="65" y="6739"/>
                    <a:pt x="45" y="6783"/>
                  </a:cubicBezTo>
                  <a:cubicBezTo>
                    <a:pt x="1" y="6884"/>
                    <a:pt x="7" y="7000"/>
                    <a:pt x="55" y="7101"/>
                  </a:cubicBezTo>
                  <a:cubicBezTo>
                    <a:pt x="58" y="7108"/>
                    <a:pt x="65" y="7115"/>
                    <a:pt x="68" y="7125"/>
                  </a:cubicBezTo>
                  <a:cubicBezTo>
                    <a:pt x="89" y="7156"/>
                    <a:pt x="106" y="7183"/>
                    <a:pt x="129" y="7210"/>
                  </a:cubicBezTo>
                  <a:cubicBezTo>
                    <a:pt x="154" y="7240"/>
                    <a:pt x="180" y="7270"/>
                    <a:pt x="204" y="7298"/>
                  </a:cubicBezTo>
                  <a:cubicBezTo>
                    <a:pt x="204" y="7298"/>
                    <a:pt x="207" y="7298"/>
                    <a:pt x="207" y="7301"/>
                  </a:cubicBezTo>
                  <a:lnTo>
                    <a:pt x="214" y="7308"/>
                  </a:lnTo>
                  <a:cubicBezTo>
                    <a:pt x="214" y="7308"/>
                    <a:pt x="214" y="7308"/>
                    <a:pt x="214" y="7308"/>
                  </a:cubicBezTo>
                  <a:lnTo>
                    <a:pt x="214" y="7308"/>
                  </a:lnTo>
                  <a:cubicBezTo>
                    <a:pt x="214" y="7310"/>
                    <a:pt x="214" y="7311"/>
                    <a:pt x="215" y="7311"/>
                  </a:cubicBezTo>
                  <a:lnTo>
                    <a:pt x="215" y="7311"/>
                  </a:lnTo>
                  <a:cubicBezTo>
                    <a:pt x="217" y="7313"/>
                    <a:pt x="219" y="7316"/>
                    <a:pt x="221" y="7318"/>
                  </a:cubicBezTo>
                  <a:lnTo>
                    <a:pt x="221" y="7318"/>
                  </a:lnTo>
                  <a:lnTo>
                    <a:pt x="221" y="7318"/>
                  </a:lnTo>
                  <a:cubicBezTo>
                    <a:pt x="237" y="7337"/>
                    <a:pt x="256" y="7356"/>
                    <a:pt x="271" y="7375"/>
                  </a:cubicBezTo>
                  <a:cubicBezTo>
                    <a:pt x="292" y="7403"/>
                    <a:pt x="316" y="7427"/>
                    <a:pt x="340" y="7453"/>
                  </a:cubicBezTo>
                  <a:cubicBezTo>
                    <a:pt x="387" y="7508"/>
                    <a:pt x="441" y="7558"/>
                    <a:pt x="495" y="7606"/>
                  </a:cubicBezTo>
                  <a:lnTo>
                    <a:pt x="492" y="7606"/>
                  </a:lnTo>
                  <a:cubicBezTo>
                    <a:pt x="495" y="7606"/>
                    <a:pt x="495" y="7609"/>
                    <a:pt x="495" y="7609"/>
                  </a:cubicBezTo>
                  <a:cubicBezTo>
                    <a:pt x="502" y="7613"/>
                    <a:pt x="505" y="7616"/>
                    <a:pt x="509" y="7619"/>
                  </a:cubicBezTo>
                  <a:cubicBezTo>
                    <a:pt x="529" y="7619"/>
                    <a:pt x="553" y="7616"/>
                    <a:pt x="573" y="7613"/>
                  </a:cubicBezTo>
                  <a:cubicBezTo>
                    <a:pt x="613" y="7606"/>
                    <a:pt x="654" y="7603"/>
                    <a:pt x="695" y="7596"/>
                  </a:cubicBezTo>
                  <a:lnTo>
                    <a:pt x="712" y="7596"/>
                  </a:lnTo>
                  <a:cubicBezTo>
                    <a:pt x="715" y="7592"/>
                    <a:pt x="722" y="7592"/>
                    <a:pt x="726" y="7592"/>
                  </a:cubicBezTo>
                  <a:cubicBezTo>
                    <a:pt x="973" y="7558"/>
                    <a:pt x="1216" y="7514"/>
                    <a:pt x="1457" y="7457"/>
                  </a:cubicBezTo>
                  <a:lnTo>
                    <a:pt x="1467" y="7457"/>
                  </a:lnTo>
                  <a:cubicBezTo>
                    <a:pt x="1856" y="7345"/>
                    <a:pt x="2239" y="7203"/>
                    <a:pt x="2615" y="7050"/>
                  </a:cubicBezTo>
                  <a:cubicBezTo>
                    <a:pt x="3208" y="6803"/>
                    <a:pt x="3797" y="6546"/>
                    <a:pt x="4352" y="6228"/>
                  </a:cubicBezTo>
                  <a:lnTo>
                    <a:pt x="4348" y="6228"/>
                  </a:lnTo>
                  <a:cubicBezTo>
                    <a:pt x="4464" y="6153"/>
                    <a:pt x="4578" y="6079"/>
                    <a:pt x="4691" y="5998"/>
                  </a:cubicBezTo>
                  <a:cubicBezTo>
                    <a:pt x="4694" y="5994"/>
                    <a:pt x="4697" y="5991"/>
                    <a:pt x="4704" y="5987"/>
                  </a:cubicBezTo>
                  <a:cubicBezTo>
                    <a:pt x="4708" y="5984"/>
                    <a:pt x="4714" y="5981"/>
                    <a:pt x="4721" y="5973"/>
                  </a:cubicBezTo>
                  <a:cubicBezTo>
                    <a:pt x="4745" y="5957"/>
                    <a:pt x="4765" y="5937"/>
                    <a:pt x="4792" y="5920"/>
                  </a:cubicBezTo>
                  <a:cubicBezTo>
                    <a:pt x="4802" y="5906"/>
                    <a:pt x="4816" y="5896"/>
                    <a:pt x="4830" y="5886"/>
                  </a:cubicBezTo>
                  <a:cubicBezTo>
                    <a:pt x="4883" y="5835"/>
                    <a:pt x="4951" y="5791"/>
                    <a:pt x="5009" y="5743"/>
                  </a:cubicBezTo>
                  <a:cubicBezTo>
                    <a:pt x="5090" y="5676"/>
                    <a:pt x="5175" y="5605"/>
                    <a:pt x="5256" y="5537"/>
                  </a:cubicBezTo>
                  <a:cubicBezTo>
                    <a:pt x="5398" y="5412"/>
                    <a:pt x="5533" y="5283"/>
                    <a:pt x="5669" y="5158"/>
                  </a:cubicBezTo>
                  <a:cubicBezTo>
                    <a:pt x="5822" y="5002"/>
                    <a:pt x="5967" y="4846"/>
                    <a:pt x="6102" y="4677"/>
                  </a:cubicBezTo>
                  <a:cubicBezTo>
                    <a:pt x="6333" y="4368"/>
                    <a:pt x="6539" y="4043"/>
                    <a:pt x="6732" y="3712"/>
                  </a:cubicBezTo>
                  <a:cubicBezTo>
                    <a:pt x="6777" y="3634"/>
                    <a:pt x="6813" y="3556"/>
                    <a:pt x="6851" y="3475"/>
                  </a:cubicBezTo>
                  <a:cubicBezTo>
                    <a:pt x="6885" y="3393"/>
                    <a:pt x="6912" y="3305"/>
                    <a:pt x="6939" y="3221"/>
                  </a:cubicBezTo>
                  <a:cubicBezTo>
                    <a:pt x="6990" y="3018"/>
                    <a:pt x="7030" y="2818"/>
                    <a:pt x="7064" y="2611"/>
                  </a:cubicBezTo>
                  <a:cubicBezTo>
                    <a:pt x="7085" y="2422"/>
                    <a:pt x="7098" y="2232"/>
                    <a:pt x="7105" y="2036"/>
                  </a:cubicBezTo>
                  <a:cubicBezTo>
                    <a:pt x="7102" y="1761"/>
                    <a:pt x="7088" y="1488"/>
                    <a:pt x="7057" y="1213"/>
                  </a:cubicBezTo>
                  <a:cubicBezTo>
                    <a:pt x="7010" y="922"/>
                    <a:pt x="6956" y="634"/>
                    <a:pt x="6888" y="350"/>
                  </a:cubicBezTo>
                  <a:cubicBezTo>
                    <a:pt x="6851" y="231"/>
                    <a:pt x="6810" y="116"/>
                    <a:pt x="6769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10599648" y="2769461"/>
              <a:ext cx="1670" cy="2338"/>
            </a:xfrm>
            <a:custGeom>
              <a:avLst/>
              <a:gdLst/>
              <a:ahLst/>
              <a:cxnLst/>
              <a:rect l="l" t="t" r="r" b="b"/>
              <a:pathLst>
                <a:path w="10" h="14" extrusionOk="0">
                  <a:moveTo>
                    <a:pt x="0" y="0"/>
                  </a:moveTo>
                  <a:cubicBezTo>
                    <a:pt x="2" y="2"/>
                    <a:pt x="3" y="3"/>
                    <a:pt x="5" y="5"/>
                  </a:cubicBezTo>
                  <a:lnTo>
                    <a:pt x="5" y="5"/>
                  </a:lnTo>
                  <a:cubicBezTo>
                    <a:pt x="4" y="3"/>
                    <a:pt x="3" y="1"/>
                    <a:pt x="3" y="0"/>
                  </a:cubicBezTo>
                  <a:close/>
                  <a:moveTo>
                    <a:pt x="5" y="5"/>
                  </a:moveTo>
                  <a:cubicBezTo>
                    <a:pt x="6" y="8"/>
                    <a:pt x="8" y="11"/>
                    <a:pt x="10" y="13"/>
                  </a:cubicBezTo>
                  <a:cubicBezTo>
                    <a:pt x="8" y="10"/>
                    <a:pt x="6" y="7"/>
                    <a:pt x="5" y="5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10879983" y="2717869"/>
              <a:ext cx="5176" cy="9183"/>
            </a:xfrm>
            <a:custGeom>
              <a:avLst/>
              <a:gdLst/>
              <a:ahLst/>
              <a:cxnLst/>
              <a:rect l="l" t="t" r="r" b="b"/>
              <a:pathLst>
                <a:path w="31" h="55" extrusionOk="0">
                  <a:moveTo>
                    <a:pt x="20" y="0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11" y="25"/>
                    <a:pt x="20" y="38"/>
                    <a:pt x="31" y="55"/>
                  </a:cubicBezTo>
                  <a:cubicBezTo>
                    <a:pt x="28" y="34"/>
                    <a:pt x="20" y="17"/>
                    <a:pt x="20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11054628" y="1119008"/>
              <a:ext cx="9851" cy="5343"/>
            </a:xfrm>
            <a:custGeom>
              <a:avLst/>
              <a:gdLst/>
              <a:ahLst/>
              <a:cxnLst/>
              <a:rect l="l" t="t" r="r" b="b"/>
              <a:pathLst>
                <a:path w="59" h="32" extrusionOk="0">
                  <a:moveTo>
                    <a:pt x="58" y="1"/>
                  </a:moveTo>
                  <a:cubicBezTo>
                    <a:pt x="38" y="7"/>
                    <a:pt x="21" y="14"/>
                    <a:pt x="1" y="21"/>
                  </a:cubicBezTo>
                  <a:cubicBezTo>
                    <a:pt x="4" y="24"/>
                    <a:pt x="10" y="27"/>
                    <a:pt x="10" y="32"/>
                  </a:cubicBezTo>
                  <a:cubicBezTo>
                    <a:pt x="28" y="21"/>
                    <a:pt x="41" y="11"/>
                    <a:pt x="58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13684164" y="-868716"/>
              <a:ext cx="15528" cy="17531"/>
            </a:xfrm>
            <a:custGeom>
              <a:avLst/>
              <a:gdLst/>
              <a:ahLst/>
              <a:cxnLst/>
              <a:rect l="l" t="t" r="r" b="b"/>
              <a:pathLst>
                <a:path w="93" h="105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4"/>
                    <a:pt x="17" y="47"/>
                    <a:pt x="21" y="72"/>
                  </a:cubicBezTo>
                  <a:cubicBezTo>
                    <a:pt x="44" y="85"/>
                    <a:pt x="68" y="95"/>
                    <a:pt x="92" y="105"/>
                  </a:cubicBezTo>
                  <a:cubicBezTo>
                    <a:pt x="88" y="98"/>
                    <a:pt x="85" y="95"/>
                    <a:pt x="85" y="92"/>
                  </a:cubicBezTo>
                  <a:cubicBezTo>
                    <a:pt x="55" y="61"/>
                    <a:pt x="27" y="31"/>
                    <a:pt x="0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10145503" y="2457904"/>
              <a:ext cx="1837" cy="6846"/>
            </a:xfrm>
            <a:custGeom>
              <a:avLst/>
              <a:gdLst/>
              <a:ahLst/>
              <a:cxnLst/>
              <a:rect l="l" t="t" r="r" b="b"/>
              <a:pathLst>
                <a:path w="11" h="41" extrusionOk="0">
                  <a:moveTo>
                    <a:pt x="1" y="0"/>
                  </a:moveTo>
                  <a:cubicBezTo>
                    <a:pt x="4" y="13"/>
                    <a:pt x="4" y="27"/>
                    <a:pt x="7" y="41"/>
                  </a:cubicBezTo>
                  <a:cubicBezTo>
                    <a:pt x="7" y="27"/>
                    <a:pt x="7" y="13"/>
                    <a:pt x="11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15950718" y="1393332"/>
              <a:ext cx="11521" cy="13190"/>
            </a:xfrm>
            <a:custGeom>
              <a:avLst/>
              <a:gdLst/>
              <a:ahLst/>
              <a:cxnLst/>
              <a:rect l="l" t="t" r="r" b="b"/>
              <a:pathLst>
                <a:path w="69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4"/>
                    <a:pt x="41" y="50"/>
                    <a:pt x="61" y="78"/>
                  </a:cubicBezTo>
                  <a:cubicBezTo>
                    <a:pt x="64" y="75"/>
                    <a:pt x="64" y="71"/>
                    <a:pt x="68" y="67"/>
                  </a:cubicBezTo>
                  <a:cubicBezTo>
                    <a:pt x="44" y="44"/>
                    <a:pt x="24" y="20"/>
                    <a:pt x="0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11688929" y="-685555"/>
              <a:ext cx="87824" cy="162457"/>
            </a:xfrm>
            <a:custGeom>
              <a:avLst/>
              <a:gdLst/>
              <a:ahLst/>
              <a:cxnLst/>
              <a:rect l="l" t="t" r="r" b="b"/>
              <a:pathLst>
                <a:path w="526" h="973" extrusionOk="0">
                  <a:moveTo>
                    <a:pt x="526" y="0"/>
                  </a:moveTo>
                  <a:cubicBezTo>
                    <a:pt x="465" y="99"/>
                    <a:pt x="407" y="200"/>
                    <a:pt x="346" y="298"/>
                  </a:cubicBezTo>
                  <a:cubicBezTo>
                    <a:pt x="221" y="519"/>
                    <a:pt x="109" y="745"/>
                    <a:pt x="1" y="972"/>
                  </a:cubicBezTo>
                  <a:cubicBezTo>
                    <a:pt x="146" y="718"/>
                    <a:pt x="289" y="467"/>
                    <a:pt x="417" y="207"/>
                  </a:cubicBezTo>
                  <a:cubicBezTo>
                    <a:pt x="454" y="136"/>
                    <a:pt x="492" y="68"/>
                    <a:pt x="526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10817204" y="-1590842"/>
              <a:ext cx="4700566" cy="3480051"/>
            </a:xfrm>
            <a:custGeom>
              <a:avLst/>
              <a:gdLst/>
              <a:ahLst/>
              <a:cxnLst/>
              <a:rect l="l" t="t" r="r" b="b"/>
              <a:pathLst>
                <a:path w="28153" h="20843" extrusionOk="0">
                  <a:moveTo>
                    <a:pt x="14060" y="1697"/>
                  </a:moveTo>
                  <a:cubicBezTo>
                    <a:pt x="14060" y="1699"/>
                    <a:pt x="14060" y="1700"/>
                    <a:pt x="14060" y="1701"/>
                  </a:cubicBezTo>
                  <a:cubicBezTo>
                    <a:pt x="14060" y="1700"/>
                    <a:pt x="14060" y="1699"/>
                    <a:pt x="14060" y="1697"/>
                  </a:cubicBezTo>
                  <a:close/>
                  <a:moveTo>
                    <a:pt x="8621" y="2747"/>
                  </a:moveTo>
                  <a:lnTo>
                    <a:pt x="8621" y="2747"/>
                  </a:lnTo>
                  <a:cubicBezTo>
                    <a:pt x="8623" y="2755"/>
                    <a:pt x="8627" y="2764"/>
                    <a:pt x="8631" y="2772"/>
                  </a:cubicBezTo>
                  <a:lnTo>
                    <a:pt x="8631" y="2772"/>
                  </a:lnTo>
                  <a:cubicBezTo>
                    <a:pt x="8627" y="2763"/>
                    <a:pt x="8624" y="2755"/>
                    <a:pt x="8621" y="2747"/>
                  </a:cubicBezTo>
                  <a:close/>
                  <a:moveTo>
                    <a:pt x="10928" y="2873"/>
                  </a:moveTo>
                  <a:cubicBezTo>
                    <a:pt x="11117" y="2873"/>
                    <a:pt x="11273" y="3028"/>
                    <a:pt x="11273" y="3218"/>
                  </a:cubicBezTo>
                  <a:cubicBezTo>
                    <a:pt x="11273" y="3408"/>
                    <a:pt x="11117" y="3564"/>
                    <a:pt x="10928" y="3564"/>
                  </a:cubicBezTo>
                  <a:cubicBezTo>
                    <a:pt x="10737" y="3564"/>
                    <a:pt x="10582" y="3408"/>
                    <a:pt x="10582" y="3218"/>
                  </a:cubicBezTo>
                  <a:cubicBezTo>
                    <a:pt x="10582" y="3028"/>
                    <a:pt x="10737" y="2873"/>
                    <a:pt x="10928" y="2873"/>
                  </a:cubicBezTo>
                  <a:close/>
                  <a:moveTo>
                    <a:pt x="21299" y="5778"/>
                  </a:moveTo>
                  <a:cubicBezTo>
                    <a:pt x="21301" y="5778"/>
                    <a:pt x="21303" y="5779"/>
                    <a:pt x="21306" y="5779"/>
                  </a:cubicBezTo>
                  <a:lnTo>
                    <a:pt x="21306" y="5779"/>
                  </a:lnTo>
                  <a:cubicBezTo>
                    <a:pt x="21303" y="5778"/>
                    <a:pt x="21301" y="5778"/>
                    <a:pt x="21299" y="5778"/>
                  </a:cubicBezTo>
                  <a:close/>
                  <a:moveTo>
                    <a:pt x="18715" y="7278"/>
                  </a:moveTo>
                  <a:cubicBezTo>
                    <a:pt x="18905" y="7278"/>
                    <a:pt x="19064" y="7424"/>
                    <a:pt x="19071" y="7613"/>
                  </a:cubicBezTo>
                  <a:cubicBezTo>
                    <a:pt x="19075" y="7799"/>
                    <a:pt x="18922" y="7968"/>
                    <a:pt x="18732" y="7968"/>
                  </a:cubicBezTo>
                  <a:cubicBezTo>
                    <a:pt x="18543" y="7968"/>
                    <a:pt x="18384" y="7826"/>
                    <a:pt x="18377" y="7633"/>
                  </a:cubicBezTo>
                  <a:cubicBezTo>
                    <a:pt x="18373" y="7447"/>
                    <a:pt x="18526" y="7278"/>
                    <a:pt x="18715" y="7278"/>
                  </a:cubicBezTo>
                  <a:close/>
                  <a:moveTo>
                    <a:pt x="19786" y="7396"/>
                  </a:moveTo>
                  <a:cubicBezTo>
                    <a:pt x="19975" y="7396"/>
                    <a:pt x="20138" y="7542"/>
                    <a:pt x="20141" y="7735"/>
                  </a:cubicBezTo>
                  <a:cubicBezTo>
                    <a:pt x="20148" y="7918"/>
                    <a:pt x="19995" y="8087"/>
                    <a:pt x="19806" y="8087"/>
                  </a:cubicBezTo>
                  <a:cubicBezTo>
                    <a:pt x="19616" y="8087"/>
                    <a:pt x="19457" y="7945"/>
                    <a:pt x="19450" y="7752"/>
                  </a:cubicBezTo>
                  <a:cubicBezTo>
                    <a:pt x="19447" y="7566"/>
                    <a:pt x="19600" y="7396"/>
                    <a:pt x="19786" y="7396"/>
                  </a:cubicBezTo>
                  <a:close/>
                  <a:moveTo>
                    <a:pt x="7843" y="10149"/>
                  </a:moveTo>
                  <a:cubicBezTo>
                    <a:pt x="7843" y="10149"/>
                    <a:pt x="7841" y="10149"/>
                    <a:pt x="7838" y="10151"/>
                  </a:cubicBezTo>
                  <a:lnTo>
                    <a:pt x="7838" y="10151"/>
                  </a:lnTo>
                  <a:cubicBezTo>
                    <a:pt x="7840" y="10151"/>
                    <a:pt x="7841" y="10150"/>
                    <a:pt x="7843" y="10149"/>
                  </a:cubicBezTo>
                  <a:close/>
                  <a:moveTo>
                    <a:pt x="2682" y="11752"/>
                  </a:moveTo>
                  <a:cubicBezTo>
                    <a:pt x="2682" y="11754"/>
                    <a:pt x="2682" y="11754"/>
                    <a:pt x="2681" y="11754"/>
                  </a:cubicBezTo>
                  <a:lnTo>
                    <a:pt x="2681" y="11754"/>
                  </a:lnTo>
                  <a:cubicBezTo>
                    <a:pt x="2681" y="11754"/>
                    <a:pt x="2682" y="11753"/>
                    <a:pt x="2682" y="11752"/>
                  </a:cubicBezTo>
                  <a:close/>
                  <a:moveTo>
                    <a:pt x="10267" y="13610"/>
                  </a:moveTo>
                  <a:cubicBezTo>
                    <a:pt x="10457" y="13610"/>
                    <a:pt x="10616" y="13755"/>
                    <a:pt x="10623" y="13949"/>
                  </a:cubicBezTo>
                  <a:cubicBezTo>
                    <a:pt x="10626" y="14132"/>
                    <a:pt x="10473" y="14304"/>
                    <a:pt x="10287" y="14304"/>
                  </a:cubicBezTo>
                  <a:cubicBezTo>
                    <a:pt x="10098" y="14304"/>
                    <a:pt x="9935" y="14158"/>
                    <a:pt x="9932" y="13966"/>
                  </a:cubicBezTo>
                  <a:cubicBezTo>
                    <a:pt x="9925" y="13783"/>
                    <a:pt x="10078" y="13610"/>
                    <a:pt x="10267" y="13610"/>
                  </a:cubicBezTo>
                  <a:close/>
                  <a:moveTo>
                    <a:pt x="11144" y="13880"/>
                  </a:moveTo>
                  <a:cubicBezTo>
                    <a:pt x="11334" y="13880"/>
                    <a:pt x="11493" y="14023"/>
                    <a:pt x="11500" y="14216"/>
                  </a:cubicBezTo>
                  <a:cubicBezTo>
                    <a:pt x="11506" y="14402"/>
                    <a:pt x="11351" y="14571"/>
                    <a:pt x="11164" y="14571"/>
                  </a:cubicBezTo>
                  <a:cubicBezTo>
                    <a:pt x="10975" y="14571"/>
                    <a:pt x="10812" y="14426"/>
                    <a:pt x="10809" y="14236"/>
                  </a:cubicBezTo>
                  <a:cubicBezTo>
                    <a:pt x="10802" y="14050"/>
                    <a:pt x="10958" y="13880"/>
                    <a:pt x="11144" y="13880"/>
                  </a:cubicBezTo>
                  <a:close/>
                  <a:moveTo>
                    <a:pt x="10504" y="14518"/>
                  </a:moveTo>
                  <a:cubicBezTo>
                    <a:pt x="10694" y="14518"/>
                    <a:pt x="10853" y="14663"/>
                    <a:pt x="10859" y="14856"/>
                  </a:cubicBezTo>
                  <a:cubicBezTo>
                    <a:pt x="10863" y="15038"/>
                    <a:pt x="10711" y="15212"/>
                    <a:pt x="10525" y="15212"/>
                  </a:cubicBezTo>
                  <a:cubicBezTo>
                    <a:pt x="10335" y="15212"/>
                    <a:pt x="10173" y="15066"/>
                    <a:pt x="10169" y="14873"/>
                  </a:cubicBezTo>
                  <a:cubicBezTo>
                    <a:pt x="10162" y="14690"/>
                    <a:pt x="10315" y="14518"/>
                    <a:pt x="10504" y="14518"/>
                  </a:cubicBezTo>
                  <a:close/>
                  <a:moveTo>
                    <a:pt x="24001" y="16461"/>
                  </a:moveTo>
                  <a:cubicBezTo>
                    <a:pt x="24191" y="16461"/>
                    <a:pt x="24346" y="16617"/>
                    <a:pt x="24346" y="16806"/>
                  </a:cubicBezTo>
                  <a:cubicBezTo>
                    <a:pt x="24346" y="16996"/>
                    <a:pt x="24191" y="17151"/>
                    <a:pt x="24001" y="17151"/>
                  </a:cubicBezTo>
                  <a:cubicBezTo>
                    <a:pt x="23812" y="17151"/>
                    <a:pt x="23656" y="16996"/>
                    <a:pt x="23656" y="16806"/>
                  </a:cubicBezTo>
                  <a:cubicBezTo>
                    <a:pt x="23656" y="16617"/>
                    <a:pt x="23812" y="16461"/>
                    <a:pt x="24001" y="16461"/>
                  </a:cubicBezTo>
                  <a:close/>
                  <a:moveTo>
                    <a:pt x="17611" y="9421"/>
                  </a:moveTo>
                  <a:cubicBezTo>
                    <a:pt x="17771" y="9421"/>
                    <a:pt x="17932" y="9440"/>
                    <a:pt x="18089" y="9468"/>
                  </a:cubicBezTo>
                  <a:cubicBezTo>
                    <a:pt x="18259" y="9503"/>
                    <a:pt x="18431" y="9529"/>
                    <a:pt x="18597" y="9577"/>
                  </a:cubicBezTo>
                  <a:cubicBezTo>
                    <a:pt x="18763" y="9628"/>
                    <a:pt x="18929" y="9675"/>
                    <a:pt x="19092" y="9740"/>
                  </a:cubicBezTo>
                  <a:cubicBezTo>
                    <a:pt x="19169" y="9770"/>
                    <a:pt x="19244" y="9807"/>
                    <a:pt x="19322" y="9841"/>
                  </a:cubicBezTo>
                  <a:cubicBezTo>
                    <a:pt x="19403" y="9878"/>
                    <a:pt x="19487" y="9906"/>
                    <a:pt x="19569" y="9943"/>
                  </a:cubicBezTo>
                  <a:cubicBezTo>
                    <a:pt x="19908" y="10092"/>
                    <a:pt x="20222" y="10295"/>
                    <a:pt x="20524" y="10508"/>
                  </a:cubicBezTo>
                  <a:cubicBezTo>
                    <a:pt x="20666" y="10606"/>
                    <a:pt x="20781" y="10742"/>
                    <a:pt x="20906" y="10861"/>
                  </a:cubicBezTo>
                  <a:cubicBezTo>
                    <a:pt x="21035" y="10979"/>
                    <a:pt x="21157" y="11104"/>
                    <a:pt x="21279" y="11229"/>
                  </a:cubicBezTo>
                  <a:cubicBezTo>
                    <a:pt x="21414" y="11365"/>
                    <a:pt x="21533" y="11517"/>
                    <a:pt x="21641" y="11676"/>
                  </a:cubicBezTo>
                  <a:cubicBezTo>
                    <a:pt x="21739" y="11825"/>
                    <a:pt x="21841" y="11975"/>
                    <a:pt x="21936" y="12127"/>
                  </a:cubicBezTo>
                  <a:cubicBezTo>
                    <a:pt x="22038" y="12292"/>
                    <a:pt x="22094" y="12489"/>
                    <a:pt x="22163" y="12669"/>
                  </a:cubicBezTo>
                  <a:cubicBezTo>
                    <a:pt x="22216" y="12828"/>
                    <a:pt x="22254" y="12997"/>
                    <a:pt x="22294" y="13160"/>
                  </a:cubicBezTo>
                  <a:cubicBezTo>
                    <a:pt x="22342" y="13349"/>
                    <a:pt x="22383" y="13535"/>
                    <a:pt x="22410" y="13728"/>
                  </a:cubicBezTo>
                  <a:cubicBezTo>
                    <a:pt x="22437" y="13915"/>
                    <a:pt x="22430" y="14108"/>
                    <a:pt x="22420" y="14297"/>
                  </a:cubicBezTo>
                  <a:cubicBezTo>
                    <a:pt x="22407" y="14565"/>
                    <a:pt x="22349" y="14835"/>
                    <a:pt x="22277" y="15096"/>
                  </a:cubicBezTo>
                  <a:cubicBezTo>
                    <a:pt x="22207" y="15357"/>
                    <a:pt x="22105" y="15604"/>
                    <a:pt x="21977" y="15841"/>
                  </a:cubicBezTo>
                  <a:cubicBezTo>
                    <a:pt x="21858" y="16062"/>
                    <a:pt x="21746" y="16285"/>
                    <a:pt x="21600" y="16492"/>
                  </a:cubicBezTo>
                  <a:cubicBezTo>
                    <a:pt x="21452" y="16708"/>
                    <a:pt x="21269" y="16898"/>
                    <a:pt x="21096" y="17098"/>
                  </a:cubicBezTo>
                  <a:cubicBezTo>
                    <a:pt x="20988" y="17229"/>
                    <a:pt x="20880" y="17359"/>
                    <a:pt x="20767" y="17487"/>
                  </a:cubicBezTo>
                  <a:cubicBezTo>
                    <a:pt x="20544" y="17745"/>
                    <a:pt x="20266" y="17954"/>
                    <a:pt x="19955" y="18093"/>
                  </a:cubicBezTo>
                  <a:cubicBezTo>
                    <a:pt x="19603" y="18253"/>
                    <a:pt x="19237" y="18367"/>
                    <a:pt x="18854" y="18408"/>
                  </a:cubicBezTo>
                  <a:cubicBezTo>
                    <a:pt x="18767" y="18415"/>
                    <a:pt x="18678" y="18418"/>
                    <a:pt x="18593" y="18418"/>
                  </a:cubicBezTo>
                  <a:cubicBezTo>
                    <a:pt x="18306" y="18418"/>
                    <a:pt x="18018" y="18374"/>
                    <a:pt x="17751" y="18276"/>
                  </a:cubicBezTo>
                  <a:cubicBezTo>
                    <a:pt x="17415" y="18157"/>
                    <a:pt x="17093" y="17984"/>
                    <a:pt x="16806" y="17771"/>
                  </a:cubicBezTo>
                  <a:cubicBezTo>
                    <a:pt x="16650" y="17656"/>
                    <a:pt x="16504" y="17528"/>
                    <a:pt x="16359" y="17399"/>
                  </a:cubicBezTo>
                  <a:cubicBezTo>
                    <a:pt x="16223" y="17277"/>
                    <a:pt x="16081" y="17159"/>
                    <a:pt x="15959" y="17023"/>
                  </a:cubicBezTo>
                  <a:cubicBezTo>
                    <a:pt x="15712" y="16745"/>
                    <a:pt x="15482" y="16444"/>
                    <a:pt x="15305" y="16112"/>
                  </a:cubicBezTo>
                  <a:cubicBezTo>
                    <a:pt x="15126" y="15774"/>
                    <a:pt x="14967" y="15429"/>
                    <a:pt x="14808" y="15079"/>
                  </a:cubicBezTo>
                  <a:cubicBezTo>
                    <a:pt x="14737" y="14927"/>
                    <a:pt x="14666" y="14771"/>
                    <a:pt x="14605" y="14616"/>
                  </a:cubicBezTo>
                  <a:cubicBezTo>
                    <a:pt x="14533" y="14422"/>
                    <a:pt x="14469" y="14230"/>
                    <a:pt x="14412" y="14030"/>
                  </a:cubicBezTo>
                  <a:cubicBezTo>
                    <a:pt x="14310" y="13674"/>
                    <a:pt x="14225" y="13312"/>
                    <a:pt x="14182" y="12943"/>
                  </a:cubicBezTo>
                  <a:cubicBezTo>
                    <a:pt x="14158" y="12753"/>
                    <a:pt x="14164" y="12560"/>
                    <a:pt x="14168" y="12367"/>
                  </a:cubicBezTo>
                  <a:cubicBezTo>
                    <a:pt x="14171" y="12178"/>
                    <a:pt x="14191" y="11991"/>
                    <a:pt x="14219" y="11802"/>
                  </a:cubicBezTo>
                  <a:cubicBezTo>
                    <a:pt x="14286" y="11381"/>
                    <a:pt x="14412" y="10969"/>
                    <a:pt x="14655" y="10613"/>
                  </a:cubicBezTo>
                  <a:cubicBezTo>
                    <a:pt x="14733" y="10505"/>
                    <a:pt x="14838" y="10410"/>
                    <a:pt x="14940" y="10322"/>
                  </a:cubicBezTo>
                  <a:cubicBezTo>
                    <a:pt x="15008" y="10264"/>
                    <a:pt x="15082" y="10207"/>
                    <a:pt x="15157" y="10153"/>
                  </a:cubicBezTo>
                  <a:cubicBezTo>
                    <a:pt x="15305" y="10048"/>
                    <a:pt x="15458" y="9950"/>
                    <a:pt x="15621" y="9862"/>
                  </a:cubicBezTo>
                  <a:cubicBezTo>
                    <a:pt x="15658" y="9841"/>
                    <a:pt x="15695" y="9824"/>
                    <a:pt x="15732" y="9804"/>
                  </a:cubicBezTo>
                  <a:cubicBezTo>
                    <a:pt x="15756" y="9790"/>
                    <a:pt x="15780" y="9776"/>
                    <a:pt x="15804" y="9767"/>
                  </a:cubicBezTo>
                  <a:cubicBezTo>
                    <a:pt x="15888" y="9723"/>
                    <a:pt x="15969" y="9675"/>
                    <a:pt x="16060" y="9648"/>
                  </a:cubicBezTo>
                  <a:cubicBezTo>
                    <a:pt x="16142" y="9621"/>
                    <a:pt x="16223" y="9607"/>
                    <a:pt x="16308" y="9590"/>
                  </a:cubicBezTo>
                  <a:cubicBezTo>
                    <a:pt x="16444" y="9566"/>
                    <a:pt x="16578" y="9544"/>
                    <a:pt x="16714" y="9535"/>
                  </a:cubicBezTo>
                  <a:lnTo>
                    <a:pt x="16714" y="9535"/>
                  </a:lnTo>
                  <a:cubicBezTo>
                    <a:pt x="16710" y="9535"/>
                    <a:pt x="16707" y="9536"/>
                    <a:pt x="16704" y="9537"/>
                  </a:cubicBezTo>
                  <a:cubicBezTo>
                    <a:pt x="16714" y="9536"/>
                    <a:pt x="16724" y="9535"/>
                    <a:pt x="16734" y="9534"/>
                  </a:cubicBezTo>
                  <a:lnTo>
                    <a:pt x="16734" y="9534"/>
                  </a:lnTo>
                  <a:cubicBezTo>
                    <a:pt x="16740" y="9533"/>
                    <a:pt x="16745" y="9533"/>
                    <a:pt x="16751" y="9533"/>
                  </a:cubicBezTo>
                  <a:cubicBezTo>
                    <a:pt x="16748" y="9533"/>
                    <a:pt x="16745" y="9533"/>
                    <a:pt x="16741" y="9533"/>
                  </a:cubicBezTo>
                  <a:lnTo>
                    <a:pt x="16741" y="9533"/>
                  </a:lnTo>
                  <a:cubicBezTo>
                    <a:pt x="16877" y="9516"/>
                    <a:pt x="17007" y="9481"/>
                    <a:pt x="17141" y="9465"/>
                  </a:cubicBezTo>
                  <a:cubicBezTo>
                    <a:pt x="17195" y="9459"/>
                    <a:pt x="17246" y="9451"/>
                    <a:pt x="17300" y="9442"/>
                  </a:cubicBezTo>
                  <a:cubicBezTo>
                    <a:pt x="17392" y="9425"/>
                    <a:pt x="17483" y="9421"/>
                    <a:pt x="17574" y="9421"/>
                  </a:cubicBezTo>
                  <a:cubicBezTo>
                    <a:pt x="17587" y="9421"/>
                    <a:pt x="17599" y="9421"/>
                    <a:pt x="17611" y="9421"/>
                  </a:cubicBezTo>
                  <a:close/>
                  <a:moveTo>
                    <a:pt x="9246" y="20567"/>
                  </a:moveTo>
                  <a:lnTo>
                    <a:pt x="9246" y="20567"/>
                  </a:lnTo>
                  <a:cubicBezTo>
                    <a:pt x="9247" y="20569"/>
                    <a:pt x="9247" y="20572"/>
                    <a:pt x="9248" y="20575"/>
                  </a:cubicBezTo>
                  <a:cubicBezTo>
                    <a:pt x="9248" y="20572"/>
                    <a:pt x="9248" y="20570"/>
                    <a:pt x="9246" y="20567"/>
                  </a:cubicBezTo>
                  <a:close/>
                  <a:moveTo>
                    <a:pt x="13130" y="1"/>
                  </a:moveTo>
                  <a:cubicBezTo>
                    <a:pt x="13103" y="1"/>
                    <a:pt x="13075" y="4"/>
                    <a:pt x="13047" y="15"/>
                  </a:cubicBezTo>
                  <a:cubicBezTo>
                    <a:pt x="12759" y="15"/>
                    <a:pt x="12475" y="29"/>
                    <a:pt x="12187" y="59"/>
                  </a:cubicBezTo>
                  <a:cubicBezTo>
                    <a:pt x="11925" y="102"/>
                    <a:pt x="11662" y="161"/>
                    <a:pt x="11407" y="231"/>
                  </a:cubicBezTo>
                  <a:lnTo>
                    <a:pt x="11407" y="231"/>
                  </a:lnTo>
                  <a:cubicBezTo>
                    <a:pt x="11415" y="228"/>
                    <a:pt x="11424" y="225"/>
                    <a:pt x="11432" y="221"/>
                  </a:cubicBezTo>
                  <a:lnTo>
                    <a:pt x="11432" y="221"/>
                  </a:lnTo>
                  <a:cubicBezTo>
                    <a:pt x="11378" y="238"/>
                    <a:pt x="11317" y="255"/>
                    <a:pt x="11259" y="268"/>
                  </a:cubicBezTo>
                  <a:lnTo>
                    <a:pt x="11249" y="268"/>
                  </a:lnTo>
                  <a:cubicBezTo>
                    <a:pt x="11245" y="272"/>
                    <a:pt x="11242" y="272"/>
                    <a:pt x="11239" y="276"/>
                  </a:cubicBezTo>
                  <a:cubicBezTo>
                    <a:pt x="11232" y="276"/>
                    <a:pt x="11225" y="279"/>
                    <a:pt x="11219" y="279"/>
                  </a:cubicBezTo>
                  <a:cubicBezTo>
                    <a:pt x="10863" y="380"/>
                    <a:pt x="10518" y="502"/>
                    <a:pt x="10176" y="634"/>
                  </a:cubicBezTo>
                  <a:cubicBezTo>
                    <a:pt x="10047" y="688"/>
                    <a:pt x="9922" y="740"/>
                    <a:pt x="9800" y="801"/>
                  </a:cubicBezTo>
                  <a:cubicBezTo>
                    <a:pt x="9668" y="865"/>
                    <a:pt x="9539" y="935"/>
                    <a:pt x="9410" y="1007"/>
                  </a:cubicBezTo>
                  <a:cubicBezTo>
                    <a:pt x="9288" y="1081"/>
                    <a:pt x="9173" y="1162"/>
                    <a:pt x="9059" y="1240"/>
                  </a:cubicBezTo>
                  <a:cubicBezTo>
                    <a:pt x="8920" y="1345"/>
                    <a:pt x="8781" y="1454"/>
                    <a:pt x="8649" y="1565"/>
                  </a:cubicBezTo>
                  <a:cubicBezTo>
                    <a:pt x="8645" y="1589"/>
                    <a:pt x="8645" y="1613"/>
                    <a:pt x="8638" y="1637"/>
                  </a:cubicBezTo>
                  <a:cubicBezTo>
                    <a:pt x="8632" y="1664"/>
                    <a:pt x="8625" y="1687"/>
                    <a:pt x="8615" y="1711"/>
                  </a:cubicBezTo>
                  <a:cubicBezTo>
                    <a:pt x="8588" y="1799"/>
                    <a:pt x="8571" y="1887"/>
                    <a:pt x="8557" y="1975"/>
                  </a:cubicBezTo>
                  <a:cubicBezTo>
                    <a:pt x="8543" y="2063"/>
                    <a:pt x="8534" y="2148"/>
                    <a:pt x="8527" y="2232"/>
                  </a:cubicBezTo>
                  <a:cubicBezTo>
                    <a:pt x="8527" y="2276"/>
                    <a:pt x="8527" y="2324"/>
                    <a:pt x="8530" y="2368"/>
                  </a:cubicBezTo>
                  <a:cubicBezTo>
                    <a:pt x="8537" y="2415"/>
                    <a:pt x="8543" y="2462"/>
                    <a:pt x="8554" y="2510"/>
                  </a:cubicBezTo>
                  <a:cubicBezTo>
                    <a:pt x="8577" y="2605"/>
                    <a:pt x="8604" y="2697"/>
                    <a:pt x="8638" y="2788"/>
                  </a:cubicBezTo>
                  <a:cubicBezTo>
                    <a:pt x="8636" y="2782"/>
                    <a:pt x="8633" y="2777"/>
                    <a:pt x="8631" y="2772"/>
                  </a:cubicBezTo>
                  <a:lnTo>
                    <a:pt x="8631" y="2772"/>
                  </a:lnTo>
                  <a:cubicBezTo>
                    <a:pt x="8695" y="2946"/>
                    <a:pt x="8758" y="3121"/>
                    <a:pt x="8842" y="3289"/>
                  </a:cubicBezTo>
                  <a:cubicBezTo>
                    <a:pt x="8916" y="3425"/>
                    <a:pt x="8987" y="3564"/>
                    <a:pt x="9062" y="3702"/>
                  </a:cubicBezTo>
                  <a:cubicBezTo>
                    <a:pt x="9146" y="3855"/>
                    <a:pt x="9248" y="4003"/>
                    <a:pt x="9346" y="4145"/>
                  </a:cubicBezTo>
                  <a:cubicBezTo>
                    <a:pt x="9451" y="4302"/>
                    <a:pt x="9546" y="4461"/>
                    <a:pt x="9640" y="4620"/>
                  </a:cubicBezTo>
                  <a:cubicBezTo>
                    <a:pt x="9729" y="4775"/>
                    <a:pt x="9796" y="4941"/>
                    <a:pt x="9874" y="5097"/>
                  </a:cubicBezTo>
                  <a:cubicBezTo>
                    <a:pt x="9952" y="5233"/>
                    <a:pt x="10030" y="5364"/>
                    <a:pt x="10101" y="5503"/>
                  </a:cubicBezTo>
                  <a:cubicBezTo>
                    <a:pt x="10145" y="5581"/>
                    <a:pt x="10182" y="5666"/>
                    <a:pt x="10217" y="5751"/>
                  </a:cubicBezTo>
                  <a:cubicBezTo>
                    <a:pt x="10240" y="5819"/>
                    <a:pt x="10274" y="5889"/>
                    <a:pt x="10295" y="5961"/>
                  </a:cubicBezTo>
                  <a:lnTo>
                    <a:pt x="10325" y="6052"/>
                  </a:lnTo>
                  <a:cubicBezTo>
                    <a:pt x="10382" y="6225"/>
                    <a:pt x="10412" y="6408"/>
                    <a:pt x="10450" y="6583"/>
                  </a:cubicBezTo>
                  <a:cubicBezTo>
                    <a:pt x="10490" y="6780"/>
                    <a:pt x="10501" y="6973"/>
                    <a:pt x="10490" y="7169"/>
                  </a:cubicBezTo>
                  <a:cubicBezTo>
                    <a:pt x="10477" y="7352"/>
                    <a:pt x="10447" y="7538"/>
                    <a:pt x="10409" y="7721"/>
                  </a:cubicBezTo>
                  <a:cubicBezTo>
                    <a:pt x="10376" y="7898"/>
                    <a:pt x="10331" y="8077"/>
                    <a:pt x="10264" y="8243"/>
                  </a:cubicBezTo>
                  <a:cubicBezTo>
                    <a:pt x="10162" y="8490"/>
                    <a:pt x="10037" y="8720"/>
                    <a:pt x="9868" y="8927"/>
                  </a:cubicBezTo>
                  <a:cubicBezTo>
                    <a:pt x="9698" y="9130"/>
                    <a:pt x="9502" y="9316"/>
                    <a:pt x="9288" y="9476"/>
                  </a:cubicBezTo>
                  <a:cubicBezTo>
                    <a:pt x="9173" y="9560"/>
                    <a:pt x="9055" y="9638"/>
                    <a:pt x="8933" y="9709"/>
                  </a:cubicBezTo>
                  <a:cubicBezTo>
                    <a:pt x="8804" y="9781"/>
                    <a:pt x="8676" y="9837"/>
                    <a:pt x="8543" y="9895"/>
                  </a:cubicBezTo>
                  <a:cubicBezTo>
                    <a:pt x="8329" y="9989"/>
                    <a:pt x="8098" y="10059"/>
                    <a:pt x="7877" y="10136"/>
                  </a:cubicBezTo>
                  <a:lnTo>
                    <a:pt x="7877" y="10136"/>
                  </a:lnTo>
                  <a:cubicBezTo>
                    <a:pt x="7877" y="10136"/>
                    <a:pt x="7877" y="10136"/>
                    <a:pt x="7877" y="10136"/>
                  </a:cubicBezTo>
                  <a:lnTo>
                    <a:pt x="7877" y="10136"/>
                  </a:lnTo>
                  <a:cubicBezTo>
                    <a:pt x="7875" y="10137"/>
                    <a:pt x="7873" y="10138"/>
                    <a:pt x="7871" y="10139"/>
                  </a:cubicBezTo>
                  <a:lnTo>
                    <a:pt x="7871" y="10139"/>
                  </a:lnTo>
                  <a:cubicBezTo>
                    <a:pt x="7870" y="10139"/>
                    <a:pt x="7870" y="10139"/>
                    <a:pt x="7870" y="10139"/>
                  </a:cubicBezTo>
                  <a:cubicBezTo>
                    <a:pt x="7870" y="10139"/>
                    <a:pt x="7870" y="10139"/>
                    <a:pt x="7870" y="10139"/>
                  </a:cubicBezTo>
                  <a:lnTo>
                    <a:pt x="7870" y="10139"/>
                  </a:lnTo>
                  <a:cubicBezTo>
                    <a:pt x="7865" y="10141"/>
                    <a:pt x="7861" y="10143"/>
                    <a:pt x="7857" y="10146"/>
                  </a:cubicBezTo>
                  <a:cubicBezTo>
                    <a:pt x="7849" y="10146"/>
                    <a:pt x="7843" y="10149"/>
                    <a:pt x="7836" y="10153"/>
                  </a:cubicBezTo>
                  <a:cubicBezTo>
                    <a:pt x="7837" y="10152"/>
                    <a:pt x="7837" y="10152"/>
                    <a:pt x="7838" y="10151"/>
                  </a:cubicBezTo>
                  <a:lnTo>
                    <a:pt x="7838" y="10151"/>
                  </a:lnTo>
                  <a:cubicBezTo>
                    <a:pt x="7761" y="10181"/>
                    <a:pt x="7682" y="10211"/>
                    <a:pt x="7602" y="10237"/>
                  </a:cubicBezTo>
                  <a:lnTo>
                    <a:pt x="7605" y="10237"/>
                  </a:lnTo>
                  <a:cubicBezTo>
                    <a:pt x="7568" y="10251"/>
                    <a:pt x="7527" y="10264"/>
                    <a:pt x="7491" y="10278"/>
                  </a:cubicBezTo>
                  <a:cubicBezTo>
                    <a:pt x="7494" y="10278"/>
                    <a:pt x="7497" y="10275"/>
                    <a:pt x="7504" y="10275"/>
                  </a:cubicBezTo>
                  <a:cubicBezTo>
                    <a:pt x="7237" y="10373"/>
                    <a:pt x="6969" y="10447"/>
                    <a:pt x="6688" y="10498"/>
                  </a:cubicBezTo>
                  <a:cubicBezTo>
                    <a:pt x="6400" y="10548"/>
                    <a:pt x="6113" y="10600"/>
                    <a:pt x="5821" y="10647"/>
                  </a:cubicBezTo>
                  <a:cubicBezTo>
                    <a:pt x="5293" y="10735"/>
                    <a:pt x="4764" y="10820"/>
                    <a:pt x="4240" y="10925"/>
                  </a:cubicBezTo>
                  <a:cubicBezTo>
                    <a:pt x="4037" y="10972"/>
                    <a:pt x="3837" y="11026"/>
                    <a:pt x="3637" y="11097"/>
                  </a:cubicBezTo>
                  <a:cubicBezTo>
                    <a:pt x="3484" y="11158"/>
                    <a:pt x="3336" y="11219"/>
                    <a:pt x="3187" y="11290"/>
                  </a:cubicBezTo>
                  <a:cubicBezTo>
                    <a:pt x="3136" y="11317"/>
                    <a:pt x="3089" y="11345"/>
                    <a:pt x="3037" y="11378"/>
                  </a:cubicBezTo>
                  <a:cubicBezTo>
                    <a:pt x="3001" y="11406"/>
                    <a:pt x="2967" y="11433"/>
                    <a:pt x="2929" y="11463"/>
                  </a:cubicBezTo>
                  <a:cubicBezTo>
                    <a:pt x="2879" y="11511"/>
                    <a:pt x="2831" y="11561"/>
                    <a:pt x="2787" y="11612"/>
                  </a:cubicBezTo>
                  <a:cubicBezTo>
                    <a:pt x="2750" y="11658"/>
                    <a:pt x="2715" y="11704"/>
                    <a:pt x="2682" y="11752"/>
                  </a:cubicBezTo>
                  <a:lnTo>
                    <a:pt x="2682" y="11752"/>
                  </a:lnTo>
                  <a:cubicBezTo>
                    <a:pt x="2682" y="11752"/>
                    <a:pt x="2682" y="11752"/>
                    <a:pt x="2682" y="11751"/>
                  </a:cubicBezTo>
                  <a:lnTo>
                    <a:pt x="2682" y="11751"/>
                  </a:lnTo>
                  <a:cubicBezTo>
                    <a:pt x="2682" y="11752"/>
                    <a:pt x="2681" y="11753"/>
                    <a:pt x="2680" y="11754"/>
                  </a:cubicBezTo>
                  <a:lnTo>
                    <a:pt x="2680" y="11754"/>
                  </a:lnTo>
                  <a:cubicBezTo>
                    <a:pt x="2681" y="11754"/>
                    <a:pt x="2681" y="11754"/>
                    <a:pt x="2681" y="11754"/>
                  </a:cubicBezTo>
                  <a:lnTo>
                    <a:pt x="2681" y="11754"/>
                  </a:lnTo>
                  <a:cubicBezTo>
                    <a:pt x="2679" y="11757"/>
                    <a:pt x="2678" y="11759"/>
                    <a:pt x="2677" y="11761"/>
                  </a:cubicBezTo>
                  <a:lnTo>
                    <a:pt x="2677" y="11761"/>
                  </a:lnTo>
                  <a:cubicBezTo>
                    <a:pt x="2678" y="11759"/>
                    <a:pt x="2679" y="11757"/>
                    <a:pt x="2680" y="11754"/>
                  </a:cubicBezTo>
                  <a:lnTo>
                    <a:pt x="2680" y="11754"/>
                  </a:lnTo>
                  <a:cubicBezTo>
                    <a:pt x="2680" y="11754"/>
                    <a:pt x="2680" y="11754"/>
                    <a:pt x="2679" y="11754"/>
                  </a:cubicBezTo>
                  <a:cubicBezTo>
                    <a:pt x="2676" y="11764"/>
                    <a:pt x="2669" y="11767"/>
                    <a:pt x="2662" y="11778"/>
                  </a:cubicBezTo>
                  <a:cubicBezTo>
                    <a:pt x="2635" y="11836"/>
                    <a:pt x="2611" y="11893"/>
                    <a:pt x="2584" y="11947"/>
                  </a:cubicBezTo>
                  <a:cubicBezTo>
                    <a:pt x="2506" y="12106"/>
                    <a:pt x="2418" y="12259"/>
                    <a:pt x="2337" y="12414"/>
                  </a:cubicBezTo>
                  <a:cubicBezTo>
                    <a:pt x="2252" y="12574"/>
                    <a:pt x="2174" y="12739"/>
                    <a:pt x="2090" y="12902"/>
                  </a:cubicBezTo>
                  <a:cubicBezTo>
                    <a:pt x="2005" y="13061"/>
                    <a:pt x="1910" y="13217"/>
                    <a:pt x="1812" y="13369"/>
                  </a:cubicBezTo>
                  <a:cubicBezTo>
                    <a:pt x="1626" y="13674"/>
                    <a:pt x="1446" y="13986"/>
                    <a:pt x="1263" y="14294"/>
                  </a:cubicBezTo>
                  <a:cubicBezTo>
                    <a:pt x="1074" y="14609"/>
                    <a:pt x="888" y="14924"/>
                    <a:pt x="681" y="15225"/>
                  </a:cubicBezTo>
                  <a:cubicBezTo>
                    <a:pt x="454" y="15550"/>
                    <a:pt x="224" y="15868"/>
                    <a:pt x="1" y="16193"/>
                  </a:cubicBezTo>
                  <a:cubicBezTo>
                    <a:pt x="126" y="16119"/>
                    <a:pt x="248" y="16048"/>
                    <a:pt x="376" y="15980"/>
                  </a:cubicBezTo>
                  <a:cubicBezTo>
                    <a:pt x="543" y="15889"/>
                    <a:pt x="708" y="15794"/>
                    <a:pt x="881" y="15723"/>
                  </a:cubicBezTo>
                  <a:cubicBezTo>
                    <a:pt x="1233" y="15574"/>
                    <a:pt x="1595" y="15442"/>
                    <a:pt x="1957" y="15327"/>
                  </a:cubicBezTo>
                  <a:cubicBezTo>
                    <a:pt x="2265" y="15229"/>
                    <a:pt x="2595" y="15201"/>
                    <a:pt x="2916" y="15174"/>
                  </a:cubicBezTo>
                  <a:cubicBezTo>
                    <a:pt x="3025" y="15165"/>
                    <a:pt x="3134" y="15159"/>
                    <a:pt x="3241" y="15159"/>
                  </a:cubicBezTo>
                  <a:cubicBezTo>
                    <a:pt x="3440" y="15159"/>
                    <a:pt x="3637" y="15178"/>
                    <a:pt x="3837" y="15221"/>
                  </a:cubicBezTo>
                  <a:cubicBezTo>
                    <a:pt x="4098" y="15282"/>
                    <a:pt x="4362" y="15377"/>
                    <a:pt x="4609" y="15485"/>
                  </a:cubicBezTo>
                  <a:cubicBezTo>
                    <a:pt x="4738" y="15543"/>
                    <a:pt x="4856" y="15611"/>
                    <a:pt x="4975" y="15682"/>
                  </a:cubicBezTo>
                  <a:cubicBezTo>
                    <a:pt x="5086" y="15750"/>
                    <a:pt x="5195" y="15818"/>
                    <a:pt x="5293" y="15899"/>
                  </a:cubicBezTo>
                  <a:cubicBezTo>
                    <a:pt x="5388" y="15977"/>
                    <a:pt x="5459" y="16071"/>
                    <a:pt x="5536" y="16163"/>
                  </a:cubicBezTo>
                  <a:cubicBezTo>
                    <a:pt x="5608" y="16251"/>
                    <a:pt x="5672" y="16332"/>
                    <a:pt x="5733" y="16424"/>
                  </a:cubicBezTo>
                  <a:cubicBezTo>
                    <a:pt x="5791" y="16509"/>
                    <a:pt x="5835" y="16596"/>
                    <a:pt x="5889" y="16681"/>
                  </a:cubicBezTo>
                  <a:cubicBezTo>
                    <a:pt x="5916" y="16725"/>
                    <a:pt x="5940" y="16773"/>
                    <a:pt x="5967" y="16813"/>
                  </a:cubicBezTo>
                  <a:cubicBezTo>
                    <a:pt x="5974" y="16820"/>
                    <a:pt x="5980" y="16823"/>
                    <a:pt x="5983" y="16826"/>
                  </a:cubicBezTo>
                  <a:cubicBezTo>
                    <a:pt x="6035" y="16878"/>
                    <a:pt x="6065" y="16945"/>
                    <a:pt x="6078" y="17013"/>
                  </a:cubicBezTo>
                  <a:cubicBezTo>
                    <a:pt x="6170" y="17196"/>
                    <a:pt x="6261" y="17379"/>
                    <a:pt x="6319" y="17575"/>
                  </a:cubicBezTo>
                  <a:cubicBezTo>
                    <a:pt x="6386" y="17819"/>
                    <a:pt x="6414" y="18070"/>
                    <a:pt x="6455" y="18317"/>
                  </a:cubicBezTo>
                  <a:cubicBezTo>
                    <a:pt x="6478" y="18476"/>
                    <a:pt x="6482" y="18639"/>
                    <a:pt x="6461" y="18801"/>
                  </a:cubicBezTo>
                  <a:cubicBezTo>
                    <a:pt x="6447" y="18923"/>
                    <a:pt x="6424" y="19045"/>
                    <a:pt x="6407" y="19163"/>
                  </a:cubicBezTo>
                  <a:cubicBezTo>
                    <a:pt x="6383" y="19316"/>
                    <a:pt x="6360" y="19464"/>
                    <a:pt x="6316" y="19610"/>
                  </a:cubicBezTo>
                  <a:cubicBezTo>
                    <a:pt x="6261" y="19783"/>
                    <a:pt x="6197" y="19945"/>
                    <a:pt x="6116" y="20105"/>
                  </a:cubicBezTo>
                  <a:cubicBezTo>
                    <a:pt x="5994" y="20348"/>
                    <a:pt x="5841" y="20582"/>
                    <a:pt x="5679" y="20802"/>
                  </a:cubicBezTo>
                  <a:cubicBezTo>
                    <a:pt x="5889" y="20792"/>
                    <a:pt x="6099" y="20785"/>
                    <a:pt x="6313" y="20775"/>
                  </a:cubicBezTo>
                  <a:lnTo>
                    <a:pt x="6299" y="20775"/>
                  </a:lnTo>
                  <a:cubicBezTo>
                    <a:pt x="6556" y="20758"/>
                    <a:pt x="6813" y="20734"/>
                    <a:pt x="7074" y="20717"/>
                  </a:cubicBezTo>
                  <a:cubicBezTo>
                    <a:pt x="7088" y="20717"/>
                    <a:pt x="7101" y="20717"/>
                    <a:pt x="7115" y="20714"/>
                  </a:cubicBezTo>
                  <a:cubicBezTo>
                    <a:pt x="7128" y="20714"/>
                    <a:pt x="7141" y="20711"/>
                    <a:pt x="7155" y="20711"/>
                  </a:cubicBezTo>
                  <a:cubicBezTo>
                    <a:pt x="7176" y="20707"/>
                    <a:pt x="7193" y="20707"/>
                    <a:pt x="7210" y="20707"/>
                  </a:cubicBezTo>
                  <a:cubicBezTo>
                    <a:pt x="7225" y="20705"/>
                    <a:pt x="7239" y="20704"/>
                    <a:pt x="7254" y="20704"/>
                  </a:cubicBezTo>
                  <a:lnTo>
                    <a:pt x="7254" y="20704"/>
                  </a:lnTo>
                  <a:cubicBezTo>
                    <a:pt x="7253" y="20704"/>
                    <a:pt x="7251" y="20704"/>
                    <a:pt x="7250" y="20704"/>
                  </a:cubicBezTo>
                  <a:cubicBezTo>
                    <a:pt x="7264" y="20703"/>
                    <a:pt x="7278" y="20702"/>
                    <a:pt x="7291" y="20701"/>
                  </a:cubicBezTo>
                  <a:lnTo>
                    <a:pt x="7291" y="20701"/>
                  </a:lnTo>
                  <a:cubicBezTo>
                    <a:pt x="7279" y="20702"/>
                    <a:pt x="7266" y="20703"/>
                    <a:pt x="7254" y="20704"/>
                  </a:cubicBezTo>
                  <a:lnTo>
                    <a:pt x="7254" y="20704"/>
                  </a:lnTo>
                  <a:cubicBezTo>
                    <a:pt x="7268" y="20704"/>
                    <a:pt x="7280" y="20703"/>
                    <a:pt x="7296" y="20701"/>
                  </a:cubicBezTo>
                  <a:lnTo>
                    <a:pt x="7296" y="20701"/>
                  </a:lnTo>
                  <a:cubicBezTo>
                    <a:pt x="7294" y="20701"/>
                    <a:pt x="7293" y="20701"/>
                    <a:pt x="7291" y="20701"/>
                  </a:cubicBezTo>
                  <a:lnTo>
                    <a:pt x="7291" y="20701"/>
                  </a:lnTo>
                  <a:cubicBezTo>
                    <a:pt x="7293" y="20701"/>
                    <a:pt x="7295" y="20701"/>
                    <a:pt x="7297" y="20700"/>
                  </a:cubicBezTo>
                  <a:lnTo>
                    <a:pt x="7297" y="20700"/>
                  </a:lnTo>
                  <a:cubicBezTo>
                    <a:pt x="7297" y="20700"/>
                    <a:pt x="7296" y="20701"/>
                    <a:pt x="7296" y="20701"/>
                  </a:cubicBezTo>
                  <a:lnTo>
                    <a:pt x="7296" y="20701"/>
                  </a:lnTo>
                  <a:cubicBezTo>
                    <a:pt x="7832" y="20667"/>
                    <a:pt x="8368" y="20655"/>
                    <a:pt x="8904" y="20655"/>
                  </a:cubicBezTo>
                  <a:cubicBezTo>
                    <a:pt x="9026" y="20655"/>
                    <a:pt x="9149" y="20655"/>
                    <a:pt x="9271" y="20656"/>
                  </a:cubicBezTo>
                  <a:cubicBezTo>
                    <a:pt x="9265" y="20633"/>
                    <a:pt x="9254" y="20609"/>
                    <a:pt x="9248" y="20585"/>
                  </a:cubicBezTo>
                  <a:cubicBezTo>
                    <a:pt x="9248" y="20578"/>
                    <a:pt x="9248" y="20572"/>
                    <a:pt x="9245" y="20565"/>
                  </a:cubicBezTo>
                  <a:lnTo>
                    <a:pt x="9245" y="20565"/>
                  </a:lnTo>
                  <a:cubicBezTo>
                    <a:pt x="9245" y="20565"/>
                    <a:pt x="9246" y="20566"/>
                    <a:pt x="9246" y="20567"/>
                  </a:cubicBezTo>
                  <a:lnTo>
                    <a:pt x="9246" y="20567"/>
                  </a:lnTo>
                  <a:cubicBezTo>
                    <a:pt x="9209" y="20396"/>
                    <a:pt x="9180" y="20224"/>
                    <a:pt x="9163" y="20050"/>
                  </a:cubicBezTo>
                  <a:cubicBezTo>
                    <a:pt x="9153" y="19952"/>
                    <a:pt x="9146" y="19854"/>
                    <a:pt x="9140" y="19756"/>
                  </a:cubicBezTo>
                  <a:cubicBezTo>
                    <a:pt x="9126" y="19515"/>
                    <a:pt x="9187" y="19264"/>
                    <a:pt x="9282" y="19045"/>
                  </a:cubicBezTo>
                  <a:cubicBezTo>
                    <a:pt x="9380" y="18814"/>
                    <a:pt x="9546" y="18625"/>
                    <a:pt x="9715" y="18445"/>
                  </a:cubicBezTo>
                  <a:cubicBezTo>
                    <a:pt x="9820" y="18337"/>
                    <a:pt x="9945" y="18242"/>
                    <a:pt x="10078" y="18164"/>
                  </a:cubicBezTo>
                  <a:cubicBezTo>
                    <a:pt x="10118" y="18137"/>
                    <a:pt x="10162" y="18117"/>
                    <a:pt x="10206" y="18097"/>
                  </a:cubicBezTo>
                  <a:cubicBezTo>
                    <a:pt x="10270" y="18056"/>
                    <a:pt x="10342" y="18029"/>
                    <a:pt x="10409" y="18005"/>
                  </a:cubicBezTo>
                  <a:cubicBezTo>
                    <a:pt x="10611" y="17922"/>
                    <a:pt x="10827" y="17877"/>
                    <a:pt x="11046" y="17877"/>
                  </a:cubicBezTo>
                  <a:cubicBezTo>
                    <a:pt x="11113" y="17877"/>
                    <a:pt x="11181" y="17881"/>
                    <a:pt x="11249" y="17890"/>
                  </a:cubicBezTo>
                  <a:cubicBezTo>
                    <a:pt x="11544" y="17927"/>
                    <a:pt x="11825" y="18039"/>
                    <a:pt x="12065" y="18218"/>
                  </a:cubicBezTo>
                  <a:cubicBezTo>
                    <a:pt x="12282" y="18378"/>
                    <a:pt x="12472" y="18574"/>
                    <a:pt x="12655" y="18770"/>
                  </a:cubicBezTo>
                  <a:cubicBezTo>
                    <a:pt x="12746" y="18872"/>
                    <a:pt x="12841" y="18973"/>
                    <a:pt x="12922" y="19086"/>
                  </a:cubicBezTo>
                  <a:cubicBezTo>
                    <a:pt x="13006" y="19197"/>
                    <a:pt x="13081" y="19322"/>
                    <a:pt x="13152" y="19444"/>
                  </a:cubicBezTo>
                  <a:cubicBezTo>
                    <a:pt x="13288" y="19691"/>
                    <a:pt x="13399" y="19955"/>
                    <a:pt x="13488" y="20223"/>
                  </a:cubicBezTo>
                  <a:cubicBezTo>
                    <a:pt x="13528" y="20348"/>
                    <a:pt x="13561" y="20474"/>
                    <a:pt x="13589" y="20602"/>
                  </a:cubicBezTo>
                  <a:cubicBezTo>
                    <a:pt x="13592" y="20616"/>
                    <a:pt x="13596" y="20633"/>
                    <a:pt x="13599" y="20650"/>
                  </a:cubicBezTo>
                  <a:cubicBezTo>
                    <a:pt x="13606" y="20670"/>
                    <a:pt x="13606" y="20691"/>
                    <a:pt x="13613" y="20707"/>
                  </a:cubicBezTo>
                  <a:cubicBezTo>
                    <a:pt x="13663" y="20709"/>
                    <a:pt x="13714" y="20709"/>
                    <a:pt x="13765" y="20709"/>
                  </a:cubicBezTo>
                  <a:cubicBezTo>
                    <a:pt x="13816" y="20709"/>
                    <a:pt x="13867" y="20709"/>
                    <a:pt x="13917" y="20711"/>
                  </a:cubicBezTo>
                  <a:cubicBezTo>
                    <a:pt x="14300" y="20717"/>
                    <a:pt x="14683" y="20731"/>
                    <a:pt x="15065" y="20744"/>
                  </a:cubicBezTo>
                  <a:cubicBezTo>
                    <a:pt x="15310" y="20756"/>
                    <a:pt x="15556" y="20766"/>
                    <a:pt x="15801" y="20766"/>
                  </a:cubicBezTo>
                  <a:cubicBezTo>
                    <a:pt x="15918" y="20766"/>
                    <a:pt x="16035" y="20764"/>
                    <a:pt x="16152" y="20758"/>
                  </a:cubicBezTo>
                  <a:cubicBezTo>
                    <a:pt x="16196" y="20755"/>
                    <a:pt x="16240" y="20752"/>
                    <a:pt x="16281" y="20752"/>
                  </a:cubicBezTo>
                  <a:cubicBezTo>
                    <a:pt x="16629" y="20717"/>
                    <a:pt x="16975" y="20666"/>
                    <a:pt x="17324" y="20636"/>
                  </a:cubicBezTo>
                  <a:cubicBezTo>
                    <a:pt x="17693" y="20605"/>
                    <a:pt x="18062" y="20578"/>
                    <a:pt x="18431" y="20548"/>
                  </a:cubicBezTo>
                  <a:cubicBezTo>
                    <a:pt x="18793" y="20521"/>
                    <a:pt x="19156" y="20494"/>
                    <a:pt x="19522" y="20494"/>
                  </a:cubicBezTo>
                  <a:cubicBezTo>
                    <a:pt x="19897" y="20491"/>
                    <a:pt x="20277" y="20491"/>
                    <a:pt x="20656" y="20487"/>
                  </a:cubicBezTo>
                  <a:cubicBezTo>
                    <a:pt x="20953" y="20483"/>
                    <a:pt x="21255" y="20474"/>
                    <a:pt x="21553" y="20457"/>
                  </a:cubicBezTo>
                  <a:cubicBezTo>
                    <a:pt x="21912" y="20430"/>
                    <a:pt x="22271" y="20392"/>
                    <a:pt x="22627" y="20365"/>
                  </a:cubicBezTo>
                  <a:cubicBezTo>
                    <a:pt x="22882" y="20343"/>
                    <a:pt x="23138" y="20334"/>
                    <a:pt x="23394" y="20334"/>
                  </a:cubicBezTo>
                  <a:cubicBezTo>
                    <a:pt x="23494" y="20334"/>
                    <a:pt x="23593" y="20335"/>
                    <a:pt x="23693" y="20338"/>
                  </a:cubicBezTo>
                  <a:cubicBezTo>
                    <a:pt x="24448" y="20358"/>
                    <a:pt x="25207" y="20402"/>
                    <a:pt x="25951" y="20538"/>
                  </a:cubicBezTo>
                  <a:cubicBezTo>
                    <a:pt x="26134" y="20572"/>
                    <a:pt x="26324" y="20605"/>
                    <a:pt x="26503" y="20653"/>
                  </a:cubicBezTo>
                  <a:cubicBezTo>
                    <a:pt x="26703" y="20707"/>
                    <a:pt x="26896" y="20765"/>
                    <a:pt x="27092" y="20825"/>
                  </a:cubicBezTo>
                  <a:cubicBezTo>
                    <a:pt x="27106" y="20829"/>
                    <a:pt x="27120" y="20836"/>
                    <a:pt x="27133" y="20843"/>
                  </a:cubicBezTo>
                  <a:cubicBezTo>
                    <a:pt x="27056" y="20747"/>
                    <a:pt x="26978" y="20653"/>
                    <a:pt x="26909" y="20555"/>
                  </a:cubicBezTo>
                  <a:cubicBezTo>
                    <a:pt x="26818" y="20409"/>
                    <a:pt x="26731" y="20260"/>
                    <a:pt x="26639" y="20114"/>
                  </a:cubicBezTo>
                  <a:cubicBezTo>
                    <a:pt x="26450" y="19813"/>
                    <a:pt x="26297" y="19492"/>
                    <a:pt x="26215" y="19142"/>
                  </a:cubicBezTo>
                  <a:cubicBezTo>
                    <a:pt x="26134" y="18794"/>
                    <a:pt x="26128" y="18435"/>
                    <a:pt x="26145" y="18076"/>
                  </a:cubicBezTo>
                  <a:cubicBezTo>
                    <a:pt x="26151" y="17893"/>
                    <a:pt x="26182" y="17711"/>
                    <a:pt x="26209" y="17531"/>
                  </a:cubicBezTo>
                  <a:cubicBezTo>
                    <a:pt x="26239" y="17342"/>
                    <a:pt x="26293" y="17151"/>
                    <a:pt x="26365" y="16973"/>
                  </a:cubicBezTo>
                  <a:cubicBezTo>
                    <a:pt x="26402" y="16884"/>
                    <a:pt x="26436" y="16796"/>
                    <a:pt x="26476" y="16708"/>
                  </a:cubicBezTo>
                  <a:cubicBezTo>
                    <a:pt x="26544" y="16552"/>
                    <a:pt x="26636" y="16410"/>
                    <a:pt x="26734" y="16271"/>
                  </a:cubicBezTo>
                  <a:cubicBezTo>
                    <a:pt x="26845" y="16119"/>
                    <a:pt x="26964" y="15977"/>
                    <a:pt x="27092" y="15835"/>
                  </a:cubicBezTo>
                  <a:cubicBezTo>
                    <a:pt x="27259" y="15655"/>
                    <a:pt x="27455" y="15496"/>
                    <a:pt x="27672" y="15381"/>
                  </a:cubicBezTo>
                  <a:cubicBezTo>
                    <a:pt x="27828" y="15299"/>
                    <a:pt x="27986" y="15232"/>
                    <a:pt x="28149" y="15174"/>
                  </a:cubicBezTo>
                  <a:lnTo>
                    <a:pt x="28153" y="15174"/>
                  </a:lnTo>
                  <a:cubicBezTo>
                    <a:pt x="28041" y="15059"/>
                    <a:pt x="27925" y="14944"/>
                    <a:pt x="27814" y="14832"/>
                  </a:cubicBezTo>
                  <a:cubicBezTo>
                    <a:pt x="27550" y="14565"/>
                    <a:pt x="27292" y="14291"/>
                    <a:pt x="27042" y="14013"/>
                  </a:cubicBezTo>
                  <a:cubicBezTo>
                    <a:pt x="26812" y="13755"/>
                    <a:pt x="26595" y="13481"/>
                    <a:pt x="26378" y="13214"/>
                  </a:cubicBezTo>
                  <a:cubicBezTo>
                    <a:pt x="25911" y="12628"/>
                    <a:pt x="25437" y="12039"/>
                    <a:pt x="25010" y="11426"/>
                  </a:cubicBezTo>
                  <a:cubicBezTo>
                    <a:pt x="24797" y="11117"/>
                    <a:pt x="24590" y="10809"/>
                    <a:pt x="24384" y="10495"/>
                  </a:cubicBezTo>
                  <a:cubicBezTo>
                    <a:pt x="24316" y="10390"/>
                    <a:pt x="24248" y="10284"/>
                    <a:pt x="24181" y="10180"/>
                  </a:cubicBezTo>
                  <a:cubicBezTo>
                    <a:pt x="24157" y="10167"/>
                    <a:pt x="24133" y="10153"/>
                    <a:pt x="24106" y="10142"/>
                  </a:cubicBezTo>
                  <a:cubicBezTo>
                    <a:pt x="24106" y="10139"/>
                    <a:pt x="24103" y="10136"/>
                    <a:pt x="24099" y="10132"/>
                  </a:cubicBezTo>
                  <a:cubicBezTo>
                    <a:pt x="24025" y="9990"/>
                    <a:pt x="23951" y="9848"/>
                    <a:pt x="23876" y="9706"/>
                  </a:cubicBezTo>
                  <a:cubicBezTo>
                    <a:pt x="23842" y="9655"/>
                    <a:pt x="23812" y="9604"/>
                    <a:pt x="23777" y="9553"/>
                  </a:cubicBezTo>
                  <a:cubicBezTo>
                    <a:pt x="23378" y="8954"/>
                    <a:pt x="22927" y="8392"/>
                    <a:pt x="22535" y="7789"/>
                  </a:cubicBezTo>
                  <a:cubicBezTo>
                    <a:pt x="22332" y="7481"/>
                    <a:pt x="22142" y="7163"/>
                    <a:pt x="21966" y="6838"/>
                  </a:cubicBezTo>
                  <a:cubicBezTo>
                    <a:pt x="21794" y="6523"/>
                    <a:pt x="21621" y="6208"/>
                    <a:pt x="21448" y="5896"/>
                  </a:cubicBezTo>
                  <a:cubicBezTo>
                    <a:pt x="21424" y="5855"/>
                    <a:pt x="21397" y="5815"/>
                    <a:pt x="21374" y="5774"/>
                  </a:cubicBezTo>
                  <a:cubicBezTo>
                    <a:pt x="21354" y="5774"/>
                    <a:pt x="21332" y="5779"/>
                    <a:pt x="21312" y="5779"/>
                  </a:cubicBezTo>
                  <a:cubicBezTo>
                    <a:pt x="21310" y="5779"/>
                    <a:pt x="21308" y="5779"/>
                    <a:pt x="21306" y="5779"/>
                  </a:cubicBezTo>
                  <a:lnTo>
                    <a:pt x="21306" y="5779"/>
                  </a:lnTo>
                  <a:cubicBezTo>
                    <a:pt x="21308" y="5779"/>
                    <a:pt x="21310" y="5780"/>
                    <a:pt x="21313" y="5781"/>
                  </a:cubicBezTo>
                  <a:cubicBezTo>
                    <a:pt x="21302" y="5778"/>
                    <a:pt x="21292" y="5778"/>
                    <a:pt x="21282" y="5774"/>
                  </a:cubicBezTo>
                  <a:lnTo>
                    <a:pt x="21275" y="5774"/>
                  </a:lnTo>
                  <a:cubicBezTo>
                    <a:pt x="21201" y="5764"/>
                    <a:pt x="21123" y="5751"/>
                    <a:pt x="21049" y="5741"/>
                  </a:cubicBezTo>
                  <a:cubicBezTo>
                    <a:pt x="20961" y="5730"/>
                    <a:pt x="20869" y="5730"/>
                    <a:pt x="20781" y="5730"/>
                  </a:cubicBezTo>
                  <a:cubicBezTo>
                    <a:pt x="20611" y="5733"/>
                    <a:pt x="20442" y="5744"/>
                    <a:pt x="20277" y="5754"/>
                  </a:cubicBezTo>
                  <a:cubicBezTo>
                    <a:pt x="20141" y="5761"/>
                    <a:pt x="20006" y="5761"/>
                    <a:pt x="19870" y="5761"/>
                  </a:cubicBezTo>
                  <a:cubicBezTo>
                    <a:pt x="19819" y="5758"/>
                    <a:pt x="19765" y="5758"/>
                    <a:pt x="19714" y="5758"/>
                  </a:cubicBezTo>
                  <a:cubicBezTo>
                    <a:pt x="19548" y="5768"/>
                    <a:pt x="19383" y="5794"/>
                    <a:pt x="19217" y="5802"/>
                  </a:cubicBezTo>
                  <a:cubicBezTo>
                    <a:pt x="19118" y="5805"/>
                    <a:pt x="19023" y="5808"/>
                    <a:pt x="18925" y="5808"/>
                  </a:cubicBezTo>
                  <a:cubicBezTo>
                    <a:pt x="18828" y="5808"/>
                    <a:pt x="18732" y="5805"/>
                    <a:pt x="18634" y="5802"/>
                  </a:cubicBezTo>
                  <a:cubicBezTo>
                    <a:pt x="18259" y="5788"/>
                    <a:pt x="17886" y="5727"/>
                    <a:pt x="17517" y="5663"/>
                  </a:cubicBezTo>
                  <a:cubicBezTo>
                    <a:pt x="17344" y="5632"/>
                    <a:pt x="17171" y="5608"/>
                    <a:pt x="17002" y="5578"/>
                  </a:cubicBezTo>
                  <a:cubicBezTo>
                    <a:pt x="16809" y="5544"/>
                    <a:pt x="16626" y="5490"/>
                    <a:pt x="16443" y="5419"/>
                  </a:cubicBezTo>
                  <a:cubicBezTo>
                    <a:pt x="16277" y="5355"/>
                    <a:pt x="16118" y="5270"/>
                    <a:pt x="15959" y="5185"/>
                  </a:cubicBezTo>
                  <a:cubicBezTo>
                    <a:pt x="15712" y="5060"/>
                    <a:pt x="15475" y="4918"/>
                    <a:pt x="15272" y="4728"/>
                  </a:cubicBezTo>
                  <a:cubicBezTo>
                    <a:pt x="15157" y="4616"/>
                    <a:pt x="15052" y="4498"/>
                    <a:pt x="14947" y="4380"/>
                  </a:cubicBezTo>
                  <a:cubicBezTo>
                    <a:pt x="14855" y="4271"/>
                    <a:pt x="14764" y="4153"/>
                    <a:pt x="14693" y="4031"/>
                  </a:cubicBezTo>
                  <a:cubicBezTo>
                    <a:pt x="14547" y="3780"/>
                    <a:pt x="14425" y="3516"/>
                    <a:pt x="14310" y="3248"/>
                  </a:cubicBezTo>
                  <a:cubicBezTo>
                    <a:pt x="14208" y="3005"/>
                    <a:pt x="14147" y="2737"/>
                    <a:pt x="14100" y="2473"/>
                  </a:cubicBezTo>
                  <a:cubicBezTo>
                    <a:pt x="14053" y="2206"/>
                    <a:pt x="14060" y="1932"/>
                    <a:pt x="14056" y="1659"/>
                  </a:cubicBezTo>
                  <a:lnTo>
                    <a:pt x="14056" y="1659"/>
                  </a:lnTo>
                  <a:cubicBezTo>
                    <a:pt x="14057" y="1671"/>
                    <a:pt x="14059" y="1683"/>
                    <a:pt x="14060" y="1697"/>
                  </a:cubicBezTo>
                  <a:lnTo>
                    <a:pt x="14060" y="1697"/>
                  </a:lnTo>
                  <a:cubicBezTo>
                    <a:pt x="14056" y="1448"/>
                    <a:pt x="14043" y="1202"/>
                    <a:pt x="14049" y="953"/>
                  </a:cubicBezTo>
                  <a:cubicBezTo>
                    <a:pt x="14060" y="729"/>
                    <a:pt x="14080" y="506"/>
                    <a:pt x="14080" y="282"/>
                  </a:cubicBezTo>
                  <a:cubicBezTo>
                    <a:pt x="14077" y="232"/>
                    <a:pt x="14073" y="184"/>
                    <a:pt x="14069" y="133"/>
                  </a:cubicBezTo>
                  <a:cubicBezTo>
                    <a:pt x="14066" y="126"/>
                    <a:pt x="14066" y="116"/>
                    <a:pt x="14066" y="110"/>
                  </a:cubicBezTo>
                  <a:cubicBezTo>
                    <a:pt x="13860" y="69"/>
                    <a:pt x="13653" y="52"/>
                    <a:pt x="13447" y="32"/>
                  </a:cubicBezTo>
                  <a:lnTo>
                    <a:pt x="13470" y="32"/>
                  </a:lnTo>
                  <a:cubicBezTo>
                    <a:pt x="13416" y="24"/>
                    <a:pt x="13358" y="18"/>
                    <a:pt x="13305" y="15"/>
                  </a:cubicBezTo>
                  <a:cubicBezTo>
                    <a:pt x="13267" y="8"/>
                    <a:pt x="13236" y="8"/>
                    <a:pt x="13200" y="4"/>
                  </a:cubicBezTo>
                  <a:cubicBezTo>
                    <a:pt x="13177" y="3"/>
                    <a:pt x="13154" y="1"/>
                    <a:pt x="13130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13893372" y="-744828"/>
              <a:ext cx="20537" cy="6178"/>
            </a:xfrm>
            <a:custGeom>
              <a:avLst/>
              <a:gdLst/>
              <a:ahLst/>
              <a:cxnLst/>
              <a:rect l="l" t="t" r="r" b="b"/>
              <a:pathLst>
                <a:path w="123" h="37" extrusionOk="0">
                  <a:moveTo>
                    <a:pt x="41" y="0"/>
                  </a:moveTo>
                  <a:cubicBezTo>
                    <a:pt x="27" y="10"/>
                    <a:pt x="13" y="20"/>
                    <a:pt x="0" y="27"/>
                  </a:cubicBezTo>
                  <a:cubicBezTo>
                    <a:pt x="41" y="30"/>
                    <a:pt x="82" y="33"/>
                    <a:pt x="122" y="37"/>
                  </a:cubicBezTo>
                  <a:cubicBezTo>
                    <a:pt x="95" y="24"/>
                    <a:pt x="68" y="13"/>
                    <a:pt x="41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13070734" y="2497475"/>
              <a:ext cx="190006" cy="109863"/>
            </a:xfrm>
            <a:custGeom>
              <a:avLst/>
              <a:gdLst/>
              <a:ahLst/>
              <a:cxnLst/>
              <a:rect l="l" t="t" r="r" b="b"/>
              <a:pathLst>
                <a:path w="1138" h="658" extrusionOk="0">
                  <a:moveTo>
                    <a:pt x="536" y="0"/>
                  </a:moveTo>
                  <a:cubicBezTo>
                    <a:pt x="372" y="0"/>
                    <a:pt x="231" y="66"/>
                    <a:pt x="109" y="179"/>
                  </a:cubicBezTo>
                  <a:cubicBezTo>
                    <a:pt x="55" y="227"/>
                    <a:pt x="24" y="288"/>
                    <a:pt x="0" y="352"/>
                  </a:cubicBezTo>
                  <a:cubicBezTo>
                    <a:pt x="4" y="359"/>
                    <a:pt x="8" y="362"/>
                    <a:pt x="11" y="365"/>
                  </a:cubicBezTo>
                  <a:cubicBezTo>
                    <a:pt x="28" y="382"/>
                    <a:pt x="44" y="403"/>
                    <a:pt x="64" y="420"/>
                  </a:cubicBezTo>
                  <a:cubicBezTo>
                    <a:pt x="109" y="460"/>
                    <a:pt x="153" y="498"/>
                    <a:pt x="200" y="535"/>
                  </a:cubicBezTo>
                  <a:cubicBezTo>
                    <a:pt x="214" y="545"/>
                    <a:pt x="224" y="548"/>
                    <a:pt x="238" y="559"/>
                  </a:cubicBezTo>
                  <a:cubicBezTo>
                    <a:pt x="258" y="569"/>
                    <a:pt x="275" y="582"/>
                    <a:pt x="295" y="593"/>
                  </a:cubicBezTo>
                  <a:cubicBezTo>
                    <a:pt x="302" y="596"/>
                    <a:pt x="312" y="599"/>
                    <a:pt x="319" y="603"/>
                  </a:cubicBezTo>
                  <a:cubicBezTo>
                    <a:pt x="336" y="609"/>
                    <a:pt x="353" y="620"/>
                    <a:pt x="373" y="626"/>
                  </a:cubicBezTo>
                  <a:cubicBezTo>
                    <a:pt x="390" y="630"/>
                    <a:pt x="407" y="637"/>
                    <a:pt x="424" y="640"/>
                  </a:cubicBezTo>
                  <a:cubicBezTo>
                    <a:pt x="437" y="643"/>
                    <a:pt x="450" y="643"/>
                    <a:pt x="464" y="647"/>
                  </a:cubicBezTo>
                  <a:cubicBezTo>
                    <a:pt x="485" y="650"/>
                    <a:pt x="502" y="654"/>
                    <a:pt x="522" y="654"/>
                  </a:cubicBezTo>
                  <a:cubicBezTo>
                    <a:pt x="559" y="657"/>
                    <a:pt x="597" y="657"/>
                    <a:pt x="633" y="657"/>
                  </a:cubicBezTo>
                  <a:cubicBezTo>
                    <a:pt x="647" y="657"/>
                    <a:pt x="658" y="657"/>
                    <a:pt x="667" y="654"/>
                  </a:cubicBezTo>
                  <a:cubicBezTo>
                    <a:pt x="688" y="654"/>
                    <a:pt x="708" y="650"/>
                    <a:pt x="728" y="647"/>
                  </a:cubicBezTo>
                  <a:cubicBezTo>
                    <a:pt x="752" y="640"/>
                    <a:pt x="780" y="637"/>
                    <a:pt x="803" y="630"/>
                  </a:cubicBezTo>
                  <a:cubicBezTo>
                    <a:pt x="810" y="626"/>
                    <a:pt x="816" y="623"/>
                    <a:pt x="824" y="620"/>
                  </a:cubicBezTo>
                  <a:cubicBezTo>
                    <a:pt x="833" y="617"/>
                    <a:pt x="847" y="613"/>
                    <a:pt x="861" y="606"/>
                  </a:cubicBezTo>
                  <a:cubicBezTo>
                    <a:pt x="897" y="586"/>
                    <a:pt x="935" y="565"/>
                    <a:pt x="969" y="542"/>
                  </a:cubicBezTo>
                  <a:cubicBezTo>
                    <a:pt x="1016" y="512"/>
                    <a:pt x="1060" y="481"/>
                    <a:pt x="1101" y="447"/>
                  </a:cubicBezTo>
                  <a:cubicBezTo>
                    <a:pt x="1114" y="434"/>
                    <a:pt x="1128" y="423"/>
                    <a:pt x="1138" y="410"/>
                  </a:cubicBezTo>
                  <a:cubicBezTo>
                    <a:pt x="1114" y="312"/>
                    <a:pt x="1064" y="217"/>
                    <a:pt x="989" y="142"/>
                  </a:cubicBezTo>
                  <a:cubicBezTo>
                    <a:pt x="897" y="51"/>
                    <a:pt x="783" y="17"/>
                    <a:pt x="661" y="14"/>
                  </a:cubicBezTo>
                  <a:cubicBezTo>
                    <a:pt x="644" y="10"/>
                    <a:pt x="624" y="7"/>
                    <a:pt x="603" y="4"/>
                  </a:cubicBezTo>
                  <a:cubicBezTo>
                    <a:pt x="580" y="1"/>
                    <a:pt x="558" y="0"/>
                    <a:pt x="536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10484275" y="1995243"/>
              <a:ext cx="1337223" cy="1328874"/>
            </a:xfrm>
            <a:custGeom>
              <a:avLst/>
              <a:gdLst/>
              <a:ahLst/>
              <a:cxnLst/>
              <a:rect l="l" t="t" r="r" b="b"/>
              <a:pathLst>
                <a:path w="8009" h="7959" extrusionOk="0">
                  <a:moveTo>
                    <a:pt x="7165" y="2226"/>
                  </a:moveTo>
                  <a:cubicBezTo>
                    <a:pt x="7164" y="2228"/>
                    <a:pt x="7163" y="2230"/>
                    <a:pt x="7162" y="2232"/>
                  </a:cubicBezTo>
                  <a:lnTo>
                    <a:pt x="7162" y="2232"/>
                  </a:lnTo>
                  <a:cubicBezTo>
                    <a:pt x="7165" y="2229"/>
                    <a:pt x="7165" y="2229"/>
                    <a:pt x="7165" y="2226"/>
                  </a:cubicBezTo>
                  <a:close/>
                  <a:moveTo>
                    <a:pt x="2390" y="4328"/>
                  </a:moveTo>
                  <a:cubicBezTo>
                    <a:pt x="2390" y="4345"/>
                    <a:pt x="2398" y="4362"/>
                    <a:pt x="2401" y="4383"/>
                  </a:cubicBezTo>
                  <a:cubicBezTo>
                    <a:pt x="2390" y="4366"/>
                    <a:pt x="2381" y="4353"/>
                    <a:pt x="2370" y="4336"/>
                  </a:cubicBezTo>
                  <a:cubicBezTo>
                    <a:pt x="2377" y="4332"/>
                    <a:pt x="2384" y="4332"/>
                    <a:pt x="2390" y="4328"/>
                  </a:cubicBezTo>
                  <a:close/>
                  <a:moveTo>
                    <a:pt x="2967" y="6371"/>
                  </a:moveTo>
                  <a:cubicBezTo>
                    <a:pt x="2969" y="6371"/>
                    <a:pt x="2971" y="6371"/>
                    <a:pt x="2974" y="6371"/>
                  </a:cubicBezTo>
                  <a:lnTo>
                    <a:pt x="2974" y="6371"/>
                  </a:lnTo>
                  <a:cubicBezTo>
                    <a:pt x="2973" y="6371"/>
                    <a:pt x="2972" y="6371"/>
                    <a:pt x="2971" y="6371"/>
                  </a:cubicBezTo>
                  <a:close/>
                  <a:moveTo>
                    <a:pt x="2974" y="6371"/>
                  </a:moveTo>
                  <a:lnTo>
                    <a:pt x="2974" y="6371"/>
                  </a:lnTo>
                  <a:cubicBezTo>
                    <a:pt x="2976" y="6372"/>
                    <a:pt x="2978" y="6372"/>
                    <a:pt x="2980" y="6373"/>
                  </a:cubicBezTo>
                  <a:lnTo>
                    <a:pt x="2980" y="6373"/>
                  </a:lnTo>
                  <a:cubicBezTo>
                    <a:pt x="2978" y="6372"/>
                    <a:pt x="2976" y="6372"/>
                    <a:pt x="2974" y="6371"/>
                  </a:cubicBezTo>
                  <a:close/>
                  <a:moveTo>
                    <a:pt x="3474" y="6570"/>
                  </a:moveTo>
                  <a:cubicBezTo>
                    <a:pt x="3477" y="6573"/>
                    <a:pt x="3483" y="6576"/>
                    <a:pt x="3489" y="6579"/>
                  </a:cubicBezTo>
                  <a:lnTo>
                    <a:pt x="3489" y="6579"/>
                  </a:lnTo>
                  <a:cubicBezTo>
                    <a:pt x="3484" y="6576"/>
                    <a:pt x="3479" y="6573"/>
                    <a:pt x="3474" y="6570"/>
                  </a:cubicBezTo>
                  <a:close/>
                  <a:moveTo>
                    <a:pt x="8008" y="1"/>
                  </a:moveTo>
                  <a:cubicBezTo>
                    <a:pt x="7660" y="21"/>
                    <a:pt x="7314" y="38"/>
                    <a:pt x="6969" y="41"/>
                  </a:cubicBezTo>
                  <a:cubicBezTo>
                    <a:pt x="6600" y="46"/>
                    <a:pt x="6230" y="46"/>
                    <a:pt x="5861" y="49"/>
                  </a:cubicBezTo>
                  <a:cubicBezTo>
                    <a:pt x="5496" y="52"/>
                    <a:pt x="5133" y="69"/>
                    <a:pt x="4764" y="82"/>
                  </a:cubicBezTo>
                  <a:cubicBezTo>
                    <a:pt x="4629" y="89"/>
                    <a:pt x="4490" y="96"/>
                    <a:pt x="4351" y="106"/>
                  </a:cubicBezTo>
                  <a:cubicBezTo>
                    <a:pt x="3914" y="150"/>
                    <a:pt x="3471" y="208"/>
                    <a:pt x="3037" y="285"/>
                  </a:cubicBezTo>
                  <a:cubicBezTo>
                    <a:pt x="2801" y="336"/>
                    <a:pt x="2570" y="401"/>
                    <a:pt x="2340" y="475"/>
                  </a:cubicBezTo>
                  <a:cubicBezTo>
                    <a:pt x="2242" y="516"/>
                    <a:pt x="2143" y="560"/>
                    <a:pt x="2045" y="607"/>
                  </a:cubicBezTo>
                  <a:cubicBezTo>
                    <a:pt x="2045" y="607"/>
                    <a:pt x="2046" y="607"/>
                    <a:pt x="2046" y="607"/>
                  </a:cubicBezTo>
                  <a:lnTo>
                    <a:pt x="2046" y="607"/>
                  </a:lnTo>
                  <a:cubicBezTo>
                    <a:pt x="1679" y="795"/>
                    <a:pt x="1308" y="988"/>
                    <a:pt x="965" y="1217"/>
                  </a:cubicBezTo>
                  <a:cubicBezTo>
                    <a:pt x="891" y="1271"/>
                    <a:pt x="823" y="1329"/>
                    <a:pt x="752" y="1386"/>
                  </a:cubicBezTo>
                  <a:cubicBezTo>
                    <a:pt x="691" y="1443"/>
                    <a:pt x="633" y="1504"/>
                    <a:pt x="572" y="1565"/>
                  </a:cubicBezTo>
                  <a:cubicBezTo>
                    <a:pt x="485" y="1667"/>
                    <a:pt x="407" y="1772"/>
                    <a:pt x="332" y="1881"/>
                  </a:cubicBezTo>
                  <a:cubicBezTo>
                    <a:pt x="291" y="1948"/>
                    <a:pt x="254" y="2012"/>
                    <a:pt x="216" y="2080"/>
                  </a:cubicBezTo>
                  <a:cubicBezTo>
                    <a:pt x="183" y="2158"/>
                    <a:pt x="152" y="2236"/>
                    <a:pt x="122" y="2317"/>
                  </a:cubicBezTo>
                  <a:cubicBezTo>
                    <a:pt x="99" y="2398"/>
                    <a:pt x="78" y="2479"/>
                    <a:pt x="58" y="2561"/>
                  </a:cubicBezTo>
                  <a:cubicBezTo>
                    <a:pt x="34" y="2710"/>
                    <a:pt x="17" y="2859"/>
                    <a:pt x="4" y="3012"/>
                  </a:cubicBezTo>
                  <a:cubicBezTo>
                    <a:pt x="0" y="3076"/>
                    <a:pt x="0" y="3143"/>
                    <a:pt x="0" y="3211"/>
                  </a:cubicBezTo>
                  <a:cubicBezTo>
                    <a:pt x="7" y="3303"/>
                    <a:pt x="17" y="3394"/>
                    <a:pt x="34" y="3489"/>
                  </a:cubicBezTo>
                  <a:cubicBezTo>
                    <a:pt x="41" y="3512"/>
                    <a:pt x="47" y="3540"/>
                    <a:pt x="54" y="3567"/>
                  </a:cubicBezTo>
                  <a:cubicBezTo>
                    <a:pt x="105" y="3703"/>
                    <a:pt x="163" y="3834"/>
                    <a:pt x="224" y="3967"/>
                  </a:cubicBezTo>
                  <a:cubicBezTo>
                    <a:pt x="261" y="4031"/>
                    <a:pt x="298" y="4092"/>
                    <a:pt x="338" y="4156"/>
                  </a:cubicBezTo>
                  <a:cubicBezTo>
                    <a:pt x="383" y="4210"/>
                    <a:pt x="427" y="4267"/>
                    <a:pt x="471" y="4322"/>
                  </a:cubicBezTo>
                  <a:cubicBezTo>
                    <a:pt x="481" y="4336"/>
                    <a:pt x="488" y="4345"/>
                    <a:pt x="498" y="4359"/>
                  </a:cubicBezTo>
                  <a:cubicBezTo>
                    <a:pt x="508" y="4379"/>
                    <a:pt x="521" y="4400"/>
                    <a:pt x="535" y="4420"/>
                  </a:cubicBezTo>
                  <a:cubicBezTo>
                    <a:pt x="579" y="4495"/>
                    <a:pt x="633" y="4566"/>
                    <a:pt x="691" y="4637"/>
                  </a:cubicBezTo>
                  <a:lnTo>
                    <a:pt x="694" y="4637"/>
                  </a:lnTo>
                  <a:cubicBezTo>
                    <a:pt x="694" y="4640"/>
                    <a:pt x="698" y="4647"/>
                    <a:pt x="701" y="4650"/>
                  </a:cubicBezTo>
                  <a:cubicBezTo>
                    <a:pt x="732" y="4687"/>
                    <a:pt x="762" y="4725"/>
                    <a:pt x="793" y="4766"/>
                  </a:cubicBezTo>
                  <a:cubicBezTo>
                    <a:pt x="877" y="4864"/>
                    <a:pt x="962" y="4962"/>
                    <a:pt x="1046" y="5060"/>
                  </a:cubicBezTo>
                  <a:cubicBezTo>
                    <a:pt x="1131" y="5155"/>
                    <a:pt x="1212" y="5253"/>
                    <a:pt x="1301" y="5344"/>
                  </a:cubicBezTo>
                  <a:cubicBezTo>
                    <a:pt x="1534" y="5581"/>
                    <a:pt x="1781" y="5808"/>
                    <a:pt x="2056" y="5994"/>
                  </a:cubicBezTo>
                  <a:cubicBezTo>
                    <a:pt x="2154" y="6059"/>
                    <a:pt x="2255" y="6113"/>
                    <a:pt x="2360" y="6167"/>
                  </a:cubicBezTo>
                  <a:cubicBezTo>
                    <a:pt x="2390" y="6177"/>
                    <a:pt x="2418" y="6191"/>
                    <a:pt x="2448" y="6201"/>
                  </a:cubicBezTo>
                  <a:cubicBezTo>
                    <a:pt x="2492" y="6218"/>
                    <a:pt x="2537" y="6228"/>
                    <a:pt x="2581" y="6242"/>
                  </a:cubicBezTo>
                  <a:cubicBezTo>
                    <a:pt x="2702" y="6293"/>
                    <a:pt x="2829" y="6329"/>
                    <a:pt x="2954" y="6365"/>
                  </a:cubicBezTo>
                  <a:lnTo>
                    <a:pt x="2954" y="6365"/>
                  </a:lnTo>
                  <a:cubicBezTo>
                    <a:pt x="2958" y="6367"/>
                    <a:pt x="2962" y="6369"/>
                    <a:pt x="2967" y="6370"/>
                  </a:cubicBezTo>
                  <a:lnTo>
                    <a:pt x="2967" y="6370"/>
                  </a:lnTo>
                  <a:cubicBezTo>
                    <a:pt x="2963" y="6368"/>
                    <a:pt x="2959" y="6367"/>
                    <a:pt x="2954" y="6365"/>
                  </a:cubicBezTo>
                  <a:lnTo>
                    <a:pt x="2954" y="6365"/>
                  </a:lnTo>
                  <a:cubicBezTo>
                    <a:pt x="2961" y="6367"/>
                    <a:pt x="2967" y="6369"/>
                    <a:pt x="2974" y="6370"/>
                  </a:cubicBezTo>
                  <a:lnTo>
                    <a:pt x="2974" y="6370"/>
                  </a:lnTo>
                  <a:cubicBezTo>
                    <a:pt x="2972" y="6370"/>
                    <a:pt x="2970" y="6370"/>
                    <a:pt x="2967" y="6370"/>
                  </a:cubicBezTo>
                  <a:lnTo>
                    <a:pt x="2967" y="6370"/>
                  </a:lnTo>
                  <a:cubicBezTo>
                    <a:pt x="2968" y="6370"/>
                    <a:pt x="2970" y="6370"/>
                    <a:pt x="2971" y="6371"/>
                  </a:cubicBezTo>
                  <a:lnTo>
                    <a:pt x="2974" y="6371"/>
                  </a:lnTo>
                  <a:cubicBezTo>
                    <a:pt x="2974" y="6370"/>
                    <a:pt x="2974" y="6370"/>
                    <a:pt x="2974" y="6370"/>
                  </a:cubicBezTo>
                  <a:lnTo>
                    <a:pt x="2974" y="6370"/>
                  </a:lnTo>
                  <a:cubicBezTo>
                    <a:pt x="2975" y="6370"/>
                    <a:pt x="2976" y="6371"/>
                    <a:pt x="2976" y="6371"/>
                  </a:cubicBezTo>
                  <a:lnTo>
                    <a:pt x="2974" y="6371"/>
                  </a:lnTo>
                  <a:cubicBezTo>
                    <a:pt x="2982" y="6373"/>
                    <a:pt x="2989" y="6375"/>
                    <a:pt x="2997" y="6377"/>
                  </a:cubicBezTo>
                  <a:cubicBezTo>
                    <a:pt x="2991" y="6376"/>
                    <a:pt x="2986" y="6374"/>
                    <a:pt x="2980" y="6373"/>
                  </a:cubicBezTo>
                  <a:lnTo>
                    <a:pt x="2980" y="6373"/>
                  </a:lnTo>
                  <a:cubicBezTo>
                    <a:pt x="2983" y="6374"/>
                    <a:pt x="2987" y="6376"/>
                    <a:pt x="2990" y="6377"/>
                  </a:cubicBezTo>
                  <a:cubicBezTo>
                    <a:pt x="2997" y="6377"/>
                    <a:pt x="3004" y="6380"/>
                    <a:pt x="3010" y="6384"/>
                  </a:cubicBezTo>
                  <a:cubicBezTo>
                    <a:pt x="3007" y="6380"/>
                    <a:pt x="3004" y="6380"/>
                    <a:pt x="3000" y="6377"/>
                  </a:cubicBezTo>
                  <a:lnTo>
                    <a:pt x="3000" y="6377"/>
                  </a:lnTo>
                  <a:cubicBezTo>
                    <a:pt x="3058" y="6394"/>
                    <a:pt x="3118" y="6411"/>
                    <a:pt x="3179" y="6425"/>
                  </a:cubicBezTo>
                  <a:cubicBezTo>
                    <a:pt x="3207" y="6435"/>
                    <a:pt x="3231" y="6441"/>
                    <a:pt x="3254" y="6452"/>
                  </a:cubicBezTo>
                  <a:cubicBezTo>
                    <a:pt x="3339" y="6492"/>
                    <a:pt x="3417" y="6536"/>
                    <a:pt x="3491" y="6580"/>
                  </a:cubicBezTo>
                  <a:cubicBezTo>
                    <a:pt x="3491" y="6580"/>
                    <a:pt x="3490" y="6580"/>
                    <a:pt x="3489" y="6579"/>
                  </a:cubicBezTo>
                  <a:lnTo>
                    <a:pt x="3489" y="6579"/>
                  </a:lnTo>
                  <a:cubicBezTo>
                    <a:pt x="3493" y="6581"/>
                    <a:pt x="3497" y="6584"/>
                    <a:pt x="3500" y="6586"/>
                  </a:cubicBezTo>
                  <a:lnTo>
                    <a:pt x="3500" y="6586"/>
                  </a:lnTo>
                  <a:cubicBezTo>
                    <a:pt x="3500" y="6585"/>
                    <a:pt x="3499" y="6584"/>
                    <a:pt x="3498" y="6583"/>
                  </a:cubicBezTo>
                  <a:lnTo>
                    <a:pt x="3498" y="6583"/>
                  </a:lnTo>
                  <a:cubicBezTo>
                    <a:pt x="3502" y="6586"/>
                    <a:pt x="3506" y="6589"/>
                    <a:pt x="3510" y="6591"/>
                  </a:cubicBezTo>
                  <a:lnTo>
                    <a:pt x="3510" y="6591"/>
                  </a:lnTo>
                  <a:cubicBezTo>
                    <a:pt x="3507" y="6590"/>
                    <a:pt x="3503" y="6588"/>
                    <a:pt x="3500" y="6586"/>
                  </a:cubicBezTo>
                  <a:lnTo>
                    <a:pt x="3500" y="6586"/>
                  </a:lnTo>
                  <a:cubicBezTo>
                    <a:pt x="3506" y="6591"/>
                    <a:pt x="3513" y="6596"/>
                    <a:pt x="3520" y="6599"/>
                  </a:cubicBezTo>
                  <a:lnTo>
                    <a:pt x="3520" y="6599"/>
                  </a:lnTo>
                  <a:cubicBezTo>
                    <a:pt x="3516" y="6596"/>
                    <a:pt x="3513" y="6594"/>
                    <a:pt x="3510" y="6591"/>
                  </a:cubicBezTo>
                  <a:lnTo>
                    <a:pt x="3510" y="6591"/>
                  </a:lnTo>
                  <a:cubicBezTo>
                    <a:pt x="3515" y="6595"/>
                    <a:pt x="3520" y="6598"/>
                    <a:pt x="3525" y="6601"/>
                  </a:cubicBezTo>
                  <a:cubicBezTo>
                    <a:pt x="3523" y="6600"/>
                    <a:pt x="3522" y="6599"/>
                    <a:pt x="3520" y="6599"/>
                  </a:cubicBezTo>
                  <a:lnTo>
                    <a:pt x="3520" y="6599"/>
                  </a:lnTo>
                  <a:cubicBezTo>
                    <a:pt x="3557" y="6624"/>
                    <a:pt x="3596" y="6650"/>
                    <a:pt x="3634" y="6679"/>
                  </a:cubicBezTo>
                  <a:lnTo>
                    <a:pt x="3654" y="6699"/>
                  </a:lnTo>
                  <a:cubicBezTo>
                    <a:pt x="3661" y="6709"/>
                    <a:pt x="3667" y="6716"/>
                    <a:pt x="3674" y="6726"/>
                  </a:cubicBezTo>
                  <a:cubicBezTo>
                    <a:pt x="3678" y="6733"/>
                    <a:pt x="3681" y="6739"/>
                    <a:pt x="3684" y="6746"/>
                  </a:cubicBezTo>
                  <a:cubicBezTo>
                    <a:pt x="3698" y="6774"/>
                    <a:pt x="3711" y="6800"/>
                    <a:pt x="3721" y="6827"/>
                  </a:cubicBezTo>
                  <a:cubicBezTo>
                    <a:pt x="3728" y="6848"/>
                    <a:pt x="3735" y="6868"/>
                    <a:pt x="3739" y="6892"/>
                  </a:cubicBezTo>
                  <a:cubicBezTo>
                    <a:pt x="3745" y="6916"/>
                    <a:pt x="3748" y="6943"/>
                    <a:pt x="3752" y="6966"/>
                  </a:cubicBezTo>
                  <a:lnTo>
                    <a:pt x="3752" y="7000"/>
                  </a:lnTo>
                  <a:cubicBezTo>
                    <a:pt x="3752" y="7010"/>
                    <a:pt x="3752" y="7024"/>
                    <a:pt x="3748" y="7038"/>
                  </a:cubicBezTo>
                  <a:cubicBezTo>
                    <a:pt x="3742" y="7071"/>
                    <a:pt x="3735" y="7105"/>
                    <a:pt x="3725" y="7139"/>
                  </a:cubicBezTo>
                  <a:cubicBezTo>
                    <a:pt x="3708" y="7190"/>
                    <a:pt x="3687" y="7238"/>
                    <a:pt x="3667" y="7285"/>
                  </a:cubicBezTo>
                  <a:cubicBezTo>
                    <a:pt x="3637" y="7342"/>
                    <a:pt x="3603" y="7396"/>
                    <a:pt x="3569" y="7451"/>
                  </a:cubicBezTo>
                  <a:cubicBezTo>
                    <a:pt x="3576" y="7444"/>
                    <a:pt x="3579" y="7437"/>
                    <a:pt x="3583" y="7430"/>
                  </a:cubicBezTo>
                  <a:lnTo>
                    <a:pt x="3583" y="7430"/>
                  </a:lnTo>
                  <a:cubicBezTo>
                    <a:pt x="3579" y="7441"/>
                    <a:pt x="3573" y="7451"/>
                    <a:pt x="3565" y="7457"/>
                  </a:cubicBezTo>
                  <a:cubicBezTo>
                    <a:pt x="3564" y="7459"/>
                    <a:pt x="3563" y="7462"/>
                    <a:pt x="3562" y="7465"/>
                  </a:cubicBezTo>
                  <a:lnTo>
                    <a:pt x="3562" y="7465"/>
                  </a:lnTo>
                  <a:cubicBezTo>
                    <a:pt x="3563" y="7463"/>
                    <a:pt x="3564" y="7462"/>
                    <a:pt x="3565" y="7461"/>
                  </a:cubicBezTo>
                  <a:lnTo>
                    <a:pt x="3565" y="7461"/>
                  </a:lnTo>
                  <a:cubicBezTo>
                    <a:pt x="3564" y="7463"/>
                    <a:pt x="3562" y="7465"/>
                    <a:pt x="3561" y="7468"/>
                  </a:cubicBezTo>
                  <a:lnTo>
                    <a:pt x="3561" y="7468"/>
                  </a:lnTo>
                  <a:cubicBezTo>
                    <a:pt x="3561" y="7467"/>
                    <a:pt x="3562" y="7466"/>
                    <a:pt x="3562" y="7465"/>
                  </a:cubicBezTo>
                  <a:lnTo>
                    <a:pt x="3562" y="7465"/>
                  </a:lnTo>
                  <a:cubicBezTo>
                    <a:pt x="3560" y="7467"/>
                    <a:pt x="3559" y="7469"/>
                    <a:pt x="3559" y="7471"/>
                  </a:cubicBezTo>
                  <a:lnTo>
                    <a:pt x="3559" y="7471"/>
                  </a:lnTo>
                  <a:cubicBezTo>
                    <a:pt x="3560" y="7470"/>
                    <a:pt x="3560" y="7469"/>
                    <a:pt x="3561" y="7468"/>
                  </a:cubicBezTo>
                  <a:lnTo>
                    <a:pt x="3561" y="7468"/>
                  </a:lnTo>
                  <a:cubicBezTo>
                    <a:pt x="3560" y="7469"/>
                    <a:pt x="3560" y="7470"/>
                    <a:pt x="3559" y="7471"/>
                  </a:cubicBezTo>
                  <a:cubicBezTo>
                    <a:pt x="3559" y="7471"/>
                    <a:pt x="3559" y="7471"/>
                    <a:pt x="3559" y="7471"/>
                  </a:cubicBezTo>
                  <a:lnTo>
                    <a:pt x="3559" y="7471"/>
                  </a:lnTo>
                  <a:cubicBezTo>
                    <a:pt x="3483" y="7582"/>
                    <a:pt x="3401" y="7691"/>
                    <a:pt x="3322" y="7802"/>
                  </a:cubicBezTo>
                  <a:cubicBezTo>
                    <a:pt x="3298" y="7833"/>
                    <a:pt x="3278" y="7863"/>
                    <a:pt x="3254" y="7894"/>
                  </a:cubicBezTo>
                  <a:cubicBezTo>
                    <a:pt x="3349" y="7915"/>
                    <a:pt x="3447" y="7938"/>
                    <a:pt x="3542" y="7955"/>
                  </a:cubicBezTo>
                  <a:cubicBezTo>
                    <a:pt x="3545" y="7955"/>
                    <a:pt x="3548" y="7955"/>
                    <a:pt x="3552" y="7958"/>
                  </a:cubicBezTo>
                  <a:cubicBezTo>
                    <a:pt x="3586" y="7944"/>
                    <a:pt x="3620" y="7937"/>
                    <a:pt x="3656" y="7937"/>
                  </a:cubicBezTo>
                  <a:cubicBezTo>
                    <a:pt x="3663" y="7937"/>
                    <a:pt x="3670" y="7938"/>
                    <a:pt x="3678" y="7938"/>
                  </a:cubicBezTo>
                  <a:cubicBezTo>
                    <a:pt x="3715" y="7891"/>
                    <a:pt x="3752" y="7843"/>
                    <a:pt x="3789" y="7796"/>
                  </a:cubicBezTo>
                  <a:cubicBezTo>
                    <a:pt x="4009" y="7515"/>
                    <a:pt x="4209" y="7224"/>
                    <a:pt x="4398" y="6922"/>
                  </a:cubicBezTo>
                  <a:cubicBezTo>
                    <a:pt x="4592" y="6618"/>
                    <a:pt x="4805" y="6319"/>
                    <a:pt x="5001" y="6015"/>
                  </a:cubicBezTo>
                  <a:cubicBezTo>
                    <a:pt x="5188" y="5724"/>
                    <a:pt x="5357" y="5425"/>
                    <a:pt x="5556" y="5141"/>
                  </a:cubicBezTo>
                  <a:cubicBezTo>
                    <a:pt x="5767" y="4847"/>
                    <a:pt x="5963" y="4545"/>
                    <a:pt x="6153" y="4237"/>
                  </a:cubicBezTo>
                  <a:cubicBezTo>
                    <a:pt x="6186" y="4183"/>
                    <a:pt x="6217" y="4132"/>
                    <a:pt x="6247" y="4081"/>
                  </a:cubicBezTo>
                  <a:cubicBezTo>
                    <a:pt x="6420" y="3797"/>
                    <a:pt x="6583" y="3506"/>
                    <a:pt x="6725" y="3201"/>
                  </a:cubicBezTo>
                  <a:cubicBezTo>
                    <a:pt x="6876" y="2881"/>
                    <a:pt x="7021" y="2558"/>
                    <a:pt x="7162" y="2232"/>
                  </a:cubicBezTo>
                  <a:lnTo>
                    <a:pt x="7162" y="2232"/>
                  </a:lnTo>
                  <a:cubicBezTo>
                    <a:pt x="7162" y="2232"/>
                    <a:pt x="7162" y="2232"/>
                    <a:pt x="7161" y="2232"/>
                  </a:cubicBezTo>
                  <a:cubicBezTo>
                    <a:pt x="7338" y="1820"/>
                    <a:pt x="7500" y="1407"/>
                    <a:pt x="7660" y="990"/>
                  </a:cubicBezTo>
                  <a:cubicBezTo>
                    <a:pt x="7782" y="662"/>
                    <a:pt x="7900" y="333"/>
                    <a:pt x="8008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15202212" y="3067161"/>
              <a:ext cx="9684" cy="30221"/>
            </a:xfrm>
            <a:custGeom>
              <a:avLst/>
              <a:gdLst/>
              <a:ahLst/>
              <a:cxnLst/>
              <a:rect l="l" t="t" r="r" b="b"/>
              <a:pathLst>
                <a:path w="58" h="181" extrusionOk="0">
                  <a:moveTo>
                    <a:pt x="57" y="1"/>
                  </a:moveTo>
                  <a:cubicBezTo>
                    <a:pt x="51" y="55"/>
                    <a:pt x="30" y="113"/>
                    <a:pt x="0" y="160"/>
                  </a:cubicBezTo>
                  <a:cubicBezTo>
                    <a:pt x="7" y="167"/>
                    <a:pt x="13" y="174"/>
                    <a:pt x="17" y="181"/>
                  </a:cubicBezTo>
                  <a:cubicBezTo>
                    <a:pt x="41" y="123"/>
                    <a:pt x="54" y="59"/>
                    <a:pt x="57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14457046" y="1919607"/>
              <a:ext cx="1368779" cy="1390318"/>
            </a:xfrm>
            <a:custGeom>
              <a:avLst/>
              <a:gdLst/>
              <a:ahLst/>
              <a:cxnLst/>
              <a:rect l="l" t="t" r="r" b="b"/>
              <a:pathLst>
                <a:path w="8198" h="8327" extrusionOk="0">
                  <a:moveTo>
                    <a:pt x="7544" y="2147"/>
                  </a:moveTo>
                  <a:cubicBezTo>
                    <a:pt x="7548" y="2153"/>
                    <a:pt x="7552" y="2158"/>
                    <a:pt x="7555" y="2164"/>
                  </a:cubicBezTo>
                  <a:lnTo>
                    <a:pt x="7555" y="2164"/>
                  </a:lnTo>
                  <a:cubicBezTo>
                    <a:pt x="7552" y="2158"/>
                    <a:pt x="7549" y="2153"/>
                    <a:pt x="7544" y="2147"/>
                  </a:cubicBezTo>
                  <a:close/>
                  <a:moveTo>
                    <a:pt x="1314" y="3884"/>
                  </a:moveTo>
                  <a:cubicBezTo>
                    <a:pt x="1314" y="3887"/>
                    <a:pt x="1314" y="3887"/>
                    <a:pt x="1317" y="3890"/>
                  </a:cubicBezTo>
                  <a:lnTo>
                    <a:pt x="1317" y="3890"/>
                  </a:lnTo>
                  <a:cubicBezTo>
                    <a:pt x="1316" y="3888"/>
                    <a:pt x="1315" y="3886"/>
                    <a:pt x="1314" y="3884"/>
                  </a:cubicBezTo>
                  <a:close/>
                  <a:moveTo>
                    <a:pt x="4520" y="6874"/>
                  </a:moveTo>
                  <a:cubicBezTo>
                    <a:pt x="4517" y="6932"/>
                    <a:pt x="4504" y="6996"/>
                    <a:pt x="4480" y="7054"/>
                  </a:cubicBezTo>
                  <a:cubicBezTo>
                    <a:pt x="4476" y="7047"/>
                    <a:pt x="4470" y="7040"/>
                    <a:pt x="4463" y="7033"/>
                  </a:cubicBezTo>
                  <a:cubicBezTo>
                    <a:pt x="4493" y="6986"/>
                    <a:pt x="4514" y="6928"/>
                    <a:pt x="4520" y="6874"/>
                  </a:cubicBezTo>
                  <a:close/>
                  <a:moveTo>
                    <a:pt x="5174" y="7924"/>
                  </a:moveTo>
                  <a:cubicBezTo>
                    <a:pt x="5174" y="7925"/>
                    <a:pt x="5175" y="7926"/>
                    <a:pt x="5175" y="7927"/>
                  </a:cubicBezTo>
                  <a:lnTo>
                    <a:pt x="5175" y="7927"/>
                  </a:lnTo>
                  <a:cubicBezTo>
                    <a:pt x="5174" y="7927"/>
                    <a:pt x="5174" y="7926"/>
                    <a:pt x="5174" y="7924"/>
                  </a:cubicBezTo>
                  <a:close/>
                  <a:moveTo>
                    <a:pt x="5178" y="7930"/>
                  </a:moveTo>
                  <a:cubicBezTo>
                    <a:pt x="5179" y="7932"/>
                    <a:pt x="5180" y="7933"/>
                    <a:pt x="5181" y="7934"/>
                  </a:cubicBezTo>
                  <a:lnTo>
                    <a:pt x="5181" y="7934"/>
                  </a:lnTo>
                  <a:lnTo>
                    <a:pt x="5181" y="7930"/>
                  </a:lnTo>
                  <a:close/>
                  <a:moveTo>
                    <a:pt x="1822" y="0"/>
                  </a:moveTo>
                  <a:cubicBezTo>
                    <a:pt x="1517" y="0"/>
                    <a:pt x="1216" y="7"/>
                    <a:pt x="915" y="24"/>
                  </a:cubicBezTo>
                  <a:cubicBezTo>
                    <a:pt x="624" y="48"/>
                    <a:pt x="332" y="82"/>
                    <a:pt x="41" y="102"/>
                  </a:cubicBezTo>
                  <a:cubicBezTo>
                    <a:pt x="30" y="105"/>
                    <a:pt x="17" y="105"/>
                    <a:pt x="4" y="105"/>
                  </a:cubicBezTo>
                  <a:lnTo>
                    <a:pt x="4" y="177"/>
                  </a:lnTo>
                  <a:cubicBezTo>
                    <a:pt x="0" y="204"/>
                    <a:pt x="0" y="227"/>
                    <a:pt x="0" y="255"/>
                  </a:cubicBezTo>
                  <a:cubicBezTo>
                    <a:pt x="7" y="319"/>
                    <a:pt x="21" y="383"/>
                    <a:pt x="27" y="451"/>
                  </a:cubicBezTo>
                  <a:cubicBezTo>
                    <a:pt x="41" y="529"/>
                    <a:pt x="38" y="610"/>
                    <a:pt x="41" y="691"/>
                  </a:cubicBezTo>
                  <a:cubicBezTo>
                    <a:pt x="47" y="772"/>
                    <a:pt x="58" y="854"/>
                    <a:pt x="68" y="935"/>
                  </a:cubicBezTo>
                  <a:cubicBezTo>
                    <a:pt x="102" y="1080"/>
                    <a:pt x="132" y="1230"/>
                    <a:pt x="163" y="1375"/>
                  </a:cubicBezTo>
                  <a:cubicBezTo>
                    <a:pt x="210" y="1501"/>
                    <a:pt x="264" y="1626"/>
                    <a:pt x="319" y="1751"/>
                  </a:cubicBezTo>
                  <a:cubicBezTo>
                    <a:pt x="349" y="1822"/>
                    <a:pt x="376" y="1893"/>
                    <a:pt x="407" y="1965"/>
                  </a:cubicBezTo>
                  <a:cubicBezTo>
                    <a:pt x="441" y="2035"/>
                    <a:pt x="474" y="2104"/>
                    <a:pt x="505" y="2174"/>
                  </a:cubicBezTo>
                  <a:cubicBezTo>
                    <a:pt x="620" y="2435"/>
                    <a:pt x="728" y="2702"/>
                    <a:pt x="854" y="2960"/>
                  </a:cubicBezTo>
                  <a:cubicBezTo>
                    <a:pt x="928" y="3102"/>
                    <a:pt x="1010" y="3245"/>
                    <a:pt x="1091" y="3384"/>
                  </a:cubicBezTo>
                  <a:cubicBezTo>
                    <a:pt x="1185" y="3542"/>
                    <a:pt x="1253" y="3715"/>
                    <a:pt x="1318" y="3891"/>
                  </a:cubicBezTo>
                  <a:cubicBezTo>
                    <a:pt x="1317" y="3891"/>
                    <a:pt x="1317" y="3891"/>
                    <a:pt x="1317" y="3890"/>
                  </a:cubicBezTo>
                  <a:lnTo>
                    <a:pt x="1317" y="3890"/>
                  </a:lnTo>
                  <a:cubicBezTo>
                    <a:pt x="1340" y="3952"/>
                    <a:pt x="1366" y="4011"/>
                    <a:pt x="1392" y="4070"/>
                  </a:cubicBezTo>
                  <a:cubicBezTo>
                    <a:pt x="1531" y="4325"/>
                    <a:pt x="1687" y="4572"/>
                    <a:pt x="1849" y="4812"/>
                  </a:cubicBezTo>
                  <a:cubicBezTo>
                    <a:pt x="1937" y="4934"/>
                    <a:pt x="2025" y="5059"/>
                    <a:pt x="2103" y="5188"/>
                  </a:cubicBezTo>
                  <a:cubicBezTo>
                    <a:pt x="2184" y="5320"/>
                    <a:pt x="2269" y="5448"/>
                    <a:pt x="2354" y="5578"/>
                  </a:cubicBezTo>
                  <a:cubicBezTo>
                    <a:pt x="2465" y="5730"/>
                    <a:pt x="2587" y="5878"/>
                    <a:pt x="2712" y="6021"/>
                  </a:cubicBezTo>
                  <a:cubicBezTo>
                    <a:pt x="2818" y="6133"/>
                    <a:pt x="2923" y="6244"/>
                    <a:pt x="3014" y="6363"/>
                  </a:cubicBezTo>
                  <a:cubicBezTo>
                    <a:pt x="3123" y="6502"/>
                    <a:pt x="3220" y="6644"/>
                    <a:pt x="3332" y="6780"/>
                  </a:cubicBezTo>
                  <a:cubicBezTo>
                    <a:pt x="3440" y="6898"/>
                    <a:pt x="3552" y="7016"/>
                    <a:pt x="3667" y="7135"/>
                  </a:cubicBezTo>
                  <a:cubicBezTo>
                    <a:pt x="3803" y="7277"/>
                    <a:pt x="3931" y="7427"/>
                    <a:pt x="4057" y="7572"/>
                  </a:cubicBezTo>
                  <a:cubicBezTo>
                    <a:pt x="4155" y="7680"/>
                    <a:pt x="4256" y="7778"/>
                    <a:pt x="4365" y="7873"/>
                  </a:cubicBezTo>
                  <a:cubicBezTo>
                    <a:pt x="4476" y="7971"/>
                    <a:pt x="4585" y="8073"/>
                    <a:pt x="4693" y="8174"/>
                  </a:cubicBezTo>
                  <a:cubicBezTo>
                    <a:pt x="4748" y="8225"/>
                    <a:pt x="4809" y="8276"/>
                    <a:pt x="4866" y="8327"/>
                  </a:cubicBezTo>
                  <a:cubicBezTo>
                    <a:pt x="4927" y="8313"/>
                    <a:pt x="4988" y="8300"/>
                    <a:pt x="5049" y="8290"/>
                  </a:cubicBezTo>
                  <a:cubicBezTo>
                    <a:pt x="5187" y="8266"/>
                    <a:pt x="5330" y="8252"/>
                    <a:pt x="5469" y="8235"/>
                  </a:cubicBezTo>
                  <a:cubicBezTo>
                    <a:pt x="5465" y="8232"/>
                    <a:pt x="5462" y="8229"/>
                    <a:pt x="5455" y="8225"/>
                  </a:cubicBezTo>
                  <a:cubicBezTo>
                    <a:pt x="5455" y="8225"/>
                    <a:pt x="5455" y="8222"/>
                    <a:pt x="5452" y="8222"/>
                  </a:cubicBezTo>
                  <a:lnTo>
                    <a:pt x="5455" y="8222"/>
                  </a:lnTo>
                  <a:cubicBezTo>
                    <a:pt x="5401" y="8174"/>
                    <a:pt x="5347" y="8124"/>
                    <a:pt x="5300" y="8069"/>
                  </a:cubicBezTo>
                  <a:cubicBezTo>
                    <a:pt x="5276" y="8043"/>
                    <a:pt x="5252" y="8019"/>
                    <a:pt x="5231" y="7991"/>
                  </a:cubicBezTo>
                  <a:cubicBezTo>
                    <a:pt x="5216" y="7972"/>
                    <a:pt x="5197" y="7953"/>
                    <a:pt x="5181" y="7934"/>
                  </a:cubicBezTo>
                  <a:lnTo>
                    <a:pt x="5181" y="7934"/>
                  </a:lnTo>
                  <a:lnTo>
                    <a:pt x="5181" y="7934"/>
                  </a:lnTo>
                  <a:cubicBezTo>
                    <a:pt x="5179" y="7932"/>
                    <a:pt x="5177" y="7929"/>
                    <a:pt x="5175" y="7927"/>
                  </a:cubicBezTo>
                  <a:lnTo>
                    <a:pt x="5175" y="7927"/>
                  </a:lnTo>
                  <a:cubicBezTo>
                    <a:pt x="5176" y="7927"/>
                    <a:pt x="5177" y="7927"/>
                    <a:pt x="5178" y="7927"/>
                  </a:cubicBezTo>
                  <a:cubicBezTo>
                    <a:pt x="5175" y="7927"/>
                    <a:pt x="5174" y="7924"/>
                    <a:pt x="5174" y="7924"/>
                  </a:cubicBezTo>
                  <a:lnTo>
                    <a:pt x="5174" y="7924"/>
                  </a:lnTo>
                  <a:cubicBezTo>
                    <a:pt x="5174" y="7924"/>
                    <a:pt x="5174" y="7924"/>
                    <a:pt x="5174" y="7924"/>
                  </a:cubicBezTo>
                  <a:lnTo>
                    <a:pt x="5167" y="7917"/>
                  </a:lnTo>
                  <a:cubicBezTo>
                    <a:pt x="5167" y="7917"/>
                    <a:pt x="5167" y="7914"/>
                    <a:pt x="5164" y="7914"/>
                  </a:cubicBezTo>
                  <a:cubicBezTo>
                    <a:pt x="5140" y="7886"/>
                    <a:pt x="5114" y="7856"/>
                    <a:pt x="5089" y="7826"/>
                  </a:cubicBezTo>
                  <a:cubicBezTo>
                    <a:pt x="5066" y="7799"/>
                    <a:pt x="5049" y="7772"/>
                    <a:pt x="5028" y="7741"/>
                  </a:cubicBezTo>
                  <a:cubicBezTo>
                    <a:pt x="5025" y="7731"/>
                    <a:pt x="5018" y="7724"/>
                    <a:pt x="5015" y="7717"/>
                  </a:cubicBezTo>
                  <a:cubicBezTo>
                    <a:pt x="4967" y="7616"/>
                    <a:pt x="4961" y="7500"/>
                    <a:pt x="5005" y="7399"/>
                  </a:cubicBezTo>
                  <a:cubicBezTo>
                    <a:pt x="5025" y="7355"/>
                    <a:pt x="5049" y="7314"/>
                    <a:pt x="5076" y="7277"/>
                  </a:cubicBezTo>
                  <a:cubicBezTo>
                    <a:pt x="5106" y="7240"/>
                    <a:pt x="5144" y="7216"/>
                    <a:pt x="5181" y="7196"/>
                  </a:cubicBezTo>
                  <a:cubicBezTo>
                    <a:pt x="5245" y="7158"/>
                    <a:pt x="5313" y="7135"/>
                    <a:pt x="5381" y="7108"/>
                  </a:cubicBezTo>
                  <a:cubicBezTo>
                    <a:pt x="5384" y="7108"/>
                    <a:pt x="5387" y="7105"/>
                    <a:pt x="5391" y="7105"/>
                  </a:cubicBezTo>
                  <a:cubicBezTo>
                    <a:pt x="5425" y="7091"/>
                    <a:pt x="5462" y="7074"/>
                    <a:pt x="5495" y="7061"/>
                  </a:cubicBezTo>
                  <a:lnTo>
                    <a:pt x="5495" y="7061"/>
                  </a:lnTo>
                  <a:cubicBezTo>
                    <a:pt x="5472" y="7064"/>
                    <a:pt x="5448" y="7071"/>
                    <a:pt x="5425" y="7074"/>
                  </a:cubicBezTo>
                  <a:cubicBezTo>
                    <a:pt x="5452" y="7067"/>
                    <a:pt x="5479" y="7057"/>
                    <a:pt x="5506" y="7050"/>
                  </a:cubicBezTo>
                  <a:cubicBezTo>
                    <a:pt x="5594" y="7020"/>
                    <a:pt x="5686" y="6993"/>
                    <a:pt x="5770" y="6959"/>
                  </a:cubicBezTo>
                  <a:cubicBezTo>
                    <a:pt x="5889" y="6919"/>
                    <a:pt x="6003" y="6871"/>
                    <a:pt x="6116" y="6817"/>
                  </a:cubicBezTo>
                  <a:cubicBezTo>
                    <a:pt x="6207" y="6776"/>
                    <a:pt x="6298" y="6739"/>
                    <a:pt x="6386" y="6695"/>
                  </a:cubicBezTo>
                  <a:cubicBezTo>
                    <a:pt x="6498" y="6641"/>
                    <a:pt x="6603" y="6569"/>
                    <a:pt x="6705" y="6498"/>
                  </a:cubicBezTo>
                  <a:cubicBezTo>
                    <a:pt x="6830" y="6407"/>
                    <a:pt x="6955" y="6316"/>
                    <a:pt x="7067" y="6211"/>
                  </a:cubicBezTo>
                  <a:cubicBezTo>
                    <a:pt x="7189" y="6095"/>
                    <a:pt x="7311" y="5980"/>
                    <a:pt x="7422" y="5852"/>
                  </a:cubicBezTo>
                  <a:cubicBezTo>
                    <a:pt x="7483" y="5784"/>
                    <a:pt x="7544" y="5713"/>
                    <a:pt x="7599" y="5639"/>
                  </a:cubicBezTo>
                  <a:cubicBezTo>
                    <a:pt x="7643" y="5578"/>
                    <a:pt x="7683" y="5513"/>
                    <a:pt x="7724" y="5448"/>
                  </a:cubicBezTo>
                  <a:cubicBezTo>
                    <a:pt x="7782" y="5364"/>
                    <a:pt x="7836" y="5279"/>
                    <a:pt x="7886" y="5192"/>
                  </a:cubicBezTo>
                  <a:cubicBezTo>
                    <a:pt x="7930" y="5117"/>
                    <a:pt x="7961" y="5032"/>
                    <a:pt x="7988" y="4951"/>
                  </a:cubicBezTo>
                  <a:cubicBezTo>
                    <a:pt x="8015" y="4863"/>
                    <a:pt x="8042" y="4775"/>
                    <a:pt x="8066" y="4687"/>
                  </a:cubicBezTo>
                  <a:cubicBezTo>
                    <a:pt x="8080" y="4626"/>
                    <a:pt x="8100" y="4565"/>
                    <a:pt x="8107" y="4501"/>
                  </a:cubicBezTo>
                  <a:cubicBezTo>
                    <a:pt x="8124" y="4446"/>
                    <a:pt x="8137" y="4392"/>
                    <a:pt x="8150" y="4338"/>
                  </a:cubicBezTo>
                  <a:cubicBezTo>
                    <a:pt x="8168" y="4237"/>
                    <a:pt x="8181" y="4135"/>
                    <a:pt x="8191" y="4034"/>
                  </a:cubicBezTo>
                  <a:cubicBezTo>
                    <a:pt x="8194" y="3942"/>
                    <a:pt x="8198" y="3851"/>
                    <a:pt x="8191" y="3759"/>
                  </a:cubicBezTo>
                  <a:cubicBezTo>
                    <a:pt x="8185" y="3664"/>
                    <a:pt x="8171" y="3570"/>
                    <a:pt x="8154" y="3478"/>
                  </a:cubicBezTo>
                  <a:cubicBezTo>
                    <a:pt x="8127" y="3356"/>
                    <a:pt x="8093" y="3234"/>
                    <a:pt x="8052" y="3112"/>
                  </a:cubicBezTo>
                  <a:cubicBezTo>
                    <a:pt x="7988" y="2932"/>
                    <a:pt x="7907" y="2763"/>
                    <a:pt x="7822" y="2594"/>
                  </a:cubicBezTo>
                  <a:cubicBezTo>
                    <a:pt x="7782" y="2520"/>
                    <a:pt x="7738" y="2445"/>
                    <a:pt x="7694" y="2371"/>
                  </a:cubicBezTo>
                  <a:cubicBezTo>
                    <a:pt x="7652" y="2299"/>
                    <a:pt x="7603" y="2232"/>
                    <a:pt x="7555" y="2164"/>
                  </a:cubicBezTo>
                  <a:lnTo>
                    <a:pt x="7555" y="2164"/>
                  </a:lnTo>
                  <a:cubicBezTo>
                    <a:pt x="7560" y="2171"/>
                    <a:pt x="7564" y="2179"/>
                    <a:pt x="7568" y="2185"/>
                  </a:cubicBezTo>
                  <a:cubicBezTo>
                    <a:pt x="7521" y="2124"/>
                    <a:pt x="7470" y="2059"/>
                    <a:pt x="7422" y="1995"/>
                  </a:cubicBezTo>
                  <a:cubicBezTo>
                    <a:pt x="7369" y="1937"/>
                    <a:pt x="7317" y="1883"/>
                    <a:pt x="7267" y="1826"/>
                  </a:cubicBezTo>
                  <a:cubicBezTo>
                    <a:pt x="7216" y="1768"/>
                    <a:pt x="7155" y="1718"/>
                    <a:pt x="7100" y="1666"/>
                  </a:cubicBezTo>
                  <a:cubicBezTo>
                    <a:pt x="6881" y="1477"/>
                    <a:pt x="6650" y="1301"/>
                    <a:pt x="6414" y="1132"/>
                  </a:cubicBezTo>
                  <a:cubicBezTo>
                    <a:pt x="6295" y="1057"/>
                    <a:pt x="6180" y="979"/>
                    <a:pt x="6058" y="908"/>
                  </a:cubicBezTo>
                  <a:cubicBezTo>
                    <a:pt x="5939" y="837"/>
                    <a:pt x="5817" y="772"/>
                    <a:pt x="5699" y="708"/>
                  </a:cubicBezTo>
                  <a:cubicBezTo>
                    <a:pt x="5601" y="668"/>
                    <a:pt x="5506" y="624"/>
                    <a:pt x="5411" y="583"/>
                  </a:cubicBezTo>
                  <a:cubicBezTo>
                    <a:pt x="5320" y="539"/>
                    <a:pt x="5222" y="508"/>
                    <a:pt x="5127" y="471"/>
                  </a:cubicBezTo>
                  <a:cubicBezTo>
                    <a:pt x="4978" y="424"/>
                    <a:pt x="4825" y="377"/>
                    <a:pt x="4670" y="336"/>
                  </a:cubicBezTo>
                  <a:cubicBezTo>
                    <a:pt x="4524" y="295"/>
                    <a:pt x="4375" y="264"/>
                    <a:pt x="4229" y="230"/>
                  </a:cubicBezTo>
                  <a:cubicBezTo>
                    <a:pt x="3972" y="183"/>
                    <a:pt x="3718" y="139"/>
                    <a:pt x="3461" y="108"/>
                  </a:cubicBezTo>
                  <a:cubicBezTo>
                    <a:pt x="3204" y="78"/>
                    <a:pt x="2946" y="58"/>
                    <a:pt x="2689" y="38"/>
                  </a:cubicBezTo>
                  <a:cubicBezTo>
                    <a:pt x="2398" y="21"/>
                    <a:pt x="2110" y="4"/>
                    <a:pt x="182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15501247" y="3050297"/>
              <a:ext cx="52093" cy="17030"/>
            </a:xfrm>
            <a:custGeom>
              <a:avLst/>
              <a:gdLst/>
              <a:ahLst/>
              <a:cxnLst/>
              <a:rect l="l" t="t" r="r" b="b"/>
              <a:pathLst>
                <a:path w="312" h="102" extrusionOk="0">
                  <a:moveTo>
                    <a:pt x="312" y="0"/>
                  </a:moveTo>
                  <a:cubicBezTo>
                    <a:pt x="207" y="34"/>
                    <a:pt x="105" y="72"/>
                    <a:pt x="1" y="102"/>
                  </a:cubicBezTo>
                  <a:lnTo>
                    <a:pt x="4" y="102"/>
                  </a:lnTo>
                  <a:cubicBezTo>
                    <a:pt x="115" y="95"/>
                    <a:pt x="213" y="52"/>
                    <a:pt x="31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5319088" y="3240972"/>
              <a:ext cx="835" cy="668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cubicBezTo>
                    <a:pt x="1" y="0"/>
                    <a:pt x="4" y="0"/>
                    <a:pt x="4" y="3"/>
                  </a:cubicBezTo>
                  <a:cubicBezTo>
                    <a:pt x="4" y="0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15319088" y="3240972"/>
              <a:ext cx="835" cy="668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cubicBezTo>
                    <a:pt x="4" y="0"/>
                    <a:pt x="4" y="3"/>
                    <a:pt x="4" y="3"/>
                  </a:cubicBezTo>
                  <a:cubicBezTo>
                    <a:pt x="4" y="0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12474167" y="681391"/>
              <a:ext cx="117376" cy="116041"/>
            </a:xfrm>
            <a:custGeom>
              <a:avLst/>
              <a:gdLst/>
              <a:ahLst/>
              <a:cxnLst/>
              <a:rect l="l" t="t" r="r" b="b"/>
              <a:pathLst>
                <a:path w="703" h="695" extrusionOk="0">
                  <a:moveTo>
                    <a:pt x="343" y="1"/>
                  </a:moveTo>
                  <a:cubicBezTo>
                    <a:pt x="154" y="1"/>
                    <a:pt x="1" y="174"/>
                    <a:pt x="8" y="357"/>
                  </a:cubicBezTo>
                  <a:cubicBezTo>
                    <a:pt x="11" y="549"/>
                    <a:pt x="174" y="695"/>
                    <a:pt x="363" y="695"/>
                  </a:cubicBezTo>
                  <a:cubicBezTo>
                    <a:pt x="549" y="695"/>
                    <a:pt x="702" y="523"/>
                    <a:pt x="699" y="340"/>
                  </a:cubicBezTo>
                  <a:cubicBezTo>
                    <a:pt x="692" y="146"/>
                    <a:pt x="533" y="1"/>
                    <a:pt x="343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12513905" y="832996"/>
              <a:ext cx="117209" cy="116041"/>
            </a:xfrm>
            <a:custGeom>
              <a:avLst/>
              <a:gdLst/>
              <a:ahLst/>
              <a:cxnLst/>
              <a:rect l="l" t="t" r="r" b="b"/>
              <a:pathLst>
                <a:path w="702" h="695" extrusionOk="0">
                  <a:moveTo>
                    <a:pt x="342" y="1"/>
                  </a:moveTo>
                  <a:cubicBezTo>
                    <a:pt x="153" y="1"/>
                    <a:pt x="0" y="173"/>
                    <a:pt x="7" y="356"/>
                  </a:cubicBezTo>
                  <a:cubicBezTo>
                    <a:pt x="11" y="549"/>
                    <a:pt x="173" y="695"/>
                    <a:pt x="363" y="695"/>
                  </a:cubicBezTo>
                  <a:cubicBezTo>
                    <a:pt x="549" y="695"/>
                    <a:pt x="701" y="521"/>
                    <a:pt x="697" y="339"/>
                  </a:cubicBezTo>
                  <a:cubicBezTo>
                    <a:pt x="691" y="146"/>
                    <a:pt x="532" y="1"/>
                    <a:pt x="342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12620763" y="726639"/>
              <a:ext cx="117710" cy="115540"/>
            </a:xfrm>
            <a:custGeom>
              <a:avLst/>
              <a:gdLst/>
              <a:ahLst/>
              <a:cxnLst/>
              <a:rect l="l" t="t" r="r" b="b"/>
              <a:pathLst>
                <a:path w="705" h="692" extrusionOk="0">
                  <a:moveTo>
                    <a:pt x="342" y="0"/>
                  </a:moveTo>
                  <a:cubicBezTo>
                    <a:pt x="156" y="0"/>
                    <a:pt x="0" y="170"/>
                    <a:pt x="7" y="356"/>
                  </a:cubicBezTo>
                  <a:cubicBezTo>
                    <a:pt x="10" y="546"/>
                    <a:pt x="173" y="691"/>
                    <a:pt x="362" y="691"/>
                  </a:cubicBezTo>
                  <a:cubicBezTo>
                    <a:pt x="549" y="691"/>
                    <a:pt x="704" y="522"/>
                    <a:pt x="698" y="336"/>
                  </a:cubicBezTo>
                  <a:cubicBezTo>
                    <a:pt x="691" y="143"/>
                    <a:pt x="532" y="0"/>
                    <a:pt x="342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13884857" y="-375834"/>
              <a:ext cx="117209" cy="115540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42" y="1"/>
                  </a:moveTo>
                  <a:cubicBezTo>
                    <a:pt x="153" y="1"/>
                    <a:pt x="0" y="170"/>
                    <a:pt x="4" y="356"/>
                  </a:cubicBezTo>
                  <a:cubicBezTo>
                    <a:pt x="11" y="549"/>
                    <a:pt x="170" y="691"/>
                    <a:pt x="359" y="691"/>
                  </a:cubicBezTo>
                  <a:cubicBezTo>
                    <a:pt x="549" y="691"/>
                    <a:pt x="702" y="522"/>
                    <a:pt x="698" y="336"/>
                  </a:cubicBezTo>
                  <a:cubicBezTo>
                    <a:pt x="691" y="147"/>
                    <a:pt x="532" y="1"/>
                    <a:pt x="342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14064010" y="-355965"/>
              <a:ext cx="117376" cy="115373"/>
            </a:xfrm>
            <a:custGeom>
              <a:avLst/>
              <a:gdLst/>
              <a:ahLst/>
              <a:cxnLst/>
              <a:rect l="l" t="t" r="r" b="b"/>
              <a:pathLst>
                <a:path w="703" h="691" extrusionOk="0">
                  <a:moveTo>
                    <a:pt x="340" y="0"/>
                  </a:moveTo>
                  <a:cubicBezTo>
                    <a:pt x="154" y="0"/>
                    <a:pt x="1" y="170"/>
                    <a:pt x="4" y="356"/>
                  </a:cubicBezTo>
                  <a:cubicBezTo>
                    <a:pt x="11" y="549"/>
                    <a:pt x="170" y="691"/>
                    <a:pt x="360" y="691"/>
                  </a:cubicBezTo>
                  <a:cubicBezTo>
                    <a:pt x="549" y="691"/>
                    <a:pt x="702" y="522"/>
                    <a:pt x="695" y="339"/>
                  </a:cubicBezTo>
                  <a:cubicBezTo>
                    <a:pt x="692" y="146"/>
                    <a:pt x="529" y="0"/>
                    <a:pt x="340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14766767" y="1157410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7" y="1"/>
                    <a:pt x="1" y="157"/>
                    <a:pt x="1" y="346"/>
                  </a:cubicBezTo>
                  <a:cubicBezTo>
                    <a:pt x="1" y="536"/>
                    <a:pt x="157" y="691"/>
                    <a:pt x="346" y="691"/>
                  </a:cubicBezTo>
                  <a:cubicBezTo>
                    <a:pt x="536" y="691"/>
                    <a:pt x="691" y="536"/>
                    <a:pt x="691" y="346"/>
                  </a:cubicBezTo>
                  <a:cubicBezTo>
                    <a:pt x="691" y="157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12584030" y="-1111317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0" y="536"/>
                    <a:pt x="155" y="692"/>
                    <a:pt x="346" y="692"/>
                  </a:cubicBezTo>
                  <a:cubicBezTo>
                    <a:pt x="535" y="692"/>
                    <a:pt x="691" y="536"/>
                    <a:pt x="691" y="346"/>
                  </a:cubicBezTo>
                  <a:cubicBezTo>
                    <a:pt x="691" y="156"/>
                    <a:pt x="535" y="1"/>
                    <a:pt x="346" y="1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11000866" y="3323954"/>
              <a:ext cx="239929" cy="584211"/>
            </a:xfrm>
            <a:custGeom>
              <a:avLst/>
              <a:gdLst/>
              <a:ahLst/>
              <a:cxnLst/>
              <a:rect l="l" t="t" r="r" b="b"/>
              <a:pathLst>
                <a:path w="1437" h="3499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417" y="31"/>
                    <a:pt x="1396" y="61"/>
                    <a:pt x="1373" y="92"/>
                  </a:cubicBezTo>
                  <a:cubicBezTo>
                    <a:pt x="1206" y="316"/>
                    <a:pt x="1023" y="525"/>
                    <a:pt x="851" y="742"/>
                  </a:cubicBezTo>
                  <a:cubicBezTo>
                    <a:pt x="857" y="738"/>
                    <a:pt x="861" y="732"/>
                    <a:pt x="865" y="729"/>
                  </a:cubicBezTo>
                  <a:lnTo>
                    <a:pt x="865" y="729"/>
                  </a:lnTo>
                  <a:cubicBezTo>
                    <a:pt x="807" y="803"/>
                    <a:pt x="749" y="877"/>
                    <a:pt x="692" y="952"/>
                  </a:cubicBezTo>
                  <a:cubicBezTo>
                    <a:pt x="668" y="999"/>
                    <a:pt x="641" y="1043"/>
                    <a:pt x="617" y="1088"/>
                  </a:cubicBezTo>
                  <a:cubicBezTo>
                    <a:pt x="601" y="1098"/>
                    <a:pt x="584" y="1108"/>
                    <a:pt x="570" y="1118"/>
                  </a:cubicBezTo>
                  <a:cubicBezTo>
                    <a:pt x="495" y="1216"/>
                    <a:pt x="424" y="1318"/>
                    <a:pt x="360" y="1419"/>
                  </a:cubicBezTo>
                  <a:cubicBezTo>
                    <a:pt x="299" y="1524"/>
                    <a:pt x="241" y="1632"/>
                    <a:pt x="190" y="1741"/>
                  </a:cubicBezTo>
                  <a:cubicBezTo>
                    <a:pt x="137" y="1873"/>
                    <a:pt x="89" y="2005"/>
                    <a:pt x="48" y="2137"/>
                  </a:cubicBezTo>
                  <a:cubicBezTo>
                    <a:pt x="38" y="2191"/>
                    <a:pt x="24" y="2242"/>
                    <a:pt x="15" y="2296"/>
                  </a:cubicBezTo>
                  <a:cubicBezTo>
                    <a:pt x="11" y="2357"/>
                    <a:pt x="4" y="2418"/>
                    <a:pt x="1" y="2479"/>
                  </a:cubicBezTo>
                  <a:cubicBezTo>
                    <a:pt x="1" y="2554"/>
                    <a:pt x="4" y="2625"/>
                    <a:pt x="11" y="2696"/>
                  </a:cubicBezTo>
                  <a:cubicBezTo>
                    <a:pt x="24" y="2757"/>
                    <a:pt x="35" y="2818"/>
                    <a:pt x="48" y="2876"/>
                  </a:cubicBezTo>
                  <a:cubicBezTo>
                    <a:pt x="65" y="2937"/>
                    <a:pt x="85" y="2994"/>
                    <a:pt x="106" y="3051"/>
                  </a:cubicBezTo>
                  <a:cubicBezTo>
                    <a:pt x="116" y="3075"/>
                    <a:pt x="126" y="3099"/>
                    <a:pt x="140" y="3123"/>
                  </a:cubicBezTo>
                  <a:cubicBezTo>
                    <a:pt x="150" y="3140"/>
                    <a:pt x="160" y="3156"/>
                    <a:pt x="174" y="3173"/>
                  </a:cubicBezTo>
                  <a:cubicBezTo>
                    <a:pt x="198" y="3207"/>
                    <a:pt x="224" y="3234"/>
                    <a:pt x="251" y="3265"/>
                  </a:cubicBezTo>
                  <a:cubicBezTo>
                    <a:pt x="285" y="3292"/>
                    <a:pt x="316" y="3323"/>
                    <a:pt x="350" y="3349"/>
                  </a:cubicBezTo>
                  <a:cubicBezTo>
                    <a:pt x="418" y="3400"/>
                    <a:pt x="485" y="3451"/>
                    <a:pt x="560" y="3495"/>
                  </a:cubicBezTo>
                  <a:cubicBezTo>
                    <a:pt x="563" y="3498"/>
                    <a:pt x="563" y="3498"/>
                    <a:pt x="567" y="3498"/>
                  </a:cubicBezTo>
                  <a:cubicBezTo>
                    <a:pt x="610" y="3275"/>
                    <a:pt x="651" y="3051"/>
                    <a:pt x="698" y="2828"/>
                  </a:cubicBezTo>
                  <a:lnTo>
                    <a:pt x="698" y="2824"/>
                  </a:lnTo>
                  <a:cubicBezTo>
                    <a:pt x="702" y="2811"/>
                    <a:pt x="705" y="2798"/>
                    <a:pt x="705" y="2784"/>
                  </a:cubicBezTo>
                  <a:lnTo>
                    <a:pt x="705" y="2790"/>
                  </a:lnTo>
                  <a:cubicBezTo>
                    <a:pt x="779" y="2449"/>
                    <a:pt x="871" y="2110"/>
                    <a:pt x="966" y="1771"/>
                  </a:cubicBezTo>
                  <a:cubicBezTo>
                    <a:pt x="1010" y="1605"/>
                    <a:pt x="1057" y="1440"/>
                    <a:pt x="1098" y="1274"/>
                  </a:cubicBezTo>
                  <a:cubicBezTo>
                    <a:pt x="1139" y="1111"/>
                    <a:pt x="1170" y="949"/>
                    <a:pt x="1210" y="786"/>
                  </a:cubicBezTo>
                  <a:cubicBezTo>
                    <a:pt x="1278" y="522"/>
                    <a:pt x="1356" y="261"/>
                    <a:pt x="1437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15081664" y="3294568"/>
              <a:ext cx="365987" cy="615266"/>
            </a:xfrm>
            <a:custGeom>
              <a:avLst/>
              <a:gdLst/>
              <a:ahLst/>
              <a:cxnLst/>
              <a:rect l="l" t="t" r="r" b="b"/>
              <a:pathLst>
                <a:path w="2192" h="3685" extrusionOk="0">
                  <a:moveTo>
                    <a:pt x="1525" y="1345"/>
                  </a:moveTo>
                  <a:lnTo>
                    <a:pt x="1525" y="1345"/>
                  </a:lnTo>
                  <a:cubicBezTo>
                    <a:pt x="1525" y="1346"/>
                    <a:pt x="1525" y="1346"/>
                    <a:pt x="1526" y="1346"/>
                  </a:cubicBezTo>
                  <a:lnTo>
                    <a:pt x="1526" y="1346"/>
                  </a:lnTo>
                  <a:cubicBezTo>
                    <a:pt x="1525" y="1346"/>
                    <a:pt x="1525" y="1345"/>
                    <a:pt x="1525" y="1345"/>
                  </a:cubicBezTo>
                  <a:close/>
                  <a:moveTo>
                    <a:pt x="1526" y="1346"/>
                  </a:moveTo>
                  <a:cubicBezTo>
                    <a:pt x="1527" y="1348"/>
                    <a:pt x="1529" y="1349"/>
                    <a:pt x="1531" y="1351"/>
                  </a:cubicBezTo>
                  <a:lnTo>
                    <a:pt x="1531" y="1351"/>
                  </a:lnTo>
                  <a:cubicBezTo>
                    <a:pt x="1530" y="1349"/>
                    <a:pt x="1528" y="1348"/>
                    <a:pt x="1526" y="134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13" y="336"/>
                    <a:pt x="224" y="667"/>
                    <a:pt x="332" y="1003"/>
                  </a:cubicBezTo>
                  <a:cubicBezTo>
                    <a:pt x="410" y="1236"/>
                    <a:pt x="488" y="1470"/>
                    <a:pt x="580" y="1700"/>
                  </a:cubicBezTo>
                  <a:cubicBezTo>
                    <a:pt x="678" y="1934"/>
                    <a:pt x="773" y="2174"/>
                    <a:pt x="857" y="2415"/>
                  </a:cubicBezTo>
                  <a:cubicBezTo>
                    <a:pt x="946" y="2662"/>
                    <a:pt x="1037" y="2905"/>
                    <a:pt x="1135" y="3149"/>
                  </a:cubicBezTo>
                  <a:cubicBezTo>
                    <a:pt x="1206" y="3326"/>
                    <a:pt x="1287" y="3502"/>
                    <a:pt x="1348" y="3685"/>
                  </a:cubicBezTo>
                  <a:cubicBezTo>
                    <a:pt x="1359" y="3681"/>
                    <a:pt x="1365" y="3681"/>
                    <a:pt x="1376" y="3677"/>
                  </a:cubicBezTo>
                  <a:lnTo>
                    <a:pt x="1382" y="3677"/>
                  </a:lnTo>
                  <a:cubicBezTo>
                    <a:pt x="1437" y="3664"/>
                    <a:pt x="1490" y="3651"/>
                    <a:pt x="1545" y="3634"/>
                  </a:cubicBezTo>
                  <a:cubicBezTo>
                    <a:pt x="1606" y="3610"/>
                    <a:pt x="1663" y="3583"/>
                    <a:pt x="1724" y="3556"/>
                  </a:cubicBezTo>
                  <a:cubicBezTo>
                    <a:pt x="1759" y="3539"/>
                    <a:pt x="1789" y="3522"/>
                    <a:pt x="1823" y="3502"/>
                  </a:cubicBezTo>
                  <a:cubicBezTo>
                    <a:pt x="1843" y="3485"/>
                    <a:pt x="1863" y="3468"/>
                    <a:pt x="1884" y="3451"/>
                  </a:cubicBezTo>
                  <a:cubicBezTo>
                    <a:pt x="1917" y="3421"/>
                    <a:pt x="1948" y="3386"/>
                    <a:pt x="1978" y="3352"/>
                  </a:cubicBezTo>
                  <a:cubicBezTo>
                    <a:pt x="1998" y="3326"/>
                    <a:pt x="2019" y="3302"/>
                    <a:pt x="2039" y="3275"/>
                  </a:cubicBezTo>
                  <a:cubicBezTo>
                    <a:pt x="2063" y="3235"/>
                    <a:pt x="2084" y="3194"/>
                    <a:pt x="2104" y="3153"/>
                  </a:cubicBezTo>
                  <a:cubicBezTo>
                    <a:pt x="2117" y="3119"/>
                    <a:pt x="2131" y="3082"/>
                    <a:pt x="2145" y="3048"/>
                  </a:cubicBezTo>
                  <a:cubicBezTo>
                    <a:pt x="2154" y="3004"/>
                    <a:pt x="2165" y="2963"/>
                    <a:pt x="2171" y="2919"/>
                  </a:cubicBezTo>
                  <a:cubicBezTo>
                    <a:pt x="2178" y="2865"/>
                    <a:pt x="2185" y="2808"/>
                    <a:pt x="2188" y="2750"/>
                  </a:cubicBezTo>
                  <a:cubicBezTo>
                    <a:pt x="2192" y="2672"/>
                    <a:pt x="2192" y="2591"/>
                    <a:pt x="2192" y="2513"/>
                  </a:cubicBezTo>
                  <a:cubicBezTo>
                    <a:pt x="2185" y="2442"/>
                    <a:pt x="2171" y="2374"/>
                    <a:pt x="2158" y="2306"/>
                  </a:cubicBezTo>
                  <a:cubicBezTo>
                    <a:pt x="2145" y="2242"/>
                    <a:pt x="2124" y="2181"/>
                    <a:pt x="2107" y="2120"/>
                  </a:cubicBezTo>
                  <a:cubicBezTo>
                    <a:pt x="2087" y="2063"/>
                    <a:pt x="2063" y="2011"/>
                    <a:pt x="2039" y="1955"/>
                  </a:cubicBezTo>
                  <a:cubicBezTo>
                    <a:pt x="2012" y="1903"/>
                    <a:pt x="1982" y="1856"/>
                    <a:pt x="1951" y="1805"/>
                  </a:cubicBezTo>
                  <a:cubicBezTo>
                    <a:pt x="1901" y="1731"/>
                    <a:pt x="1846" y="1663"/>
                    <a:pt x="1789" y="1595"/>
                  </a:cubicBezTo>
                  <a:cubicBezTo>
                    <a:pt x="1706" y="1510"/>
                    <a:pt x="1620" y="1430"/>
                    <a:pt x="1531" y="1351"/>
                  </a:cubicBezTo>
                  <a:lnTo>
                    <a:pt x="1531" y="1351"/>
                  </a:lnTo>
                  <a:cubicBezTo>
                    <a:pt x="1531" y="1351"/>
                    <a:pt x="1531" y="1351"/>
                    <a:pt x="1531" y="1352"/>
                  </a:cubicBezTo>
                  <a:cubicBezTo>
                    <a:pt x="1373" y="1219"/>
                    <a:pt x="1213" y="1084"/>
                    <a:pt x="1057" y="948"/>
                  </a:cubicBezTo>
                  <a:cubicBezTo>
                    <a:pt x="1037" y="939"/>
                    <a:pt x="1020" y="925"/>
                    <a:pt x="1000" y="911"/>
                  </a:cubicBezTo>
                  <a:cubicBezTo>
                    <a:pt x="990" y="901"/>
                    <a:pt x="979" y="888"/>
                    <a:pt x="969" y="878"/>
                  </a:cubicBezTo>
                  <a:cubicBezTo>
                    <a:pt x="969" y="874"/>
                    <a:pt x="966" y="874"/>
                    <a:pt x="962" y="870"/>
                  </a:cubicBezTo>
                  <a:cubicBezTo>
                    <a:pt x="922" y="833"/>
                    <a:pt x="878" y="800"/>
                    <a:pt x="837" y="762"/>
                  </a:cubicBezTo>
                  <a:cubicBezTo>
                    <a:pt x="810" y="745"/>
                    <a:pt x="787" y="722"/>
                    <a:pt x="763" y="698"/>
                  </a:cubicBezTo>
                  <a:cubicBezTo>
                    <a:pt x="682" y="627"/>
                    <a:pt x="596" y="556"/>
                    <a:pt x="519" y="481"/>
                  </a:cubicBezTo>
                  <a:cubicBezTo>
                    <a:pt x="360" y="336"/>
                    <a:pt x="207" y="190"/>
                    <a:pt x="48" y="51"/>
                  </a:cubicBezTo>
                  <a:cubicBezTo>
                    <a:pt x="32" y="34"/>
                    <a:pt x="18" y="17"/>
                    <a:pt x="1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11398911" y="2176567"/>
              <a:ext cx="3559193" cy="2699991"/>
            </a:xfrm>
            <a:custGeom>
              <a:avLst/>
              <a:gdLst/>
              <a:ahLst/>
              <a:cxnLst/>
              <a:rect l="l" t="t" r="r" b="b"/>
              <a:pathLst>
                <a:path w="21317" h="16171" extrusionOk="0">
                  <a:moveTo>
                    <a:pt x="11382" y="26"/>
                  </a:moveTo>
                  <a:lnTo>
                    <a:pt x="11382" y="26"/>
                  </a:lnTo>
                  <a:cubicBezTo>
                    <a:pt x="11379" y="26"/>
                    <a:pt x="11376" y="27"/>
                    <a:pt x="11373" y="28"/>
                  </a:cubicBezTo>
                  <a:lnTo>
                    <a:pt x="11373" y="28"/>
                  </a:lnTo>
                  <a:cubicBezTo>
                    <a:pt x="11376" y="27"/>
                    <a:pt x="11378" y="27"/>
                    <a:pt x="11382" y="26"/>
                  </a:cubicBezTo>
                  <a:close/>
                  <a:moveTo>
                    <a:pt x="10988" y="544"/>
                  </a:moveTo>
                  <a:lnTo>
                    <a:pt x="10988" y="544"/>
                  </a:lnTo>
                  <a:cubicBezTo>
                    <a:pt x="10990" y="545"/>
                    <a:pt x="10992" y="545"/>
                    <a:pt x="10994" y="545"/>
                  </a:cubicBezTo>
                  <a:lnTo>
                    <a:pt x="10994" y="545"/>
                  </a:lnTo>
                  <a:cubicBezTo>
                    <a:pt x="10992" y="545"/>
                    <a:pt x="10990" y="544"/>
                    <a:pt x="10988" y="544"/>
                  </a:cubicBezTo>
                  <a:close/>
                  <a:moveTo>
                    <a:pt x="10994" y="545"/>
                  </a:moveTo>
                  <a:cubicBezTo>
                    <a:pt x="10997" y="546"/>
                    <a:pt x="11000" y="547"/>
                    <a:pt x="11002" y="547"/>
                  </a:cubicBezTo>
                  <a:cubicBezTo>
                    <a:pt x="11003" y="547"/>
                    <a:pt x="11003" y="547"/>
                    <a:pt x="11003" y="547"/>
                  </a:cubicBezTo>
                  <a:lnTo>
                    <a:pt x="11003" y="547"/>
                  </a:lnTo>
                  <a:cubicBezTo>
                    <a:pt x="11000" y="547"/>
                    <a:pt x="10997" y="546"/>
                    <a:pt x="10994" y="545"/>
                  </a:cubicBezTo>
                  <a:close/>
                  <a:moveTo>
                    <a:pt x="16979" y="879"/>
                  </a:moveTo>
                  <a:cubicBezTo>
                    <a:pt x="17168" y="879"/>
                    <a:pt x="17327" y="1035"/>
                    <a:pt x="17327" y="1224"/>
                  </a:cubicBezTo>
                  <a:cubicBezTo>
                    <a:pt x="17327" y="1414"/>
                    <a:pt x="17168" y="1570"/>
                    <a:pt x="16979" y="1570"/>
                  </a:cubicBezTo>
                  <a:cubicBezTo>
                    <a:pt x="16793" y="1570"/>
                    <a:pt x="16633" y="1414"/>
                    <a:pt x="16633" y="1224"/>
                  </a:cubicBezTo>
                  <a:cubicBezTo>
                    <a:pt x="16633" y="1035"/>
                    <a:pt x="16793" y="879"/>
                    <a:pt x="16979" y="879"/>
                  </a:cubicBezTo>
                  <a:close/>
                  <a:moveTo>
                    <a:pt x="6054" y="1097"/>
                  </a:moveTo>
                  <a:cubicBezTo>
                    <a:pt x="6180" y="1097"/>
                    <a:pt x="6305" y="1136"/>
                    <a:pt x="6404" y="1221"/>
                  </a:cubicBezTo>
                  <a:cubicBezTo>
                    <a:pt x="6468" y="1276"/>
                    <a:pt x="6522" y="1346"/>
                    <a:pt x="6550" y="1424"/>
                  </a:cubicBezTo>
                  <a:cubicBezTo>
                    <a:pt x="6580" y="1509"/>
                    <a:pt x="6587" y="1590"/>
                    <a:pt x="6587" y="1682"/>
                  </a:cubicBezTo>
                  <a:cubicBezTo>
                    <a:pt x="6583" y="1861"/>
                    <a:pt x="6461" y="2017"/>
                    <a:pt x="6326" y="2125"/>
                  </a:cubicBezTo>
                  <a:cubicBezTo>
                    <a:pt x="6234" y="2196"/>
                    <a:pt x="6112" y="2231"/>
                    <a:pt x="5991" y="2231"/>
                  </a:cubicBezTo>
                  <a:cubicBezTo>
                    <a:pt x="5950" y="2231"/>
                    <a:pt x="5906" y="2223"/>
                    <a:pt x="5865" y="2217"/>
                  </a:cubicBezTo>
                  <a:cubicBezTo>
                    <a:pt x="5693" y="2176"/>
                    <a:pt x="5531" y="2037"/>
                    <a:pt x="5476" y="1868"/>
                  </a:cubicBezTo>
                  <a:cubicBezTo>
                    <a:pt x="5476" y="1861"/>
                    <a:pt x="5473" y="1854"/>
                    <a:pt x="5473" y="1848"/>
                  </a:cubicBezTo>
                  <a:cubicBezTo>
                    <a:pt x="5418" y="1698"/>
                    <a:pt x="5422" y="1529"/>
                    <a:pt x="5506" y="1390"/>
                  </a:cubicBezTo>
                  <a:cubicBezTo>
                    <a:pt x="5557" y="1309"/>
                    <a:pt x="5628" y="1242"/>
                    <a:pt x="5709" y="1194"/>
                  </a:cubicBezTo>
                  <a:cubicBezTo>
                    <a:pt x="5747" y="1167"/>
                    <a:pt x="5791" y="1146"/>
                    <a:pt x="5839" y="1129"/>
                  </a:cubicBezTo>
                  <a:cubicBezTo>
                    <a:pt x="5876" y="1113"/>
                    <a:pt x="5913" y="1106"/>
                    <a:pt x="5950" y="1106"/>
                  </a:cubicBezTo>
                  <a:cubicBezTo>
                    <a:pt x="5984" y="1100"/>
                    <a:pt x="6019" y="1097"/>
                    <a:pt x="6054" y="1097"/>
                  </a:cubicBezTo>
                  <a:close/>
                  <a:moveTo>
                    <a:pt x="14641" y="1132"/>
                  </a:moveTo>
                  <a:cubicBezTo>
                    <a:pt x="14665" y="1132"/>
                    <a:pt x="14689" y="1133"/>
                    <a:pt x="14714" y="1137"/>
                  </a:cubicBezTo>
                  <a:cubicBezTo>
                    <a:pt x="14889" y="1163"/>
                    <a:pt x="15069" y="1276"/>
                    <a:pt x="15150" y="1441"/>
                  </a:cubicBezTo>
                  <a:cubicBezTo>
                    <a:pt x="15218" y="1590"/>
                    <a:pt x="15238" y="1749"/>
                    <a:pt x="15170" y="1901"/>
                  </a:cubicBezTo>
                  <a:cubicBezTo>
                    <a:pt x="15136" y="2014"/>
                    <a:pt x="15059" y="2115"/>
                    <a:pt x="14953" y="2170"/>
                  </a:cubicBezTo>
                  <a:cubicBezTo>
                    <a:pt x="14859" y="2217"/>
                    <a:pt x="14761" y="2244"/>
                    <a:pt x="14659" y="2244"/>
                  </a:cubicBezTo>
                  <a:cubicBezTo>
                    <a:pt x="14575" y="2244"/>
                    <a:pt x="14486" y="2223"/>
                    <a:pt x="14405" y="2183"/>
                  </a:cubicBezTo>
                  <a:cubicBezTo>
                    <a:pt x="14259" y="2112"/>
                    <a:pt x="14131" y="1956"/>
                    <a:pt x="14104" y="1793"/>
                  </a:cubicBezTo>
                  <a:lnTo>
                    <a:pt x="14104" y="1784"/>
                  </a:lnTo>
                  <a:cubicBezTo>
                    <a:pt x="14097" y="1749"/>
                    <a:pt x="14094" y="1715"/>
                    <a:pt x="14094" y="1682"/>
                  </a:cubicBezTo>
                  <a:cubicBezTo>
                    <a:pt x="14090" y="1637"/>
                    <a:pt x="14094" y="1590"/>
                    <a:pt x="14107" y="1543"/>
                  </a:cubicBezTo>
                  <a:cubicBezTo>
                    <a:pt x="14128" y="1448"/>
                    <a:pt x="14178" y="1343"/>
                    <a:pt x="14256" y="1279"/>
                  </a:cubicBezTo>
                  <a:cubicBezTo>
                    <a:pt x="14370" y="1189"/>
                    <a:pt x="14500" y="1132"/>
                    <a:pt x="14641" y="1132"/>
                  </a:cubicBezTo>
                  <a:close/>
                  <a:moveTo>
                    <a:pt x="10707" y="500"/>
                  </a:moveTo>
                  <a:cubicBezTo>
                    <a:pt x="10771" y="500"/>
                    <a:pt x="10836" y="506"/>
                    <a:pt x="10901" y="520"/>
                  </a:cubicBezTo>
                  <a:cubicBezTo>
                    <a:pt x="10935" y="530"/>
                    <a:pt x="10971" y="540"/>
                    <a:pt x="11006" y="547"/>
                  </a:cubicBezTo>
                  <a:cubicBezTo>
                    <a:pt x="11006" y="548"/>
                    <a:pt x="11006" y="548"/>
                    <a:pt x="11006" y="548"/>
                  </a:cubicBezTo>
                  <a:lnTo>
                    <a:pt x="11006" y="548"/>
                  </a:lnTo>
                  <a:cubicBezTo>
                    <a:pt x="11005" y="548"/>
                    <a:pt x="11004" y="548"/>
                    <a:pt x="11003" y="547"/>
                  </a:cubicBezTo>
                  <a:lnTo>
                    <a:pt x="11003" y="547"/>
                  </a:lnTo>
                  <a:cubicBezTo>
                    <a:pt x="11092" y="568"/>
                    <a:pt x="11166" y="600"/>
                    <a:pt x="11249" y="639"/>
                  </a:cubicBezTo>
                  <a:cubicBezTo>
                    <a:pt x="11371" y="693"/>
                    <a:pt x="11493" y="747"/>
                    <a:pt x="11605" y="815"/>
                  </a:cubicBezTo>
                  <a:cubicBezTo>
                    <a:pt x="11723" y="886"/>
                    <a:pt x="11825" y="984"/>
                    <a:pt x="11910" y="1089"/>
                  </a:cubicBezTo>
                  <a:cubicBezTo>
                    <a:pt x="11960" y="1150"/>
                    <a:pt x="11991" y="1235"/>
                    <a:pt x="12021" y="1309"/>
                  </a:cubicBezTo>
                  <a:cubicBezTo>
                    <a:pt x="12056" y="1393"/>
                    <a:pt x="12073" y="1482"/>
                    <a:pt x="12086" y="1570"/>
                  </a:cubicBezTo>
                  <a:cubicBezTo>
                    <a:pt x="12106" y="1692"/>
                    <a:pt x="12099" y="1810"/>
                    <a:pt x="12089" y="1932"/>
                  </a:cubicBezTo>
                  <a:cubicBezTo>
                    <a:pt x="12082" y="2040"/>
                    <a:pt x="12059" y="2142"/>
                    <a:pt x="12025" y="2240"/>
                  </a:cubicBezTo>
                  <a:cubicBezTo>
                    <a:pt x="12025" y="2257"/>
                    <a:pt x="12032" y="2274"/>
                    <a:pt x="12032" y="2291"/>
                  </a:cubicBezTo>
                  <a:cubicBezTo>
                    <a:pt x="12008" y="2677"/>
                    <a:pt x="11873" y="3090"/>
                    <a:pt x="11595" y="3364"/>
                  </a:cubicBezTo>
                  <a:cubicBezTo>
                    <a:pt x="11520" y="3439"/>
                    <a:pt x="11449" y="3510"/>
                    <a:pt x="11368" y="3571"/>
                  </a:cubicBezTo>
                  <a:cubicBezTo>
                    <a:pt x="11293" y="3625"/>
                    <a:pt x="11219" y="3669"/>
                    <a:pt x="11141" y="3714"/>
                  </a:cubicBezTo>
                  <a:cubicBezTo>
                    <a:pt x="10938" y="3825"/>
                    <a:pt x="10701" y="3856"/>
                    <a:pt x="10471" y="3856"/>
                  </a:cubicBezTo>
                  <a:lnTo>
                    <a:pt x="10460" y="3856"/>
                  </a:lnTo>
                  <a:cubicBezTo>
                    <a:pt x="10285" y="3856"/>
                    <a:pt x="10095" y="3811"/>
                    <a:pt x="9935" y="3737"/>
                  </a:cubicBezTo>
                  <a:cubicBezTo>
                    <a:pt x="9817" y="3686"/>
                    <a:pt x="9712" y="3619"/>
                    <a:pt x="9618" y="3531"/>
                  </a:cubicBezTo>
                  <a:cubicBezTo>
                    <a:pt x="9557" y="3476"/>
                    <a:pt x="9492" y="3419"/>
                    <a:pt x="9448" y="3348"/>
                  </a:cubicBezTo>
                  <a:cubicBezTo>
                    <a:pt x="9404" y="3280"/>
                    <a:pt x="9363" y="3209"/>
                    <a:pt x="9326" y="3137"/>
                  </a:cubicBezTo>
                  <a:cubicBezTo>
                    <a:pt x="9249" y="2975"/>
                    <a:pt x="9204" y="2806"/>
                    <a:pt x="9177" y="2626"/>
                  </a:cubicBezTo>
                  <a:cubicBezTo>
                    <a:pt x="9167" y="2545"/>
                    <a:pt x="9157" y="2464"/>
                    <a:pt x="9153" y="2382"/>
                  </a:cubicBezTo>
                  <a:cubicBezTo>
                    <a:pt x="9150" y="2287"/>
                    <a:pt x="9160" y="2190"/>
                    <a:pt x="9167" y="2098"/>
                  </a:cubicBezTo>
                  <a:cubicBezTo>
                    <a:pt x="9171" y="2034"/>
                    <a:pt x="9194" y="1979"/>
                    <a:pt x="9228" y="1932"/>
                  </a:cubicBezTo>
                  <a:cubicBezTo>
                    <a:pt x="9231" y="1851"/>
                    <a:pt x="9228" y="1773"/>
                    <a:pt x="9244" y="1698"/>
                  </a:cubicBezTo>
                  <a:cubicBezTo>
                    <a:pt x="9282" y="1523"/>
                    <a:pt x="9353" y="1360"/>
                    <a:pt x="9448" y="1207"/>
                  </a:cubicBezTo>
                  <a:cubicBezTo>
                    <a:pt x="9563" y="1025"/>
                    <a:pt x="9702" y="845"/>
                    <a:pt x="9882" y="720"/>
                  </a:cubicBezTo>
                  <a:cubicBezTo>
                    <a:pt x="10082" y="585"/>
                    <a:pt x="10322" y="502"/>
                    <a:pt x="10564" y="502"/>
                  </a:cubicBezTo>
                  <a:cubicBezTo>
                    <a:pt x="10582" y="502"/>
                    <a:pt x="10601" y="503"/>
                    <a:pt x="10620" y="504"/>
                  </a:cubicBezTo>
                  <a:cubicBezTo>
                    <a:pt x="10648" y="501"/>
                    <a:pt x="10678" y="500"/>
                    <a:pt x="10707" y="500"/>
                  </a:cubicBezTo>
                  <a:close/>
                  <a:moveTo>
                    <a:pt x="13420" y="2467"/>
                  </a:moveTo>
                  <a:cubicBezTo>
                    <a:pt x="13444" y="2525"/>
                    <a:pt x="13454" y="2589"/>
                    <a:pt x="13444" y="2653"/>
                  </a:cubicBezTo>
                  <a:cubicBezTo>
                    <a:pt x="13406" y="2840"/>
                    <a:pt x="13308" y="2998"/>
                    <a:pt x="13217" y="3161"/>
                  </a:cubicBezTo>
                  <a:cubicBezTo>
                    <a:pt x="13132" y="3311"/>
                    <a:pt x="13040" y="3456"/>
                    <a:pt x="12936" y="3592"/>
                  </a:cubicBezTo>
                  <a:cubicBezTo>
                    <a:pt x="12831" y="3730"/>
                    <a:pt x="12726" y="3869"/>
                    <a:pt x="12601" y="3991"/>
                  </a:cubicBezTo>
                  <a:cubicBezTo>
                    <a:pt x="12536" y="4052"/>
                    <a:pt x="12462" y="4103"/>
                    <a:pt x="12394" y="4153"/>
                  </a:cubicBezTo>
                  <a:cubicBezTo>
                    <a:pt x="12326" y="4204"/>
                    <a:pt x="12262" y="4255"/>
                    <a:pt x="12194" y="4303"/>
                  </a:cubicBezTo>
                  <a:cubicBezTo>
                    <a:pt x="12056" y="4400"/>
                    <a:pt x="11903" y="4489"/>
                    <a:pt x="11743" y="4553"/>
                  </a:cubicBezTo>
                  <a:cubicBezTo>
                    <a:pt x="11581" y="4621"/>
                    <a:pt x="11422" y="4678"/>
                    <a:pt x="11256" y="4729"/>
                  </a:cubicBezTo>
                  <a:cubicBezTo>
                    <a:pt x="11097" y="4777"/>
                    <a:pt x="10931" y="4800"/>
                    <a:pt x="10768" y="4814"/>
                  </a:cubicBezTo>
                  <a:cubicBezTo>
                    <a:pt x="10630" y="4824"/>
                    <a:pt x="10494" y="4827"/>
                    <a:pt x="10355" y="4827"/>
                  </a:cubicBezTo>
                  <a:lnTo>
                    <a:pt x="10301" y="4827"/>
                  </a:lnTo>
                  <a:cubicBezTo>
                    <a:pt x="10230" y="4827"/>
                    <a:pt x="10152" y="4827"/>
                    <a:pt x="10082" y="4814"/>
                  </a:cubicBezTo>
                  <a:cubicBezTo>
                    <a:pt x="10057" y="4811"/>
                    <a:pt x="10034" y="4811"/>
                    <a:pt x="10010" y="4807"/>
                  </a:cubicBezTo>
                  <a:cubicBezTo>
                    <a:pt x="9705" y="4770"/>
                    <a:pt x="9418" y="4661"/>
                    <a:pt x="9147" y="4516"/>
                  </a:cubicBezTo>
                  <a:cubicBezTo>
                    <a:pt x="9015" y="4441"/>
                    <a:pt x="8896" y="4343"/>
                    <a:pt x="8785" y="4245"/>
                  </a:cubicBezTo>
                  <a:cubicBezTo>
                    <a:pt x="8672" y="4147"/>
                    <a:pt x="8588" y="4028"/>
                    <a:pt x="8497" y="3913"/>
                  </a:cubicBezTo>
                  <a:cubicBezTo>
                    <a:pt x="8436" y="3849"/>
                    <a:pt x="8371" y="3788"/>
                    <a:pt x="8314" y="3720"/>
                  </a:cubicBezTo>
                  <a:cubicBezTo>
                    <a:pt x="8225" y="3615"/>
                    <a:pt x="8151" y="3506"/>
                    <a:pt x="8080" y="3392"/>
                  </a:cubicBezTo>
                  <a:cubicBezTo>
                    <a:pt x="8019" y="3293"/>
                    <a:pt x="7969" y="3192"/>
                    <a:pt x="7924" y="3087"/>
                  </a:cubicBezTo>
                  <a:cubicBezTo>
                    <a:pt x="7877" y="2972"/>
                    <a:pt x="7822" y="2853"/>
                    <a:pt x="7836" y="2725"/>
                  </a:cubicBezTo>
                  <a:cubicBezTo>
                    <a:pt x="7836" y="2714"/>
                    <a:pt x="7836" y="2704"/>
                    <a:pt x="7839" y="2694"/>
                  </a:cubicBezTo>
                  <a:cubicBezTo>
                    <a:pt x="7883" y="2755"/>
                    <a:pt x="7931" y="2812"/>
                    <a:pt x="7978" y="2870"/>
                  </a:cubicBezTo>
                  <a:cubicBezTo>
                    <a:pt x="8096" y="3005"/>
                    <a:pt x="8208" y="3148"/>
                    <a:pt x="8341" y="3271"/>
                  </a:cubicBezTo>
                  <a:lnTo>
                    <a:pt x="8341" y="3271"/>
                  </a:lnTo>
                  <a:cubicBezTo>
                    <a:pt x="8340" y="3270"/>
                    <a:pt x="8339" y="3268"/>
                    <a:pt x="8338" y="3267"/>
                  </a:cubicBezTo>
                  <a:lnTo>
                    <a:pt x="8338" y="3267"/>
                  </a:lnTo>
                  <a:cubicBezTo>
                    <a:pt x="8341" y="3270"/>
                    <a:pt x="8344" y="3273"/>
                    <a:pt x="8347" y="3276"/>
                  </a:cubicBezTo>
                  <a:lnTo>
                    <a:pt x="8347" y="3276"/>
                  </a:lnTo>
                  <a:cubicBezTo>
                    <a:pt x="8345" y="3274"/>
                    <a:pt x="8343" y="3273"/>
                    <a:pt x="8341" y="3271"/>
                  </a:cubicBezTo>
                  <a:lnTo>
                    <a:pt x="8341" y="3271"/>
                  </a:lnTo>
                  <a:cubicBezTo>
                    <a:pt x="8345" y="3276"/>
                    <a:pt x="8349" y="3280"/>
                    <a:pt x="8354" y="3282"/>
                  </a:cubicBezTo>
                  <a:lnTo>
                    <a:pt x="8354" y="3282"/>
                  </a:lnTo>
                  <a:cubicBezTo>
                    <a:pt x="8351" y="3280"/>
                    <a:pt x="8349" y="3278"/>
                    <a:pt x="8347" y="3276"/>
                  </a:cubicBezTo>
                  <a:lnTo>
                    <a:pt x="8347" y="3276"/>
                  </a:lnTo>
                  <a:cubicBezTo>
                    <a:pt x="8350" y="3278"/>
                    <a:pt x="8352" y="3281"/>
                    <a:pt x="8355" y="3283"/>
                  </a:cubicBezTo>
                  <a:cubicBezTo>
                    <a:pt x="8354" y="3283"/>
                    <a:pt x="8354" y="3283"/>
                    <a:pt x="8354" y="3282"/>
                  </a:cubicBezTo>
                  <a:lnTo>
                    <a:pt x="8354" y="3282"/>
                  </a:lnTo>
                  <a:cubicBezTo>
                    <a:pt x="8396" y="3324"/>
                    <a:pt x="8442" y="3362"/>
                    <a:pt x="8486" y="3398"/>
                  </a:cubicBezTo>
                  <a:lnTo>
                    <a:pt x="8483" y="3398"/>
                  </a:lnTo>
                  <a:cubicBezTo>
                    <a:pt x="8588" y="3486"/>
                    <a:pt x="8700" y="3571"/>
                    <a:pt x="8815" y="3645"/>
                  </a:cubicBezTo>
                  <a:cubicBezTo>
                    <a:pt x="8886" y="3689"/>
                    <a:pt x="8954" y="3730"/>
                    <a:pt x="9025" y="3775"/>
                  </a:cubicBezTo>
                  <a:cubicBezTo>
                    <a:pt x="9086" y="3808"/>
                    <a:pt x="9147" y="3845"/>
                    <a:pt x="9214" y="3872"/>
                  </a:cubicBezTo>
                  <a:cubicBezTo>
                    <a:pt x="9262" y="3892"/>
                    <a:pt x="9313" y="3913"/>
                    <a:pt x="9360" y="3933"/>
                  </a:cubicBezTo>
                  <a:cubicBezTo>
                    <a:pt x="9397" y="3950"/>
                    <a:pt x="9435" y="3964"/>
                    <a:pt x="9468" y="3978"/>
                  </a:cubicBezTo>
                  <a:cubicBezTo>
                    <a:pt x="9549" y="4018"/>
                    <a:pt x="9635" y="4048"/>
                    <a:pt x="9719" y="4075"/>
                  </a:cubicBezTo>
                  <a:cubicBezTo>
                    <a:pt x="9769" y="4089"/>
                    <a:pt x="9824" y="4100"/>
                    <a:pt x="9874" y="4109"/>
                  </a:cubicBezTo>
                  <a:cubicBezTo>
                    <a:pt x="9888" y="4109"/>
                    <a:pt x="9902" y="4113"/>
                    <a:pt x="9915" y="4113"/>
                  </a:cubicBezTo>
                  <a:cubicBezTo>
                    <a:pt x="9949" y="4120"/>
                    <a:pt x="9983" y="4123"/>
                    <a:pt x="10021" y="4130"/>
                  </a:cubicBezTo>
                  <a:cubicBezTo>
                    <a:pt x="10024" y="4133"/>
                    <a:pt x="10030" y="4133"/>
                    <a:pt x="10034" y="4133"/>
                  </a:cubicBezTo>
                  <a:lnTo>
                    <a:pt x="10041" y="4133"/>
                  </a:lnTo>
                  <a:cubicBezTo>
                    <a:pt x="10051" y="4136"/>
                    <a:pt x="10064" y="4140"/>
                    <a:pt x="10074" y="4140"/>
                  </a:cubicBezTo>
                  <a:cubicBezTo>
                    <a:pt x="10142" y="4155"/>
                    <a:pt x="10212" y="4157"/>
                    <a:pt x="10282" y="4157"/>
                  </a:cubicBezTo>
                  <a:cubicBezTo>
                    <a:pt x="10310" y="4157"/>
                    <a:pt x="10338" y="4157"/>
                    <a:pt x="10366" y="4157"/>
                  </a:cubicBezTo>
                  <a:cubicBezTo>
                    <a:pt x="10399" y="4157"/>
                    <a:pt x="10433" y="4161"/>
                    <a:pt x="10471" y="4161"/>
                  </a:cubicBezTo>
                  <a:lnTo>
                    <a:pt x="10515" y="4161"/>
                  </a:lnTo>
                  <a:cubicBezTo>
                    <a:pt x="10565" y="4161"/>
                    <a:pt x="10613" y="4157"/>
                    <a:pt x="10663" y="4153"/>
                  </a:cubicBezTo>
                  <a:cubicBezTo>
                    <a:pt x="10677" y="4150"/>
                    <a:pt x="10691" y="4147"/>
                    <a:pt x="10704" y="4144"/>
                  </a:cubicBezTo>
                  <a:cubicBezTo>
                    <a:pt x="10816" y="4136"/>
                    <a:pt x="10928" y="4120"/>
                    <a:pt x="11036" y="4096"/>
                  </a:cubicBezTo>
                  <a:lnTo>
                    <a:pt x="11090" y="4096"/>
                  </a:lnTo>
                  <a:cubicBezTo>
                    <a:pt x="11158" y="4089"/>
                    <a:pt x="11226" y="4072"/>
                    <a:pt x="11293" y="4055"/>
                  </a:cubicBezTo>
                  <a:cubicBezTo>
                    <a:pt x="11365" y="4039"/>
                    <a:pt x="11439" y="4022"/>
                    <a:pt x="11513" y="4001"/>
                  </a:cubicBezTo>
                  <a:cubicBezTo>
                    <a:pt x="11666" y="3964"/>
                    <a:pt x="11808" y="3900"/>
                    <a:pt x="11947" y="3828"/>
                  </a:cubicBezTo>
                  <a:cubicBezTo>
                    <a:pt x="12028" y="3791"/>
                    <a:pt x="12099" y="3740"/>
                    <a:pt x="12174" y="3693"/>
                  </a:cubicBezTo>
                  <a:cubicBezTo>
                    <a:pt x="12242" y="3653"/>
                    <a:pt x="12309" y="3608"/>
                    <a:pt x="12377" y="3564"/>
                  </a:cubicBezTo>
                  <a:cubicBezTo>
                    <a:pt x="12523" y="3466"/>
                    <a:pt x="12671" y="3364"/>
                    <a:pt x="12800" y="3246"/>
                  </a:cubicBezTo>
                  <a:cubicBezTo>
                    <a:pt x="12912" y="3141"/>
                    <a:pt x="13014" y="3033"/>
                    <a:pt x="13112" y="2914"/>
                  </a:cubicBezTo>
                  <a:cubicBezTo>
                    <a:pt x="13227" y="2775"/>
                    <a:pt x="13332" y="2630"/>
                    <a:pt x="13420" y="2467"/>
                  </a:cubicBezTo>
                  <a:close/>
                  <a:moveTo>
                    <a:pt x="16630" y="2569"/>
                  </a:moveTo>
                  <a:cubicBezTo>
                    <a:pt x="16690" y="2569"/>
                    <a:pt x="16750" y="2573"/>
                    <a:pt x="16810" y="2579"/>
                  </a:cubicBezTo>
                  <a:cubicBezTo>
                    <a:pt x="16921" y="2589"/>
                    <a:pt x="17033" y="2612"/>
                    <a:pt x="17138" y="2647"/>
                  </a:cubicBezTo>
                  <a:cubicBezTo>
                    <a:pt x="17168" y="2653"/>
                    <a:pt x="17196" y="2673"/>
                    <a:pt x="17226" y="2684"/>
                  </a:cubicBezTo>
                  <a:cubicBezTo>
                    <a:pt x="17283" y="2708"/>
                    <a:pt x="17344" y="2731"/>
                    <a:pt x="17402" y="2762"/>
                  </a:cubicBezTo>
                  <a:cubicBezTo>
                    <a:pt x="17416" y="2769"/>
                    <a:pt x="17429" y="2775"/>
                    <a:pt x="17443" y="2782"/>
                  </a:cubicBezTo>
                  <a:lnTo>
                    <a:pt x="17443" y="2786"/>
                  </a:lnTo>
                  <a:cubicBezTo>
                    <a:pt x="17639" y="2901"/>
                    <a:pt x="17788" y="3080"/>
                    <a:pt x="17893" y="3287"/>
                  </a:cubicBezTo>
                  <a:cubicBezTo>
                    <a:pt x="17994" y="3490"/>
                    <a:pt x="18052" y="3717"/>
                    <a:pt x="18062" y="3944"/>
                  </a:cubicBezTo>
                  <a:cubicBezTo>
                    <a:pt x="18072" y="4170"/>
                    <a:pt x="18035" y="4400"/>
                    <a:pt x="17951" y="4614"/>
                  </a:cubicBezTo>
                  <a:cubicBezTo>
                    <a:pt x="17927" y="4675"/>
                    <a:pt x="17893" y="4733"/>
                    <a:pt x="17863" y="4790"/>
                  </a:cubicBezTo>
                  <a:cubicBezTo>
                    <a:pt x="17835" y="4844"/>
                    <a:pt x="17802" y="4895"/>
                    <a:pt x="17768" y="4942"/>
                  </a:cubicBezTo>
                  <a:cubicBezTo>
                    <a:pt x="17730" y="4997"/>
                    <a:pt x="17693" y="5050"/>
                    <a:pt x="17646" y="5102"/>
                  </a:cubicBezTo>
                  <a:cubicBezTo>
                    <a:pt x="17588" y="5169"/>
                    <a:pt x="17513" y="5220"/>
                    <a:pt x="17436" y="5264"/>
                  </a:cubicBezTo>
                  <a:cubicBezTo>
                    <a:pt x="17405" y="5281"/>
                    <a:pt x="17378" y="5294"/>
                    <a:pt x="17348" y="5308"/>
                  </a:cubicBezTo>
                  <a:cubicBezTo>
                    <a:pt x="17260" y="5349"/>
                    <a:pt x="17168" y="5380"/>
                    <a:pt x="17077" y="5403"/>
                  </a:cubicBezTo>
                  <a:lnTo>
                    <a:pt x="17066" y="5403"/>
                  </a:lnTo>
                  <a:cubicBezTo>
                    <a:pt x="16952" y="5430"/>
                    <a:pt x="16830" y="5447"/>
                    <a:pt x="16711" y="5447"/>
                  </a:cubicBezTo>
                  <a:cubicBezTo>
                    <a:pt x="16549" y="5447"/>
                    <a:pt x="16389" y="5416"/>
                    <a:pt x="16233" y="5366"/>
                  </a:cubicBezTo>
                  <a:cubicBezTo>
                    <a:pt x="16112" y="5322"/>
                    <a:pt x="15990" y="5267"/>
                    <a:pt x="15878" y="5193"/>
                  </a:cubicBezTo>
                  <a:cubicBezTo>
                    <a:pt x="15509" y="4953"/>
                    <a:pt x="15279" y="4512"/>
                    <a:pt x="15296" y="4072"/>
                  </a:cubicBezTo>
                  <a:cubicBezTo>
                    <a:pt x="15296" y="3988"/>
                    <a:pt x="15313" y="3896"/>
                    <a:pt x="15336" y="3808"/>
                  </a:cubicBezTo>
                  <a:cubicBezTo>
                    <a:pt x="15347" y="3767"/>
                    <a:pt x="15357" y="3727"/>
                    <a:pt x="15370" y="3686"/>
                  </a:cubicBezTo>
                  <a:cubicBezTo>
                    <a:pt x="15428" y="3429"/>
                    <a:pt x="15516" y="3178"/>
                    <a:pt x="15685" y="2975"/>
                  </a:cubicBezTo>
                  <a:cubicBezTo>
                    <a:pt x="15807" y="2829"/>
                    <a:pt x="15963" y="2721"/>
                    <a:pt x="16139" y="2653"/>
                  </a:cubicBezTo>
                  <a:cubicBezTo>
                    <a:pt x="16169" y="2640"/>
                    <a:pt x="16200" y="2633"/>
                    <a:pt x="16230" y="2626"/>
                  </a:cubicBezTo>
                  <a:cubicBezTo>
                    <a:pt x="16361" y="2586"/>
                    <a:pt x="16496" y="2569"/>
                    <a:pt x="16630" y="2569"/>
                  </a:cubicBezTo>
                  <a:close/>
                  <a:moveTo>
                    <a:pt x="4324" y="3203"/>
                  </a:moveTo>
                  <a:cubicBezTo>
                    <a:pt x="4500" y="3203"/>
                    <a:pt x="4678" y="3240"/>
                    <a:pt x="4843" y="3307"/>
                  </a:cubicBezTo>
                  <a:cubicBezTo>
                    <a:pt x="4924" y="3337"/>
                    <a:pt x="5006" y="3378"/>
                    <a:pt x="5080" y="3425"/>
                  </a:cubicBezTo>
                  <a:cubicBezTo>
                    <a:pt x="5236" y="3531"/>
                    <a:pt x="5375" y="3666"/>
                    <a:pt x="5476" y="3825"/>
                  </a:cubicBezTo>
                  <a:cubicBezTo>
                    <a:pt x="5547" y="3940"/>
                    <a:pt x="5595" y="4069"/>
                    <a:pt x="5628" y="4197"/>
                  </a:cubicBezTo>
                  <a:cubicBezTo>
                    <a:pt x="5642" y="4258"/>
                    <a:pt x="5662" y="4316"/>
                    <a:pt x="5673" y="4377"/>
                  </a:cubicBezTo>
                  <a:cubicBezTo>
                    <a:pt x="5689" y="4482"/>
                    <a:pt x="5696" y="4587"/>
                    <a:pt x="5689" y="4692"/>
                  </a:cubicBezTo>
                  <a:lnTo>
                    <a:pt x="5689" y="4699"/>
                  </a:lnTo>
                  <a:cubicBezTo>
                    <a:pt x="5689" y="4705"/>
                    <a:pt x="5689" y="4712"/>
                    <a:pt x="5686" y="4719"/>
                  </a:cubicBezTo>
                  <a:cubicBezTo>
                    <a:pt x="5686" y="4722"/>
                    <a:pt x="5686" y="4729"/>
                    <a:pt x="5683" y="4736"/>
                  </a:cubicBezTo>
                  <a:cubicBezTo>
                    <a:pt x="5676" y="4831"/>
                    <a:pt x="5662" y="4925"/>
                    <a:pt x="5642" y="5017"/>
                  </a:cubicBezTo>
                  <a:cubicBezTo>
                    <a:pt x="5628" y="5071"/>
                    <a:pt x="5608" y="5122"/>
                    <a:pt x="5588" y="5169"/>
                  </a:cubicBezTo>
                  <a:cubicBezTo>
                    <a:pt x="5523" y="5308"/>
                    <a:pt x="5425" y="5430"/>
                    <a:pt x="5320" y="5535"/>
                  </a:cubicBezTo>
                  <a:cubicBezTo>
                    <a:pt x="5314" y="5542"/>
                    <a:pt x="5307" y="5552"/>
                    <a:pt x="5297" y="5562"/>
                  </a:cubicBezTo>
                  <a:cubicBezTo>
                    <a:pt x="5283" y="5572"/>
                    <a:pt x="5270" y="5583"/>
                    <a:pt x="5253" y="5596"/>
                  </a:cubicBezTo>
                  <a:cubicBezTo>
                    <a:pt x="5141" y="5691"/>
                    <a:pt x="5019" y="5769"/>
                    <a:pt x="4887" y="5833"/>
                  </a:cubicBezTo>
                  <a:cubicBezTo>
                    <a:pt x="4884" y="5833"/>
                    <a:pt x="4884" y="5836"/>
                    <a:pt x="4880" y="5836"/>
                  </a:cubicBezTo>
                  <a:cubicBezTo>
                    <a:pt x="4870" y="5843"/>
                    <a:pt x="4856" y="5843"/>
                    <a:pt x="4846" y="5847"/>
                  </a:cubicBezTo>
                  <a:cubicBezTo>
                    <a:pt x="4711" y="5904"/>
                    <a:pt x="4565" y="5924"/>
                    <a:pt x="4423" y="5928"/>
                  </a:cubicBezTo>
                  <a:cubicBezTo>
                    <a:pt x="4406" y="5928"/>
                    <a:pt x="4386" y="5931"/>
                    <a:pt x="4369" y="5931"/>
                  </a:cubicBezTo>
                  <a:cubicBezTo>
                    <a:pt x="4223" y="5931"/>
                    <a:pt x="4078" y="5908"/>
                    <a:pt x="3935" y="5874"/>
                  </a:cubicBezTo>
                  <a:cubicBezTo>
                    <a:pt x="3861" y="5860"/>
                    <a:pt x="3793" y="5833"/>
                    <a:pt x="3726" y="5802"/>
                  </a:cubicBezTo>
                  <a:cubicBezTo>
                    <a:pt x="3662" y="5772"/>
                    <a:pt x="3601" y="5738"/>
                    <a:pt x="3540" y="5701"/>
                  </a:cubicBezTo>
                  <a:cubicBezTo>
                    <a:pt x="3512" y="5684"/>
                    <a:pt x="3485" y="5671"/>
                    <a:pt x="3458" y="5650"/>
                  </a:cubicBezTo>
                  <a:lnTo>
                    <a:pt x="3454" y="5647"/>
                  </a:lnTo>
                  <a:cubicBezTo>
                    <a:pt x="3340" y="5566"/>
                    <a:pt x="3248" y="5457"/>
                    <a:pt x="3177" y="5339"/>
                  </a:cubicBezTo>
                  <a:cubicBezTo>
                    <a:pt x="3154" y="5308"/>
                    <a:pt x="3129" y="5274"/>
                    <a:pt x="3109" y="5237"/>
                  </a:cubicBezTo>
                  <a:cubicBezTo>
                    <a:pt x="3079" y="5183"/>
                    <a:pt x="3048" y="5125"/>
                    <a:pt x="3028" y="5068"/>
                  </a:cubicBezTo>
                  <a:cubicBezTo>
                    <a:pt x="2991" y="4966"/>
                    <a:pt x="2971" y="4864"/>
                    <a:pt x="2957" y="4766"/>
                  </a:cubicBezTo>
                  <a:cubicBezTo>
                    <a:pt x="2913" y="4387"/>
                    <a:pt x="3076" y="3984"/>
                    <a:pt x="3309" y="3693"/>
                  </a:cubicBezTo>
                  <a:cubicBezTo>
                    <a:pt x="3312" y="3689"/>
                    <a:pt x="3312" y="3686"/>
                    <a:pt x="3316" y="3683"/>
                  </a:cubicBezTo>
                  <a:cubicBezTo>
                    <a:pt x="3340" y="3656"/>
                    <a:pt x="3367" y="3632"/>
                    <a:pt x="3393" y="3608"/>
                  </a:cubicBezTo>
                  <a:cubicBezTo>
                    <a:pt x="3475" y="3527"/>
                    <a:pt x="3570" y="3453"/>
                    <a:pt x="3671" y="3392"/>
                  </a:cubicBezTo>
                  <a:cubicBezTo>
                    <a:pt x="3709" y="3371"/>
                    <a:pt x="3749" y="3351"/>
                    <a:pt x="3787" y="3334"/>
                  </a:cubicBezTo>
                  <a:cubicBezTo>
                    <a:pt x="3851" y="3300"/>
                    <a:pt x="3915" y="3273"/>
                    <a:pt x="3979" y="3253"/>
                  </a:cubicBezTo>
                  <a:cubicBezTo>
                    <a:pt x="4091" y="3219"/>
                    <a:pt x="4207" y="3203"/>
                    <a:pt x="4324" y="3203"/>
                  </a:cubicBezTo>
                  <a:close/>
                  <a:moveTo>
                    <a:pt x="10602" y="5591"/>
                  </a:moveTo>
                  <a:cubicBezTo>
                    <a:pt x="10612" y="5591"/>
                    <a:pt x="10623" y="5592"/>
                    <a:pt x="10633" y="5593"/>
                  </a:cubicBezTo>
                  <a:cubicBezTo>
                    <a:pt x="10752" y="5606"/>
                    <a:pt x="10843" y="5657"/>
                    <a:pt x="10924" y="5735"/>
                  </a:cubicBezTo>
                  <a:cubicBezTo>
                    <a:pt x="11006" y="5799"/>
                    <a:pt x="11073" y="5877"/>
                    <a:pt x="11121" y="5972"/>
                  </a:cubicBezTo>
                  <a:cubicBezTo>
                    <a:pt x="11192" y="6131"/>
                    <a:pt x="11179" y="6324"/>
                    <a:pt x="11087" y="6469"/>
                  </a:cubicBezTo>
                  <a:cubicBezTo>
                    <a:pt x="11036" y="6554"/>
                    <a:pt x="10965" y="6622"/>
                    <a:pt x="10880" y="6669"/>
                  </a:cubicBezTo>
                  <a:cubicBezTo>
                    <a:pt x="10846" y="6693"/>
                    <a:pt x="10809" y="6710"/>
                    <a:pt x="10772" y="6724"/>
                  </a:cubicBezTo>
                  <a:cubicBezTo>
                    <a:pt x="10715" y="6744"/>
                    <a:pt x="10654" y="6751"/>
                    <a:pt x="10599" y="6751"/>
                  </a:cubicBezTo>
                  <a:cubicBezTo>
                    <a:pt x="10477" y="6751"/>
                    <a:pt x="10359" y="6710"/>
                    <a:pt x="10254" y="6629"/>
                  </a:cubicBezTo>
                  <a:cubicBezTo>
                    <a:pt x="10115" y="6524"/>
                    <a:pt x="10021" y="6361"/>
                    <a:pt x="10007" y="6185"/>
                  </a:cubicBezTo>
                  <a:cubicBezTo>
                    <a:pt x="9993" y="5999"/>
                    <a:pt x="10091" y="5816"/>
                    <a:pt x="10237" y="5705"/>
                  </a:cubicBezTo>
                  <a:cubicBezTo>
                    <a:pt x="10321" y="5644"/>
                    <a:pt x="10416" y="5610"/>
                    <a:pt x="10511" y="5603"/>
                  </a:cubicBezTo>
                  <a:cubicBezTo>
                    <a:pt x="10542" y="5595"/>
                    <a:pt x="10571" y="5591"/>
                    <a:pt x="10602" y="5591"/>
                  </a:cubicBezTo>
                  <a:close/>
                  <a:moveTo>
                    <a:pt x="228" y="12985"/>
                  </a:moveTo>
                  <a:cubicBezTo>
                    <a:pt x="228" y="12985"/>
                    <a:pt x="228" y="12986"/>
                    <a:pt x="229" y="12987"/>
                  </a:cubicBezTo>
                  <a:lnTo>
                    <a:pt x="229" y="12987"/>
                  </a:lnTo>
                  <a:cubicBezTo>
                    <a:pt x="228" y="12986"/>
                    <a:pt x="228" y="12985"/>
                    <a:pt x="228" y="12985"/>
                  </a:cubicBezTo>
                  <a:close/>
                  <a:moveTo>
                    <a:pt x="20199" y="12612"/>
                  </a:moveTo>
                  <a:cubicBezTo>
                    <a:pt x="20389" y="12612"/>
                    <a:pt x="20534" y="12795"/>
                    <a:pt x="20528" y="12978"/>
                  </a:cubicBezTo>
                  <a:cubicBezTo>
                    <a:pt x="20517" y="13171"/>
                    <a:pt x="20351" y="13303"/>
                    <a:pt x="20165" y="13303"/>
                  </a:cubicBezTo>
                  <a:cubicBezTo>
                    <a:pt x="19976" y="13303"/>
                    <a:pt x="19826" y="13123"/>
                    <a:pt x="19837" y="12941"/>
                  </a:cubicBezTo>
                  <a:cubicBezTo>
                    <a:pt x="19847" y="12744"/>
                    <a:pt x="20012" y="12612"/>
                    <a:pt x="20199" y="12612"/>
                  </a:cubicBezTo>
                  <a:close/>
                  <a:moveTo>
                    <a:pt x="2713" y="13008"/>
                  </a:moveTo>
                  <a:cubicBezTo>
                    <a:pt x="2902" y="13008"/>
                    <a:pt x="3048" y="13191"/>
                    <a:pt x="3041" y="13371"/>
                  </a:cubicBezTo>
                  <a:cubicBezTo>
                    <a:pt x="3028" y="13567"/>
                    <a:pt x="2865" y="13699"/>
                    <a:pt x="2676" y="13699"/>
                  </a:cubicBezTo>
                  <a:cubicBezTo>
                    <a:pt x="2486" y="13699"/>
                    <a:pt x="2341" y="13516"/>
                    <a:pt x="2347" y="13336"/>
                  </a:cubicBezTo>
                  <a:cubicBezTo>
                    <a:pt x="2361" y="13141"/>
                    <a:pt x="2524" y="13008"/>
                    <a:pt x="2713" y="13008"/>
                  </a:cubicBezTo>
                  <a:close/>
                  <a:moveTo>
                    <a:pt x="19400" y="13171"/>
                  </a:moveTo>
                  <a:cubicBezTo>
                    <a:pt x="19590" y="13171"/>
                    <a:pt x="19735" y="13350"/>
                    <a:pt x="19728" y="13533"/>
                  </a:cubicBezTo>
                  <a:cubicBezTo>
                    <a:pt x="19718" y="13730"/>
                    <a:pt x="19552" y="13861"/>
                    <a:pt x="19362" y="13861"/>
                  </a:cubicBezTo>
                  <a:cubicBezTo>
                    <a:pt x="19176" y="13861"/>
                    <a:pt x="19027" y="13679"/>
                    <a:pt x="19037" y="13499"/>
                  </a:cubicBezTo>
                  <a:cubicBezTo>
                    <a:pt x="19048" y="13303"/>
                    <a:pt x="19210" y="13171"/>
                    <a:pt x="19400" y="13171"/>
                  </a:cubicBezTo>
                  <a:close/>
                  <a:moveTo>
                    <a:pt x="1951" y="13557"/>
                  </a:moveTo>
                  <a:cubicBezTo>
                    <a:pt x="2141" y="13557"/>
                    <a:pt x="2290" y="13736"/>
                    <a:pt x="2280" y="13919"/>
                  </a:cubicBezTo>
                  <a:cubicBezTo>
                    <a:pt x="2269" y="14116"/>
                    <a:pt x="2104" y="14247"/>
                    <a:pt x="1918" y="14247"/>
                  </a:cubicBezTo>
                  <a:cubicBezTo>
                    <a:pt x="1727" y="14247"/>
                    <a:pt x="1582" y="14065"/>
                    <a:pt x="1589" y="13885"/>
                  </a:cubicBezTo>
                  <a:cubicBezTo>
                    <a:pt x="1599" y="13689"/>
                    <a:pt x="1765" y="13557"/>
                    <a:pt x="1951" y="13557"/>
                  </a:cubicBezTo>
                  <a:close/>
                  <a:moveTo>
                    <a:pt x="2791" y="13946"/>
                  </a:moveTo>
                  <a:cubicBezTo>
                    <a:pt x="2980" y="13946"/>
                    <a:pt x="3126" y="14129"/>
                    <a:pt x="3119" y="14312"/>
                  </a:cubicBezTo>
                  <a:cubicBezTo>
                    <a:pt x="3109" y="14505"/>
                    <a:pt x="2943" y="14640"/>
                    <a:pt x="2757" y="14640"/>
                  </a:cubicBezTo>
                  <a:cubicBezTo>
                    <a:pt x="2568" y="14640"/>
                    <a:pt x="2418" y="14457"/>
                    <a:pt x="2429" y="14274"/>
                  </a:cubicBezTo>
                  <a:cubicBezTo>
                    <a:pt x="2438" y="14078"/>
                    <a:pt x="2605" y="13946"/>
                    <a:pt x="2791" y="13946"/>
                  </a:cubicBezTo>
                  <a:close/>
                  <a:moveTo>
                    <a:pt x="2526" y="15197"/>
                  </a:moveTo>
                  <a:lnTo>
                    <a:pt x="2526" y="15197"/>
                  </a:lnTo>
                  <a:cubicBezTo>
                    <a:pt x="2528" y="15199"/>
                    <a:pt x="2530" y="15199"/>
                    <a:pt x="2532" y="15200"/>
                  </a:cubicBezTo>
                  <a:lnTo>
                    <a:pt x="2532" y="15200"/>
                  </a:lnTo>
                  <a:cubicBezTo>
                    <a:pt x="2530" y="15199"/>
                    <a:pt x="2528" y="15198"/>
                    <a:pt x="2526" y="15197"/>
                  </a:cubicBezTo>
                  <a:close/>
                  <a:moveTo>
                    <a:pt x="2532" y="15200"/>
                  </a:moveTo>
                  <a:cubicBezTo>
                    <a:pt x="2534" y="15201"/>
                    <a:pt x="2535" y="15202"/>
                    <a:pt x="2537" y="15202"/>
                  </a:cubicBezTo>
                  <a:cubicBezTo>
                    <a:pt x="2535" y="15201"/>
                    <a:pt x="2534" y="15201"/>
                    <a:pt x="2532" y="15200"/>
                  </a:cubicBezTo>
                  <a:close/>
                  <a:moveTo>
                    <a:pt x="12387" y="16102"/>
                  </a:moveTo>
                  <a:lnTo>
                    <a:pt x="12387" y="16102"/>
                  </a:lnTo>
                  <a:cubicBezTo>
                    <a:pt x="12386" y="16102"/>
                    <a:pt x="12385" y="16102"/>
                    <a:pt x="12384" y="16103"/>
                  </a:cubicBezTo>
                  <a:cubicBezTo>
                    <a:pt x="12385" y="16103"/>
                    <a:pt x="12386" y="16102"/>
                    <a:pt x="12387" y="16102"/>
                  </a:cubicBezTo>
                  <a:close/>
                  <a:moveTo>
                    <a:pt x="14230" y="0"/>
                  </a:moveTo>
                  <a:cubicBezTo>
                    <a:pt x="14143" y="0"/>
                    <a:pt x="14055" y="2"/>
                    <a:pt x="13969" y="5"/>
                  </a:cubicBezTo>
                  <a:cubicBezTo>
                    <a:pt x="13725" y="12"/>
                    <a:pt x="13484" y="12"/>
                    <a:pt x="13244" y="12"/>
                  </a:cubicBezTo>
                  <a:cubicBezTo>
                    <a:pt x="13048" y="12"/>
                    <a:pt x="12851" y="12"/>
                    <a:pt x="12654" y="19"/>
                  </a:cubicBezTo>
                  <a:cubicBezTo>
                    <a:pt x="12561" y="21"/>
                    <a:pt x="12468" y="22"/>
                    <a:pt x="12375" y="22"/>
                  </a:cubicBezTo>
                  <a:cubicBezTo>
                    <a:pt x="12282" y="22"/>
                    <a:pt x="12189" y="21"/>
                    <a:pt x="12096" y="19"/>
                  </a:cubicBezTo>
                  <a:cubicBezTo>
                    <a:pt x="12015" y="19"/>
                    <a:pt x="11934" y="19"/>
                    <a:pt x="11852" y="19"/>
                  </a:cubicBezTo>
                  <a:cubicBezTo>
                    <a:pt x="11690" y="19"/>
                    <a:pt x="11529" y="20"/>
                    <a:pt x="11369" y="29"/>
                  </a:cubicBezTo>
                  <a:lnTo>
                    <a:pt x="11369" y="29"/>
                  </a:lnTo>
                  <a:cubicBezTo>
                    <a:pt x="11370" y="29"/>
                    <a:pt x="11371" y="28"/>
                    <a:pt x="11373" y="28"/>
                  </a:cubicBezTo>
                  <a:lnTo>
                    <a:pt x="11373" y="28"/>
                  </a:lnTo>
                  <a:cubicBezTo>
                    <a:pt x="11367" y="29"/>
                    <a:pt x="11361" y="29"/>
                    <a:pt x="11354" y="29"/>
                  </a:cubicBezTo>
                  <a:lnTo>
                    <a:pt x="11344" y="29"/>
                  </a:lnTo>
                  <a:cubicBezTo>
                    <a:pt x="11148" y="43"/>
                    <a:pt x="10951" y="53"/>
                    <a:pt x="10752" y="60"/>
                  </a:cubicBezTo>
                  <a:cubicBezTo>
                    <a:pt x="10555" y="63"/>
                    <a:pt x="10359" y="63"/>
                    <a:pt x="10163" y="70"/>
                  </a:cubicBezTo>
                  <a:cubicBezTo>
                    <a:pt x="9773" y="83"/>
                    <a:pt x="9383" y="90"/>
                    <a:pt x="8994" y="104"/>
                  </a:cubicBezTo>
                  <a:cubicBezTo>
                    <a:pt x="8737" y="121"/>
                    <a:pt x="8480" y="144"/>
                    <a:pt x="8222" y="161"/>
                  </a:cubicBezTo>
                  <a:cubicBezTo>
                    <a:pt x="7958" y="179"/>
                    <a:pt x="7691" y="185"/>
                    <a:pt x="7427" y="195"/>
                  </a:cubicBezTo>
                  <a:cubicBezTo>
                    <a:pt x="7230" y="205"/>
                    <a:pt x="7037" y="222"/>
                    <a:pt x="6841" y="232"/>
                  </a:cubicBezTo>
                  <a:lnTo>
                    <a:pt x="6814" y="232"/>
                  </a:lnTo>
                  <a:cubicBezTo>
                    <a:pt x="6685" y="239"/>
                    <a:pt x="6559" y="246"/>
                    <a:pt x="6431" y="249"/>
                  </a:cubicBezTo>
                  <a:cubicBezTo>
                    <a:pt x="6082" y="260"/>
                    <a:pt x="5734" y="266"/>
                    <a:pt x="5384" y="287"/>
                  </a:cubicBezTo>
                  <a:cubicBezTo>
                    <a:pt x="5351" y="287"/>
                    <a:pt x="5320" y="290"/>
                    <a:pt x="5290" y="290"/>
                  </a:cubicBezTo>
                  <a:cubicBezTo>
                    <a:pt x="5100" y="300"/>
                    <a:pt x="4911" y="307"/>
                    <a:pt x="4721" y="317"/>
                  </a:cubicBezTo>
                  <a:cubicBezTo>
                    <a:pt x="4592" y="341"/>
                    <a:pt x="4460" y="365"/>
                    <a:pt x="4335" y="395"/>
                  </a:cubicBezTo>
                  <a:cubicBezTo>
                    <a:pt x="4186" y="429"/>
                    <a:pt x="4037" y="449"/>
                    <a:pt x="3885" y="473"/>
                  </a:cubicBezTo>
                  <a:cubicBezTo>
                    <a:pt x="3848" y="483"/>
                    <a:pt x="3813" y="490"/>
                    <a:pt x="3776" y="500"/>
                  </a:cubicBezTo>
                  <a:cubicBezTo>
                    <a:pt x="3699" y="527"/>
                    <a:pt x="3623" y="553"/>
                    <a:pt x="3546" y="576"/>
                  </a:cubicBezTo>
                  <a:lnTo>
                    <a:pt x="3546" y="576"/>
                  </a:lnTo>
                  <a:cubicBezTo>
                    <a:pt x="3547" y="576"/>
                    <a:pt x="3548" y="575"/>
                    <a:pt x="3549" y="574"/>
                  </a:cubicBezTo>
                  <a:lnTo>
                    <a:pt x="3549" y="574"/>
                  </a:lnTo>
                  <a:cubicBezTo>
                    <a:pt x="3482" y="598"/>
                    <a:pt x="3418" y="621"/>
                    <a:pt x="3353" y="652"/>
                  </a:cubicBezTo>
                  <a:cubicBezTo>
                    <a:pt x="3292" y="682"/>
                    <a:pt x="3235" y="713"/>
                    <a:pt x="3174" y="747"/>
                  </a:cubicBezTo>
                  <a:cubicBezTo>
                    <a:pt x="3150" y="764"/>
                    <a:pt x="3129" y="781"/>
                    <a:pt x="3106" y="798"/>
                  </a:cubicBezTo>
                  <a:cubicBezTo>
                    <a:pt x="3068" y="832"/>
                    <a:pt x="3028" y="869"/>
                    <a:pt x="2991" y="906"/>
                  </a:cubicBezTo>
                  <a:cubicBezTo>
                    <a:pt x="2913" y="998"/>
                    <a:pt x="2838" y="1089"/>
                    <a:pt x="2771" y="1187"/>
                  </a:cubicBezTo>
                  <a:cubicBezTo>
                    <a:pt x="2743" y="1231"/>
                    <a:pt x="2716" y="1272"/>
                    <a:pt x="2690" y="1316"/>
                  </a:cubicBezTo>
                  <a:cubicBezTo>
                    <a:pt x="2676" y="1350"/>
                    <a:pt x="2662" y="1384"/>
                    <a:pt x="2649" y="1414"/>
                  </a:cubicBezTo>
                  <a:cubicBezTo>
                    <a:pt x="2615" y="1515"/>
                    <a:pt x="2585" y="1617"/>
                    <a:pt x="2557" y="1723"/>
                  </a:cubicBezTo>
                  <a:lnTo>
                    <a:pt x="2560" y="1719"/>
                  </a:lnTo>
                  <a:lnTo>
                    <a:pt x="2560" y="1719"/>
                  </a:lnTo>
                  <a:cubicBezTo>
                    <a:pt x="2524" y="1885"/>
                    <a:pt x="2496" y="2051"/>
                    <a:pt x="2452" y="2213"/>
                  </a:cubicBezTo>
                  <a:cubicBezTo>
                    <a:pt x="2408" y="2359"/>
                    <a:pt x="2361" y="2501"/>
                    <a:pt x="2310" y="2647"/>
                  </a:cubicBezTo>
                  <a:cubicBezTo>
                    <a:pt x="2208" y="2942"/>
                    <a:pt x="2117" y="3236"/>
                    <a:pt x="2046" y="3541"/>
                  </a:cubicBezTo>
                  <a:lnTo>
                    <a:pt x="2046" y="3531"/>
                  </a:lnTo>
                  <a:cubicBezTo>
                    <a:pt x="1991" y="3788"/>
                    <a:pt x="1935" y="4045"/>
                    <a:pt x="1853" y="4296"/>
                  </a:cubicBezTo>
                  <a:cubicBezTo>
                    <a:pt x="1768" y="4560"/>
                    <a:pt x="1677" y="4824"/>
                    <a:pt x="1582" y="5085"/>
                  </a:cubicBezTo>
                  <a:cubicBezTo>
                    <a:pt x="1585" y="5081"/>
                    <a:pt x="1585" y="5075"/>
                    <a:pt x="1589" y="5071"/>
                  </a:cubicBezTo>
                  <a:lnTo>
                    <a:pt x="1589" y="5071"/>
                  </a:lnTo>
                  <a:cubicBezTo>
                    <a:pt x="1504" y="5302"/>
                    <a:pt x="1427" y="5535"/>
                    <a:pt x="1362" y="5772"/>
                  </a:cubicBezTo>
                  <a:cubicBezTo>
                    <a:pt x="1294" y="6019"/>
                    <a:pt x="1237" y="6266"/>
                    <a:pt x="1169" y="6513"/>
                  </a:cubicBezTo>
                  <a:cubicBezTo>
                    <a:pt x="1102" y="6764"/>
                    <a:pt x="1044" y="7021"/>
                    <a:pt x="980" y="7276"/>
                  </a:cubicBezTo>
                  <a:cubicBezTo>
                    <a:pt x="908" y="7557"/>
                    <a:pt x="810" y="7827"/>
                    <a:pt x="708" y="8098"/>
                  </a:cubicBezTo>
                  <a:cubicBezTo>
                    <a:pt x="627" y="8339"/>
                    <a:pt x="553" y="8579"/>
                    <a:pt x="475" y="8816"/>
                  </a:cubicBezTo>
                  <a:cubicBezTo>
                    <a:pt x="397" y="9053"/>
                    <a:pt x="326" y="9287"/>
                    <a:pt x="265" y="9527"/>
                  </a:cubicBezTo>
                  <a:cubicBezTo>
                    <a:pt x="160" y="10028"/>
                    <a:pt x="89" y="10540"/>
                    <a:pt x="35" y="11048"/>
                  </a:cubicBezTo>
                  <a:cubicBezTo>
                    <a:pt x="11" y="11332"/>
                    <a:pt x="0" y="11613"/>
                    <a:pt x="8" y="11901"/>
                  </a:cubicBezTo>
                  <a:cubicBezTo>
                    <a:pt x="18" y="12036"/>
                    <a:pt x="35" y="12169"/>
                    <a:pt x="55" y="12300"/>
                  </a:cubicBezTo>
                  <a:cubicBezTo>
                    <a:pt x="102" y="12534"/>
                    <a:pt x="163" y="12761"/>
                    <a:pt x="231" y="12988"/>
                  </a:cubicBezTo>
                  <a:cubicBezTo>
                    <a:pt x="230" y="12988"/>
                    <a:pt x="229" y="12987"/>
                    <a:pt x="229" y="12987"/>
                  </a:cubicBezTo>
                  <a:lnTo>
                    <a:pt x="229" y="12987"/>
                  </a:lnTo>
                  <a:cubicBezTo>
                    <a:pt x="313" y="13239"/>
                    <a:pt x="418" y="13483"/>
                    <a:pt x="529" y="13730"/>
                  </a:cubicBezTo>
                  <a:cubicBezTo>
                    <a:pt x="573" y="13824"/>
                    <a:pt x="630" y="13913"/>
                    <a:pt x="681" y="14004"/>
                  </a:cubicBezTo>
                  <a:cubicBezTo>
                    <a:pt x="705" y="14030"/>
                    <a:pt x="725" y="14058"/>
                    <a:pt x="749" y="14082"/>
                  </a:cubicBezTo>
                  <a:cubicBezTo>
                    <a:pt x="922" y="14254"/>
                    <a:pt x="1108" y="14410"/>
                    <a:pt x="1294" y="14563"/>
                  </a:cubicBezTo>
                  <a:cubicBezTo>
                    <a:pt x="1379" y="14624"/>
                    <a:pt x="1463" y="14685"/>
                    <a:pt x="1552" y="14742"/>
                  </a:cubicBezTo>
                  <a:cubicBezTo>
                    <a:pt x="1779" y="14871"/>
                    <a:pt x="2016" y="14979"/>
                    <a:pt x="2256" y="15084"/>
                  </a:cubicBezTo>
                  <a:cubicBezTo>
                    <a:pt x="2252" y="15084"/>
                    <a:pt x="2246" y="15080"/>
                    <a:pt x="2243" y="15080"/>
                  </a:cubicBezTo>
                  <a:lnTo>
                    <a:pt x="2243" y="15080"/>
                  </a:lnTo>
                  <a:cubicBezTo>
                    <a:pt x="2337" y="15120"/>
                    <a:pt x="2431" y="15156"/>
                    <a:pt x="2526" y="15197"/>
                  </a:cubicBezTo>
                  <a:lnTo>
                    <a:pt x="2526" y="15197"/>
                  </a:lnTo>
                  <a:cubicBezTo>
                    <a:pt x="2525" y="15197"/>
                    <a:pt x="2524" y="15196"/>
                    <a:pt x="2524" y="15196"/>
                  </a:cubicBezTo>
                  <a:lnTo>
                    <a:pt x="2524" y="15196"/>
                  </a:lnTo>
                  <a:cubicBezTo>
                    <a:pt x="2707" y="15270"/>
                    <a:pt x="2899" y="15331"/>
                    <a:pt x="3085" y="15399"/>
                  </a:cubicBezTo>
                  <a:cubicBezTo>
                    <a:pt x="3258" y="15460"/>
                    <a:pt x="3427" y="15527"/>
                    <a:pt x="3604" y="15579"/>
                  </a:cubicBezTo>
                  <a:cubicBezTo>
                    <a:pt x="3807" y="15632"/>
                    <a:pt x="4013" y="15673"/>
                    <a:pt x="4213" y="15724"/>
                  </a:cubicBezTo>
                  <a:cubicBezTo>
                    <a:pt x="4423" y="15774"/>
                    <a:pt x="4637" y="15818"/>
                    <a:pt x="4850" y="15852"/>
                  </a:cubicBezTo>
                  <a:cubicBezTo>
                    <a:pt x="5100" y="15887"/>
                    <a:pt x="5354" y="15904"/>
                    <a:pt x="5605" y="15934"/>
                  </a:cubicBezTo>
                  <a:cubicBezTo>
                    <a:pt x="5835" y="15959"/>
                    <a:pt x="6066" y="15994"/>
                    <a:pt x="6300" y="16027"/>
                  </a:cubicBezTo>
                  <a:lnTo>
                    <a:pt x="6300" y="16027"/>
                  </a:lnTo>
                  <a:cubicBezTo>
                    <a:pt x="6298" y="16026"/>
                    <a:pt x="6297" y="16026"/>
                    <a:pt x="6295" y="16026"/>
                  </a:cubicBezTo>
                  <a:lnTo>
                    <a:pt x="6295" y="16026"/>
                  </a:lnTo>
                  <a:cubicBezTo>
                    <a:pt x="6301" y="16026"/>
                    <a:pt x="6307" y="16027"/>
                    <a:pt x="6312" y="16028"/>
                  </a:cubicBezTo>
                  <a:lnTo>
                    <a:pt x="6312" y="16028"/>
                  </a:lnTo>
                  <a:cubicBezTo>
                    <a:pt x="6308" y="16028"/>
                    <a:pt x="6304" y="16027"/>
                    <a:pt x="6300" y="16027"/>
                  </a:cubicBezTo>
                  <a:lnTo>
                    <a:pt x="6300" y="16027"/>
                  </a:lnTo>
                  <a:cubicBezTo>
                    <a:pt x="6312" y="16029"/>
                    <a:pt x="6325" y="16032"/>
                    <a:pt x="6337" y="16032"/>
                  </a:cubicBezTo>
                  <a:lnTo>
                    <a:pt x="6337" y="16032"/>
                  </a:lnTo>
                  <a:cubicBezTo>
                    <a:pt x="6329" y="16031"/>
                    <a:pt x="6320" y="16030"/>
                    <a:pt x="6312" y="16028"/>
                  </a:cubicBezTo>
                  <a:lnTo>
                    <a:pt x="6312" y="16028"/>
                  </a:lnTo>
                  <a:cubicBezTo>
                    <a:pt x="6321" y="16030"/>
                    <a:pt x="6330" y="16031"/>
                    <a:pt x="6339" y="16032"/>
                  </a:cubicBezTo>
                  <a:cubicBezTo>
                    <a:pt x="6338" y="16032"/>
                    <a:pt x="6338" y="16032"/>
                    <a:pt x="6337" y="16032"/>
                  </a:cubicBezTo>
                  <a:lnTo>
                    <a:pt x="6337" y="16032"/>
                  </a:lnTo>
                  <a:cubicBezTo>
                    <a:pt x="6382" y="16039"/>
                    <a:pt x="6428" y="16044"/>
                    <a:pt x="6472" y="16052"/>
                  </a:cubicBezTo>
                  <a:cubicBezTo>
                    <a:pt x="6831" y="16099"/>
                    <a:pt x="7186" y="16110"/>
                    <a:pt x="7545" y="16134"/>
                  </a:cubicBezTo>
                  <a:cubicBezTo>
                    <a:pt x="7735" y="16147"/>
                    <a:pt x="7928" y="16140"/>
                    <a:pt x="8117" y="16147"/>
                  </a:cubicBezTo>
                  <a:cubicBezTo>
                    <a:pt x="8307" y="16154"/>
                    <a:pt x="8497" y="16168"/>
                    <a:pt x="8686" y="16171"/>
                  </a:cubicBezTo>
                  <a:cubicBezTo>
                    <a:pt x="9150" y="16168"/>
                    <a:pt x="9618" y="16154"/>
                    <a:pt x="10082" y="16134"/>
                  </a:cubicBezTo>
                  <a:cubicBezTo>
                    <a:pt x="10266" y="16123"/>
                    <a:pt x="10451" y="16119"/>
                    <a:pt x="10636" y="16119"/>
                  </a:cubicBezTo>
                  <a:cubicBezTo>
                    <a:pt x="10987" y="16119"/>
                    <a:pt x="11340" y="16133"/>
                    <a:pt x="11693" y="16137"/>
                  </a:cubicBezTo>
                  <a:cubicBezTo>
                    <a:pt x="11926" y="16137"/>
                    <a:pt x="12157" y="16123"/>
                    <a:pt x="12390" y="16099"/>
                  </a:cubicBezTo>
                  <a:lnTo>
                    <a:pt x="12390" y="16099"/>
                  </a:lnTo>
                  <a:cubicBezTo>
                    <a:pt x="12390" y="16099"/>
                    <a:pt x="12389" y="16101"/>
                    <a:pt x="12387" y="16102"/>
                  </a:cubicBezTo>
                  <a:lnTo>
                    <a:pt x="12387" y="16102"/>
                  </a:lnTo>
                  <a:cubicBezTo>
                    <a:pt x="12396" y="16099"/>
                    <a:pt x="12405" y="16099"/>
                    <a:pt x="12411" y="16099"/>
                  </a:cubicBezTo>
                  <a:cubicBezTo>
                    <a:pt x="12418" y="16096"/>
                    <a:pt x="12421" y="16096"/>
                    <a:pt x="12428" y="16096"/>
                  </a:cubicBezTo>
                  <a:lnTo>
                    <a:pt x="12418" y="16096"/>
                  </a:lnTo>
                  <a:cubicBezTo>
                    <a:pt x="12563" y="16079"/>
                    <a:pt x="12709" y="16059"/>
                    <a:pt x="12854" y="16049"/>
                  </a:cubicBezTo>
                  <a:cubicBezTo>
                    <a:pt x="13014" y="16039"/>
                    <a:pt x="13173" y="16032"/>
                    <a:pt x="13328" y="16026"/>
                  </a:cubicBezTo>
                  <a:cubicBezTo>
                    <a:pt x="13617" y="16015"/>
                    <a:pt x="13904" y="16005"/>
                    <a:pt x="14189" y="15974"/>
                  </a:cubicBezTo>
                  <a:cubicBezTo>
                    <a:pt x="14422" y="15940"/>
                    <a:pt x="14653" y="15893"/>
                    <a:pt x="14886" y="15856"/>
                  </a:cubicBezTo>
                  <a:cubicBezTo>
                    <a:pt x="15103" y="15818"/>
                    <a:pt x="15319" y="15798"/>
                    <a:pt x="15536" y="15774"/>
                  </a:cubicBezTo>
                  <a:cubicBezTo>
                    <a:pt x="15834" y="15731"/>
                    <a:pt x="16129" y="15670"/>
                    <a:pt x="16420" y="15599"/>
                  </a:cubicBezTo>
                  <a:cubicBezTo>
                    <a:pt x="16576" y="15554"/>
                    <a:pt x="16725" y="15510"/>
                    <a:pt x="16880" y="15470"/>
                  </a:cubicBezTo>
                  <a:cubicBezTo>
                    <a:pt x="17053" y="15426"/>
                    <a:pt x="17229" y="15385"/>
                    <a:pt x="17402" y="15345"/>
                  </a:cubicBezTo>
                  <a:cubicBezTo>
                    <a:pt x="17690" y="15270"/>
                    <a:pt x="17971" y="15179"/>
                    <a:pt x="18252" y="15091"/>
                  </a:cubicBezTo>
                  <a:cubicBezTo>
                    <a:pt x="18407" y="15043"/>
                    <a:pt x="18557" y="14989"/>
                    <a:pt x="18709" y="14935"/>
                  </a:cubicBezTo>
                  <a:cubicBezTo>
                    <a:pt x="18838" y="14891"/>
                    <a:pt x="18966" y="14850"/>
                    <a:pt x="19095" y="14802"/>
                  </a:cubicBezTo>
                  <a:cubicBezTo>
                    <a:pt x="19356" y="14694"/>
                    <a:pt x="19610" y="14576"/>
                    <a:pt x="19860" y="14444"/>
                  </a:cubicBezTo>
                  <a:cubicBezTo>
                    <a:pt x="19942" y="14393"/>
                    <a:pt x="20023" y="14339"/>
                    <a:pt x="20101" y="14282"/>
                  </a:cubicBezTo>
                  <a:cubicBezTo>
                    <a:pt x="20226" y="14183"/>
                    <a:pt x="20348" y="14078"/>
                    <a:pt x="20467" y="13966"/>
                  </a:cubicBezTo>
                  <a:cubicBezTo>
                    <a:pt x="20578" y="13858"/>
                    <a:pt x="20683" y="13746"/>
                    <a:pt x="20788" y="13628"/>
                  </a:cubicBezTo>
                  <a:cubicBezTo>
                    <a:pt x="20910" y="13486"/>
                    <a:pt x="21018" y="13336"/>
                    <a:pt x="21140" y="13194"/>
                  </a:cubicBezTo>
                  <a:cubicBezTo>
                    <a:pt x="21164" y="13164"/>
                    <a:pt x="21198" y="13144"/>
                    <a:pt x="21228" y="13127"/>
                  </a:cubicBezTo>
                  <a:cubicBezTo>
                    <a:pt x="21256" y="12964"/>
                    <a:pt x="21282" y="12802"/>
                    <a:pt x="21296" y="12639"/>
                  </a:cubicBezTo>
                  <a:cubicBezTo>
                    <a:pt x="21317" y="12172"/>
                    <a:pt x="21303" y="11698"/>
                    <a:pt x="21279" y="11227"/>
                  </a:cubicBezTo>
                  <a:cubicBezTo>
                    <a:pt x="21252" y="10834"/>
                    <a:pt x="21204" y="10442"/>
                    <a:pt x="21130" y="10052"/>
                  </a:cubicBezTo>
                  <a:cubicBezTo>
                    <a:pt x="21001" y="9453"/>
                    <a:pt x="20812" y="8860"/>
                    <a:pt x="20609" y="8281"/>
                  </a:cubicBezTo>
                  <a:cubicBezTo>
                    <a:pt x="20493" y="7949"/>
                    <a:pt x="20371" y="7621"/>
                    <a:pt x="20236" y="7299"/>
                  </a:cubicBezTo>
                  <a:cubicBezTo>
                    <a:pt x="20101" y="6968"/>
                    <a:pt x="19979" y="6632"/>
                    <a:pt x="19833" y="6304"/>
                  </a:cubicBezTo>
                  <a:cubicBezTo>
                    <a:pt x="19695" y="5975"/>
                    <a:pt x="19573" y="5636"/>
                    <a:pt x="19440" y="5305"/>
                  </a:cubicBezTo>
                  <a:cubicBezTo>
                    <a:pt x="19309" y="4966"/>
                    <a:pt x="19170" y="4628"/>
                    <a:pt x="19057" y="4282"/>
                  </a:cubicBezTo>
                  <a:cubicBezTo>
                    <a:pt x="18949" y="3940"/>
                    <a:pt x="18838" y="3598"/>
                    <a:pt x="18719" y="3259"/>
                  </a:cubicBezTo>
                  <a:cubicBezTo>
                    <a:pt x="18631" y="2998"/>
                    <a:pt x="18533" y="2745"/>
                    <a:pt x="18441" y="2487"/>
                  </a:cubicBezTo>
                  <a:cubicBezTo>
                    <a:pt x="18350" y="2231"/>
                    <a:pt x="18269" y="1970"/>
                    <a:pt x="18184" y="1709"/>
                  </a:cubicBezTo>
                  <a:cubicBezTo>
                    <a:pt x="18107" y="1462"/>
                    <a:pt x="18032" y="1211"/>
                    <a:pt x="17985" y="957"/>
                  </a:cubicBezTo>
                  <a:cubicBezTo>
                    <a:pt x="17977" y="906"/>
                    <a:pt x="17968" y="859"/>
                    <a:pt x="17957" y="812"/>
                  </a:cubicBezTo>
                  <a:cubicBezTo>
                    <a:pt x="17903" y="720"/>
                    <a:pt x="17852" y="626"/>
                    <a:pt x="17795" y="537"/>
                  </a:cubicBezTo>
                  <a:lnTo>
                    <a:pt x="17795" y="537"/>
                  </a:lnTo>
                  <a:cubicBezTo>
                    <a:pt x="17795" y="540"/>
                    <a:pt x="17798" y="540"/>
                    <a:pt x="17798" y="544"/>
                  </a:cubicBezTo>
                  <a:cubicBezTo>
                    <a:pt x="17791" y="534"/>
                    <a:pt x="17785" y="524"/>
                    <a:pt x="17782" y="517"/>
                  </a:cubicBezTo>
                  <a:cubicBezTo>
                    <a:pt x="17777" y="513"/>
                    <a:pt x="17774" y="510"/>
                    <a:pt x="17774" y="507"/>
                  </a:cubicBezTo>
                  <a:lnTo>
                    <a:pt x="17774" y="510"/>
                  </a:lnTo>
                  <a:cubicBezTo>
                    <a:pt x="17751" y="473"/>
                    <a:pt x="17727" y="439"/>
                    <a:pt x="17700" y="405"/>
                  </a:cubicBezTo>
                  <a:cubicBezTo>
                    <a:pt x="17652" y="365"/>
                    <a:pt x="17599" y="327"/>
                    <a:pt x="17547" y="293"/>
                  </a:cubicBezTo>
                  <a:cubicBezTo>
                    <a:pt x="17524" y="280"/>
                    <a:pt x="17504" y="266"/>
                    <a:pt x="17480" y="256"/>
                  </a:cubicBezTo>
                  <a:cubicBezTo>
                    <a:pt x="17446" y="239"/>
                    <a:pt x="17416" y="226"/>
                    <a:pt x="17378" y="215"/>
                  </a:cubicBezTo>
                  <a:cubicBezTo>
                    <a:pt x="17260" y="174"/>
                    <a:pt x="17138" y="141"/>
                    <a:pt x="17013" y="114"/>
                  </a:cubicBezTo>
                  <a:cubicBezTo>
                    <a:pt x="16863" y="83"/>
                    <a:pt x="16711" y="63"/>
                    <a:pt x="16555" y="49"/>
                  </a:cubicBezTo>
                  <a:cubicBezTo>
                    <a:pt x="16454" y="46"/>
                    <a:pt x="16349" y="46"/>
                    <a:pt x="16244" y="46"/>
                  </a:cubicBezTo>
                  <a:lnTo>
                    <a:pt x="15960" y="46"/>
                  </a:lnTo>
                  <a:cubicBezTo>
                    <a:pt x="15891" y="47"/>
                    <a:pt x="15823" y="48"/>
                    <a:pt x="15754" y="48"/>
                  </a:cubicBezTo>
                  <a:cubicBezTo>
                    <a:pt x="15500" y="48"/>
                    <a:pt x="15244" y="39"/>
                    <a:pt x="14991" y="26"/>
                  </a:cubicBezTo>
                  <a:cubicBezTo>
                    <a:pt x="14737" y="13"/>
                    <a:pt x="14483" y="0"/>
                    <a:pt x="1423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12472664" y="4855528"/>
              <a:ext cx="14693" cy="2338"/>
            </a:xfrm>
            <a:custGeom>
              <a:avLst/>
              <a:gdLst/>
              <a:ahLst/>
              <a:cxnLst/>
              <a:rect l="l" t="t" r="r" b="b"/>
              <a:pathLst>
                <a:path w="88" h="14" extrusionOk="0">
                  <a:moveTo>
                    <a:pt x="0" y="1"/>
                  </a:moveTo>
                  <a:cubicBezTo>
                    <a:pt x="8" y="2"/>
                    <a:pt x="17" y="3"/>
                    <a:pt x="26" y="4"/>
                  </a:cubicBezTo>
                  <a:lnTo>
                    <a:pt x="26" y="4"/>
                  </a:lnTo>
                  <a:cubicBezTo>
                    <a:pt x="17" y="2"/>
                    <a:pt x="9" y="1"/>
                    <a:pt x="0" y="1"/>
                  </a:cubicBezTo>
                  <a:close/>
                  <a:moveTo>
                    <a:pt x="26" y="4"/>
                  </a:moveTo>
                  <a:cubicBezTo>
                    <a:pt x="31" y="5"/>
                    <a:pt x="36" y="6"/>
                    <a:pt x="41" y="7"/>
                  </a:cubicBezTo>
                  <a:cubicBezTo>
                    <a:pt x="58" y="7"/>
                    <a:pt x="71" y="11"/>
                    <a:pt x="88" y="14"/>
                  </a:cubicBezTo>
                  <a:cubicBezTo>
                    <a:pt x="67" y="9"/>
                    <a:pt x="46" y="6"/>
                    <a:pt x="26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13897379" y="5351416"/>
              <a:ext cx="357305" cy="201026"/>
            </a:xfrm>
            <a:custGeom>
              <a:avLst/>
              <a:gdLst/>
              <a:ahLst/>
              <a:cxnLst/>
              <a:rect l="l" t="t" r="r" b="b"/>
              <a:pathLst>
                <a:path w="2140" h="1204" extrusionOk="0">
                  <a:moveTo>
                    <a:pt x="2140" y="0"/>
                  </a:moveTo>
                  <a:lnTo>
                    <a:pt x="2140" y="0"/>
                  </a:lnTo>
                  <a:cubicBezTo>
                    <a:pt x="1944" y="91"/>
                    <a:pt x="1744" y="169"/>
                    <a:pt x="1541" y="237"/>
                  </a:cubicBezTo>
                  <a:cubicBezTo>
                    <a:pt x="1554" y="234"/>
                    <a:pt x="1568" y="227"/>
                    <a:pt x="1581" y="224"/>
                  </a:cubicBezTo>
                  <a:lnTo>
                    <a:pt x="1581" y="224"/>
                  </a:lnTo>
                  <a:cubicBezTo>
                    <a:pt x="1436" y="271"/>
                    <a:pt x="1294" y="329"/>
                    <a:pt x="1148" y="379"/>
                  </a:cubicBezTo>
                  <a:cubicBezTo>
                    <a:pt x="952" y="447"/>
                    <a:pt x="748" y="501"/>
                    <a:pt x="545" y="542"/>
                  </a:cubicBezTo>
                  <a:cubicBezTo>
                    <a:pt x="366" y="579"/>
                    <a:pt x="183" y="610"/>
                    <a:pt x="0" y="640"/>
                  </a:cubicBezTo>
                  <a:cubicBezTo>
                    <a:pt x="27" y="691"/>
                    <a:pt x="50" y="741"/>
                    <a:pt x="85" y="793"/>
                  </a:cubicBezTo>
                  <a:cubicBezTo>
                    <a:pt x="95" y="810"/>
                    <a:pt x="108" y="826"/>
                    <a:pt x="122" y="843"/>
                  </a:cubicBezTo>
                  <a:lnTo>
                    <a:pt x="213" y="935"/>
                  </a:lnTo>
                  <a:cubicBezTo>
                    <a:pt x="247" y="958"/>
                    <a:pt x="278" y="985"/>
                    <a:pt x="311" y="1009"/>
                  </a:cubicBezTo>
                  <a:cubicBezTo>
                    <a:pt x="335" y="1026"/>
                    <a:pt x="362" y="1040"/>
                    <a:pt x="389" y="1057"/>
                  </a:cubicBezTo>
                  <a:cubicBezTo>
                    <a:pt x="416" y="1067"/>
                    <a:pt x="447" y="1080"/>
                    <a:pt x="477" y="1094"/>
                  </a:cubicBezTo>
                  <a:cubicBezTo>
                    <a:pt x="532" y="1110"/>
                    <a:pt x="586" y="1124"/>
                    <a:pt x="640" y="1138"/>
                  </a:cubicBezTo>
                  <a:cubicBezTo>
                    <a:pt x="775" y="1165"/>
                    <a:pt x="914" y="1188"/>
                    <a:pt x="1053" y="1202"/>
                  </a:cubicBezTo>
                  <a:cubicBezTo>
                    <a:pt x="1075" y="1202"/>
                    <a:pt x="1098" y="1204"/>
                    <a:pt x="1121" y="1204"/>
                  </a:cubicBezTo>
                  <a:cubicBezTo>
                    <a:pt x="1132" y="1204"/>
                    <a:pt x="1143" y="1203"/>
                    <a:pt x="1155" y="1202"/>
                  </a:cubicBezTo>
                  <a:cubicBezTo>
                    <a:pt x="1182" y="1199"/>
                    <a:pt x="1208" y="1196"/>
                    <a:pt x="1236" y="1192"/>
                  </a:cubicBezTo>
                  <a:cubicBezTo>
                    <a:pt x="1253" y="1188"/>
                    <a:pt x="1273" y="1182"/>
                    <a:pt x="1290" y="1179"/>
                  </a:cubicBezTo>
                  <a:cubicBezTo>
                    <a:pt x="1285" y="1179"/>
                    <a:pt x="1281" y="1179"/>
                    <a:pt x="1277" y="1181"/>
                  </a:cubicBezTo>
                  <a:lnTo>
                    <a:pt x="1277" y="1181"/>
                  </a:lnTo>
                  <a:cubicBezTo>
                    <a:pt x="1282" y="1179"/>
                    <a:pt x="1286" y="1177"/>
                    <a:pt x="1290" y="1175"/>
                  </a:cubicBezTo>
                  <a:cubicBezTo>
                    <a:pt x="1327" y="1162"/>
                    <a:pt x="1364" y="1148"/>
                    <a:pt x="1402" y="1131"/>
                  </a:cubicBezTo>
                  <a:cubicBezTo>
                    <a:pt x="1436" y="1114"/>
                    <a:pt x="1466" y="1094"/>
                    <a:pt x="1500" y="1077"/>
                  </a:cubicBezTo>
                  <a:cubicBezTo>
                    <a:pt x="1578" y="1023"/>
                    <a:pt x="1655" y="965"/>
                    <a:pt x="1730" y="904"/>
                  </a:cubicBezTo>
                  <a:cubicBezTo>
                    <a:pt x="1747" y="887"/>
                    <a:pt x="1764" y="871"/>
                    <a:pt x="1781" y="854"/>
                  </a:cubicBezTo>
                  <a:cubicBezTo>
                    <a:pt x="1811" y="816"/>
                    <a:pt x="1842" y="782"/>
                    <a:pt x="1869" y="745"/>
                  </a:cubicBezTo>
                  <a:cubicBezTo>
                    <a:pt x="1907" y="688"/>
                    <a:pt x="1940" y="627"/>
                    <a:pt x="1974" y="566"/>
                  </a:cubicBezTo>
                  <a:cubicBezTo>
                    <a:pt x="2008" y="491"/>
                    <a:pt x="2041" y="416"/>
                    <a:pt x="2072" y="338"/>
                  </a:cubicBezTo>
                  <a:cubicBezTo>
                    <a:pt x="2089" y="295"/>
                    <a:pt x="2102" y="247"/>
                    <a:pt x="2113" y="203"/>
                  </a:cubicBezTo>
                  <a:cubicBezTo>
                    <a:pt x="2127" y="135"/>
                    <a:pt x="2130" y="68"/>
                    <a:pt x="214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14112597" y="5546932"/>
              <a:ext cx="3005" cy="835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0"/>
                  </a:moveTo>
                  <a:cubicBezTo>
                    <a:pt x="11" y="0"/>
                    <a:pt x="8" y="4"/>
                    <a:pt x="1" y="4"/>
                  </a:cubicBezTo>
                  <a:lnTo>
                    <a:pt x="1" y="4"/>
                  </a:lnTo>
                  <a:cubicBezTo>
                    <a:pt x="8" y="4"/>
                    <a:pt x="11" y="0"/>
                    <a:pt x="18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12360130" y="5399502"/>
              <a:ext cx="413405" cy="170304"/>
            </a:xfrm>
            <a:custGeom>
              <a:avLst/>
              <a:gdLst/>
              <a:ahLst/>
              <a:cxnLst/>
              <a:rect l="l" t="t" r="r" b="b"/>
              <a:pathLst>
                <a:path w="2476" h="1020" extrusionOk="0">
                  <a:moveTo>
                    <a:pt x="0" y="0"/>
                  </a:moveTo>
                  <a:cubicBezTo>
                    <a:pt x="10" y="27"/>
                    <a:pt x="17" y="54"/>
                    <a:pt x="27" y="81"/>
                  </a:cubicBezTo>
                  <a:cubicBezTo>
                    <a:pt x="44" y="122"/>
                    <a:pt x="61" y="163"/>
                    <a:pt x="82" y="203"/>
                  </a:cubicBezTo>
                  <a:cubicBezTo>
                    <a:pt x="102" y="233"/>
                    <a:pt x="122" y="267"/>
                    <a:pt x="143" y="298"/>
                  </a:cubicBezTo>
                  <a:cubicBezTo>
                    <a:pt x="230" y="413"/>
                    <a:pt x="325" y="525"/>
                    <a:pt x="424" y="630"/>
                  </a:cubicBezTo>
                  <a:cubicBezTo>
                    <a:pt x="451" y="660"/>
                    <a:pt x="481" y="688"/>
                    <a:pt x="512" y="714"/>
                  </a:cubicBezTo>
                  <a:cubicBezTo>
                    <a:pt x="555" y="745"/>
                    <a:pt x="599" y="779"/>
                    <a:pt x="647" y="809"/>
                  </a:cubicBezTo>
                  <a:cubicBezTo>
                    <a:pt x="694" y="833"/>
                    <a:pt x="742" y="860"/>
                    <a:pt x="789" y="880"/>
                  </a:cubicBezTo>
                  <a:cubicBezTo>
                    <a:pt x="863" y="911"/>
                    <a:pt x="941" y="935"/>
                    <a:pt x="1023" y="958"/>
                  </a:cubicBezTo>
                  <a:cubicBezTo>
                    <a:pt x="1067" y="969"/>
                    <a:pt x="1115" y="978"/>
                    <a:pt x="1162" y="989"/>
                  </a:cubicBezTo>
                  <a:cubicBezTo>
                    <a:pt x="1270" y="1002"/>
                    <a:pt x="1379" y="1013"/>
                    <a:pt x="1490" y="1019"/>
                  </a:cubicBezTo>
                  <a:cubicBezTo>
                    <a:pt x="1557" y="1016"/>
                    <a:pt x="1626" y="1013"/>
                    <a:pt x="1693" y="1005"/>
                  </a:cubicBezTo>
                  <a:cubicBezTo>
                    <a:pt x="1720" y="1002"/>
                    <a:pt x="1748" y="996"/>
                    <a:pt x="1774" y="992"/>
                  </a:cubicBezTo>
                  <a:cubicBezTo>
                    <a:pt x="1801" y="982"/>
                    <a:pt x="1829" y="975"/>
                    <a:pt x="1856" y="965"/>
                  </a:cubicBezTo>
                  <a:cubicBezTo>
                    <a:pt x="1882" y="952"/>
                    <a:pt x="1910" y="941"/>
                    <a:pt x="1937" y="928"/>
                  </a:cubicBezTo>
                  <a:cubicBezTo>
                    <a:pt x="1964" y="911"/>
                    <a:pt x="1988" y="897"/>
                    <a:pt x="2012" y="880"/>
                  </a:cubicBezTo>
                  <a:cubicBezTo>
                    <a:pt x="2035" y="863"/>
                    <a:pt x="2056" y="847"/>
                    <a:pt x="2076" y="826"/>
                  </a:cubicBezTo>
                  <a:cubicBezTo>
                    <a:pt x="2154" y="752"/>
                    <a:pt x="2225" y="670"/>
                    <a:pt x="2296" y="586"/>
                  </a:cubicBezTo>
                  <a:cubicBezTo>
                    <a:pt x="2326" y="545"/>
                    <a:pt x="2357" y="505"/>
                    <a:pt x="2387" y="461"/>
                  </a:cubicBezTo>
                  <a:cubicBezTo>
                    <a:pt x="2415" y="410"/>
                    <a:pt x="2442" y="355"/>
                    <a:pt x="2468" y="302"/>
                  </a:cubicBezTo>
                  <a:cubicBezTo>
                    <a:pt x="2472" y="294"/>
                    <a:pt x="2472" y="284"/>
                    <a:pt x="2476" y="278"/>
                  </a:cubicBezTo>
                  <a:lnTo>
                    <a:pt x="2069" y="278"/>
                  </a:lnTo>
                  <a:cubicBezTo>
                    <a:pt x="1991" y="281"/>
                    <a:pt x="1917" y="281"/>
                    <a:pt x="1839" y="281"/>
                  </a:cubicBezTo>
                  <a:cubicBezTo>
                    <a:pt x="1598" y="281"/>
                    <a:pt x="1358" y="274"/>
                    <a:pt x="1118" y="244"/>
                  </a:cubicBezTo>
                  <a:cubicBezTo>
                    <a:pt x="955" y="223"/>
                    <a:pt x="796" y="193"/>
                    <a:pt x="637" y="156"/>
                  </a:cubicBezTo>
                  <a:cubicBezTo>
                    <a:pt x="477" y="119"/>
                    <a:pt x="315" y="88"/>
                    <a:pt x="156" y="44"/>
                  </a:cubicBezTo>
                  <a:cubicBezTo>
                    <a:pt x="105" y="30"/>
                    <a:pt x="51" y="14"/>
                    <a:pt x="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13182601" y="2375256"/>
              <a:ext cx="10853" cy="3506"/>
            </a:xfrm>
            <a:custGeom>
              <a:avLst/>
              <a:gdLst/>
              <a:ahLst/>
              <a:cxnLst/>
              <a:rect l="l" t="t" r="r" b="b"/>
              <a:pathLst>
                <a:path w="65" h="21" extrusionOk="0">
                  <a:moveTo>
                    <a:pt x="1" y="0"/>
                  </a:moveTo>
                  <a:cubicBezTo>
                    <a:pt x="7" y="3"/>
                    <a:pt x="13" y="6"/>
                    <a:pt x="20" y="8"/>
                  </a:cubicBezTo>
                  <a:lnTo>
                    <a:pt x="20" y="8"/>
                  </a:lnTo>
                  <a:cubicBezTo>
                    <a:pt x="13" y="5"/>
                    <a:pt x="6" y="2"/>
                    <a:pt x="1" y="0"/>
                  </a:cubicBezTo>
                  <a:close/>
                  <a:moveTo>
                    <a:pt x="20" y="8"/>
                  </a:moveTo>
                  <a:lnTo>
                    <a:pt x="20" y="8"/>
                  </a:lnTo>
                  <a:cubicBezTo>
                    <a:pt x="26" y="10"/>
                    <a:pt x="32" y="13"/>
                    <a:pt x="38" y="14"/>
                  </a:cubicBezTo>
                  <a:cubicBezTo>
                    <a:pt x="45" y="17"/>
                    <a:pt x="55" y="17"/>
                    <a:pt x="62" y="21"/>
                  </a:cubicBezTo>
                  <a:lnTo>
                    <a:pt x="65" y="21"/>
                  </a:lnTo>
                  <a:cubicBezTo>
                    <a:pt x="51" y="16"/>
                    <a:pt x="35" y="13"/>
                    <a:pt x="20" y="8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13202970" y="2379263"/>
              <a:ext cx="4842" cy="668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4"/>
                  </a:moveTo>
                  <a:cubicBezTo>
                    <a:pt x="18" y="4"/>
                    <a:pt x="11" y="1"/>
                    <a:pt x="1" y="1"/>
                  </a:cubicBezTo>
                  <a:cubicBezTo>
                    <a:pt x="11" y="1"/>
                    <a:pt x="18" y="4"/>
                    <a:pt x="28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13206310" y="2379263"/>
              <a:ext cx="5343" cy="1336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1" y="1"/>
                  </a:moveTo>
                  <a:cubicBezTo>
                    <a:pt x="4" y="1"/>
                    <a:pt x="8" y="4"/>
                    <a:pt x="12" y="4"/>
                  </a:cubicBezTo>
                  <a:lnTo>
                    <a:pt x="15" y="4"/>
                  </a:lnTo>
                  <a:cubicBezTo>
                    <a:pt x="12" y="4"/>
                    <a:pt x="4" y="1"/>
                    <a:pt x="1" y="1"/>
                  </a:cubicBezTo>
                  <a:close/>
                  <a:moveTo>
                    <a:pt x="15" y="4"/>
                  </a:moveTo>
                  <a:lnTo>
                    <a:pt x="15" y="4"/>
                  </a:lnTo>
                  <a:cubicBezTo>
                    <a:pt x="18" y="4"/>
                    <a:pt x="21" y="7"/>
                    <a:pt x="32" y="7"/>
                  </a:cubicBezTo>
                  <a:cubicBezTo>
                    <a:pt x="25" y="7"/>
                    <a:pt x="21" y="4"/>
                    <a:pt x="15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13053703" y="2504821"/>
              <a:ext cx="2004" cy="17030"/>
            </a:xfrm>
            <a:custGeom>
              <a:avLst/>
              <a:gdLst/>
              <a:ahLst/>
              <a:cxnLst/>
              <a:rect l="l" t="t" r="r" b="b"/>
              <a:pathLst>
                <a:path w="12" h="102" extrusionOk="0">
                  <a:moveTo>
                    <a:pt x="1" y="0"/>
                  </a:moveTo>
                  <a:lnTo>
                    <a:pt x="1" y="44"/>
                  </a:lnTo>
                  <a:cubicBezTo>
                    <a:pt x="4" y="65"/>
                    <a:pt x="8" y="85"/>
                    <a:pt x="11" y="102"/>
                  </a:cubicBezTo>
                  <a:cubicBezTo>
                    <a:pt x="8" y="85"/>
                    <a:pt x="4" y="65"/>
                    <a:pt x="4" y="44"/>
                  </a:cubicBezTo>
                  <a:cubicBezTo>
                    <a:pt x="1" y="30"/>
                    <a:pt x="1" y="13"/>
                    <a:pt x="1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13053703" y="2492800"/>
              <a:ext cx="668" cy="12188"/>
            </a:xfrm>
            <a:custGeom>
              <a:avLst/>
              <a:gdLst/>
              <a:ahLst/>
              <a:cxnLst/>
              <a:rect l="l" t="t" r="r" b="b"/>
              <a:pathLst>
                <a:path w="4" h="73" extrusionOk="0">
                  <a:moveTo>
                    <a:pt x="4" y="1"/>
                  </a:moveTo>
                  <a:cubicBezTo>
                    <a:pt x="1" y="24"/>
                    <a:pt x="1" y="48"/>
                    <a:pt x="1" y="72"/>
                  </a:cubicBezTo>
                  <a:cubicBezTo>
                    <a:pt x="1" y="48"/>
                    <a:pt x="1" y="24"/>
                    <a:pt x="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3054204" y="2487791"/>
              <a:ext cx="835" cy="5176"/>
            </a:xfrm>
            <a:custGeom>
              <a:avLst/>
              <a:gdLst/>
              <a:ahLst/>
              <a:cxnLst/>
              <a:rect l="l" t="t" r="r" b="b"/>
              <a:pathLst>
                <a:path w="5" h="31" extrusionOk="0">
                  <a:moveTo>
                    <a:pt x="5" y="1"/>
                  </a:moveTo>
                  <a:cubicBezTo>
                    <a:pt x="1" y="7"/>
                    <a:pt x="1" y="14"/>
                    <a:pt x="1" y="21"/>
                  </a:cubicBezTo>
                  <a:lnTo>
                    <a:pt x="1" y="31"/>
                  </a:lnTo>
                  <a:lnTo>
                    <a:pt x="1" y="21"/>
                  </a:lnTo>
                  <a:cubicBezTo>
                    <a:pt x="1" y="14"/>
                    <a:pt x="1" y="7"/>
                    <a:pt x="5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3212153" y="2380432"/>
              <a:ext cx="668" cy="16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13059380" y="2461744"/>
              <a:ext cx="3673" cy="8014"/>
            </a:xfrm>
            <a:custGeom>
              <a:avLst/>
              <a:gdLst/>
              <a:ahLst/>
              <a:cxnLst/>
              <a:rect l="l" t="t" r="r" b="b"/>
              <a:pathLst>
                <a:path w="22" h="48" extrusionOk="0">
                  <a:moveTo>
                    <a:pt x="1" y="48"/>
                  </a:moveTo>
                  <a:cubicBezTo>
                    <a:pt x="7" y="31"/>
                    <a:pt x="15" y="15"/>
                    <a:pt x="21" y="1"/>
                  </a:cubicBezTo>
                  <a:cubicBezTo>
                    <a:pt x="15" y="15"/>
                    <a:pt x="7" y="31"/>
                    <a:pt x="1" y="48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13057210" y="2469758"/>
              <a:ext cx="2338" cy="6345"/>
            </a:xfrm>
            <a:custGeom>
              <a:avLst/>
              <a:gdLst/>
              <a:ahLst/>
              <a:cxnLst/>
              <a:rect l="l" t="t" r="r" b="b"/>
              <a:pathLst>
                <a:path w="14" h="38" extrusionOk="0">
                  <a:moveTo>
                    <a:pt x="14" y="0"/>
                  </a:moveTo>
                  <a:lnTo>
                    <a:pt x="14" y="0"/>
                  </a:lnTo>
                  <a:cubicBezTo>
                    <a:pt x="10" y="3"/>
                    <a:pt x="7" y="11"/>
                    <a:pt x="7" y="14"/>
                  </a:cubicBezTo>
                  <a:cubicBezTo>
                    <a:pt x="6" y="16"/>
                    <a:pt x="5" y="20"/>
                    <a:pt x="4" y="23"/>
                  </a:cubicBezTo>
                  <a:lnTo>
                    <a:pt x="4" y="23"/>
                  </a:lnTo>
                  <a:cubicBezTo>
                    <a:pt x="5" y="21"/>
                    <a:pt x="6" y="19"/>
                    <a:pt x="7" y="17"/>
                  </a:cubicBezTo>
                  <a:cubicBezTo>
                    <a:pt x="7" y="11"/>
                    <a:pt x="10" y="3"/>
                    <a:pt x="14" y="0"/>
                  </a:cubicBezTo>
                  <a:close/>
                  <a:moveTo>
                    <a:pt x="4" y="23"/>
                  </a:moveTo>
                  <a:cubicBezTo>
                    <a:pt x="2" y="28"/>
                    <a:pt x="0" y="33"/>
                    <a:pt x="0" y="37"/>
                  </a:cubicBezTo>
                  <a:cubicBezTo>
                    <a:pt x="2" y="33"/>
                    <a:pt x="3" y="28"/>
                    <a:pt x="4" y="23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13118653" y="2380432"/>
              <a:ext cx="19034" cy="9183"/>
            </a:xfrm>
            <a:custGeom>
              <a:avLst/>
              <a:gdLst/>
              <a:ahLst/>
              <a:cxnLst/>
              <a:rect l="l" t="t" r="r" b="b"/>
              <a:pathLst>
                <a:path w="114" h="55" extrusionOk="0">
                  <a:moveTo>
                    <a:pt x="113" y="0"/>
                  </a:moveTo>
                  <a:cubicBezTo>
                    <a:pt x="93" y="10"/>
                    <a:pt x="72" y="17"/>
                    <a:pt x="52" y="27"/>
                  </a:cubicBezTo>
                  <a:cubicBezTo>
                    <a:pt x="35" y="34"/>
                    <a:pt x="18" y="44"/>
                    <a:pt x="1" y="55"/>
                  </a:cubicBezTo>
                  <a:cubicBezTo>
                    <a:pt x="18" y="44"/>
                    <a:pt x="35" y="34"/>
                    <a:pt x="52" y="27"/>
                  </a:cubicBezTo>
                  <a:cubicBezTo>
                    <a:pt x="72" y="17"/>
                    <a:pt x="93" y="10"/>
                    <a:pt x="113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13212153" y="2380432"/>
              <a:ext cx="1670" cy="668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7" y="3"/>
                  </a:moveTo>
                  <a:lnTo>
                    <a:pt x="10" y="3"/>
                  </a:lnTo>
                  <a:lnTo>
                    <a:pt x="7" y="3"/>
                  </a:lnTo>
                  <a:cubicBezTo>
                    <a:pt x="3" y="3"/>
                    <a:pt x="3" y="3"/>
                    <a:pt x="0" y="0"/>
                  </a:cubicBezTo>
                  <a:cubicBezTo>
                    <a:pt x="3" y="3"/>
                    <a:pt x="3" y="3"/>
                    <a:pt x="7" y="3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13300812" y="2497976"/>
              <a:ext cx="1336" cy="4675"/>
            </a:xfrm>
            <a:custGeom>
              <a:avLst/>
              <a:gdLst/>
              <a:ahLst/>
              <a:cxnLst/>
              <a:rect l="l" t="t" r="r" b="b"/>
              <a:pathLst>
                <a:path w="8" h="28" extrusionOk="0">
                  <a:moveTo>
                    <a:pt x="7" y="1"/>
                  </a:moveTo>
                  <a:cubicBezTo>
                    <a:pt x="4" y="7"/>
                    <a:pt x="4" y="14"/>
                    <a:pt x="4" y="17"/>
                  </a:cubicBezTo>
                  <a:cubicBezTo>
                    <a:pt x="4" y="21"/>
                    <a:pt x="1" y="24"/>
                    <a:pt x="1" y="28"/>
                  </a:cubicBezTo>
                  <a:cubicBezTo>
                    <a:pt x="1" y="24"/>
                    <a:pt x="4" y="21"/>
                    <a:pt x="4" y="17"/>
                  </a:cubicBezTo>
                  <a:cubicBezTo>
                    <a:pt x="4" y="14"/>
                    <a:pt x="4" y="7"/>
                    <a:pt x="7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13297473" y="2505823"/>
              <a:ext cx="2504" cy="5844"/>
            </a:xfrm>
            <a:custGeom>
              <a:avLst/>
              <a:gdLst/>
              <a:ahLst/>
              <a:cxnLst/>
              <a:rect l="l" t="t" r="r" b="b"/>
              <a:pathLst>
                <a:path w="15" h="35" extrusionOk="0">
                  <a:moveTo>
                    <a:pt x="14" y="1"/>
                  </a:moveTo>
                  <a:cubicBezTo>
                    <a:pt x="14" y="3"/>
                    <a:pt x="13" y="6"/>
                    <a:pt x="12" y="10"/>
                  </a:cubicBezTo>
                  <a:lnTo>
                    <a:pt x="12" y="10"/>
                  </a:lnTo>
                  <a:cubicBezTo>
                    <a:pt x="14" y="7"/>
                    <a:pt x="14" y="4"/>
                    <a:pt x="14" y="1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2" y="10"/>
                    <a:pt x="11" y="10"/>
                    <a:pt x="11" y="11"/>
                  </a:cubicBezTo>
                  <a:cubicBezTo>
                    <a:pt x="7" y="21"/>
                    <a:pt x="4" y="28"/>
                    <a:pt x="0" y="35"/>
                  </a:cubicBezTo>
                  <a:lnTo>
                    <a:pt x="0" y="35"/>
                  </a:lnTo>
                  <a:cubicBezTo>
                    <a:pt x="4" y="28"/>
                    <a:pt x="7" y="21"/>
                    <a:pt x="11" y="15"/>
                  </a:cubicBezTo>
                  <a:cubicBezTo>
                    <a:pt x="11" y="13"/>
                    <a:pt x="11" y="11"/>
                    <a:pt x="12" y="1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13299810" y="2502484"/>
              <a:ext cx="1169" cy="3506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7" y="1"/>
                  </a:moveTo>
                  <a:lnTo>
                    <a:pt x="7" y="1"/>
                  </a:lnTo>
                  <a:cubicBezTo>
                    <a:pt x="3" y="7"/>
                    <a:pt x="3" y="14"/>
                    <a:pt x="0" y="21"/>
                  </a:cubicBezTo>
                  <a:cubicBezTo>
                    <a:pt x="3" y="14"/>
                    <a:pt x="7" y="7"/>
                    <a:pt x="7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13293966" y="2511667"/>
              <a:ext cx="3673" cy="8515"/>
            </a:xfrm>
            <a:custGeom>
              <a:avLst/>
              <a:gdLst/>
              <a:ahLst/>
              <a:cxnLst/>
              <a:rect l="l" t="t" r="r" b="b"/>
              <a:pathLst>
                <a:path w="22" h="51" extrusionOk="0">
                  <a:moveTo>
                    <a:pt x="1" y="50"/>
                  </a:moveTo>
                  <a:cubicBezTo>
                    <a:pt x="7" y="33"/>
                    <a:pt x="15" y="16"/>
                    <a:pt x="21" y="0"/>
                  </a:cubicBezTo>
                  <a:cubicBezTo>
                    <a:pt x="15" y="16"/>
                    <a:pt x="7" y="33"/>
                    <a:pt x="1" y="5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13266417" y="2405143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13266918" y="2405811"/>
              <a:ext cx="1837" cy="835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0"/>
                  </a:moveTo>
                  <a:cubicBezTo>
                    <a:pt x="4" y="0"/>
                    <a:pt x="7" y="4"/>
                    <a:pt x="11" y="4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13266417" y="2405143"/>
              <a:ext cx="668" cy="16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3" y="1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13270257" y="2407480"/>
              <a:ext cx="2504" cy="1336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cubicBezTo>
                    <a:pt x="4" y="1"/>
                    <a:pt x="7" y="4"/>
                    <a:pt x="15" y="7"/>
                  </a:cubicBezTo>
                  <a:cubicBezTo>
                    <a:pt x="11" y="4"/>
                    <a:pt x="7" y="4"/>
                    <a:pt x="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13265749" y="2405143"/>
              <a:ext cx="835" cy="167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13265248" y="2404642"/>
              <a:ext cx="1336" cy="668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cubicBezTo>
                    <a:pt x="4" y="4"/>
                    <a:pt x="4" y="1"/>
                    <a:pt x="1" y="1"/>
                  </a:cubicBezTo>
                  <a:cubicBezTo>
                    <a:pt x="4" y="1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13269757" y="2406979"/>
              <a:ext cx="2504" cy="1837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0"/>
                  </a:moveTo>
                  <a:cubicBezTo>
                    <a:pt x="0" y="3"/>
                    <a:pt x="2" y="4"/>
                    <a:pt x="4" y="4"/>
                  </a:cubicBezTo>
                  <a:lnTo>
                    <a:pt x="4" y="4"/>
                  </a:lnTo>
                  <a:cubicBezTo>
                    <a:pt x="3" y="3"/>
                    <a:pt x="2" y="2"/>
                    <a:pt x="0" y="0"/>
                  </a:cubicBezTo>
                  <a:close/>
                  <a:moveTo>
                    <a:pt x="4" y="4"/>
                  </a:moveTo>
                  <a:lnTo>
                    <a:pt x="4" y="4"/>
                  </a:lnTo>
                  <a:cubicBezTo>
                    <a:pt x="8" y="6"/>
                    <a:pt x="12" y="8"/>
                    <a:pt x="14" y="10"/>
                  </a:cubicBezTo>
                  <a:cubicBezTo>
                    <a:pt x="10" y="7"/>
                    <a:pt x="10" y="7"/>
                    <a:pt x="7" y="4"/>
                  </a:cubicBezTo>
                  <a:cubicBezTo>
                    <a:pt x="6" y="4"/>
                    <a:pt x="5" y="4"/>
                    <a:pt x="4" y="4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3303150" y="2464749"/>
              <a:ext cx="668" cy="14693"/>
            </a:xfrm>
            <a:custGeom>
              <a:avLst/>
              <a:gdLst/>
              <a:ahLst/>
              <a:cxnLst/>
              <a:rect l="l" t="t" r="r" b="b"/>
              <a:pathLst>
                <a:path w="4" h="8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27"/>
                    <a:pt x="0" y="58"/>
                    <a:pt x="0" y="88"/>
                  </a:cubicBezTo>
                  <a:lnTo>
                    <a:pt x="0" y="88"/>
                  </a:lnTo>
                  <a:cubicBezTo>
                    <a:pt x="0" y="58"/>
                    <a:pt x="4" y="30"/>
                    <a:pt x="4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3276602" y="2410987"/>
              <a:ext cx="5844" cy="4508"/>
            </a:xfrm>
            <a:custGeom>
              <a:avLst/>
              <a:gdLst/>
              <a:ahLst/>
              <a:cxnLst/>
              <a:rect l="l" t="t" r="r" b="b"/>
              <a:pathLst>
                <a:path w="35" h="27" extrusionOk="0">
                  <a:moveTo>
                    <a:pt x="0" y="0"/>
                  </a:moveTo>
                  <a:cubicBezTo>
                    <a:pt x="8" y="8"/>
                    <a:pt x="16" y="14"/>
                    <a:pt x="27" y="21"/>
                  </a:cubicBezTo>
                  <a:lnTo>
                    <a:pt x="27" y="21"/>
                  </a:lnTo>
                  <a:cubicBezTo>
                    <a:pt x="19" y="15"/>
                    <a:pt x="11" y="7"/>
                    <a:pt x="0" y="0"/>
                  </a:cubicBezTo>
                  <a:close/>
                  <a:moveTo>
                    <a:pt x="27" y="21"/>
                  </a:moveTo>
                  <a:cubicBezTo>
                    <a:pt x="29" y="23"/>
                    <a:pt x="32" y="25"/>
                    <a:pt x="34" y="27"/>
                  </a:cubicBezTo>
                  <a:cubicBezTo>
                    <a:pt x="32" y="25"/>
                    <a:pt x="29" y="23"/>
                    <a:pt x="27" y="2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3276602" y="2410987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13114813" y="2593480"/>
              <a:ext cx="5844" cy="3673"/>
            </a:xfrm>
            <a:custGeom>
              <a:avLst/>
              <a:gdLst/>
              <a:ahLst/>
              <a:cxnLst/>
              <a:rect l="l" t="t" r="r" b="b"/>
              <a:pathLst>
                <a:path w="35" h="22" extrusionOk="0">
                  <a:moveTo>
                    <a:pt x="35" y="21"/>
                  </a:moveTo>
                  <a:cubicBezTo>
                    <a:pt x="35" y="18"/>
                    <a:pt x="35" y="18"/>
                    <a:pt x="31" y="18"/>
                  </a:cubicBezTo>
                  <a:cubicBezTo>
                    <a:pt x="21" y="11"/>
                    <a:pt x="11" y="7"/>
                    <a:pt x="0" y="1"/>
                  </a:cubicBezTo>
                  <a:cubicBezTo>
                    <a:pt x="11" y="7"/>
                    <a:pt x="21" y="11"/>
                    <a:pt x="31" y="18"/>
                  </a:cubicBezTo>
                  <a:cubicBezTo>
                    <a:pt x="35" y="18"/>
                    <a:pt x="35" y="18"/>
                    <a:pt x="35" y="2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13213155" y="2581124"/>
              <a:ext cx="28885" cy="18199"/>
            </a:xfrm>
            <a:custGeom>
              <a:avLst/>
              <a:gdLst/>
              <a:ahLst/>
              <a:cxnLst/>
              <a:rect l="l" t="t" r="r" b="b"/>
              <a:pathLst>
                <a:path w="173" h="109" extrusionOk="0">
                  <a:moveTo>
                    <a:pt x="173" y="1"/>
                  </a:moveTo>
                  <a:cubicBezTo>
                    <a:pt x="156" y="14"/>
                    <a:pt x="136" y="27"/>
                    <a:pt x="116" y="41"/>
                  </a:cubicBezTo>
                  <a:cubicBezTo>
                    <a:pt x="100" y="52"/>
                    <a:pt x="82" y="63"/>
                    <a:pt x="65" y="73"/>
                  </a:cubicBezTo>
                  <a:lnTo>
                    <a:pt x="65" y="73"/>
                  </a:lnTo>
                  <a:cubicBezTo>
                    <a:pt x="83" y="63"/>
                    <a:pt x="101" y="52"/>
                    <a:pt x="119" y="41"/>
                  </a:cubicBezTo>
                  <a:cubicBezTo>
                    <a:pt x="136" y="27"/>
                    <a:pt x="156" y="14"/>
                    <a:pt x="173" y="1"/>
                  </a:cubicBezTo>
                  <a:close/>
                  <a:moveTo>
                    <a:pt x="65" y="73"/>
                  </a:moveTo>
                  <a:cubicBezTo>
                    <a:pt x="45" y="84"/>
                    <a:pt x="25" y="94"/>
                    <a:pt x="4" y="105"/>
                  </a:cubicBezTo>
                  <a:lnTo>
                    <a:pt x="1" y="108"/>
                  </a:lnTo>
                  <a:cubicBezTo>
                    <a:pt x="1" y="108"/>
                    <a:pt x="4" y="105"/>
                    <a:pt x="8" y="105"/>
                  </a:cubicBezTo>
                  <a:cubicBezTo>
                    <a:pt x="27" y="94"/>
                    <a:pt x="46" y="84"/>
                    <a:pt x="65" y="73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13208146" y="2599157"/>
              <a:ext cx="5176" cy="1837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31" y="0"/>
                  </a:moveTo>
                  <a:cubicBezTo>
                    <a:pt x="21" y="4"/>
                    <a:pt x="10" y="8"/>
                    <a:pt x="1" y="11"/>
                  </a:cubicBezTo>
                  <a:cubicBezTo>
                    <a:pt x="10" y="8"/>
                    <a:pt x="21" y="4"/>
                    <a:pt x="31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13254396" y="2528530"/>
              <a:ext cx="35897" cy="43578"/>
            </a:xfrm>
            <a:custGeom>
              <a:avLst/>
              <a:gdLst/>
              <a:ahLst/>
              <a:cxnLst/>
              <a:rect l="l" t="t" r="r" b="b"/>
              <a:pathLst>
                <a:path w="215" h="261" extrusionOk="0">
                  <a:moveTo>
                    <a:pt x="214" y="1"/>
                  </a:moveTo>
                  <a:cubicBezTo>
                    <a:pt x="204" y="14"/>
                    <a:pt x="194" y="31"/>
                    <a:pt x="183" y="48"/>
                  </a:cubicBezTo>
                  <a:cubicBezTo>
                    <a:pt x="143" y="102"/>
                    <a:pt x="99" y="156"/>
                    <a:pt x="52" y="214"/>
                  </a:cubicBezTo>
                  <a:cubicBezTo>
                    <a:pt x="49" y="217"/>
                    <a:pt x="45" y="220"/>
                    <a:pt x="38" y="224"/>
                  </a:cubicBezTo>
                  <a:cubicBezTo>
                    <a:pt x="28" y="237"/>
                    <a:pt x="14" y="248"/>
                    <a:pt x="1" y="261"/>
                  </a:cubicBezTo>
                  <a:cubicBezTo>
                    <a:pt x="14" y="251"/>
                    <a:pt x="28" y="237"/>
                    <a:pt x="38" y="227"/>
                  </a:cubicBezTo>
                  <a:cubicBezTo>
                    <a:pt x="45" y="220"/>
                    <a:pt x="49" y="217"/>
                    <a:pt x="55" y="214"/>
                  </a:cubicBezTo>
                  <a:cubicBezTo>
                    <a:pt x="99" y="159"/>
                    <a:pt x="143" y="102"/>
                    <a:pt x="188" y="45"/>
                  </a:cubicBezTo>
                  <a:cubicBezTo>
                    <a:pt x="197" y="31"/>
                    <a:pt x="204" y="14"/>
                    <a:pt x="21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3242040" y="2575281"/>
              <a:ext cx="8682" cy="6011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1" y="35"/>
                  </a:moveTo>
                  <a:cubicBezTo>
                    <a:pt x="18" y="25"/>
                    <a:pt x="34" y="12"/>
                    <a:pt x="51" y="1"/>
                  </a:cubicBezTo>
                  <a:cubicBezTo>
                    <a:pt x="34" y="12"/>
                    <a:pt x="18" y="25"/>
                    <a:pt x="1" y="35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3072571" y="2558584"/>
              <a:ext cx="31723" cy="28384"/>
            </a:xfrm>
            <a:custGeom>
              <a:avLst/>
              <a:gdLst/>
              <a:ahLst/>
              <a:cxnLst/>
              <a:rect l="l" t="t" r="r" b="b"/>
              <a:pathLst>
                <a:path w="190" h="170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7"/>
                    <a:pt x="33" y="37"/>
                    <a:pt x="50" y="54"/>
                  </a:cubicBezTo>
                  <a:cubicBezTo>
                    <a:pt x="98" y="94"/>
                    <a:pt x="142" y="132"/>
                    <a:pt x="189" y="169"/>
                  </a:cubicBezTo>
                  <a:cubicBezTo>
                    <a:pt x="142" y="132"/>
                    <a:pt x="98" y="94"/>
                    <a:pt x="53" y="54"/>
                  </a:cubicBezTo>
                  <a:cubicBezTo>
                    <a:pt x="34" y="37"/>
                    <a:pt x="18" y="17"/>
                    <a:pt x="1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3148206" y="2605334"/>
              <a:ext cx="28384" cy="2171"/>
            </a:xfrm>
            <a:custGeom>
              <a:avLst/>
              <a:gdLst/>
              <a:ahLst/>
              <a:cxnLst/>
              <a:rect l="l" t="t" r="r" b="b"/>
              <a:pathLst>
                <a:path w="170" h="13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4"/>
                    <a:pt x="38" y="8"/>
                    <a:pt x="55" y="8"/>
                  </a:cubicBezTo>
                  <a:cubicBezTo>
                    <a:pt x="83" y="10"/>
                    <a:pt x="111" y="12"/>
                    <a:pt x="137" y="12"/>
                  </a:cubicBezTo>
                  <a:cubicBezTo>
                    <a:pt x="148" y="12"/>
                    <a:pt x="159" y="12"/>
                    <a:pt x="169" y="11"/>
                  </a:cubicBezTo>
                  <a:cubicBezTo>
                    <a:pt x="133" y="11"/>
                    <a:pt x="95" y="11"/>
                    <a:pt x="58" y="8"/>
                  </a:cubicBezTo>
                  <a:cubicBezTo>
                    <a:pt x="38" y="8"/>
                    <a:pt x="21" y="4"/>
                    <a:pt x="0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11261665" y="-1333548"/>
              <a:ext cx="1308839" cy="1709388"/>
            </a:xfrm>
            <a:custGeom>
              <a:avLst/>
              <a:gdLst/>
              <a:ahLst/>
              <a:cxnLst/>
              <a:rect l="l" t="t" r="r" b="b"/>
              <a:pathLst>
                <a:path w="7839" h="10238" extrusionOk="0">
                  <a:moveTo>
                    <a:pt x="5459" y="2453"/>
                  </a:moveTo>
                  <a:cubicBezTo>
                    <a:pt x="5648" y="2453"/>
                    <a:pt x="5804" y="2612"/>
                    <a:pt x="5804" y="2801"/>
                  </a:cubicBezTo>
                  <a:cubicBezTo>
                    <a:pt x="5804" y="2987"/>
                    <a:pt x="5648" y="3147"/>
                    <a:pt x="5459" y="3147"/>
                  </a:cubicBezTo>
                  <a:cubicBezTo>
                    <a:pt x="5269" y="3147"/>
                    <a:pt x="5113" y="2987"/>
                    <a:pt x="5113" y="2801"/>
                  </a:cubicBezTo>
                  <a:cubicBezTo>
                    <a:pt x="5113" y="2612"/>
                    <a:pt x="5269" y="2453"/>
                    <a:pt x="5459" y="2453"/>
                  </a:cubicBezTo>
                  <a:close/>
                  <a:moveTo>
                    <a:pt x="5980" y="3329"/>
                  </a:moveTo>
                  <a:cubicBezTo>
                    <a:pt x="6166" y="3329"/>
                    <a:pt x="6325" y="3485"/>
                    <a:pt x="6325" y="3675"/>
                  </a:cubicBezTo>
                  <a:cubicBezTo>
                    <a:pt x="6325" y="3864"/>
                    <a:pt x="6166" y="4020"/>
                    <a:pt x="5980" y="4020"/>
                  </a:cubicBezTo>
                  <a:cubicBezTo>
                    <a:pt x="5790" y="4020"/>
                    <a:pt x="5634" y="3864"/>
                    <a:pt x="5634" y="3675"/>
                  </a:cubicBezTo>
                  <a:cubicBezTo>
                    <a:pt x="5634" y="3485"/>
                    <a:pt x="5790" y="3329"/>
                    <a:pt x="5980" y="3329"/>
                  </a:cubicBezTo>
                  <a:close/>
                  <a:moveTo>
                    <a:pt x="5012" y="3397"/>
                  </a:moveTo>
                  <a:cubicBezTo>
                    <a:pt x="5198" y="3397"/>
                    <a:pt x="5357" y="3553"/>
                    <a:pt x="5357" y="3742"/>
                  </a:cubicBezTo>
                  <a:cubicBezTo>
                    <a:pt x="5357" y="3932"/>
                    <a:pt x="5198" y="4088"/>
                    <a:pt x="5012" y="4088"/>
                  </a:cubicBezTo>
                  <a:cubicBezTo>
                    <a:pt x="4822" y="4088"/>
                    <a:pt x="4666" y="3932"/>
                    <a:pt x="4666" y="3742"/>
                  </a:cubicBezTo>
                  <a:cubicBezTo>
                    <a:pt x="4666" y="3553"/>
                    <a:pt x="4822" y="3397"/>
                    <a:pt x="5012" y="3397"/>
                  </a:cubicBezTo>
                  <a:close/>
                  <a:moveTo>
                    <a:pt x="5987" y="1"/>
                  </a:moveTo>
                  <a:cubicBezTo>
                    <a:pt x="5854" y="109"/>
                    <a:pt x="5726" y="218"/>
                    <a:pt x="5601" y="336"/>
                  </a:cubicBezTo>
                  <a:cubicBezTo>
                    <a:pt x="5567" y="366"/>
                    <a:pt x="5540" y="401"/>
                    <a:pt x="5509" y="434"/>
                  </a:cubicBezTo>
                  <a:cubicBezTo>
                    <a:pt x="5262" y="691"/>
                    <a:pt x="5028" y="959"/>
                    <a:pt x="4805" y="1237"/>
                  </a:cubicBezTo>
                  <a:cubicBezTo>
                    <a:pt x="4327" y="1867"/>
                    <a:pt x="3890" y="2531"/>
                    <a:pt x="3484" y="3207"/>
                  </a:cubicBezTo>
                  <a:cubicBezTo>
                    <a:pt x="3352" y="3431"/>
                    <a:pt x="3217" y="3654"/>
                    <a:pt x="3085" y="3881"/>
                  </a:cubicBezTo>
                  <a:cubicBezTo>
                    <a:pt x="3051" y="3949"/>
                    <a:pt x="3013" y="4017"/>
                    <a:pt x="2976" y="4088"/>
                  </a:cubicBezTo>
                  <a:cubicBezTo>
                    <a:pt x="2848" y="4348"/>
                    <a:pt x="2705" y="4599"/>
                    <a:pt x="2560" y="4853"/>
                  </a:cubicBezTo>
                  <a:cubicBezTo>
                    <a:pt x="2543" y="4897"/>
                    <a:pt x="2519" y="4938"/>
                    <a:pt x="2502" y="4982"/>
                  </a:cubicBezTo>
                  <a:cubicBezTo>
                    <a:pt x="2401" y="5216"/>
                    <a:pt x="2316" y="5456"/>
                    <a:pt x="2208" y="5689"/>
                  </a:cubicBezTo>
                  <a:cubicBezTo>
                    <a:pt x="2113" y="5896"/>
                    <a:pt x="2008" y="6096"/>
                    <a:pt x="1916" y="6305"/>
                  </a:cubicBezTo>
                  <a:cubicBezTo>
                    <a:pt x="1829" y="6509"/>
                    <a:pt x="1733" y="6705"/>
                    <a:pt x="1646" y="6905"/>
                  </a:cubicBezTo>
                  <a:cubicBezTo>
                    <a:pt x="1527" y="7207"/>
                    <a:pt x="1432" y="7518"/>
                    <a:pt x="1294" y="7813"/>
                  </a:cubicBezTo>
                  <a:cubicBezTo>
                    <a:pt x="1269" y="7866"/>
                    <a:pt x="1229" y="7910"/>
                    <a:pt x="1182" y="7941"/>
                  </a:cubicBezTo>
                  <a:cubicBezTo>
                    <a:pt x="1165" y="7975"/>
                    <a:pt x="1148" y="8012"/>
                    <a:pt x="1131" y="8046"/>
                  </a:cubicBezTo>
                  <a:cubicBezTo>
                    <a:pt x="1016" y="8256"/>
                    <a:pt x="904" y="8469"/>
                    <a:pt x="799" y="8686"/>
                  </a:cubicBezTo>
                  <a:cubicBezTo>
                    <a:pt x="701" y="8890"/>
                    <a:pt x="606" y="9103"/>
                    <a:pt x="491" y="9299"/>
                  </a:cubicBezTo>
                  <a:cubicBezTo>
                    <a:pt x="372" y="9506"/>
                    <a:pt x="250" y="9709"/>
                    <a:pt x="142" y="9922"/>
                  </a:cubicBezTo>
                  <a:cubicBezTo>
                    <a:pt x="95" y="10027"/>
                    <a:pt x="47" y="10132"/>
                    <a:pt x="0" y="10237"/>
                  </a:cubicBezTo>
                  <a:cubicBezTo>
                    <a:pt x="7" y="10226"/>
                    <a:pt x="14" y="10223"/>
                    <a:pt x="17" y="10213"/>
                  </a:cubicBezTo>
                  <a:cubicBezTo>
                    <a:pt x="18" y="10213"/>
                    <a:pt x="18" y="10213"/>
                    <a:pt x="18" y="10213"/>
                  </a:cubicBezTo>
                  <a:lnTo>
                    <a:pt x="18" y="10213"/>
                  </a:lnTo>
                  <a:cubicBezTo>
                    <a:pt x="17" y="10216"/>
                    <a:pt x="16" y="10218"/>
                    <a:pt x="15" y="10220"/>
                  </a:cubicBezTo>
                  <a:lnTo>
                    <a:pt x="15" y="10220"/>
                  </a:lnTo>
                  <a:cubicBezTo>
                    <a:pt x="16" y="10218"/>
                    <a:pt x="17" y="10216"/>
                    <a:pt x="19" y="10213"/>
                  </a:cubicBezTo>
                  <a:lnTo>
                    <a:pt x="19" y="10213"/>
                  </a:lnTo>
                  <a:cubicBezTo>
                    <a:pt x="20" y="10213"/>
                    <a:pt x="20" y="10213"/>
                    <a:pt x="20" y="10211"/>
                  </a:cubicBezTo>
                  <a:lnTo>
                    <a:pt x="20" y="10211"/>
                  </a:lnTo>
                  <a:cubicBezTo>
                    <a:pt x="53" y="10163"/>
                    <a:pt x="88" y="10117"/>
                    <a:pt x="125" y="10071"/>
                  </a:cubicBezTo>
                  <a:cubicBezTo>
                    <a:pt x="169" y="10020"/>
                    <a:pt x="217" y="9970"/>
                    <a:pt x="267" y="9922"/>
                  </a:cubicBezTo>
                  <a:cubicBezTo>
                    <a:pt x="305" y="9892"/>
                    <a:pt x="339" y="9865"/>
                    <a:pt x="375" y="9837"/>
                  </a:cubicBezTo>
                  <a:cubicBezTo>
                    <a:pt x="427" y="9804"/>
                    <a:pt x="474" y="9776"/>
                    <a:pt x="525" y="9749"/>
                  </a:cubicBezTo>
                  <a:cubicBezTo>
                    <a:pt x="674" y="9678"/>
                    <a:pt x="822" y="9617"/>
                    <a:pt x="975" y="9556"/>
                  </a:cubicBezTo>
                  <a:cubicBezTo>
                    <a:pt x="1175" y="9485"/>
                    <a:pt x="1375" y="9431"/>
                    <a:pt x="1578" y="9384"/>
                  </a:cubicBezTo>
                  <a:cubicBezTo>
                    <a:pt x="2102" y="9279"/>
                    <a:pt x="2631" y="9194"/>
                    <a:pt x="3159" y="9106"/>
                  </a:cubicBezTo>
                  <a:cubicBezTo>
                    <a:pt x="3451" y="9059"/>
                    <a:pt x="3738" y="9007"/>
                    <a:pt x="4026" y="8957"/>
                  </a:cubicBezTo>
                  <a:cubicBezTo>
                    <a:pt x="4307" y="8906"/>
                    <a:pt x="4575" y="8832"/>
                    <a:pt x="4842" y="8734"/>
                  </a:cubicBezTo>
                  <a:cubicBezTo>
                    <a:pt x="4835" y="8734"/>
                    <a:pt x="4832" y="8737"/>
                    <a:pt x="4829" y="8737"/>
                  </a:cubicBezTo>
                  <a:cubicBezTo>
                    <a:pt x="4865" y="8723"/>
                    <a:pt x="4906" y="8710"/>
                    <a:pt x="4943" y="8696"/>
                  </a:cubicBezTo>
                  <a:lnTo>
                    <a:pt x="4940" y="8696"/>
                  </a:lnTo>
                  <a:cubicBezTo>
                    <a:pt x="5020" y="8670"/>
                    <a:pt x="5099" y="8640"/>
                    <a:pt x="5176" y="8610"/>
                  </a:cubicBezTo>
                  <a:lnTo>
                    <a:pt x="5176" y="8610"/>
                  </a:lnTo>
                  <a:cubicBezTo>
                    <a:pt x="5175" y="8611"/>
                    <a:pt x="5175" y="8611"/>
                    <a:pt x="5174" y="8612"/>
                  </a:cubicBezTo>
                  <a:cubicBezTo>
                    <a:pt x="5181" y="8608"/>
                    <a:pt x="5187" y="8605"/>
                    <a:pt x="5195" y="8605"/>
                  </a:cubicBezTo>
                  <a:cubicBezTo>
                    <a:pt x="5199" y="8602"/>
                    <a:pt x="5203" y="8600"/>
                    <a:pt x="5208" y="8598"/>
                  </a:cubicBezTo>
                  <a:lnTo>
                    <a:pt x="5208" y="8598"/>
                  </a:lnTo>
                  <a:cubicBezTo>
                    <a:pt x="5208" y="8598"/>
                    <a:pt x="5208" y="8598"/>
                    <a:pt x="5208" y="8598"/>
                  </a:cubicBezTo>
                  <a:cubicBezTo>
                    <a:pt x="5208" y="8598"/>
                    <a:pt x="5208" y="8598"/>
                    <a:pt x="5209" y="8598"/>
                  </a:cubicBezTo>
                  <a:lnTo>
                    <a:pt x="5209" y="8598"/>
                  </a:lnTo>
                  <a:cubicBezTo>
                    <a:pt x="5208" y="8598"/>
                    <a:pt x="5208" y="8598"/>
                    <a:pt x="5208" y="8598"/>
                  </a:cubicBezTo>
                  <a:lnTo>
                    <a:pt x="5208" y="8598"/>
                  </a:lnTo>
                  <a:cubicBezTo>
                    <a:pt x="5211" y="8598"/>
                    <a:pt x="5214" y="8598"/>
                    <a:pt x="5215" y="8595"/>
                  </a:cubicBezTo>
                  <a:lnTo>
                    <a:pt x="5215" y="8595"/>
                  </a:lnTo>
                  <a:cubicBezTo>
                    <a:pt x="5213" y="8596"/>
                    <a:pt x="5211" y="8597"/>
                    <a:pt x="5209" y="8598"/>
                  </a:cubicBezTo>
                  <a:lnTo>
                    <a:pt x="5209" y="8598"/>
                  </a:lnTo>
                  <a:cubicBezTo>
                    <a:pt x="5211" y="8597"/>
                    <a:pt x="5213" y="8596"/>
                    <a:pt x="5215" y="8595"/>
                  </a:cubicBezTo>
                  <a:lnTo>
                    <a:pt x="5215" y="8595"/>
                  </a:lnTo>
                  <a:cubicBezTo>
                    <a:pt x="5215" y="8595"/>
                    <a:pt x="5215" y="8595"/>
                    <a:pt x="5215" y="8595"/>
                  </a:cubicBezTo>
                  <a:lnTo>
                    <a:pt x="5215" y="8595"/>
                  </a:lnTo>
                  <a:cubicBezTo>
                    <a:pt x="5436" y="8518"/>
                    <a:pt x="5667" y="8448"/>
                    <a:pt x="5881" y="8354"/>
                  </a:cubicBezTo>
                  <a:cubicBezTo>
                    <a:pt x="6014" y="8296"/>
                    <a:pt x="6142" y="8240"/>
                    <a:pt x="6271" y="8168"/>
                  </a:cubicBezTo>
                  <a:cubicBezTo>
                    <a:pt x="6393" y="8097"/>
                    <a:pt x="6511" y="8019"/>
                    <a:pt x="6626" y="7935"/>
                  </a:cubicBezTo>
                  <a:cubicBezTo>
                    <a:pt x="6840" y="7775"/>
                    <a:pt x="7036" y="7589"/>
                    <a:pt x="7206" y="7386"/>
                  </a:cubicBezTo>
                  <a:cubicBezTo>
                    <a:pt x="7375" y="7179"/>
                    <a:pt x="7500" y="6949"/>
                    <a:pt x="7602" y="6702"/>
                  </a:cubicBezTo>
                  <a:cubicBezTo>
                    <a:pt x="7669" y="6536"/>
                    <a:pt x="7714" y="6357"/>
                    <a:pt x="7747" y="6180"/>
                  </a:cubicBezTo>
                  <a:cubicBezTo>
                    <a:pt x="7785" y="5997"/>
                    <a:pt x="7815" y="5811"/>
                    <a:pt x="7828" y="5628"/>
                  </a:cubicBezTo>
                  <a:cubicBezTo>
                    <a:pt x="7839" y="5432"/>
                    <a:pt x="7828" y="5239"/>
                    <a:pt x="7788" y="5042"/>
                  </a:cubicBezTo>
                  <a:cubicBezTo>
                    <a:pt x="7750" y="4867"/>
                    <a:pt x="7720" y="4684"/>
                    <a:pt x="7663" y="4511"/>
                  </a:cubicBezTo>
                  <a:lnTo>
                    <a:pt x="7633" y="4420"/>
                  </a:lnTo>
                  <a:cubicBezTo>
                    <a:pt x="7612" y="4348"/>
                    <a:pt x="7578" y="4278"/>
                    <a:pt x="7555" y="4210"/>
                  </a:cubicBezTo>
                  <a:cubicBezTo>
                    <a:pt x="7520" y="4125"/>
                    <a:pt x="7483" y="4040"/>
                    <a:pt x="7439" y="3962"/>
                  </a:cubicBezTo>
                  <a:cubicBezTo>
                    <a:pt x="7368" y="3823"/>
                    <a:pt x="7290" y="3692"/>
                    <a:pt x="7212" y="3556"/>
                  </a:cubicBezTo>
                  <a:cubicBezTo>
                    <a:pt x="7134" y="3400"/>
                    <a:pt x="7067" y="3234"/>
                    <a:pt x="6978" y="3079"/>
                  </a:cubicBezTo>
                  <a:cubicBezTo>
                    <a:pt x="6884" y="2920"/>
                    <a:pt x="6789" y="2761"/>
                    <a:pt x="6684" y="2604"/>
                  </a:cubicBezTo>
                  <a:cubicBezTo>
                    <a:pt x="6586" y="2462"/>
                    <a:pt x="6484" y="2314"/>
                    <a:pt x="6400" y="2161"/>
                  </a:cubicBezTo>
                  <a:cubicBezTo>
                    <a:pt x="6325" y="2023"/>
                    <a:pt x="6254" y="1884"/>
                    <a:pt x="6180" y="1748"/>
                  </a:cubicBezTo>
                  <a:cubicBezTo>
                    <a:pt x="6096" y="1580"/>
                    <a:pt x="6033" y="1405"/>
                    <a:pt x="5969" y="1231"/>
                  </a:cubicBezTo>
                  <a:lnTo>
                    <a:pt x="5969" y="1231"/>
                  </a:lnTo>
                  <a:cubicBezTo>
                    <a:pt x="5971" y="1236"/>
                    <a:pt x="5974" y="1241"/>
                    <a:pt x="5976" y="1247"/>
                  </a:cubicBezTo>
                  <a:cubicBezTo>
                    <a:pt x="5942" y="1156"/>
                    <a:pt x="5915" y="1064"/>
                    <a:pt x="5892" y="969"/>
                  </a:cubicBezTo>
                  <a:cubicBezTo>
                    <a:pt x="5881" y="921"/>
                    <a:pt x="5875" y="874"/>
                    <a:pt x="5868" y="827"/>
                  </a:cubicBezTo>
                  <a:cubicBezTo>
                    <a:pt x="5865" y="783"/>
                    <a:pt x="5865" y="735"/>
                    <a:pt x="5865" y="691"/>
                  </a:cubicBezTo>
                  <a:cubicBezTo>
                    <a:pt x="5872" y="607"/>
                    <a:pt x="5881" y="522"/>
                    <a:pt x="5895" y="434"/>
                  </a:cubicBezTo>
                  <a:cubicBezTo>
                    <a:pt x="5909" y="346"/>
                    <a:pt x="5926" y="258"/>
                    <a:pt x="5953" y="170"/>
                  </a:cubicBezTo>
                  <a:cubicBezTo>
                    <a:pt x="5963" y="146"/>
                    <a:pt x="5970" y="123"/>
                    <a:pt x="5976" y="96"/>
                  </a:cubicBezTo>
                  <a:cubicBezTo>
                    <a:pt x="5983" y="72"/>
                    <a:pt x="5983" y="48"/>
                    <a:pt x="5987" y="24"/>
                  </a:cubicBezTo>
                  <a:lnTo>
                    <a:pt x="5987" y="1"/>
                  </a:lnTo>
                  <a:close/>
                  <a:moveTo>
                    <a:pt x="15" y="10220"/>
                  </a:moveTo>
                  <a:cubicBezTo>
                    <a:pt x="11" y="10225"/>
                    <a:pt x="7" y="10231"/>
                    <a:pt x="3" y="10237"/>
                  </a:cubicBezTo>
                  <a:cubicBezTo>
                    <a:pt x="8" y="10233"/>
                    <a:pt x="11" y="10226"/>
                    <a:pt x="15" y="1022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13161730" y="-1572643"/>
              <a:ext cx="1224187" cy="951701"/>
            </a:xfrm>
            <a:custGeom>
              <a:avLst/>
              <a:gdLst/>
              <a:ahLst/>
              <a:cxnLst/>
              <a:rect l="l" t="t" r="r" b="b"/>
              <a:pathLst>
                <a:path w="7332" h="5700" extrusionOk="0">
                  <a:moveTo>
                    <a:pt x="14" y="1548"/>
                  </a:moveTo>
                  <a:cubicBezTo>
                    <a:pt x="14" y="1549"/>
                    <a:pt x="14" y="1549"/>
                    <a:pt x="14" y="1550"/>
                  </a:cubicBezTo>
                  <a:lnTo>
                    <a:pt x="14" y="1550"/>
                  </a:lnTo>
                  <a:cubicBezTo>
                    <a:pt x="14" y="1549"/>
                    <a:pt x="14" y="1549"/>
                    <a:pt x="14" y="1548"/>
                  </a:cubicBezTo>
                  <a:close/>
                  <a:moveTo>
                    <a:pt x="2388" y="3485"/>
                  </a:moveTo>
                  <a:cubicBezTo>
                    <a:pt x="2578" y="3485"/>
                    <a:pt x="2737" y="3641"/>
                    <a:pt x="2737" y="3830"/>
                  </a:cubicBezTo>
                  <a:cubicBezTo>
                    <a:pt x="2737" y="4019"/>
                    <a:pt x="2578" y="4175"/>
                    <a:pt x="2388" y="4175"/>
                  </a:cubicBezTo>
                  <a:cubicBezTo>
                    <a:pt x="2201" y="4175"/>
                    <a:pt x="2043" y="4019"/>
                    <a:pt x="2043" y="3830"/>
                  </a:cubicBezTo>
                  <a:cubicBezTo>
                    <a:pt x="2043" y="3641"/>
                    <a:pt x="2201" y="3485"/>
                    <a:pt x="2388" y="3485"/>
                  </a:cubicBezTo>
                  <a:close/>
                  <a:moveTo>
                    <a:pt x="3129" y="4216"/>
                  </a:moveTo>
                  <a:cubicBezTo>
                    <a:pt x="3156" y="4247"/>
                    <a:pt x="3184" y="4277"/>
                    <a:pt x="3214" y="4308"/>
                  </a:cubicBezTo>
                  <a:cubicBezTo>
                    <a:pt x="3214" y="4311"/>
                    <a:pt x="3217" y="4314"/>
                    <a:pt x="3221" y="4321"/>
                  </a:cubicBezTo>
                  <a:cubicBezTo>
                    <a:pt x="3197" y="4311"/>
                    <a:pt x="3173" y="4301"/>
                    <a:pt x="3150" y="4288"/>
                  </a:cubicBezTo>
                  <a:cubicBezTo>
                    <a:pt x="3146" y="4263"/>
                    <a:pt x="3140" y="4240"/>
                    <a:pt x="3129" y="4216"/>
                  </a:cubicBezTo>
                  <a:close/>
                  <a:moveTo>
                    <a:pt x="4423" y="4958"/>
                  </a:moveTo>
                  <a:cubicBezTo>
                    <a:pt x="4450" y="4971"/>
                    <a:pt x="4477" y="4982"/>
                    <a:pt x="4504" y="4995"/>
                  </a:cubicBezTo>
                  <a:cubicBezTo>
                    <a:pt x="4464" y="4991"/>
                    <a:pt x="4423" y="4988"/>
                    <a:pt x="4382" y="4985"/>
                  </a:cubicBezTo>
                  <a:cubicBezTo>
                    <a:pt x="4395" y="4978"/>
                    <a:pt x="4409" y="4968"/>
                    <a:pt x="4423" y="4958"/>
                  </a:cubicBezTo>
                  <a:close/>
                  <a:moveTo>
                    <a:pt x="24" y="1"/>
                  </a:moveTo>
                  <a:cubicBezTo>
                    <a:pt x="24" y="7"/>
                    <a:pt x="24" y="17"/>
                    <a:pt x="27" y="24"/>
                  </a:cubicBezTo>
                  <a:cubicBezTo>
                    <a:pt x="31" y="75"/>
                    <a:pt x="35" y="123"/>
                    <a:pt x="38" y="173"/>
                  </a:cubicBezTo>
                  <a:cubicBezTo>
                    <a:pt x="38" y="397"/>
                    <a:pt x="18" y="620"/>
                    <a:pt x="7" y="844"/>
                  </a:cubicBezTo>
                  <a:cubicBezTo>
                    <a:pt x="1" y="1093"/>
                    <a:pt x="14" y="1339"/>
                    <a:pt x="18" y="1588"/>
                  </a:cubicBezTo>
                  <a:lnTo>
                    <a:pt x="18" y="1588"/>
                  </a:lnTo>
                  <a:cubicBezTo>
                    <a:pt x="17" y="1574"/>
                    <a:pt x="15" y="1562"/>
                    <a:pt x="14" y="1550"/>
                  </a:cubicBezTo>
                  <a:lnTo>
                    <a:pt x="14" y="1550"/>
                  </a:lnTo>
                  <a:cubicBezTo>
                    <a:pt x="18" y="1823"/>
                    <a:pt x="11" y="2097"/>
                    <a:pt x="58" y="2364"/>
                  </a:cubicBezTo>
                  <a:cubicBezTo>
                    <a:pt x="105" y="2628"/>
                    <a:pt x="166" y="2896"/>
                    <a:pt x="268" y="3139"/>
                  </a:cubicBezTo>
                  <a:cubicBezTo>
                    <a:pt x="383" y="3407"/>
                    <a:pt x="505" y="3671"/>
                    <a:pt x="651" y="3922"/>
                  </a:cubicBezTo>
                  <a:cubicBezTo>
                    <a:pt x="722" y="4044"/>
                    <a:pt x="813" y="4162"/>
                    <a:pt x="905" y="4271"/>
                  </a:cubicBezTo>
                  <a:cubicBezTo>
                    <a:pt x="1010" y="4389"/>
                    <a:pt x="1115" y="4507"/>
                    <a:pt x="1230" y="4619"/>
                  </a:cubicBezTo>
                  <a:cubicBezTo>
                    <a:pt x="1433" y="4809"/>
                    <a:pt x="1670" y="4951"/>
                    <a:pt x="1917" y="5076"/>
                  </a:cubicBezTo>
                  <a:cubicBezTo>
                    <a:pt x="2076" y="5161"/>
                    <a:pt x="2235" y="5246"/>
                    <a:pt x="2401" y="5310"/>
                  </a:cubicBezTo>
                  <a:cubicBezTo>
                    <a:pt x="2584" y="5381"/>
                    <a:pt x="2767" y="5435"/>
                    <a:pt x="2960" y="5469"/>
                  </a:cubicBezTo>
                  <a:cubicBezTo>
                    <a:pt x="3129" y="5499"/>
                    <a:pt x="3302" y="5523"/>
                    <a:pt x="3475" y="5554"/>
                  </a:cubicBezTo>
                  <a:cubicBezTo>
                    <a:pt x="3844" y="5618"/>
                    <a:pt x="4217" y="5679"/>
                    <a:pt x="4592" y="5693"/>
                  </a:cubicBezTo>
                  <a:cubicBezTo>
                    <a:pt x="4690" y="5696"/>
                    <a:pt x="4786" y="5699"/>
                    <a:pt x="4883" y="5699"/>
                  </a:cubicBezTo>
                  <a:cubicBezTo>
                    <a:pt x="4981" y="5699"/>
                    <a:pt x="5076" y="5696"/>
                    <a:pt x="5175" y="5693"/>
                  </a:cubicBezTo>
                  <a:cubicBezTo>
                    <a:pt x="5341" y="5685"/>
                    <a:pt x="5506" y="5659"/>
                    <a:pt x="5672" y="5649"/>
                  </a:cubicBezTo>
                  <a:cubicBezTo>
                    <a:pt x="5723" y="5649"/>
                    <a:pt x="5777" y="5649"/>
                    <a:pt x="5828" y="5652"/>
                  </a:cubicBezTo>
                  <a:cubicBezTo>
                    <a:pt x="5964" y="5652"/>
                    <a:pt x="6099" y="5652"/>
                    <a:pt x="6235" y="5645"/>
                  </a:cubicBezTo>
                  <a:cubicBezTo>
                    <a:pt x="6400" y="5635"/>
                    <a:pt x="6569" y="5624"/>
                    <a:pt x="6739" y="5621"/>
                  </a:cubicBezTo>
                  <a:cubicBezTo>
                    <a:pt x="6827" y="5621"/>
                    <a:pt x="6919" y="5621"/>
                    <a:pt x="7007" y="5632"/>
                  </a:cubicBezTo>
                  <a:cubicBezTo>
                    <a:pt x="7081" y="5642"/>
                    <a:pt x="7159" y="5655"/>
                    <a:pt x="7233" y="5665"/>
                  </a:cubicBezTo>
                  <a:lnTo>
                    <a:pt x="7240" y="5665"/>
                  </a:lnTo>
                  <a:cubicBezTo>
                    <a:pt x="7250" y="5669"/>
                    <a:pt x="7260" y="5669"/>
                    <a:pt x="7271" y="5672"/>
                  </a:cubicBezTo>
                  <a:cubicBezTo>
                    <a:pt x="7268" y="5671"/>
                    <a:pt x="7266" y="5670"/>
                    <a:pt x="7264" y="5670"/>
                  </a:cubicBezTo>
                  <a:lnTo>
                    <a:pt x="7264" y="5670"/>
                  </a:lnTo>
                  <a:cubicBezTo>
                    <a:pt x="7266" y="5670"/>
                    <a:pt x="7268" y="5670"/>
                    <a:pt x="7270" y="5670"/>
                  </a:cubicBezTo>
                  <a:cubicBezTo>
                    <a:pt x="7290" y="5670"/>
                    <a:pt x="7312" y="5665"/>
                    <a:pt x="7332" y="5665"/>
                  </a:cubicBezTo>
                  <a:cubicBezTo>
                    <a:pt x="7135" y="5337"/>
                    <a:pt x="6929" y="5015"/>
                    <a:pt x="6712" y="4700"/>
                  </a:cubicBezTo>
                  <a:cubicBezTo>
                    <a:pt x="6472" y="4344"/>
                    <a:pt x="6208" y="4006"/>
                    <a:pt x="5944" y="3668"/>
                  </a:cubicBezTo>
                  <a:cubicBezTo>
                    <a:pt x="5639" y="3278"/>
                    <a:pt x="5337" y="2878"/>
                    <a:pt x="4989" y="2523"/>
                  </a:cubicBezTo>
                  <a:lnTo>
                    <a:pt x="4989" y="2520"/>
                  </a:lnTo>
                  <a:cubicBezTo>
                    <a:pt x="4890" y="2425"/>
                    <a:pt x="4789" y="2340"/>
                    <a:pt x="4680" y="2256"/>
                  </a:cubicBezTo>
                  <a:cubicBezTo>
                    <a:pt x="4497" y="2117"/>
                    <a:pt x="4308" y="1985"/>
                    <a:pt x="4125" y="1850"/>
                  </a:cubicBezTo>
                  <a:cubicBezTo>
                    <a:pt x="3942" y="1711"/>
                    <a:pt x="3759" y="1575"/>
                    <a:pt x="3567" y="1453"/>
                  </a:cubicBezTo>
                  <a:cubicBezTo>
                    <a:pt x="3559" y="1443"/>
                    <a:pt x="3546" y="1433"/>
                    <a:pt x="3536" y="1426"/>
                  </a:cubicBezTo>
                  <a:cubicBezTo>
                    <a:pt x="3390" y="1308"/>
                    <a:pt x="3224" y="1216"/>
                    <a:pt x="3065" y="1118"/>
                  </a:cubicBezTo>
                  <a:cubicBezTo>
                    <a:pt x="2908" y="1023"/>
                    <a:pt x="2742" y="957"/>
                    <a:pt x="2579" y="879"/>
                  </a:cubicBezTo>
                  <a:lnTo>
                    <a:pt x="2579" y="879"/>
                  </a:lnTo>
                  <a:cubicBezTo>
                    <a:pt x="2580" y="880"/>
                    <a:pt x="2582" y="880"/>
                    <a:pt x="2584" y="881"/>
                  </a:cubicBezTo>
                  <a:cubicBezTo>
                    <a:pt x="2343" y="766"/>
                    <a:pt x="2104" y="654"/>
                    <a:pt x="1863" y="549"/>
                  </a:cubicBezTo>
                  <a:cubicBezTo>
                    <a:pt x="1619" y="440"/>
                    <a:pt x="1362" y="376"/>
                    <a:pt x="1104" y="301"/>
                  </a:cubicBezTo>
                  <a:cubicBezTo>
                    <a:pt x="946" y="254"/>
                    <a:pt x="790" y="200"/>
                    <a:pt x="627" y="156"/>
                  </a:cubicBezTo>
                  <a:cubicBezTo>
                    <a:pt x="465" y="115"/>
                    <a:pt x="302" y="65"/>
                    <a:pt x="140" y="17"/>
                  </a:cubicBezTo>
                  <a:lnTo>
                    <a:pt x="140" y="17"/>
                  </a:lnTo>
                  <a:cubicBezTo>
                    <a:pt x="142" y="19"/>
                    <a:pt x="144" y="20"/>
                    <a:pt x="147" y="21"/>
                  </a:cubicBezTo>
                  <a:lnTo>
                    <a:pt x="147" y="21"/>
                  </a:lnTo>
                  <a:cubicBezTo>
                    <a:pt x="105" y="13"/>
                    <a:pt x="63" y="9"/>
                    <a:pt x="2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0136486" y="940188"/>
              <a:ext cx="1762983" cy="1858153"/>
            </a:xfrm>
            <a:custGeom>
              <a:avLst/>
              <a:gdLst/>
              <a:ahLst/>
              <a:cxnLst/>
              <a:rect l="l" t="t" r="r" b="b"/>
              <a:pathLst>
                <a:path w="10559" h="11129" extrusionOk="0">
                  <a:moveTo>
                    <a:pt x="5557" y="1072"/>
                  </a:moveTo>
                  <a:cubicBezTo>
                    <a:pt x="5540" y="1082"/>
                    <a:pt x="5527" y="1092"/>
                    <a:pt x="5509" y="1103"/>
                  </a:cubicBezTo>
                  <a:cubicBezTo>
                    <a:pt x="5509" y="1098"/>
                    <a:pt x="5503" y="1095"/>
                    <a:pt x="5500" y="1092"/>
                  </a:cubicBezTo>
                  <a:cubicBezTo>
                    <a:pt x="5520" y="1085"/>
                    <a:pt x="5537" y="1078"/>
                    <a:pt x="5557" y="1072"/>
                  </a:cubicBezTo>
                  <a:close/>
                  <a:moveTo>
                    <a:pt x="3827" y="1400"/>
                  </a:moveTo>
                  <a:cubicBezTo>
                    <a:pt x="3827" y="1401"/>
                    <a:pt x="3826" y="1402"/>
                    <a:pt x="3825" y="1403"/>
                  </a:cubicBezTo>
                  <a:lnTo>
                    <a:pt x="3825" y="1403"/>
                  </a:lnTo>
                  <a:cubicBezTo>
                    <a:pt x="3826" y="1402"/>
                    <a:pt x="3827" y="1402"/>
                    <a:pt x="3827" y="1400"/>
                  </a:cubicBezTo>
                  <a:close/>
                  <a:moveTo>
                    <a:pt x="3825" y="1403"/>
                  </a:moveTo>
                  <a:cubicBezTo>
                    <a:pt x="3824" y="1404"/>
                    <a:pt x="3824" y="1405"/>
                    <a:pt x="3823" y="1406"/>
                  </a:cubicBezTo>
                  <a:lnTo>
                    <a:pt x="3823" y="1406"/>
                  </a:lnTo>
                  <a:cubicBezTo>
                    <a:pt x="3824" y="1405"/>
                    <a:pt x="3825" y="1404"/>
                    <a:pt x="3825" y="1403"/>
                  </a:cubicBezTo>
                  <a:close/>
                  <a:moveTo>
                    <a:pt x="8219" y="1204"/>
                  </a:moveTo>
                  <a:cubicBezTo>
                    <a:pt x="8405" y="1204"/>
                    <a:pt x="8564" y="1363"/>
                    <a:pt x="8564" y="1553"/>
                  </a:cubicBezTo>
                  <a:cubicBezTo>
                    <a:pt x="8564" y="1739"/>
                    <a:pt x="8405" y="1898"/>
                    <a:pt x="8219" y="1898"/>
                  </a:cubicBezTo>
                  <a:cubicBezTo>
                    <a:pt x="8029" y="1898"/>
                    <a:pt x="7870" y="1739"/>
                    <a:pt x="7870" y="1553"/>
                  </a:cubicBezTo>
                  <a:cubicBezTo>
                    <a:pt x="7870" y="1363"/>
                    <a:pt x="8029" y="1204"/>
                    <a:pt x="8219" y="1204"/>
                  </a:cubicBezTo>
                  <a:close/>
                  <a:moveTo>
                    <a:pt x="8910" y="1956"/>
                  </a:moveTo>
                  <a:cubicBezTo>
                    <a:pt x="9099" y="1956"/>
                    <a:pt x="9255" y="2111"/>
                    <a:pt x="9255" y="2301"/>
                  </a:cubicBezTo>
                  <a:cubicBezTo>
                    <a:pt x="9255" y="2491"/>
                    <a:pt x="9099" y="2647"/>
                    <a:pt x="8910" y="2647"/>
                  </a:cubicBezTo>
                  <a:cubicBezTo>
                    <a:pt x="8724" y="2647"/>
                    <a:pt x="8564" y="2491"/>
                    <a:pt x="8564" y="2301"/>
                  </a:cubicBezTo>
                  <a:cubicBezTo>
                    <a:pt x="8564" y="2111"/>
                    <a:pt x="8724" y="1956"/>
                    <a:pt x="8910" y="1956"/>
                  </a:cubicBezTo>
                  <a:close/>
                  <a:moveTo>
                    <a:pt x="1775" y="4126"/>
                  </a:moveTo>
                  <a:cubicBezTo>
                    <a:pt x="1773" y="4126"/>
                    <a:pt x="1771" y="4127"/>
                    <a:pt x="1771" y="4130"/>
                  </a:cubicBezTo>
                  <a:cubicBezTo>
                    <a:pt x="1772" y="4128"/>
                    <a:pt x="1773" y="4127"/>
                    <a:pt x="1775" y="4126"/>
                  </a:cubicBezTo>
                  <a:close/>
                  <a:moveTo>
                    <a:pt x="7318" y="0"/>
                  </a:moveTo>
                  <a:cubicBezTo>
                    <a:pt x="7211" y="0"/>
                    <a:pt x="7102" y="6"/>
                    <a:pt x="6993" y="15"/>
                  </a:cubicBezTo>
                  <a:cubicBezTo>
                    <a:pt x="6672" y="42"/>
                    <a:pt x="6342" y="70"/>
                    <a:pt x="6034" y="168"/>
                  </a:cubicBezTo>
                  <a:cubicBezTo>
                    <a:pt x="5672" y="283"/>
                    <a:pt x="5310" y="415"/>
                    <a:pt x="4958" y="564"/>
                  </a:cubicBezTo>
                  <a:cubicBezTo>
                    <a:pt x="4785" y="635"/>
                    <a:pt x="4620" y="730"/>
                    <a:pt x="4453" y="821"/>
                  </a:cubicBezTo>
                  <a:cubicBezTo>
                    <a:pt x="4325" y="889"/>
                    <a:pt x="4203" y="960"/>
                    <a:pt x="4078" y="1034"/>
                  </a:cubicBezTo>
                  <a:cubicBezTo>
                    <a:pt x="3993" y="1156"/>
                    <a:pt x="3904" y="1281"/>
                    <a:pt x="3823" y="1407"/>
                  </a:cubicBezTo>
                  <a:cubicBezTo>
                    <a:pt x="3823" y="1407"/>
                    <a:pt x="3823" y="1407"/>
                    <a:pt x="3823" y="1406"/>
                  </a:cubicBezTo>
                  <a:lnTo>
                    <a:pt x="3823" y="1406"/>
                  </a:lnTo>
                  <a:cubicBezTo>
                    <a:pt x="3821" y="1410"/>
                    <a:pt x="3819" y="1413"/>
                    <a:pt x="3817" y="1417"/>
                  </a:cubicBezTo>
                  <a:cubicBezTo>
                    <a:pt x="3810" y="1424"/>
                    <a:pt x="3807" y="1431"/>
                    <a:pt x="3803" y="1437"/>
                  </a:cubicBezTo>
                  <a:cubicBezTo>
                    <a:pt x="3807" y="1434"/>
                    <a:pt x="3807" y="1431"/>
                    <a:pt x="3810" y="1428"/>
                  </a:cubicBezTo>
                  <a:lnTo>
                    <a:pt x="3810" y="1428"/>
                  </a:lnTo>
                  <a:cubicBezTo>
                    <a:pt x="3651" y="1678"/>
                    <a:pt x="3488" y="1928"/>
                    <a:pt x="3319" y="2172"/>
                  </a:cubicBezTo>
                  <a:cubicBezTo>
                    <a:pt x="3160" y="2399"/>
                    <a:pt x="2980" y="2616"/>
                    <a:pt x="2815" y="2836"/>
                  </a:cubicBezTo>
                  <a:cubicBezTo>
                    <a:pt x="2726" y="2951"/>
                    <a:pt x="2638" y="3069"/>
                    <a:pt x="2551" y="3181"/>
                  </a:cubicBezTo>
                  <a:cubicBezTo>
                    <a:pt x="2473" y="3283"/>
                    <a:pt x="2388" y="3381"/>
                    <a:pt x="2307" y="3480"/>
                  </a:cubicBezTo>
                  <a:cubicBezTo>
                    <a:pt x="2135" y="3698"/>
                    <a:pt x="1953" y="3910"/>
                    <a:pt x="1775" y="4126"/>
                  </a:cubicBezTo>
                  <a:lnTo>
                    <a:pt x="1775" y="4126"/>
                  </a:lnTo>
                  <a:cubicBezTo>
                    <a:pt x="1775" y="4126"/>
                    <a:pt x="1775" y="4126"/>
                    <a:pt x="1775" y="4126"/>
                  </a:cubicBezTo>
                  <a:lnTo>
                    <a:pt x="1775" y="4126"/>
                  </a:lnTo>
                  <a:cubicBezTo>
                    <a:pt x="1771" y="4130"/>
                    <a:pt x="1765" y="4136"/>
                    <a:pt x="1761" y="4143"/>
                  </a:cubicBezTo>
                  <a:lnTo>
                    <a:pt x="1761" y="4139"/>
                  </a:lnTo>
                  <a:cubicBezTo>
                    <a:pt x="1761" y="4143"/>
                    <a:pt x="1758" y="4143"/>
                    <a:pt x="1758" y="4146"/>
                  </a:cubicBezTo>
                  <a:cubicBezTo>
                    <a:pt x="1633" y="4292"/>
                    <a:pt x="1507" y="4441"/>
                    <a:pt x="1379" y="4586"/>
                  </a:cubicBezTo>
                  <a:cubicBezTo>
                    <a:pt x="1213" y="4793"/>
                    <a:pt x="1071" y="5016"/>
                    <a:pt x="925" y="5240"/>
                  </a:cubicBezTo>
                  <a:cubicBezTo>
                    <a:pt x="790" y="5457"/>
                    <a:pt x="668" y="5680"/>
                    <a:pt x="556" y="5910"/>
                  </a:cubicBezTo>
                  <a:cubicBezTo>
                    <a:pt x="499" y="6035"/>
                    <a:pt x="441" y="6161"/>
                    <a:pt x="380" y="6283"/>
                  </a:cubicBezTo>
                  <a:cubicBezTo>
                    <a:pt x="333" y="6388"/>
                    <a:pt x="288" y="6493"/>
                    <a:pt x="252" y="6601"/>
                  </a:cubicBezTo>
                  <a:cubicBezTo>
                    <a:pt x="211" y="6737"/>
                    <a:pt x="177" y="6876"/>
                    <a:pt x="150" y="7018"/>
                  </a:cubicBezTo>
                  <a:cubicBezTo>
                    <a:pt x="92" y="7336"/>
                    <a:pt x="41" y="7657"/>
                    <a:pt x="14" y="7983"/>
                  </a:cubicBezTo>
                  <a:cubicBezTo>
                    <a:pt x="0" y="8260"/>
                    <a:pt x="0" y="8534"/>
                    <a:pt x="18" y="8812"/>
                  </a:cubicBezTo>
                  <a:cubicBezTo>
                    <a:pt x="24" y="8907"/>
                    <a:pt x="44" y="8998"/>
                    <a:pt x="55" y="9090"/>
                  </a:cubicBezTo>
                  <a:lnTo>
                    <a:pt x="65" y="9090"/>
                  </a:lnTo>
                  <a:cubicBezTo>
                    <a:pt x="61" y="9103"/>
                    <a:pt x="61" y="9117"/>
                    <a:pt x="61" y="9131"/>
                  </a:cubicBezTo>
                  <a:cubicBezTo>
                    <a:pt x="75" y="9222"/>
                    <a:pt x="82" y="9317"/>
                    <a:pt x="99" y="9408"/>
                  </a:cubicBezTo>
                  <a:cubicBezTo>
                    <a:pt x="143" y="9605"/>
                    <a:pt x="197" y="9794"/>
                    <a:pt x="261" y="9984"/>
                  </a:cubicBezTo>
                  <a:cubicBezTo>
                    <a:pt x="319" y="10143"/>
                    <a:pt x="383" y="10302"/>
                    <a:pt x="458" y="10455"/>
                  </a:cubicBezTo>
                  <a:cubicBezTo>
                    <a:pt x="577" y="10685"/>
                    <a:pt x="712" y="10908"/>
                    <a:pt x="850" y="11128"/>
                  </a:cubicBezTo>
                  <a:cubicBezTo>
                    <a:pt x="915" y="10969"/>
                    <a:pt x="922" y="10783"/>
                    <a:pt x="925" y="10614"/>
                  </a:cubicBezTo>
                  <a:cubicBezTo>
                    <a:pt x="932" y="10529"/>
                    <a:pt x="946" y="10441"/>
                    <a:pt x="959" y="10356"/>
                  </a:cubicBezTo>
                  <a:cubicBezTo>
                    <a:pt x="969" y="10295"/>
                    <a:pt x="986" y="10234"/>
                    <a:pt x="1003" y="10177"/>
                  </a:cubicBezTo>
                  <a:cubicBezTo>
                    <a:pt x="1071" y="9970"/>
                    <a:pt x="1149" y="9764"/>
                    <a:pt x="1237" y="9564"/>
                  </a:cubicBezTo>
                  <a:cubicBezTo>
                    <a:pt x="1288" y="9466"/>
                    <a:pt x="1345" y="9367"/>
                    <a:pt x="1399" y="9273"/>
                  </a:cubicBezTo>
                  <a:cubicBezTo>
                    <a:pt x="1410" y="9128"/>
                    <a:pt x="1423" y="8978"/>
                    <a:pt x="1446" y="8836"/>
                  </a:cubicBezTo>
                  <a:cubicBezTo>
                    <a:pt x="1511" y="8464"/>
                    <a:pt x="1643" y="8104"/>
                    <a:pt x="1857" y="7790"/>
                  </a:cubicBezTo>
                  <a:cubicBezTo>
                    <a:pt x="1965" y="7631"/>
                    <a:pt x="2083" y="7485"/>
                    <a:pt x="2215" y="7346"/>
                  </a:cubicBezTo>
                  <a:cubicBezTo>
                    <a:pt x="2344" y="7211"/>
                    <a:pt x="2493" y="7089"/>
                    <a:pt x="2642" y="6977"/>
                  </a:cubicBezTo>
                  <a:cubicBezTo>
                    <a:pt x="2787" y="6868"/>
                    <a:pt x="2950" y="6777"/>
                    <a:pt x="3106" y="6690"/>
                  </a:cubicBezTo>
                  <a:cubicBezTo>
                    <a:pt x="3271" y="6598"/>
                    <a:pt x="3441" y="6507"/>
                    <a:pt x="3607" y="6418"/>
                  </a:cubicBezTo>
                  <a:cubicBezTo>
                    <a:pt x="3779" y="6327"/>
                    <a:pt x="3952" y="6243"/>
                    <a:pt x="4128" y="6168"/>
                  </a:cubicBezTo>
                  <a:cubicBezTo>
                    <a:pt x="4301" y="6100"/>
                    <a:pt x="4481" y="6052"/>
                    <a:pt x="4656" y="6005"/>
                  </a:cubicBezTo>
                  <a:cubicBezTo>
                    <a:pt x="5009" y="5907"/>
                    <a:pt x="5367" y="5863"/>
                    <a:pt x="5726" y="5812"/>
                  </a:cubicBezTo>
                  <a:cubicBezTo>
                    <a:pt x="6441" y="5714"/>
                    <a:pt x="7162" y="5684"/>
                    <a:pt x="7877" y="5677"/>
                  </a:cubicBezTo>
                  <a:cubicBezTo>
                    <a:pt x="8300" y="5674"/>
                    <a:pt x="8724" y="5674"/>
                    <a:pt x="9146" y="5666"/>
                  </a:cubicBezTo>
                  <a:cubicBezTo>
                    <a:pt x="9349" y="5663"/>
                    <a:pt x="9552" y="5649"/>
                    <a:pt x="9756" y="5643"/>
                  </a:cubicBezTo>
                  <a:cubicBezTo>
                    <a:pt x="9918" y="5423"/>
                    <a:pt x="10071" y="5189"/>
                    <a:pt x="10193" y="4946"/>
                  </a:cubicBezTo>
                  <a:cubicBezTo>
                    <a:pt x="10274" y="4786"/>
                    <a:pt x="10338" y="4624"/>
                    <a:pt x="10393" y="4451"/>
                  </a:cubicBezTo>
                  <a:cubicBezTo>
                    <a:pt x="10437" y="4305"/>
                    <a:pt x="10460" y="4157"/>
                    <a:pt x="10484" y="4004"/>
                  </a:cubicBezTo>
                  <a:cubicBezTo>
                    <a:pt x="10501" y="3886"/>
                    <a:pt x="10524" y="3764"/>
                    <a:pt x="10538" y="3642"/>
                  </a:cubicBezTo>
                  <a:cubicBezTo>
                    <a:pt x="10559" y="3480"/>
                    <a:pt x="10555" y="3317"/>
                    <a:pt x="10532" y="3158"/>
                  </a:cubicBezTo>
                  <a:cubicBezTo>
                    <a:pt x="10491" y="2911"/>
                    <a:pt x="10463" y="2660"/>
                    <a:pt x="10396" y="2416"/>
                  </a:cubicBezTo>
                  <a:cubicBezTo>
                    <a:pt x="10338" y="2220"/>
                    <a:pt x="10247" y="2037"/>
                    <a:pt x="10155" y="1854"/>
                  </a:cubicBezTo>
                  <a:cubicBezTo>
                    <a:pt x="10142" y="1786"/>
                    <a:pt x="10112" y="1719"/>
                    <a:pt x="10060" y="1667"/>
                  </a:cubicBezTo>
                  <a:cubicBezTo>
                    <a:pt x="10057" y="1664"/>
                    <a:pt x="10051" y="1661"/>
                    <a:pt x="10044" y="1654"/>
                  </a:cubicBezTo>
                  <a:cubicBezTo>
                    <a:pt x="10017" y="1614"/>
                    <a:pt x="9993" y="1566"/>
                    <a:pt x="9966" y="1522"/>
                  </a:cubicBezTo>
                  <a:cubicBezTo>
                    <a:pt x="9912" y="1437"/>
                    <a:pt x="9868" y="1350"/>
                    <a:pt x="9810" y="1265"/>
                  </a:cubicBezTo>
                  <a:cubicBezTo>
                    <a:pt x="9749" y="1173"/>
                    <a:pt x="9685" y="1092"/>
                    <a:pt x="9613" y="1004"/>
                  </a:cubicBezTo>
                  <a:cubicBezTo>
                    <a:pt x="9536" y="912"/>
                    <a:pt x="9465" y="818"/>
                    <a:pt x="9370" y="740"/>
                  </a:cubicBezTo>
                  <a:cubicBezTo>
                    <a:pt x="9272" y="659"/>
                    <a:pt x="9163" y="591"/>
                    <a:pt x="9052" y="523"/>
                  </a:cubicBezTo>
                  <a:cubicBezTo>
                    <a:pt x="8933" y="452"/>
                    <a:pt x="8815" y="384"/>
                    <a:pt x="8686" y="326"/>
                  </a:cubicBezTo>
                  <a:cubicBezTo>
                    <a:pt x="8439" y="218"/>
                    <a:pt x="8175" y="123"/>
                    <a:pt x="7914" y="62"/>
                  </a:cubicBezTo>
                  <a:cubicBezTo>
                    <a:pt x="7714" y="19"/>
                    <a:pt x="7517" y="0"/>
                    <a:pt x="7318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2340762" y="1393833"/>
              <a:ext cx="749339" cy="472678"/>
            </a:xfrm>
            <a:custGeom>
              <a:avLst/>
              <a:gdLst/>
              <a:ahLst/>
              <a:cxnLst/>
              <a:rect l="l" t="t" r="r" b="b"/>
              <a:pathLst>
                <a:path w="4488" h="2831" extrusionOk="0">
                  <a:moveTo>
                    <a:pt x="1921" y="1"/>
                  </a:moveTo>
                  <a:cubicBezTo>
                    <a:pt x="1702" y="1"/>
                    <a:pt x="1486" y="46"/>
                    <a:pt x="1284" y="129"/>
                  </a:cubicBezTo>
                  <a:cubicBezTo>
                    <a:pt x="1217" y="153"/>
                    <a:pt x="1145" y="180"/>
                    <a:pt x="1081" y="221"/>
                  </a:cubicBezTo>
                  <a:cubicBezTo>
                    <a:pt x="1037" y="241"/>
                    <a:pt x="993" y="261"/>
                    <a:pt x="953" y="288"/>
                  </a:cubicBezTo>
                  <a:cubicBezTo>
                    <a:pt x="820" y="366"/>
                    <a:pt x="695" y="461"/>
                    <a:pt x="590" y="569"/>
                  </a:cubicBezTo>
                  <a:cubicBezTo>
                    <a:pt x="421" y="749"/>
                    <a:pt x="255" y="938"/>
                    <a:pt x="157" y="1169"/>
                  </a:cubicBezTo>
                  <a:cubicBezTo>
                    <a:pt x="62" y="1388"/>
                    <a:pt x="1" y="1639"/>
                    <a:pt x="15" y="1880"/>
                  </a:cubicBezTo>
                  <a:cubicBezTo>
                    <a:pt x="21" y="1978"/>
                    <a:pt x="28" y="2076"/>
                    <a:pt x="38" y="2174"/>
                  </a:cubicBezTo>
                  <a:cubicBezTo>
                    <a:pt x="55" y="2348"/>
                    <a:pt x="84" y="2520"/>
                    <a:pt x="121" y="2691"/>
                  </a:cubicBezTo>
                  <a:lnTo>
                    <a:pt x="121" y="2691"/>
                  </a:lnTo>
                  <a:cubicBezTo>
                    <a:pt x="121" y="2690"/>
                    <a:pt x="120" y="2689"/>
                    <a:pt x="120" y="2689"/>
                  </a:cubicBezTo>
                  <a:lnTo>
                    <a:pt x="120" y="2689"/>
                  </a:lnTo>
                  <a:cubicBezTo>
                    <a:pt x="123" y="2696"/>
                    <a:pt x="123" y="2702"/>
                    <a:pt x="123" y="2709"/>
                  </a:cubicBezTo>
                  <a:cubicBezTo>
                    <a:pt x="129" y="2733"/>
                    <a:pt x="140" y="2757"/>
                    <a:pt x="146" y="2780"/>
                  </a:cubicBezTo>
                  <a:cubicBezTo>
                    <a:pt x="194" y="2780"/>
                    <a:pt x="243" y="2779"/>
                    <a:pt x="291" y="2779"/>
                  </a:cubicBezTo>
                  <a:cubicBezTo>
                    <a:pt x="315" y="2779"/>
                    <a:pt x="340" y="2779"/>
                    <a:pt x="363" y="2780"/>
                  </a:cubicBezTo>
                  <a:cubicBezTo>
                    <a:pt x="1095" y="2787"/>
                    <a:pt x="1823" y="2821"/>
                    <a:pt x="2551" y="2824"/>
                  </a:cubicBezTo>
                  <a:cubicBezTo>
                    <a:pt x="3194" y="2824"/>
                    <a:pt x="3841" y="2824"/>
                    <a:pt x="4488" y="2831"/>
                  </a:cubicBezTo>
                  <a:cubicBezTo>
                    <a:pt x="4481" y="2815"/>
                    <a:pt x="4481" y="2794"/>
                    <a:pt x="4474" y="2774"/>
                  </a:cubicBezTo>
                  <a:cubicBezTo>
                    <a:pt x="4471" y="2757"/>
                    <a:pt x="4467" y="2740"/>
                    <a:pt x="4464" y="2726"/>
                  </a:cubicBezTo>
                  <a:cubicBezTo>
                    <a:pt x="4436" y="2598"/>
                    <a:pt x="4403" y="2472"/>
                    <a:pt x="4363" y="2347"/>
                  </a:cubicBezTo>
                  <a:cubicBezTo>
                    <a:pt x="4274" y="2079"/>
                    <a:pt x="4163" y="1815"/>
                    <a:pt x="4027" y="1568"/>
                  </a:cubicBezTo>
                  <a:cubicBezTo>
                    <a:pt x="3956" y="1446"/>
                    <a:pt x="3881" y="1321"/>
                    <a:pt x="3797" y="1210"/>
                  </a:cubicBezTo>
                  <a:cubicBezTo>
                    <a:pt x="3716" y="1097"/>
                    <a:pt x="3621" y="996"/>
                    <a:pt x="3530" y="894"/>
                  </a:cubicBezTo>
                  <a:cubicBezTo>
                    <a:pt x="3347" y="698"/>
                    <a:pt x="3157" y="502"/>
                    <a:pt x="2940" y="342"/>
                  </a:cubicBezTo>
                  <a:cubicBezTo>
                    <a:pt x="2700" y="163"/>
                    <a:pt x="2419" y="51"/>
                    <a:pt x="2124" y="14"/>
                  </a:cubicBezTo>
                  <a:cubicBezTo>
                    <a:pt x="2056" y="5"/>
                    <a:pt x="1988" y="1"/>
                    <a:pt x="1921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2361132" y="1845975"/>
              <a:ext cx="835" cy="83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5"/>
                  </a:moveTo>
                  <a:cubicBezTo>
                    <a:pt x="4" y="1"/>
                    <a:pt x="4" y="1"/>
                    <a:pt x="1" y="1"/>
                  </a:cubicBezTo>
                  <a:lnTo>
                    <a:pt x="1" y="1"/>
                  </a:lnTo>
                  <a:cubicBezTo>
                    <a:pt x="4" y="1"/>
                    <a:pt x="4" y="1"/>
                    <a:pt x="4" y="5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13180931" y="-18027"/>
              <a:ext cx="1382470" cy="1502518"/>
            </a:xfrm>
            <a:custGeom>
              <a:avLst/>
              <a:gdLst/>
              <a:ahLst/>
              <a:cxnLst/>
              <a:rect l="l" t="t" r="r" b="b"/>
              <a:pathLst>
                <a:path w="8280" h="8999" extrusionOk="0">
                  <a:moveTo>
                    <a:pt x="2584" y="113"/>
                  </a:moveTo>
                  <a:cubicBezTo>
                    <a:pt x="2576" y="113"/>
                    <a:pt x="2566" y="113"/>
                    <a:pt x="2557" y="115"/>
                  </a:cubicBezTo>
                  <a:lnTo>
                    <a:pt x="2557" y="115"/>
                  </a:lnTo>
                  <a:cubicBezTo>
                    <a:pt x="2563" y="114"/>
                    <a:pt x="2570" y="114"/>
                    <a:pt x="2577" y="114"/>
                  </a:cubicBezTo>
                  <a:lnTo>
                    <a:pt x="2577" y="114"/>
                  </a:lnTo>
                  <a:cubicBezTo>
                    <a:pt x="2580" y="113"/>
                    <a:pt x="2582" y="113"/>
                    <a:pt x="2584" y="113"/>
                  </a:cubicBezTo>
                  <a:close/>
                  <a:moveTo>
                    <a:pt x="3899" y="950"/>
                  </a:moveTo>
                  <a:cubicBezTo>
                    <a:pt x="4088" y="950"/>
                    <a:pt x="4244" y="1105"/>
                    <a:pt x="4244" y="1295"/>
                  </a:cubicBezTo>
                  <a:cubicBezTo>
                    <a:pt x="4244" y="1484"/>
                    <a:pt x="4088" y="1640"/>
                    <a:pt x="3899" y="1640"/>
                  </a:cubicBezTo>
                  <a:cubicBezTo>
                    <a:pt x="3708" y="1640"/>
                    <a:pt x="3553" y="1484"/>
                    <a:pt x="3553" y="1295"/>
                  </a:cubicBezTo>
                  <a:cubicBezTo>
                    <a:pt x="3553" y="1105"/>
                    <a:pt x="3708" y="950"/>
                    <a:pt x="3899" y="950"/>
                  </a:cubicBezTo>
                  <a:close/>
                  <a:moveTo>
                    <a:pt x="4619" y="6442"/>
                  </a:moveTo>
                  <a:cubicBezTo>
                    <a:pt x="4809" y="6442"/>
                    <a:pt x="4965" y="6598"/>
                    <a:pt x="4965" y="6787"/>
                  </a:cubicBezTo>
                  <a:cubicBezTo>
                    <a:pt x="4965" y="6976"/>
                    <a:pt x="4809" y="7132"/>
                    <a:pt x="4619" y="7132"/>
                  </a:cubicBezTo>
                  <a:cubicBezTo>
                    <a:pt x="4430" y="7132"/>
                    <a:pt x="4274" y="6976"/>
                    <a:pt x="4274" y="6787"/>
                  </a:cubicBezTo>
                  <a:cubicBezTo>
                    <a:pt x="4274" y="6598"/>
                    <a:pt x="4430" y="6442"/>
                    <a:pt x="4619" y="6442"/>
                  </a:cubicBezTo>
                  <a:close/>
                  <a:moveTo>
                    <a:pt x="5174" y="7200"/>
                  </a:moveTo>
                  <a:cubicBezTo>
                    <a:pt x="5365" y="7200"/>
                    <a:pt x="5520" y="7359"/>
                    <a:pt x="5520" y="7545"/>
                  </a:cubicBezTo>
                  <a:cubicBezTo>
                    <a:pt x="5520" y="7735"/>
                    <a:pt x="5365" y="7894"/>
                    <a:pt x="5174" y="7894"/>
                  </a:cubicBezTo>
                  <a:cubicBezTo>
                    <a:pt x="4985" y="7894"/>
                    <a:pt x="4829" y="7735"/>
                    <a:pt x="4829" y="7545"/>
                  </a:cubicBezTo>
                  <a:cubicBezTo>
                    <a:pt x="4829" y="7359"/>
                    <a:pt x="4985" y="7200"/>
                    <a:pt x="5174" y="7200"/>
                  </a:cubicBezTo>
                  <a:close/>
                  <a:moveTo>
                    <a:pt x="4179" y="7322"/>
                  </a:moveTo>
                  <a:cubicBezTo>
                    <a:pt x="4369" y="7322"/>
                    <a:pt x="4524" y="7478"/>
                    <a:pt x="4524" y="7667"/>
                  </a:cubicBezTo>
                  <a:cubicBezTo>
                    <a:pt x="4524" y="7857"/>
                    <a:pt x="4369" y="8013"/>
                    <a:pt x="4179" y="8013"/>
                  </a:cubicBezTo>
                  <a:cubicBezTo>
                    <a:pt x="3990" y="8013"/>
                    <a:pt x="3833" y="7857"/>
                    <a:pt x="3833" y="7667"/>
                  </a:cubicBezTo>
                  <a:cubicBezTo>
                    <a:pt x="3833" y="7478"/>
                    <a:pt x="3990" y="7322"/>
                    <a:pt x="4179" y="7322"/>
                  </a:cubicBezTo>
                  <a:close/>
                  <a:moveTo>
                    <a:pt x="3454" y="1"/>
                  </a:moveTo>
                  <a:cubicBezTo>
                    <a:pt x="3442" y="1"/>
                    <a:pt x="3430" y="1"/>
                    <a:pt x="3417" y="1"/>
                  </a:cubicBezTo>
                  <a:cubicBezTo>
                    <a:pt x="3326" y="1"/>
                    <a:pt x="3235" y="5"/>
                    <a:pt x="3143" y="22"/>
                  </a:cubicBezTo>
                  <a:cubicBezTo>
                    <a:pt x="3089" y="31"/>
                    <a:pt x="3038" y="39"/>
                    <a:pt x="2984" y="45"/>
                  </a:cubicBezTo>
                  <a:cubicBezTo>
                    <a:pt x="2850" y="61"/>
                    <a:pt x="2720" y="96"/>
                    <a:pt x="2584" y="113"/>
                  </a:cubicBezTo>
                  <a:lnTo>
                    <a:pt x="2584" y="113"/>
                  </a:lnTo>
                  <a:cubicBezTo>
                    <a:pt x="2588" y="113"/>
                    <a:pt x="2591" y="113"/>
                    <a:pt x="2594" y="113"/>
                  </a:cubicBezTo>
                  <a:cubicBezTo>
                    <a:pt x="2588" y="113"/>
                    <a:pt x="2583" y="113"/>
                    <a:pt x="2577" y="114"/>
                  </a:cubicBezTo>
                  <a:lnTo>
                    <a:pt x="2577" y="114"/>
                  </a:lnTo>
                  <a:cubicBezTo>
                    <a:pt x="2567" y="115"/>
                    <a:pt x="2557" y="116"/>
                    <a:pt x="2547" y="117"/>
                  </a:cubicBezTo>
                  <a:cubicBezTo>
                    <a:pt x="2550" y="116"/>
                    <a:pt x="2553" y="115"/>
                    <a:pt x="2557" y="115"/>
                  </a:cubicBezTo>
                  <a:lnTo>
                    <a:pt x="2557" y="115"/>
                  </a:lnTo>
                  <a:cubicBezTo>
                    <a:pt x="2421" y="124"/>
                    <a:pt x="2287" y="146"/>
                    <a:pt x="2151" y="170"/>
                  </a:cubicBezTo>
                  <a:cubicBezTo>
                    <a:pt x="2066" y="187"/>
                    <a:pt x="1985" y="201"/>
                    <a:pt x="1903" y="228"/>
                  </a:cubicBezTo>
                  <a:cubicBezTo>
                    <a:pt x="1812" y="255"/>
                    <a:pt x="1731" y="303"/>
                    <a:pt x="1647" y="347"/>
                  </a:cubicBezTo>
                  <a:cubicBezTo>
                    <a:pt x="1623" y="356"/>
                    <a:pt x="1599" y="370"/>
                    <a:pt x="1575" y="384"/>
                  </a:cubicBezTo>
                  <a:cubicBezTo>
                    <a:pt x="1538" y="404"/>
                    <a:pt x="1501" y="421"/>
                    <a:pt x="1464" y="442"/>
                  </a:cubicBezTo>
                  <a:cubicBezTo>
                    <a:pt x="1301" y="530"/>
                    <a:pt x="1148" y="628"/>
                    <a:pt x="1000" y="733"/>
                  </a:cubicBezTo>
                  <a:cubicBezTo>
                    <a:pt x="925" y="787"/>
                    <a:pt x="851" y="844"/>
                    <a:pt x="783" y="902"/>
                  </a:cubicBezTo>
                  <a:cubicBezTo>
                    <a:pt x="681" y="990"/>
                    <a:pt x="576" y="1085"/>
                    <a:pt x="498" y="1193"/>
                  </a:cubicBezTo>
                  <a:cubicBezTo>
                    <a:pt x="255" y="1549"/>
                    <a:pt x="129" y="1961"/>
                    <a:pt x="62" y="2382"/>
                  </a:cubicBezTo>
                  <a:cubicBezTo>
                    <a:pt x="34" y="2571"/>
                    <a:pt x="14" y="2758"/>
                    <a:pt x="11" y="2947"/>
                  </a:cubicBezTo>
                  <a:cubicBezTo>
                    <a:pt x="7" y="3140"/>
                    <a:pt x="1" y="3333"/>
                    <a:pt x="25" y="3523"/>
                  </a:cubicBezTo>
                  <a:cubicBezTo>
                    <a:pt x="68" y="3892"/>
                    <a:pt x="153" y="4254"/>
                    <a:pt x="255" y="4610"/>
                  </a:cubicBezTo>
                  <a:cubicBezTo>
                    <a:pt x="312" y="4810"/>
                    <a:pt x="376" y="5002"/>
                    <a:pt x="448" y="5196"/>
                  </a:cubicBezTo>
                  <a:cubicBezTo>
                    <a:pt x="509" y="5351"/>
                    <a:pt x="580" y="5507"/>
                    <a:pt x="651" y="5659"/>
                  </a:cubicBezTo>
                  <a:cubicBezTo>
                    <a:pt x="810" y="6009"/>
                    <a:pt x="969" y="6354"/>
                    <a:pt x="1148" y="6692"/>
                  </a:cubicBezTo>
                  <a:cubicBezTo>
                    <a:pt x="1325" y="7024"/>
                    <a:pt x="1555" y="7325"/>
                    <a:pt x="1802" y="7603"/>
                  </a:cubicBezTo>
                  <a:cubicBezTo>
                    <a:pt x="1924" y="7739"/>
                    <a:pt x="2066" y="7857"/>
                    <a:pt x="2202" y="7979"/>
                  </a:cubicBezTo>
                  <a:cubicBezTo>
                    <a:pt x="2347" y="8108"/>
                    <a:pt x="2493" y="8236"/>
                    <a:pt x="2649" y="8351"/>
                  </a:cubicBezTo>
                  <a:cubicBezTo>
                    <a:pt x="2936" y="8564"/>
                    <a:pt x="3258" y="8737"/>
                    <a:pt x="3594" y="8856"/>
                  </a:cubicBezTo>
                  <a:cubicBezTo>
                    <a:pt x="3861" y="8954"/>
                    <a:pt x="4149" y="8998"/>
                    <a:pt x="4436" y="8998"/>
                  </a:cubicBezTo>
                  <a:cubicBezTo>
                    <a:pt x="4521" y="8998"/>
                    <a:pt x="4610" y="8995"/>
                    <a:pt x="4697" y="8988"/>
                  </a:cubicBezTo>
                  <a:cubicBezTo>
                    <a:pt x="5080" y="8947"/>
                    <a:pt x="5446" y="8833"/>
                    <a:pt x="5798" y="8673"/>
                  </a:cubicBezTo>
                  <a:cubicBezTo>
                    <a:pt x="6109" y="8534"/>
                    <a:pt x="6387" y="8325"/>
                    <a:pt x="6610" y="8067"/>
                  </a:cubicBezTo>
                  <a:cubicBezTo>
                    <a:pt x="6723" y="7939"/>
                    <a:pt x="6831" y="7809"/>
                    <a:pt x="6939" y="7678"/>
                  </a:cubicBezTo>
                  <a:cubicBezTo>
                    <a:pt x="7112" y="7478"/>
                    <a:pt x="7295" y="7288"/>
                    <a:pt x="7443" y="7072"/>
                  </a:cubicBezTo>
                  <a:cubicBezTo>
                    <a:pt x="7589" y="6865"/>
                    <a:pt x="7701" y="6642"/>
                    <a:pt x="7820" y="6421"/>
                  </a:cubicBezTo>
                  <a:cubicBezTo>
                    <a:pt x="7948" y="6184"/>
                    <a:pt x="8050" y="5937"/>
                    <a:pt x="8120" y="5676"/>
                  </a:cubicBezTo>
                  <a:cubicBezTo>
                    <a:pt x="8192" y="5415"/>
                    <a:pt x="8250" y="5145"/>
                    <a:pt x="8263" y="4877"/>
                  </a:cubicBezTo>
                  <a:cubicBezTo>
                    <a:pt x="8273" y="4688"/>
                    <a:pt x="8280" y="4495"/>
                    <a:pt x="8253" y="4308"/>
                  </a:cubicBezTo>
                  <a:cubicBezTo>
                    <a:pt x="8226" y="4115"/>
                    <a:pt x="8185" y="3929"/>
                    <a:pt x="8137" y="3740"/>
                  </a:cubicBezTo>
                  <a:cubicBezTo>
                    <a:pt x="8097" y="3577"/>
                    <a:pt x="8059" y="3408"/>
                    <a:pt x="8006" y="3249"/>
                  </a:cubicBezTo>
                  <a:cubicBezTo>
                    <a:pt x="7937" y="3069"/>
                    <a:pt x="7881" y="2872"/>
                    <a:pt x="7779" y="2707"/>
                  </a:cubicBezTo>
                  <a:cubicBezTo>
                    <a:pt x="7684" y="2555"/>
                    <a:pt x="7582" y="2405"/>
                    <a:pt x="7484" y="2256"/>
                  </a:cubicBezTo>
                  <a:cubicBezTo>
                    <a:pt x="7376" y="2097"/>
                    <a:pt x="7257" y="1945"/>
                    <a:pt x="7122" y="1809"/>
                  </a:cubicBezTo>
                  <a:cubicBezTo>
                    <a:pt x="7000" y="1684"/>
                    <a:pt x="6878" y="1559"/>
                    <a:pt x="6749" y="1441"/>
                  </a:cubicBezTo>
                  <a:cubicBezTo>
                    <a:pt x="6624" y="1322"/>
                    <a:pt x="6509" y="1186"/>
                    <a:pt x="6367" y="1088"/>
                  </a:cubicBezTo>
                  <a:cubicBezTo>
                    <a:pt x="6065" y="875"/>
                    <a:pt x="5751" y="672"/>
                    <a:pt x="5412" y="523"/>
                  </a:cubicBezTo>
                  <a:cubicBezTo>
                    <a:pt x="5330" y="486"/>
                    <a:pt x="5246" y="458"/>
                    <a:pt x="5165" y="421"/>
                  </a:cubicBezTo>
                  <a:cubicBezTo>
                    <a:pt x="5087" y="387"/>
                    <a:pt x="5012" y="350"/>
                    <a:pt x="4935" y="320"/>
                  </a:cubicBezTo>
                  <a:cubicBezTo>
                    <a:pt x="4772" y="255"/>
                    <a:pt x="4606" y="208"/>
                    <a:pt x="4440" y="157"/>
                  </a:cubicBezTo>
                  <a:cubicBezTo>
                    <a:pt x="4274" y="109"/>
                    <a:pt x="4102" y="83"/>
                    <a:pt x="3932" y="48"/>
                  </a:cubicBezTo>
                  <a:cubicBezTo>
                    <a:pt x="3775" y="20"/>
                    <a:pt x="3614" y="1"/>
                    <a:pt x="345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15179505" y="942692"/>
              <a:ext cx="1252905" cy="1727253"/>
            </a:xfrm>
            <a:custGeom>
              <a:avLst/>
              <a:gdLst/>
              <a:ahLst/>
              <a:cxnLst/>
              <a:rect l="l" t="t" r="r" b="b"/>
              <a:pathLst>
                <a:path w="7504" h="10345" extrusionOk="0">
                  <a:moveTo>
                    <a:pt x="1823" y="1863"/>
                  </a:moveTo>
                  <a:cubicBezTo>
                    <a:pt x="2012" y="1863"/>
                    <a:pt x="2164" y="2032"/>
                    <a:pt x="2157" y="2218"/>
                  </a:cubicBezTo>
                  <a:cubicBezTo>
                    <a:pt x="2154" y="2411"/>
                    <a:pt x="1992" y="2554"/>
                    <a:pt x="1802" y="2554"/>
                  </a:cubicBezTo>
                  <a:cubicBezTo>
                    <a:pt x="1615" y="2554"/>
                    <a:pt x="1460" y="2380"/>
                    <a:pt x="1467" y="2198"/>
                  </a:cubicBezTo>
                  <a:cubicBezTo>
                    <a:pt x="1473" y="2005"/>
                    <a:pt x="1633" y="1863"/>
                    <a:pt x="1823" y="1863"/>
                  </a:cubicBezTo>
                  <a:close/>
                  <a:moveTo>
                    <a:pt x="2022" y="0"/>
                  </a:moveTo>
                  <a:cubicBezTo>
                    <a:pt x="1859" y="58"/>
                    <a:pt x="1701" y="125"/>
                    <a:pt x="1545" y="207"/>
                  </a:cubicBezTo>
                  <a:cubicBezTo>
                    <a:pt x="1328" y="322"/>
                    <a:pt x="1132" y="481"/>
                    <a:pt x="965" y="661"/>
                  </a:cubicBezTo>
                  <a:cubicBezTo>
                    <a:pt x="837" y="803"/>
                    <a:pt x="718" y="945"/>
                    <a:pt x="607" y="1097"/>
                  </a:cubicBezTo>
                  <a:cubicBezTo>
                    <a:pt x="509" y="1236"/>
                    <a:pt x="417" y="1378"/>
                    <a:pt x="349" y="1534"/>
                  </a:cubicBezTo>
                  <a:cubicBezTo>
                    <a:pt x="309" y="1622"/>
                    <a:pt x="275" y="1710"/>
                    <a:pt x="238" y="1799"/>
                  </a:cubicBezTo>
                  <a:cubicBezTo>
                    <a:pt x="166" y="1977"/>
                    <a:pt x="112" y="2168"/>
                    <a:pt x="82" y="2357"/>
                  </a:cubicBezTo>
                  <a:cubicBezTo>
                    <a:pt x="55" y="2537"/>
                    <a:pt x="24" y="2719"/>
                    <a:pt x="18" y="2902"/>
                  </a:cubicBezTo>
                  <a:cubicBezTo>
                    <a:pt x="1" y="3261"/>
                    <a:pt x="7" y="3620"/>
                    <a:pt x="88" y="3968"/>
                  </a:cubicBezTo>
                  <a:cubicBezTo>
                    <a:pt x="170" y="4318"/>
                    <a:pt x="323" y="4639"/>
                    <a:pt x="512" y="4940"/>
                  </a:cubicBezTo>
                  <a:cubicBezTo>
                    <a:pt x="604" y="5086"/>
                    <a:pt x="691" y="5235"/>
                    <a:pt x="782" y="5381"/>
                  </a:cubicBezTo>
                  <a:cubicBezTo>
                    <a:pt x="851" y="5479"/>
                    <a:pt x="929" y="5573"/>
                    <a:pt x="1006" y="5669"/>
                  </a:cubicBezTo>
                  <a:cubicBezTo>
                    <a:pt x="1162" y="5720"/>
                    <a:pt x="1315" y="5781"/>
                    <a:pt x="1467" y="5845"/>
                  </a:cubicBezTo>
                  <a:cubicBezTo>
                    <a:pt x="1636" y="5923"/>
                    <a:pt x="1806" y="6000"/>
                    <a:pt x="1965" y="6095"/>
                  </a:cubicBezTo>
                  <a:cubicBezTo>
                    <a:pt x="2303" y="6295"/>
                    <a:pt x="2628" y="6512"/>
                    <a:pt x="2936" y="6752"/>
                  </a:cubicBezTo>
                  <a:cubicBezTo>
                    <a:pt x="3234" y="6983"/>
                    <a:pt x="3498" y="7243"/>
                    <a:pt x="3728" y="7538"/>
                  </a:cubicBezTo>
                  <a:cubicBezTo>
                    <a:pt x="3969" y="7839"/>
                    <a:pt x="4155" y="8181"/>
                    <a:pt x="4297" y="8536"/>
                  </a:cubicBezTo>
                  <a:cubicBezTo>
                    <a:pt x="4450" y="8909"/>
                    <a:pt x="4552" y="9291"/>
                    <a:pt x="4558" y="9698"/>
                  </a:cubicBezTo>
                  <a:cubicBezTo>
                    <a:pt x="4561" y="9813"/>
                    <a:pt x="4555" y="9925"/>
                    <a:pt x="4541" y="10037"/>
                  </a:cubicBezTo>
                  <a:cubicBezTo>
                    <a:pt x="4602" y="10088"/>
                    <a:pt x="4667" y="10135"/>
                    <a:pt x="4734" y="10172"/>
                  </a:cubicBezTo>
                  <a:cubicBezTo>
                    <a:pt x="4927" y="10277"/>
                    <a:pt x="5134" y="10338"/>
                    <a:pt x="5358" y="10345"/>
                  </a:cubicBezTo>
                  <a:lnTo>
                    <a:pt x="5419" y="10345"/>
                  </a:lnTo>
                  <a:cubicBezTo>
                    <a:pt x="5496" y="10345"/>
                    <a:pt x="5577" y="10341"/>
                    <a:pt x="5655" y="10332"/>
                  </a:cubicBezTo>
                  <a:cubicBezTo>
                    <a:pt x="5869" y="10307"/>
                    <a:pt x="6065" y="10243"/>
                    <a:pt x="6248" y="10128"/>
                  </a:cubicBezTo>
                  <a:cubicBezTo>
                    <a:pt x="6424" y="10013"/>
                    <a:pt x="6583" y="9885"/>
                    <a:pt x="6715" y="9722"/>
                  </a:cubicBezTo>
                  <a:cubicBezTo>
                    <a:pt x="6834" y="9573"/>
                    <a:pt x="6942" y="9410"/>
                    <a:pt x="7037" y="9248"/>
                  </a:cubicBezTo>
                  <a:cubicBezTo>
                    <a:pt x="7105" y="9126"/>
                    <a:pt x="7176" y="9000"/>
                    <a:pt x="7223" y="8869"/>
                  </a:cubicBezTo>
                  <a:cubicBezTo>
                    <a:pt x="7257" y="8770"/>
                    <a:pt x="7288" y="8669"/>
                    <a:pt x="7311" y="8567"/>
                  </a:cubicBezTo>
                  <a:cubicBezTo>
                    <a:pt x="7406" y="8208"/>
                    <a:pt x="7487" y="7839"/>
                    <a:pt x="7494" y="7470"/>
                  </a:cubicBezTo>
                  <a:cubicBezTo>
                    <a:pt x="7504" y="7131"/>
                    <a:pt x="7460" y="6800"/>
                    <a:pt x="7402" y="6467"/>
                  </a:cubicBezTo>
                  <a:cubicBezTo>
                    <a:pt x="7393" y="6444"/>
                    <a:pt x="7385" y="6420"/>
                    <a:pt x="7379" y="6397"/>
                  </a:cubicBezTo>
                  <a:cubicBezTo>
                    <a:pt x="7260" y="6119"/>
                    <a:pt x="7129" y="5851"/>
                    <a:pt x="6986" y="5584"/>
                  </a:cubicBezTo>
                  <a:cubicBezTo>
                    <a:pt x="6861" y="5378"/>
                    <a:pt x="6729" y="5174"/>
                    <a:pt x="6597" y="4971"/>
                  </a:cubicBezTo>
                  <a:cubicBezTo>
                    <a:pt x="6468" y="4778"/>
                    <a:pt x="6346" y="4582"/>
                    <a:pt x="6204" y="4399"/>
                  </a:cubicBezTo>
                  <a:cubicBezTo>
                    <a:pt x="6001" y="4142"/>
                    <a:pt x="5774" y="3907"/>
                    <a:pt x="5550" y="3668"/>
                  </a:cubicBezTo>
                  <a:cubicBezTo>
                    <a:pt x="5307" y="3410"/>
                    <a:pt x="5060" y="3160"/>
                    <a:pt x="4816" y="2902"/>
                  </a:cubicBezTo>
                  <a:cubicBezTo>
                    <a:pt x="4772" y="2858"/>
                    <a:pt x="4731" y="2810"/>
                    <a:pt x="4687" y="2766"/>
                  </a:cubicBezTo>
                  <a:cubicBezTo>
                    <a:pt x="4683" y="2770"/>
                    <a:pt x="4683" y="2774"/>
                    <a:pt x="4680" y="2777"/>
                  </a:cubicBezTo>
                  <a:cubicBezTo>
                    <a:pt x="4660" y="2749"/>
                    <a:pt x="4639" y="2723"/>
                    <a:pt x="4619" y="2699"/>
                  </a:cubicBezTo>
                  <a:cubicBezTo>
                    <a:pt x="4419" y="2489"/>
                    <a:pt x="4216" y="2279"/>
                    <a:pt x="4017" y="2069"/>
                  </a:cubicBezTo>
                  <a:cubicBezTo>
                    <a:pt x="3759" y="1802"/>
                    <a:pt x="3512" y="1527"/>
                    <a:pt x="3258" y="1257"/>
                  </a:cubicBezTo>
                  <a:cubicBezTo>
                    <a:pt x="2855" y="830"/>
                    <a:pt x="2442" y="413"/>
                    <a:pt x="2026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11841035" y="2043496"/>
              <a:ext cx="2556234" cy="369160"/>
            </a:xfrm>
            <a:custGeom>
              <a:avLst/>
              <a:gdLst/>
              <a:ahLst/>
              <a:cxnLst/>
              <a:rect l="l" t="t" r="r" b="b"/>
              <a:pathLst>
                <a:path w="15310" h="2211" extrusionOk="0">
                  <a:moveTo>
                    <a:pt x="14774" y="24"/>
                  </a:moveTo>
                  <a:cubicBezTo>
                    <a:pt x="14776" y="25"/>
                    <a:pt x="14779" y="25"/>
                    <a:pt x="14781" y="26"/>
                  </a:cubicBezTo>
                  <a:lnTo>
                    <a:pt x="14781" y="26"/>
                  </a:lnTo>
                  <a:cubicBezTo>
                    <a:pt x="14780" y="24"/>
                    <a:pt x="14777" y="24"/>
                    <a:pt x="14774" y="24"/>
                  </a:cubicBezTo>
                  <a:close/>
                  <a:moveTo>
                    <a:pt x="8721" y="826"/>
                  </a:moveTo>
                  <a:lnTo>
                    <a:pt x="8721" y="826"/>
                  </a:lnTo>
                  <a:cubicBezTo>
                    <a:pt x="8720" y="826"/>
                    <a:pt x="8720" y="826"/>
                    <a:pt x="8720" y="826"/>
                  </a:cubicBezTo>
                  <a:cubicBezTo>
                    <a:pt x="8720" y="826"/>
                    <a:pt x="8720" y="826"/>
                    <a:pt x="8721" y="826"/>
                  </a:cubicBezTo>
                  <a:close/>
                  <a:moveTo>
                    <a:pt x="898" y="1373"/>
                  </a:moveTo>
                  <a:lnTo>
                    <a:pt x="898" y="1373"/>
                  </a:lnTo>
                  <a:cubicBezTo>
                    <a:pt x="897" y="1374"/>
                    <a:pt x="896" y="1374"/>
                    <a:pt x="895" y="1375"/>
                  </a:cubicBezTo>
                  <a:cubicBezTo>
                    <a:pt x="895" y="1375"/>
                    <a:pt x="896" y="1375"/>
                    <a:pt x="898" y="1373"/>
                  </a:cubicBezTo>
                  <a:close/>
                  <a:moveTo>
                    <a:pt x="14662" y="0"/>
                  </a:moveTo>
                  <a:cubicBezTo>
                    <a:pt x="14642" y="0"/>
                    <a:pt x="14618" y="0"/>
                    <a:pt x="14598" y="4"/>
                  </a:cubicBezTo>
                  <a:cubicBezTo>
                    <a:pt x="14476" y="17"/>
                    <a:pt x="14357" y="34"/>
                    <a:pt x="14236" y="44"/>
                  </a:cubicBezTo>
                  <a:cubicBezTo>
                    <a:pt x="14095" y="55"/>
                    <a:pt x="13955" y="58"/>
                    <a:pt x="13815" y="58"/>
                  </a:cubicBezTo>
                  <a:cubicBezTo>
                    <a:pt x="13690" y="58"/>
                    <a:pt x="13565" y="56"/>
                    <a:pt x="13440" y="54"/>
                  </a:cubicBezTo>
                  <a:cubicBezTo>
                    <a:pt x="13044" y="71"/>
                    <a:pt x="12648" y="115"/>
                    <a:pt x="12252" y="156"/>
                  </a:cubicBezTo>
                  <a:cubicBezTo>
                    <a:pt x="12052" y="176"/>
                    <a:pt x="11855" y="193"/>
                    <a:pt x="11659" y="207"/>
                  </a:cubicBezTo>
                  <a:cubicBezTo>
                    <a:pt x="11513" y="213"/>
                    <a:pt x="11364" y="213"/>
                    <a:pt x="11216" y="213"/>
                  </a:cubicBezTo>
                  <a:lnTo>
                    <a:pt x="11030" y="213"/>
                  </a:lnTo>
                  <a:cubicBezTo>
                    <a:pt x="10528" y="224"/>
                    <a:pt x="10030" y="220"/>
                    <a:pt x="9529" y="230"/>
                  </a:cubicBezTo>
                  <a:lnTo>
                    <a:pt x="9536" y="230"/>
                  </a:lnTo>
                  <a:cubicBezTo>
                    <a:pt x="9291" y="236"/>
                    <a:pt x="9044" y="250"/>
                    <a:pt x="8798" y="250"/>
                  </a:cubicBezTo>
                  <a:cubicBezTo>
                    <a:pt x="8742" y="250"/>
                    <a:pt x="8685" y="249"/>
                    <a:pt x="8628" y="247"/>
                  </a:cubicBezTo>
                  <a:cubicBezTo>
                    <a:pt x="8314" y="240"/>
                    <a:pt x="7998" y="237"/>
                    <a:pt x="7684" y="213"/>
                  </a:cubicBezTo>
                  <a:cubicBezTo>
                    <a:pt x="7359" y="193"/>
                    <a:pt x="7034" y="199"/>
                    <a:pt x="6705" y="193"/>
                  </a:cubicBezTo>
                  <a:cubicBezTo>
                    <a:pt x="6401" y="190"/>
                    <a:pt x="6093" y="176"/>
                    <a:pt x="5784" y="176"/>
                  </a:cubicBezTo>
                  <a:cubicBezTo>
                    <a:pt x="5652" y="183"/>
                    <a:pt x="5520" y="186"/>
                    <a:pt x="5388" y="190"/>
                  </a:cubicBezTo>
                  <a:cubicBezTo>
                    <a:pt x="5330" y="193"/>
                    <a:pt x="5276" y="193"/>
                    <a:pt x="5222" y="196"/>
                  </a:cubicBezTo>
                  <a:cubicBezTo>
                    <a:pt x="5186" y="197"/>
                    <a:pt x="5151" y="198"/>
                    <a:pt x="5115" y="198"/>
                  </a:cubicBezTo>
                  <a:cubicBezTo>
                    <a:pt x="4948" y="198"/>
                    <a:pt x="4783" y="186"/>
                    <a:pt x="4616" y="186"/>
                  </a:cubicBezTo>
                  <a:cubicBezTo>
                    <a:pt x="4538" y="186"/>
                    <a:pt x="4457" y="190"/>
                    <a:pt x="4379" y="190"/>
                  </a:cubicBezTo>
                  <a:cubicBezTo>
                    <a:pt x="4063" y="190"/>
                    <a:pt x="3747" y="190"/>
                    <a:pt x="3428" y="196"/>
                  </a:cubicBezTo>
                  <a:lnTo>
                    <a:pt x="3428" y="196"/>
                  </a:lnTo>
                  <a:cubicBezTo>
                    <a:pt x="3432" y="196"/>
                    <a:pt x="3436" y="195"/>
                    <a:pt x="3438" y="193"/>
                  </a:cubicBezTo>
                  <a:lnTo>
                    <a:pt x="3438" y="193"/>
                  </a:lnTo>
                  <a:cubicBezTo>
                    <a:pt x="3424" y="196"/>
                    <a:pt x="3414" y="196"/>
                    <a:pt x="3400" y="196"/>
                  </a:cubicBezTo>
                  <a:lnTo>
                    <a:pt x="3397" y="196"/>
                  </a:lnTo>
                  <a:cubicBezTo>
                    <a:pt x="3078" y="207"/>
                    <a:pt x="2761" y="220"/>
                    <a:pt x="2442" y="240"/>
                  </a:cubicBezTo>
                  <a:cubicBezTo>
                    <a:pt x="2289" y="251"/>
                    <a:pt x="2134" y="264"/>
                    <a:pt x="1981" y="271"/>
                  </a:cubicBezTo>
                  <a:cubicBezTo>
                    <a:pt x="1911" y="277"/>
                    <a:pt x="1839" y="281"/>
                    <a:pt x="1768" y="281"/>
                  </a:cubicBezTo>
                  <a:cubicBezTo>
                    <a:pt x="1741" y="285"/>
                    <a:pt x="1714" y="285"/>
                    <a:pt x="1687" y="285"/>
                  </a:cubicBezTo>
                  <a:lnTo>
                    <a:pt x="1603" y="285"/>
                  </a:lnTo>
                  <a:cubicBezTo>
                    <a:pt x="1589" y="288"/>
                    <a:pt x="1575" y="288"/>
                    <a:pt x="1558" y="288"/>
                  </a:cubicBezTo>
                  <a:cubicBezTo>
                    <a:pt x="1565" y="285"/>
                    <a:pt x="1572" y="285"/>
                    <a:pt x="1582" y="285"/>
                  </a:cubicBezTo>
                  <a:lnTo>
                    <a:pt x="1545" y="285"/>
                  </a:lnTo>
                  <a:cubicBezTo>
                    <a:pt x="1453" y="288"/>
                    <a:pt x="1362" y="288"/>
                    <a:pt x="1270" y="288"/>
                  </a:cubicBezTo>
                  <a:lnTo>
                    <a:pt x="1250" y="288"/>
                  </a:lnTo>
                  <a:cubicBezTo>
                    <a:pt x="1247" y="288"/>
                    <a:pt x="1243" y="291"/>
                    <a:pt x="1240" y="291"/>
                  </a:cubicBezTo>
                  <a:cubicBezTo>
                    <a:pt x="1162" y="308"/>
                    <a:pt x="1084" y="318"/>
                    <a:pt x="1006" y="335"/>
                  </a:cubicBezTo>
                  <a:cubicBezTo>
                    <a:pt x="969" y="338"/>
                    <a:pt x="932" y="346"/>
                    <a:pt x="898" y="355"/>
                  </a:cubicBezTo>
                  <a:cubicBezTo>
                    <a:pt x="851" y="373"/>
                    <a:pt x="806" y="399"/>
                    <a:pt x="762" y="423"/>
                  </a:cubicBezTo>
                  <a:cubicBezTo>
                    <a:pt x="773" y="420"/>
                    <a:pt x="776" y="416"/>
                    <a:pt x="783" y="413"/>
                  </a:cubicBezTo>
                  <a:lnTo>
                    <a:pt x="783" y="413"/>
                  </a:lnTo>
                  <a:cubicBezTo>
                    <a:pt x="719" y="451"/>
                    <a:pt x="654" y="488"/>
                    <a:pt x="610" y="552"/>
                  </a:cubicBezTo>
                  <a:cubicBezTo>
                    <a:pt x="576" y="599"/>
                    <a:pt x="549" y="654"/>
                    <a:pt x="519" y="707"/>
                  </a:cubicBezTo>
                  <a:cubicBezTo>
                    <a:pt x="509" y="724"/>
                    <a:pt x="506" y="741"/>
                    <a:pt x="495" y="759"/>
                  </a:cubicBezTo>
                  <a:cubicBezTo>
                    <a:pt x="468" y="813"/>
                    <a:pt x="441" y="870"/>
                    <a:pt x="417" y="928"/>
                  </a:cubicBezTo>
                  <a:cubicBezTo>
                    <a:pt x="407" y="955"/>
                    <a:pt x="397" y="985"/>
                    <a:pt x="387" y="1012"/>
                  </a:cubicBezTo>
                  <a:cubicBezTo>
                    <a:pt x="370" y="1063"/>
                    <a:pt x="353" y="1114"/>
                    <a:pt x="336" y="1165"/>
                  </a:cubicBezTo>
                  <a:cubicBezTo>
                    <a:pt x="329" y="1195"/>
                    <a:pt x="319" y="1229"/>
                    <a:pt x="309" y="1260"/>
                  </a:cubicBezTo>
                  <a:cubicBezTo>
                    <a:pt x="302" y="1280"/>
                    <a:pt x="298" y="1297"/>
                    <a:pt x="292" y="1317"/>
                  </a:cubicBezTo>
                  <a:cubicBezTo>
                    <a:pt x="289" y="1324"/>
                    <a:pt x="285" y="1334"/>
                    <a:pt x="282" y="1341"/>
                  </a:cubicBezTo>
                  <a:lnTo>
                    <a:pt x="278" y="1341"/>
                  </a:lnTo>
                  <a:cubicBezTo>
                    <a:pt x="234" y="1479"/>
                    <a:pt x="187" y="1615"/>
                    <a:pt x="146" y="1754"/>
                  </a:cubicBezTo>
                  <a:lnTo>
                    <a:pt x="143" y="1757"/>
                  </a:lnTo>
                  <a:cubicBezTo>
                    <a:pt x="95" y="1910"/>
                    <a:pt x="48" y="2062"/>
                    <a:pt x="1" y="2211"/>
                  </a:cubicBezTo>
                  <a:cubicBezTo>
                    <a:pt x="14" y="2181"/>
                    <a:pt x="28" y="2147"/>
                    <a:pt x="42" y="2113"/>
                  </a:cubicBezTo>
                  <a:cubicBezTo>
                    <a:pt x="68" y="2069"/>
                    <a:pt x="95" y="2028"/>
                    <a:pt x="123" y="1984"/>
                  </a:cubicBezTo>
                  <a:cubicBezTo>
                    <a:pt x="190" y="1886"/>
                    <a:pt x="265" y="1795"/>
                    <a:pt x="343" y="1703"/>
                  </a:cubicBezTo>
                  <a:cubicBezTo>
                    <a:pt x="380" y="1666"/>
                    <a:pt x="420" y="1629"/>
                    <a:pt x="458" y="1595"/>
                  </a:cubicBezTo>
                  <a:cubicBezTo>
                    <a:pt x="481" y="1578"/>
                    <a:pt x="502" y="1561"/>
                    <a:pt x="526" y="1544"/>
                  </a:cubicBezTo>
                  <a:cubicBezTo>
                    <a:pt x="587" y="1510"/>
                    <a:pt x="644" y="1479"/>
                    <a:pt x="705" y="1449"/>
                  </a:cubicBezTo>
                  <a:cubicBezTo>
                    <a:pt x="770" y="1418"/>
                    <a:pt x="834" y="1395"/>
                    <a:pt x="901" y="1371"/>
                  </a:cubicBezTo>
                  <a:lnTo>
                    <a:pt x="901" y="1371"/>
                  </a:lnTo>
                  <a:cubicBezTo>
                    <a:pt x="900" y="1372"/>
                    <a:pt x="899" y="1373"/>
                    <a:pt x="898" y="1373"/>
                  </a:cubicBezTo>
                  <a:lnTo>
                    <a:pt x="898" y="1373"/>
                  </a:lnTo>
                  <a:cubicBezTo>
                    <a:pt x="975" y="1350"/>
                    <a:pt x="1051" y="1324"/>
                    <a:pt x="1128" y="1297"/>
                  </a:cubicBezTo>
                  <a:cubicBezTo>
                    <a:pt x="1165" y="1287"/>
                    <a:pt x="1200" y="1280"/>
                    <a:pt x="1237" y="1270"/>
                  </a:cubicBezTo>
                  <a:cubicBezTo>
                    <a:pt x="1389" y="1246"/>
                    <a:pt x="1538" y="1226"/>
                    <a:pt x="1687" y="1192"/>
                  </a:cubicBezTo>
                  <a:cubicBezTo>
                    <a:pt x="1812" y="1162"/>
                    <a:pt x="1944" y="1138"/>
                    <a:pt x="2073" y="1114"/>
                  </a:cubicBezTo>
                  <a:cubicBezTo>
                    <a:pt x="2263" y="1104"/>
                    <a:pt x="2452" y="1097"/>
                    <a:pt x="2642" y="1087"/>
                  </a:cubicBezTo>
                  <a:cubicBezTo>
                    <a:pt x="2672" y="1087"/>
                    <a:pt x="2703" y="1084"/>
                    <a:pt x="2736" y="1084"/>
                  </a:cubicBezTo>
                  <a:cubicBezTo>
                    <a:pt x="3086" y="1063"/>
                    <a:pt x="3434" y="1057"/>
                    <a:pt x="3783" y="1046"/>
                  </a:cubicBezTo>
                  <a:cubicBezTo>
                    <a:pt x="3911" y="1043"/>
                    <a:pt x="4037" y="1036"/>
                    <a:pt x="4166" y="1029"/>
                  </a:cubicBezTo>
                  <a:lnTo>
                    <a:pt x="4193" y="1029"/>
                  </a:lnTo>
                  <a:cubicBezTo>
                    <a:pt x="4389" y="1019"/>
                    <a:pt x="4582" y="1002"/>
                    <a:pt x="4779" y="992"/>
                  </a:cubicBezTo>
                  <a:cubicBezTo>
                    <a:pt x="5043" y="982"/>
                    <a:pt x="5310" y="976"/>
                    <a:pt x="5574" y="958"/>
                  </a:cubicBezTo>
                  <a:cubicBezTo>
                    <a:pt x="5832" y="941"/>
                    <a:pt x="6089" y="918"/>
                    <a:pt x="6346" y="901"/>
                  </a:cubicBezTo>
                  <a:cubicBezTo>
                    <a:pt x="6735" y="887"/>
                    <a:pt x="7125" y="880"/>
                    <a:pt x="7515" y="867"/>
                  </a:cubicBezTo>
                  <a:cubicBezTo>
                    <a:pt x="7711" y="860"/>
                    <a:pt x="7907" y="860"/>
                    <a:pt x="8104" y="857"/>
                  </a:cubicBezTo>
                  <a:cubicBezTo>
                    <a:pt x="8303" y="850"/>
                    <a:pt x="8500" y="840"/>
                    <a:pt x="8696" y="826"/>
                  </a:cubicBezTo>
                  <a:lnTo>
                    <a:pt x="8706" y="826"/>
                  </a:lnTo>
                  <a:cubicBezTo>
                    <a:pt x="8713" y="826"/>
                    <a:pt x="8719" y="826"/>
                    <a:pt x="8725" y="825"/>
                  </a:cubicBezTo>
                  <a:lnTo>
                    <a:pt x="8725" y="825"/>
                  </a:lnTo>
                  <a:cubicBezTo>
                    <a:pt x="8723" y="825"/>
                    <a:pt x="8722" y="826"/>
                    <a:pt x="8721" y="826"/>
                  </a:cubicBezTo>
                  <a:lnTo>
                    <a:pt x="8721" y="826"/>
                  </a:lnTo>
                  <a:cubicBezTo>
                    <a:pt x="8881" y="817"/>
                    <a:pt x="9042" y="816"/>
                    <a:pt x="9204" y="816"/>
                  </a:cubicBezTo>
                  <a:cubicBezTo>
                    <a:pt x="9286" y="816"/>
                    <a:pt x="9367" y="816"/>
                    <a:pt x="9448" y="816"/>
                  </a:cubicBezTo>
                  <a:cubicBezTo>
                    <a:pt x="9541" y="818"/>
                    <a:pt x="9634" y="819"/>
                    <a:pt x="9727" y="819"/>
                  </a:cubicBezTo>
                  <a:cubicBezTo>
                    <a:pt x="9820" y="819"/>
                    <a:pt x="9913" y="818"/>
                    <a:pt x="10006" y="816"/>
                  </a:cubicBezTo>
                  <a:cubicBezTo>
                    <a:pt x="10203" y="809"/>
                    <a:pt x="10400" y="809"/>
                    <a:pt x="10596" y="809"/>
                  </a:cubicBezTo>
                  <a:cubicBezTo>
                    <a:pt x="10836" y="809"/>
                    <a:pt x="11077" y="809"/>
                    <a:pt x="11321" y="802"/>
                  </a:cubicBezTo>
                  <a:cubicBezTo>
                    <a:pt x="11407" y="799"/>
                    <a:pt x="11495" y="797"/>
                    <a:pt x="11582" y="797"/>
                  </a:cubicBezTo>
                  <a:cubicBezTo>
                    <a:pt x="11835" y="797"/>
                    <a:pt x="12089" y="810"/>
                    <a:pt x="12343" y="823"/>
                  </a:cubicBezTo>
                  <a:cubicBezTo>
                    <a:pt x="12596" y="836"/>
                    <a:pt x="12852" y="845"/>
                    <a:pt x="13106" y="845"/>
                  </a:cubicBezTo>
                  <a:cubicBezTo>
                    <a:pt x="13175" y="845"/>
                    <a:pt x="13243" y="844"/>
                    <a:pt x="13312" y="843"/>
                  </a:cubicBezTo>
                  <a:lnTo>
                    <a:pt x="13596" y="843"/>
                  </a:lnTo>
                  <a:cubicBezTo>
                    <a:pt x="13701" y="843"/>
                    <a:pt x="13806" y="843"/>
                    <a:pt x="13907" y="846"/>
                  </a:cubicBezTo>
                  <a:cubicBezTo>
                    <a:pt x="14063" y="860"/>
                    <a:pt x="14215" y="880"/>
                    <a:pt x="14365" y="911"/>
                  </a:cubicBezTo>
                  <a:cubicBezTo>
                    <a:pt x="14490" y="938"/>
                    <a:pt x="14612" y="971"/>
                    <a:pt x="14730" y="1012"/>
                  </a:cubicBezTo>
                  <a:cubicBezTo>
                    <a:pt x="14768" y="1023"/>
                    <a:pt x="14798" y="1036"/>
                    <a:pt x="14832" y="1053"/>
                  </a:cubicBezTo>
                  <a:cubicBezTo>
                    <a:pt x="14856" y="1063"/>
                    <a:pt x="14876" y="1077"/>
                    <a:pt x="14899" y="1090"/>
                  </a:cubicBezTo>
                  <a:cubicBezTo>
                    <a:pt x="14951" y="1124"/>
                    <a:pt x="15004" y="1162"/>
                    <a:pt x="15052" y="1202"/>
                  </a:cubicBezTo>
                  <a:cubicBezTo>
                    <a:pt x="15079" y="1236"/>
                    <a:pt x="15103" y="1270"/>
                    <a:pt x="15126" y="1307"/>
                  </a:cubicBezTo>
                  <a:lnTo>
                    <a:pt x="15126" y="1304"/>
                  </a:lnTo>
                  <a:cubicBezTo>
                    <a:pt x="15126" y="1307"/>
                    <a:pt x="15129" y="1310"/>
                    <a:pt x="15134" y="1314"/>
                  </a:cubicBezTo>
                  <a:cubicBezTo>
                    <a:pt x="15137" y="1321"/>
                    <a:pt x="15143" y="1331"/>
                    <a:pt x="15150" y="1341"/>
                  </a:cubicBezTo>
                  <a:cubicBezTo>
                    <a:pt x="15150" y="1337"/>
                    <a:pt x="15147" y="1337"/>
                    <a:pt x="15147" y="1334"/>
                  </a:cubicBezTo>
                  <a:lnTo>
                    <a:pt x="15147" y="1334"/>
                  </a:lnTo>
                  <a:cubicBezTo>
                    <a:pt x="15204" y="1423"/>
                    <a:pt x="15255" y="1517"/>
                    <a:pt x="15309" y="1609"/>
                  </a:cubicBezTo>
                  <a:cubicBezTo>
                    <a:pt x="15276" y="1409"/>
                    <a:pt x="15243" y="1210"/>
                    <a:pt x="15203" y="1011"/>
                  </a:cubicBezTo>
                  <a:lnTo>
                    <a:pt x="15203" y="1011"/>
                  </a:lnTo>
                  <a:cubicBezTo>
                    <a:pt x="15204" y="1011"/>
                    <a:pt x="15204" y="1012"/>
                    <a:pt x="15204" y="1012"/>
                  </a:cubicBezTo>
                  <a:cubicBezTo>
                    <a:pt x="15201" y="999"/>
                    <a:pt x="15198" y="982"/>
                    <a:pt x="15194" y="968"/>
                  </a:cubicBezTo>
                  <a:cubicBezTo>
                    <a:pt x="15181" y="904"/>
                    <a:pt x="15167" y="840"/>
                    <a:pt x="15154" y="772"/>
                  </a:cubicBezTo>
                  <a:cubicBezTo>
                    <a:pt x="15129" y="691"/>
                    <a:pt x="15103" y="610"/>
                    <a:pt x="15086" y="525"/>
                  </a:cubicBezTo>
                  <a:cubicBezTo>
                    <a:pt x="15086" y="498"/>
                    <a:pt x="15082" y="474"/>
                    <a:pt x="15076" y="447"/>
                  </a:cubicBezTo>
                  <a:lnTo>
                    <a:pt x="15076" y="443"/>
                  </a:lnTo>
                  <a:lnTo>
                    <a:pt x="15073" y="443"/>
                  </a:lnTo>
                  <a:lnTo>
                    <a:pt x="15073" y="440"/>
                  </a:lnTo>
                  <a:cubicBezTo>
                    <a:pt x="15065" y="369"/>
                    <a:pt x="15021" y="298"/>
                    <a:pt x="14991" y="234"/>
                  </a:cubicBezTo>
                  <a:cubicBezTo>
                    <a:pt x="14977" y="210"/>
                    <a:pt x="14967" y="183"/>
                    <a:pt x="14954" y="159"/>
                  </a:cubicBezTo>
                  <a:cubicBezTo>
                    <a:pt x="14930" y="122"/>
                    <a:pt x="14899" y="91"/>
                    <a:pt x="14862" y="68"/>
                  </a:cubicBezTo>
                  <a:cubicBezTo>
                    <a:pt x="14837" y="49"/>
                    <a:pt x="14812" y="35"/>
                    <a:pt x="14781" y="26"/>
                  </a:cubicBezTo>
                  <a:lnTo>
                    <a:pt x="14781" y="26"/>
                  </a:lnTo>
                  <a:cubicBezTo>
                    <a:pt x="14781" y="26"/>
                    <a:pt x="14781" y="27"/>
                    <a:pt x="14781" y="27"/>
                  </a:cubicBezTo>
                  <a:cubicBezTo>
                    <a:pt x="14774" y="24"/>
                    <a:pt x="14768" y="21"/>
                    <a:pt x="14757" y="17"/>
                  </a:cubicBezTo>
                  <a:cubicBezTo>
                    <a:pt x="14723" y="4"/>
                    <a:pt x="14696" y="0"/>
                    <a:pt x="14662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12926643" y="2499144"/>
              <a:ext cx="481193" cy="321241"/>
            </a:xfrm>
            <a:custGeom>
              <a:avLst/>
              <a:gdLst/>
              <a:ahLst/>
              <a:cxnLst/>
              <a:rect l="l" t="t" r="r" b="b"/>
              <a:pathLst>
                <a:path w="2882" h="1924" extrusionOk="0">
                  <a:moveTo>
                    <a:pt x="78" y="0"/>
                  </a:moveTo>
                  <a:lnTo>
                    <a:pt x="78" y="0"/>
                  </a:lnTo>
                  <a:cubicBezTo>
                    <a:pt x="44" y="47"/>
                    <a:pt x="21" y="102"/>
                    <a:pt x="17" y="166"/>
                  </a:cubicBezTo>
                  <a:cubicBezTo>
                    <a:pt x="10" y="258"/>
                    <a:pt x="0" y="355"/>
                    <a:pt x="3" y="450"/>
                  </a:cubicBezTo>
                  <a:cubicBezTo>
                    <a:pt x="7" y="532"/>
                    <a:pt x="17" y="613"/>
                    <a:pt x="27" y="694"/>
                  </a:cubicBezTo>
                  <a:cubicBezTo>
                    <a:pt x="54" y="874"/>
                    <a:pt x="99" y="1043"/>
                    <a:pt x="176" y="1205"/>
                  </a:cubicBezTo>
                  <a:cubicBezTo>
                    <a:pt x="213" y="1277"/>
                    <a:pt x="254" y="1348"/>
                    <a:pt x="298" y="1416"/>
                  </a:cubicBezTo>
                  <a:cubicBezTo>
                    <a:pt x="342" y="1487"/>
                    <a:pt x="407" y="1544"/>
                    <a:pt x="468" y="1599"/>
                  </a:cubicBezTo>
                  <a:cubicBezTo>
                    <a:pt x="562" y="1687"/>
                    <a:pt x="667" y="1754"/>
                    <a:pt x="785" y="1805"/>
                  </a:cubicBezTo>
                  <a:cubicBezTo>
                    <a:pt x="945" y="1879"/>
                    <a:pt x="1135" y="1924"/>
                    <a:pt x="1310" y="1924"/>
                  </a:cubicBezTo>
                  <a:lnTo>
                    <a:pt x="1321" y="1924"/>
                  </a:lnTo>
                  <a:cubicBezTo>
                    <a:pt x="1551" y="1924"/>
                    <a:pt x="1788" y="1893"/>
                    <a:pt x="1991" y="1782"/>
                  </a:cubicBezTo>
                  <a:cubicBezTo>
                    <a:pt x="2069" y="1737"/>
                    <a:pt x="2143" y="1693"/>
                    <a:pt x="2218" y="1639"/>
                  </a:cubicBezTo>
                  <a:cubicBezTo>
                    <a:pt x="2299" y="1578"/>
                    <a:pt x="2370" y="1507"/>
                    <a:pt x="2445" y="1432"/>
                  </a:cubicBezTo>
                  <a:cubicBezTo>
                    <a:pt x="2723" y="1158"/>
                    <a:pt x="2858" y="745"/>
                    <a:pt x="2882" y="359"/>
                  </a:cubicBezTo>
                  <a:cubicBezTo>
                    <a:pt x="2882" y="342"/>
                    <a:pt x="2875" y="325"/>
                    <a:pt x="2875" y="308"/>
                  </a:cubicBezTo>
                  <a:cubicBezTo>
                    <a:pt x="2841" y="407"/>
                    <a:pt x="2793" y="498"/>
                    <a:pt x="2736" y="586"/>
                  </a:cubicBezTo>
                  <a:cubicBezTo>
                    <a:pt x="2641" y="738"/>
                    <a:pt x="2516" y="891"/>
                    <a:pt x="2370" y="999"/>
                  </a:cubicBezTo>
                  <a:cubicBezTo>
                    <a:pt x="2194" y="1135"/>
                    <a:pt x="1995" y="1260"/>
                    <a:pt x="1778" y="1304"/>
                  </a:cubicBezTo>
                  <a:cubicBezTo>
                    <a:pt x="1669" y="1327"/>
                    <a:pt x="1561" y="1338"/>
                    <a:pt x="1452" y="1338"/>
                  </a:cubicBezTo>
                  <a:cubicBezTo>
                    <a:pt x="1348" y="1338"/>
                    <a:pt x="1246" y="1327"/>
                    <a:pt x="1138" y="1304"/>
                  </a:cubicBezTo>
                  <a:cubicBezTo>
                    <a:pt x="918" y="1257"/>
                    <a:pt x="711" y="1141"/>
                    <a:pt x="538" y="993"/>
                  </a:cubicBezTo>
                  <a:cubicBezTo>
                    <a:pt x="474" y="935"/>
                    <a:pt x="410" y="877"/>
                    <a:pt x="355" y="813"/>
                  </a:cubicBezTo>
                  <a:cubicBezTo>
                    <a:pt x="261" y="708"/>
                    <a:pt x="193" y="583"/>
                    <a:pt x="142" y="450"/>
                  </a:cubicBezTo>
                  <a:cubicBezTo>
                    <a:pt x="91" y="308"/>
                    <a:pt x="74" y="152"/>
                    <a:pt x="78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13067228" y="3110071"/>
              <a:ext cx="200358" cy="193679"/>
            </a:xfrm>
            <a:custGeom>
              <a:avLst/>
              <a:gdLst/>
              <a:ahLst/>
              <a:cxnLst/>
              <a:rect l="l" t="t" r="r" b="b"/>
              <a:pathLst>
                <a:path w="1200" h="1160" extrusionOk="0">
                  <a:moveTo>
                    <a:pt x="610" y="0"/>
                  </a:moveTo>
                  <a:cubicBezTo>
                    <a:pt x="579" y="0"/>
                    <a:pt x="550" y="4"/>
                    <a:pt x="519" y="12"/>
                  </a:cubicBezTo>
                  <a:cubicBezTo>
                    <a:pt x="424" y="19"/>
                    <a:pt x="329" y="53"/>
                    <a:pt x="245" y="114"/>
                  </a:cubicBezTo>
                  <a:cubicBezTo>
                    <a:pt x="99" y="225"/>
                    <a:pt x="1" y="408"/>
                    <a:pt x="15" y="594"/>
                  </a:cubicBezTo>
                  <a:cubicBezTo>
                    <a:pt x="29" y="770"/>
                    <a:pt x="123" y="933"/>
                    <a:pt x="262" y="1038"/>
                  </a:cubicBezTo>
                  <a:cubicBezTo>
                    <a:pt x="367" y="1119"/>
                    <a:pt x="485" y="1160"/>
                    <a:pt x="607" y="1160"/>
                  </a:cubicBezTo>
                  <a:cubicBezTo>
                    <a:pt x="662" y="1160"/>
                    <a:pt x="723" y="1153"/>
                    <a:pt x="780" y="1133"/>
                  </a:cubicBezTo>
                  <a:cubicBezTo>
                    <a:pt x="817" y="1119"/>
                    <a:pt x="854" y="1102"/>
                    <a:pt x="888" y="1078"/>
                  </a:cubicBezTo>
                  <a:cubicBezTo>
                    <a:pt x="973" y="1031"/>
                    <a:pt x="1044" y="963"/>
                    <a:pt x="1095" y="878"/>
                  </a:cubicBezTo>
                  <a:cubicBezTo>
                    <a:pt x="1187" y="733"/>
                    <a:pt x="1200" y="540"/>
                    <a:pt x="1129" y="381"/>
                  </a:cubicBezTo>
                  <a:cubicBezTo>
                    <a:pt x="1081" y="286"/>
                    <a:pt x="1014" y="208"/>
                    <a:pt x="932" y="144"/>
                  </a:cubicBezTo>
                  <a:cubicBezTo>
                    <a:pt x="851" y="66"/>
                    <a:pt x="760" y="15"/>
                    <a:pt x="641" y="2"/>
                  </a:cubicBezTo>
                  <a:cubicBezTo>
                    <a:pt x="631" y="1"/>
                    <a:pt x="620" y="0"/>
                    <a:pt x="61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11095368" y="3082021"/>
              <a:ext cx="307716" cy="848683"/>
            </a:xfrm>
            <a:custGeom>
              <a:avLst/>
              <a:gdLst/>
              <a:ahLst/>
              <a:cxnLst/>
              <a:rect l="l" t="t" r="r" b="b"/>
              <a:pathLst>
                <a:path w="1843" h="5083" extrusionOk="0">
                  <a:moveTo>
                    <a:pt x="1843" y="0"/>
                  </a:moveTo>
                  <a:lnTo>
                    <a:pt x="1843" y="0"/>
                  </a:lnTo>
                  <a:cubicBezTo>
                    <a:pt x="1751" y="143"/>
                    <a:pt x="1656" y="278"/>
                    <a:pt x="1562" y="417"/>
                  </a:cubicBezTo>
                  <a:cubicBezTo>
                    <a:pt x="1548" y="440"/>
                    <a:pt x="1531" y="465"/>
                    <a:pt x="1514" y="488"/>
                  </a:cubicBezTo>
                  <a:cubicBezTo>
                    <a:pt x="1426" y="627"/>
                    <a:pt x="1338" y="762"/>
                    <a:pt x="1250" y="901"/>
                  </a:cubicBezTo>
                  <a:cubicBezTo>
                    <a:pt x="1132" y="1090"/>
                    <a:pt x="1003" y="1270"/>
                    <a:pt x="871" y="1449"/>
                  </a:cubicBezTo>
                  <a:cubicBezTo>
                    <a:pt x="790" y="1710"/>
                    <a:pt x="712" y="1971"/>
                    <a:pt x="644" y="2235"/>
                  </a:cubicBezTo>
                  <a:cubicBezTo>
                    <a:pt x="604" y="2398"/>
                    <a:pt x="573" y="2560"/>
                    <a:pt x="532" y="2723"/>
                  </a:cubicBezTo>
                  <a:cubicBezTo>
                    <a:pt x="491" y="2889"/>
                    <a:pt x="444" y="3054"/>
                    <a:pt x="400" y="3220"/>
                  </a:cubicBezTo>
                  <a:cubicBezTo>
                    <a:pt x="305" y="3559"/>
                    <a:pt x="213" y="3898"/>
                    <a:pt x="139" y="4239"/>
                  </a:cubicBezTo>
                  <a:lnTo>
                    <a:pt x="139" y="4233"/>
                  </a:lnTo>
                  <a:cubicBezTo>
                    <a:pt x="139" y="4247"/>
                    <a:pt x="136" y="4260"/>
                    <a:pt x="132" y="4273"/>
                  </a:cubicBezTo>
                  <a:lnTo>
                    <a:pt x="132" y="4277"/>
                  </a:lnTo>
                  <a:cubicBezTo>
                    <a:pt x="85" y="4500"/>
                    <a:pt x="44" y="4724"/>
                    <a:pt x="1" y="4947"/>
                  </a:cubicBezTo>
                  <a:cubicBezTo>
                    <a:pt x="31" y="4964"/>
                    <a:pt x="61" y="4981"/>
                    <a:pt x="92" y="4995"/>
                  </a:cubicBezTo>
                  <a:cubicBezTo>
                    <a:pt x="149" y="5019"/>
                    <a:pt x="207" y="5039"/>
                    <a:pt x="265" y="5056"/>
                  </a:cubicBezTo>
                  <a:cubicBezTo>
                    <a:pt x="299" y="5063"/>
                    <a:pt x="329" y="5069"/>
                    <a:pt x="363" y="5076"/>
                  </a:cubicBezTo>
                  <a:cubicBezTo>
                    <a:pt x="383" y="5080"/>
                    <a:pt x="400" y="5080"/>
                    <a:pt x="417" y="5080"/>
                  </a:cubicBezTo>
                  <a:cubicBezTo>
                    <a:pt x="427" y="5080"/>
                    <a:pt x="434" y="5083"/>
                    <a:pt x="444" y="5083"/>
                  </a:cubicBezTo>
                  <a:cubicBezTo>
                    <a:pt x="447" y="5069"/>
                    <a:pt x="451" y="5059"/>
                    <a:pt x="451" y="5049"/>
                  </a:cubicBezTo>
                  <a:cubicBezTo>
                    <a:pt x="573" y="4392"/>
                    <a:pt x="755" y="3745"/>
                    <a:pt x="935" y="3102"/>
                  </a:cubicBezTo>
                  <a:cubicBezTo>
                    <a:pt x="1033" y="2746"/>
                    <a:pt x="1128" y="2391"/>
                    <a:pt x="1229" y="2035"/>
                  </a:cubicBezTo>
                  <a:cubicBezTo>
                    <a:pt x="1331" y="1697"/>
                    <a:pt x="1437" y="1354"/>
                    <a:pt x="1538" y="1013"/>
                  </a:cubicBezTo>
                  <a:cubicBezTo>
                    <a:pt x="1632" y="694"/>
                    <a:pt x="1727" y="376"/>
                    <a:pt x="1826" y="58"/>
                  </a:cubicBezTo>
                  <a:cubicBezTo>
                    <a:pt x="1832" y="41"/>
                    <a:pt x="1836" y="21"/>
                    <a:pt x="1843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14969797" y="3173685"/>
              <a:ext cx="337102" cy="741825"/>
            </a:xfrm>
            <a:custGeom>
              <a:avLst/>
              <a:gdLst/>
              <a:ahLst/>
              <a:cxnLst/>
              <a:rect l="l" t="t" r="r" b="b"/>
              <a:pathLst>
                <a:path w="2019" h="4443" extrusionOk="0">
                  <a:moveTo>
                    <a:pt x="1131" y="3534"/>
                  </a:moveTo>
                  <a:cubicBezTo>
                    <a:pt x="1134" y="3544"/>
                    <a:pt x="1137" y="3556"/>
                    <a:pt x="1141" y="3565"/>
                  </a:cubicBezTo>
                  <a:cubicBezTo>
                    <a:pt x="1138" y="3555"/>
                    <a:pt x="1135" y="3544"/>
                    <a:pt x="1131" y="3534"/>
                  </a:cubicBezTo>
                  <a:close/>
                  <a:moveTo>
                    <a:pt x="0" y="0"/>
                  </a:moveTo>
                  <a:cubicBezTo>
                    <a:pt x="44" y="132"/>
                    <a:pt x="92" y="264"/>
                    <a:pt x="136" y="399"/>
                  </a:cubicBezTo>
                  <a:cubicBezTo>
                    <a:pt x="139" y="403"/>
                    <a:pt x="143" y="406"/>
                    <a:pt x="143" y="413"/>
                  </a:cubicBezTo>
                  <a:cubicBezTo>
                    <a:pt x="149" y="430"/>
                    <a:pt x="156" y="450"/>
                    <a:pt x="160" y="467"/>
                  </a:cubicBezTo>
                  <a:cubicBezTo>
                    <a:pt x="180" y="532"/>
                    <a:pt x="200" y="592"/>
                    <a:pt x="224" y="657"/>
                  </a:cubicBezTo>
                  <a:cubicBezTo>
                    <a:pt x="224" y="660"/>
                    <a:pt x="227" y="667"/>
                    <a:pt x="227" y="670"/>
                  </a:cubicBezTo>
                  <a:cubicBezTo>
                    <a:pt x="339" y="1016"/>
                    <a:pt x="438" y="1364"/>
                    <a:pt x="549" y="1707"/>
                  </a:cubicBezTo>
                  <a:cubicBezTo>
                    <a:pt x="752" y="2312"/>
                    <a:pt x="935" y="2925"/>
                    <a:pt x="1131" y="3534"/>
                  </a:cubicBezTo>
                  <a:lnTo>
                    <a:pt x="1131" y="3534"/>
                  </a:lnTo>
                  <a:cubicBezTo>
                    <a:pt x="1130" y="3529"/>
                    <a:pt x="1129" y="3525"/>
                    <a:pt x="1128" y="3521"/>
                  </a:cubicBezTo>
                  <a:lnTo>
                    <a:pt x="1128" y="3521"/>
                  </a:lnTo>
                  <a:cubicBezTo>
                    <a:pt x="1219" y="3802"/>
                    <a:pt x="1318" y="4084"/>
                    <a:pt x="1436" y="4354"/>
                  </a:cubicBezTo>
                  <a:cubicBezTo>
                    <a:pt x="1440" y="4368"/>
                    <a:pt x="1440" y="4381"/>
                    <a:pt x="1443" y="4398"/>
                  </a:cubicBezTo>
                  <a:cubicBezTo>
                    <a:pt x="1443" y="4401"/>
                    <a:pt x="1443" y="4405"/>
                    <a:pt x="1446" y="4409"/>
                  </a:cubicBezTo>
                  <a:cubicBezTo>
                    <a:pt x="1457" y="4412"/>
                    <a:pt x="1466" y="4415"/>
                    <a:pt x="1477" y="4415"/>
                  </a:cubicBezTo>
                  <a:cubicBezTo>
                    <a:pt x="1555" y="4429"/>
                    <a:pt x="1629" y="4439"/>
                    <a:pt x="1704" y="4442"/>
                  </a:cubicBezTo>
                  <a:lnTo>
                    <a:pt x="1741" y="4442"/>
                  </a:lnTo>
                  <a:cubicBezTo>
                    <a:pt x="1768" y="4442"/>
                    <a:pt x="1799" y="4442"/>
                    <a:pt x="1826" y="4439"/>
                  </a:cubicBezTo>
                  <a:cubicBezTo>
                    <a:pt x="1890" y="4432"/>
                    <a:pt x="1954" y="4418"/>
                    <a:pt x="2018" y="4409"/>
                  </a:cubicBezTo>
                  <a:cubicBezTo>
                    <a:pt x="1957" y="4226"/>
                    <a:pt x="1876" y="4050"/>
                    <a:pt x="1805" y="3873"/>
                  </a:cubicBezTo>
                  <a:cubicBezTo>
                    <a:pt x="1707" y="3629"/>
                    <a:pt x="1616" y="3386"/>
                    <a:pt x="1527" y="3139"/>
                  </a:cubicBezTo>
                  <a:cubicBezTo>
                    <a:pt x="1443" y="2898"/>
                    <a:pt x="1348" y="2658"/>
                    <a:pt x="1250" y="2424"/>
                  </a:cubicBezTo>
                  <a:cubicBezTo>
                    <a:pt x="1158" y="2194"/>
                    <a:pt x="1080" y="1960"/>
                    <a:pt x="1002" y="1727"/>
                  </a:cubicBezTo>
                  <a:cubicBezTo>
                    <a:pt x="894" y="1391"/>
                    <a:pt x="783" y="1060"/>
                    <a:pt x="671" y="724"/>
                  </a:cubicBezTo>
                  <a:cubicBezTo>
                    <a:pt x="522" y="586"/>
                    <a:pt x="390" y="427"/>
                    <a:pt x="258" y="271"/>
                  </a:cubicBezTo>
                  <a:cubicBezTo>
                    <a:pt x="173" y="180"/>
                    <a:pt x="85" y="88"/>
                    <a:pt x="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12343767" y="5318023"/>
              <a:ext cx="450639" cy="128563"/>
            </a:xfrm>
            <a:custGeom>
              <a:avLst/>
              <a:gdLst/>
              <a:ahLst/>
              <a:cxnLst/>
              <a:rect l="l" t="t" r="r" b="b"/>
              <a:pathLst>
                <a:path w="2699" h="77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36"/>
                    <a:pt x="44" y="271"/>
                    <a:pt x="71" y="407"/>
                  </a:cubicBezTo>
                  <a:cubicBezTo>
                    <a:pt x="81" y="434"/>
                    <a:pt x="91" y="461"/>
                    <a:pt x="98" y="488"/>
                  </a:cubicBezTo>
                  <a:cubicBezTo>
                    <a:pt x="149" y="502"/>
                    <a:pt x="203" y="518"/>
                    <a:pt x="254" y="532"/>
                  </a:cubicBezTo>
                  <a:cubicBezTo>
                    <a:pt x="413" y="576"/>
                    <a:pt x="575" y="607"/>
                    <a:pt x="735" y="644"/>
                  </a:cubicBezTo>
                  <a:cubicBezTo>
                    <a:pt x="894" y="681"/>
                    <a:pt x="1053" y="711"/>
                    <a:pt x="1216" y="732"/>
                  </a:cubicBezTo>
                  <a:cubicBezTo>
                    <a:pt x="1456" y="762"/>
                    <a:pt x="1696" y="769"/>
                    <a:pt x="1937" y="769"/>
                  </a:cubicBezTo>
                  <a:cubicBezTo>
                    <a:pt x="2015" y="769"/>
                    <a:pt x="2089" y="769"/>
                    <a:pt x="2167" y="766"/>
                  </a:cubicBezTo>
                  <a:lnTo>
                    <a:pt x="2574" y="766"/>
                  </a:lnTo>
                  <a:cubicBezTo>
                    <a:pt x="2610" y="668"/>
                    <a:pt x="2644" y="573"/>
                    <a:pt x="2675" y="474"/>
                  </a:cubicBezTo>
                  <a:cubicBezTo>
                    <a:pt x="2682" y="437"/>
                    <a:pt x="2692" y="400"/>
                    <a:pt x="2699" y="363"/>
                  </a:cubicBezTo>
                  <a:lnTo>
                    <a:pt x="2699" y="352"/>
                  </a:lnTo>
                  <a:cubicBezTo>
                    <a:pt x="2566" y="356"/>
                    <a:pt x="2438" y="366"/>
                    <a:pt x="2306" y="366"/>
                  </a:cubicBezTo>
                  <a:cubicBezTo>
                    <a:pt x="2258" y="366"/>
                    <a:pt x="2211" y="363"/>
                    <a:pt x="2163" y="360"/>
                  </a:cubicBezTo>
                  <a:cubicBezTo>
                    <a:pt x="1977" y="343"/>
                    <a:pt x="1798" y="305"/>
                    <a:pt x="1615" y="278"/>
                  </a:cubicBezTo>
                  <a:lnTo>
                    <a:pt x="1622" y="278"/>
                  </a:lnTo>
                  <a:cubicBezTo>
                    <a:pt x="1452" y="258"/>
                    <a:pt x="1280" y="241"/>
                    <a:pt x="1111" y="217"/>
                  </a:cubicBezTo>
                  <a:cubicBezTo>
                    <a:pt x="928" y="193"/>
                    <a:pt x="748" y="160"/>
                    <a:pt x="569" y="129"/>
                  </a:cubicBezTo>
                  <a:cubicBezTo>
                    <a:pt x="393" y="102"/>
                    <a:pt x="220" y="65"/>
                    <a:pt x="47" y="17"/>
                  </a:cubicBezTo>
                  <a:cubicBezTo>
                    <a:pt x="30" y="10"/>
                    <a:pt x="17" y="4"/>
                    <a:pt x="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13862316" y="5277784"/>
              <a:ext cx="400883" cy="180489"/>
            </a:xfrm>
            <a:custGeom>
              <a:avLst/>
              <a:gdLst/>
              <a:ahLst/>
              <a:cxnLst/>
              <a:rect l="l" t="t" r="r" b="b"/>
              <a:pathLst>
                <a:path w="2401" h="1081" extrusionOk="0">
                  <a:moveTo>
                    <a:pt x="2401" y="1"/>
                  </a:moveTo>
                  <a:cubicBezTo>
                    <a:pt x="2364" y="18"/>
                    <a:pt x="2323" y="35"/>
                    <a:pt x="2282" y="48"/>
                  </a:cubicBezTo>
                  <a:cubicBezTo>
                    <a:pt x="2167" y="93"/>
                    <a:pt x="2056" y="137"/>
                    <a:pt x="1937" y="170"/>
                  </a:cubicBezTo>
                  <a:cubicBezTo>
                    <a:pt x="1690" y="248"/>
                    <a:pt x="1436" y="309"/>
                    <a:pt x="1179" y="360"/>
                  </a:cubicBezTo>
                  <a:cubicBezTo>
                    <a:pt x="785" y="431"/>
                    <a:pt x="393" y="488"/>
                    <a:pt x="0" y="553"/>
                  </a:cubicBezTo>
                  <a:cubicBezTo>
                    <a:pt x="0" y="556"/>
                    <a:pt x="0" y="560"/>
                    <a:pt x="4" y="563"/>
                  </a:cubicBezTo>
                  <a:cubicBezTo>
                    <a:pt x="13" y="617"/>
                    <a:pt x="30" y="668"/>
                    <a:pt x="47" y="718"/>
                  </a:cubicBezTo>
                  <a:cubicBezTo>
                    <a:pt x="91" y="831"/>
                    <a:pt x="139" y="939"/>
                    <a:pt x="190" y="1048"/>
                  </a:cubicBezTo>
                  <a:cubicBezTo>
                    <a:pt x="196" y="1057"/>
                    <a:pt x="204" y="1068"/>
                    <a:pt x="210" y="1081"/>
                  </a:cubicBezTo>
                  <a:cubicBezTo>
                    <a:pt x="393" y="1051"/>
                    <a:pt x="576" y="1020"/>
                    <a:pt x="755" y="983"/>
                  </a:cubicBezTo>
                  <a:cubicBezTo>
                    <a:pt x="958" y="942"/>
                    <a:pt x="1162" y="888"/>
                    <a:pt x="1358" y="820"/>
                  </a:cubicBezTo>
                  <a:cubicBezTo>
                    <a:pt x="1504" y="770"/>
                    <a:pt x="1646" y="712"/>
                    <a:pt x="1791" y="665"/>
                  </a:cubicBezTo>
                  <a:lnTo>
                    <a:pt x="1791" y="665"/>
                  </a:lnTo>
                  <a:cubicBezTo>
                    <a:pt x="1778" y="668"/>
                    <a:pt x="1764" y="675"/>
                    <a:pt x="1751" y="678"/>
                  </a:cubicBezTo>
                  <a:cubicBezTo>
                    <a:pt x="1954" y="610"/>
                    <a:pt x="2154" y="532"/>
                    <a:pt x="2350" y="441"/>
                  </a:cubicBezTo>
                  <a:cubicBezTo>
                    <a:pt x="2370" y="299"/>
                    <a:pt x="2390" y="157"/>
                    <a:pt x="2401" y="15"/>
                  </a:cubicBezTo>
                  <a:lnTo>
                    <a:pt x="2401" y="1"/>
                  </a:ln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11512614" y="4368156"/>
              <a:ext cx="3430797" cy="797592"/>
            </a:xfrm>
            <a:custGeom>
              <a:avLst/>
              <a:gdLst/>
              <a:ahLst/>
              <a:cxnLst/>
              <a:rect l="l" t="t" r="r" b="b"/>
              <a:pathLst>
                <a:path w="20548" h="4777" extrusionOk="0">
                  <a:moveTo>
                    <a:pt x="19765" y="1904"/>
                  </a:moveTo>
                  <a:lnTo>
                    <a:pt x="19765" y="1904"/>
                  </a:lnTo>
                  <a:cubicBezTo>
                    <a:pt x="19754" y="1912"/>
                    <a:pt x="19746" y="1920"/>
                    <a:pt x="19738" y="1928"/>
                  </a:cubicBezTo>
                  <a:lnTo>
                    <a:pt x="19738" y="1928"/>
                  </a:lnTo>
                  <a:cubicBezTo>
                    <a:pt x="19747" y="1920"/>
                    <a:pt x="19756" y="1912"/>
                    <a:pt x="19765" y="1904"/>
                  </a:cubicBezTo>
                  <a:close/>
                  <a:moveTo>
                    <a:pt x="1851" y="2074"/>
                  </a:moveTo>
                  <a:cubicBezTo>
                    <a:pt x="1853" y="2075"/>
                    <a:pt x="1854" y="2075"/>
                    <a:pt x="1856" y="2076"/>
                  </a:cubicBezTo>
                  <a:cubicBezTo>
                    <a:pt x="1854" y="2076"/>
                    <a:pt x="1853" y="2075"/>
                    <a:pt x="1851" y="2074"/>
                  </a:cubicBezTo>
                  <a:close/>
                  <a:moveTo>
                    <a:pt x="16247" y="3983"/>
                  </a:moveTo>
                  <a:lnTo>
                    <a:pt x="16247" y="3983"/>
                  </a:lnTo>
                  <a:cubicBezTo>
                    <a:pt x="16238" y="3985"/>
                    <a:pt x="16228" y="3989"/>
                    <a:pt x="16217" y="3992"/>
                  </a:cubicBezTo>
                  <a:lnTo>
                    <a:pt x="16217" y="3992"/>
                  </a:lnTo>
                  <a:cubicBezTo>
                    <a:pt x="16227" y="3989"/>
                    <a:pt x="16237" y="3986"/>
                    <a:pt x="16247" y="3983"/>
                  </a:cubicBezTo>
                  <a:close/>
                  <a:moveTo>
                    <a:pt x="16217" y="3992"/>
                  </a:moveTo>
                  <a:cubicBezTo>
                    <a:pt x="16216" y="3993"/>
                    <a:pt x="16215" y="3993"/>
                    <a:pt x="16215" y="3993"/>
                  </a:cubicBezTo>
                  <a:lnTo>
                    <a:pt x="16215" y="3993"/>
                  </a:lnTo>
                  <a:cubicBezTo>
                    <a:pt x="16215" y="3993"/>
                    <a:pt x="16216" y="3993"/>
                    <a:pt x="16217" y="3992"/>
                  </a:cubicBezTo>
                  <a:close/>
                  <a:moveTo>
                    <a:pt x="15749" y="4142"/>
                  </a:moveTo>
                  <a:cubicBezTo>
                    <a:pt x="15746" y="4143"/>
                    <a:pt x="15743" y="4144"/>
                    <a:pt x="15739" y="4145"/>
                  </a:cubicBezTo>
                  <a:cubicBezTo>
                    <a:pt x="15743" y="4145"/>
                    <a:pt x="15746" y="4145"/>
                    <a:pt x="15749" y="4142"/>
                  </a:cubicBezTo>
                  <a:close/>
                  <a:moveTo>
                    <a:pt x="20547" y="1"/>
                  </a:moveTo>
                  <a:cubicBezTo>
                    <a:pt x="20517" y="18"/>
                    <a:pt x="20483" y="38"/>
                    <a:pt x="20459" y="68"/>
                  </a:cubicBezTo>
                  <a:cubicBezTo>
                    <a:pt x="20337" y="210"/>
                    <a:pt x="20229" y="360"/>
                    <a:pt x="20107" y="502"/>
                  </a:cubicBezTo>
                  <a:cubicBezTo>
                    <a:pt x="20002" y="620"/>
                    <a:pt x="19897" y="732"/>
                    <a:pt x="19786" y="840"/>
                  </a:cubicBezTo>
                  <a:cubicBezTo>
                    <a:pt x="19667" y="952"/>
                    <a:pt x="19545" y="1057"/>
                    <a:pt x="19420" y="1156"/>
                  </a:cubicBezTo>
                  <a:cubicBezTo>
                    <a:pt x="19342" y="1213"/>
                    <a:pt x="19261" y="1267"/>
                    <a:pt x="19179" y="1318"/>
                  </a:cubicBezTo>
                  <a:cubicBezTo>
                    <a:pt x="18929" y="1450"/>
                    <a:pt x="18675" y="1568"/>
                    <a:pt x="18414" y="1676"/>
                  </a:cubicBezTo>
                  <a:cubicBezTo>
                    <a:pt x="18285" y="1724"/>
                    <a:pt x="18157" y="1765"/>
                    <a:pt x="18028" y="1809"/>
                  </a:cubicBezTo>
                  <a:cubicBezTo>
                    <a:pt x="17876" y="1863"/>
                    <a:pt x="17726" y="1917"/>
                    <a:pt x="17571" y="1965"/>
                  </a:cubicBezTo>
                  <a:cubicBezTo>
                    <a:pt x="17290" y="2053"/>
                    <a:pt x="17009" y="2144"/>
                    <a:pt x="16721" y="2219"/>
                  </a:cubicBezTo>
                  <a:cubicBezTo>
                    <a:pt x="16548" y="2259"/>
                    <a:pt x="16372" y="2300"/>
                    <a:pt x="16199" y="2344"/>
                  </a:cubicBezTo>
                  <a:cubicBezTo>
                    <a:pt x="16044" y="2384"/>
                    <a:pt x="15895" y="2428"/>
                    <a:pt x="15739" y="2473"/>
                  </a:cubicBezTo>
                  <a:cubicBezTo>
                    <a:pt x="15448" y="2544"/>
                    <a:pt x="15153" y="2605"/>
                    <a:pt x="14855" y="2648"/>
                  </a:cubicBezTo>
                  <a:cubicBezTo>
                    <a:pt x="14638" y="2672"/>
                    <a:pt x="14422" y="2692"/>
                    <a:pt x="14205" y="2730"/>
                  </a:cubicBezTo>
                  <a:cubicBezTo>
                    <a:pt x="13972" y="2767"/>
                    <a:pt x="13741" y="2814"/>
                    <a:pt x="13508" y="2848"/>
                  </a:cubicBezTo>
                  <a:cubicBezTo>
                    <a:pt x="13223" y="2879"/>
                    <a:pt x="12936" y="2889"/>
                    <a:pt x="12647" y="2900"/>
                  </a:cubicBezTo>
                  <a:cubicBezTo>
                    <a:pt x="12492" y="2906"/>
                    <a:pt x="12333" y="2913"/>
                    <a:pt x="12173" y="2923"/>
                  </a:cubicBezTo>
                  <a:cubicBezTo>
                    <a:pt x="12028" y="2933"/>
                    <a:pt x="11882" y="2953"/>
                    <a:pt x="11737" y="2970"/>
                  </a:cubicBezTo>
                  <a:lnTo>
                    <a:pt x="11747" y="2970"/>
                  </a:lnTo>
                  <a:cubicBezTo>
                    <a:pt x="11740" y="2970"/>
                    <a:pt x="11737" y="2970"/>
                    <a:pt x="11730" y="2973"/>
                  </a:cubicBezTo>
                  <a:cubicBezTo>
                    <a:pt x="11724" y="2973"/>
                    <a:pt x="11715" y="2973"/>
                    <a:pt x="11706" y="2976"/>
                  </a:cubicBezTo>
                  <a:lnTo>
                    <a:pt x="11706" y="2976"/>
                  </a:lnTo>
                  <a:cubicBezTo>
                    <a:pt x="11708" y="2975"/>
                    <a:pt x="11709" y="2973"/>
                    <a:pt x="11709" y="2973"/>
                  </a:cubicBezTo>
                  <a:lnTo>
                    <a:pt x="11709" y="2973"/>
                  </a:lnTo>
                  <a:cubicBezTo>
                    <a:pt x="11476" y="2997"/>
                    <a:pt x="11245" y="3011"/>
                    <a:pt x="11012" y="3011"/>
                  </a:cubicBezTo>
                  <a:cubicBezTo>
                    <a:pt x="10659" y="3007"/>
                    <a:pt x="10306" y="2993"/>
                    <a:pt x="9955" y="2993"/>
                  </a:cubicBezTo>
                  <a:cubicBezTo>
                    <a:pt x="9770" y="2993"/>
                    <a:pt x="9585" y="2997"/>
                    <a:pt x="9401" y="3008"/>
                  </a:cubicBezTo>
                  <a:cubicBezTo>
                    <a:pt x="8937" y="3028"/>
                    <a:pt x="8469" y="3042"/>
                    <a:pt x="8005" y="3045"/>
                  </a:cubicBezTo>
                  <a:cubicBezTo>
                    <a:pt x="7816" y="3042"/>
                    <a:pt x="7626" y="3028"/>
                    <a:pt x="7436" y="3021"/>
                  </a:cubicBezTo>
                  <a:cubicBezTo>
                    <a:pt x="7247" y="3014"/>
                    <a:pt x="7054" y="3021"/>
                    <a:pt x="6864" y="3008"/>
                  </a:cubicBezTo>
                  <a:cubicBezTo>
                    <a:pt x="6519" y="2985"/>
                    <a:pt x="6177" y="2974"/>
                    <a:pt x="5832" y="2932"/>
                  </a:cubicBezTo>
                  <a:lnTo>
                    <a:pt x="5832" y="2932"/>
                  </a:lnTo>
                  <a:cubicBezTo>
                    <a:pt x="5813" y="2928"/>
                    <a:pt x="5794" y="2925"/>
                    <a:pt x="5776" y="2923"/>
                  </a:cubicBezTo>
                  <a:lnTo>
                    <a:pt x="5776" y="2923"/>
                  </a:lnTo>
                  <a:cubicBezTo>
                    <a:pt x="5781" y="2924"/>
                    <a:pt x="5786" y="2925"/>
                    <a:pt x="5791" y="2926"/>
                  </a:cubicBezTo>
                  <a:cubicBezTo>
                    <a:pt x="5805" y="2926"/>
                    <a:pt x="5817" y="2929"/>
                    <a:pt x="5831" y="2931"/>
                  </a:cubicBezTo>
                  <a:lnTo>
                    <a:pt x="5831" y="2931"/>
                  </a:lnTo>
                  <a:cubicBezTo>
                    <a:pt x="5817" y="2930"/>
                    <a:pt x="5804" y="2928"/>
                    <a:pt x="5791" y="2926"/>
                  </a:cubicBezTo>
                  <a:cubicBezTo>
                    <a:pt x="5780" y="2924"/>
                    <a:pt x="5769" y="2923"/>
                    <a:pt x="5758" y="2921"/>
                  </a:cubicBezTo>
                  <a:lnTo>
                    <a:pt x="5758" y="2921"/>
                  </a:lnTo>
                  <a:cubicBezTo>
                    <a:pt x="5764" y="2921"/>
                    <a:pt x="5770" y="2922"/>
                    <a:pt x="5776" y="2923"/>
                  </a:cubicBezTo>
                  <a:lnTo>
                    <a:pt x="5776" y="2923"/>
                  </a:lnTo>
                  <a:cubicBezTo>
                    <a:pt x="5768" y="2921"/>
                    <a:pt x="5760" y="2920"/>
                    <a:pt x="5752" y="2920"/>
                  </a:cubicBezTo>
                  <a:lnTo>
                    <a:pt x="5752" y="2920"/>
                  </a:lnTo>
                  <a:cubicBezTo>
                    <a:pt x="5754" y="2920"/>
                    <a:pt x="5756" y="2920"/>
                    <a:pt x="5758" y="2921"/>
                  </a:cubicBezTo>
                  <a:lnTo>
                    <a:pt x="5758" y="2921"/>
                  </a:lnTo>
                  <a:cubicBezTo>
                    <a:pt x="5755" y="2920"/>
                    <a:pt x="5753" y="2920"/>
                    <a:pt x="5750" y="2920"/>
                  </a:cubicBezTo>
                  <a:cubicBezTo>
                    <a:pt x="5751" y="2920"/>
                    <a:pt x="5751" y="2920"/>
                    <a:pt x="5752" y="2920"/>
                  </a:cubicBezTo>
                  <a:lnTo>
                    <a:pt x="5752" y="2920"/>
                  </a:lnTo>
                  <a:cubicBezTo>
                    <a:pt x="5720" y="2915"/>
                    <a:pt x="5688" y="2911"/>
                    <a:pt x="5656" y="2906"/>
                  </a:cubicBezTo>
                  <a:lnTo>
                    <a:pt x="5656" y="2906"/>
                  </a:lnTo>
                  <a:cubicBezTo>
                    <a:pt x="5657" y="2906"/>
                    <a:pt x="5657" y="2906"/>
                    <a:pt x="5658" y="2906"/>
                  </a:cubicBezTo>
                  <a:cubicBezTo>
                    <a:pt x="5649" y="2905"/>
                    <a:pt x="5640" y="2904"/>
                    <a:pt x="5631" y="2902"/>
                  </a:cubicBezTo>
                  <a:lnTo>
                    <a:pt x="5631" y="2902"/>
                  </a:lnTo>
                  <a:cubicBezTo>
                    <a:pt x="5626" y="2901"/>
                    <a:pt x="5620" y="2900"/>
                    <a:pt x="5614" y="2900"/>
                  </a:cubicBezTo>
                  <a:lnTo>
                    <a:pt x="5614" y="2900"/>
                  </a:lnTo>
                  <a:cubicBezTo>
                    <a:pt x="5616" y="2900"/>
                    <a:pt x="5617" y="2900"/>
                    <a:pt x="5619" y="2901"/>
                  </a:cubicBezTo>
                  <a:lnTo>
                    <a:pt x="5619" y="2901"/>
                  </a:lnTo>
                  <a:cubicBezTo>
                    <a:pt x="5385" y="2868"/>
                    <a:pt x="5154" y="2833"/>
                    <a:pt x="4924" y="2808"/>
                  </a:cubicBezTo>
                  <a:cubicBezTo>
                    <a:pt x="4673" y="2778"/>
                    <a:pt x="4419" y="2761"/>
                    <a:pt x="4169" y="2726"/>
                  </a:cubicBezTo>
                  <a:cubicBezTo>
                    <a:pt x="3956" y="2692"/>
                    <a:pt x="3742" y="2648"/>
                    <a:pt x="3532" y="2598"/>
                  </a:cubicBezTo>
                  <a:cubicBezTo>
                    <a:pt x="3332" y="2547"/>
                    <a:pt x="3126" y="2506"/>
                    <a:pt x="2923" y="2453"/>
                  </a:cubicBezTo>
                  <a:cubicBezTo>
                    <a:pt x="2746" y="2401"/>
                    <a:pt x="2577" y="2334"/>
                    <a:pt x="2404" y="2273"/>
                  </a:cubicBezTo>
                  <a:cubicBezTo>
                    <a:pt x="2218" y="2205"/>
                    <a:pt x="2026" y="2144"/>
                    <a:pt x="1843" y="2070"/>
                  </a:cubicBezTo>
                  <a:lnTo>
                    <a:pt x="1843" y="2070"/>
                  </a:lnTo>
                  <a:cubicBezTo>
                    <a:pt x="1843" y="2070"/>
                    <a:pt x="1844" y="2071"/>
                    <a:pt x="1845" y="2071"/>
                  </a:cubicBezTo>
                  <a:lnTo>
                    <a:pt x="1845" y="2071"/>
                  </a:lnTo>
                  <a:cubicBezTo>
                    <a:pt x="1750" y="2030"/>
                    <a:pt x="1656" y="1994"/>
                    <a:pt x="1562" y="1954"/>
                  </a:cubicBezTo>
                  <a:lnTo>
                    <a:pt x="1562" y="1954"/>
                  </a:lnTo>
                  <a:cubicBezTo>
                    <a:pt x="1565" y="1954"/>
                    <a:pt x="1571" y="1958"/>
                    <a:pt x="1575" y="1958"/>
                  </a:cubicBezTo>
                  <a:cubicBezTo>
                    <a:pt x="1335" y="1853"/>
                    <a:pt x="1098" y="1745"/>
                    <a:pt x="871" y="1616"/>
                  </a:cubicBezTo>
                  <a:cubicBezTo>
                    <a:pt x="782" y="1559"/>
                    <a:pt x="698" y="1498"/>
                    <a:pt x="613" y="1437"/>
                  </a:cubicBezTo>
                  <a:cubicBezTo>
                    <a:pt x="427" y="1284"/>
                    <a:pt x="241" y="1128"/>
                    <a:pt x="68" y="956"/>
                  </a:cubicBezTo>
                  <a:cubicBezTo>
                    <a:pt x="44" y="932"/>
                    <a:pt x="24" y="904"/>
                    <a:pt x="0" y="878"/>
                  </a:cubicBezTo>
                  <a:lnTo>
                    <a:pt x="0" y="878"/>
                  </a:lnTo>
                  <a:cubicBezTo>
                    <a:pt x="44" y="952"/>
                    <a:pt x="82" y="1030"/>
                    <a:pt x="129" y="1104"/>
                  </a:cubicBezTo>
                  <a:cubicBezTo>
                    <a:pt x="210" y="1223"/>
                    <a:pt x="288" y="1345"/>
                    <a:pt x="376" y="1464"/>
                  </a:cubicBezTo>
                  <a:cubicBezTo>
                    <a:pt x="454" y="1572"/>
                    <a:pt x="543" y="1673"/>
                    <a:pt x="627" y="1772"/>
                  </a:cubicBezTo>
                  <a:cubicBezTo>
                    <a:pt x="793" y="1965"/>
                    <a:pt x="965" y="2144"/>
                    <a:pt x="1148" y="2317"/>
                  </a:cubicBezTo>
                  <a:cubicBezTo>
                    <a:pt x="1419" y="2550"/>
                    <a:pt x="1701" y="2774"/>
                    <a:pt x="1998" y="2981"/>
                  </a:cubicBezTo>
                  <a:cubicBezTo>
                    <a:pt x="2218" y="3126"/>
                    <a:pt x="2445" y="3265"/>
                    <a:pt x="2679" y="3394"/>
                  </a:cubicBezTo>
                  <a:cubicBezTo>
                    <a:pt x="2794" y="3451"/>
                    <a:pt x="2906" y="3505"/>
                    <a:pt x="3021" y="3559"/>
                  </a:cubicBezTo>
                  <a:cubicBezTo>
                    <a:pt x="3132" y="3611"/>
                    <a:pt x="3245" y="3654"/>
                    <a:pt x="3356" y="3698"/>
                  </a:cubicBezTo>
                  <a:cubicBezTo>
                    <a:pt x="3525" y="3756"/>
                    <a:pt x="3695" y="3810"/>
                    <a:pt x="3867" y="3854"/>
                  </a:cubicBezTo>
                  <a:cubicBezTo>
                    <a:pt x="3939" y="3875"/>
                    <a:pt x="4009" y="3891"/>
                    <a:pt x="4081" y="3911"/>
                  </a:cubicBezTo>
                  <a:cubicBezTo>
                    <a:pt x="4108" y="3922"/>
                    <a:pt x="4139" y="3932"/>
                    <a:pt x="4165" y="3945"/>
                  </a:cubicBezTo>
                  <a:cubicBezTo>
                    <a:pt x="4243" y="3972"/>
                    <a:pt x="4317" y="4003"/>
                    <a:pt x="4395" y="4027"/>
                  </a:cubicBezTo>
                  <a:cubicBezTo>
                    <a:pt x="4456" y="4047"/>
                    <a:pt x="4520" y="4067"/>
                    <a:pt x="4581" y="4088"/>
                  </a:cubicBezTo>
                  <a:lnTo>
                    <a:pt x="4586" y="4088"/>
                  </a:lnTo>
                  <a:cubicBezTo>
                    <a:pt x="4781" y="4142"/>
                    <a:pt x="4978" y="4192"/>
                    <a:pt x="5175" y="4236"/>
                  </a:cubicBezTo>
                  <a:cubicBezTo>
                    <a:pt x="5679" y="4349"/>
                    <a:pt x="6186" y="4423"/>
                    <a:pt x="6698" y="4500"/>
                  </a:cubicBezTo>
                  <a:cubicBezTo>
                    <a:pt x="6793" y="4518"/>
                    <a:pt x="6888" y="4528"/>
                    <a:pt x="6979" y="4538"/>
                  </a:cubicBezTo>
                  <a:cubicBezTo>
                    <a:pt x="7135" y="4558"/>
                    <a:pt x="7291" y="4578"/>
                    <a:pt x="7446" y="4599"/>
                  </a:cubicBezTo>
                  <a:cubicBezTo>
                    <a:pt x="7710" y="4636"/>
                    <a:pt x="7971" y="4667"/>
                    <a:pt x="8235" y="4694"/>
                  </a:cubicBezTo>
                  <a:cubicBezTo>
                    <a:pt x="8540" y="4721"/>
                    <a:pt x="8841" y="4738"/>
                    <a:pt x="9143" y="4755"/>
                  </a:cubicBezTo>
                  <a:cubicBezTo>
                    <a:pt x="9381" y="4766"/>
                    <a:pt x="9616" y="4777"/>
                    <a:pt x="9852" y="4777"/>
                  </a:cubicBezTo>
                  <a:cubicBezTo>
                    <a:pt x="9905" y="4777"/>
                    <a:pt x="9957" y="4776"/>
                    <a:pt x="10010" y="4775"/>
                  </a:cubicBezTo>
                  <a:cubicBezTo>
                    <a:pt x="10325" y="4769"/>
                    <a:pt x="10640" y="4761"/>
                    <a:pt x="10951" y="4758"/>
                  </a:cubicBezTo>
                  <a:cubicBezTo>
                    <a:pt x="11232" y="4758"/>
                    <a:pt x="11509" y="4758"/>
                    <a:pt x="11787" y="4752"/>
                  </a:cubicBezTo>
                  <a:cubicBezTo>
                    <a:pt x="12204" y="4728"/>
                    <a:pt x="12624" y="4694"/>
                    <a:pt x="13040" y="4653"/>
                  </a:cubicBezTo>
                  <a:cubicBezTo>
                    <a:pt x="13436" y="4616"/>
                    <a:pt x="13833" y="4578"/>
                    <a:pt x="14225" y="4514"/>
                  </a:cubicBezTo>
                  <a:cubicBezTo>
                    <a:pt x="14252" y="4511"/>
                    <a:pt x="14283" y="4508"/>
                    <a:pt x="14313" y="4505"/>
                  </a:cubicBezTo>
                  <a:cubicBezTo>
                    <a:pt x="14797" y="4406"/>
                    <a:pt x="15282" y="4294"/>
                    <a:pt x="15749" y="4142"/>
                  </a:cubicBezTo>
                  <a:lnTo>
                    <a:pt x="15749" y="4142"/>
                  </a:lnTo>
                  <a:cubicBezTo>
                    <a:pt x="15749" y="4142"/>
                    <a:pt x="15749" y="4142"/>
                    <a:pt x="15749" y="4142"/>
                  </a:cubicBezTo>
                  <a:lnTo>
                    <a:pt x="15749" y="4142"/>
                  </a:lnTo>
                  <a:cubicBezTo>
                    <a:pt x="15904" y="4092"/>
                    <a:pt x="16059" y="4043"/>
                    <a:pt x="16215" y="3993"/>
                  </a:cubicBezTo>
                  <a:lnTo>
                    <a:pt x="16215" y="3993"/>
                  </a:lnTo>
                  <a:cubicBezTo>
                    <a:pt x="16211" y="3994"/>
                    <a:pt x="16207" y="3996"/>
                    <a:pt x="16203" y="3997"/>
                  </a:cubicBezTo>
                  <a:cubicBezTo>
                    <a:pt x="16518" y="3888"/>
                    <a:pt x="16826" y="3763"/>
                    <a:pt x="17131" y="3624"/>
                  </a:cubicBezTo>
                  <a:cubicBezTo>
                    <a:pt x="17452" y="3468"/>
                    <a:pt x="17764" y="3299"/>
                    <a:pt x="18079" y="3126"/>
                  </a:cubicBezTo>
                  <a:cubicBezTo>
                    <a:pt x="18272" y="3021"/>
                    <a:pt x="18462" y="2913"/>
                    <a:pt x="18651" y="2804"/>
                  </a:cubicBezTo>
                  <a:cubicBezTo>
                    <a:pt x="18678" y="2798"/>
                    <a:pt x="18706" y="2784"/>
                    <a:pt x="18736" y="2767"/>
                  </a:cubicBezTo>
                  <a:lnTo>
                    <a:pt x="18827" y="2706"/>
                  </a:lnTo>
                  <a:cubicBezTo>
                    <a:pt x="18840" y="2696"/>
                    <a:pt x="18858" y="2686"/>
                    <a:pt x="18875" y="2676"/>
                  </a:cubicBezTo>
                  <a:cubicBezTo>
                    <a:pt x="18970" y="2611"/>
                    <a:pt x="19057" y="2534"/>
                    <a:pt x="19145" y="2459"/>
                  </a:cubicBezTo>
                  <a:cubicBezTo>
                    <a:pt x="19295" y="2340"/>
                    <a:pt x="19440" y="2222"/>
                    <a:pt x="19575" y="2087"/>
                  </a:cubicBezTo>
                  <a:cubicBezTo>
                    <a:pt x="19586" y="2073"/>
                    <a:pt x="19595" y="2059"/>
                    <a:pt x="19603" y="2046"/>
                  </a:cubicBezTo>
                  <a:cubicBezTo>
                    <a:pt x="19646" y="2007"/>
                    <a:pt x="19691" y="1969"/>
                    <a:pt x="19735" y="1930"/>
                  </a:cubicBezTo>
                  <a:lnTo>
                    <a:pt x="19735" y="1930"/>
                  </a:lnTo>
                  <a:cubicBezTo>
                    <a:pt x="19734" y="1931"/>
                    <a:pt x="19732" y="1933"/>
                    <a:pt x="19731" y="1934"/>
                  </a:cubicBezTo>
                  <a:cubicBezTo>
                    <a:pt x="19733" y="1932"/>
                    <a:pt x="19735" y="1930"/>
                    <a:pt x="19738" y="1928"/>
                  </a:cubicBezTo>
                  <a:lnTo>
                    <a:pt x="19738" y="1928"/>
                  </a:lnTo>
                  <a:cubicBezTo>
                    <a:pt x="19737" y="1929"/>
                    <a:pt x="19736" y="1929"/>
                    <a:pt x="19735" y="1930"/>
                  </a:cubicBezTo>
                  <a:lnTo>
                    <a:pt x="19735" y="1930"/>
                  </a:lnTo>
                  <a:cubicBezTo>
                    <a:pt x="19771" y="1894"/>
                    <a:pt x="19810" y="1858"/>
                    <a:pt x="19847" y="1819"/>
                  </a:cubicBezTo>
                  <a:cubicBezTo>
                    <a:pt x="19873" y="1789"/>
                    <a:pt x="19897" y="1754"/>
                    <a:pt x="19920" y="1721"/>
                  </a:cubicBezTo>
                  <a:lnTo>
                    <a:pt x="19920" y="1721"/>
                  </a:lnTo>
                  <a:cubicBezTo>
                    <a:pt x="19914" y="1731"/>
                    <a:pt x="19908" y="1744"/>
                    <a:pt x="19897" y="1757"/>
                  </a:cubicBezTo>
                  <a:lnTo>
                    <a:pt x="19897" y="1757"/>
                  </a:lnTo>
                  <a:cubicBezTo>
                    <a:pt x="19908" y="1744"/>
                    <a:pt x="19914" y="1731"/>
                    <a:pt x="19925" y="1717"/>
                  </a:cubicBezTo>
                  <a:cubicBezTo>
                    <a:pt x="19928" y="1714"/>
                    <a:pt x="19931" y="1707"/>
                    <a:pt x="19934" y="1704"/>
                  </a:cubicBezTo>
                  <a:cubicBezTo>
                    <a:pt x="19995" y="1612"/>
                    <a:pt x="20053" y="1521"/>
                    <a:pt x="20103" y="1423"/>
                  </a:cubicBezTo>
                  <a:cubicBezTo>
                    <a:pt x="20175" y="1277"/>
                    <a:pt x="20239" y="1128"/>
                    <a:pt x="20297" y="976"/>
                  </a:cubicBezTo>
                  <a:cubicBezTo>
                    <a:pt x="20375" y="752"/>
                    <a:pt x="20442" y="526"/>
                    <a:pt x="20493" y="295"/>
                  </a:cubicBezTo>
                  <a:cubicBezTo>
                    <a:pt x="20514" y="197"/>
                    <a:pt x="20530" y="99"/>
                    <a:pt x="20547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11662883" y="4439951"/>
              <a:ext cx="118378" cy="115540"/>
            </a:xfrm>
            <a:custGeom>
              <a:avLst/>
              <a:gdLst/>
              <a:ahLst/>
              <a:cxnLst/>
              <a:rect l="l" t="t" r="r" b="b"/>
              <a:pathLst>
                <a:path w="709" h="692" extrusionOk="0">
                  <a:moveTo>
                    <a:pt x="370" y="1"/>
                  </a:moveTo>
                  <a:cubicBezTo>
                    <a:pt x="184" y="1"/>
                    <a:pt x="18" y="133"/>
                    <a:pt x="8" y="329"/>
                  </a:cubicBezTo>
                  <a:cubicBezTo>
                    <a:pt x="1" y="509"/>
                    <a:pt x="146" y="691"/>
                    <a:pt x="337" y="691"/>
                  </a:cubicBezTo>
                  <a:cubicBezTo>
                    <a:pt x="523" y="691"/>
                    <a:pt x="688" y="560"/>
                    <a:pt x="699" y="363"/>
                  </a:cubicBezTo>
                  <a:cubicBezTo>
                    <a:pt x="709" y="180"/>
                    <a:pt x="560" y="1"/>
                    <a:pt x="37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1802633" y="4504901"/>
              <a:ext cx="118211" cy="116041"/>
            </a:xfrm>
            <a:custGeom>
              <a:avLst/>
              <a:gdLst/>
              <a:ahLst/>
              <a:cxnLst/>
              <a:rect l="l" t="t" r="r" b="b"/>
              <a:pathLst>
                <a:path w="708" h="695" extrusionOk="0">
                  <a:moveTo>
                    <a:pt x="373" y="1"/>
                  </a:moveTo>
                  <a:cubicBezTo>
                    <a:pt x="187" y="1"/>
                    <a:pt x="20" y="133"/>
                    <a:pt x="11" y="329"/>
                  </a:cubicBezTo>
                  <a:cubicBezTo>
                    <a:pt x="0" y="512"/>
                    <a:pt x="150" y="695"/>
                    <a:pt x="339" y="695"/>
                  </a:cubicBezTo>
                  <a:cubicBezTo>
                    <a:pt x="525" y="695"/>
                    <a:pt x="691" y="560"/>
                    <a:pt x="701" y="367"/>
                  </a:cubicBezTo>
                  <a:cubicBezTo>
                    <a:pt x="708" y="184"/>
                    <a:pt x="562" y="1"/>
                    <a:pt x="37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11789609" y="4348454"/>
              <a:ext cx="118211" cy="115373"/>
            </a:xfrm>
            <a:custGeom>
              <a:avLst/>
              <a:gdLst/>
              <a:ahLst/>
              <a:cxnLst/>
              <a:rect l="l" t="t" r="r" b="b"/>
              <a:pathLst>
                <a:path w="708" h="691" extrusionOk="0">
                  <a:moveTo>
                    <a:pt x="373" y="0"/>
                  </a:moveTo>
                  <a:cubicBezTo>
                    <a:pt x="184" y="0"/>
                    <a:pt x="21" y="133"/>
                    <a:pt x="7" y="328"/>
                  </a:cubicBezTo>
                  <a:cubicBezTo>
                    <a:pt x="1" y="508"/>
                    <a:pt x="146" y="691"/>
                    <a:pt x="336" y="691"/>
                  </a:cubicBezTo>
                  <a:cubicBezTo>
                    <a:pt x="525" y="691"/>
                    <a:pt x="688" y="559"/>
                    <a:pt x="701" y="363"/>
                  </a:cubicBezTo>
                  <a:cubicBezTo>
                    <a:pt x="708" y="183"/>
                    <a:pt x="562" y="0"/>
                    <a:pt x="373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14575759" y="4375502"/>
              <a:ext cx="118378" cy="115540"/>
            </a:xfrm>
            <a:custGeom>
              <a:avLst/>
              <a:gdLst/>
              <a:ahLst/>
              <a:cxnLst/>
              <a:rect l="l" t="t" r="r" b="b"/>
              <a:pathLst>
                <a:path w="709" h="692" extrusionOk="0">
                  <a:moveTo>
                    <a:pt x="373" y="1"/>
                  </a:moveTo>
                  <a:cubicBezTo>
                    <a:pt x="183" y="1"/>
                    <a:pt x="21" y="133"/>
                    <a:pt x="10" y="329"/>
                  </a:cubicBezTo>
                  <a:cubicBezTo>
                    <a:pt x="0" y="509"/>
                    <a:pt x="149" y="691"/>
                    <a:pt x="335" y="691"/>
                  </a:cubicBezTo>
                  <a:cubicBezTo>
                    <a:pt x="525" y="691"/>
                    <a:pt x="691" y="560"/>
                    <a:pt x="701" y="363"/>
                  </a:cubicBezTo>
                  <a:cubicBezTo>
                    <a:pt x="708" y="180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14709164" y="4282336"/>
              <a:ext cx="118211" cy="115540"/>
            </a:xfrm>
            <a:custGeom>
              <a:avLst/>
              <a:gdLst/>
              <a:ahLst/>
              <a:cxnLst/>
              <a:rect l="l" t="t" r="r" b="b"/>
              <a:pathLst>
                <a:path w="708" h="692" extrusionOk="0">
                  <a:moveTo>
                    <a:pt x="373" y="0"/>
                  </a:moveTo>
                  <a:cubicBezTo>
                    <a:pt x="186" y="0"/>
                    <a:pt x="21" y="132"/>
                    <a:pt x="11" y="329"/>
                  </a:cubicBezTo>
                  <a:cubicBezTo>
                    <a:pt x="0" y="511"/>
                    <a:pt x="150" y="691"/>
                    <a:pt x="339" y="691"/>
                  </a:cubicBezTo>
                  <a:cubicBezTo>
                    <a:pt x="525" y="691"/>
                    <a:pt x="691" y="559"/>
                    <a:pt x="702" y="366"/>
                  </a:cubicBezTo>
                  <a:cubicBezTo>
                    <a:pt x="708" y="183"/>
                    <a:pt x="563" y="0"/>
                    <a:pt x="373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4176044" y="2323330"/>
              <a:ext cx="116041" cy="115373"/>
            </a:xfrm>
            <a:custGeom>
              <a:avLst/>
              <a:gdLst/>
              <a:ahLst/>
              <a:cxnLst/>
              <a:rect l="l" t="t" r="r" b="b"/>
              <a:pathLst>
                <a:path w="695" h="691" extrusionOk="0">
                  <a:moveTo>
                    <a:pt x="346" y="0"/>
                  </a:moveTo>
                  <a:cubicBezTo>
                    <a:pt x="160" y="0"/>
                    <a:pt x="0" y="156"/>
                    <a:pt x="0" y="345"/>
                  </a:cubicBezTo>
                  <a:cubicBezTo>
                    <a:pt x="0" y="535"/>
                    <a:pt x="160" y="691"/>
                    <a:pt x="346" y="691"/>
                  </a:cubicBezTo>
                  <a:cubicBezTo>
                    <a:pt x="535" y="691"/>
                    <a:pt x="694" y="535"/>
                    <a:pt x="694" y="345"/>
                  </a:cubicBezTo>
                  <a:cubicBezTo>
                    <a:pt x="694" y="156"/>
                    <a:pt x="535" y="0"/>
                    <a:pt x="346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11450503" y="1141214"/>
              <a:ext cx="116041" cy="116041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9" y="0"/>
                  </a:moveTo>
                  <a:cubicBezTo>
                    <a:pt x="159" y="0"/>
                    <a:pt x="0" y="159"/>
                    <a:pt x="0" y="349"/>
                  </a:cubicBezTo>
                  <a:cubicBezTo>
                    <a:pt x="0" y="535"/>
                    <a:pt x="159" y="694"/>
                    <a:pt x="349" y="694"/>
                  </a:cubicBezTo>
                  <a:cubicBezTo>
                    <a:pt x="535" y="694"/>
                    <a:pt x="694" y="535"/>
                    <a:pt x="694" y="349"/>
                  </a:cubicBezTo>
                  <a:cubicBezTo>
                    <a:pt x="694" y="159"/>
                    <a:pt x="535" y="0"/>
                    <a:pt x="34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11566377" y="1266605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60" y="1"/>
                    <a:pt x="0" y="156"/>
                    <a:pt x="0" y="346"/>
                  </a:cubicBezTo>
                  <a:cubicBezTo>
                    <a:pt x="0" y="536"/>
                    <a:pt x="160" y="692"/>
                    <a:pt x="346" y="692"/>
                  </a:cubicBezTo>
                  <a:cubicBezTo>
                    <a:pt x="535" y="692"/>
                    <a:pt x="691" y="536"/>
                    <a:pt x="691" y="346"/>
                  </a:cubicBezTo>
                  <a:cubicBezTo>
                    <a:pt x="691" y="156"/>
                    <a:pt x="535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13502673" y="-990935"/>
              <a:ext cx="116041" cy="115540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6" y="1"/>
                  </a:moveTo>
                  <a:cubicBezTo>
                    <a:pt x="159" y="1"/>
                    <a:pt x="1" y="157"/>
                    <a:pt x="1" y="346"/>
                  </a:cubicBezTo>
                  <a:cubicBezTo>
                    <a:pt x="1" y="535"/>
                    <a:pt x="159" y="691"/>
                    <a:pt x="346" y="691"/>
                  </a:cubicBezTo>
                  <a:cubicBezTo>
                    <a:pt x="536" y="691"/>
                    <a:pt x="695" y="535"/>
                    <a:pt x="695" y="346"/>
                  </a:cubicBezTo>
                  <a:cubicBezTo>
                    <a:pt x="695" y="157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12115359" y="-924149"/>
              <a:ext cx="115540" cy="116041"/>
            </a:xfrm>
            <a:custGeom>
              <a:avLst/>
              <a:gdLst/>
              <a:ahLst/>
              <a:cxnLst/>
              <a:rect l="l" t="t" r="r" b="b"/>
              <a:pathLst>
                <a:path w="692" h="695" extrusionOk="0">
                  <a:moveTo>
                    <a:pt x="346" y="1"/>
                  </a:moveTo>
                  <a:cubicBezTo>
                    <a:pt x="156" y="1"/>
                    <a:pt x="0" y="160"/>
                    <a:pt x="0" y="349"/>
                  </a:cubicBezTo>
                  <a:cubicBezTo>
                    <a:pt x="0" y="535"/>
                    <a:pt x="156" y="695"/>
                    <a:pt x="346" y="695"/>
                  </a:cubicBezTo>
                  <a:cubicBezTo>
                    <a:pt x="535" y="695"/>
                    <a:pt x="691" y="535"/>
                    <a:pt x="691" y="349"/>
                  </a:cubicBezTo>
                  <a:cubicBezTo>
                    <a:pt x="691" y="160"/>
                    <a:pt x="535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12202348" y="-777720"/>
              <a:ext cx="115373" cy="115540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346" y="0"/>
                  </a:moveTo>
                  <a:cubicBezTo>
                    <a:pt x="156" y="0"/>
                    <a:pt x="0" y="156"/>
                    <a:pt x="0" y="346"/>
                  </a:cubicBezTo>
                  <a:cubicBezTo>
                    <a:pt x="0" y="535"/>
                    <a:pt x="156" y="691"/>
                    <a:pt x="346" y="691"/>
                  </a:cubicBezTo>
                  <a:cubicBezTo>
                    <a:pt x="532" y="691"/>
                    <a:pt x="691" y="535"/>
                    <a:pt x="691" y="346"/>
                  </a:cubicBezTo>
                  <a:cubicBezTo>
                    <a:pt x="691" y="156"/>
                    <a:pt x="532" y="0"/>
                    <a:pt x="346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12040725" y="-766533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6" y="1"/>
                    <a:pt x="0" y="157"/>
                    <a:pt x="0" y="346"/>
                  </a:cubicBezTo>
                  <a:cubicBezTo>
                    <a:pt x="0" y="536"/>
                    <a:pt x="156" y="692"/>
                    <a:pt x="346" y="692"/>
                  </a:cubicBezTo>
                  <a:cubicBezTo>
                    <a:pt x="532" y="692"/>
                    <a:pt x="691" y="536"/>
                    <a:pt x="691" y="346"/>
                  </a:cubicBezTo>
                  <a:cubicBezTo>
                    <a:pt x="691" y="157"/>
                    <a:pt x="532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13820909" y="1204327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7" y="1"/>
                    <a:pt x="0" y="157"/>
                    <a:pt x="0" y="346"/>
                  </a:cubicBezTo>
                  <a:cubicBezTo>
                    <a:pt x="0" y="536"/>
                    <a:pt x="157" y="692"/>
                    <a:pt x="346" y="692"/>
                  </a:cubicBezTo>
                  <a:cubicBezTo>
                    <a:pt x="536" y="692"/>
                    <a:pt x="691" y="536"/>
                    <a:pt x="691" y="346"/>
                  </a:cubicBezTo>
                  <a:cubicBezTo>
                    <a:pt x="691" y="157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13987206" y="1183957"/>
              <a:ext cx="115373" cy="116041"/>
            </a:xfrm>
            <a:custGeom>
              <a:avLst/>
              <a:gdLst/>
              <a:ahLst/>
              <a:cxnLst/>
              <a:rect l="l" t="t" r="r" b="b"/>
              <a:pathLst>
                <a:path w="691" h="695" extrusionOk="0">
                  <a:moveTo>
                    <a:pt x="345" y="1"/>
                  </a:moveTo>
                  <a:cubicBezTo>
                    <a:pt x="156" y="1"/>
                    <a:pt x="0" y="160"/>
                    <a:pt x="0" y="346"/>
                  </a:cubicBezTo>
                  <a:cubicBezTo>
                    <a:pt x="0" y="536"/>
                    <a:pt x="156" y="695"/>
                    <a:pt x="345" y="695"/>
                  </a:cubicBezTo>
                  <a:cubicBezTo>
                    <a:pt x="536" y="695"/>
                    <a:pt x="691" y="536"/>
                    <a:pt x="691" y="346"/>
                  </a:cubicBezTo>
                  <a:cubicBezTo>
                    <a:pt x="691" y="160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13894374" y="1057397"/>
              <a:ext cx="115540" cy="11554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7" y="1"/>
                    <a:pt x="1" y="157"/>
                    <a:pt x="1" y="346"/>
                  </a:cubicBezTo>
                  <a:cubicBezTo>
                    <a:pt x="1" y="535"/>
                    <a:pt x="157" y="691"/>
                    <a:pt x="346" y="691"/>
                  </a:cubicBezTo>
                  <a:cubicBezTo>
                    <a:pt x="536" y="691"/>
                    <a:pt x="692" y="535"/>
                    <a:pt x="692" y="346"/>
                  </a:cubicBezTo>
                  <a:cubicBezTo>
                    <a:pt x="692" y="157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13774159" y="140423"/>
              <a:ext cx="115373" cy="115540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0" y="535"/>
                    <a:pt x="155" y="691"/>
                    <a:pt x="346" y="691"/>
                  </a:cubicBezTo>
                  <a:cubicBezTo>
                    <a:pt x="535" y="691"/>
                    <a:pt x="691" y="535"/>
                    <a:pt x="691" y="346"/>
                  </a:cubicBezTo>
                  <a:cubicBezTo>
                    <a:pt x="691" y="156"/>
                    <a:pt x="535" y="1"/>
                    <a:pt x="34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15423274" y="1253582"/>
              <a:ext cx="117543" cy="115540"/>
            </a:xfrm>
            <a:custGeom>
              <a:avLst/>
              <a:gdLst/>
              <a:ahLst/>
              <a:cxnLst/>
              <a:rect l="l" t="t" r="r" b="b"/>
              <a:pathLst>
                <a:path w="704" h="692" extrusionOk="0">
                  <a:moveTo>
                    <a:pt x="363" y="1"/>
                  </a:moveTo>
                  <a:cubicBezTo>
                    <a:pt x="173" y="1"/>
                    <a:pt x="13" y="143"/>
                    <a:pt x="7" y="336"/>
                  </a:cubicBezTo>
                  <a:cubicBezTo>
                    <a:pt x="0" y="518"/>
                    <a:pt x="155" y="692"/>
                    <a:pt x="342" y="692"/>
                  </a:cubicBezTo>
                  <a:cubicBezTo>
                    <a:pt x="532" y="692"/>
                    <a:pt x="694" y="549"/>
                    <a:pt x="697" y="356"/>
                  </a:cubicBezTo>
                  <a:cubicBezTo>
                    <a:pt x="704" y="170"/>
                    <a:pt x="552" y="1"/>
                    <a:pt x="36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12303529" y="2359728"/>
              <a:ext cx="195349" cy="189338"/>
            </a:xfrm>
            <a:custGeom>
              <a:avLst/>
              <a:gdLst/>
              <a:ahLst/>
              <a:cxnLst/>
              <a:rect l="l" t="t" r="r" b="b"/>
              <a:pathLst>
                <a:path w="1170" h="1134" extrusionOk="0">
                  <a:moveTo>
                    <a:pt x="636" y="0"/>
                  </a:moveTo>
                  <a:cubicBezTo>
                    <a:pt x="601" y="0"/>
                    <a:pt x="566" y="3"/>
                    <a:pt x="532" y="9"/>
                  </a:cubicBezTo>
                  <a:cubicBezTo>
                    <a:pt x="495" y="9"/>
                    <a:pt x="458" y="16"/>
                    <a:pt x="421" y="32"/>
                  </a:cubicBezTo>
                  <a:cubicBezTo>
                    <a:pt x="373" y="49"/>
                    <a:pt x="329" y="70"/>
                    <a:pt x="291" y="97"/>
                  </a:cubicBezTo>
                  <a:cubicBezTo>
                    <a:pt x="210" y="145"/>
                    <a:pt x="139" y="212"/>
                    <a:pt x="88" y="293"/>
                  </a:cubicBezTo>
                  <a:cubicBezTo>
                    <a:pt x="4" y="432"/>
                    <a:pt x="0" y="601"/>
                    <a:pt x="55" y="751"/>
                  </a:cubicBezTo>
                  <a:cubicBezTo>
                    <a:pt x="55" y="757"/>
                    <a:pt x="58" y="764"/>
                    <a:pt x="58" y="771"/>
                  </a:cubicBezTo>
                  <a:cubicBezTo>
                    <a:pt x="113" y="940"/>
                    <a:pt x="275" y="1079"/>
                    <a:pt x="447" y="1120"/>
                  </a:cubicBezTo>
                  <a:cubicBezTo>
                    <a:pt x="488" y="1126"/>
                    <a:pt x="532" y="1134"/>
                    <a:pt x="573" y="1134"/>
                  </a:cubicBezTo>
                  <a:cubicBezTo>
                    <a:pt x="694" y="1134"/>
                    <a:pt x="816" y="1099"/>
                    <a:pt x="908" y="1028"/>
                  </a:cubicBezTo>
                  <a:cubicBezTo>
                    <a:pt x="1043" y="920"/>
                    <a:pt x="1165" y="764"/>
                    <a:pt x="1169" y="585"/>
                  </a:cubicBezTo>
                  <a:cubicBezTo>
                    <a:pt x="1169" y="493"/>
                    <a:pt x="1162" y="412"/>
                    <a:pt x="1132" y="327"/>
                  </a:cubicBezTo>
                  <a:cubicBezTo>
                    <a:pt x="1104" y="249"/>
                    <a:pt x="1050" y="179"/>
                    <a:pt x="986" y="124"/>
                  </a:cubicBezTo>
                  <a:cubicBezTo>
                    <a:pt x="887" y="39"/>
                    <a:pt x="762" y="0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13751451" y="2365405"/>
              <a:ext cx="191676" cy="185832"/>
            </a:xfrm>
            <a:custGeom>
              <a:avLst/>
              <a:gdLst/>
              <a:ahLst/>
              <a:cxnLst/>
              <a:rect l="l" t="t" r="r" b="b"/>
              <a:pathLst>
                <a:path w="1148" h="1113" extrusionOk="0">
                  <a:moveTo>
                    <a:pt x="551" y="1"/>
                  </a:moveTo>
                  <a:cubicBezTo>
                    <a:pt x="410" y="1"/>
                    <a:pt x="280" y="58"/>
                    <a:pt x="166" y="148"/>
                  </a:cubicBezTo>
                  <a:cubicBezTo>
                    <a:pt x="88" y="212"/>
                    <a:pt x="38" y="317"/>
                    <a:pt x="17" y="412"/>
                  </a:cubicBezTo>
                  <a:cubicBezTo>
                    <a:pt x="4" y="459"/>
                    <a:pt x="0" y="506"/>
                    <a:pt x="4" y="551"/>
                  </a:cubicBezTo>
                  <a:cubicBezTo>
                    <a:pt x="4" y="584"/>
                    <a:pt x="7" y="618"/>
                    <a:pt x="14" y="653"/>
                  </a:cubicBezTo>
                  <a:lnTo>
                    <a:pt x="14" y="662"/>
                  </a:lnTo>
                  <a:cubicBezTo>
                    <a:pt x="41" y="825"/>
                    <a:pt x="169" y="981"/>
                    <a:pt x="315" y="1052"/>
                  </a:cubicBezTo>
                  <a:cubicBezTo>
                    <a:pt x="396" y="1092"/>
                    <a:pt x="485" y="1113"/>
                    <a:pt x="569" y="1113"/>
                  </a:cubicBezTo>
                  <a:cubicBezTo>
                    <a:pt x="671" y="1113"/>
                    <a:pt x="769" y="1086"/>
                    <a:pt x="863" y="1039"/>
                  </a:cubicBezTo>
                  <a:cubicBezTo>
                    <a:pt x="969" y="984"/>
                    <a:pt x="1046" y="883"/>
                    <a:pt x="1080" y="770"/>
                  </a:cubicBezTo>
                  <a:cubicBezTo>
                    <a:pt x="1148" y="618"/>
                    <a:pt x="1128" y="459"/>
                    <a:pt x="1060" y="310"/>
                  </a:cubicBezTo>
                  <a:cubicBezTo>
                    <a:pt x="979" y="145"/>
                    <a:pt x="799" y="32"/>
                    <a:pt x="624" y="6"/>
                  </a:cubicBezTo>
                  <a:cubicBezTo>
                    <a:pt x="599" y="2"/>
                    <a:pt x="575" y="1"/>
                    <a:pt x="5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12938998" y="2260050"/>
              <a:ext cx="481193" cy="462493"/>
            </a:xfrm>
            <a:custGeom>
              <a:avLst/>
              <a:gdLst/>
              <a:ahLst/>
              <a:cxnLst/>
              <a:rect l="l" t="t" r="r" b="b"/>
              <a:pathLst>
                <a:path w="2882" h="2770" extrusionOk="0">
                  <a:moveTo>
                    <a:pt x="1764" y="44"/>
                  </a:moveTo>
                  <a:lnTo>
                    <a:pt x="1764" y="44"/>
                  </a:lnTo>
                  <a:cubicBezTo>
                    <a:pt x="1766" y="44"/>
                    <a:pt x="1768" y="45"/>
                    <a:pt x="1770" y="45"/>
                  </a:cubicBezTo>
                  <a:lnTo>
                    <a:pt x="1770" y="45"/>
                  </a:lnTo>
                  <a:cubicBezTo>
                    <a:pt x="1768" y="45"/>
                    <a:pt x="1766" y="45"/>
                    <a:pt x="1764" y="44"/>
                  </a:cubicBezTo>
                  <a:close/>
                  <a:moveTo>
                    <a:pt x="1782" y="48"/>
                  </a:moveTo>
                  <a:cubicBezTo>
                    <a:pt x="1792" y="51"/>
                    <a:pt x="1799" y="51"/>
                    <a:pt x="1808" y="54"/>
                  </a:cubicBezTo>
                  <a:cubicBezTo>
                    <a:pt x="1800" y="51"/>
                    <a:pt x="1791" y="48"/>
                    <a:pt x="1782" y="48"/>
                  </a:cubicBezTo>
                  <a:close/>
                  <a:moveTo>
                    <a:pt x="1986" y="884"/>
                  </a:moveTo>
                  <a:cubicBezTo>
                    <a:pt x="1990" y="886"/>
                    <a:pt x="1994" y="888"/>
                    <a:pt x="1999" y="890"/>
                  </a:cubicBezTo>
                  <a:cubicBezTo>
                    <a:pt x="1994" y="888"/>
                    <a:pt x="1989" y="886"/>
                    <a:pt x="1986" y="884"/>
                  </a:cubicBezTo>
                  <a:close/>
                  <a:moveTo>
                    <a:pt x="1399" y="694"/>
                  </a:moveTo>
                  <a:cubicBezTo>
                    <a:pt x="1409" y="694"/>
                    <a:pt x="1419" y="698"/>
                    <a:pt x="1430" y="698"/>
                  </a:cubicBezTo>
                  <a:cubicBezTo>
                    <a:pt x="1455" y="701"/>
                    <a:pt x="1480" y="704"/>
                    <a:pt x="1506" y="707"/>
                  </a:cubicBezTo>
                  <a:lnTo>
                    <a:pt x="1506" y="707"/>
                  </a:lnTo>
                  <a:cubicBezTo>
                    <a:pt x="1503" y="706"/>
                    <a:pt x="1500" y="705"/>
                    <a:pt x="1497" y="704"/>
                  </a:cubicBezTo>
                  <a:cubicBezTo>
                    <a:pt x="1491" y="703"/>
                    <a:pt x="1485" y="700"/>
                    <a:pt x="1479" y="698"/>
                  </a:cubicBezTo>
                  <a:lnTo>
                    <a:pt x="1479" y="698"/>
                  </a:lnTo>
                  <a:cubicBezTo>
                    <a:pt x="1490" y="702"/>
                    <a:pt x="1502" y="704"/>
                    <a:pt x="1513" y="708"/>
                  </a:cubicBezTo>
                  <a:lnTo>
                    <a:pt x="1513" y="708"/>
                  </a:lnTo>
                  <a:cubicBezTo>
                    <a:pt x="1512" y="707"/>
                    <a:pt x="1512" y="707"/>
                    <a:pt x="1511" y="707"/>
                  </a:cubicBezTo>
                  <a:cubicBezTo>
                    <a:pt x="1509" y="707"/>
                    <a:pt x="1507" y="707"/>
                    <a:pt x="1506" y="707"/>
                  </a:cubicBezTo>
                  <a:lnTo>
                    <a:pt x="1506" y="707"/>
                  </a:lnTo>
                  <a:cubicBezTo>
                    <a:pt x="1511" y="708"/>
                    <a:pt x="1517" y="709"/>
                    <a:pt x="1521" y="711"/>
                  </a:cubicBezTo>
                  <a:lnTo>
                    <a:pt x="1524" y="711"/>
                  </a:lnTo>
                  <a:cubicBezTo>
                    <a:pt x="1520" y="710"/>
                    <a:pt x="1517" y="708"/>
                    <a:pt x="1513" y="708"/>
                  </a:cubicBezTo>
                  <a:lnTo>
                    <a:pt x="1513" y="708"/>
                  </a:lnTo>
                  <a:cubicBezTo>
                    <a:pt x="1518" y="708"/>
                    <a:pt x="1522" y="711"/>
                    <a:pt x="1528" y="711"/>
                  </a:cubicBezTo>
                  <a:lnTo>
                    <a:pt x="1538" y="711"/>
                  </a:lnTo>
                  <a:cubicBezTo>
                    <a:pt x="1552" y="715"/>
                    <a:pt x="1569" y="715"/>
                    <a:pt x="1582" y="715"/>
                  </a:cubicBezTo>
                  <a:cubicBezTo>
                    <a:pt x="1592" y="715"/>
                    <a:pt x="1602" y="718"/>
                    <a:pt x="1613" y="718"/>
                  </a:cubicBezTo>
                  <a:cubicBezTo>
                    <a:pt x="1609" y="718"/>
                    <a:pt x="1605" y="715"/>
                    <a:pt x="1602" y="715"/>
                  </a:cubicBezTo>
                  <a:lnTo>
                    <a:pt x="1602" y="715"/>
                  </a:lnTo>
                  <a:cubicBezTo>
                    <a:pt x="1605" y="715"/>
                    <a:pt x="1613" y="718"/>
                    <a:pt x="1616" y="718"/>
                  </a:cubicBezTo>
                  <a:cubicBezTo>
                    <a:pt x="1622" y="718"/>
                    <a:pt x="1626" y="721"/>
                    <a:pt x="1633" y="721"/>
                  </a:cubicBezTo>
                  <a:lnTo>
                    <a:pt x="1636" y="721"/>
                  </a:lnTo>
                  <a:cubicBezTo>
                    <a:pt x="1639" y="724"/>
                    <a:pt x="1639" y="724"/>
                    <a:pt x="1643" y="724"/>
                  </a:cubicBezTo>
                  <a:lnTo>
                    <a:pt x="1650" y="724"/>
                  </a:lnTo>
                  <a:cubicBezTo>
                    <a:pt x="1663" y="731"/>
                    <a:pt x="1673" y="735"/>
                    <a:pt x="1686" y="742"/>
                  </a:cubicBezTo>
                  <a:cubicBezTo>
                    <a:pt x="1744" y="765"/>
                    <a:pt x="1805" y="792"/>
                    <a:pt x="1863" y="823"/>
                  </a:cubicBezTo>
                  <a:cubicBezTo>
                    <a:pt x="1880" y="829"/>
                    <a:pt x="1897" y="840"/>
                    <a:pt x="1914" y="846"/>
                  </a:cubicBezTo>
                  <a:cubicBezTo>
                    <a:pt x="1930" y="853"/>
                    <a:pt x="1944" y="863"/>
                    <a:pt x="1958" y="870"/>
                  </a:cubicBezTo>
                  <a:lnTo>
                    <a:pt x="1960" y="870"/>
                  </a:lnTo>
                  <a:cubicBezTo>
                    <a:pt x="1961" y="871"/>
                    <a:pt x="1963" y="872"/>
                    <a:pt x="1964" y="873"/>
                  </a:cubicBezTo>
                  <a:cubicBezTo>
                    <a:pt x="1971" y="876"/>
                    <a:pt x="1978" y="879"/>
                    <a:pt x="1985" y="883"/>
                  </a:cubicBezTo>
                  <a:lnTo>
                    <a:pt x="1985" y="883"/>
                  </a:lnTo>
                  <a:cubicBezTo>
                    <a:pt x="1988" y="886"/>
                    <a:pt x="1992" y="888"/>
                    <a:pt x="1995" y="890"/>
                  </a:cubicBezTo>
                  <a:cubicBezTo>
                    <a:pt x="2002" y="893"/>
                    <a:pt x="2008" y="898"/>
                    <a:pt x="2012" y="901"/>
                  </a:cubicBezTo>
                  <a:cubicBezTo>
                    <a:pt x="2016" y="901"/>
                    <a:pt x="2019" y="904"/>
                    <a:pt x="2022" y="904"/>
                  </a:cubicBezTo>
                  <a:cubicBezTo>
                    <a:pt x="2036" y="914"/>
                    <a:pt x="2046" y="924"/>
                    <a:pt x="2056" y="931"/>
                  </a:cubicBezTo>
                  <a:cubicBezTo>
                    <a:pt x="2069" y="945"/>
                    <a:pt x="2083" y="954"/>
                    <a:pt x="2100" y="968"/>
                  </a:cubicBezTo>
                  <a:cubicBezTo>
                    <a:pt x="2103" y="975"/>
                    <a:pt x="2110" y="979"/>
                    <a:pt x="2113" y="982"/>
                  </a:cubicBezTo>
                  <a:cubicBezTo>
                    <a:pt x="2117" y="985"/>
                    <a:pt x="2120" y="989"/>
                    <a:pt x="2120" y="992"/>
                  </a:cubicBezTo>
                  <a:cubicBezTo>
                    <a:pt x="2127" y="999"/>
                    <a:pt x="2130" y="1009"/>
                    <a:pt x="2133" y="1019"/>
                  </a:cubicBezTo>
                  <a:cubicBezTo>
                    <a:pt x="2144" y="1040"/>
                    <a:pt x="2154" y="1063"/>
                    <a:pt x="2161" y="1087"/>
                  </a:cubicBezTo>
                  <a:cubicBezTo>
                    <a:pt x="2164" y="1101"/>
                    <a:pt x="2168" y="1114"/>
                    <a:pt x="2171" y="1128"/>
                  </a:cubicBezTo>
                  <a:cubicBezTo>
                    <a:pt x="2178" y="1162"/>
                    <a:pt x="2181" y="1192"/>
                    <a:pt x="2185" y="1226"/>
                  </a:cubicBezTo>
                  <a:cubicBezTo>
                    <a:pt x="2185" y="1253"/>
                    <a:pt x="2181" y="1284"/>
                    <a:pt x="2181" y="1314"/>
                  </a:cubicBezTo>
                  <a:cubicBezTo>
                    <a:pt x="2178" y="1340"/>
                    <a:pt x="2178" y="1371"/>
                    <a:pt x="2178" y="1398"/>
                  </a:cubicBezTo>
                  <a:cubicBezTo>
                    <a:pt x="2174" y="1409"/>
                    <a:pt x="2174" y="1418"/>
                    <a:pt x="2174" y="1426"/>
                  </a:cubicBezTo>
                  <a:cubicBezTo>
                    <a:pt x="2171" y="1432"/>
                    <a:pt x="2171" y="1439"/>
                    <a:pt x="2171" y="1442"/>
                  </a:cubicBezTo>
                  <a:cubicBezTo>
                    <a:pt x="2168" y="1456"/>
                    <a:pt x="2164" y="1470"/>
                    <a:pt x="2158" y="1483"/>
                  </a:cubicBezTo>
                  <a:cubicBezTo>
                    <a:pt x="2147" y="1510"/>
                    <a:pt x="2137" y="1534"/>
                    <a:pt x="2127" y="1557"/>
                  </a:cubicBezTo>
                  <a:cubicBezTo>
                    <a:pt x="2124" y="1568"/>
                    <a:pt x="2120" y="1581"/>
                    <a:pt x="2113" y="1592"/>
                  </a:cubicBezTo>
                  <a:cubicBezTo>
                    <a:pt x="2110" y="1595"/>
                    <a:pt x="2107" y="1601"/>
                    <a:pt x="2103" y="1609"/>
                  </a:cubicBezTo>
                  <a:cubicBezTo>
                    <a:pt x="2093" y="1622"/>
                    <a:pt x="2086" y="1639"/>
                    <a:pt x="2077" y="1653"/>
                  </a:cubicBezTo>
                  <a:cubicBezTo>
                    <a:pt x="2032" y="1710"/>
                    <a:pt x="1988" y="1767"/>
                    <a:pt x="1944" y="1822"/>
                  </a:cubicBezTo>
                  <a:cubicBezTo>
                    <a:pt x="1938" y="1825"/>
                    <a:pt x="1934" y="1828"/>
                    <a:pt x="1927" y="1835"/>
                  </a:cubicBezTo>
                  <a:cubicBezTo>
                    <a:pt x="1917" y="1845"/>
                    <a:pt x="1903" y="1859"/>
                    <a:pt x="1890" y="1869"/>
                  </a:cubicBezTo>
                  <a:cubicBezTo>
                    <a:pt x="1849" y="1903"/>
                    <a:pt x="1805" y="1934"/>
                    <a:pt x="1761" y="1964"/>
                  </a:cubicBezTo>
                  <a:cubicBezTo>
                    <a:pt x="1724" y="1987"/>
                    <a:pt x="1686" y="2008"/>
                    <a:pt x="1646" y="2028"/>
                  </a:cubicBezTo>
                  <a:cubicBezTo>
                    <a:pt x="1636" y="2035"/>
                    <a:pt x="1622" y="2039"/>
                    <a:pt x="1613" y="2042"/>
                  </a:cubicBezTo>
                  <a:cubicBezTo>
                    <a:pt x="1605" y="2045"/>
                    <a:pt x="1599" y="2048"/>
                    <a:pt x="1592" y="2052"/>
                  </a:cubicBezTo>
                  <a:cubicBezTo>
                    <a:pt x="1578" y="2056"/>
                    <a:pt x="1569" y="2059"/>
                    <a:pt x="1558" y="2059"/>
                  </a:cubicBezTo>
                  <a:cubicBezTo>
                    <a:pt x="1548" y="2062"/>
                    <a:pt x="1541" y="2062"/>
                    <a:pt x="1534" y="2065"/>
                  </a:cubicBezTo>
                  <a:cubicBezTo>
                    <a:pt x="1528" y="2065"/>
                    <a:pt x="1524" y="2069"/>
                    <a:pt x="1517" y="2069"/>
                  </a:cubicBezTo>
                  <a:cubicBezTo>
                    <a:pt x="1497" y="2072"/>
                    <a:pt x="1477" y="2076"/>
                    <a:pt x="1456" y="2076"/>
                  </a:cubicBezTo>
                  <a:cubicBezTo>
                    <a:pt x="1447" y="2079"/>
                    <a:pt x="1436" y="2079"/>
                    <a:pt x="1422" y="2079"/>
                  </a:cubicBezTo>
                  <a:cubicBezTo>
                    <a:pt x="1412" y="2080"/>
                    <a:pt x="1401" y="2080"/>
                    <a:pt x="1390" y="2080"/>
                  </a:cubicBezTo>
                  <a:cubicBezTo>
                    <a:pt x="1364" y="2080"/>
                    <a:pt x="1336" y="2078"/>
                    <a:pt x="1308" y="2076"/>
                  </a:cubicBezTo>
                  <a:cubicBezTo>
                    <a:pt x="1291" y="2076"/>
                    <a:pt x="1270" y="2072"/>
                    <a:pt x="1253" y="2069"/>
                  </a:cubicBezTo>
                  <a:cubicBezTo>
                    <a:pt x="1247" y="2069"/>
                    <a:pt x="1239" y="2065"/>
                    <a:pt x="1233" y="2065"/>
                  </a:cubicBezTo>
                  <a:cubicBezTo>
                    <a:pt x="1226" y="2065"/>
                    <a:pt x="1219" y="2062"/>
                    <a:pt x="1213" y="2062"/>
                  </a:cubicBezTo>
                  <a:cubicBezTo>
                    <a:pt x="1196" y="2059"/>
                    <a:pt x="1179" y="2052"/>
                    <a:pt x="1162" y="2048"/>
                  </a:cubicBezTo>
                  <a:cubicBezTo>
                    <a:pt x="1142" y="2042"/>
                    <a:pt x="1125" y="2031"/>
                    <a:pt x="1108" y="2025"/>
                  </a:cubicBezTo>
                  <a:cubicBezTo>
                    <a:pt x="1101" y="2021"/>
                    <a:pt x="1091" y="2018"/>
                    <a:pt x="1084" y="2015"/>
                  </a:cubicBezTo>
                  <a:cubicBezTo>
                    <a:pt x="1064" y="2004"/>
                    <a:pt x="1047" y="1991"/>
                    <a:pt x="1027" y="1981"/>
                  </a:cubicBezTo>
                  <a:cubicBezTo>
                    <a:pt x="1013" y="1970"/>
                    <a:pt x="1003" y="1967"/>
                    <a:pt x="989" y="1957"/>
                  </a:cubicBezTo>
                  <a:cubicBezTo>
                    <a:pt x="942" y="1920"/>
                    <a:pt x="898" y="1882"/>
                    <a:pt x="850" y="1842"/>
                  </a:cubicBezTo>
                  <a:cubicBezTo>
                    <a:pt x="833" y="1825"/>
                    <a:pt x="817" y="1804"/>
                    <a:pt x="800" y="1787"/>
                  </a:cubicBezTo>
                  <a:cubicBezTo>
                    <a:pt x="797" y="1784"/>
                    <a:pt x="793" y="1781"/>
                    <a:pt x="789" y="1774"/>
                  </a:cubicBezTo>
                  <a:lnTo>
                    <a:pt x="786" y="1774"/>
                  </a:lnTo>
                  <a:lnTo>
                    <a:pt x="783" y="1771"/>
                  </a:lnTo>
                  <a:cubicBezTo>
                    <a:pt x="783" y="1767"/>
                    <a:pt x="780" y="1767"/>
                    <a:pt x="780" y="1764"/>
                  </a:cubicBezTo>
                  <a:cubicBezTo>
                    <a:pt x="776" y="1761"/>
                    <a:pt x="772" y="1754"/>
                    <a:pt x="766" y="1751"/>
                  </a:cubicBezTo>
                  <a:cubicBezTo>
                    <a:pt x="759" y="1737"/>
                    <a:pt x="752" y="1726"/>
                    <a:pt x="749" y="1713"/>
                  </a:cubicBezTo>
                  <a:cubicBezTo>
                    <a:pt x="745" y="1706"/>
                    <a:pt x="742" y="1696"/>
                    <a:pt x="736" y="1690"/>
                  </a:cubicBezTo>
                  <a:cubicBezTo>
                    <a:pt x="732" y="1676"/>
                    <a:pt x="725" y="1662"/>
                    <a:pt x="722" y="1649"/>
                  </a:cubicBezTo>
                  <a:cubicBezTo>
                    <a:pt x="719" y="1639"/>
                    <a:pt x="711" y="1629"/>
                    <a:pt x="708" y="1618"/>
                  </a:cubicBezTo>
                  <a:cubicBezTo>
                    <a:pt x="705" y="1612"/>
                    <a:pt x="705" y="1601"/>
                    <a:pt x="702" y="1592"/>
                  </a:cubicBezTo>
                  <a:cubicBezTo>
                    <a:pt x="702" y="1584"/>
                    <a:pt x="698" y="1574"/>
                    <a:pt x="698" y="1568"/>
                  </a:cubicBezTo>
                  <a:cubicBezTo>
                    <a:pt x="695" y="1551"/>
                    <a:pt x="691" y="1531"/>
                    <a:pt x="688" y="1510"/>
                  </a:cubicBezTo>
                  <a:cubicBezTo>
                    <a:pt x="688" y="1470"/>
                    <a:pt x="688" y="1426"/>
                    <a:pt x="691" y="1385"/>
                  </a:cubicBezTo>
                  <a:cubicBezTo>
                    <a:pt x="691" y="1378"/>
                    <a:pt x="691" y="1371"/>
                    <a:pt x="695" y="1365"/>
                  </a:cubicBezTo>
                  <a:cubicBezTo>
                    <a:pt x="695" y="1348"/>
                    <a:pt x="698" y="1331"/>
                    <a:pt x="702" y="1314"/>
                  </a:cubicBezTo>
                  <a:cubicBezTo>
                    <a:pt x="705" y="1307"/>
                    <a:pt x="705" y="1300"/>
                    <a:pt x="708" y="1293"/>
                  </a:cubicBezTo>
                  <a:cubicBezTo>
                    <a:pt x="708" y="1287"/>
                    <a:pt x="711" y="1279"/>
                    <a:pt x="715" y="1273"/>
                  </a:cubicBezTo>
                  <a:cubicBezTo>
                    <a:pt x="722" y="1249"/>
                    <a:pt x="732" y="1229"/>
                    <a:pt x="742" y="1209"/>
                  </a:cubicBezTo>
                  <a:cubicBezTo>
                    <a:pt x="749" y="1192"/>
                    <a:pt x="756" y="1175"/>
                    <a:pt x="766" y="1158"/>
                  </a:cubicBezTo>
                  <a:cubicBezTo>
                    <a:pt x="766" y="1154"/>
                    <a:pt x="769" y="1148"/>
                    <a:pt x="772" y="1145"/>
                  </a:cubicBezTo>
                  <a:cubicBezTo>
                    <a:pt x="803" y="1093"/>
                    <a:pt x="830" y="1046"/>
                    <a:pt x="861" y="999"/>
                  </a:cubicBezTo>
                  <a:cubicBezTo>
                    <a:pt x="864" y="995"/>
                    <a:pt x="864" y="992"/>
                    <a:pt x="867" y="989"/>
                  </a:cubicBezTo>
                  <a:cubicBezTo>
                    <a:pt x="901" y="945"/>
                    <a:pt x="935" y="901"/>
                    <a:pt x="972" y="857"/>
                  </a:cubicBezTo>
                  <a:cubicBezTo>
                    <a:pt x="975" y="857"/>
                    <a:pt x="975" y="853"/>
                    <a:pt x="979" y="850"/>
                  </a:cubicBezTo>
                  <a:cubicBezTo>
                    <a:pt x="996" y="840"/>
                    <a:pt x="1010" y="823"/>
                    <a:pt x="1023" y="809"/>
                  </a:cubicBezTo>
                  <a:cubicBezTo>
                    <a:pt x="1027" y="806"/>
                    <a:pt x="1030" y="806"/>
                    <a:pt x="1033" y="802"/>
                  </a:cubicBezTo>
                  <a:cubicBezTo>
                    <a:pt x="1040" y="799"/>
                    <a:pt x="1047" y="796"/>
                    <a:pt x="1053" y="789"/>
                  </a:cubicBezTo>
                  <a:cubicBezTo>
                    <a:pt x="1053" y="789"/>
                    <a:pt x="1057" y="785"/>
                    <a:pt x="1061" y="785"/>
                  </a:cubicBezTo>
                  <a:cubicBezTo>
                    <a:pt x="1064" y="782"/>
                    <a:pt x="1070" y="779"/>
                    <a:pt x="1077" y="776"/>
                  </a:cubicBezTo>
                  <a:cubicBezTo>
                    <a:pt x="1094" y="765"/>
                    <a:pt x="1111" y="755"/>
                    <a:pt x="1128" y="748"/>
                  </a:cubicBezTo>
                  <a:cubicBezTo>
                    <a:pt x="1148" y="738"/>
                    <a:pt x="1169" y="731"/>
                    <a:pt x="1189" y="721"/>
                  </a:cubicBezTo>
                  <a:cubicBezTo>
                    <a:pt x="1203" y="718"/>
                    <a:pt x="1213" y="711"/>
                    <a:pt x="1223" y="707"/>
                  </a:cubicBezTo>
                  <a:cubicBezTo>
                    <a:pt x="1242" y="710"/>
                    <a:pt x="1259" y="712"/>
                    <a:pt x="1277" y="712"/>
                  </a:cubicBezTo>
                  <a:cubicBezTo>
                    <a:pt x="1285" y="712"/>
                    <a:pt x="1292" y="712"/>
                    <a:pt x="1300" y="711"/>
                  </a:cubicBezTo>
                  <a:lnTo>
                    <a:pt x="1305" y="711"/>
                  </a:lnTo>
                  <a:cubicBezTo>
                    <a:pt x="1321" y="711"/>
                    <a:pt x="1338" y="707"/>
                    <a:pt x="1355" y="704"/>
                  </a:cubicBezTo>
                  <a:cubicBezTo>
                    <a:pt x="1369" y="701"/>
                    <a:pt x="1386" y="698"/>
                    <a:pt x="1399" y="694"/>
                  </a:cubicBezTo>
                  <a:close/>
                  <a:moveTo>
                    <a:pt x="1483" y="0"/>
                  </a:moveTo>
                  <a:cubicBezTo>
                    <a:pt x="1454" y="0"/>
                    <a:pt x="1424" y="1"/>
                    <a:pt x="1396" y="4"/>
                  </a:cubicBezTo>
                  <a:cubicBezTo>
                    <a:pt x="1377" y="3"/>
                    <a:pt x="1358" y="2"/>
                    <a:pt x="1340" y="2"/>
                  </a:cubicBezTo>
                  <a:cubicBezTo>
                    <a:pt x="1098" y="2"/>
                    <a:pt x="858" y="85"/>
                    <a:pt x="658" y="220"/>
                  </a:cubicBezTo>
                  <a:cubicBezTo>
                    <a:pt x="478" y="345"/>
                    <a:pt x="339" y="525"/>
                    <a:pt x="224" y="707"/>
                  </a:cubicBezTo>
                  <a:cubicBezTo>
                    <a:pt x="129" y="860"/>
                    <a:pt x="58" y="1023"/>
                    <a:pt x="20" y="1198"/>
                  </a:cubicBezTo>
                  <a:cubicBezTo>
                    <a:pt x="4" y="1273"/>
                    <a:pt x="7" y="1351"/>
                    <a:pt x="4" y="1432"/>
                  </a:cubicBezTo>
                  <a:cubicBezTo>
                    <a:pt x="0" y="1584"/>
                    <a:pt x="17" y="1740"/>
                    <a:pt x="68" y="1882"/>
                  </a:cubicBezTo>
                  <a:cubicBezTo>
                    <a:pt x="119" y="2015"/>
                    <a:pt x="187" y="2140"/>
                    <a:pt x="281" y="2245"/>
                  </a:cubicBezTo>
                  <a:cubicBezTo>
                    <a:pt x="336" y="2309"/>
                    <a:pt x="400" y="2367"/>
                    <a:pt x="464" y="2425"/>
                  </a:cubicBezTo>
                  <a:cubicBezTo>
                    <a:pt x="637" y="2573"/>
                    <a:pt x="844" y="2689"/>
                    <a:pt x="1064" y="2736"/>
                  </a:cubicBezTo>
                  <a:cubicBezTo>
                    <a:pt x="1172" y="2759"/>
                    <a:pt x="1274" y="2770"/>
                    <a:pt x="1378" y="2770"/>
                  </a:cubicBezTo>
                  <a:cubicBezTo>
                    <a:pt x="1487" y="2770"/>
                    <a:pt x="1595" y="2759"/>
                    <a:pt x="1704" y="2736"/>
                  </a:cubicBezTo>
                  <a:cubicBezTo>
                    <a:pt x="1921" y="2692"/>
                    <a:pt x="2120" y="2567"/>
                    <a:pt x="2296" y="2431"/>
                  </a:cubicBezTo>
                  <a:cubicBezTo>
                    <a:pt x="2442" y="2323"/>
                    <a:pt x="2567" y="2170"/>
                    <a:pt x="2662" y="2018"/>
                  </a:cubicBezTo>
                  <a:cubicBezTo>
                    <a:pt x="2719" y="1930"/>
                    <a:pt x="2767" y="1839"/>
                    <a:pt x="2801" y="1740"/>
                  </a:cubicBezTo>
                  <a:cubicBezTo>
                    <a:pt x="2835" y="1642"/>
                    <a:pt x="2858" y="1540"/>
                    <a:pt x="2865" y="1432"/>
                  </a:cubicBezTo>
                  <a:cubicBezTo>
                    <a:pt x="2875" y="1310"/>
                    <a:pt x="2882" y="1192"/>
                    <a:pt x="2862" y="1070"/>
                  </a:cubicBezTo>
                  <a:cubicBezTo>
                    <a:pt x="2849" y="982"/>
                    <a:pt x="2832" y="893"/>
                    <a:pt x="2797" y="809"/>
                  </a:cubicBezTo>
                  <a:cubicBezTo>
                    <a:pt x="2767" y="735"/>
                    <a:pt x="2736" y="650"/>
                    <a:pt x="2686" y="589"/>
                  </a:cubicBezTo>
                  <a:cubicBezTo>
                    <a:pt x="2601" y="484"/>
                    <a:pt x="2499" y="386"/>
                    <a:pt x="2381" y="315"/>
                  </a:cubicBezTo>
                  <a:cubicBezTo>
                    <a:pt x="2269" y="247"/>
                    <a:pt x="2147" y="193"/>
                    <a:pt x="2025" y="139"/>
                  </a:cubicBezTo>
                  <a:cubicBezTo>
                    <a:pt x="1942" y="100"/>
                    <a:pt x="1868" y="68"/>
                    <a:pt x="1779" y="47"/>
                  </a:cubicBezTo>
                  <a:lnTo>
                    <a:pt x="1779" y="47"/>
                  </a:lnTo>
                  <a:cubicBezTo>
                    <a:pt x="1780" y="48"/>
                    <a:pt x="1781" y="48"/>
                    <a:pt x="1782" y="48"/>
                  </a:cubicBezTo>
                  <a:lnTo>
                    <a:pt x="1782" y="48"/>
                  </a:lnTo>
                  <a:cubicBezTo>
                    <a:pt x="1782" y="48"/>
                    <a:pt x="1782" y="48"/>
                    <a:pt x="1782" y="47"/>
                  </a:cubicBezTo>
                  <a:cubicBezTo>
                    <a:pt x="1744" y="40"/>
                    <a:pt x="1711" y="30"/>
                    <a:pt x="1677" y="20"/>
                  </a:cubicBezTo>
                  <a:cubicBezTo>
                    <a:pt x="1612" y="6"/>
                    <a:pt x="1547" y="0"/>
                    <a:pt x="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13194121" y="2378595"/>
              <a:ext cx="2171" cy="835"/>
            </a:xfrm>
            <a:custGeom>
              <a:avLst/>
              <a:gdLst/>
              <a:ahLst/>
              <a:cxnLst/>
              <a:rect l="l" t="t" r="r" b="b"/>
              <a:pathLst>
                <a:path w="13" h="5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"/>
                    <a:pt x="6" y="1"/>
                    <a:pt x="13" y="5"/>
                  </a:cubicBezTo>
                  <a:cubicBezTo>
                    <a:pt x="10" y="1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12704913" y="2588471"/>
              <a:ext cx="940514" cy="394037"/>
            </a:xfrm>
            <a:custGeom>
              <a:avLst/>
              <a:gdLst/>
              <a:ahLst/>
              <a:cxnLst/>
              <a:rect l="l" t="t" r="r" b="b"/>
              <a:pathLst>
                <a:path w="5633" h="2360" extrusionOk="0">
                  <a:moveTo>
                    <a:pt x="5598" y="0"/>
                  </a:moveTo>
                  <a:cubicBezTo>
                    <a:pt x="5510" y="163"/>
                    <a:pt x="5405" y="308"/>
                    <a:pt x="5290" y="447"/>
                  </a:cubicBezTo>
                  <a:cubicBezTo>
                    <a:pt x="5192" y="566"/>
                    <a:pt x="5090" y="674"/>
                    <a:pt x="4978" y="779"/>
                  </a:cubicBezTo>
                  <a:cubicBezTo>
                    <a:pt x="4849" y="897"/>
                    <a:pt x="4701" y="999"/>
                    <a:pt x="4555" y="1097"/>
                  </a:cubicBezTo>
                  <a:cubicBezTo>
                    <a:pt x="4487" y="1141"/>
                    <a:pt x="4420" y="1186"/>
                    <a:pt x="4352" y="1226"/>
                  </a:cubicBezTo>
                  <a:cubicBezTo>
                    <a:pt x="4277" y="1273"/>
                    <a:pt x="4206" y="1324"/>
                    <a:pt x="4125" y="1361"/>
                  </a:cubicBezTo>
                  <a:cubicBezTo>
                    <a:pt x="3986" y="1433"/>
                    <a:pt x="3844" y="1497"/>
                    <a:pt x="3691" y="1534"/>
                  </a:cubicBezTo>
                  <a:cubicBezTo>
                    <a:pt x="3617" y="1555"/>
                    <a:pt x="3543" y="1572"/>
                    <a:pt x="3471" y="1588"/>
                  </a:cubicBezTo>
                  <a:cubicBezTo>
                    <a:pt x="3404" y="1605"/>
                    <a:pt x="3336" y="1622"/>
                    <a:pt x="3268" y="1629"/>
                  </a:cubicBezTo>
                  <a:lnTo>
                    <a:pt x="3214" y="1629"/>
                  </a:lnTo>
                  <a:cubicBezTo>
                    <a:pt x="3106" y="1653"/>
                    <a:pt x="2994" y="1669"/>
                    <a:pt x="2882" y="1677"/>
                  </a:cubicBezTo>
                  <a:cubicBezTo>
                    <a:pt x="2869" y="1680"/>
                    <a:pt x="2855" y="1683"/>
                    <a:pt x="2841" y="1686"/>
                  </a:cubicBezTo>
                  <a:cubicBezTo>
                    <a:pt x="2791" y="1690"/>
                    <a:pt x="2743" y="1694"/>
                    <a:pt x="2693" y="1694"/>
                  </a:cubicBezTo>
                  <a:lnTo>
                    <a:pt x="2649" y="1694"/>
                  </a:lnTo>
                  <a:cubicBezTo>
                    <a:pt x="2611" y="1694"/>
                    <a:pt x="2577" y="1690"/>
                    <a:pt x="2544" y="1690"/>
                  </a:cubicBezTo>
                  <a:cubicBezTo>
                    <a:pt x="2516" y="1690"/>
                    <a:pt x="2488" y="1690"/>
                    <a:pt x="2460" y="1690"/>
                  </a:cubicBezTo>
                  <a:cubicBezTo>
                    <a:pt x="2390" y="1690"/>
                    <a:pt x="2320" y="1688"/>
                    <a:pt x="2252" y="1673"/>
                  </a:cubicBezTo>
                  <a:cubicBezTo>
                    <a:pt x="2242" y="1673"/>
                    <a:pt x="2229" y="1669"/>
                    <a:pt x="2219" y="1666"/>
                  </a:cubicBezTo>
                  <a:lnTo>
                    <a:pt x="2212" y="1666"/>
                  </a:lnTo>
                  <a:cubicBezTo>
                    <a:pt x="2208" y="1666"/>
                    <a:pt x="2202" y="1666"/>
                    <a:pt x="2199" y="1663"/>
                  </a:cubicBezTo>
                  <a:cubicBezTo>
                    <a:pt x="2161" y="1656"/>
                    <a:pt x="2127" y="1653"/>
                    <a:pt x="2093" y="1646"/>
                  </a:cubicBezTo>
                  <a:cubicBezTo>
                    <a:pt x="2080" y="1646"/>
                    <a:pt x="2066" y="1642"/>
                    <a:pt x="2052" y="1642"/>
                  </a:cubicBezTo>
                  <a:cubicBezTo>
                    <a:pt x="2002" y="1633"/>
                    <a:pt x="1947" y="1622"/>
                    <a:pt x="1897" y="1608"/>
                  </a:cubicBezTo>
                  <a:cubicBezTo>
                    <a:pt x="1813" y="1581"/>
                    <a:pt x="1727" y="1551"/>
                    <a:pt x="1646" y="1511"/>
                  </a:cubicBezTo>
                  <a:cubicBezTo>
                    <a:pt x="1613" y="1497"/>
                    <a:pt x="1575" y="1483"/>
                    <a:pt x="1538" y="1466"/>
                  </a:cubicBezTo>
                  <a:cubicBezTo>
                    <a:pt x="1491" y="1446"/>
                    <a:pt x="1440" y="1425"/>
                    <a:pt x="1392" y="1405"/>
                  </a:cubicBezTo>
                  <a:cubicBezTo>
                    <a:pt x="1325" y="1378"/>
                    <a:pt x="1264" y="1341"/>
                    <a:pt x="1203" y="1308"/>
                  </a:cubicBezTo>
                  <a:cubicBezTo>
                    <a:pt x="1132" y="1263"/>
                    <a:pt x="1064" y="1222"/>
                    <a:pt x="993" y="1178"/>
                  </a:cubicBezTo>
                  <a:cubicBezTo>
                    <a:pt x="878" y="1104"/>
                    <a:pt x="766" y="1019"/>
                    <a:pt x="661" y="931"/>
                  </a:cubicBezTo>
                  <a:lnTo>
                    <a:pt x="664" y="931"/>
                  </a:lnTo>
                  <a:cubicBezTo>
                    <a:pt x="620" y="895"/>
                    <a:pt x="574" y="857"/>
                    <a:pt x="532" y="815"/>
                  </a:cubicBezTo>
                  <a:lnTo>
                    <a:pt x="532" y="815"/>
                  </a:lnTo>
                  <a:cubicBezTo>
                    <a:pt x="532" y="816"/>
                    <a:pt x="532" y="816"/>
                    <a:pt x="533" y="816"/>
                  </a:cubicBezTo>
                  <a:cubicBezTo>
                    <a:pt x="530" y="814"/>
                    <a:pt x="528" y="811"/>
                    <a:pt x="525" y="809"/>
                  </a:cubicBezTo>
                  <a:lnTo>
                    <a:pt x="525" y="809"/>
                  </a:lnTo>
                  <a:cubicBezTo>
                    <a:pt x="522" y="806"/>
                    <a:pt x="519" y="803"/>
                    <a:pt x="516" y="800"/>
                  </a:cubicBezTo>
                  <a:lnTo>
                    <a:pt x="516" y="800"/>
                  </a:lnTo>
                  <a:cubicBezTo>
                    <a:pt x="517" y="801"/>
                    <a:pt x="518" y="803"/>
                    <a:pt x="519" y="804"/>
                  </a:cubicBezTo>
                  <a:lnTo>
                    <a:pt x="519" y="804"/>
                  </a:lnTo>
                  <a:cubicBezTo>
                    <a:pt x="386" y="681"/>
                    <a:pt x="274" y="538"/>
                    <a:pt x="156" y="403"/>
                  </a:cubicBezTo>
                  <a:cubicBezTo>
                    <a:pt x="109" y="345"/>
                    <a:pt x="61" y="288"/>
                    <a:pt x="17" y="227"/>
                  </a:cubicBezTo>
                  <a:cubicBezTo>
                    <a:pt x="14" y="237"/>
                    <a:pt x="14" y="247"/>
                    <a:pt x="14" y="258"/>
                  </a:cubicBezTo>
                  <a:cubicBezTo>
                    <a:pt x="0" y="386"/>
                    <a:pt x="55" y="505"/>
                    <a:pt x="102" y="620"/>
                  </a:cubicBezTo>
                  <a:cubicBezTo>
                    <a:pt x="147" y="725"/>
                    <a:pt x="197" y="826"/>
                    <a:pt x="258" y="925"/>
                  </a:cubicBezTo>
                  <a:cubicBezTo>
                    <a:pt x="329" y="1039"/>
                    <a:pt x="403" y="1148"/>
                    <a:pt x="492" y="1253"/>
                  </a:cubicBezTo>
                  <a:cubicBezTo>
                    <a:pt x="549" y="1321"/>
                    <a:pt x="614" y="1382"/>
                    <a:pt x="675" y="1446"/>
                  </a:cubicBezTo>
                  <a:cubicBezTo>
                    <a:pt x="766" y="1561"/>
                    <a:pt x="850" y="1680"/>
                    <a:pt x="963" y="1778"/>
                  </a:cubicBezTo>
                  <a:cubicBezTo>
                    <a:pt x="1074" y="1876"/>
                    <a:pt x="1193" y="1974"/>
                    <a:pt x="1325" y="2049"/>
                  </a:cubicBezTo>
                  <a:cubicBezTo>
                    <a:pt x="1596" y="2194"/>
                    <a:pt x="1883" y="2303"/>
                    <a:pt x="2188" y="2340"/>
                  </a:cubicBezTo>
                  <a:cubicBezTo>
                    <a:pt x="2212" y="2344"/>
                    <a:pt x="2235" y="2344"/>
                    <a:pt x="2260" y="2347"/>
                  </a:cubicBezTo>
                  <a:cubicBezTo>
                    <a:pt x="2330" y="2360"/>
                    <a:pt x="2408" y="2360"/>
                    <a:pt x="2479" y="2360"/>
                  </a:cubicBezTo>
                  <a:lnTo>
                    <a:pt x="2533" y="2360"/>
                  </a:lnTo>
                  <a:cubicBezTo>
                    <a:pt x="2672" y="2360"/>
                    <a:pt x="2808" y="2357"/>
                    <a:pt x="2946" y="2347"/>
                  </a:cubicBezTo>
                  <a:cubicBezTo>
                    <a:pt x="3109" y="2333"/>
                    <a:pt x="3275" y="2310"/>
                    <a:pt x="3434" y="2262"/>
                  </a:cubicBezTo>
                  <a:cubicBezTo>
                    <a:pt x="3600" y="2211"/>
                    <a:pt x="3759" y="2154"/>
                    <a:pt x="3921" y="2086"/>
                  </a:cubicBezTo>
                  <a:cubicBezTo>
                    <a:pt x="4081" y="2022"/>
                    <a:pt x="4234" y="1933"/>
                    <a:pt x="4372" y="1836"/>
                  </a:cubicBezTo>
                  <a:cubicBezTo>
                    <a:pt x="4440" y="1788"/>
                    <a:pt x="4504" y="1737"/>
                    <a:pt x="4572" y="1686"/>
                  </a:cubicBezTo>
                  <a:cubicBezTo>
                    <a:pt x="4640" y="1636"/>
                    <a:pt x="4714" y="1585"/>
                    <a:pt x="4779" y="1524"/>
                  </a:cubicBezTo>
                  <a:cubicBezTo>
                    <a:pt x="4904" y="1402"/>
                    <a:pt x="5009" y="1263"/>
                    <a:pt x="5114" y="1125"/>
                  </a:cubicBezTo>
                  <a:cubicBezTo>
                    <a:pt x="5218" y="989"/>
                    <a:pt x="5310" y="844"/>
                    <a:pt x="5395" y="694"/>
                  </a:cubicBezTo>
                  <a:cubicBezTo>
                    <a:pt x="5486" y="531"/>
                    <a:pt x="5584" y="373"/>
                    <a:pt x="5622" y="186"/>
                  </a:cubicBezTo>
                  <a:cubicBezTo>
                    <a:pt x="5632" y="122"/>
                    <a:pt x="5622" y="58"/>
                    <a:pt x="5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0018275" y="-1704712"/>
              <a:ext cx="6570240" cy="7389704"/>
            </a:xfrm>
            <a:custGeom>
              <a:avLst/>
              <a:gdLst/>
              <a:ahLst/>
              <a:cxnLst/>
              <a:rect l="l" t="t" r="r" b="b"/>
              <a:pathLst>
                <a:path w="39351" h="44259" extrusionOk="0">
                  <a:moveTo>
                    <a:pt x="15862" y="285"/>
                  </a:moveTo>
                  <a:lnTo>
                    <a:pt x="15862" y="285"/>
                  </a:lnTo>
                  <a:cubicBezTo>
                    <a:pt x="15852" y="288"/>
                    <a:pt x="15843" y="291"/>
                    <a:pt x="15835" y="294"/>
                  </a:cubicBezTo>
                  <a:cubicBezTo>
                    <a:pt x="15843" y="289"/>
                    <a:pt x="15852" y="288"/>
                    <a:pt x="15862" y="285"/>
                  </a:cubicBezTo>
                  <a:close/>
                  <a:moveTo>
                    <a:pt x="18974" y="812"/>
                  </a:moveTo>
                  <a:cubicBezTo>
                    <a:pt x="18979" y="814"/>
                    <a:pt x="18984" y="815"/>
                    <a:pt x="18990" y="815"/>
                  </a:cubicBezTo>
                  <a:cubicBezTo>
                    <a:pt x="18985" y="814"/>
                    <a:pt x="18979" y="813"/>
                    <a:pt x="18974" y="812"/>
                  </a:cubicBezTo>
                  <a:close/>
                  <a:moveTo>
                    <a:pt x="16192" y="913"/>
                  </a:moveTo>
                  <a:cubicBezTo>
                    <a:pt x="16187" y="914"/>
                    <a:pt x="16182" y="916"/>
                    <a:pt x="16177" y="917"/>
                  </a:cubicBezTo>
                  <a:cubicBezTo>
                    <a:pt x="16182" y="916"/>
                    <a:pt x="16187" y="914"/>
                    <a:pt x="16192" y="913"/>
                  </a:cubicBezTo>
                  <a:close/>
                  <a:moveTo>
                    <a:pt x="21387" y="1661"/>
                  </a:moveTo>
                  <a:lnTo>
                    <a:pt x="21387" y="1661"/>
                  </a:lnTo>
                  <a:cubicBezTo>
                    <a:pt x="21393" y="1665"/>
                    <a:pt x="21398" y="1667"/>
                    <a:pt x="21406" y="1670"/>
                  </a:cubicBezTo>
                  <a:lnTo>
                    <a:pt x="21406" y="1670"/>
                  </a:lnTo>
                  <a:cubicBezTo>
                    <a:pt x="21400" y="1667"/>
                    <a:pt x="21393" y="1664"/>
                    <a:pt x="21387" y="1661"/>
                  </a:cubicBezTo>
                  <a:close/>
                  <a:moveTo>
                    <a:pt x="3820" y="17081"/>
                  </a:moveTo>
                  <a:cubicBezTo>
                    <a:pt x="3820" y="17081"/>
                    <a:pt x="3820" y="17082"/>
                    <a:pt x="3820" y="17082"/>
                  </a:cubicBezTo>
                  <a:cubicBezTo>
                    <a:pt x="3820" y="17082"/>
                    <a:pt x="3820" y="17081"/>
                    <a:pt x="3820" y="17081"/>
                  </a:cubicBezTo>
                  <a:close/>
                  <a:moveTo>
                    <a:pt x="4535" y="17241"/>
                  </a:moveTo>
                  <a:cubicBezTo>
                    <a:pt x="4535" y="17243"/>
                    <a:pt x="4534" y="17243"/>
                    <a:pt x="4533" y="17244"/>
                  </a:cubicBezTo>
                  <a:lnTo>
                    <a:pt x="4533" y="17244"/>
                  </a:lnTo>
                  <a:cubicBezTo>
                    <a:pt x="4534" y="17243"/>
                    <a:pt x="4535" y="17242"/>
                    <a:pt x="4535" y="17241"/>
                  </a:cubicBezTo>
                  <a:close/>
                  <a:moveTo>
                    <a:pt x="14345" y="22645"/>
                  </a:moveTo>
                  <a:lnTo>
                    <a:pt x="14345" y="22645"/>
                  </a:lnTo>
                  <a:cubicBezTo>
                    <a:pt x="14342" y="22645"/>
                    <a:pt x="14340" y="22645"/>
                    <a:pt x="14338" y="22645"/>
                  </a:cubicBezTo>
                  <a:cubicBezTo>
                    <a:pt x="14340" y="22645"/>
                    <a:pt x="14342" y="22645"/>
                    <a:pt x="14345" y="22645"/>
                  </a:cubicBezTo>
                  <a:close/>
                  <a:moveTo>
                    <a:pt x="4843" y="22764"/>
                  </a:moveTo>
                  <a:lnTo>
                    <a:pt x="4843" y="22764"/>
                  </a:lnTo>
                  <a:cubicBezTo>
                    <a:pt x="4841" y="22765"/>
                    <a:pt x="4839" y="22766"/>
                    <a:pt x="4837" y="22767"/>
                  </a:cubicBezTo>
                  <a:lnTo>
                    <a:pt x="4837" y="22767"/>
                  </a:lnTo>
                  <a:cubicBezTo>
                    <a:pt x="4841" y="22766"/>
                    <a:pt x="4843" y="22764"/>
                    <a:pt x="4843" y="22764"/>
                  </a:cubicBezTo>
                  <a:close/>
                  <a:moveTo>
                    <a:pt x="26118" y="23448"/>
                  </a:moveTo>
                  <a:cubicBezTo>
                    <a:pt x="26118" y="23451"/>
                    <a:pt x="26118" y="23457"/>
                    <a:pt x="26120" y="23460"/>
                  </a:cubicBezTo>
                  <a:lnTo>
                    <a:pt x="26120" y="23460"/>
                  </a:lnTo>
                  <a:cubicBezTo>
                    <a:pt x="26120" y="23456"/>
                    <a:pt x="26119" y="23452"/>
                    <a:pt x="26118" y="23448"/>
                  </a:cubicBezTo>
                  <a:close/>
                  <a:moveTo>
                    <a:pt x="17915" y="683"/>
                  </a:moveTo>
                  <a:cubicBezTo>
                    <a:pt x="17939" y="683"/>
                    <a:pt x="17962" y="685"/>
                    <a:pt x="17985" y="686"/>
                  </a:cubicBezTo>
                  <a:cubicBezTo>
                    <a:pt x="18021" y="690"/>
                    <a:pt x="18052" y="690"/>
                    <a:pt x="18090" y="697"/>
                  </a:cubicBezTo>
                  <a:cubicBezTo>
                    <a:pt x="18143" y="700"/>
                    <a:pt x="18201" y="706"/>
                    <a:pt x="18255" y="714"/>
                  </a:cubicBezTo>
                  <a:lnTo>
                    <a:pt x="18232" y="714"/>
                  </a:lnTo>
                  <a:cubicBezTo>
                    <a:pt x="18438" y="734"/>
                    <a:pt x="18645" y="751"/>
                    <a:pt x="18851" y="792"/>
                  </a:cubicBezTo>
                  <a:cubicBezTo>
                    <a:pt x="18890" y="800"/>
                    <a:pt x="18932" y="804"/>
                    <a:pt x="18974" y="812"/>
                  </a:cubicBezTo>
                  <a:lnTo>
                    <a:pt x="18974" y="812"/>
                  </a:lnTo>
                  <a:cubicBezTo>
                    <a:pt x="18971" y="811"/>
                    <a:pt x="18969" y="810"/>
                    <a:pt x="18967" y="808"/>
                  </a:cubicBezTo>
                  <a:lnTo>
                    <a:pt x="18967" y="808"/>
                  </a:lnTo>
                  <a:cubicBezTo>
                    <a:pt x="19129" y="856"/>
                    <a:pt x="19292" y="906"/>
                    <a:pt x="19454" y="947"/>
                  </a:cubicBezTo>
                  <a:cubicBezTo>
                    <a:pt x="19617" y="991"/>
                    <a:pt x="19773" y="1045"/>
                    <a:pt x="19931" y="1092"/>
                  </a:cubicBezTo>
                  <a:cubicBezTo>
                    <a:pt x="20189" y="1167"/>
                    <a:pt x="20446" y="1231"/>
                    <a:pt x="20690" y="1340"/>
                  </a:cubicBezTo>
                  <a:cubicBezTo>
                    <a:pt x="20931" y="1445"/>
                    <a:pt x="21170" y="1557"/>
                    <a:pt x="21411" y="1672"/>
                  </a:cubicBezTo>
                  <a:cubicBezTo>
                    <a:pt x="21409" y="1671"/>
                    <a:pt x="21407" y="1671"/>
                    <a:pt x="21406" y="1670"/>
                  </a:cubicBezTo>
                  <a:lnTo>
                    <a:pt x="21406" y="1670"/>
                  </a:lnTo>
                  <a:cubicBezTo>
                    <a:pt x="21569" y="1748"/>
                    <a:pt x="21735" y="1814"/>
                    <a:pt x="21892" y="1909"/>
                  </a:cubicBezTo>
                  <a:cubicBezTo>
                    <a:pt x="22051" y="2007"/>
                    <a:pt x="22217" y="2099"/>
                    <a:pt x="22363" y="2217"/>
                  </a:cubicBezTo>
                  <a:cubicBezTo>
                    <a:pt x="22373" y="2224"/>
                    <a:pt x="22386" y="2234"/>
                    <a:pt x="22394" y="2244"/>
                  </a:cubicBezTo>
                  <a:cubicBezTo>
                    <a:pt x="22586" y="2366"/>
                    <a:pt x="22769" y="2502"/>
                    <a:pt x="22952" y="2641"/>
                  </a:cubicBezTo>
                  <a:cubicBezTo>
                    <a:pt x="23135" y="2776"/>
                    <a:pt x="23324" y="2908"/>
                    <a:pt x="23507" y="3047"/>
                  </a:cubicBezTo>
                  <a:cubicBezTo>
                    <a:pt x="23616" y="3131"/>
                    <a:pt x="23717" y="3216"/>
                    <a:pt x="23816" y="3311"/>
                  </a:cubicBezTo>
                  <a:lnTo>
                    <a:pt x="23816" y="3314"/>
                  </a:lnTo>
                  <a:cubicBezTo>
                    <a:pt x="24164" y="3669"/>
                    <a:pt x="24466" y="4069"/>
                    <a:pt x="24771" y="4459"/>
                  </a:cubicBezTo>
                  <a:cubicBezTo>
                    <a:pt x="25035" y="4797"/>
                    <a:pt x="25299" y="5135"/>
                    <a:pt x="25539" y="5491"/>
                  </a:cubicBezTo>
                  <a:cubicBezTo>
                    <a:pt x="25756" y="5806"/>
                    <a:pt x="25962" y="6128"/>
                    <a:pt x="26159" y="6456"/>
                  </a:cubicBezTo>
                  <a:cubicBezTo>
                    <a:pt x="26182" y="6497"/>
                    <a:pt x="26209" y="6537"/>
                    <a:pt x="26233" y="6578"/>
                  </a:cubicBezTo>
                  <a:cubicBezTo>
                    <a:pt x="26406" y="6890"/>
                    <a:pt x="26579" y="7205"/>
                    <a:pt x="26751" y="7520"/>
                  </a:cubicBezTo>
                  <a:cubicBezTo>
                    <a:pt x="26927" y="7845"/>
                    <a:pt x="27117" y="8163"/>
                    <a:pt x="27320" y="8471"/>
                  </a:cubicBezTo>
                  <a:cubicBezTo>
                    <a:pt x="27712" y="9074"/>
                    <a:pt x="28163" y="9636"/>
                    <a:pt x="28562" y="10235"/>
                  </a:cubicBezTo>
                  <a:cubicBezTo>
                    <a:pt x="28597" y="10286"/>
                    <a:pt x="28627" y="10337"/>
                    <a:pt x="28661" y="10388"/>
                  </a:cubicBezTo>
                  <a:cubicBezTo>
                    <a:pt x="28762" y="10544"/>
                    <a:pt x="28864" y="10702"/>
                    <a:pt x="28966" y="10862"/>
                  </a:cubicBezTo>
                  <a:cubicBezTo>
                    <a:pt x="29033" y="10966"/>
                    <a:pt x="29101" y="11072"/>
                    <a:pt x="29169" y="11177"/>
                  </a:cubicBezTo>
                  <a:cubicBezTo>
                    <a:pt x="29375" y="11491"/>
                    <a:pt x="29582" y="11799"/>
                    <a:pt x="29795" y="12108"/>
                  </a:cubicBezTo>
                  <a:cubicBezTo>
                    <a:pt x="30222" y="12721"/>
                    <a:pt x="30696" y="13310"/>
                    <a:pt x="31163" y="13896"/>
                  </a:cubicBezTo>
                  <a:cubicBezTo>
                    <a:pt x="31380" y="14163"/>
                    <a:pt x="31597" y="14437"/>
                    <a:pt x="31827" y="14695"/>
                  </a:cubicBezTo>
                  <a:cubicBezTo>
                    <a:pt x="32077" y="14973"/>
                    <a:pt x="32335" y="15247"/>
                    <a:pt x="32599" y="15514"/>
                  </a:cubicBezTo>
                  <a:cubicBezTo>
                    <a:pt x="32710" y="15626"/>
                    <a:pt x="32826" y="15741"/>
                    <a:pt x="32938" y="15856"/>
                  </a:cubicBezTo>
                  <a:cubicBezTo>
                    <a:pt x="33354" y="16269"/>
                    <a:pt x="33767" y="16686"/>
                    <a:pt x="34170" y="17113"/>
                  </a:cubicBezTo>
                  <a:cubicBezTo>
                    <a:pt x="34424" y="17383"/>
                    <a:pt x="34671" y="17658"/>
                    <a:pt x="34929" y="17925"/>
                  </a:cubicBezTo>
                  <a:cubicBezTo>
                    <a:pt x="35128" y="18135"/>
                    <a:pt x="35331" y="18345"/>
                    <a:pt x="35531" y="18555"/>
                  </a:cubicBezTo>
                  <a:cubicBezTo>
                    <a:pt x="35555" y="18575"/>
                    <a:pt x="35575" y="18599"/>
                    <a:pt x="35599" y="18622"/>
                  </a:cubicBezTo>
                  <a:cubicBezTo>
                    <a:pt x="35643" y="18666"/>
                    <a:pt x="35684" y="18714"/>
                    <a:pt x="35728" y="18758"/>
                  </a:cubicBezTo>
                  <a:cubicBezTo>
                    <a:pt x="35972" y="19016"/>
                    <a:pt x="36219" y="19266"/>
                    <a:pt x="36462" y="19524"/>
                  </a:cubicBezTo>
                  <a:cubicBezTo>
                    <a:pt x="36686" y="19763"/>
                    <a:pt x="36913" y="19998"/>
                    <a:pt x="37116" y="20255"/>
                  </a:cubicBezTo>
                  <a:cubicBezTo>
                    <a:pt x="37258" y="20438"/>
                    <a:pt x="37380" y="20634"/>
                    <a:pt x="37509" y="20827"/>
                  </a:cubicBezTo>
                  <a:cubicBezTo>
                    <a:pt x="37641" y="21030"/>
                    <a:pt x="37773" y="21234"/>
                    <a:pt x="37898" y="21440"/>
                  </a:cubicBezTo>
                  <a:cubicBezTo>
                    <a:pt x="38041" y="21707"/>
                    <a:pt x="38172" y="21975"/>
                    <a:pt x="38291" y="22253"/>
                  </a:cubicBezTo>
                  <a:cubicBezTo>
                    <a:pt x="38297" y="22276"/>
                    <a:pt x="38305" y="22300"/>
                    <a:pt x="38314" y="22323"/>
                  </a:cubicBezTo>
                  <a:cubicBezTo>
                    <a:pt x="38355" y="22439"/>
                    <a:pt x="38396" y="22554"/>
                    <a:pt x="38433" y="22673"/>
                  </a:cubicBezTo>
                  <a:cubicBezTo>
                    <a:pt x="38501" y="22957"/>
                    <a:pt x="38555" y="23245"/>
                    <a:pt x="38602" y="23536"/>
                  </a:cubicBezTo>
                  <a:cubicBezTo>
                    <a:pt x="38633" y="23811"/>
                    <a:pt x="38647" y="24084"/>
                    <a:pt x="38650" y="24359"/>
                  </a:cubicBezTo>
                  <a:cubicBezTo>
                    <a:pt x="38643" y="24555"/>
                    <a:pt x="38630" y="24745"/>
                    <a:pt x="38609" y="24934"/>
                  </a:cubicBezTo>
                  <a:cubicBezTo>
                    <a:pt x="38575" y="25141"/>
                    <a:pt x="38535" y="25341"/>
                    <a:pt x="38484" y="25544"/>
                  </a:cubicBezTo>
                  <a:cubicBezTo>
                    <a:pt x="38457" y="25628"/>
                    <a:pt x="38430" y="25716"/>
                    <a:pt x="38396" y="25798"/>
                  </a:cubicBezTo>
                  <a:cubicBezTo>
                    <a:pt x="38358" y="25879"/>
                    <a:pt x="38322" y="25957"/>
                    <a:pt x="38277" y="26035"/>
                  </a:cubicBezTo>
                  <a:cubicBezTo>
                    <a:pt x="38084" y="26366"/>
                    <a:pt x="37878" y="26691"/>
                    <a:pt x="37647" y="27000"/>
                  </a:cubicBezTo>
                  <a:cubicBezTo>
                    <a:pt x="37512" y="27169"/>
                    <a:pt x="37367" y="27325"/>
                    <a:pt x="37214" y="27481"/>
                  </a:cubicBezTo>
                  <a:cubicBezTo>
                    <a:pt x="37078" y="27606"/>
                    <a:pt x="36943" y="27735"/>
                    <a:pt x="36801" y="27860"/>
                  </a:cubicBezTo>
                  <a:cubicBezTo>
                    <a:pt x="36720" y="27928"/>
                    <a:pt x="36635" y="27999"/>
                    <a:pt x="36554" y="28066"/>
                  </a:cubicBezTo>
                  <a:cubicBezTo>
                    <a:pt x="36496" y="28114"/>
                    <a:pt x="36428" y="28158"/>
                    <a:pt x="36375" y="28209"/>
                  </a:cubicBezTo>
                  <a:cubicBezTo>
                    <a:pt x="36361" y="28219"/>
                    <a:pt x="36347" y="28229"/>
                    <a:pt x="36337" y="28243"/>
                  </a:cubicBezTo>
                  <a:cubicBezTo>
                    <a:pt x="36310" y="28260"/>
                    <a:pt x="36290" y="28280"/>
                    <a:pt x="36266" y="28296"/>
                  </a:cubicBezTo>
                  <a:cubicBezTo>
                    <a:pt x="36259" y="28304"/>
                    <a:pt x="36253" y="28307"/>
                    <a:pt x="36249" y="28310"/>
                  </a:cubicBezTo>
                  <a:cubicBezTo>
                    <a:pt x="36242" y="28314"/>
                    <a:pt x="36239" y="28317"/>
                    <a:pt x="36236" y="28321"/>
                  </a:cubicBezTo>
                  <a:cubicBezTo>
                    <a:pt x="36123" y="28402"/>
                    <a:pt x="36009" y="28476"/>
                    <a:pt x="35893" y="28551"/>
                  </a:cubicBezTo>
                  <a:lnTo>
                    <a:pt x="35897" y="28551"/>
                  </a:lnTo>
                  <a:cubicBezTo>
                    <a:pt x="35342" y="28869"/>
                    <a:pt x="34753" y="29126"/>
                    <a:pt x="34160" y="29373"/>
                  </a:cubicBezTo>
                  <a:cubicBezTo>
                    <a:pt x="33784" y="29526"/>
                    <a:pt x="33401" y="29668"/>
                    <a:pt x="33012" y="29780"/>
                  </a:cubicBezTo>
                  <a:lnTo>
                    <a:pt x="33002" y="29780"/>
                  </a:lnTo>
                  <a:cubicBezTo>
                    <a:pt x="32954" y="29790"/>
                    <a:pt x="32907" y="29804"/>
                    <a:pt x="32860" y="29810"/>
                  </a:cubicBezTo>
                  <a:cubicBezTo>
                    <a:pt x="32799" y="29824"/>
                    <a:pt x="32741" y="29837"/>
                    <a:pt x="32680" y="29845"/>
                  </a:cubicBezTo>
                  <a:cubicBezTo>
                    <a:pt x="32680" y="29848"/>
                    <a:pt x="32677" y="29848"/>
                    <a:pt x="32677" y="29851"/>
                  </a:cubicBezTo>
                  <a:cubicBezTo>
                    <a:pt x="32541" y="29875"/>
                    <a:pt x="32406" y="29898"/>
                    <a:pt x="32271" y="29915"/>
                  </a:cubicBezTo>
                  <a:cubicBezTo>
                    <a:pt x="32267" y="29915"/>
                    <a:pt x="32260" y="29915"/>
                    <a:pt x="32257" y="29919"/>
                  </a:cubicBezTo>
                  <a:lnTo>
                    <a:pt x="32240" y="29919"/>
                  </a:lnTo>
                  <a:cubicBezTo>
                    <a:pt x="32199" y="29926"/>
                    <a:pt x="32158" y="29929"/>
                    <a:pt x="32118" y="29936"/>
                  </a:cubicBezTo>
                  <a:cubicBezTo>
                    <a:pt x="32098" y="29939"/>
                    <a:pt x="32074" y="29942"/>
                    <a:pt x="32054" y="29942"/>
                  </a:cubicBezTo>
                  <a:cubicBezTo>
                    <a:pt x="31915" y="29959"/>
                    <a:pt x="31772" y="29973"/>
                    <a:pt x="31634" y="29997"/>
                  </a:cubicBezTo>
                  <a:cubicBezTo>
                    <a:pt x="31573" y="30007"/>
                    <a:pt x="31512" y="30020"/>
                    <a:pt x="31451" y="30034"/>
                  </a:cubicBezTo>
                  <a:cubicBezTo>
                    <a:pt x="31394" y="29983"/>
                    <a:pt x="31333" y="29932"/>
                    <a:pt x="31278" y="29881"/>
                  </a:cubicBezTo>
                  <a:cubicBezTo>
                    <a:pt x="31170" y="29780"/>
                    <a:pt x="31061" y="29678"/>
                    <a:pt x="30950" y="29580"/>
                  </a:cubicBezTo>
                  <a:cubicBezTo>
                    <a:pt x="30841" y="29485"/>
                    <a:pt x="30740" y="29387"/>
                    <a:pt x="30642" y="29279"/>
                  </a:cubicBezTo>
                  <a:cubicBezTo>
                    <a:pt x="30516" y="29134"/>
                    <a:pt x="30388" y="28984"/>
                    <a:pt x="30252" y="28842"/>
                  </a:cubicBezTo>
                  <a:cubicBezTo>
                    <a:pt x="30137" y="28723"/>
                    <a:pt x="30025" y="28605"/>
                    <a:pt x="29917" y="28487"/>
                  </a:cubicBezTo>
                  <a:cubicBezTo>
                    <a:pt x="29805" y="28351"/>
                    <a:pt x="29708" y="28209"/>
                    <a:pt x="29599" y="28070"/>
                  </a:cubicBezTo>
                  <a:cubicBezTo>
                    <a:pt x="29508" y="27951"/>
                    <a:pt x="29403" y="27840"/>
                    <a:pt x="29297" y="27728"/>
                  </a:cubicBezTo>
                  <a:cubicBezTo>
                    <a:pt x="29172" y="27585"/>
                    <a:pt x="29050" y="27437"/>
                    <a:pt x="28939" y="27285"/>
                  </a:cubicBezTo>
                  <a:cubicBezTo>
                    <a:pt x="28854" y="27155"/>
                    <a:pt x="28769" y="27027"/>
                    <a:pt x="28688" y="26895"/>
                  </a:cubicBezTo>
                  <a:cubicBezTo>
                    <a:pt x="28610" y="26766"/>
                    <a:pt x="28522" y="26641"/>
                    <a:pt x="28434" y="26519"/>
                  </a:cubicBezTo>
                  <a:cubicBezTo>
                    <a:pt x="28272" y="26279"/>
                    <a:pt x="28116" y="26032"/>
                    <a:pt x="27977" y="25777"/>
                  </a:cubicBezTo>
                  <a:cubicBezTo>
                    <a:pt x="27951" y="25718"/>
                    <a:pt x="27925" y="25659"/>
                    <a:pt x="27902" y="25597"/>
                  </a:cubicBezTo>
                  <a:lnTo>
                    <a:pt x="27902" y="25597"/>
                  </a:lnTo>
                  <a:cubicBezTo>
                    <a:pt x="27902" y="25598"/>
                    <a:pt x="27902" y="25598"/>
                    <a:pt x="27903" y="25598"/>
                  </a:cubicBezTo>
                  <a:cubicBezTo>
                    <a:pt x="27838" y="25422"/>
                    <a:pt x="27770" y="25249"/>
                    <a:pt x="27676" y="25091"/>
                  </a:cubicBezTo>
                  <a:cubicBezTo>
                    <a:pt x="27595" y="24952"/>
                    <a:pt x="27513" y="24809"/>
                    <a:pt x="27439" y="24667"/>
                  </a:cubicBezTo>
                  <a:cubicBezTo>
                    <a:pt x="27313" y="24409"/>
                    <a:pt x="27205" y="24142"/>
                    <a:pt x="27090" y="23881"/>
                  </a:cubicBezTo>
                  <a:cubicBezTo>
                    <a:pt x="27059" y="23811"/>
                    <a:pt x="27026" y="23742"/>
                    <a:pt x="26992" y="23672"/>
                  </a:cubicBezTo>
                  <a:cubicBezTo>
                    <a:pt x="26961" y="23600"/>
                    <a:pt x="26934" y="23529"/>
                    <a:pt x="26904" y="23458"/>
                  </a:cubicBezTo>
                  <a:cubicBezTo>
                    <a:pt x="26849" y="23333"/>
                    <a:pt x="26795" y="23208"/>
                    <a:pt x="26748" y="23082"/>
                  </a:cubicBezTo>
                  <a:cubicBezTo>
                    <a:pt x="26717" y="22937"/>
                    <a:pt x="26687" y="22787"/>
                    <a:pt x="26653" y="22642"/>
                  </a:cubicBezTo>
                  <a:cubicBezTo>
                    <a:pt x="26643" y="22561"/>
                    <a:pt x="26632" y="22479"/>
                    <a:pt x="26626" y="22398"/>
                  </a:cubicBezTo>
                  <a:cubicBezTo>
                    <a:pt x="26623" y="22317"/>
                    <a:pt x="26626" y="22236"/>
                    <a:pt x="26612" y="22158"/>
                  </a:cubicBezTo>
                  <a:cubicBezTo>
                    <a:pt x="26606" y="22090"/>
                    <a:pt x="26592" y="22026"/>
                    <a:pt x="26585" y="21962"/>
                  </a:cubicBezTo>
                  <a:cubicBezTo>
                    <a:pt x="26585" y="21934"/>
                    <a:pt x="26585" y="21911"/>
                    <a:pt x="26589" y="21884"/>
                  </a:cubicBezTo>
                  <a:lnTo>
                    <a:pt x="26589" y="21812"/>
                  </a:lnTo>
                  <a:cubicBezTo>
                    <a:pt x="26602" y="21812"/>
                    <a:pt x="26615" y="21812"/>
                    <a:pt x="26626" y="21809"/>
                  </a:cubicBezTo>
                  <a:cubicBezTo>
                    <a:pt x="26917" y="21789"/>
                    <a:pt x="27209" y="21755"/>
                    <a:pt x="27500" y="21731"/>
                  </a:cubicBezTo>
                  <a:cubicBezTo>
                    <a:pt x="27801" y="21714"/>
                    <a:pt x="28102" y="21707"/>
                    <a:pt x="28407" y="21707"/>
                  </a:cubicBezTo>
                  <a:cubicBezTo>
                    <a:pt x="28695" y="21711"/>
                    <a:pt x="28983" y="21728"/>
                    <a:pt x="29274" y="21745"/>
                  </a:cubicBezTo>
                  <a:cubicBezTo>
                    <a:pt x="29531" y="21765"/>
                    <a:pt x="29789" y="21785"/>
                    <a:pt x="30046" y="21815"/>
                  </a:cubicBezTo>
                  <a:cubicBezTo>
                    <a:pt x="30303" y="21846"/>
                    <a:pt x="30557" y="21890"/>
                    <a:pt x="30814" y="21937"/>
                  </a:cubicBezTo>
                  <a:cubicBezTo>
                    <a:pt x="30960" y="21971"/>
                    <a:pt x="31109" y="22002"/>
                    <a:pt x="31255" y="22043"/>
                  </a:cubicBezTo>
                  <a:cubicBezTo>
                    <a:pt x="31410" y="22084"/>
                    <a:pt x="31563" y="22131"/>
                    <a:pt x="31712" y="22178"/>
                  </a:cubicBezTo>
                  <a:cubicBezTo>
                    <a:pt x="31807" y="22215"/>
                    <a:pt x="31905" y="22246"/>
                    <a:pt x="31996" y="22290"/>
                  </a:cubicBezTo>
                  <a:cubicBezTo>
                    <a:pt x="32091" y="22331"/>
                    <a:pt x="32186" y="22375"/>
                    <a:pt x="32284" y="22415"/>
                  </a:cubicBezTo>
                  <a:cubicBezTo>
                    <a:pt x="32402" y="22479"/>
                    <a:pt x="32524" y="22544"/>
                    <a:pt x="32643" y="22615"/>
                  </a:cubicBezTo>
                  <a:cubicBezTo>
                    <a:pt x="32765" y="22686"/>
                    <a:pt x="32880" y="22764"/>
                    <a:pt x="32999" y="22839"/>
                  </a:cubicBezTo>
                  <a:cubicBezTo>
                    <a:pt x="33235" y="23008"/>
                    <a:pt x="33466" y="23184"/>
                    <a:pt x="33685" y="23373"/>
                  </a:cubicBezTo>
                  <a:cubicBezTo>
                    <a:pt x="33740" y="23425"/>
                    <a:pt x="33801" y="23475"/>
                    <a:pt x="33852" y="23533"/>
                  </a:cubicBezTo>
                  <a:cubicBezTo>
                    <a:pt x="33902" y="23590"/>
                    <a:pt x="33954" y="23644"/>
                    <a:pt x="34007" y="23702"/>
                  </a:cubicBezTo>
                  <a:cubicBezTo>
                    <a:pt x="34055" y="23766"/>
                    <a:pt x="34106" y="23831"/>
                    <a:pt x="34153" y="23892"/>
                  </a:cubicBezTo>
                  <a:cubicBezTo>
                    <a:pt x="34149" y="23886"/>
                    <a:pt x="34145" y="23878"/>
                    <a:pt x="34140" y="23871"/>
                  </a:cubicBezTo>
                  <a:lnTo>
                    <a:pt x="34140" y="23871"/>
                  </a:lnTo>
                  <a:cubicBezTo>
                    <a:pt x="34188" y="23939"/>
                    <a:pt x="34237" y="24006"/>
                    <a:pt x="34279" y="24078"/>
                  </a:cubicBezTo>
                  <a:cubicBezTo>
                    <a:pt x="34323" y="24152"/>
                    <a:pt x="34367" y="24227"/>
                    <a:pt x="34407" y="24301"/>
                  </a:cubicBezTo>
                  <a:cubicBezTo>
                    <a:pt x="34492" y="24470"/>
                    <a:pt x="34573" y="24639"/>
                    <a:pt x="34637" y="24819"/>
                  </a:cubicBezTo>
                  <a:cubicBezTo>
                    <a:pt x="34678" y="24941"/>
                    <a:pt x="34712" y="25063"/>
                    <a:pt x="34739" y="25185"/>
                  </a:cubicBezTo>
                  <a:cubicBezTo>
                    <a:pt x="34756" y="25277"/>
                    <a:pt x="34770" y="25371"/>
                    <a:pt x="34776" y="25466"/>
                  </a:cubicBezTo>
                  <a:cubicBezTo>
                    <a:pt x="34783" y="25558"/>
                    <a:pt x="34779" y="25649"/>
                    <a:pt x="34776" y="25741"/>
                  </a:cubicBezTo>
                  <a:cubicBezTo>
                    <a:pt x="34766" y="25842"/>
                    <a:pt x="34753" y="25944"/>
                    <a:pt x="34735" y="26045"/>
                  </a:cubicBezTo>
                  <a:cubicBezTo>
                    <a:pt x="34722" y="26099"/>
                    <a:pt x="34709" y="26153"/>
                    <a:pt x="34692" y="26208"/>
                  </a:cubicBezTo>
                  <a:cubicBezTo>
                    <a:pt x="34685" y="26272"/>
                    <a:pt x="34665" y="26333"/>
                    <a:pt x="34651" y="26394"/>
                  </a:cubicBezTo>
                  <a:cubicBezTo>
                    <a:pt x="34627" y="26482"/>
                    <a:pt x="34600" y="26570"/>
                    <a:pt x="34573" y="26658"/>
                  </a:cubicBezTo>
                  <a:cubicBezTo>
                    <a:pt x="34546" y="26739"/>
                    <a:pt x="34515" y="26824"/>
                    <a:pt x="34471" y="26899"/>
                  </a:cubicBezTo>
                  <a:cubicBezTo>
                    <a:pt x="34421" y="26986"/>
                    <a:pt x="34367" y="27071"/>
                    <a:pt x="34309" y="27155"/>
                  </a:cubicBezTo>
                  <a:cubicBezTo>
                    <a:pt x="34268" y="27220"/>
                    <a:pt x="34228" y="27285"/>
                    <a:pt x="34184" y="27346"/>
                  </a:cubicBezTo>
                  <a:cubicBezTo>
                    <a:pt x="34129" y="27420"/>
                    <a:pt x="34068" y="27491"/>
                    <a:pt x="34007" y="27559"/>
                  </a:cubicBezTo>
                  <a:cubicBezTo>
                    <a:pt x="33896" y="27687"/>
                    <a:pt x="33774" y="27802"/>
                    <a:pt x="33652" y="27918"/>
                  </a:cubicBezTo>
                  <a:cubicBezTo>
                    <a:pt x="33540" y="28023"/>
                    <a:pt x="33415" y="28114"/>
                    <a:pt x="33290" y="28205"/>
                  </a:cubicBezTo>
                  <a:cubicBezTo>
                    <a:pt x="33188" y="28276"/>
                    <a:pt x="33083" y="28348"/>
                    <a:pt x="32971" y="28402"/>
                  </a:cubicBezTo>
                  <a:cubicBezTo>
                    <a:pt x="32883" y="28446"/>
                    <a:pt x="32792" y="28483"/>
                    <a:pt x="32701" y="28524"/>
                  </a:cubicBezTo>
                  <a:cubicBezTo>
                    <a:pt x="32588" y="28578"/>
                    <a:pt x="32474" y="28626"/>
                    <a:pt x="32355" y="28666"/>
                  </a:cubicBezTo>
                  <a:cubicBezTo>
                    <a:pt x="32271" y="28700"/>
                    <a:pt x="32179" y="28727"/>
                    <a:pt x="32091" y="28757"/>
                  </a:cubicBezTo>
                  <a:cubicBezTo>
                    <a:pt x="32064" y="28764"/>
                    <a:pt x="32037" y="28774"/>
                    <a:pt x="32010" y="28781"/>
                  </a:cubicBezTo>
                  <a:cubicBezTo>
                    <a:pt x="32033" y="28778"/>
                    <a:pt x="32057" y="28771"/>
                    <a:pt x="32080" y="28768"/>
                  </a:cubicBezTo>
                  <a:cubicBezTo>
                    <a:pt x="32186" y="28747"/>
                    <a:pt x="32288" y="28723"/>
                    <a:pt x="32389" y="28700"/>
                  </a:cubicBezTo>
                  <a:cubicBezTo>
                    <a:pt x="32538" y="28666"/>
                    <a:pt x="32690" y="28626"/>
                    <a:pt x="32840" y="28581"/>
                  </a:cubicBezTo>
                  <a:cubicBezTo>
                    <a:pt x="32944" y="28551"/>
                    <a:pt x="33046" y="28513"/>
                    <a:pt x="33151" y="28479"/>
                  </a:cubicBezTo>
                  <a:cubicBezTo>
                    <a:pt x="33195" y="28463"/>
                    <a:pt x="33243" y="28449"/>
                    <a:pt x="33286" y="28435"/>
                  </a:cubicBezTo>
                  <a:cubicBezTo>
                    <a:pt x="33635" y="28307"/>
                    <a:pt x="33977" y="28165"/>
                    <a:pt x="34282" y="27948"/>
                  </a:cubicBezTo>
                  <a:cubicBezTo>
                    <a:pt x="34367" y="27884"/>
                    <a:pt x="34451" y="27819"/>
                    <a:pt x="34532" y="27752"/>
                  </a:cubicBezTo>
                  <a:cubicBezTo>
                    <a:pt x="34692" y="27613"/>
                    <a:pt x="34827" y="27457"/>
                    <a:pt x="34942" y="27285"/>
                  </a:cubicBezTo>
                  <a:cubicBezTo>
                    <a:pt x="35061" y="27112"/>
                    <a:pt x="35159" y="26922"/>
                    <a:pt x="35237" y="26729"/>
                  </a:cubicBezTo>
                  <a:cubicBezTo>
                    <a:pt x="35348" y="26461"/>
                    <a:pt x="35423" y="26180"/>
                    <a:pt x="35453" y="25893"/>
                  </a:cubicBezTo>
                  <a:cubicBezTo>
                    <a:pt x="35467" y="25781"/>
                    <a:pt x="35473" y="25669"/>
                    <a:pt x="35470" y="25554"/>
                  </a:cubicBezTo>
                  <a:cubicBezTo>
                    <a:pt x="35464" y="25147"/>
                    <a:pt x="35362" y="24765"/>
                    <a:pt x="35209" y="24392"/>
                  </a:cubicBezTo>
                  <a:cubicBezTo>
                    <a:pt x="35067" y="24037"/>
                    <a:pt x="34881" y="23695"/>
                    <a:pt x="34640" y="23394"/>
                  </a:cubicBezTo>
                  <a:cubicBezTo>
                    <a:pt x="34410" y="23099"/>
                    <a:pt x="34146" y="22839"/>
                    <a:pt x="33848" y="22608"/>
                  </a:cubicBezTo>
                  <a:cubicBezTo>
                    <a:pt x="33540" y="22368"/>
                    <a:pt x="33215" y="22151"/>
                    <a:pt x="32877" y="21951"/>
                  </a:cubicBezTo>
                  <a:cubicBezTo>
                    <a:pt x="32718" y="21856"/>
                    <a:pt x="32548" y="21779"/>
                    <a:pt x="32379" y="21701"/>
                  </a:cubicBezTo>
                  <a:cubicBezTo>
                    <a:pt x="32227" y="21637"/>
                    <a:pt x="32074" y="21576"/>
                    <a:pt x="31918" y="21525"/>
                  </a:cubicBezTo>
                  <a:cubicBezTo>
                    <a:pt x="31905" y="21518"/>
                    <a:pt x="31891" y="21511"/>
                    <a:pt x="31877" y="21507"/>
                  </a:cubicBezTo>
                  <a:cubicBezTo>
                    <a:pt x="31681" y="21447"/>
                    <a:pt x="31488" y="21389"/>
                    <a:pt x="31288" y="21335"/>
                  </a:cubicBezTo>
                  <a:cubicBezTo>
                    <a:pt x="31109" y="21287"/>
                    <a:pt x="30919" y="21254"/>
                    <a:pt x="30736" y="21220"/>
                  </a:cubicBezTo>
                  <a:cubicBezTo>
                    <a:pt x="29992" y="21084"/>
                    <a:pt x="29233" y="21040"/>
                    <a:pt x="28478" y="21020"/>
                  </a:cubicBezTo>
                  <a:cubicBezTo>
                    <a:pt x="28378" y="21017"/>
                    <a:pt x="28279" y="21016"/>
                    <a:pt x="28179" y="21016"/>
                  </a:cubicBezTo>
                  <a:cubicBezTo>
                    <a:pt x="27923" y="21016"/>
                    <a:pt x="27667" y="21025"/>
                    <a:pt x="27412" y="21047"/>
                  </a:cubicBezTo>
                  <a:cubicBezTo>
                    <a:pt x="27056" y="21074"/>
                    <a:pt x="26697" y="21112"/>
                    <a:pt x="26338" y="21139"/>
                  </a:cubicBezTo>
                  <a:cubicBezTo>
                    <a:pt x="26040" y="21156"/>
                    <a:pt x="25738" y="21165"/>
                    <a:pt x="25441" y="21169"/>
                  </a:cubicBezTo>
                  <a:cubicBezTo>
                    <a:pt x="25062" y="21173"/>
                    <a:pt x="24682" y="21173"/>
                    <a:pt x="24307" y="21176"/>
                  </a:cubicBezTo>
                  <a:cubicBezTo>
                    <a:pt x="23941" y="21176"/>
                    <a:pt x="23578" y="21203"/>
                    <a:pt x="23216" y="21230"/>
                  </a:cubicBezTo>
                  <a:cubicBezTo>
                    <a:pt x="22847" y="21260"/>
                    <a:pt x="22478" y="21287"/>
                    <a:pt x="22109" y="21318"/>
                  </a:cubicBezTo>
                  <a:cubicBezTo>
                    <a:pt x="21760" y="21348"/>
                    <a:pt x="21414" y="21399"/>
                    <a:pt x="21066" y="21434"/>
                  </a:cubicBezTo>
                  <a:cubicBezTo>
                    <a:pt x="21025" y="21434"/>
                    <a:pt x="20981" y="21437"/>
                    <a:pt x="20937" y="21440"/>
                  </a:cubicBezTo>
                  <a:cubicBezTo>
                    <a:pt x="20820" y="21446"/>
                    <a:pt x="20703" y="21448"/>
                    <a:pt x="20586" y="21448"/>
                  </a:cubicBezTo>
                  <a:cubicBezTo>
                    <a:pt x="20341" y="21448"/>
                    <a:pt x="20095" y="21438"/>
                    <a:pt x="19850" y="21426"/>
                  </a:cubicBezTo>
                  <a:cubicBezTo>
                    <a:pt x="19468" y="21413"/>
                    <a:pt x="19085" y="21399"/>
                    <a:pt x="18702" y="21393"/>
                  </a:cubicBezTo>
                  <a:cubicBezTo>
                    <a:pt x="18652" y="21391"/>
                    <a:pt x="18601" y="21391"/>
                    <a:pt x="18550" y="21391"/>
                  </a:cubicBezTo>
                  <a:cubicBezTo>
                    <a:pt x="18499" y="21391"/>
                    <a:pt x="18448" y="21391"/>
                    <a:pt x="18398" y="21389"/>
                  </a:cubicBezTo>
                  <a:cubicBezTo>
                    <a:pt x="17751" y="21382"/>
                    <a:pt x="17104" y="21382"/>
                    <a:pt x="16461" y="21382"/>
                  </a:cubicBezTo>
                  <a:cubicBezTo>
                    <a:pt x="15733" y="21379"/>
                    <a:pt x="15005" y="21345"/>
                    <a:pt x="14273" y="21338"/>
                  </a:cubicBezTo>
                  <a:cubicBezTo>
                    <a:pt x="14250" y="21337"/>
                    <a:pt x="14225" y="21337"/>
                    <a:pt x="14201" y="21337"/>
                  </a:cubicBezTo>
                  <a:cubicBezTo>
                    <a:pt x="14153" y="21337"/>
                    <a:pt x="14104" y="21338"/>
                    <a:pt x="14056" y="21338"/>
                  </a:cubicBezTo>
                  <a:cubicBezTo>
                    <a:pt x="13934" y="21337"/>
                    <a:pt x="13811" y="21337"/>
                    <a:pt x="13689" y="21337"/>
                  </a:cubicBezTo>
                  <a:cubicBezTo>
                    <a:pt x="13153" y="21337"/>
                    <a:pt x="12617" y="21349"/>
                    <a:pt x="12081" y="21383"/>
                  </a:cubicBezTo>
                  <a:lnTo>
                    <a:pt x="12081" y="21383"/>
                  </a:lnTo>
                  <a:cubicBezTo>
                    <a:pt x="12081" y="21383"/>
                    <a:pt x="12082" y="21382"/>
                    <a:pt x="12082" y="21382"/>
                  </a:cubicBezTo>
                  <a:lnTo>
                    <a:pt x="12082" y="21382"/>
                  </a:lnTo>
                  <a:cubicBezTo>
                    <a:pt x="12080" y="21383"/>
                    <a:pt x="12078" y="21383"/>
                    <a:pt x="12076" y="21383"/>
                  </a:cubicBezTo>
                  <a:lnTo>
                    <a:pt x="12076" y="21383"/>
                  </a:lnTo>
                  <a:cubicBezTo>
                    <a:pt x="12063" y="21384"/>
                    <a:pt x="12049" y="21385"/>
                    <a:pt x="12035" y="21386"/>
                  </a:cubicBezTo>
                  <a:cubicBezTo>
                    <a:pt x="12036" y="21386"/>
                    <a:pt x="12038" y="21386"/>
                    <a:pt x="12039" y="21386"/>
                  </a:cubicBezTo>
                  <a:lnTo>
                    <a:pt x="12039" y="21386"/>
                  </a:lnTo>
                  <a:cubicBezTo>
                    <a:pt x="12024" y="21386"/>
                    <a:pt x="12010" y="21387"/>
                    <a:pt x="11995" y="21389"/>
                  </a:cubicBezTo>
                  <a:cubicBezTo>
                    <a:pt x="11978" y="21389"/>
                    <a:pt x="11961" y="21389"/>
                    <a:pt x="11940" y="21393"/>
                  </a:cubicBezTo>
                  <a:cubicBezTo>
                    <a:pt x="11926" y="21393"/>
                    <a:pt x="11913" y="21396"/>
                    <a:pt x="11900" y="21396"/>
                  </a:cubicBezTo>
                  <a:cubicBezTo>
                    <a:pt x="11886" y="21399"/>
                    <a:pt x="11873" y="21399"/>
                    <a:pt x="11859" y="21399"/>
                  </a:cubicBezTo>
                  <a:cubicBezTo>
                    <a:pt x="11598" y="21416"/>
                    <a:pt x="11341" y="21440"/>
                    <a:pt x="11084" y="21457"/>
                  </a:cubicBezTo>
                  <a:lnTo>
                    <a:pt x="11098" y="21457"/>
                  </a:lnTo>
                  <a:cubicBezTo>
                    <a:pt x="10884" y="21467"/>
                    <a:pt x="10674" y="21474"/>
                    <a:pt x="10464" y="21484"/>
                  </a:cubicBezTo>
                  <a:cubicBezTo>
                    <a:pt x="10260" y="21490"/>
                    <a:pt x="10057" y="21504"/>
                    <a:pt x="9854" y="21507"/>
                  </a:cubicBezTo>
                  <a:cubicBezTo>
                    <a:pt x="9432" y="21515"/>
                    <a:pt x="9008" y="21515"/>
                    <a:pt x="8585" y="21518"/>
                  </a:cubicBezTo>
                  <a:cubicBezTo>
                    <a:pt x="7870" y="21525"/>
                    <a:pt x="7149" y="21555"/>
                    <a:pt x="6434" y="21653"/>
                  </a:cubicBezTo>
                  <a:cubicBezTo>
                    <a:pt x="6075" y="21704"/>
                    <a:pt x="5717" y="21748"/>
                    <a:pt x="5364" y="21846"/>
                  </a:cubicBezTo>
                  <a:cubicBezTo>
                    <a:pt x="5189" y="21893"/>
                    <a:pt x="5009" y="21941"/>
                    <a:pt x="4836" y="22009"/>
                  </a:cubicBezTo>
                  <a:cubicBezTo>
                    <a:pt x="4660" y="22084"/>
                    <a:pt x="4487" y="22168"/>
                    <a:pt x="4315" y="22259"/>
                  </a:cubicBezTo>
                  <a:cubicBezTo>
                    <a:pt x="4149" y="22348"/>
                    <a:pt x="3979" y="22439"/>
                    <a:pt x="3814" y="22531"/>
                  </a:cubicBezTo>
                  <a:cubicBezTo>
                    <a:pt x="3658" y="22618"/>
                    <a:pt x="3495" y="22709"/>
                    <a:pt x="3350" y="22818"/>
                  </a:cubicBezTo>
                  <a:cubicBezTo>
                    <a:pt x="3201" y="22930"/>
                    <a:pt x="3052" y="23052"/>
                    <a:pt x="2923" y="23187"/>
                  </a:cubicBezTo>
                  <a:cubicBezTo>
                    <a:pt x="2791" y="23326"/>
                    <a:pt x="2673" y="23472"/>
                    <a:pt x="2565" y="23631"/>
                  </a:cubicBezTo>
                  <a:cubicBezTo>
                    <a:pt x="2351" y="23945"/>
                    <a:pt x="2219" y="24305"/>
                    <a:pt x="2154" y="24677"/>
                  </a:cubicBezTo>
                  <a:cubicBezTo>
                    <a:pt x="2131" y="24819"/>
                    <a:pt x="2118" y="24969"/>
                    <a:pt x="2107" y="25114"/>
                  </a:cubicBezTo>
                  <a:cubicBezTo>
                    <a:pt x="2090" y="25408"/>
                    <a:pt x="2107" y="25707"/>
                    <a:pt x="2205" y="25984"/>
                  </a:cubicBezTo>
                  <a:cubicBezTo>
                    <a:pt x="2263" y="26153"/>
                    <a:pt x="2331" y="26319"/>
                    <a:pt x="2418" y="26475"/>
                  </a:cubicBezTo>
                  <a:cubicBezTo>
                    <a:pt x="2510" y="26644"/>
                    <a:pt x="2621" y="26797"/>
                    <a:pt x="2747" y="26943"/>
                  </a:cubicBezTo>
                  <a:cubicBezTo>
                    <a:pt x="2994" y="27227"/>
                    <a:pt x="3312" y="27450"/>
                    <a:pt x="3631" y="27646"/>
                  </a:cubicBezTo>
                  <a:cubicBezTo>
                    <a:pt x="3956" y="27846"/>
                    <a:pt x="4291" y="28026"/>
                    <a:pt x="4637" y="28188"/>
                  </a:cubicBezTo>
                  <a:cubicBezTo>
                    <a:pt x="4809" y="28270"/>
                    <a:pt x="4989" y="28337"/>
                    <a:pt x="5172" y="28398"/>
                  </a:cubicBezTo>
                  <a:cubicBezTo>
                    <a:pt x="5276" y="28435"/>
                    <a:pt x="5385" y="28463"/>
                    <a:pt x="5490" y="28490"/>
                  </a:cubicBezTo>
                  <a:cubicBezTo>
                    <a:pt x="5445" y="28466"/>
                    <a:pt x="5395" y="28446"/>
                    <a:pt x="5348" y="28422"/>
                  </a:cubicBezTo>
                  <a:cubicBezTo>
                    <a:pt x="5283" y="28392"/>
                    <a:pt x="5215" y="28357"/>
                    <a:pt x="5151" y="28327"/>
                  </a:cubicBezTo>
                  <a:cubicBezTo>
                    <a:pt x="5046" y="28273"/>
                    <a:pt x="4945" y="28219"/>
                    <a:pt x="4847" y="28154"/>
                  </a:cubicBezTo>
                  <a:cubicBezTo>
                    <a:pt x="4572" y="27968"/>
                    <a:pt x="4325" y="27741"/>
                    <a:pt x="4092" y="27504"/>
                  </a:cubicBezTo>
                  <a:cubicBezTo>
                    <a:pt x="4003" y="27413"/>
                    <a:pt x="3922" y="27315"/>
                    <a:pt x="3837" y="27220"/>
                  </a:cubicBezTo>
                  <a:cubicBezTo>
                    <a:pt x="3753" y="27122"/>
                    <a:pt x="3668" y="27024"/>
                    <a:pt x="3584" y="26926"/>
                  </a:cubicBezTo>
                  <a:cubicBezTo>
                    <a:pt x="3553" y="26885"/>
                    <a:pt x="3523" y="26847"/>
                    <a:pt x="3492" y="26810"/>
                  </a:cubicBezTo>
                  <a:cubicBezTo>
                    <a:pt x="3489" y="26804"/>
                    <a:pt x="3485" y="26800"/>
                    <a:pt x="3482" y="26797"/>
                  </a:cubicBezTo>
                  <a:cubicBezTo>
                    <a:pt x="3424" y="26726"/>
                    <a:pt x="3370" y="26655"/>
                    <a:pt x="3326" y="26580"/>
                  </a:cubicBezTo>
                  <a:cubicBezTo>
                    <a:pt x="3312" y="26560"/>
                    <a:pt x="3299" y="26539"/>
                    <a:pt x="3289" y="26519"/>
                  </a:cubicBezTo>
                  <a:cubicBezTo>
                    <a:pt x="3279" y="26505"/>
                    <a:pt x="3272" y="26496"/>
                    <a:pt x="3262" y="26482"/>
                  </a:cubicBezTo>
                  <a:cubicBezTo>
                    <a:pt x="3218" y="26427"/>
                    <a:pt x="3174" y="26370"/>
                    <a:pt x="3129" y="26316"/>
                  </a:cubicBezTo>
                  <a:cubicBezTo>
                    <a:pt x="3089" y="26252"/>
                    <a:pt x="3052" y="26191"/>
                    <a:pt x="3015" y="26127"/>
                  </a:cubicBezTo>
                  <a:cubicBezTo>
                    <a:pt x="2954" y="25994"/>
                    <a:pt x="2896" y="25863"/>
                    <a:pt x="2845" y="25727"/>
                  </a:cubicBezTo>
                  <a:cubicBezTo>
                    <a:pt x="2838" y="25700"/>
                    <a:pt x="2832" y="25672"/>
                    <a:pt x="2825" y="25649"/>
                  </a:cubicBezTo>
                  <a:cubicBezTo>
                    <a:pt x="2808" y="25554"/>
                    <a:pt x="2798" y="25463"/>
                    <a:pt x="2791" y="25371"/>
                  </a:cubicBezTo>
                  <a:cubicBezTo>
                    <a:pt x="2791" y="25303"/>
                    <a:pt x="2791" y="25236"/>
                    <a:pt x="2795" y="25172"/>
                  </a:cubicBezTo>
                  <a:cubicBezTo>
                    <a:pt x="2808" y="25019"/>
                    <a:pt x="2825" y="24870"/>
                    <a:pt x="2849" y="24721"/>
                  </a:cubicBezTo>
                  <a:cubicBezTo>
                    <a:pt x="2869" y="24639"/>
                    <a:pt x="2890" y="24558"/>
                    <a:pt x="2913" y="24477"/>
                  </a:cubicBezTo>
                  <a:cubicBezTo>
                    <a:pt x="2943" y="24396"/>
                    <a:pt x="2974" y="24318"/>
                    <a:pt x="3007" y="24240"/>
                  </a:cubicBezTo>
                  <a:cubicBezTo>
                    <a:pt x="3045" y="24172"/>
                    <a:pt x="3082" y="24108"/>
                    <a:pt x="3123" y="24041"/>
                  </a:cubicBezTo>
                  <a:cubicBezTo>
                    <a:pt x="3198" y="23932"/>
                    <a:pt x="3276" y="23827"/>
                    <a:pt x="3363" y="23725"/>
                  </a:cubicBezTo>
                  <a:cubicBezTo>
                    <a:pt x="3424" y="23664"/>
                    <a:pt x="3482" y="23603"/>
                    <a:pt x="3543" y="23546"/>
                  </a:cubicBezTo>
                  <a:cubicBezTo>
                    <a:pt x="3614" y="23489"/>
                    <a:pt x="3682" y="23431"/>
                    <a:pt x="3756" y="23377"/>
                  </a:cubicBezTo>
                  <a:cubicBezTo>
                    <a:pt x="4099" y="23148"/>
                    <a:pt x="4470" y="22955"/>
                    <a:pt x="4837" y="22767"/>
                  </a:cubicBezTo>
                  <a:lnTo>
                    <a:pt x="4837" y="22767"/>
                  </a:lnTo>
                  <a:cubicBezTo>
                    <a:pt x="4837" y="22767"/>
                    <a:pt x="4836" y="22767"/>
                    <a:pt x="4836" y="22767"/>
                  </a:cubicBezTo>
                  <a:cubicBezTo>
                    <a:pt x="4934" y="22720"/>
                    <a:pt x="5033" y="22676"/>
                    <a:pt x="5131" y="22635"/>
                  </a:cubicBezTo>
                  <a:cubicBezTo>
                    <a:pt x="5361" y="22561"/>
                    <a:pt x="5592" y="22496"/>
                    <a:pt x="5828" y="22445"/>
                  </a:cubicBezTo>
                  <a:cubicBezTo>
                    <a:pt x="6262" y="22368"/>
                    <a:pt x="6705" y="22310"/>
                    <a:pt x="7142" y="22266"/>
                  </a:cubicBezTo>
                  <a:cubicBezTo>
                    <a:pt x="7281" y="22256"/>
                    <a:pt x="7420" y="22249"/>
                    <a:pt x="7555" y="22242"/>
                  </a:cubicBezTo>
                  <a:cubicBezTo>
                    <a:pt x="7924" y="22229"/>
                    <a:pt x="8287" y="22212"/>
                    <a:pt x="8652" y="22209"/>
                  </a:cubicBezTo>
                  <a:cubicBezTo>
                    <a:pt x="9021" y="22206"/>
                    <a:pt x="9391" y="22206"/>
                    <a:pt x="9760" y="22201"/>
                  </a:cubicBezTo>
                  <a:cubicBezTo>
                    <a:pt x="10105" y="22198"/>
                    <a:pt x="10451" y="22181"/>
                    <a:pt x="10799" y="22161"/>
                  </a:cubicBezTo>
                  <a:lnTo>
                    <a:pt x="10799" y="22161"/>
                  </a:lnTo>
                  <a:cubicBezTo>
                    <a:pt x="10691" y="22493"/>
                    <a:pt x="10573" y="22822"/>
                    <a:pt x="10451" y="23150"/>
                  </a:cubicBezTo>
                  <a:cubicBezTo>
                    <a:pt x="10291" y="23567"/>
                    <a:pt x="10129" y="23980"/>
                    <a:pt x="9952" y="24392"/>
                  </a:cubicBezTo>
                  <a:cubicBezTo>
                    <a:pt x="9953" y="24392"/>
                    <a:pt x="9953" y="24392"/>
                    <a:pt x="9953" y="24392"/>
                  </a:cubicBezTo>
                  <a:lnTo>
                    <a:pt x="9953" y="24392"/>
                  </a:lnTo>
                  <a:cubicBezTo>
                    <a:pt x="9812" y="24718"/>
                    <a:pt x="9667" y="25041"/>
                    <a:pt x="9516" y="25361"/>
                  </a:cubicBezTo>
                  <a:cubicBezTo>
                    <a:pt x="9374" y="25666"/>
                    <a:pt x="9211" y="25957"/>
                    <a:pt x="9038" y="26241"/>
                  </a:cubicBezTo>
                  <a:cubicBezTo>
                    <a:pt x="9008" y="26292"/>
                    <a:pt x="8977" y="26343"/>
                    <a:pt x="8944" y="26397"/>
                  </a:cubicBezTo>
                  <a:cubicBezTo>
                    <a:pt x="8754" y="26705"/>
                    <a:pt x="8558" y="27007"/>
                    <a:pt x="8347" y="27301"/>
                  </a:cubicBezTo>
                  <a:cubicBezTo>
                    <a:pt x="8148" y="27585"/>
                    <a:pt x="7979" y="27884"/>
                    <a:pt x="7792" y="28175"/>
                  </a:cubicBezTo>
                  <a:cubicBezTo>
                    <a:pt x="7596" y="28479"/>
                    <a:pt x="7383" y="28778"/>
                    <a:pt x="7189" y="29082"/>
                  </a:cubicBezTo>
                  <a:cubicBezTo>
                    <a:pt x="7000" y="29384"/>
                    <a:pt x="6800" y="29675"/>
                    <a:pt x="6580" y="29956"/>
                  </a:cubicBezTo>
                  <a:cubicBezTo>
                    <a:pt x="6543" y="30003"/>
                    <a:pt x="6506" y="30051"/>
                    <a:pt x="6469" y="30098"/>
                  </a:cubicBezTo>
                  <a:cubicBezTo>
                    <a:pt x="6461" y="30098"/>
                    <a:pt x="6454" y="30097"/>
                    <a:pt x="6447" y="30097"/>
                  </a:cubicBezTo>
                  <a:cubicBezTo>
                    <a:pt x="6411" y="30097"/>
                    <a:pt x="6377" y="30104"/>
                    <a:pt x="6343" y="30118"/>
                  </a:cubicBezTo>
                  <a:cubicBezTo>
                    <a:pt x="6339" y="30115"/>
                    <a:pt x="6336" y="30115"/>
                    <a:pt x="6333" y="30115"/>
                  </a:cubicBezTo>
                  <a:cubicBezTo>
                    <a:pt x="6238" y="30098"/>
                    <a:pt x="6140" y="30075"/>
                    <a:pt x="6045" y="30054"/>
                  </a:cubicBezTo>
                  <a:cubicBezTo>
                    <a:pt x="5818" y="30003"/>
                    <a:pt x="5588" y="29949"/>
                    <a:pt x="5364" y="29881"/>
                  </a:cubicBezTo>
                  <a:cubicBezTo>
                    <a:pt x="5117" y="29793"/>
                    <a:pt x="4881" y="29692"/>
                    <a:pt x="4643" y="29580"/>
                  </a:cubicBezTo>
                  <a:cubicBezTo>
                    <a:pt x="4365" y="29451"/>
                    <a:pt x="4095" y="29320"/>
                    <a:pt x="3837" y="29160"/>
                  </a:cubicBezTo>
                  <a:cubicBezTo>
                    <a:pt x="3634" y="29021"/>
                    <a:pt x="3434" y="28869"/>
                    <a:pt x="3231" y="28723"/>
                  </a:cubicBezTo>
                  <a:cubicBezTo>
                    <a:pt x="3045" y="28585"/>
                    <a:pt x="2859" y="28443"/>
                    <a:pt x="2679" y="28301"/>
                  </a:cubicBezTo>
                  <a:cubicBezTo>
                    <a:pt x="2483" y="28131"/>
                    <a:pt x="2296" y="27945"/>
                    <a:pt x="2121" y="27755"/>
                  </a:cubicBezTo>
                  <a:cubicBezTo>
                    <a:pt x="2002" y="27620"/>
                    <a:pt x="1890" y="27477"/>
                    <a:pt x="1785" y="27329"/>
                  </a:cubicBezTo>
                  <a:cubicBezTo>
                    <a:pt x="1707" y="27210"/>
                    <a:pt x="1633" y="27091"/>
                    <a:pt x="1558" y="26969"/>
                  </a:cubicBezTo>
                  <a:cubicBezTo>
                    <a:pt x="1420" y="26749"/>
                    <a:pt x="1285" y="26526"/>
                    <a:pt x="1166" y="26296"/>
                  </a:cubicBezTo>
                  <a:cubicBezTo>
                    <a:pt x="1091" y="26143"/>
                    <a:pt x="1027" y="25984"/>
                    <a:pt x="969" y="25825"/>
                  </a:cubicBezTo>
                  <a:cubicBezTo>
                    <a:pt x="905" y="25635"/>
                    <a:pt x="851" y="25446"/>
                    <a:pt x="807" y="25249"/>
                  </a:cubicBezTo>
                  <a:cubicBezTo>
                    <a:pt x="790" y="25158"/>
                    <a:pt x="783" y="25063"/>
                    <a:pt x="769" y="24972"/>
                  </a:cubicBezTo>
                  <a:cubicBezTo>
                    <a:pt x="766" y="24958"/>
                    <a:pt x="766" y="24944"/>
                    <a:pt x="763" y="24931"/>
                  </a:cubicBezTo>
                  <a:cubicBezTo>
                    <a:pt x="752" y="24839"/>
                    <a:pt x="732" y="24748"/>
                    <a:pt x="726" y="24653"/>
                  </a:cubicBezTo>
                  <a:cubicBezTo>
                    <a:pt x="708" y="24375"/>
                    <a:pt x="708" y="24101"/>
                    <a:pt x="722" y="23824"/>
                  </a:cubicBezTo>
                  <a:cubicBezTo>
                    <a:pt x="749" y="23498"/>
                    <a:pt x="800" y="23177"/>
                    <a:pt x="858" y="22859"/>
                  </a:cubicBezTo>
                  <a:cubicBezTo>
                    <a:pt x="885" y="22717"/>
                    <a:pt x="919" y="22578"/>
                    <a:pt x="960" y="22442"/>
                  </a:cubicBezTo>
                  <a:cubicBezTo>
                    <a:pt x="996" y="22334"/>
                    <a:pt x="1041" y="22229"/>
                    <a:pt x="1088" y="22124"/>
                  </a:cubicBezTo>
                  <a:cubicBezTo>
                    <a:pt x="1149" y="22002"/>
                    <a:pt x="1207" y="21876"/>
                    <a:pt x="1264" y="21751"/>
                  </a:cubicBezTo>
                  <a:cubicBezTo>
                    <a:pt x="1376" y="21521"/>
                    <a:pt x="1498" y="21298"/>
                    <a:pt x="1633" y="21081"/>
                  </a:cubicBezTo>
                  <a:cubicBezTo>
                    <a:pt x="1779" y="20857"/>
                    <a:pt x="1921" y="20634"/>
                    <a:pt x="2087" y="20427"/>
                  </a:cubicBezTo>
                  <a:cubicBezTo>
                    <a:pt x="2215" y="20282"/>
                    <a:pt x="2341" y="20133"/>
                    <a:pt x="2466" y="19987"/>
                  </a:cubicBezTo>
                  <a:cubicBezTo>
                    <a:pt x="2466" y="19984"/>
                    <a:pt x="2469" y="19984"/>
                    <a:pt x="2469" y="19980"/>
                  </a:cubicBezTo>
                  <a:lnTo>
                    <a:pt x="2469" y="19984"/>
                  </a:lnTo>
                  <a:cubicBezTo>
                    <a:pt x="2473" y="19977"/>
                    <a:pt x="2479" y="19971"/>
                    <a:pt x="2483" y="19967"/>
                  </a:cubicBezTo>
                  <a:lnTo>
                    <a:pt x="2483" y="19967"/>
                  </a:lnTo>
                  <a:cubicBezTo>
                    <a:pt x="2483" y="19967"/>
                    <a:pt x="2483" y="19967"/>
                    <a:pt x="2483" y="19967"/>
                  </a:cubicBezTo>
                  <a:lnTo>
                    <a:pt x="2483" y="19967"/>
                  </a:lnTo>
                  <a:cubicBezTo>
                    <a:pt x="2661" y="19751"/>
                    <a:pt x="2843" y="19539"/>
                    <a:pt x="3015" y="19321"/>
                  </a:cubicBezTo>
                  <a:cubicBezTo>
                    <a:pt x="3096" y="19222"/>
                    <a:pt x="3181" y="19124"/>
                    <a:pt x="3259" y="19022"/>
                  </a:cubicBezTo>
                  <a:cubicBezTo>
                    <a:pt x="3346" y="18910"/>
                    <a:pt x="3434" y="18792"/>
                    <a:pt x="3523" y="18677"/>
                  </a:cubicBezTo>
                  <a:cubicBezTo>
                    <a:pt x="3688" y="18457"/>
                    <a:pt x="3868" y="18240"/>
                    <a:pt x="4027" y="18013"/>
                  </a:cubicBezTo>
                  <a:cubicBezTo>
                    <a:pt x="4196" y="17769"/>
                    <a:pt x="4359" y="17519"/>
                    <a:pt x="4518" y="17269"/>
                  </a:cubicBezTo>
                  <a:lnTo>
                    <a:pt x="4518" y="17269"/>
                  </a:lnTo>
                  <a:cubicBezTo>
                    <a:pt x="4515" y="17272"/>
                    <a:pt x="4515" y="17275"/>
                    <a:pt x="4511" y="17278"/>
                  </a:cubicBezTo>
                  <a:cubicBezTo>
                    <a:pt x="4515" y="17272"/>
                    <a:pt x="4518" y="17265"/>
                    <a:pt x="4525" y="17258"/>
                  </a:cubicBezTo>
                  <a:cubicBezTo>
                    <a:pt x="4527" y="17254"/>
                    <a:pt x="4529" y="17251"/>
                    <a:pt x="4531" y="17247"/>
                  </a:cubicBezTo>
                  <a:lnTo>
                    <a:pt x="4531" y="17247"/>
                  </a:lnTo>
                  <a:cubicBezTo>
                    <a:pt x="4531" y="17248"/>
                    <a:pt x="4531" y="17248"/>
                    <a:pt x="4531" y="17248"/>
                  </a:cubicBezTo>
                  <a:cubicBezTo>
                    <a:pt x="4612" y="17122"/>
                    <a:pt x="4701" y="16997"/>
                    <a:pt x="4786" y="16875"/>
                  </a:cubicBezTo>
                  <a:cubicBezTo>
                    <a:pt x="5009" y="16550"/>
                    <a:pt x="5239" y="16232"/>
                    <a:pt x="5466" y="15907"/>
                  </a:cubicBezTo>
                  <a:cubicBezTo>
                    <a:pt x="5673" y="15606"/>
                    <a:pt x="5859" y="15291"/>
                    <a:pt x="6048" y="14976"/>
                  </a:cubicBezTo>
                  <a:cubicBezTo>
                    <a:pt x="6231" y="14668"/>
                    <a:pt x="6411" y="14356"/>
                    <a:pt x="6597" y="14051"/>
                  </a:cubicBezTo>
                  <a:cubicBezTo>
                    <a:pt x="6695" y="13899"/>
                    <a:pt x="6790" y="13743"/>
                    <a:pt x="6875" y="13584"/>
                  </a:cubicBezTo>
                  <a:cubicBezTo>
                    <a:pt x="6959" y="13421"/>
                    <a:pt x="7037" y="13256"/>
                    <a:pt x="7122" y="13096"/>
                  </a:cubicBezTo>
                  <a:cubicBezTo>
                    <a:pt x="7203" y="12941"/>
                    <a:pt x="7291" y="12788"/>
                    <a:pt x="7369" y="12629"/>
                  </a:cubicBezTo>
                  <a:cubicBezTo>
                    <a:pt x="7396" y="12575"/>
                    <a:pt x="7420" y="12518"/>
                    <a:pt x="7447" y="12460"/>
                  </a:cubicBezTo>
                  <a:cubicBezTo>
                    <a:pt x="7494" y="12355"/>
                    <a:pt x="7542" y="12250"/>
                    <a:pt x="7589" y="12145"/>
                  </a:cubicBezTo>
                  <a:cubicBezTo>
                    <a:pt x="7697" y="11932"/>
                    <a:pt x="7819" y="11729"/>
                    <a:pt x="7938" y="11522"/>
                  </a:cubicBezTo>
                  <a:cubicBezTo>
                    <a:pt x="8053" y="11326"/>
                    <a:pt x="8148" y="11113"/>
                    <a:pt x="8246" y="10909"/>
                  </a:cubicBezTo>
                  <a:cubicBezTo>
                    <a:pt x="8351" y="10692"/>
                    <a:pt x="8463" y="10479"/>
                    <a:pt x="8578" y="10269"/>
                  </a:cubicBezTo>
                  <a:cubicBezTo>
                    <a:pt x="8595" y="10235"/>
                    <a:pt x="8612" y="10198"/>
                    <a:pt x="8629" y="10164"/>
                  </a:cubicBezTo>
                  <a:cubicBezTo>
                    <a:pt x="8676" y="10133"/>
                    <a:pt x="8716" y="10089"/>
                    <a:pt x="8741" y="10036"/>
                  </a:cubicBezTo>
                  <a:cubicBezTo>
                    <a:pt x="8879" y="9741"/>
                    <a:pt x="8974" y="9430"/>
                    <a:pt x="9093" y="9128"/>
                  </a:cubicBezTo>
                  <a:cubicBezTo>
                    <a:pt x="9180" y="8928"/>
                    <a:pt x="9276" y="8732"/>
                    <a:pt x="9363" y="8528"/>
                  </a:cubicBezTo>
                  <a:cubicBezTo>
                    <a:pt x="9455" y="8319"/>
                    <a:pt x="9560" y="8119"/>
                    <a:pt x="9655" y="7912"/>
                  </a:cubicBezTo>
                  <a:cubicBezTo>
                    <a:pt x="9763" y="7679"/>
                    <a:pt x="9848" y="7439"/>
                    <a:pt x="9949" y="7205"/>
                  </a:cubicBezTo>
                  <a:cubicBezTo>
                    <a:pt x="9966" y="7161"/>
                    <a:pt x="9990" y="7120"/>
                    <a:pt x="10007" y="7076"/>
                  </a:cubicBezTo>
                  <a:cubicBezTo>
                    <a:pt x="10115" y="6849"/>
                    <a:pt x="10227" y="6623"/>
                    <a:pt x="10352" y="6402"/>
                  </a:cubicBezTo>
                  <a:cubicBezTo>
                    <a:pt x="10413" y="6304"/>
                    <a:pt x="10471" y="6203"/>
                    <a:pt x="10532" y="6104"/>
                  </a:cubicBezTo>
                  <a:cubicBezTo>
                    <a:pt x="10664" y="5877"/>
                    <a:pt x="10799" y="5654"/>
                    <a:pt x="10931" y="5430"/>
                  </a:cubicBezTo>
                  <a:cubicBezTo>
                    <a:pt x="11337" y="4754"/>
                    <a:pt x="11774" y="4090"/>
                    <a:pt x="12252" y="3460"/>
                  </a:cubicBezTo>
                  <a:cubicBezTo>
                    <a:pt x="12475" y="3182"/>
                    <a:pt x="12709" y="2914"/>
                    <a:pt x="12956" y="2657"/>
                  </a:cubicBezTo>
                  <a:cubicBezTo>
                    <a:pt x="12987" y="2624"/>
                    <a:pt x="13014" y="2589"/>
                    <a:pt x="13048" y="2559"/>
                  </a:cubicBezTo>
                  <a:cubicBezTo>
                    <a:pt x="13173" y="2441"/>
                    <a:pt x="13301" y="2332"/>
                    <a:pt x="13434" y="2224"/>
                  </a:cubicBezTo>
                  <a:cubicBezTo>
                    <a:pt x="13481" y="2186"/>
                    <a:pt x="13525" y="2142"/>
                    <a:pt x="13572" y="2105"/>
                  </a:cubicBezTo>
                  <a:cubicBezTo>
                    <a:pt x="13661" y="2041"/>
                    <a:pt x="13752" y="1983"/>
                    <a:pt x="13844" y="1922"/>
                  </a:cubicBezTo>
                  <a:cubicBezTo>
                    <a:pt x="13958" y="1844"/>
                    <a:pt x="14073" y="1763"/>
                    <a:pt x="14195" y="1689"/>
                  </a:cubicBezTo>
                  <a:cubicBezTo>
                    <a:pt x="14324" y="1617"/>
                    <a:pt x="14453" y="1547"/>
                    <a:pt x="14585" y="1483"/>
                  </a:cubicBezTo>
                  <a:cubicBezTo>
                    <a:pt x="14707" y="1422"/>
                    <a:pt x="14832" y="1370"/>
                    <a:pt x="14961" y="1316"/>
                  </a:cubicBezTo>
                  <a:cubicBezTo>
                    <a:pt x="15303" y="1184"/>
                    <a:pt x="15648" y="1062"/>
                    <a:pt x="16004" y="961"/>
                  </a:cubicBezTo>
                  <a:cubicBezTo>
                    <a:pt x="16010" y="961"/>
                    <a:pt x="16017" y="958"/>
                    <a:pt x="16024" y="958"/>
                  </a:cubicBezTo>
                  <a:cubicBezTo>
                    <a:pt x="16027" y="954"/>
                    <a:pt x="16030" y="954"/>
                    <a:pt x="16034" y="950"/>
                  </a:cubicBezTo>
                  <a:lnTo>
                    <a:pt x="16044" y="950"/>
                  </a:lnTo>
                  <a:cubicBezTo>
                    <a:pt x="16102" y="937"/>
                    <a:pt x="16163" y="920"/>
                    <a:pt x="16217" y="903"/>
                  </a:cubicBezTo>
                  <a:lnTo>
                    <a:pt x="16217" y="903"/>
                  </a:lnTo>
                  <a:cubicBezTo>
                    <a:pt x="16209" y="907"/>
                    <a:pt x="16200" y="910"/>
                    <a:pt x="16192" y="913"/>
                  </a:cubicBezTo>
                  <a:lnTo>
                    <a:pt x="16192" y="913"/>
                  </a:lnTo>
                  <a:cubicBezTo>
                    <a:pt x="16447" y="843"/>
                    <a:pt x="16710" y="784"/>
                    <a:pt x="16972" y="741"/>
                  </a:cubicBezTo>
                  <a:cubicBezTo>
                    <a:pt x="17260" y="711"/>
                    <a:pt x="17544" y="697"/>
                    <a:pt x="17832" y="697"/>
                  </a:cubicBezTo>
                  <a:cubicBezTo>
                    <a:pt x="17860" y="686"/>
                    <a:pt x="17888" y="683"/>
                    <a:pt x="17915" y="683"/>
                  </a:cubicBezTo>
                  <a:close/>
                  <a:moveTo>
                    <a:pt x="31851" y="31287"/>
                  </a:moveTo>
                  <a:cubicBezTo>
                    <a:pt x="31851" y="31287"/>
                    <a:pt x="31851" y="31288"/>
                    <a:pt x="31852" y="31288"/>
                  </a:cubicBezTo>
                  <a:lnTo>
                    <a:pt x="31852" y="31288"/>
                  </a:lnTo>
                  <a:cubicBezTo>
                    <a:pt x="31851" y="31288"/>
                    <a:pt x="31851" y="31288"/>
                    <a:pt x="31851" y="31287"/>
                  </a:cubicBezTo>
                  <a:close/>
                  <a:moveTo>
                    <a:pt x="29656" y="29218"/>
                  </a:moveTo>
                  <a:lnTo>
                    <a:pt x="29656" y="29218"/>
                  </a:lnTo>
                  <a:cubicBezTo>
                    <a:pt x="29741" y="29306"/>
                    <a:pt x="29829" y="29398"/>
                    <a:pt x="29914" y="29489"/>
                  </a:cubicBezTo>
                  <a:cubicBezTo>
                    <a:pt x="30046" y="29645"/>
                    <a:pt x="30178" y="29804"/>
                    <a:pt x="30327" y="29942"/>
                  </a:cubicBezTo>
                  <a:cubicBezTo>
                    <a:pt x="30344" y="29959"/>
                    <a:pt x="30358" y="29976"/>
                    <a:pt x="30374" y="29993"/>
                  </a:cubicBezTo>
                  <a:cubicBezTo>
                    <a:pt x="30533" y="30132"/>
                    <a:pt x="30686" y="30278"/>
                    <a:pt x="30845" y="30423"/>
                  </a:cubicBezTo>
                  <a:cubicBezTo>
                    <a:pt x="30922" y="30498"/>
                    <a:pt x="31008" y="30569"/>
                    <a:pt x="31089" y="30640"/>
                  </a:cubicBezTo>
                  <a:cubicBezTo>
                    <a:pt x="31113" y="30664"/>
                    <a:pt x="31136" y="30687"/>
                    <a:pt x="31163" y="30704"/>
                  </a:cubicBezTo>
                  <a:cubicBezTo>
                    <a:pt x="31204" y="30742"/>
                    <a:pt x="31248" y="30775"/>
                    <a:pt x="31288" y="30812"/>
                  </a:cubicBezTo>
                  <a:cubicBezTo>
                    <a:pt x="31322" y="30840"/>
                    <a:pt x="31353" y="30867"/>
                    <a:pt x="31383" y="30890"/>
                  </a:cubicBezTo>
                  <a:cubicBezTo>
                    <a:pt x="31539" y="31026"/>
                    <a:pt x="31699" y="31161"/>
                    <a:pt x="31857" y="31294"/>
                  </a:cubicBezTo>
                  <a:cubicBezTo>
                    <a:pt x="31857" y="31293"/>
                    <a:pt x="31857" y="31293"/>
                    <a:pt x="31857" y="31293"/>
                  </a:cubicBezTo>
                  <a:lnTo>
                    <a:pt x="31857" y="31293"/>
                  </a:lnTo>
                  <a:cubicBezTo>
                    <a:pt x="31946" y="31372"/>
                    <a:pt x="32032" y="31452"/>
                    <a:pt x="32115" y="31537"/>
                  </a:cubicBezTo>
                  <a:cubicBezTo>
                    <a:pt x="32172" y="31605"/>
                    <a:pt x="32227" y="31673"/>
                    <a:pt x="32277" y="31747"/>
                  </a:cubicBezTo>
                  <a:cubicBezTo>
                    <a:pt x="32308" y="31798"/>
                    <a:pt x="32338" y="31845"/>
                    <a:pt x="32365" y="31897"/>
                  </a:cubicBezTo>
                  <a:cubicBezTo>
                    <a:pt x="32389" y="31953"/>
                    <a:pt x="32413" y="32005"/>
                    <a:pt x="32433" y="32062"/>
                  </a:cubicBezTo>
                  <a:cubicBezTo>
                    <a:pt x="32450" y="32123"/>
                    <a:pt x="32471" y="32184"/>
                    <a:pt x="32484" y="32248"/>
                  </a:cubicBezTo>
                  <a:cubicBezTo>
                    <a:pt x="32497" y="32316"/>
                    <a:pt x="32511" y="32384"/>
                    <a:pt x="32518" y="32455"/>
                  </a:cubicBezTo>
                  <a:cubicBezTo>
                    <a:pt x="32518" y="32533"/>
                    <a:pt x="32518" y="32614"/>
                    <a:pt x="32514" y="32692"/>
                  </a:cubicBezTo>
                  <a:cubicBezTo>
                    <a:pt x="32511" y="32750"/>
                    <a:pt x="32504" y="32807"/>
                    <a:pt x="32497" y="32861"/>
                  </a:cubicBezTo>
                  <a:cubicBezTo>
                    <a:pt x="32491" y="32905"/>
                    <a:pt x="32480" y="32946"/>
                    <a:pt x="32471" y="32990"/>
                  </a:cubicBezTo>
                  <a:cubicBezTo>
                    <a:pt x="32457" y="33024"/>
                    <a:pt x="32443" y="33061"/>
                    <a:pt x="32430" y="33095"/>
                  </a:cubicBezTo>
                  <a:cubicBezTo>
                    <a:pt x="32410" y="33136"/>
                    <a:pt x="32389" y="33177"/>
                    <a:pt x="32365" y="33217"/>
                  </a:cubicBezTo>
                  <a:cubicBezTo>
                    <a:pt x="32345" y="33244"/>
                    <a:pt x="32324" y="33268"/>
                    <a:pt x="32304" y="33294"/>
                  </a:cubicBezTo>
                  <a:cubicBezTo>
                    <a:pt x="32274" y="33328"/>
                    <a:pt x="32243" y="33363"/>
                    <a:pt x="32210" y="33393"/>
                  </a:cubicBezTo>
                  <a:cubicBezTo>
                    <a:pt x="32189" y="33410"/>
                    <a:pt x="32169" y="33427"/>
                    <a:pt x="32149" y="33444"/>
                  </a:cubicBezTo>
                  <a:cubicBezTo>
                    <a:pt x="32115" y="33464"/>
                    <a:pt x="32085" y="33481"/>
                    <a:pt x="32050" y="33498"/>
                  </a:cubicBezTo>
                  <a:cubicBezTo>
                    <a:pt x="31989" y="33525"/>
                    <a:pt x="31932" y="33552"/>
                    <a:pt x="31871" y="33576"/>
                  </a:cubicBezTo>
                  <a:cubicBezTo>
                    <a:pt x="31816" y="33593"/>
                    <a:pt x="31763" y="33606"/>
                    <a:pt x="31708" y="33619"/>
                  </a:cubicBezTo>
                  <a:lnTo>
                    <a:pt x="31702" y="33619"/>
                  </a:lnTo>
                  <a:cubicBezTo>
                    <a:pt x="31691" y="33623"/>
                    <a:pt x="31685" y="33623"/>
                    <a:pt x="31674" y="33627"/>
                  </a:cubicBezTo>
                  <a:cubicBezTo>
                    <a:pt x="31610" y="33636"/>
                    <a:pt x="31546" y="33650"/>
                    <a:pt x="31482" y="33657"/>
                  </a:cubicBezTo>
                  <a:cubicBezTo>
                    <a:pt x="31455" y="33660"/>
                    <a:pt x="31424" y="33660"/>
                    <a:pt x="31397" y="33660"/>
                  </a:cubicBezTo>
                  <a:lnTo>
                    <a:pt x="31360" y="33660"/>
                  </a:lnTo>
                  <a:cubicBezTo>
                    <a:pt x="31285" y="33657"/>
                    <a:pt x="31211" y="33647"/>
                    <a:pt x="31133" y="33633"/>
                  </a:cubicBezTo>
                  <a:cubicBezTo>
                    <a:pt x="31122" y="33633"/>
                    <a:pt x="31113" y="33630"/>
                    <a:pt x="31102" y="33627"/>
                  </a:cubicBezTo>
                  <a:cubicBezTo>
                    <a:pt x="31099" y="33623"/>
                    <a:pt x="31099" y="33619"/>
                    <a:pt x="31099" y="33616"/>
                  </a:cubicBezTo>
                  <a:cubicBezTo>
                    <a:pt x="31096" y="33599"/>
                    <a:pt x="31096" y="33586"/>
                    <a:pt x="31092" y="33572"/>
                  </a:cubicBezTo>
                  <a:cubicBezTo>
                    <a:pt x="30974" y="33302"/>
                    <a:pt x="30875" y="33020"/>
                    <a:pt x="30784" y="32739"/>
                  </a:cubicBezTo>
                  <a:lnTo>
                    <a:pt x="30784" y="32739"/>
                  </a:lnTo>
                  <a:cubicBezTo>
                    <a:pt x="30785" y="32743"/>
                    <a:pt x="30786" y="32747"/>
                    <a:pt x="30787" y="32752"/>
                  </a:cubicBezTo>
                  <a:lnTo>
                    <a:pt x="30787" y="32752"/>
                  </a:lnTo>
                  <a:cubicBezTo>
                    <a:pt x="30591" y="32143"/>
                    <a:pt x="30408" y="31530"/>
                    <a:pt x="30205" y="30925"/>
                  </a:cubicBezTo>
                  <a:cubicBezTo>
                    <a:pt x="30094" y="30582"/>
                    <a:pt x="29995" y="30234"/>
                    <a:pt x="29883" y="29888"/>
                  </a:cubicBezTo>
                  <a:cubicBezTo>
                    <a:pt x="29883" y="29885"/>
                    <a:pt x="29880" y="29878"/>
                    <a:pt x="29880" y="29875"/>
                  </a:cubicBezTo>
                  <a:cubicBezTo>
                    <a:pt x="29856" y="29810"/>
                    <a:pt x="29836" y="29750"/>
                    <a:pt x="29816" y="29685"/>
                  </a:cubicBezTo>
                  <a:cubicBezTo>
                    <a:pt x="29812" y="29668"/>
                    <a:pt x="29805" y="29648"/>
                    <a:pt x="29799" y="29631"/>
                  </a:cubicBezTo>
                  <a:cubicBezTo>
                    <a:pt x="29799" y="29624"/>
                    <a:pt x="29795" y="29621"/>
                    <a:pt x="29792" y="29617"/>
                  </a:cubicBezTo>
                  <a:cubicBezTo>
                    <a:pt x="29748" y="29482"/>
                    <a:pt x="29700" y="29350"/>
                    <a:pt x="29656" y="29218"/>
                  </a:cubicBezTo>
                  <a:close/>
                  <a:moveTo>
                    <a:pt x="8294" y="28669"/>
                  </a:moveTo>
                  <a:cubicBezTo>
                    <a:pt x="8287" y="28690"/>
                    <a:pt x="8283" y="28710"/>
                    <a:pt x="8277" y="28727"/>
                  </a:cubicBezTo>
                  <a:cubicBezTo>
                    <a:pt x="8178" y="29045"/>
                    <a:pt x="8083" y="29363"/>
                    <a:pt x="7989" y="29682"/>
                  </a:cubicBezTo>
                  <a:cubicBezTo>
                    <a:pt x="7888" y="30023"/>
                    <a:pt x="7782" y="30366"/>
                    <a:pt x="7680" y="30704"/>
                  </a:cubicBezTo>
                  <a:cubicBezTo>
                    <a:pt x="7579" y="31060"/>
                    <a:pt x="7484" y="31415"/>
                    <a:pt x="7386" y="31771"/>
                  </a:cubicBezTo>
                  <a:cubicBezTo>
                    <a:pt x="7206" y="32414"/>
                    <a:pt x="7024" y="33061"/>
                    <a:pt x="6902" y="33718"/>
                  </a:cubicBezTo>
                  <a:cubicBezTo>
                    <a:pt x="6902" y="33728"/>
                    <a:pt x="6898" y="33738"/>
                    <a:pt x="6895" y="33752"/>
                  </a:cubicBezTo>
                  <a:cubicBezTo>
                    <a:pt x="6885" y="33752"/>
                    <a:pt x="6878" y="33749"/>
                    <a:pt x="6868" y="33749"/>
                  </a:cubicBezTo>
                  <a:cubicBezTo>
                    <a:pt x="6851" y="33749"/>
                    <a:pt x="6834" y="33749"/>
                    <a:pt x="6814" y="33745"/>
                  </a:cubicBezTo>
                  <a:cubicBezTo>
                    <a:pt x="6780" y="33738"/>
                    <a:pt x="6750" y="33732"/>
                    <a:pt x="6716" y="33725"/>
                  </a:cubicBezTo>
                  <a:cubicBezTo>
                    <a:pt x="6658" y="33708"/>
                    <a:pt x="6600" y="33688"/>
                    <a:pt x="6543" y="33664"/>
                  </a:cubicBezTo>
                  <a:cubicBezTo>
                    <a:pt x="6512" y="33650"/>
                    <a:pt x="6482" y="33633"/>
                    <a:pt x="6452" y="33616"/>
                  </a:cubicBezTo>
                  <a:cubicBezTo>
                    <a:pt x="6448" y="33616"/>
                    <a:pt x="6448" y="33616"/>
                    <a:pt x="6445" y="33613"/>
                  </a:cubicBezTo>
                  <a:cubicBezTo>
                    <a:pt x="6370" y="33569"/>
                    <a:pt x="6303" y="33518"/>
                    <a:pt x="6235" y="33467"/>
                  </a:cubicBezTo>
                  <a:cubicBezTo>
                    <a:pt x="6201" y="33441"/>
                    <a:pt x="6170" y="33410"/>
                    <a:pt x="6136" y="33383"/>
                  </a:cubicBezTo>
                  <a:cubicBezTo>
                    <a:pt x="6109" y="33352"/>
                    <a:pt x="6083" y="33325"/>
                    <a:pt x="6059" y="33291"/>
                  </a:cubicBezTo>
                  <a:cubicBezTo>
                    <a:pt x="6045" y="33274"/>
                    <a:pt x="6035" y="33258"/>
                    <a:pt x="6025" y="33241"/>
                  </a:cubicBezTo>
                  <a:cubicBezTo>
                    <a:pt x="6011" y="33217"/>
                    <a:pt x="6001" y="33193"/>
                    <a:pt x="5991" y="33169"/>
                  </a:cubicBezTo>
                  <a:cubicBezTo>
                    <a:pt x="5970" y="33112"/>
                    <a:pt x="5950" y="33055"/>
                    <a:pt x="5933" y="32994"/>
                  </a:cubicBezTo>
                  <a:cubicBezTo>
                    <a:pt x="5920" y="32936"/>
                    <a:pt x="5909" y="32875"/>
                    <a:pt x="5896" y="32814"/>
                  </a:cubicBezTo>
                  <a:cubicBezTo>
                    <a:pt x="5889" y="32743"/>
                    <a:pt x="5886" y="32672"/>
                    <a:pt x="5886" y="32597"/>
                  </a:cubicBezTo>
                  <a:cubicBezTo>
                    <a:pt x="5889" y="32536"/>
                    <a:pt x="5896" y="32475"/>
                    <a:pt x="5900" y="32414"/>
                  </a:cubicBezTo>
                  <a:cubicBezTo>
                    <a:pt x="5909" y="32360"/>
                    <a:pt x="5923" y="32309"/>
                    <a:pt x="5933" y="32255"/>
                  </a:cubicBezTo>
                  <a:cubicBezTo>
                    <a:pt x="5974" y="32123"/>
                    <a:pt x="6022" y="31991"/>
                    <a:pt x="6075" y="31859"/>
                  </a:cubicBezTo>
                  <a:cubicBezTo>
                    <a:pt x="6126" y="31750"/>
                    <a:pt x="6184" y="31642"/>
                    <a:pt x="6245" y="31537"/>
                  </a:cubicBezTo>
                  <a:cubicBezTo>
                    <a:pt x="6309" y="31436"/>
                    <a:pt x="6380" y="31334"/>
                    <a:pt x="6455" y="31236"/>
                  </a:cubicBezTo>
                  <a:cubicBezTo>
                    <a:pt x="6495" y="31181"/>
                    <a:pt x="6536" y="31125"/>
                    <a:pt x="6577" y="31070"/>
                  </a:cubicBezTo>
                  <a:cubicBezTo>
                    <a:pt x="6634" y="30995"/>
                    <a:pt x="6692" y="30921"/>
                    <a:pt x="6750" y="30847"/>
                  </a:cubicBezTo>
                  <a:lnTo>
                    <a:pt x="6750" y="30847"/>
                  </a:lnTo>
                  <a:cubicBezTo>
                    <a:pt x="6746" y="30850"/>
                    <a:pt x="6742" y="30856"/>
                    <a:pt x="6736" y="30860"/>
                  </a:cubicBezTo>
                  <a:cubicBezTo>
                    <a:pt x="6908" y="30643"/>
                    <a:pt x="7091" y="30434"/>
                    <a:pt x="7258" y="30210"/>
                  </a:cubicBezTo>
                  <a:cubicBezTo>
                    <a:pt x="7281" y="30179"/>
                    <a:pt x="7302" y="30149"/>
                    <a:pt x="7322" y="30118"/>
                  </a:cubicBezTo>
                  <a:cubicBezTo>
                    <a:pt x="7454" y="29939"/>
                    <a:pt x="7583" y="29759"/>
                    <a:pt x="7701" y="29570"/>
                  </a:cubicBezTo>
                  <a:cubicBezTo>
                    <a:pt x="7789" y="29431"/>
                    <a:pt x="7877" y="29296"/>
                    <a:pt x="7965" y="29157"/>
                  </a:cubicBezTo>
                  <a:cubicBezTo>
                    <a:pt x="7982" y="29134"/>
                    <a:pt x="7999" y="29109"/>
                    <a:pt x="8013" y="29086"/>
                  </a:cubicBezTo>
                  <a:cubicBezTo>
                    <a:pt x="8107" y="28947"/>
                    <a:pt x="8202" y="28812"/>
                    <a:pt x="8294" y="28669"/>
                  </a:cubicBezTo>
                  <a:close/>
                  <a:moveTo>
                    <a:pt x="28715" y="38276"/>
                  </a:moveTo>
                  <a:lnTo>
                    <a:pt x="28715" y="38276"/>
                  </a:lnTo>
                  <a:cubicBezTo>
                    <a:pt x="28706" y="38284"/>
                    <a:pt x="28697" y="38292"/>
                    <a:pt x="28688" y="38300"/>
                  </a:cubicBezTo>
                  <a:lnTo>
                    <a:pt x="28688" y="38300"/>
                  </a:lnTo>
                  <a:cubicBezTo>
                    <a:pt x="28696" y="38292"/>
                    <a:pt x="28704" y="38284"/>
                    <a:pt x="28715" y="38276"/>
                  </a:cubicBezTo>
                  <a:close/>
                  <a:moveTo>
                    <a:pt x="25197" y="40355"/>
                  </a:moveTo>
                  <a:lnTo>
                    <a:pt x="25197" y="40355"/>
                  </a:lnTo>
                  <a:cubicBezTo>
                    <a:pt x="25187" y="40358"/>
                    <a:pt x="25177" y="40361"/>
                    <a:pt x="25167" y="40364"/>
                  </a:cubicBezTo>
                  <a:lnTo>
                    <a:pt x="25167" y="40364"/>
                  </a:lnTo>
                  <a:cubicBezTo>
                    <a:pt x="25178" y="40361"/>
                    <a:pt x="25188" y="40357"/>
                    <a:pt x="25197" y="40355"/>
                  </a:cubicBezTo>
                  <a:close/>
                  <a:moveTo>
                    <a:pt x="25579" y="22449"/>
                  </a:moveTo>
                  <a:cubicBezTo>
                    <a:pt x="25613" y="22449"/>
                    <a:pt x="25640" y="22453"/>
                    <a:pt x="25674" y="22466"/>
                  </a:cubicBezTo>
                  <a:cubicBezTo>
                    <a:pt x="25685" y="22470"/>
                    <a:pt x="25691" y="22473"/>
                    <a:pt x="25698" y="22476"/>
                  </a:cubicBezTo>
                  <a:cubicBezTo>
                    <a:pt x="25698" y="22476"/>
                    <a:pt x="25698" y="22475"/>
                    <a:pt x="25698" y="22475"/>
                  </a:cubicBezTo>
                  <a:lnTo>
                    <a:pt x="25698" y="22475"/>
                  </a:lnTo>
                  <a:cubicBezTo>
                    <a:pt x="25729" y="22484"/>
                    <a:pt x="25754" y="22498"/>
                    <a:pt x="25779" y="22517"/>
                  </a:cubicBezTo>
                  <a:cubicBezTo>
                    <a:pt x="25816" y="22540"/>
                    <a:pt x="25847" y="22571"/>
                    <a:pt x="25871" y="22608"/>
                  </a:cubicBezTo>
                  <a:cubicBezTo>
                    <a:pt x="25884" y="22632"/>
                    <a:pt x="25894" y="22659"/>
                    <a:pt x="25908" y="22683"/>
                  </a:cubicBezTo>
                  <a:cubicBezTo>
                    <a:pt x="25938" y="22747"/>
                    <a:pt x="25982" y="22818"/>
                    <a:pt x="25990" y="22889"/>
                  </a:cubicBezTo>
                  <a:lnTo>
                    <a:pt x="25990" y="22892"/>
                  </a:lnTo>
                  <a:lnTo>
                    <a:pt x="25993" y="22892"/>
                  </a:lnTo>
                  <a:lnTo>
                    <a:pt x="25993" y="22896"/>
                  </a:lnTo>
                  <a:cubicBezTo>
                    <a:pt x="25999" y="22923"/>
                    <a:pt x="26003" y="22947"/>
                    <a:pt x="26003" y="22974"/>
                  </a:cubicBezTo>
                  <a:cubicBezTo>
                    <a:pt x="26020" y="23059"/>
                    <a:pt x="26046" y="23140"/>
                    <a:pt x="26071" y="23221"/>
                  </a:cubicBezTo>
                  <a:cubicBezTo>
                    <a:pt x="26084" y="23289"/>
                    <a:pt x="26098" y="23353"/>
                    <a:pt x="26111" y="23417"/>
                  </a:cubicBezTo>
                  <a:cubicBezTo>
                    <a:pt x="26115" y="23431"/>
                    <a:pt x="26118" y="23448"/>
                    <a:pt x="26121" y="23461"/>
                  </a:cubicBezTo>
                  <a:cubicBezTo>
                    <a:pt x="26121" y="23461"/>
                    <a:pt x="26121" y="23460"/>
                    <a:pt x="26120" y="23460"/>
                  </a:cubicBezTo>
                  <a:lnTo>
                    <a:pt x="26120" y="23460"/>
                  </a:lnTo>
                  <a:cubicBezTo>
                    <a:pt x="26160" y="23659"/>
                    <a:pt x="26193" y="23858"/>
                    <a:pt x="26226" y="24058"/>
                  </a:cubicBezTo>
                  <a:cubicBezTo>
                    <a:pt x="26237" y="24105"/>
                    <a:pt x="26246" y="24152"/>
                    <a:pt x="26254" y="24203"/>
                  </a:cubicBezTo>
                  <a:cubicBezTo>
                    <a:pt x="26301" y="24457"/>
                    <a:pt x="26376" y="24708"/>
                    <a:pt x="26453" y="24955"/>
                  </a:cubicBezTo>
                  <a:cubicBezTo>
                    <a:pt x="26538" y="25216"/>
                    <a:pt x="26619" y="25477"/>
                    <a:pt x="26710" y="25733"/>
                  </a:cubicBezTo>
                  <a:cubicBezTo>
                    <a:pt x="26802" y="25991"/>
                    <a:pt x="26900" y="26244"/>
                    <a:pt x="26988" y="26505"/>
                  </a:cubicBezTo>
                  <a:cubicBezTo>
                    <a:pt x="27107" y="26844"/>
                    <a:pt x="27218" y="27186"/>
                    <a:pt x="27326" y="27528"/>
                  </a:cubicBezTo>
                  <a:cubicBezTo>
                    <a:pt x="27439" y="27874"/>
                    <a:pt x="27578" y="28212"/>
                    <a:pt x="27709" y="28551"/>
                  </a:cubicBezTo>
                  <a:cubicBezTo>
                    <a:pt x="27842" y="28882"/>
                    <a:pt x="27964" y="29221"/>
                    <a:pt x="28102" y="29550"/>
                  </a:cubicBezTo>
                  <a:cubicBezTo>
                    <a:pt x="28248" y="29878"/>
                    <a:pt x="28370" y="30214"/>
                    <a:pt x="28505" y="30545"/>
                  </a:cubicBezTo>
                  <a:cubicBezTo>
                    <a:pt x="28640" y="30867"/>
                    <a:pt x="28762" y="31195"/>
                    <a:pt x="28878" y="31527"/>
                  </a:cubicBezTo>
                  <a:cubicBezTo>
                    <a:pt x="29081" y="32106"/>
                    <a:pt x="29270" y="32699"/>
                    <a:pt x="29399" y="33298"/>
                  </a:cubicBezTo>
                  <a:cubicBezTo>
                    <a:pt x="29473" y="33688"/>
                    <a:pt x="29521" y="34080"/>
                    <a:pt x="29548" y="34473"/>
                  </a:cubicBezTo>
                  <a:cubicBezTo>
                    <a:pt x="29572" y="34944"/>
                    <a:pt x="29586" y="35418"/>
                    <a:pt x="29565" y="35885"/>
                  </a:cubicBezTo>
                  <a:cubicBezTo>
                    <a:pt x="29551" y="36048"/>
                    <a:pt x="29525" y="36210"/>
                    <a:pt x="29497" y="36373"/>
                  </a:cubicBezTo>
                  <a:cubicBezTo>
                    <a:pt x="29480" y="36471"/>
                    <a:pt x="29464" y="36569"/>
                    <a:pt x="29443" y="36667"/>
                  </a:cubicBezTo>
                  <a:cubicBezTo>
                    <a:pt x="29392" y="36898"/>
                    <a:pt x="29325" y="37124"/>
                    <a:pt x="29247" y="37348"/>
                  </a:cubicBezTo>
                  <a:cubicBezTo>
                    <a:pt x="29189" y="37500"/>
                    <a:pt x="29125" y="37649"/>
                    <a:pt x="29053" y="37795"/>
                  </a:cubicBezTo>
                  <a:cubicBezTo>
                    <a:pt x="29003" y="37893"/>
                    <a:pt x="28945" y="37984"/>
                    <a:pt x="28884" y="38076"/>
                  </a:cubicBezTo>
                  <a:cubicBezTo>
                    <a:pt x="28881" y="38079"/>
                    <a:pt x="28878" y="38086"/>
                    <a:pt x="28875" y="38089"/>
                  </a:cubicBezTo>
                  <a:cubicBezTo>
                    <a:pt x="28864" y="38103"/>
                    <a:pt x="28858" y="38116"/>
                    <a:pt x="28847" y="38129"/>
                  </a:cubicBezTo>
                  <a:lnTo>
                    <a:pt x="28847" y="38129"/>
                  </a:lnTo>
                  <a:cubicBezTo>
                    <a:pt x="28858" y="38116"/>
                    <a:pt x="28864" y="38103"/>
                    <a:pt x="28870" y="38093"/>
                  </a:cubicBezTo>
                  <a:lnTo>
                    <a:pt x="28870" y="38093"/>
                  </a:lnTo>
                  <a:cubicBezTo>
                    <a:pt x="28847" y="38126"/>
                    <a:pt x="28823" y="38161"/>
                    <a:pt x="28797" y="38191"/>
                  </a:cubicBezTo>
                  <a:cubicBezTo>
                    <a:pt x="28760" y="38230"/>
                    <a:pt x="28721" y="38266"/>
                    <a:pt x="28685" y="38302"/>
                  </a:cubicBezTo>
                  <a:lnTo>
                    <a:pt x="28685" y="38302"/>
                  </a:lnTo>
                  <a:cubicBezTo>
                    <a:pt x="28641" y="38341"/>
                    <a:pt x="28596" y="38379"/>
                    <a:pt x="28553" y="38418"/>
                  </a:cubicBezTo>
                  <a:cubicBezTo>
                    <a:pt x="28545" y="38431"/>
                    <a:pt x="28536" y="38445"/>
                    <a:pt x="28525" y="38459"/>
                  </a:cubicBezTo>
                  <a:cubicBezTo>
                    <a:pt x="28390" y="38594"/>
                    <a:pt x="28245" y="38712"/>
                    <a:pt x="28095" y="38831"/>
                  </a:cubicBezTo>
                  <a:cubicBezTo>
                    <a:pt x="28007" y="38906"/>
                    <a:pt x="27920" y="38983"/>
                    <a:pt x="27825" y="39048"/>
                  </a:cubicBezTo>
                  <a:cubicBezTo>
                    <a:pt x="27808" y="39058"/>
                    <a:pt x="27790" y="39068"/>
                    <a:pt x="27777" y="39078"/>
                  </a:cubicBezTo>
                  <a:lnTo>
                    <a:pt x="27686" y="39139"/>
                  </a:lnTo>
                  <a:cubicBezTo>
                    <a:pt x="27656" y="39156"/>
                    <a:pt x="27628" y="39170"/>
                    <a:pt x="27601" y="39176"/>
                  </a:cubicBezTo>
                  <a:cubicBezTo>
                    <a:pt x="27412" y="39285"/>
                    <a:pt x="27222" y="39393"/>
                    <a:pt x="27029" y="39498"/>
                  </a:cubicBezTo>
                  <a:cubicBezTo>
                    <a:pt x="26714" y="39671"/>
                    <a:pt x="26402" y="39840"/>
                    <a:pt x="26081" y="39996"/>
                  </a:cubicBezTo>
                  <a:cubicBezTo>
                    <a:pt x="25776" y="40135"/>
                    <a:pt x="25468" y="40260"/>
                    <a:pt x="25153" y="40369"/>
                  </a:cubicBezTo>
                  <a:cubicBezTo>
                    <a:pt x="25157" y="40368"/>
                    <a:pt x="25161" y="40366"/>
                    <a:pt x="25165" y="40365"/>
                  </a:cubicBezTo>
                  <a:lnTo>
                    <a:pt x="25165" y="40365"/>
                  </a:lnTo>
                  <a:cubicBezTo>
                    <a:pt x="25009" y="40415"/>
                    <a:pt x="24854" y="40464"/>
                    <a:pt x="24699" y="40514"/>
                  </a:cubicBezTo>
                  <a:lnTo>
                    <a:pt x="24699" y="40514"/>
                  </a:lnTo>
                  <a:cubicBezTo>
                    <a:pt x="24699" y="40514"/>
                    <a:pt x="24699" y="40514"/>
                    <a:pt x="24699" y="40514"/>
                  </a:cubicBezTo>
                  <a:lnTo>
                    <a:pt x="24699" y="40514"/>
                  </a:lnTo>
                  <a:cubicBezTo>
                    <a:pt x="24232" y="40666"/>
                    <a:pt x="23747" y="40778"/>
                    <a:pt x="23263" y="40877"/>
                  </a:cubicBezTo>
                  <a:cubicBezTo>
                    <a:pt x="23233" y="40880"/>
                    <a:pt x="23202" y="40883"/>
                    <a:pt x="23175" y="40886"/>
                  </a:cubicBezTo>
                  <a:cubicBezTo>
                    <a:pt x="22783" y="40950"/>
                    <a:pt x="22386" y="40988"/>
                    <a:pt x="21990" y="41025"/>
                  </a:cubicBezTo>
                  <a:cubicBezTo>
                    <a:pt x="21574" y="41066"/>
                    <a:pt x="21154" y="41100"/>
                    <a:pt x="20737" y="41124"/>
                  </a:cubicBezTo>
                  <a:cubicBezTo>
                    <a:pt x="20459" y="41130"/>
                    <a:pt x="20182" y="41130"/>
                    <a:pt x="19901" y="41130"/>
                  </a:cubicBezTo>
                  <a:cubicBezTo>
                    <a:pt x="19590" y="41133"/>
                    <a:pt x="19275" y="41141"/>
                    <a:pt x="18960" y="41147"/>
                  </a:cubicBezTo>
                  <a:cubicBezTo>
                    <a:pt x="18907" y="41148"/>
                    <a:pt x="18855" y="41149"/>
                    <a:pt x="18802" y="41149"/>
                  </a:cubicBezTo>
                  <a:cubicBezTo>
                    <a:pt x="18566" y="41149"/>
                    <a:pt x="18331" y="41138"/>
                    <a:pt x="18093" y="41127"/>
                  </a:cubicBezTo>
                  <a:cubicBezTo>
                    <a:pt x="17791" y="41110"/>
                    <a:pt x="17490" y="41093"/>
                    <a:pt x="17185" y="41066"/>
                  </a:cubicBezTo>
                  <a:cubicBezTo>
                    <a:pt x="16921" y="41039"/>
                    <a:pt x="16660" y="41008"/>
                    <a:pt x="16396" y="40971"/>
                  </a:cubicBezTo>
                  <a:cubicBezTo>
                    <a:pt x="16241" y="40950"/>
                    <a:pt x="16085" y="40930"/>
                    <a:pt x="15929" y="40910"/>
                  </a:cubicBezTo>
                  <a:cubicBezTo>
                    <a:pt x="15838" y="40900"/>
                    <a:pt x="15743" y="40890"/>
                    <a:pt x="15648" y="40872"/>
                  </a:cubicBezTo>
                  <a:cubicBezTo>
                    <a:pt x="15136" y="40795"/>
                    <a:pt x="14629" y="40721"/>
                    <a:pt x="14125" y="40608"/>
                  </a:cubicBezTo>
                  <a:cubicBezTo>
                    <a:pt x="13928" y="40564"/>
                    <a:pt x="13731" y="40514"/>
                    <a:pt x="13536" y="40460"/>
                  </a:cubicBezTo>
                  <a:lnTo>
                    <a:pt x="13531" y="40460"/>
                  </a:lnTo>
                  <a:cubicBezTo>
                    <a:pt x="13470" y="40439"/>
                    <a:pt x="13406" y="40419"/>
                    <a:pt x="13345" y="40399"/>
                  </a:cubicBezTo>
                  <a:cubicBezTo>
                    <a:pt x="13267" y="40375"/>
                    <a:pt x="13193" y="40344"/>
                    <a:pt x="13115" y="40317"/>
                  </a:cubicBezTo>
                  <a:cubicBezTo>
                    <a:pt x="13089" y="40304"/>
                    <a:pt x="13058" y="40294"/>
                    <a:pt x="13031" y="40283"/>
                  </a:cubicBezTo>
                  <a:cubicBezTo>
                    <a:pt x="12959" y="40263"/>
                    <a:pt x="12889" y="40247"/>
                    <a:pt x="12817" y="40226"/>
                  </a:cubicBezTo>
                  <a:cubicBezTo>
                    <a:pt x="12645" y="40182"/>
                    <a:pt x="12475" y="40128"/>
                    <a:pt x="12306" y="40070"/>
                  </a:cubicBezTo>
                  <a:cubicBezTo>
                    <a:pt x="12195" y="40026"/>
                    <a:pt x="12082" y="39983"/>
                    <a:pt x="11971" y="39931"/>
                  </a:cubicBezTo>
                  <a:cubicBezTo>
                    <a:pt x="11856" y="39877"/>
                    <a:pt x="11744" y="39823"/>
                    <a:pt x="11629" y="39766"/>
                  </a:cubicBezTo>
                  <a:cubicBezTo>
                    <a:pt x="11395" y="39637"/>
                    <a:pt x="11168" y="39498"/>
                    <a:pt x="10948" y="39353"/>
                  </a:cubicBezTo>
                  <a:cubicBezTo>
                    <a:pt x="10651" y="39146"/>
                    <a:pt x="10369" y="38922"/>
                    <a:pt x="10098" y="38689"/>
                  </a:cubicBezTo>
                  <a:cubicBezTo>
                    <a:pt x="9915" y="38516"/>
                    <a:pt x="9743" y="38337"/>
                    <a:pt x="9577" y="38144"/>
                  </a:cubicBezTo>
                  <a:cubicBezTo>
                    <a:pt x="9493" y="38045"/>
                    <a:pt x="9404" y="37944"/>
                    <a:pt x="9326" y="37836"/>
                  </a:cubicBezTo>
                  <a:cubicBezTo>
                    <a:pt x="9238" y="37717"/>
                    <a:pt x="9160" y="37595"/>
                    <a:pt x="9079" y="37476"/>
                  </a:cubicBezTo>
                  <a:cubicBezTo>
                    <a:pt x="9032" y="37402"/>
                    <a:pt x="8994" y="37324"/>
                    <a:pt x="8950" y="37250"/>
                  </a:cubicBezTo>
                  <a:cubicBezTo>
                    <a:pt x="8899" y="37159"/>
                    <a:pt x="8842" y="37070"/>
                    <a:pt x="8798" y="36976"/>
                  </a:cubicBezTo>
                  <a:cubicBezTo>
                    <a:pt x="8687" y="36729"/>
                    <a:pt x="8582" y="36485"/>
                    <a:pt x="8498" y="36233"/>
                  </a:cubicBezTo>
                  <a:lnTo>
                    <a:pt x="8498" y="36233"/>
                  </a:lnTo>
                  <a:cubicBezTo>
                    <a:pt x="8498" y="36233"/>
                    <a:pt x="8499" y="36234"/>
                    <a:pt x="8500" y="36234"/>
                  </a:cubicBezTo>
                  <a:cubicBezTo>
                    <a:pt x="8432" y="36007"/>
                    <a:pt x="8371" y="35780"/>
                    <a:pt x="8324" y="35546"/>
                  </a:cubicBezTo>
                  <a:cubicBezTo>
                    <a:pt x="8304" y="35415"/>
                    <a:pt x="8287" y="35282"/>
                    <a:pt x="8277" y="35147"/>
                  </a:cubicBezTo>
                  <a:cubicBezTo>
                    <a:pt x="8269" y="34859"/>
                    <a:pt x="8280" y="34578"/>
                    <a:pt x="8304" y="34294"/>
                  </a:cubicBezTo>
                  <a:cubicBezTo>
                    <a:pt x="8358" y="33786"/>
                    <a:pt x="8429" y="33274"/>
                    <a:pt x="8534" y="32773"/>
                  </a:cubicBezTo>
                  <a:cubicBezTo>
                    <a:pt x="8595" y="32533"/>
                    <a:pt x="8666" y="32299"/>
                    <a:pt x="8744" y="32062"/>
                  </a:cubicBezTo>
                  <a:cubicBezTo>
                    <a:pt x="8822" y="31825"/>
                    <a:pt x="8896" y="31585"/>
                    <a:pt x="8977" y="31344"/>
                  </a:cubicBezTo>
                  <a:cubicBezTo>
                    <a:pt x="9079" y="31073"/>
                    <a:pt x="9177" y="30803"/>
                    <a:pt x="9249" y="30522"/>
                  </a:cubicBezTo>
                  <a:cubicBezTo>
                    <a:pt x="9313" y="30267"/>
                    <a:pt x="9371" y="30010"/>
                    <a:pt x="9438" y="29759"/>
                  </a:cubicBezTo>
                  <a:cubicBezTo>
                    <a:pt x="9506" y="29512"/>
                    <a:pt x="9563" y="29265"/>
                    <a:pt x="9631" y="29018"/>
                  </a:cubicBezTo>
                  <a:cubicBezTo>
                    <a:pt x="9696" y="28781"/>
                    <a:pt x="9773" y="28548"/>
                    <a:pt x="9858" y="28317"/>
                  </a:cubicBezTo>
                  <a:lnTo>
                    <a:pt x="9858" y="28317"/>
                  </a:lnTo>
                  <a:cubicBezTo>
                    <a:pt x="9854" y="28321"/>
                    <a:pt x="9854" y="28327"/>
                    <a:pt x="9851" y="28331"/>
                  </a:cubicBezTo>
                  <a:cubicBezTo>
                    <a:pt x="9946" y="28070"/>
                    <a:pt x="10037" y="27806"/>
                    <a:pt x="10122" y="27542"/>
                  </a:cubicBezTo>
                  <a:cubicBezTo>
                    <a:pt x="10204" y="27291"/>
                    <a:pt x="10260" y="27034"/>
                    <a:pt x="10315" y="26777"/>
                  </a:cubicBezTo>
                  <a:lnTo>
                    <a:pt x="10315" y="26787"/>
                  </a:lnTo>
                  <a:cubicBezTo>
                    <a:pt x="10386" y="26482"/>
                    <a:pt x="10477" y="26188"/>
                    <a:pt x="10579" y="25893"/>
                  </a:cubicBezTo>
                  <a:cubicBezTo>
                    <a:pt x="10630" y="25747"/>
                    <a:pt x="10677" y="25605"/>
                    <a:pt x="10721" y="25459"/>
                  </a:cubicBezTo>
                  <a:cubicBezTo>
                    <a:pt x="10765" y="25297"/>
                    <a:pt x="10793" y="25131"/>
                    <a:pt x="10829" y="24965"/>
                  </a:cubicBezTo>
                  <a:lnTo>
                    <a:pt x="10829" y="24965"/>
                  </a:lnTo>
                  <a:lnTo>
                    <a:pt x="10826" y="24969"/>
                  </a:lnTo>
                  <a:cubicBezTo>
                    <a:pt x="10854" y="24863"/>
                    <a:pt x="10884" y="24761"/>
                    <a:pt x="10918" y="24660"/>
                  </a:cubicBezTo>
                  <a:cubicBezTo>
                    <a:pt x="10965" y="24511"/>
                    <a:pt x="11012" y="24359"/>
                    <a:pt x="11060" y="24206"/>
                  </a:cubicBezTo>
                  <a:lnTo>
                    <a:pt x="11063" y="24203"/>
                  </a:lnTo>
                  <a:cubicBezTo>
                    <a:pt x="11104" y="24064"/>
                    <a:pt x="11151" y="23928"/>
                    <a:pt x="11195" y="23790"/>
                  </a:cubicBezTo>
                  <a:lnTo>
                    <a:pt x="11199" y="23790"/>
                  </a:lnTo>
                  <a:cubicBezTo>
                    <a:pt x="11202" y="23783"/>
                    <a:pt x="11206" y="23773"/>
                    <a:pt x="11209" y="23766"/>
                  </a:cubicBezTo>
                  <a:cubicBezTo>
                    <a:pt x="11215" y="23746"/>
                    <a:pt x="11219" y="23729"/>
                    <a:pt x="11226" y="23709"/>
                  </a:cubicBezTo>
                  <a:cubicBezTo>
                    <a:pt x="11236" y="23678"/>
                    <a:pt x="11246" y="23644"/>
                    <a:pt x="11253" y="23614"/>
                  </a:cubicBezTo>
                  <a:cubicBezTo>
                    <a:pt x="11270" y="23563"/>
                    <a:pt x="11287" y="23512"/>
                    <a:pt x="11304" y="23461"/>
                  </a:cubicBezTo>
                  <a:cubicBezTo>
                    <a:pt x="11314" y="23434"/>
                    <a:pt x="11324" y="23404"/>
                    <a:pt x="11334" y="23377"/>
                  </a:cubicBezTo>
                  <a:cubicBezTo>
                    <a:pt x="11358" y="23319"/>
                    <a:pt x="11385" y="23262"/>
                    <a:pt x="11412" y="23208"/>
                  </a:cubicBezTo>
                  <a:cubicBezTo>
                    <a:pt x="11423" y="23190"/>
                    <a:pt x="11426" y="23173"/>
                    <a:pt x="11436" y="23156"/>
                  </a:cubicBezTo>
                  <a:cubicBezTo>
                    <a:pt x="11466" y="23103"/>
                    <a:pt x="11493" y="23048"/>
                    <a:pt x="11527" y="23001"/>
                  </a:cubicBezTo>
                  <a:cubicBezTo>
                    <a:pt x="11571" y="22937"/>
                    <a:pt x="11636" y="22900"/>
                    <a:pt x="11700" y="22862"/>
                  </a:cubicBezTo>
                  <a:lnTo>
                    <a:pt x="11700" y="22862"/>
                  </a:lnTo>
                  <a:cubicBezTo>
                    <a:pt x="11693" y="22865"/>
                    <a:pt x="11690" y="22869"/>
                    <a:pt x="11679" y="22872"/>
                  </a:cubicBezTo>
                  <a:cubicBezTo>
                    <a:pt x="11723" y="22848"/>
                    <a:pt x="11768" y="22822"/>
                    <a:pt x="11815" y="22804"/>
                  </a:cubicBezTo>
                  <a:cubicBezTo>
                    <a:pt x="11849" y="22795"/>
                    <a:pt x="11886" y="22787"/>
                    <a:pt x="11923" y="22784"/>
                  </a:cubicBezTo>
                  <a:cubicBezTo>
                    <a:pt x="12001" y="22767"/>
                    <a:pt x="12079" y="22757"/>
                    <a:pt x="12157" y="22740"/>
                  </a:cubicBezTo>
                  <a:cubicBezTo>
                    <a:pt x="12160" y="22740"/>
                    <a:pt x="12164" y="22737"/>
                    <a:pt x="12167" y="22737"/>
                  </a:cubicBezTo>
                  <a:lnTo>
                    <a:pt x="12187" y="22737"/>
                  </a:lnTo>
                  <a:cubicBezTo>
                    <a:pt x="12279" y="22737"/>
                    <a:pt x="12370" y="22737"/>
                    <a:pt x="12462" y="22734"/>
                  </a:cubicBezTo>
                  <a:lnTo>
                    <a:pt x="12499" y="22734"/>
                  </a:lnTo>
                  <a:cubicBezTo>
                    <a:pt x="12489" y="22734"/>
                    <a:pt x="12482" y="22734"/>
                    <a:pt x="12475" y="22737"/>
                  </a:cubicBezTo>
                  <a:cubicBezTo>
                    <a:pt x="12492" y="22737"/>
                    <a:pt x="12506" y="22737"/>
                    <a:pt x="12520" y="22734"/>
                  </a:cubicBezTo>
                  <a:lnTo>
                    <a:pt x="12604" y="22734"/>
                  </a:lnTo>
                  <a:cubicBezTo>
                    <a:pt x="12631" y="22734"/>
                    <a:pt x="12658" y="22734"/>
                    <a:pt x="12685" y="22730"/>
                  </a:cubicBezTo>
                  <a:cubicBezTo>
                    <a:pt x="12756" y="22730"/>
                    <a:pt x="12828" y="22726"/>
                    <a:pt x="12898" y="22720"/>
                  </a:cubicBezTo>
                  <a:cubicBezTo>
                    <a:pt x="13051" y="22713"/>
                    <a:pt x="13206" y="22700"/>
                    <a:pt x="13359" y="22689"/>
                  </a:cubicBezTo>
                  <a:cubicBezTo>
                    <a:pt x="13678" y="22669"/>
                    <a:pt x="13995" y="22656"/>
                    <a:pt x="14314" y="22645"/>
                  </a:cubicBezTo>
                  <a:lnTo>
                    <a:pt x="14317" y="22645"/>
                  </a:lnTo>
                  <a:cubicBezTo>
                    <a:pt x="14331" y="22645"/>
                    <a:pt x="14341" y="22645"/>
                    <a:pt x="14355" y="22642"/>
                  </a:cubicBezTo>
                  <a:lnTo>
                    <a:pt x="14355" y="22642"/>
                  </a:lnTo>
                  <a:cubicBezTo>
                    <a:pt x="14353" y="22644"/>
                    <a:pt x="14349" y="22645"/>
                    <a:pt x="14345" y="22645"/>
                  </a:cubicBezTo>
                  <a:lnTo>
                    <a:pt x="14345" y="22645"/>
                  </a:lnTo>
                  <a:cubicBezTo>
                    <a:pt x="14664" y="22639"/>
                    <a:pt x="14980" y="22639"/>
                    <a:pt x="15296" y="22639"/>
                  </a:cubicBezTo>
                  <a:cubicBezTo>
                    <a:pt x="15374" y="22639"/>
                    <a:pt x="15455" y="22635"/>
                    <a:pt x="15533" y="22635"/>
                  </a:cubicBezTo>
                  <a:cubicBezTo>
                    <a:pt x="15700" y="22635"/>
                    <a:pt x="15865" y="22647"/>
                    <a:pt x="16032" y="22647"/>
                  </a:cubicBezTo>
                  <a:cubicBezTo>
                    <a:pt x="16068" y="22647"/>
                    <a:pt x="16103" y="22646"/>
                    <a:pt x="16139" y="22645"/>
                  </a:cubicBezTo>
                  <a:cubicBezTo>
                    <a:pt x="16193" y="22642"/>
                    <a:pt x="16247" y="22642"/>
                    <a:pt x="16305" y="22639"/>
                  </a:cubicBezTo>
                  <a:cubicBezTo>
                    <a:pt x="16437" y="22635"/>
                    <a:pt x="16569" y="22632"/>
                    <a:pt x="16701" y="22625"/>
                  </a:cubicBezTo>
                  <a:cubicBezTo>
                    <a:pt x="17010" y="22625"/>
                    <a:pt x="17318" y="22639"/>
                    <a:pt x="17622" y="22642"/>
                  </a:cubicBezTo>
                  <a:cubicBezTo>
                    <a:pt x="17951" y="22648"/>
                    <a:pt x="18276" y="22642"/>
                    <a:pt x="18601" y="22662"/>
                  </a:cubicBezTo>
                  <a:cubicBezTo>
                    <a:pt x="18915" y="22686"/>
                    <a:pt x="19231" y="22689"/>
                    <a:pt x="19545" y="22696"/>
                  </a:cubicBezTo>
                  <a:cubicBezTo>
                    <a:pt x="19602" y="22698"/>
                    <a:pt x="19659" y="22699"/>
                    <a:pt x="19715" y="22699"/>
                  </a:cubicBezTo>
                  <a:cubicBezTo>
                    <a:pt x="19961" y="22699"/>
                    <a:pt x="20208" y="22685"/>
                    <a:pt x="20453" y="22679"/>
                  </a:cubicBezTo>
                  <a:lnTo>
                    <a:pt x="20446" y="22679"/>
                  </a:lnTo>
                  <a:cubicBezTo>
                    <a:pt x="20947" y="22669"/>
                    <a:pt x="21445" y="22673"/>
                    <a:pt x="21947" y="22662"/>
                  </a:cubicBezTo>
                  <a:lnTo>
                    <a:pt x="22133" y="22662"/>
                  </a:lnTo>
                  <a:cubicBezTo>
                    <a:pt x="22281" y="22662"/>
                    <a:pt x="22430" y="22662"/>
                    <a:pt x="22576" y="22656"/>
                  </a:cubicBezTo>
                  <a:cubicBezTo>
                    <a:pt x="22772" y="22642"/>
                    <a:pt x="22969" y="22625"/>
                    <a:pt x="23169" y="22605"/>
                  </a:cubicBezTo>
                  <a:cubicBezTo>
                    <a:pt x="23565" y="22564"/>
                    <a:pt x="23961" y="22520"/>
                    <a:pt x="24357" y="22503"/>
                  </a:cubicBezTo>
                  <a:cubicBezTo>
                    <a:pt x="24482" y="22505"/>
                    <a:pt x="24607" y="22507"/>
                    <a:pt x="24732" y="22507"/>
                  </a:cubicBezTo>
                  <a:cubicBezTo>
                    <a:pt x="24872" y="22507"/>
                    <a:pt x="25012" y="22504"/>
                    <a:pt x="25153" y="22493"/>
                  </a:cubicBezTo>
                  <a:cubicBezTo>
                    <a:pt x="25274" y="22483"/>
                    <a:pt x="25393" y="22466"/>
                    <a:pt x="25515" y="22453"/>
                  </a:cubicBezTo>
                  <a:cubicBezTo>
                    <a:pt x="25535" y="22449"/>
                    <a:pt x="25559" y="22449"/>
                    <a:pt x="25579" y="22449"/>
                  </a:cubicBezTo>
                  <a:close/>
                  <a:moveTo>
                    <a:pt x="24510" y="43442"/>
                  </a:moveTo>
                  <a:cubicBezTo>
                    <a:pt x="24506" y="43443"/>
                    <a:pt x="24501" y="43445"/>
                    <a:pt x="24496" y="43446"/>
                  </a:cubicBezTo>
                  <a:cubicBezTo>
                    <a:pt x="24501" y="43445"/>
                    <a:pt x="24506" y="43443"/>
                    <a:pt x="24510" y="43442"/>
                  </a:cubicBezTo>
                  <a:close/>
                  <a:moveTo>
                    <a:pt x="25424" y="41821"/>
                  </a:moveTo>
                  <a:lnTo>
                    <a:pt x="25424" y="41835"/>
                  </a:lnTo>
                  <a:cubicBezTo>
                    <a:pt x="25413" y="41977"/>
                    <a:pt x="25393" y="42119"/>
                    <a:pt x="25373" y="42261"/>
                  </a:cubicBezTo>
                  <a:cubicBezTo>
                    <a:pt x="25363" y="42329"/>
                    <a:pt x="25360" y="42396"/>
                    <a:pt x="25346" y="42464"/>
                  </a:cubicBezTo>
                  <a:cubicBezTo>
                    <a:pt x="25335" y="42508"/>
                    <a:pt x="25322" y="42556"/>
                    <a:pt x="25305" y="42599"/>
                  </a:cubicBezTo>
                  <a:cubicBezTo>
                    <a:pt x="25274" y="42677"/>
                    <a:pt x="25241" y="42752"/>
                    <a:pt x="25207" y="42827"/>
                  </a:cubicBezTo>
                  <a:cubicBezTo>
                    <a:pt x="25173" y="42888"/>
                    <a:pt x="25140" y="42949"/>
                    <a:pt x="25102" y="43006"/>
                  </a:cubicBezTo>
                  <a:cubicBezTo>
                    <a:pt x="25075" y="43043"/>
                    <a:pt x="25044" y="43077"/>
                    <a:pt x="25014" y="43115"/>
                  </a:cubicBezTo>
                  <a:cubicBezTo>
                    <a:pt x="24997" y="43132"/>
                    <a:pt x="24980" y="43148"/>
                    <a:pt x="24963" y="43165"/>
                  </a:cubicBezTo>
                  <a:cubicBezTo>
                    <a:pt x="24888" y="43226"/>
                    <a:pt x="24811" y="43284"/>
                    <a:pt x="24733" y="43338"/>
                  </a:cubicBezTo>
                  <a:cubicBezTo>
                    <a:pt x="24699" y="43355"/>
                    <a:pt x="24669" y="43375"/>
                    <a:pt x="24635" y="43392"/>
                  </a:cubicBezTo>
                  <a:cubicBezTo>
                    <a:pt x="24597" y="43409"/>
                    <a:pt x="24560" y="43423"/>
                    <a:pt x="24523" y="43436"/>
                  </a:cubicBezTo>
                  <a:cubicBezTo>
                    <a:pt x="24519" y="43438"/>
                    <a:pt x="24515" y="43440"/>
                    <a:pt x="24510" y="43442"/>
                  </a:cubicBezTo>
                  <a:lnTo>
                    <a:pt x="24510" y="43442"/>
                  </a:lnTo>
                  <a:cubicBezTo>
                    <a:pt x="24514" y="43440"/>
                    <a:pt x="24518" y="43440"/>
                    <a:pt x="24523" y="43440"/>
                  </a:cubicBezTo>
                  <a:cubicBezTo>
                    <a:pt x="24506" y="43443"/>
                    <a:pt x="24486" y="43449"/>
                    <a:pt x="24469" y="43453"/>
                  </a:cubicBezTo>
                  <a:cubicBezTo>
                    <a:pt x="24441" y="43457"/>
                    <a:pt x="24415" y="43460"/>
                    <a:pt x="24388" y="43463"/>
                  </a:cubicBezTo>
                  <a:cubicBezTo>
                    <a:pt x="24376" y="43464"/>
                    <a:pt x="24365" y="43465"/>
                    <a:pt x="24354" y="43465"/>
                  </a:cubicBezTo>
                  <a:cubicBezTo>
                    <a:pt x="24331" y="43465"/>
                    <a:pt x="24308" y="43463"/>
                    <a:pt x="24286" y="43463"/>
                  </a:cubicBezTo>
                  <a:cubicBezTo>
                    <a:pt x="24147" y="43449"/>
                    <a:pt x="24008" y="43426"/>
                    <a:pt x="23873" y="43399"/>
                  </a:cubicBezTo>
                  <a:cubicBezTo>
                    <a:pt x="23819" y="43385"/>
                    <a:pt x="23765" y="43371"/>
                    <a:pt x="23710" y="43355"/>
                  </a:cubicBezTo>
                  <a:cubicBezTo>
                    <a:pt x="23680" y="43341"/>
                    <a:pt x="23649" y="43328"/>
                    <a:pt x="23622" y="43318"/>
                  </a:cubicBezTo>
                  <a:cubicBezTo>
                    <a:pt x="23595" y="43301"/>
                    <a:pt x="23568" y="43287"/>
                    <a:pt x="23544" y="43270"/>
                  </a:cubicBezTo>
                  <a:cubicBezTo>
                    <a:pt x="23511" y="43246"/>
                    <a:pt x="23480" y="43219"/>
                    <a:pt x="23446" y="43196"/>
                  </a:cubicBezTo>
                  <a:lnTo>
                    <a:pt x="23355" y="43104"/>
                  </a:lnTo>
                  <a:cubicBezTo>
                    <a:pt x="23341" y="43087"/>
                    <a:pt x="23328" y="43071"/>
                    <a:pt x="23318" y="43054"/>
                  </a:cubicBezTo>
                  <a:cubicBezTo>
                    <a:pt x="23283" y="43002"/>
                    <a:pt x="23260" y="42952"/>
                    <a:pt x="23233" y="42901"/>
                  </a:cubicBezTo>
                  <a:cubicBezTo>
                    <a:pt x="23227" y="42888"/>
                    <a:pt x="23219" y="42877"/>
                    <a:pt x="23213" y="42868"/>
                  </a:cubicBezTo>
                  <a:cubicBezTo>
                    <a:pt x="23162" y="42759"/>
                    <a:pt x="23114" y="42651"/>
                    <a:pt x="23070" y="42538"/>
                  </a:cubicBezTo>
                  <a:cubicBezTo>
                    <a:pt x="23053" y="42488"/>
                    <a:pt x="23036" y="42437"/>
                    <a:pt x="23027" y="42383"/>
                  </a:cubicBezTo>
                  <a:cubicBezTo>
                    <a:pt x="23023" y="42380"/>
                    <a:pt x="23023" y="42376"/>
                    <a:pt x="23023" y="42373"/>
                  </a:cubicBezTo>
                  <a:cubicBezTo>
                    <a:pt x="23416" y="42308"/>
                    <a:pt x="23808" y="42251"/>
                    <a:pt x="24202" y="42180"/>
                  </a:cubicBezTo>
                  <a:cubicBezTo>
                    <a:pt x="24459" y="42129"/>
                    <a:pt x="24713" y="42068"/>
                    <a:pt x="24960" y="41990"/>
                  </a:cubicBezTo>
                  <a:cubicBezTo>
                    <a:pt x="25079" y="41957"/>
                    <a:pt x="25190" y="41913"/>
                    <a:pt x="25305" y="41868"/>
                  </a:cubicBezTo>
                  <a:cubicBezTo>
                    <a:pt x="25346" y="41855"/>
                    <a:pt x="25387" y="41838"/>
                    <a:pt x="25424" y="41821"/>
                  </a:cubicBezTo>
                  <a:close/>
                  <a:moveTo>
                    <a:pt x="13928" y="42061"/>
                  </a:moveTo>
                  <a:lnTo>
                    <a:pt x="13928" y="42061"/>
                  </a:lnTo>
                  <a:cubicBezTo>
                    <a:pt x="13945" y="42065"/>
                    <a:pt x="13958" y="42071"/>
                    <a:pt x="13975" y="42078"/>
                  </a:cubicBezTo>
                  <a:cubicBezTo>
                    <a:pt x="14148" y="42126"/>
                    <a:pt x="14321" y="42163"/>
                    <a:pt x="14497" y="42190"/>
                  </a:cubicBezTo>
                  <a:cubicBezTo>
                    <a:pt x="14676" y="42221"/>
                    <a:pt x="14856" y="42254"/>
                    <a:pt x="15039" y="42278"/>
                  </a:cubicBezTo>
                  <a:cubicBezTo>
                    <a:pt x="15208" y="42302"/>
                    <a:pt x="15380" y="42319"/>
                    <a:pt x="15550" y="42339"/>
                  </a:cubicBezTo>
                  <a:lnTo>
                    <a:pt x="15543" y="42339"/>
                  </a:lnTo>
                  <a:cubicBezTo>
                    <a:pt x="15726" y="42366"/>
                    <a:pt x="15905" y="42404"/>
                    <a:pt x="16091" y="42421"/>
                  </a:cubicBezTo>
                  <a:cubicBezTo>
                    <a:pt x="16139" y="42424"/>
                    <a:pt x="16186" y="42427"/>
                    <a:pt x="16234" y="42427"/>
                  </a:cubicBezTo>
                  <a:cubicBezTo>
                    <a:pt x="16366" y="42427"/>
                    <a:pt x="16494" y="42417"/>
                    <a:pt x="16627" y="42413"/>
                  </a:cubicBezTo>
                  <a:lnTo>
                    <a:pt x="16627" y="42424"/>
                  </a:lnTo>
                  <a:cubicBezTo>
                    <a:pt x="16620" y="42461"/>
                    <a:pt x="16610" y="42498"/>
                    <a:pt x="16603" y="42535"/>
                  </a:cubicBezTo>
                  <a:cubicBezTo>
                    <a:pt x="16572" y="42634"/>
                    <a:pt x="16538" y="42729"/>
                    <a:pt x="16502" y="42827"/>
                  </a:cubicBezTo>
                  <a:cubicBezTo>
                    <a:pt x="16498" y="42833"/>
                    <a:pt x="16498" y="42843"/>
                    <a:pt x="16494" y="42851"/>
                  </a:cubicBezTo>
                  <a:cubicBezTo>
                    <a:pt x="16468" y="42904"/>
                    <a:pt x="16441" y="42959"/>
                    <a:pt x="16413" y="43010"/>
                  </a:cubicBezTo>
                  <a:cubicBezTo>
                    <a:pt x="16383" y="43054"/>
                    <a:pt x="16352" y="43094"/>
                    <a:pt x="16322" y="43135"/>
                  </a:cubicBezTo>
                  <a:cubicBezTo>
                    <a:pt x="16251" y="43219"/>
                    <a:pt x="16180" y="43301"/>
                    <a:pt x="16102" y="43375"/>
                  </a:cubicBezTo>
                  <a:cubicBezTo>
                    <a:pt x="16082" y="43396"/>
                    <a:pt x="16061" y="43412"/>
                    <a:pt x="16038" y="43429"/>
                  </a:cubicBezTo>
                  <a:cubicBezTo>
                    <a:pt x="16014" y="43446"/>
                    <a:pt x="15990" y="43460"/>
                    <a:pt x="15963" y="43477"/>
                  </a:cubicBezTo>
                  <a:cubicBezTo>
                    <a:pt x="15936" y="43490"/>
                    <a:pt x="15908" y="43501"/>
                    <a:pt x="15882" y="43514"/>
                  </a:cubicBezTo>
                  <a:cubicBezTo>
                    <a:pt x="15855" y="43524"/>
                    <a:pt x="15827" y="43531"/>
                    <a:pt x="15800" y="43541"/>
                  </a:cubicBezTo>
                  <a:cubicBezTo>
                    <a:pt x="15774" y="43545"/>
                    <a:pt x="15746" y="43551"/>
                    <a:pt x="15719" y="43554"/>
                  </a:cubicBezTo>
                  <a:cubicBezTo>
                    <a:pt x="15652" y="43562"/>
                    <a:pt x="15583" y="43565"/>
                    <a:pt x="15516" y="43568"/>
                  </a:cubicBezTo>
                  <a:cubicBezTo>
                    <a:pt x="15405" y="43562"/>
                    <a:pt x="15296" y="43551"/>
                    <a:pt x="15188" y="43538"/>
                  </a:cubicBezTo>
                  <a:cubicBezTo>
                    <a:pt x="15141" y="43527"/>
                    <a:pt x="15093" y="43518"/>
                    <a:pt x="15049" y="43507"/>
                  </a:cubicBezTo>
                  <a:cubicBezTo>
                    <a:pt x="14967" y="43484"/>
                    <a:pt x="14889" y="43460"/>
                    <a:pt x="14815" y="43429"/>
                  </a:cubicBezTo>
                  <a:cubicBezTo>
                    <a:pt x="14768" y="43409"/>
                    <a:pt x="14720" y="43382"/>
                    <a:pt x="14673" y="43358"/>
                  </a:cubicBezTo>
                  <a:cubicBezTo>
                    <a:pt x="14625" y="43328"/>
                    <a:pt x="14581" y="43294"/>
                    <a:pt x="14538" y="43263"/>
                  </a:cubicBezTo>
                  <a:cubicBezTo>
                    <a:pt x="14507" y="43237"/>
                    <a:pt x="14477" y="43209"/>
                    <a:pt x="14450" y="43179"/>
                  </a:cubicBezTo>
                  <a:cubicBezTo>
                    <a:pt x="14351" y="43074"/>
                    <a:pt x="14256" y="42962"/>
                    <a:pt x="14169" y="42847"/>
                  </a:cubicBezTo>
                  <a:cubicBezTo>
                    <a:pt x="14148" y="42816"/>
                    <a:pt x="14128" y="42782"/>
                    <a:pt x="14108" y="42752"/>
                  </a:cubicBezTo>
                  <a:cubicBezTo>
                    <a:pt x="14087" y="42712"/>
                    <a:pt x="14070" y="42671"/>
                    <a:pt x="14053" y="42630"/>
                  </a:cubicBezTo>
                  <a:cubicBezTo>
                    <a:pt x="14043" y="42603"/>
                    <a:pt x="14036" y="42576"/>
                    <a:pt x="14026" y="42549"/>
                  </a:cubicBezTo>
                  <a:cubicBezTo>
                    <a:pt x="14019" y="42522"/>
                    <a:pt x="14009" y="42495"/>
                    <a:pt x="13999" y="42468"/>
                  </a:cubicBezTo>
                  <a:cubicBezTo>
                    <a:pt x="13972" y="42332"/>
                    <a:pt x="13948" y="42197"/>
                    <a:pt x="13928" y="42061"/>
                  </a:cubicBezTo>
                  <a:close/>
                  <a:moveTo>
                    <a:pt x="17859" y="0"/>
                  </a:moveTo>
                  <a:cubicBezTo>
                    <a:pt x="17576" y="0"/>
                    <a:pt x="17290" y="11"/>
                    <a:pt x="17006" y="40"/>
                  </a:cubicBezTo>
                  <a:cubicBezTo>
                    <a:pt x="16816" y="60"/>
                    <a:pt x="16630" y="94"/>
                    <a:pt x="16444" y="138"/>
                  </a:cubicBezTo>
                  <a:cubicBezTo>
                    <a:pt x="16349" y="162"/>
                    <a:pt x="16254" y="182"/>
                    <a:pt x="16160" y="209"/>
                  </a:cubicBezTo>
                  <a:cubicBezTo>
                    <a:pt x="16105" y="219"/>
                    <a:pt x="16055" y="233"/>
                    <a:pt x="16004" y="246"/>
                  </a:cubicBezTo>
                  <a:cubicBezTo>
                    <a:pt x="15957" y="257"/>
                    <a:pt x="15910" y="270"/>
                    <a:pt x="15865" y="284"/>
                  </a:cubicBezTo>
                  <a:lnTo>
                    <a:pt x="15865" y="284"/>
                  </a:lnTo>
                  <a:cubicBezTo>
                    <a:pt x="15868" y="283"/>
                    <a:pt x="15872" y="282"/>
                    <a:pt x="15875" y="280"/>
                  </a:cubicBezTo>
                  <a:lnTo>
                    <a:pt x="15875" y="280"/>
                  </a:lnTo>
                  <a:cubicBezTo>
                    <a:pt x="15266" y="442"/>
                    <a:pt x="14663" y="670"/>
                    <a:pt x="14097" y="950"/>
                  </a:cubicBezTo>
                  <a:cubicBezTo>
                    <a:pt x="13823" y="1089"/>
                    <a:pt x="13559" y="1262"/>
                    <a:pt x="13308" y="1442"/>
                  </a:cubicBezTo>
                  <a:cubicBezTo>
                    <a:pt x="13186" y="1530"/>
                    <a:pt x="13058" y="1617"/>
                    <a:pt x="12942" y="1719"/>
                  </a:cubicBezTo>
                  <a:cubicBezTo>
                    <a:pt x="12820" y="1828"/>
                    <a:pt x="12698" y="1939"/>
                    <a:pt x="12581" y="2051"/>
                  </a:cubicBezTo>
                  <a:cubicBezTo>
                    <a:pt x="12042" y="2563"/>
                    <a:pt x="11588" y="3165"/>
                    <a:pt x="11171" y="3774"/>
                  </a:cubicBezTo>
                  <a:cubicBezTo>
                    <a:pt x="10972" y="4073"/>
                    <a:pt x="10772" y="4371"/>
                    <a:pt x="10582" y="4676"/>
                  </a:cubicBezTo>
                  <a:cubicBezTo>
                    <a:pt x="10390" y="4980"/>
                    <a:pt x="10210" y="5295"/>
                    <a:pt x="10027" y="5610"/>
                  </a:cubicBezTo>
                  <a:cubicBezTo>
                    <a:pt x="9851" y="5901"/>
                    <a:pt x="9671" y="6185"/>
                    <a:pt x="9519" y="6490"/>
                  </a:cubicBezTo>
                  <a:cubicBezTo>
                    <a:pt x="9360" y="6806"/>
                    <a:pt x="9235" y="7134"/>
                    <a:pt x="9102" y="7459"/>
                  </a:cubicBezTo>
                  <a:lnTo>
                    <a:pt x="9102" y="7456"/>
                  </a:lnTo>
                  <a:cubicBezTo>
                    <a:pt x="9102" y="7456"/>
                    <a:pt x="9099" y="7459"/>
                    <a:pt x="9099" y="7462"/>
                  </a:cubicBezTo>
                  <a:lnTo>
                    <a:pt x="9099" y="7465"/>
                  </a:lnTo>
                  <a:cubicBezTo>
                    <a:pt x="8964" y="7767"/>
                    <a:pt x="8812" y="8058"/>
                    <a:pt x="8686" y="8363"/>
                  </a:cubicBezTo>
                  <a:lnTo>
                    <a:pt x="8686" y="8353"/>
                  </a:lnTo>
                  <a:cubicBezTo>
                    <a:pt x="8599" y="8559"/>
                    <a:pt x="8497" y="8756"/>
                    <a:pt x="8416" y="8962"/>
                  </a:cubicBezTo>
                  <a:cubicBezTo>
                    <a:pt x="8391" y="9030"/>
                    <a:pt x="8368" y="9094"/>
                    <a:pt x="8344" y="9162"/>
                  </a:cubicBezTo>
                  <a:cubicBezTo>
                    <a:pt x="8314" y="9192"/>
                    <a:pt x="8287" y="9230"/>
                    <a:pt x="8269" y="9274"/>
                  </a:cubicBezTo>
                  <a:cubicBezTo>
                    <a:pt x="8199" y="9450"/>
                    <a:pt x="8124" y="9625"/>
                    <a:pt x="8043" y="9802"/>
                  </a:cubicBezTo>
                  <a:cubicBezTo>
                    <a:pt x="7928" y="10016"/>
                    <a:pt x="7809" y="10225"/>
                    <a:pt x="7705" y="10442"/>
                  </a:cubicBezTo>
                  <a:cubicBezTo>
                    <a:pt x="7606" y="10645"/>
                    <a:pt x="7511" y="10852"/>
                    <a:pt x="7406" y="11052"/>
                  </a:cubicBezTo>
                  <a:cubicBezTo>
                    <a:pt x="7294" y="11261"/>
                    <a:pt x="7159" y="11458"/>
                    <a:pt x="7055" y="11671"/>
                  </a:cubicBezTo>
                  <a:cubicBezTo>
                    <a:pt x="6949" y="11881"/>
                    <a:pt x="6858" y="12094"/>
                    <a:pt x="6760" y="12304"/>
                  </a:cubicBezTo>
                  <a:cubicBezTo>
                    <a:pt x="6628" y="12565"/>
                    <a:pt x="6482" y="12819"/>
                    <a:pt x="6350" y="13083"/>
                  </a:cubicBezTo>
                  <a:cubicBezTo>
                    <a:pt x="6286" y="13215"/>
                    <a:pt x="6214" y="13347"/>
                    <a:pt x="6140" y="13476"/>
                  </a:cubicBezTo>
                  <a:cubicBezTo>
                    <a:pt x="6072" y="13595"/>
                    <a:pt x="5998" y="13706"/>
                    <a:pt x="5930" y="13818"/>
                  </a:cubicBezTo>
                  <a:cubicBezTo>
                    <a:pt x="5639" y="14309"/>
                    <a:pt x="5354" y="14803"/>
                    <a:pt x="5050" y="15287"/>
                  </a:cubicBezTo>
                  <a:cubicBezTo>
                    <a:pt x="4856" y="15578"/>
                    <a:pt x="4650" y="15863"/>
                    <a:pt x="4447" y="16147"/>
                  </a:cubicBezTo>
                  <a:cubicBezTo>
                    <a:pt x="4231" y="16451"/>
                    <a:pt x="4022" y="16762"/>
                    <a:pt x="3822" y="17078"/>
                  </a:cubicBezTo>
                  <a:lnTo>
                    <a:pt x="3822" y="17078"/>
                  </a:lnTo>
                  <a:cubicBezTo>
                    <a:pt x="3697" y="17270"/>
                    <a:pt x="3570" y="17465"/>
                    <a:pt x="3434" y="17651"/>
                  </a:cubicBezTo>
                  <a:cubicBezTo>
                    <a:pt x="3302" y="17833"/>
                    <a:pt x="3160" y="18010"/>
                    <a:pt x="3025" y="18189"/>
                  </a:cubicBezTo>
                  <a:cubicBezTo>
                    <a:pt x="2879" y="18382"/>
                    <a:pt x="2734" y="18575"/>
                    <a:pt x="2581" y="18761"/>
                  </a:cubicBezTo>
                  <a:cubicBezTo>
                    <a:pt x="2446" y="18927"/>
                    <a:pt x="2310" y="19100"/>
                    <a:pt x="2171" y="19269"/>
                  </a:cubicBezTo>
                  <a:cubicBezTo>
                    <a:pt x="2182" y="19256"/>
                    <a:pt x="2192" y="19246"/>
                    <a:pt x="2199" y="19232"/>
                  </a:cubicBezTo>
                  <a:lnTo>
                    <a:pt x="2199" y="19232"/>
                  </a:lnTo>
                  <a:cubicBezTo>
                    <a:pt x="2080" y="19371"/>
                    <a:pt x="1962" y="19513"/>
                    <a:pt x="1843" y="19655"/>
                  </a:cubicBezTo>
                  <a:cubicBezTo>
                    <a:pt x="1721" y="19798"/>
                    <a:pt x="1585" y="19933"/>
                    <a:pt x="1474" y="20085"/>
                  </a:cubicBezTo>
                  <a:cubicBezTo>
                    <a:pt x="1359" y="20238"/>
                    <a:pt x="1254" y="20401"/>
                    <a:pt x="1149" y="20560"/>
                  </a:cubicBezTo>
                  <a:cubicBezTo>
                    <a:pt x="1037" y="20726"/>
                    <a:pt x="929" y="20898"/>
                    <a:pt x="834" y="21074"/>
                  </a:cubicBezTo>
                  <a:cubicBezTo>
                    <a:pt x="746" y="21230"/>
                    <a:pt x="671" y="21393"/>
                    <a:pt x="594" y="21559"/>
                  </a:cubicBezTo>
                  <a:cubicBezTo>
                    <a:pt x="590" y="21562"/>
                    <a:pt x="587" y="21568"/>
                    <a:pt x="583" y="21576"/>
                  </a:cubicBezTo>
                  <a:lnTo>
                    <a:pt x="590" y="21568"/>
                  </a:lnTo>
                  <a:lnTo>
                    <a:pt x="590" y="21568"/>
                  </a:lnTo>
                  <a:cubicBezTo>
                    <a:pt x="516" y="21721"/>
                    <a:pt x="438" y="21873"/>
                    <a:pt x="374" y="22029"/>
                  </a:cubicBezTo>
                  <a:cubicBezTo>
                    <a:pt x="258" y="22323"/>
                    <a:pt x="194" y="22628"/>
                    <a:pt x="143" y="22937"/>
                  </a:cubicBezTo>
                  <a:cubicBezTo>
                    <a:pt x="89" y="23275"/>
                    <a:pt x="38" y="23611"/>
                    <a:pt x="25" y="23953"/>
                  </a:cubicBezTo>
                  <a:cubicBezTo>
                    <a:pt x="1" y="24680"/>
                    <a:pt x="75" y="25412"/>
                    <a:pt x="333" y="26099"/>
                  </a:cubicBezTo>
                  <a:cubicBezTo>
                    <a:pt x="394" y="26258"/>
                    <a:pt x="458" y="26418"/>
                    <a:pt x="533" y="26574"/>
                  </a:cubicBezTo>
                  <a:cubicBezTo>
                    <a:pt x="610" y="26739"/>
                    <a:pt x="702" y="26895"/>
                    <a:pt x="793" y="27047"/>
                  </a:cubicBezTo>
                  <a:cubicBezTo>
                    <a:pt x="983" y="27362"/>
                    <a:pt x="1169" y="27674"/>
                    <a:pt x="1396" y="27965"/>
                  </a:cubicBezTo>
                  <a:cubicBezTo>
                    <a:pt x="1508" y="28110"/>
                    <a:pt x="1630" y="28246"/>
                    <a:pt x="1758" y="28378"/>
                  </a:cubicBezTo>
                  <a:cubicBezTo>
                    <a:pt x="1880" y="28504"/>
                    <a:pt x="2002" y="28632"/>
                    <a:pt x="2138" y="28743"/>
                  </a:cubicBezTo>
                  <a:cubicBezTo>
                    <a:pt x="2415" y="28981"/>
                    <a:pt x="2707" y="29194"/>
                    <a:pt x="3001" y="29411"/>
                  </a:cubicBezTo>
                  <a:cubicBezTo>
                    <a:pt x="3289" y="29621"/>
                    <a:pt x="3573" y="29828"/>
                    <a:pt x="3895" y="29987"/>
                  </a:cubicBezTo>
                  <a:cubicBezTo>
                    <a:pt x="4223" y="30153"/>
                    <a:pt x="4556" y="30312"/>
                    <a:pt x="4897" y="30447"/>
                  </a:cubicBezTo>
                  <a:cubicBezTo>
                    <a:pt x="5073" y="30515"/>
                    <a:pt x="5253" y="30576"/>
                    <a:pt x="5436" y="30623"/>
                  </a:cubicBezTo>
                  <a:cubicBezTo>
                    <a:pt x="5608" y="30667"/>
                    <a:pt x="5784" y="30704"/>
                    <a:pt x="5961" y="30745"/>
                  </a:cubicBezTo>
                  <a:cubicBezTo>
                    <a:pt x="5892" y="30833"/>
                    <a:pt x="5822" y="30925"/>
                    <a:pt x="5758" y="31016"/>
                  </a:cubicBezTo>
                  <a:cubicBezTo>
                    <a:pt x="5625" y="31202"/>
                    <a:pt x="5517" y="31405"/>
                    <a:pt x="5429" y="31615"/>
                  </a:cubicBezTo>
                  <a:cubicBezTo>
                    <a:pt x="5348" y="31811"/>
                    <a:pt x="5270" y="32018"/>
                    <a:pt x="5233" y="32228"/>
                  </a:cubicBezTo>
                  <a:cubicBezTo>
                    <a:pt x="5198" y="32411"/>
                    <a:pt x="5178" y="32608"/>
                    <a:pt x="5198" y="32794"/>
                  </a:cubicBezTo>
                  <a:cubicBezTo>
                    <a:pt x="5222" y="32980"/>
                    <a:pt x="5256" y="33152"/>
                    <a:pt x="5314" y="33332"/>
                  </a:cubicBezTo>
                  <a:cubicBezTo>
                    <a:pt x="5445" y="33749"/>
                    <a:pt x="5791" y="34043"/>
                    <a:pt x="6164" y="34249"/>
                  </a:cubicBezTo>
                  <a:cubicBezTo>
                    <a:pt x="6400" y="34378"/>
                    <a:pt x="6672" y="34443"/>
                    <a:pt x="6942" y="34443"/>
                  </a:cubicBezTo>
                  <a:cubicBezTo>
                    <a:pt x="7037" y="34443"/>
                    <a:pt x="7132" y="34436"/>
                    <a:pt x="7227" y="34419"/>
                  </a:cubicBezTo>
                  <a:cubicBezTo>
                    <a:pt x="7359" y="34396"/>
                    <a:pt x="7491" y="34348"/>
                    <a:pt x="7613" y="34283"/>
                  </a:cubicBezTo>
                  <a:lnTo>
                    <a:pt x="7613" y="34283"/>
                  </a:lnTo>
                  <a:cubicBezTo>
                    <a:pt x="7586" y="34599"/>
                    <a:pt x="7569" y="34916"/>
                    <a:pt x="7589" y="35224"/>
                  </a:cubicBezTo>
                  <a:cubicBezTo>
                    <a:pt x="7644" y="35976"/>
                    <a:pt x="7897" y="36704"/>
                    <a:pt x="8222" y="37378"/>
                  </a:cubicBezTo>
                  <a:cubicBezTo>
                    <a:pt x="8304" y="37541"/>
                    <a:pt x="8399" y="37693"/>
                    <a:pt x="8493" y="37845"/>
                  </a:cubicBezTo>
                  <a:cubicBezTo>
                    <a:pt x="8599" y="38008"/>
                    <a:pt x="8703" y="38170"/>
                    <a:pt x="8825" y="38320"/>
                  </a:cubicBezTo>
                  <a:cubicBezTo>
                    <a:pt x="9055" y="38608"/>
                    <a:pt x="9296" y="38886"/>
                    <a:pt x="9566" y="39136"/>
                  </a:cubicBezTo>
                  <a:cubicBezTo>
                    <a:pt x="9831" y="39383"/>
                    <a:pt x="10115" y="39617"/>
                    <a:pt x="10410" y="39823"/>
                  </a:cubicBezTo>
                  <a:cubicBezTo>
                    <a:pt x="10715" y="40033"/>
                    <a:pt x="11033" y="40239"/>
                    <a:pt x="11368" y="40405"/>
                  </a:cubicBezTo>
                  <a:cubicBezTo>
                    <a:pt x="11537" y="40494"/>
                    <a:pt x="11707" y="40575"/>
                    <a:pt x="11886" y="40646"/>
                  </a:cubicBezTo>
                  <a:cubicBezTo>
                    <a:pt x="11890" y="40649"/>
                    <a:pt x="11893" y="40649"/>
                    <a:pt x="11900" y="40653"/>
                  </a:cubicBezTo>
                  <a:cubicBezTo>
                    <a:pt x="11917" y="40663"/>
                    <a:pt x="11931" y="40680"/>
                    <a:pt x="11947" y="40686"/>
                  </a:cubicBezTo>
                  <a:cubicBezTo>
                    <a:pt x="11998" y="40707"/>
                    <a:pt x="12048" y="40727"/>
                    <a:pt x="12100" y="40744"/>
                  </a:cubicBezTo>
                  <a:cubicBezTo>
                    <a:pt x="12262" y="40808"/>
                    <a:pt x="12425" y="40869"/>
                    <a:pt x="12594" y="40913"/>
                  </a:cubicBezTo>
                  <a:cubicBezTo>
                    <a:pt x="12770" y="40958"/>
                    <a:pt x="12942" y="41005"/>
                    <a:pt x="13115" y="41063"/>
                  </a:cubicBezTo>
                  <a:cubicBezTo>
                    <a:pt x="13136" y="41069"/>
                    <a:pt x="13159" y="41072"/>
                    <a:pt x="13180" y="41080"/>
                  </a:cubicBezTo>
                  <a:cubicBezTo>
                    <a:pt x="13176" y="41116"/>
                    <a:pt x="13173" y="41150"/>
                    <a:pt x="13173" y="41188"/>
                  </a:cubicBezTo>
                  <a:cubicBezTo>
                    <a:pt x="13170" y="41194"/>
                    <a:pt x="13170" y="41202"/>
                    <a:pt x="13170" y="41208"/>
                  </a:cubicBezTo>
                  <a:cubicBezTo>
                    <a:pt x="13166" y="41327"/>
                    <a:pt x="13170" y="41441"/>
                    <a:pt x="13176" y="41560"/>
                  </a:cubicBezTo>
                  <a:cubicBezTo>
                    <a:pt x="13197" y="41780"/>
                    <a:pt x="13210" y="42000"/>
                    <a:pt x="13247" y="42217"/>
                  </a:cubicBezTo>
                  <a:cubicBezTo>
                    <a:pt x="13284" y="42437"/>
                    <a:pt x="13325" y="42651"/>
                    <a:pt x="13400" y="42860"/>
                  </a:cubicBezTo>
                  <a:cubicBezTo>
                    <a:pt x="13467" y="43043"/>
                    <a:pt x="13569" y="43219"/>
                    <a:pt x="13698" y="43368"/>
                  </a:cubicBezTo>
                  <a:cubicBezTo>
                    <a:pt x="13783" y="43470"/>
                    <a:pt x="13867" y="43571"/>
                    <a:pt x="13958" y="43666"/>
                  </a:cubicBezTo>
                  <a:cubicBezTo>
                    <a:pt x="14300" y="44022"/>
                    <a:pt x="14781" y="44195"/>
                    <a:pt x="15262" y="44242"/>
                  </a:cubicBezTo>
                  <a:cubicBezTo>
                    <a:pt x="15360" y="44252"/>
                    <a:pt x="15458" y="44259"/>
                    <a:pt x="15557" y="44259"/>
                  </a:cubicBezTo>
                  <a:cubicBezTo>
                    <a:pt x="15661" y="44259"/>
                    <a:pt x="15770" y="44252"/>
                    <a:pt x="15872" y="44232"/>
                  </a:cubicBezTo>
                  <a:cubicBezTo>
                    <a:pt x="16055" y="44195"/>
                    <a:pt x="16238" y="44134"/>
                    <a:pt x="16390" y="44026"/>
                  </a:cubicBezTo>
                  <a:cubicBezTo>
                    <a:pt x="16508" y="43944"/>
                    <a:pt x="16610" y="43853"/>
                    <a:pt x="16705" y="43744"/>
                  </a:cubicBezTo>
                  <a:cubicBezTo>
                    <a:pt x="16833" y="43605"/>
                    <a:pt x="16962" y="43460"/>
                    <a:pt x="17050" y="43290"/>
                  </a:cubicBezTo>
                  <a:cubicBezTo>
                    <a:pt x="17132" y="43128"/>
                    <a:pt x="17196" y="42962"/>
                    <a:pt x="17246" y="42790"/>
                  </a:cubicBezTo>
                  <a:cubicBezTo>
                    <a:pt x="17301" y="42603"/>
                    <a:pt x="17324" y="42424"/>
                    <a:pt x="17327" y="42230"/>
                  </a:cubicBezTo>
                  <a:cubicBezTo>
                    <a:pt x="17327" y="42078"/>
                    <a:pt x="17324" y="41922"/>
                    <a:pt x="17324" y="41770"/>
                  </a:cubicBezTo>
                  <a:cubicBezTo>
                    <a:pt x="17351" y="41770"/>
                    <a:pt x="17382" y="41774"/>
                    <a:pt x="17409" y="41777"/>
                  </a:cubicBezTo>
                  <a:cubicBezTo>
                    <a:pt x="17795" y="41804"/>
                    <a:pt x="18181" y="41824"/>
                    <a:pt x="18567" y="41835"/>
                  </a:cubicBezTo>
                  <a:cubicBezTo>
                    <a:pt x="18659" y="41838"/>
                    <a:pt x="18746" y="41838"/>
                    <a:pt x="18838" y="41838"/>
                  </a:cubicBezTo>
                  <a:cubicBezTo>
                    <a:pt x="19115" y="41838"/>
                    <a:pt x="19393" y="41827"/>
                    <a:pt x="19667" y="41824"/>
                  </a:cubicBezTo>
                  <a:cubicBezTo>
                    <a:pt x="20026" y="41818"/>
                    <a:pt x="20382" y="41824"/>
                    <a:pt x="20737" y="41814"/>
                  </a:cubicBezTo>
                  <a:cubicBezTo>
                    <a:pt x="21103" y="41804"/>
                    <a:pt x="21469" y="41766"/>
                    <a:pt x="21834" y="41736"/>
                  </a:cubicBezTo>
                  <a:cubicBezTo>
                    <a:pt x="21990" y="41723"/>
                    <a:pt x="22146" y="41710"/>
                    <a:pt x="22302" y="41696"/>
                  </a:cubicBezTo>
                  <a:cubicBezTo>
                    <a:pt x="22302" y="41821"/>
                    <a:pt x="22302" y="41946"/>
                    <a:pt x="22305" y="42071"/>
                  </a:cubicBezTo>
                  <a:cubicBezTo>
                    <a:pt x="22312" y="42268"/>
                    <a:pt x="22322" y="42468"/>
                    <a:pt x="22383" y="42654"/>
                  </a:cubicBezTo>
                  <a:cubicBezTo>
                    <a:pt x="22427" y="42796"/>
                    <a:pt x="22478" y="42935"/>
                    <a:pt x="22542" y="43071"/>
                  </a:cubicBezTo>
                  <a:cubicBezTo>
                    <a:pt x="22637" y="43260"/>
                    <a:pt x="22728" y="43449"/>
                    <a:pt x="22874" y="43602"/>
                  </a:cubicBezTo>
                  <a:cubicBezTo>
                    <a:pt x="23030" y="43765"/>
                    <a:pt x="23209" y="43896"/>
                    <a:pt x="23419" y="43981"/>
                  </a:cubicBezTo>
                  <a:cubicBezTo>
                    <a:pt x="23558" y="44039"/>
                    <a:pt x="23704" y="44073"/>
                    <a:pt x="23852" y="44100"/>
                  </a:cubicBezTo>
                  <a:cubicBezTo>
                    <a:pt x="24005" y="44127"/>
                    <a:pt x="24164" y="44157"/>
                    <a:pt x="24320" y="44157"/>
                  </a:cubicBezTo>
                  <a:cubicBezTo>
                    <a:pt x="24604" y="44154"/>
                    <a:pt x="24862" y="44070"/>
                    <a:pt x="25099" y="43924"/>
                  </a:cubicBezTo>
                  <a:cubicBezTo>
                    <a:pt x="25258" y="43822"/>
                    <a:pt x="25417" y="43704"/>
                    <a:pt x="25543" y="43562"/>
                  </a:cubicBezTo>
                  <a:cubicBezTo>
                    <a:pt x="25668" y="43416"/>
                    <a:pt x="25766" y="43260"/>
                    <a:pt x="25847" y="43087"/>
                  </a:cubicBezTo>
                  <a:cubicBezTo>
                    <a:pt x="25925" y="42929"/>
                    <a:pt x="25993" y="42762"/>
                    <a:pt x="26026" y="42586"/>
                  </a:cubicBezTo>
                  <a:cubicBezTo>
                    <a:pt x="26057" y="42417"/>
                    <a:pt x="26084" y="42251"/>
                    <a:pt x="26098" y="42078"/>
                  </a:cubicBezTo>
                  <a:cubicBezTo>
                    <a:pt x="26115" y="41902"/>
                    <a:pt x="26132" y="41726"/>
                    <a:pt x="26128" y="41550"/>
                  </a:cubicBezTo>
                  <a:cubicBezTo>
                    <a:pt x="26124" y="41421"/>
                    <a:pt x="26118" y="41293"/>
                    <a:pt x="26115" y="41164"/>
                  </a:cubicBezTo>
                  <a:cubicBezTo>
                    <a:pt x="26115" y="41127"/>
                    <a:pt x="26111" y="41086"/>
                    <a:pt x="26111" y="41049"/>
                  </a:cubicBezTo>
                  <a:cubicBezTo>
                    <a:pt x="26111" y="40947"/>
                    <a:pt x="26104" y="40846"/>
                    <a:pt x="26098" y="40741"/>
                  </a:cubicBezTo>
                  <a:cubicBezTo>
                    <a:pt x="26345" y="40633"/>
                    <a:pt x="26592" y="40521"/>
                    <a:pt x="26829" y="40395"/>
                  </a:cubicBezTo>
                  <a:cubicBezTo>
                    <a:pt x="27087" y="40260"/>
                    <a:pt x="27340" y="40118"/>
                    <a:pt x="27598" y="39975"/>
                  </a:cubicBezTo>
                  <a:cubicBezTo>
                    <a:pt x="27628" y="39955"/>
                    <a:pt x="27659" y="39931"/>
                    <a:pt x="27689" y="39911"/>
                  </a:cubicBezTo>
                  <a:cubicBezTo>
                    <a:pt x="27814" y="39830"/>
                    <a:pt x="27943" y="39755"/>
                    <a:pt x="28068" y="39674"/>
                  </a:cubicBezTo>
                  <a:cubicBezTo>
                    <a:pt x="28082" y="39664"/>
                    <a:pt x="28098" y="39658"/>
                    <a:pt x="28112" y="39647"/>
                  </a:cubicBezTo>
                  <a:cubicBezTo>
                    <a:pt x="28200" y="39576"/>
                    <a:pt x="28285" y="39511"/>
                    <a:pt x="28373" y="39444"/>
                  </a:cubicBezTo>
                  <a:cubicBezTo>
                    <a:pt x="28417" y="39410"/>
                    <a:pt x="28461" y="39376"/>
                    <a:pt x="28505" y="39345"/>
                  </a:cubicBezTo>
                  <a:cubicBezTo>
                    <a:pt x="28553" y="39305"/>
                    <a:pt x="28606" y="39267"/>
                    <a:pt x="28658" y="39231"/>
                  </a:cubicBezTo>
                  <a:cubicBezTo>
                    <a:pt x="28671" y="39220"/>
                    <a:pt x="28684" y="39211"/>
                    <a:pt x="28701" y="39200"/>
                  </a:cubicBezTo>
                  <a:lnTo>
                    <a:pt x="28701" y="39197"/>
                  </a:lnTo>
                  <a:cubicBezTo>
                    <a:pt x="28814" y="39105"/>
                    <a:pt x="28925" y="39011"/>
                    <a:pt x="29033" y="38912"/>
                  </a:cubicBezTo>
                  <a:cubicBezTo>
                    <a:pt x="29118" y="38841"/>
                    <a:pt x="29206" y="38770"/>
                    <a:pt x="29281" y="38692"/>
                  </a:cubicBezTo>
                  <a:cubicBezTo>
                    <a:pt x="29342" y="38621"/>
                    <a:pt x="29416" y="38540"/>
                    <a:pt x="29464" y="38452"/>
                  </a:cubicBezTo>
                  <a:cubicBezTo>
                    <a:pt x="29480" y="38428"/>
                    <a:pt x="29494" y="38404"/>
                    <a:pt x="29511" y="38381"/>
                  </a:cubicBezTo>
                  <a:cubicBezTo>
                    <a:pt x="29612" y="38228"/>
                    <a:pt x="29694" y="38069"/>
                    <a:pt x="29768" y="37903"/>
                  </a:cubicBezTo>
                  <a:cubicBezTo>
                    <a:pt x="29914" y="37568"/>
                    <a:pt x="30029" y="37220"/>
                    <a:pt x="30107" y="36864"/>
                  </a:cubicBezTo>
                  <a:cubicBezTo>
                    <a:pt x="30185" y="36515"/>
                    <a:pt x="30256" y="36153"/>
                    <a:pt x="30263" y="35793"/>
                  </a:cubicBezTo>
                  <a:cubicBezTo>
                    <a:pt x="30269" y="35204"/>
                    <a:pt x="30259" y="34619"/>
                    <a:pt x="30205" y="34033"/>
                  </a:cubicBezTo>
                  <a:lnTo>
                    <a:pt x="30205" y="34033"/>
                  </a:lnTo>
                  <a:cubicBezTo>
                    <a:pt x="30361" y="34118"/>
                    <a:pt x="30523" y="34192"/>
                    <a:pt x="30696" y="34239"/>
                  </a:cubicBezTo>
                  <a:cubicBezTo>
                    <a:pt x="30936" y="34304"/>
                    <a:pt x="31187" y="34351"/>
                    <a:pt x="31438" y="34351"/>
                  </a:cubicBezTo>
                  <a:cubicBezTo>
                    <a:pt x="31563" y="34351"/>
                    <a:pt x="31681" y="34331"/>
                    <a:pt x="31803" y="34304"/>
                  </a:cubicBezTo>
                  <a:cubicBezTo>
                    <a:pt x="31911" y="34280"/>
                    <a:pt x="32024" y="34257"/>
                    <a:pt x="32132" y="34219"/>
                  </a:cubicBezTo>
                  <a:cubicBezTo>
                    <a:pt x="32345" y="34135"/>
                    <a:pt x="32558" y="34030"/>
                    <a:pt x="32721" y="33863"/>
                  </a:cubicBezTo>
                  <a:cubicBezTo>
                    <a:pt x="32816" y="33766"/>
                    <a:pt x="32910" y="33660"/>
                    <a:pt x="32978" y="33542"/>
                  </a:cubicBezTo>
                  <a:cubicBezTo>
                    <a:pt x="33022" y="33461"/>
                    <a:pt x="33060" y="33380"/>
                    <a:pt x="33093" y="33294"/>
                  </a:cubicBezTo>
                  <a:cubicBezTo>
                    <a:pt x="33161" y="33122"/>
                    <a:pt x="33188" y="32939"/>
                    <a:pt x="33202" y="32760"/>
                  </a:cubicBezTo>
                  <a:cubicBezTo>
                    <a:pt x="33215" y="32574"/>
                    <a:pt x="33218" y="32384"/>
                    <a:pt x="33182" y="32205"/>
                  </a:cubicBezTo>
                  <a:cubicBezTo>
                    <a:pt x="33141" y="32011"/>
                    <a:pt x="33090" y="31828"/>
                    <a:pt x="33012" y="31653"/>
                  </a:cubicBezTo>
                  <a:cubicBezTo>
                    <a:pt x="32934" y="31480"/>
                    <a:pt x="32832" y="31314"/>
                    <a:pt x="32710" y="31172"/>
                  </a:cubicBezTo>
                  <a:cubicBezTo>
                    <a:pt x="32585" y="31026"/>
                    <a:pt x="32450" y="30894"/>
                    <a:pt x="32304" y="30769"/>
                  </a:cubicBezTo>
                  <a:cubicBezTo>
                    <a:pt x="32250" y="30721"/>
                    <a:pt x="32193" y="30674"/>
                    <a:pt x="32135" y="30626"/>
                  </a:cubicBezTo>
                  <a:cubicBezTo>
                    <a:pt x="32152" y="30626"/>
                    <a:pt x="32172" y="30623"/>
                    <a:pt x="32189" y="30620"/>
                  </a:cubicBezTo>
                  <a:lnTo>
                    <a:pt x="32186" y="30620"/>
                  </a:lnTo>
                  <a:cubicBezTo>
                    <a:pt x="32196" y="30620"/>
                    <a:pt x="32202" y="30620"/>
                    <a:pt x="32213" y="30617"/>
                  </a:cubicBezTo>
                  <a:lnTo>
                    <a:pt x="32213" y="30620"/>
                  </a:lnTo>
                  <a:cubicBezTo>
                    <a:pt x="32216" y="30617"/>
                    <a:pt x="32219" y="30617"/>
                    <a:pt x="32227" y="30617"/>
                  </a:cubicBezTo>
                  <a:lnTo>
                    <a:pt x="32223" y="30617"/>
                  </a:lnTo>
                  <a:cubicBezTo>
                    <a:pt x="32588" y="30572"/>
                    <a:pt x="32954" y="30515"/>
                    <a:pt x="33310" y="30413"/>
                  </a:cubicBezTo>
                  <a:cubicBezTo>
                    <a:pt x="33662" y="30315"/>
                    <a:pt x="34004" y="30183"/>
                    <a:pt x="34343" y="30048"/>
                  </a:cubicBezTo>
                  <a:cubicBezTo>
                    <a:pt x="34681" y="29909"/>
                    <a:pt x="35020" y="29767"/>
                    <a:pt x="35348" y="29607"/>
                  </a:cubicBezTo>
                  <a:cubicBezTo>
                    <a:pt x="35690" y="29445"/>
                    <a:pt x="36036" y="29285"/>
                    <a:pt x="36351" y="29079"/>
                  </a:cubicBezTo>
                  <a:cubicBezTo>
                    <a:pt x="36439" y="29025"/>
                    <a:pt x="36520" y="28967"/>
                    <a:pt x="36605" y="28906"/>
                  </a:cubicBezTo>
                  <a:cubicBezTo>
                    <a:pt x="36611" y="28903"/>
                    <a:pt x="36615" y="28899"/>
                    <a:pt x="36622" y="28896"/>
                  </a:cubicBezTo>
                  <a:cubicBezTo>
                    <a:pt x="36639" y="28882"/>
                    <a:pt x="36652" y="28873"/>
                    <a:pt x="36669" y="28859"/>
                  </a:cubicBezTo>
                  <a:cubicBezTo>
                    <a:pt x="36696" y="28842"/>
                    <a:pt x="36726" y="28821"/>
                    <a:pt x="36750" y="28798"/>
                  </a:cubicBezTo>
                  <a:cubicBezTo>
                    <a:pt x="36770" y="28784"/>
                    <a:pt x="36787" y="28771"/>
                    <a:pt x="36804" y="28754"/>
                  </a:cubicBezTo>
                  <a:cubicBezTo>
                    <a:pt x="36862" y="28713"/>
                    <a:pt x="36920" y="28659"/>
                    <a:pt x="36970" y="28618"/>
                  </a:cubicBezTo>
                  <a:cubicBezTo>
                    <a:pt x="37106" y="28510"/>
                    <a:pt x="37238" y="28402"/>
                    <a:pt x="37363" y="28287"/>
                  </a:cubicBezTo>
                  <a:cubicBezTo>
                    <a:pt x="37651" y="28026"/>
                    <a:pt x="37922" y="27758"/>
                    <a:pt x="38169" y="27457"/>
                  </a:cubicBezTo>
                  <a:cubicBezTo>
                    <a:pt x="38288" y="27315"/>
                    <a:pt x="38389" y="27159"/>
                    <a:pt x="38491" y="27007"/>
                  </a:cubicBezTo>
                  <a:cubicBezTo>
                    <a:pt x="38586" y="26865"/>
                    <a:pt x="38680" y="26719"/>
                    <a:pt x="38769" y="26566"/>
                  </a:cubicBezTo>
                  <a:cubicBezTo>
                    <a:pt x="38931" y="26289"/>
                    <a:pt x="39083" y="26005"/>
                    <a:pt x="39161" y="25689"/>
                  </a:cubicBezTo>
                  <a:cubicBezTo>
                    <a:pt x="39205" y="25507"/>
                    <a:pt x="39242" y="25324"/>
                    <a:pt x="39277" y="25141"/>
                  </a:cubicBezTo>
                  <a:cubicBezTo>
                    <a:pt x="39338" y="24761"/>
                    <a:pt x="39351" y="24386"/>
                    <a:pt x="39338" y="24006"/>
                  </a:cubicBezTo>
                  <a:cubicBezTo>
                    <a:pt x="39320" y="23628"/>
                    <a:pt x="39263" y="23258"/>
                    <a:pt x="39191" y="22889"/>
                  </a:cubicBezTo>
                  <a:cubicBezTo>
                    <a:pt x="39155" y="22703"/>
                    <a:pt x="39107" y="22523"/>
                    <a:pt x="39056" y="22344"/>
                  </a:cubicBezTo>
                  <a:cubicBezTo>
                    <a:pt x="39005" y="22161"/>
                    <a:pt x="38927" y="21982"/>
                    <a:pt x="38853" y="21809"/>
                  </a:cubicBezTo>
                  <a:cubicBezTo>
                    <a:pt x="38714" y="21481"/>
                    <a:pt x="38548" y="21159"/>
                    <a:pt x="38355" y="20861"/>
                  </a:cubicBezTo>
                  <a:cubicBezTo>
                    <a:pt x="38172" y="20573"/>
                    <a:pt x="37986" y="20285"/>
                    <a:pt x="37789" y="20004"/>
                  </a:cubicBezTo>
                  <a:cubicBezTo>
                    <a:pt x="37594" y="19723"/>
                    <a:pt x="37363" y="19473"/>
                    <a:pt x="37130" y="19222"/>
                  </a:cubicBezTo>
                  <a:cubicBezTo>
                    <a:pt x="36631" y="18691"/>
                    <a:pt x="36120" y="18172"/>
                    <a:pt x="35616" y="17644"/>
                  </a:cubicBezTo>
                  <a:cubicBezTo>
                    <a:pt x="35101" y="17106"/>
                    <a:pt x="34604" y="16547"/>
                    <a:pt x="34079" y="16015"/>
                  </a:cubicBezTo>
                  <a:cubicBezTo>
                    <a:pt x="33551" y="15487"/>
                    <a:pt x="33005" y="14973"/>
                    <a:pt x="32507" y="14417"/>
                  </a:cubicBezTo>
                  <a:cubicBezTo>
                    <a:pt x="32020" y="13879"/>
                    <a:pt x="31573" y="13307"/>
                    <a:pt x="31126" y="12734"/>
                  </a:cubicBezTo>
                  <a:cubicBezTo>
                    <a:pt x="30716" y="12206"/>
                    <a:pt x="30317" y="11668"/>
                    <a:pt x="29951" y="11109"/>
                  </a:cubicBezTo>
                  <a:cubicBezTo>
                    <a:pt x="29548" y="10493"/>
                    <a:pt x="29162" y="9860"/>
                    <a:pt x="28728" y="9260"/>
                  </a:cubicBezTo>
                  <a:cubicBezTo>
                    <a:pt x="28505" y="8952"/>
                    <a:pt x="28278" y="8644"/>
                    <a:pt x="28058" y="8333"/>
                  </a:cubicBezTo>
                  <a:cubicBezTo>
                    <a:pt x="27862" y="8051"/>
                    <a:pt x="27682" y="7760"/>
                    <a:pt x="27509" y="7462"/>
                  </a:cubicBezTo>
                  <a:lnTo>
                    <a:pt x="27509" y="7465"/>
                  </a:lnTo>
                  <a:cubicBezTo>
                    <a:pt x="27506" y="7462"/>
                    <a:pt x="27506" y="7459"/>
                    <a:pt x="27503" y="7456"/>
                  </a:cubicBezTo>
                  <a:cubicBezTo>
                    <a:pt x="27500" y="7448"/>
                    <a:pt x="27496" y="7442"/>
                    <a:pt x="27493" y="7439"/>
                  </a:cubicBezTo>
                  <a:lnTo>
                    <a:pt x="27493" y="7439"/>
                  </a:lnTo>
                  <a:cubicBezTo>
                    <a:pt x="27496" y="7442"/>
                    <a:pt x="27500" y="7448"/>
                    <a:pt x="27503" y="7452"/>
                  </a:cubicBezTo>
                  <a:cubicBezTo>
                    <a:pt x="27209" y="6920"/>
                    <a:pt x="26934" y="6382"/>
                    <a:pt x="26615" y="5867"/>
                  </a:cubicBezTo>
                  <a:cubicBezTo>
                    <a:pt x="26446" y="5600"/>
                    <a:pt x="26270" y="5335"/>
                    <a:pt x="26091" y="5071"/>
                  </a:cubicBezTo>
                  <a:cubicBezTo>
                    <a:pt x="25925" y="4824"/>
                    <a:pt x="25738" y="4587"/>
                    <a:pt x="25559" y="4350"/>
                  </a:cubicBezTo>
                  <a:cubicBezTo>
                    <a:pt x="25332" y="4052"/>
                    <a:pt x="25102" y="3754"/>
                    <a:pt x="24865" y="3466"/>
                  </a:cubicBezTo>
                  <a:cubicBezTo>
                    <a:pt x="24632" y="3182"/>
                    <a:pt x="24405" y="2894"/>
                    <a:pt x="24124" y="2654"/>
                  </a:cubicBezTo>
                  <a:cubicBezTo>
                    <a:pt x="23852" y="2420"/>
                    <a:pt x="23548" y="2220"/>
                    <a:pt x="23260" y="2007"/>
                  </a:cubicBezTo>
                  <a:cubicBezTo>
                    <a:pt x="23240" y="1994"/>
                    <a:pt x="23222" y="1980"/>
                    <a:pt x="23202" y="1966"/>
                  </a:cubicBezTo>
                  <a:lnTo>
                    <a:pt x="23202" y="1956"/>
                  </a:lnTo>
                  <a:cubicBezTo>
                    <a:pt x="23125" y="1912"/>
                    <a:pt x="23050" y="1861"/>
                    <a:pt x="22983" y="1804"/>
                  </a:cubicBezTo>
                  <a:cubicBezTo>
                    <a:pt x="22922" y="1756"/>
                    <a:pt x="22864" y="1702"/>
                    <a:pt x="22810" y="1648"/>
                  </a:cubicBezTo>
                  <a:cubicBezTo>
                    <a:pt x="22789" y="1628"/>
                    <a:pt x="22769" y="1608"/>
                    <a:pt x="22745" y="1591"/>
                  </a:cubicBezTo>
                  <a:cubicBezTo>
                    <a:pt x="22719" y="1577"/>
                    <a:pt x="22691" y="1560"/>
                    <a:pt x="22664" y="1544"/>
                  </a:cubicBezTo>
                  <a:lnTo>
                    <a:pt x="22667" y="1544"/>
                  </a:lnTo>
                  <a:cubicBezTo>
                    <a:pt x="22522" y="1455"/>
                    <a:pt x="22376" y="1367"/>
                    <a:pt x="22231" y="1279"/>
                  </a:cubicBezTo>
                  <a:cubicBezTo>
                    <a:pt x="22159" y="1235"/>
                    <a:pt x="22081" y="1201"/>
                    <a:pt x="22011" y="1161"/>
                  </a:cubicBezTo>
                  <a:cubicBezTo>
                    <a:pt x="21922" y="1113"/>
                    <a:pt x="21841" y="1062"/>
                    <a:pt x="21760" y="1015"/>
                  </a:cubicBezTo>
                  <a:lnTo>
                    <a:pt x="21756" y="1015"/>
                  </a:lnTo>
                  <a:cubicBezTo>
                    <a:pt x="21755" y="1015"/>
                    <a:pt x="21754" y="1014"/>
                    <a:pt x="21754" y="1013"/>
                  </a:cubicBezTo>
                  <a:lnTo>
                    <a:pt x="21754" y="1013"/>
                  </a:lnTo>
                  <a:cubicBezTo>
                    <a:pt x="21753" y="1013"/>
                    <a:pt x="21753" y="1012"/>
                    <a:pt x="21753" y="1011"/>
                  </a:cubicBezTo>
                  <a:lnTo>
                    <a:pt x="21753" y="1011"/>
                  </a:lnTo>
                  <a:cubicBezTo>
                    <a:pt x="21753" y="1012"/>
                    <a:pt x="21753" y="1013"/>
                    <a:pt x="21753" y="1013"/>
                  </a:cubicBezTo>
                  <a:lnTo>
                    <a:pt x="21753" y="1013"/>
                  </a:lnTo>
                  <a:cubicBezTo>
                    <a:pt x="21749" y="1010"/>
                    <a:pt x="21746" y="1007"/>
                    <a:pt x="21743" y="1005"/>
                  </a:cubicBezTo>
                  <a:lnTo>
                    <a:pt x="21743" y="1005"/>
                  </a:lnTo>
                  <a:cubicBezTo>
                    <a:pt x="21743" y="1008"/>
                    <a:pt x="21747" y="1008"/>
                    <a:pt x="21750" y="1011"/>
                  </a:cubicBezTo>
                  <a:cubicBezTo>
                    <a:pt x="21645" y="954"/>
                    <a:pt x="21536" y="914"/>
                    <a:pt x="21428" y="859"/>
                  </a:cubicBezTo>
                  <a:cubicBezTo>
                    <a:pt x="21381" y="836"/>
                    <a:pt x="21333" y="808"/>
                    <a:pt x="21286" y="784"/>
                  </a:cubicBezTo>
                  <a:cubicBezTo>
                    <a:pt x="21231" y="761"/>
                    <a:pt x="21181" y="741"/>
                    <a:pt x="21127" y="724"/>
                  </a:cubicBezTo>
                  <a:cubicBezTo>
                    <a:pt x="21049" y="700"/>
                    <a:pt x="20967" y="673"/>
                    <a:pt x="20890" y="642"/>
                  </a:cubicBezTo>
                  <a:cubicBezTo>
                    <a:pt x="20832" y="619"/>
                    <a:pt x="20775" y="589"/>
                    <a:pt x="20714" y="572"/>
                  </a:cubicBezTo>
                  <a:cubicBezTo>
                    <a:pt x="20619" y="541"/>
                    <a:pt x="20524" y="514"/>
                    <a:pt x="20429" y="480"/>
                  </a:cubicBezTo>
                  <a:cubicBezTo>
                    <a:pt x="20358" y="456"/>
                    <a:pt x="20290" y="426"/>
                    <a:pt x="20216" y="398"/>
                  </a:cubicBezTo>
                  <a:lnTo>
                    <a:pt x="20212" y="398"/>
                  </a:lnTo>
                  <a:cubicBezTo>
                    <a:pt x="20209" y="398"/>
                    <a:pt x="20206" y="398"/>
                    <a:pt x="20203" y="395"/>
                  </a:cubicBezTo>
                  <a:cubicBezTo>
                    <a:pt x="20145" y="378"/>
                    <a:pt x="20084" y="361"/>
                    <a:pt x="20023" y="348"/>
                  </a:cubicBezTo>
                  <a:cubicBezTo>
                    <a:pt x="19942" y="325"/>
                    <a:pt x="19864" y="304"/>
                    <a:pt x="19782" y="284"/>
                  </a:cubicBezTo>
                  <a:cubicBezTo>
                    <a:pt x="19773" y="280"/>
                    <a:pt x="19765" y="280"/>
                    <a:pt x="19756" y="277"/>
                  </a:cubicBezTo>
                  <a:lnTo>
                    <a:pt x="19748" y="277"/>
                  </a:lnTo>
                  <a:cubicBezTo>
                    <a:pt x="19654" y="256"/>
                    <a:pt x="19559" y="236"/>
                    <a:pt x="19464" y="209"/>
                  </a:cubicBezTo>
                  <a:cubicBezTo>
                    <a:pt x="19376" y="186"/>
                    <a:pt x="19295" y="158"/>
                    <a:pt x="19207" y="134"/>
                  </a:cubicBezTo>
                  <a:cubicBezTo>
                    <a:pt x="19187" y="131"/>
                    <a:pt x="19166" y="128"/>
                    <a:pt x="19146" y="125"/>
                  </a:cubicBezTo>
                  <a:lnTo>
                    <a:pt x="19139" y="125"/>
                  </a:lnTo>
                  <a:cubicBezTo>
                    <a:pt x="19082" y="114"/>
                    <a:pt x="19027" y="108"/>
                    <a:pt x="18970" y="101"/>
                  </a:cubicBezTo>
                  <a:cubicBezTo>
                    <a:pt x="18875" y="87"/>
                    <a:pt x="18780" y="73"/>
                    <a:pt x="18689" y="53"/>
                  </a:cubicBezTo>
                  <a:cubicBezTo>
                    <a:pt x="18648" y="47"/>
                    <a:pt x="18601" y="36"/>
                    <a:pt x="18554" y="20"/>
                  </a:cubicBezTo>
                  <a:cubicBezTo>
                    <a:pt x="18404" y="9"/>
                    <a:pt x="18252" y="6"/>
                    <a:pt x="18103" y="3"/>
                  </a:cubicBezTo>
                  <a:cubicBezTo>
                    <a:pt x="18022" y="1"/>
                    <a:pt x="17941" y="0"/>
                    <a:pt x="178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3651272" y="-1535243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13392476" y="-163826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13390806" y="-1639262"/>
              <a:ext cx="1169" cy="668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cubicBezTo>
                    <a:pt x="0" y="3"/>
                    <a:pt x="4" y="3"/>
                    <a:pt x="4" y="3"/>
                  </a:cubicBezTo>
                  <a:lnTo>
                    <a:pt x="7" y="3"/>
                  </a:lnTo>
                  <a:cubicBezTo>
                    <a:pt x="4" y="3"/>
                    <a:pt x="0" y="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8623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Data Type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AFBC71-709D-8C6E-A5C2-FDAC1AC9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27" y="1949016"/>
            <a:ext cx="3205662" cy="4970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21DBD7-AFAE-47D0-E05D-F810B3731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234" y="1934123"/>
            <a:ext cx="4429850" cy="4970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/>
          <p:nvPr/>
        </p:nvSpPr>
        <p:spPr>
          <a:xfrm rot="10059993">
            <a:off x="5658862" y="3535135"/>
            <a:ext cx="701717" cy="646561"/>
          </a:xfrm>
          <a:prstGeom prst="triangle">
            <a:avLst>
              <a:gd name="adj" fmla="val 0"/>
            </a:avLst>
          </a:prstGeom>
          <a:solidFill>
            <a:srgbClr val="FCF7F0"/>
          </a:solidFill>
          <a:ln>
            <a:noFill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sp>
        <p:nvSpPr>
          <p:cNvPr id="336" name="Google Shape;336;p42"/>
          <p:cNvSpPr/>
          <p:nvPr/>
        </p:nvSpPr>
        <p:spPr>
          <a:xfrm>
            <a:off x="7041422" y="6597864"/>
            <a:ext cx="1965504" cy="135747"/>
          </a:xfrm>
          <a:prstGeom prst="ellipse">
            <a:avLst/>
          </a:prstGeom>
          <a:solidFill>
            <a:srgbClr val="000000">
              <a:alpha val="16760"/>
            </a:srgbClr>
          </a:solidFill>
          <a:ln w="9525" cap="flat" cmpd="sng">
            <a:solidFill>
              <a:srgbClr val="E2D4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185" tIns="86185" rIns="86185" bIns="86185" anchor="ctr" anchorCtr="0">
            <a:noAutofit/>
          </a:bodyPr>
          <a:lstStyle/>
          <a:p>
            <a:endParaRPr sz="1320"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756790" y="833244"/>
            <a:ext cx="8565635" cy="8623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 dirty="0"/>
              <a:t>Missing dan Duplicate Data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A2746-608E-02F3-99C6-AAEB819B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3" y="1928750"/>
            <a:ext cx="2779474" cy="5085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79E0C2-D41D-318F-70FD-2543BBB3F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87" y="1950610"/>
            <a:ext cx="3086216" cy="50850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oogle Shape;549;p44">
            <a:extLst>
              <a:ext uri="{FF2B5EF4-FFF2-40B4-BE49-F238E27FC236}">
                <a16:creationId xmlns:a16="http://schemas.microsoft.com/office/drawing/2014/main" id="{4BC81C72-4CF9-F6C5-2D68-98CEECDAE1A9}"/>
              </a:ext>
            </a:extLst>
          </p:cNvPr>
          <p:cNvGrpSpPr/>
          <p:nvPr/>
        </p:nvGrpSpPr>
        <p:grpSpPr>
          <a:xfrm>
            <a:off x="940524" y="2425668"/>
            <a:ext cx="1788114" cy="4091225"/>
            <a:chOff x="3794525" y="582700"/>
            <a:chExt cx="1719853" cy="3935043"/>
          </a:xfrm>
        </p:grpSpPr>
        <p:sp>
          <p:nvSpPr>
            <p:cNvPr id="7" name="Google Shape;550;p44">
              <a:extLst>
                <a:ext uri="{FF2B5EF4-FFF2-40B4-BE49-F238E27FC236}">
                  <a16:creationId xmlns:a16="http://schemas.microsoft.com/office/drawing/2014/main" id="{D588E517-E714-9B4E-91D6-21ED55D74638}"/>
                </a:ext>
              </a:extLst>
            </p:cNvPr>
            <p:cNvSpPr/>
            <p:nvPr/>
          </p:nvSpPr>
          <p:spPr>
            <a:xfrm>
              <a:off x="4523330" y="1043918"/>
              <a:ext cx="43834" cy="43834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66" y="1"/>
                  </a:moveTo>
                  <a:cubicBezTo>
                    <a:pt x="167" y="1"/>
                    <a:pt x="5" y="160"/>
                    <a:pt x="1" y="360"/>
                  </a:cubicBezTo>
                  <a:cubicBezTo>
                    <a:pt x="1" y="455"/>
                    <a:pt x="38" y="543"/>
                    <a:pt x="106" y="618"/>
                  </a:cubicBezTo>
                  <a:cubicBezTo>
                    <a:pt x="177" y="685"/>
                    <a:pt x="265" y="726"/>
                    <a:pt x="360" y="726"/>
                  </a:cubicBezTo>
                  <a:cubicBezTo>
                    <a:pt x="560" y="726"/>
                    <a:pt x="722" y="566"/>
                    <a:pt x="725" y="366"/>
                  </a:cubicBezTo>
                  <a:cubicBezTo>
                    <a:pt x="725" y="272"/>
                    <a:pt x="688" y="184"/>
                    <a:pt x="621" y="110"/>
                  </a:cubicBezTo>
                  <a:cubicBezTo>
                    <a:pt x="549" y="41"/>
                    <a:pt x="461" y="1"/>
                    <a:pt x="366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8" name="Google Shape;551;p44">
              <a:extLst>
                <a:ext uri="{FF2B5EF4-FFF2-40B4-BE49-F238E27FC236}">
                  <a16:creationId xmlns:a16="http://schemas.microsoft.com/office/drawing/2014/main" id="{8373C42F-8365-9665-9AEB-8A5EAAF937C3}"/>
                </a:ext>
              </a:extLst>
            </p:cNvPr>
            <p:cNvSpPr/>
            <p:nvPr/>
          </p:nvSpPr>
          <p:spPr>
            <a:xfrm>
              <a:off x="4575314" y="1030876"/>
              <a:ext cx="43774" cy="43774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60" y="0"/>
                  </a:moveTo>
                  <a:cubicBezTo>
                    <a:pt x="166" y="0"/>
                    <a:pt x="3" y="162"/>
                    <a:pt x="0" y="359"/>
                  </a:cubicBezTo>
                  <a:cubicBezTo>
                    <a:pt x="0" y="451"/>
                    <a:pt x="38" y="542"/>
                    <a:pt x="105" y="613"/>
                  </a:cubicBezTo>
                  <a:cubicBezTo>
                    <a:pt x="176" y="684"/>
                    <a:pt x="264" y="721"/>
                    <a:pt x="359" y="725"/>
                  </a:cubicBezTo>
                  <a:cubicBezTo>
                    <a:pt x="558" y="725"/>
                    <a:pt x="721" y="562"/>
                    <a:pt x="724" y="366"/>
                  </a:cubicBezTo>
                  <a:cubicBezTo>
                    <a:pt x="724" y="271"/>
                    <a:pt x="688" y="180"/>
                    <a:pt x="619" y="109"/>
                  </a:cubicBezTo>
                  <a:cubicBezTo>
                    <a:pt x="549" y="41"/>
                    <a:pt x="460" y="1"/>
                    <a:pt x="366" y="1"/>
                  </a:cubicBezTo>
                  <a:cubicBezTo>
                    <a:pt x="364" y="1"/>
                    <a:pt x="362" y="0"/>
                    <a:pt x="360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9" name="Google Shape;552;p44">
              <a:extLst>
                <a:ext uri="{FF2B5EF4-FFF2-40B4-BE49-F238E27FC236}">
                  <a16:creationId xmlns:a16="http://schemas.microsoft.com/office/drawing/2014/main" id="{894B881B-0156-D845-24A2-CDA22DE31703}"/>
                </a:ext>
              </a:extLst>
            </p:cNvPr>
            <p:cNvSpPr/>
            <p:nvPr/>
          </p:nvSpPr>
          <p:spPr>
            <a:xfrm>
              <a:off x="4559737" y="1095660"/>
              <a:ext cx="43834" cy="43834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59" y="1"/>
                  </a:moveTo>
                  <a:cubicBezTo>
                    <a:pt x="166" y="1"/>
                    <a:pt x="4" y="162"/>
                    <a:pt x="1" y="359"/>
                  </a:cubicBezTo>
                  <a:cubicBezTo>
                    <a:pt x="1" y="451"/>
                    <a:pt x="38" y="542"/>
                    <a:pt x="105" y="614"/>
                  </a:cubicBezTo>
                  <a:cubicBezTo>
                    <a:pt x="177" y="685"/>
                    <a:pt x="265" y="722"/>
                    <a:pt x="360" y="725"/>
                  </a:cubicBezTo>
                  <a:cubicBezTo>
                    <a:pt x="560" y="725"/>
                    <a:pt x="722" y="563"/>
                    <a:pt x="725" y="367"/>
                  </a:cubicBezTo>
                  <a:cubicBezTo>
                    <a:pt x="725" y="272"/>
                    <a:pt x="688" y="180"/>
                    <a:pt x="621" y="109"/>
                  </a:cubicBezTo>
                  <a:cubicBezTo>
                    <a:pt x="549" y="42"/>
                    <a:pt x="461" y="1"/>
                    <a:pt x="366" y="1"/>
                  </a:cubicBezTo>
                  <a:cubicBezTo>
                    <a:pt x="364" y="1"/>
                    <a:pt x="361" y="1"/>
                    <a:pt x="359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0" name="Google Shape;553;p44">
              <a:extLst>
                <a:ext uri="{FF2B5EF4-FFF2-40B4-BE49-F238E27FC236}">
                  <a16:creationId xmlns:a16="http://schemas.microsoft.com/office/drawing/2014/main" id="{49F38E54-A356-DD4A-C418-D9BDC54B30BD}"/>
                </a:ext>
              </a:extLst>
            </p:cNvPr>
            <p:cNvSpPr/>
            <p:nvPr/>
          </p:nvSpPr>
          <p:spPr>
            <a:xfrm>
              <a:off x="4731689" y="890017"/>
              <a:ext cx="2958" cy="10445"/>
            </a:xfrm>
            <a:custGeom>
              <a:avLst/>
              <a:gdLst/>
              <a:ahLst/>
              <a:cxnLst/>
              <a:rect l="l" t="t" r="r" b="b"/>
              <a:pathLst>
                <a:path w="49" h="173" extrusionOk="0">
                  <a:moveTo>
                    <a:pt x="0" y="0"/>
                  </a:moveTo>
                  <a:cubicBezTo>
                    <a:pt x="14" y="41"/>
                    <a:pt x="24" y="82"/>
                    <a:pt x="34" y="126"/>
                  </a:cubicBezTo>
                  <a:cubicBezTo>
                    <a:pt x="41" y="139"/>
                    <a:pt x="44" y="156"/>
                    <a:pt x="48" y="173"/>
                  </a:cubicBezTo>
                  <a:cubicBezTo>
                    <a:pt x="44" y="112"/>
                    <a:pt x="31" y="51"/>
                    <a:pt x="0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1" name="Google Shape;554;p44">
              <a:extLst>
                <a:ext uri="{FF2B5EF4-FFF2-40B4-BE49-F238E27FC236}">
                  <a16:creationId xmlns:a16="http://schemas.microsoft.com/office/drawing/2014/main" id="{7CBE6196-00B9-BB1C-A725-D3BC0ACC4498}"/>
                </a:ext>
              </a:extLst>
            </p:cNvPr>
            <p:cNvSpPr/>
            <p:nvPr/>
          </p:nvSpPr>
          <p:spPr>
            <a:xfrm>
              <a:off x="4239802" y="905534"/>
              <a:ext cx="436952" cy="110068"/>
            </a:xfrm>
            <a:custGeom>
              <a:avLst/>
              <a:gdLst/>
              <a:ahLst/>
              <a:cxnLst/>
              <a:rect l="l" t="t" r="r" b="b"/>
              <a:pathLst>
                <a:path w="7237" h="1823" extrusionOk="0">
                  <a:moveTo>
                    <a:pt x="7006" y="1"/>
                  </a:moveTo>
                  <a:cubicBezTo>
                    <a:pt x="6959" y="28"/>
                    <a:pt x="6915" y="55"/>
                    <a:pt x="6870" y="75"/>
                  </a:cubicBezTo>
                  <a:cubicBezTo>
                    <a:pt x="6627" y="187"/>
                    <a:pt x="6380" y="285"/>
                    <a:pt x="6129" y="380"/>
                  </a:cubicBezTo>
                  <a:cubicBezTo>
                    <a:pt x="6045" y="414"/>
                    <a:pt x="5963" y="448"/>
                    <a:pt x="5882" y="481"/>
                  </a:cubicBezTo>
                  <a:lnTo>
                    <a:pt x="5821" y="505"/>
                  </a:lnTo>
                  <a:cubicBezTo>
                    <a:pt x="5659" y="570"/>
                    <a:pt x="5496" y="637"/>
                    <a:pt x="5330" y="692"/>
                  </a:cubicBezTo>
                  <a:cubicBezTo>
                    <a:pt x="5208" y="722"/>
                    <a:pt x="5087" y="745"/>
                    <a:pt x="4968" y="769"/>
                  </a:cubicBezTo>
                  <a:lnTo>
                    <a:pt x="4927" y="776"/>
                  </a:lnTo>
                  <a:cubicBezTo>
                    <a:pt x="4818" y="797"/>
                    <a:pt x="4717" y="820"/>
                    <a:pt x="4615" y="844"/>
                  </a:cubicBezTo>
                  <a:cubicBezTo>
                    <a:pt x="4368" y="905"/>
                    <a:pt x="4118" y="952"/>
                    <a:pt x="3871" y="1000"/>
                  </a:cubicBezTo>
                  <a:cubicBezTo>
                    <a:pt x="3529" y="1061"/>
                    <a:pt x="3180" y="1078"/>
                    <a:pt x="2791" y="1091"/>
                  </a:cubicBezTo>
                  <a:lnTo>
                    <a:pt x="2685" y="1098"/>
                  </a:lnTo>
                  <a:cubicBezTo>
                    <a:pt x="2591" y="1101"/>
                    <a:pt x="2499" y="1101"/>
                    <a:pt x="2408" y="1101"/>
                  </a:cubicBezTo>
                  <a:cubicBezTo>
                    <a:pt x="2255" y="1101"/>
                    <a:pt x="2103" y="1094"/>
                    <a:pt x="1951" y="1081"/>
                  </a:cubicBezTo>
                  <a:cubicBezTo>
                    <a:pt x="1829" y="1067"/>
                    <a:pt x="1703" y="1050"/>
                    <a:pt x="1582" y="1027"/>
                  </a:cubicBezTo>
                  <a:cubicBezTo>
                    <a:pt x="1463" y="1010"/>
                    <a:pt x="1344" y="997"/>
                    <a:pt x="1222" y="983"/>
                  </a:cubicBezTo>
                  <a:lnTo>
                    <a:pt x="1114" y="972"/>
                  </a:lnTo>
                  <a:cubicBezTo>
                    <a:pt x="901" y="952"/>
                    <a:pt x="722" y="925"/>
                    <a:pt x="566" y="891"/>
                  </a:cubicBezTo>
                  <a:cubicBezTo>
                    <a:pt x="464" y="875"/>
                    <a:pt x="363" y="850"/>
                    <a:pt x="264" y="830"/>
                  </a:cubicBezTo>
                  <a:cubicBezTo>
                    <a:pt x="200" y="1020"/>
                    <a:pt x="122" y="1206"/>
                    <a:pt x="44" y="1392"/>
                  </a:cubicBezTo>
                  <a:cubicBezTo>
                    <a:pt x="28" y="1430"/>
                    <a:pt x="14" y="1470"/>
                    <a:pt x="0" y="1511"/>
                  </a:cubicBezTo>
                  <a:cubicBezTo>
                    <a:pt x="75" y="1528"/>
                    <a:pt x="153" y="1545"/>
                    <a:pt x="241" y="1561"/>
                  </a:cubicBezTo>
                  <a:lnTo>
                    <a:pt x="328" y="1578"/>
                  </a:lnTo>
                  <a:cubicBezTo>
                    <a:pt x="441" y="1602"/>
                    <a:pt x="549" y="1626"/>
                    <a:pt x="658" y="1647"/>
                  </a:cubicBezTo>
                  <a:cubicBezTo>
                    <a:pt x="792" y="1667"/>
                    <a:pt x="928" y="1680"/>
                    <a:pt x="1064" y="1694"/>
                  </a:cubicBezTo>
                  <a:lnTo>
                    <a:pt x="1111" y="1697"/>
                  </a:lnTo>
                  <a:lnTo>
                    <a:pt x="1155" y="1704"/>
                  </a:lnTo>
                  <a:lnTo>
                    <a:pt x="1192" y="1704"/>
                  </a:lnTo>
                  <a:cubicBezTo>
                    <a:pt x="1287" y="1714"/>
                    <a:pt x="1382" y="1724"/>
                    <a:pt x="1477" y="1744"/>
                  </a:cubicBezTo>
                  <a:cubicBezTo>
                    <a:pt x="1585" y="1764"/>
                    <a:pt x="1697" y="1782"/>
                    <a:pt x="1805" y="1792"/>
                  </a:cubicBezTo>
                  <a:cubicBezTo>
                    <a:pt x="2015" y="1812"/>
                    <a:pt x="2198" y="1819"/>
                    <a:pt x="2371" y="1822"/>
                  </a:cubicBezTo>
                  <a:cubicBezTo>
                    <a:pt x="2665" y="1822"/>
                    <a:pt x="2953" y="1805"/>
                    <a:pt x="3282" y="1785"/>
                  </a:cubicBezTo>
                  <a:lnTo>
                    <a:pt x="3383" y="1778"/>
                  </a:lnTo>
                  <a:lnTo>
                    <a:pt x="3461" y="1775"/>
                  </a:lnTo>
                  <a:lnTo>
                    <a:pt x="3532" y="1769"/>
                  </a:lnTo>
                  <a:cubicBezTo>
                    <a:pt x="3596" y="1764"/>
                    <a:pt x="3657" y="1758"/>
                    <a:pt x="3718" y="1755"/>
                  </a:cubicBezTo>
                  <a:cubicBezTo>
                    <a:pt x="3884" y="1734"/>
                    <a:pt x="4046" y="1704"/>
                    <a:pt x="4216" y="1670"/>
                  </a:cubicBezTo>
                  <a:cubicBezTo>
                    <a:pt x="4362" y="1636"/>
                    <a:pt x="4504" y="1606"/>
                    <a:pt x="4680" y="1561"/>
                  </a:cubicBezTo>
                  <a:cubicBezTo>
                    <a:pt x="4809" y="1534"/>
                    <a:pt x="4937" y="1504"/>
                    <a:pt x="5066" y="1480"/>
                  </a:cubicBezTo>
                  <a:lnTo>
                    <a:pt x="5140" y="1467"/>
                  </a:lnTo>
                  <a:lnTo>
                    <a:pt x="5215" y="1450"/>
                  </a:lnTo>
                  <a:lnTo>
                    <a:pt x="5256" y="1443"/>
                  </a:lnTo>
                  <a:cubicBezTo>
                    <a:pt x="5326" y="1426"/>
                    <a:pt x="5398" y="1413"/>
                    <a:pt x="5469" y="1392"/>
                  </a:cubicBezTo>
                  <a:cubicBezTo>
                    <a:pt x="5635" y="1352"/>
                    <a:pt x="5801" y="1284"/>
                    <a:pt x="5943" y="1223"/>
                  </a:cubicBezTo>
                  <a:lnTo>
                    <a:pt x="6095" y="1166"/>
                  </a:lnTo>
                  <a:lnTo>
                    <a:pt x="6170" y="1135"/>
                  </a:lnTo>
                  <a:lnTo>
                    <a:pt x="6285" y="1094"/>
                  </a:lnTo>
                  <a:cubicBezTo>
                    <a:pt x="6454" y="1027"/>
                    <a:pt x="6623" y="962"/>
                    <a:pt x="6793" y="891"/>
                  </a:cubicBezTo>
                  <a:cubicBezTo>
                    <a:pt x="6935" y="830"/>
                    <a:pt x="7074" y="769"/>
                    <a:pt x="7213" y="705"/>
                  </a:cubicBezTo>
                  <a:cubicBezTo>
                    <a:pt x="7223" y="702"/>
                    <a:pt x="7230" y="695"/>
                    <a:pt x="7236" y="692"/>
                  </a:cubicBezTo>
                  <a:lnTo>
                    <a:pt x="7236" y="681"/>
                  </a:lnTo>
                  <a:cubicBezTo>
                    <a:pt x="7169" y="451"/>
                    <a:pt x="7091" y="228"/>
                    <a:pt x="7006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2" name="Google Shape;555;p44">
              <a:extLst>
                <a:ext uri="{FF2B5EF4-FFF2-40B4-BE49-F238E27FC236}">
                  <a16:creationId xmlns:a16="http://schemas.microsoft.com/office/drawing/2014/main" id="{B967797D-7211-F8E1-C977-25318D19F27D}"/>
                </a:ext>
              </a:extLst>
            </p:cNvPr>
            <p:cNvSpPr/>
            <p:nvPr/>
          </p:nvSpPr>
          <p:spPr>
            <a:xfrm>
              <a:off x="4265764" y="843225"/>
              <a:ext cx="388288" cy="91412"/>
            </a:xfrm>
            <a:custGeom>
              <a:avLst/>
              <a:gdLst/>
              <a:ahLst/>
              <a:cxnLst/>
              <a:rect l="l" t="t" r="r" b="b"/>
              <a:pathLst>
                <a:path w="6431" h="1514" extrusionOk="0">
                  <a:moveTo>
                    <a:pt x="6140" y="0"/>
                  </a:moveTo>
                  <a:cubicBezTo>
                    <a:pt x="6126" y="7"/>
                    <a:pt x="6109" y="17"/>
                    <a:pt x="6095" y="24"/>
                  </a:cubicBezTo>
                  <a:lnTo>
                    <a:pt x="5815" y="142"/>
                  </a:lnTo>
                  <a:lnTo>
                    <a:pt x="5530" y="261"/>
                  </a:lnTo>
                  <a:cubicBezTo>
                    <a:pt x="5299" y="352"/>
                    <a:pt x="5117" y="419"/>
                    <a:pt x="4941" y="477"/>
                  </a:cubicBezTo>
                  <a:cubicBezTo>
                    <a:pt x="4721" y="538"/>
                    <a:pt x="4477" y="589"/>
                    <a:pt x="4182" y="647"/>
                  </a:cubicBezTo>
                  <a:cubicBezTo>
                    <a:pt x="3844" y="697"/>
                    <a:pt x="3512" y="749"/>
                    <a:pt x="3183" y="765"/>
                  </a:cubicBezTo>
                  <a:lnTo>
                    <a:pt x="2950" y="769"/>
                  </a:lnTo>
                  <a:lnTo>
                    <a:pt x="2777" y="769"/>
                  </a:lnTo>
                  <a:lnTo>
                    <a:pt x="2692" y="772"/>
                  </a:lnTo>
                  <a:lnTo>
                    <a:pt x="2605" y="772"/>
                  </a:lnTo>
                  <a:lnTo>
                    <a:pt x="2479" y="779"/>
                  </a:lnTo>
                  <a:cubicBezTo>
                    <a:pt x="2333" y="785"/>
                    <a:pt x="2191" y="789"/>
                    <a:pt x="2045" y="789"/>
                  </a:cubicBezTo>
                  <a:lnTo>
                    <a:pt x="1971" y="789"/>
                  </a:lnTo>
                  <a:cubicBezTo>
                    <a:pt x="1599" y="789"/>
                    <a:pt x="1247" y="765"/>
                    <a:pt x="955" y="744"/>
                  </a:cubicBezTo>
                  <a:cubicBezTo>
                    <a:pt x="705" y="724"/>
                    <a:pt x="475" y="691"/>
                    <a:pt x="254" y="643"/>
                  </a:cubicBezTo>
                  <a:cubicBezTo>
                    <a:pt x="251" y="643"/>
                    <a:pt x="248" y="640"/>
                    <a:pt x="241" y="640"/>
                  </a:cubicBezTo>
                  <a:cubicBezTo>
                    <a:pt x="176" y="823"/>
                    <a:pt x="109" y="1002"/>
                    <a:pt x="45" y="1182"/>
                  </a:cubicBezTo>
                  <a:cubicBezTo>
                    <a:pt x="28" y="1229"/>
                    <a:pt x="17" y="1280"/>
                    <a:pt x="0" y="1330"/>
                  </a:cubicBezTo>
                  <a:cubicBezTo>
                    <a:pt x="92" y="1351"/>
                    <a:pt x="190" y="1371"/>
                    <a:pt x="309" y="1391"/>
                  </a:cubicBezTo>
                  <a:cubicBezTo>
                    <a:pt x="488" y="1419"/>
                    <a:pt x="664" y="1443"/>
                    <a:pt x="844" y="1463"/>
                  </a:cubicBezTo>
                  <a:cubicBezTo>
                    <a:pt x="986" y="1476"/>
                    <a:pt x="1125" y="1483"/>
                    <a:pt x="1264" y="1490"/>
                  </a:cubicBezTo>
                  <a:lnTo>
                    <a:pt x="1402" y="1496"/>
                  </a:lnTo>
                  <a:cubicBezTo>
                    <a:pt x="1558" y="1507"/>
                    <a:pt x="1714" y="1513"/>
                    <a:pt x="1869" y="1513"/>
                  </a:cubicBezTo>
                  <a:lnTo>
                    <a:pt x="1924" y="1513"/>
                  </a:lnTo>
                  <a:cubicBezTo>
                    <a:pt x="2049" y="1513"/>
                    <a:pt x="2178" y="1507"/>
                    <a:pt x="2313" y="1504"/>
                  </a:cubicBezTo>
                  <a:lnTo>
                    <a:pt x="2371" y="1504"/>
                  </a:lnTo>
                  <a:lnTo>
                    <a:pt x="2445" y="1500"/>
                  </a:lnTo>
                  <a:cubicBezTo>
                    <a:pt x="2594" y="1496"/>
                    <a:pt x="2747" y="1493"/>
                    <a:pt x="2896" y="1493"/>
                  </a:cubicBezTo>
                  <a:lnTo>
                    <a:pt x="2991" y="1493"/>
                  </a:lnTo>
                  <a:cubicBezTo>
                    <a:pt x="3183" y="1490"/>
                    <a:pt x="3383" y="1483"/>
                    <a:pt x="3572" y="1463"/>
                  </a:cubicBezTo>
                  <a:cubicBezTo>
                    <a:pt x="3752" y="1439"/>
                    <a:pt x="3925" y="1415"/>
                    <a:pt x="4101" y="1388"/>
                  </a:cubicBezTo>
                  <a:cubicBezTo>
                    <a:pt x="4457" y="1330"/>
                    <a:pt x="4829" y="1266"/>
                    <a:pt x="5195" y="1148"/>
                  </a:cubicBezTo>
                  <a:cubicBezTo>
                    <a:pt x="5438" y="1074"/>
                    <a:pt x="5668" y="979"/>
                    <a:pt x="5967" y="853"/>
                  </a:cubicBezTo>
                  <a:lnTo>
                    <a:pt x="6167" y="772"/>
                  </a:lnTo>
                  <a:cubicBezTo>
                    <a:pt x="6265" y="731"/>
                    <a:pt x="6349" y="694"/>
                    <a:pt x="6431" y="657"/>
                  </a:cubicBezTo>
                  <a:cubicBezTo>
                    <a:pt x="6374" y="531"/>
                    <a:pt x="6321" y="407"/>
                    <a:pt x="6270" y="281"/>
                  </a:cubicBezTo>
                  <a:lnTo>
                    <a:pt x="6270" y="281"/>
                  </a:lnTo>
                  <a:cubicBezTo>
                    <a:pt x="6271" y="284"/>
                    <a:pt x="6273" y="288"/>
                    <a:pt x="6275" y="291"/>
                  </a:cubicBezTo>
                  <a:cubicBezTo>
                    <a:pt x="6272" y="286"/>
                    <a:pt x="6270" y="281"/>
                    <a:pt x="6268" y="275"/>
                  </a:cubicBezTo>
                  <a:lnTo>
                    <a:pt x="6268" y="275"/>
                  </a:lnTo>
                  <a:cubicBezTo>
                    <a:pt x="6264" y="267"/>
                    <a:pt x="6261" y="259"/>
                    <a:pt x="6258" y="250"/>
                  </a:cubicBezTo>
                  <a:lnTo>
                    <a:pt x="6258" y="250"/>
                  </a:lnTo>
                  <a:cubicBezTo>
                    <a:pt x="6259" y="254"/>
                    <a:pt x="6260" y="257"/>
                    <a:pt x="6261" y="261"/>
                  </a:cubicBezTo>
                  <a:lnTo>
                    <a:pt x="6261" y="261"/>
                  </a:lnTo>
                  <a:cubicBezTo>
                    <a:pt x="6222" y="173"/>
                    <a:pt x="6182" y="88"/>
                    <a:pt x="6140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3" name="Google Shape;556;p44">
              <a:extLst>
                <a:ext uri="{FF2B5EF4-FFF2-40B4-BE49-F238E27FC236}">
                  <a16:creationId xmlns:a16="http://schemas.microsoft.com/office/drawing/2014/main" id="{795B0E6D-ACF2-E68C-832C-BD30F31B1268}"/>
                </a:ext>
              </a:extLst>
            </p:cNvPr>
            <p:cNvSpPr/>
            <p:nvPr/>
          </p:nvSpPr>
          <p:spPr>
            <a:xfrm>
              <a:off x="4130822" y="1217319"/>
              <a:ext cx="628107" cy="136453"/>
            </a:xfrm>
            <a:custGeom>
              <a:avLst/>
              <a:gdLst/>
              <a:ahLst/>
              <a:cxnLst/>
              <a:rect l="l" t="t" r="r" b="b"/>
              <a:pathLst>
                <a:path w="10403" h="2260" extrusionOk="0">
                  <a:moveTo>
                    <a:pt x="10206" y="1"/>
                  </a:moveTo>
                  <a:cubicBezTo>
                    <a:pt x="9993" y="123"/>
                    <a:pt x="9786" y="234"/>
                    <a:pt x="9597" y="326"/>
                  </a:cubicBezTo>
                  <a:cubicBezTo>
                    <a:pt x="9438" y="396"/>
                    <a:pt x="9275" y="457"/>
                    <a:pt x="9069" y="535"/>
                  </a:cubicBezTo>
                  <a:lnTo>
                    <a:pt x="9031" y="549"/>
                  </a:lnTo>
                  <a:cubicBezTo>
                    <a:pt x="8906" y="596"/>
                    <a:pt x="8784" y="640"/>
                    <a:pt x="8659" y="691"/>
                  </a:cubicBezTo>
                  <a:cubicBezTo>
                    <a:pt x="8371" y="803"/>
                    <a:pt x="8063" y="912"/>
                    <a:pt x="7748" y="1017"/>
                  </a:cubicBezTo>
                  <a:cubicBezTo>
                    <a:pt x="7298" y="1148"/>
                    <a:pt x="6820" y="1240"/>
                    <a:pt x="6417" y="1318"/>
                  </a:cubicBezTo>
                  <a:lnTo>
                    <a:pt x="6315" y="1355"/>
                  </a:lnTo>
                  <a:lnTo>
                    <a:pt x="6353" y="1318"/>
                  </a:lnTo>
                  <a:lnTo>
                    <a:pt x="6353" y="1318"/>
                  </a:lnTo>
                  <a:cubicBezTo>
                    <a:pt x="5990" y="1379"/>
                    <a:pt x="5632" y="1423"/>
                    <a:pt x="5256" y="1450"/>
                  </a:cubicBezTo>
                  <a:cubicBezTo>
                    <a:pt x="5117" y="1460"/>
                    <a:pt x="4982" y="1473"/>
                    <a:pt x="4846" y="1484"/>
                  </a:cubicBezTo>
                  <a:cubicBezTo>
                    <a:pt x="4636" y="1504"/>
                    <a:pt x="4426" y="1524"/>
                    <a:pt x="4216" y="1537"/>
                  </a:cubicBezTo>
                  <a:lnTo>
                    <a:pt x="4084" y="1537"/>
                  </a:lnTo>
                  <a:cubicBezTo>
                    <a:pt x="3844" y="1534"/>
                    <a:pt x="3583" y="1524"/>
                    <a:pt x="3291" y="1497"/>
                  </a:cubicBezTo>
                  <a:cubicBezTo>
                    <a:pt x="3085" y="1476"/>
                    <a:pt x="2875" y="1456"/>
                    <a:pt x="2672" y="1423"/>
                  </a:cubicBezTo>
                  <a:cubicBezTo>
                    <a:pt x="2574" y="1409"/>
                    <a:pt x="2472" y="1389"/>
                    <a:pt x="2374" y="1372"/>
                  </a:cubicBezTo>
                  <a:lnTo>
                    <a:pt x="2289" y="1359"/>
                  </a:lnTo>
                  <a:lnTo>
                    <a:pt x="2039" y="1311"/>
                  </a:lnTo>
                  <a:cubicBezTo>
                    <a:pt x="1890" y="1287"/>
                    <a:pt x="1738" y="1264"/>
                    <a:pt x="1589" y="1243"/>
                  </a:cubicBezTo>
                  <a:lnTo>
                    <a:pt x="1535" y="1237"/>
                  </a:lnTo>
                  <a:cubicBezTo>
                    <a:pt x="1291" y="1199"/>
                    <a:pt x="1044" y="1162"/>
                    <a:pt x="803" y="1115"/>
                  </a:cubicBezTo>
                  <a:cubicBezTo>
                    <a:pt x="705" y="1087"/>
                    <a:pt x="603" y="1057"/>
                    <a:pt x="505" y="1026"/>
                  </a:cubicBezTo>
                  <a:cubicBezTo>
                    <a:pt x="414" y="989"/>
                    <a:pt x="329" y="956"/>
                    <a:pt x="251" y="918"/>
                  </a:cubicBezTo>
                  <a:cubicBezTo>
                    <a:pt x="231" y="962"/>
                    <a:pt x="217" y="1006"/>
                    <a:pt x="197" y="1047"/>
                  </a:cubicBezTo>
                  <a:cubicBezTo>
                    <a:pt x="129" y="1226"/>
                    <a:pt x="68" y="1409"/>
                    <a:pt x="0" y="1589"/>
                  </a:cubicBezTo>
                  <a:cubicBezTo>
                    <a:pt x="194" y="1670"/>
                    <a:pt x="383" y="1741"/>
                    <a:pt x="583" y="1795"/>
                  </a:cubicBezTo>
                  <a:cubicBezTo>
                    <a:pt x="817" y="1859"/>
                    <a:pt x="1061" y="1893"/>
                    <a:pt x="1274" y="1923"/>
                  </a:cubicBezTo>
                  <a:cubicBezTo>
                    <a:pt x="1355" y="1937"/>
                    <a:pt x="1436" y="1948"/>
                    <a:pt x="1521" y="1961"/>
                  </a:cubicBezTo>
                  <a:cubicBezTo>
                    <a:pt x="1636" y="1978"/>
                    <a:pt x="1751" y="1998"/>
                    <a:pt x="1866" y="2019"/>
                  </a:cubicBezTo>
                  <a:lnTo>
                    <a:pt x="1995" y="2039"/>
                  </a:lnTo>
                  <a:lnTo>
                    <a:pt x="2032" y="2045"/>
                  </a:lnTo>
                  <a:cubicBezTo>
                    <a:pt x="2181" y="2073"/>
                    <a:pt x="2333" y="2100"/>
                    <a:pt x="2486" y="2127"/>
                  </a:cubicBezTo>
                  <a:cubicBezTo>
                    <a:pt x="2875" y="2188"/>
                    <a:pt x="3275" y="2222"/>
                    <a:pt x="3617" y="2245"/>
                  </a:cubicBezTo>
                  <a:cubicBezTo>
                    <a:pt x="3749" y="2256"/>
                    <a:pt x="3877" y="2259"/>
                    <a:pt x="4007" y="2259"/>
                  </a:cubicBezTo>
                  <a:cubicBezTo>
                    <a:pt x="4028" y="2259"/>
                    <a:pt x="4049" y="2260"/>
                    <a:pt x="4071" y="2260"/>
                  </a:cubicBezTo>
                  <a:cubicBezTo>
                    <a:pt x="4269" y="2260"/>
                    <a:pt x="4481" y="2247"/>
                    <a:pt x="4701" y="2228"/>
                  </a:cubicBezTo>
                  <a:lnTo>
                    <a:pt x="4860" y="2212"/>
                  </a:lnTo>
                  <a:cubicBezTo>
                    <a:pt x="4998" y="2195"/>
                    <a:pt x="5134" y="2181"/>
                    <a:pt x="5273" y="2171"/>
                  </a:cubicBezTo>
                  <a:cubicBezTo>
                    <a:pt x="5456" y="2157"/>
                    <a:pt x="5642" y="2144"/>
                    <a:pt x="5825" y="2127"/>
                  </a:cubicBezTo>
                  <a:cubicBezTo>
                    <a:pt x="6176" y="2083"/>
                    <a:pt x="6532" y="2019"/>
                    <a:pt x="6925" y="1951"/>
                  </a:cubicBezTo>
                  <a:lnTo>
                    <a:pt x="6962" y="1941"/>
                  </a:lnTo>
                  <a:cubicBezTo>
                    <a:pt x="7237" y="1887"/>
                    <a:pt x="7612" y="1809"/>
                    <a:pt x="7968" y="1693"/>
                  </a:cubicBezTo>
                  <a:cubicBezTo>
                    <a:pt x="8245" y="1612"/>
                    <a:pt x="8558" y="1501"/>
                    <a:pt x="8944" y="1348"/>
                  </a:cubicBezTo>
                  <a:cubicBezTo>
                    <a:pt x="9035" y="1314"/>
                    <a:pt x="9126" y="1281"/>
                    <a:pt x="9217" y="1246"/>
                  </a:cubicBezTo>
                  <a:lnTo>
                    <a:pt x="9275" y="1223"/>
                  </a:lnTo>
                  <a:cubicBezTo>
                    <a:pt x="9512" y="1138"/>
                    <a:pt x="9746" y="1054"/>
                    <a:pt x="9955" y="948"/>
                  </a:cubicBezTo>
                  <a:cubicBezTo>
                    <a:pt x="10105" y="878"/>
                    <a:pt x="10254" y="803"/>
                    <a:pt x="10402" y="718"/>
                  </a:cubicBezTo>
                  <a:cubicBezTo>
                    <a:pt x="10338" y="478"/>
                    <a:pt x="10274" y="241"/>
                    <a:pt x="10206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4" name="Google Shape;557;p44">
              <a:extLst>
                <a:ext uri="{FF2B5EF4-FFF2-40B4-BE49-F238E27FC236}">
                  <a16:creationId xmlns:a16="http://schemas.microsoft.com/office/drawing/2014/main" id="{BD7300BC-9DD1-5E41-632D-8E4EA963B2D2}"/>
                </a:ext>
              </a:extLst>
            </p:cNvPr>
            <p:cNvSpPr/>
            <p:nvPr/>
          </p:nvSpPr>
          <p:spPr>
            <a:xfrm>
              <a:off x="4106913" y="1294602"/>
              <a:ext cx="672062" cy="133314"/>
            </a:xfrm>
            <a:custGeom>
              <a:avLst/>
              <a:gdLst/>
              <a:ahLst/>
              <a:cxnLst/>
              <a:rect l="l" t="t" r="r" b="b"/>
              <a:pathLst>
                <a:path w="11131" h="2208" extrusionOk="0">
                  <a:moveTo>
                    <a:pt x="10948" y="1"/>
                  </a:moveTo>
                  <a:lnTo>
                    <a:pt x="10887" y="45"/>
                  </a:lnTo>
                  <a:cubicBezTo>
                    <a:pt x="10609" y="207"/>
                    <a:pt x="10345" y="349"/>
                    <a:pt x="10108" y="461"/>
                  </a:cubicBezTo>
                  <a:cubicBezTo>
                    <a:pt x="9878" y="552"/>
                    <a:pt x="9654" y="627"/>
                    <a:pt x="9410" y="704"/>
                  </a:cubicBezTo>
                  <a:cubicBezTo>
                    <a:pt x="9160" y="782"/>
                    <a:pt x="8916" y="864"/>
                    <a:pt x="8672" y="948"/>
                  </a:cubicBezTo>
                  <a:cubicBezTo>
                    <a:pt x="8205" y="1084"/>
                    <a:pt x="7741" y="1185"/>
                    <a:pt x="7189" y="1298"/>
                  </a:cubicBezTo>
                  <a:cubicBezTo>
                    <a:pt x="6891" y="1351"/>
                    <a:pt x="6593" y="1385"/>
                    <a:pt x="6366" y="1406"/>
                  </a:cubicBezTo>
                  <a:cubicBezTo>
                    <a:pt x="6153" y="1433"/>
                    <a:pt x="5835" y="1470"/>
                    <a:pt x="5520" y="1480"/>
                  </a:cubicBezTo>
                  <a:cubicBezTo>
                    <a:pt x="5330" y="1484"/>
                    <a:pt x="5137" y="1484"/>
                    <a:pt x="4947" y="1484"/>
                  </a:cubicBezTo>
                  <a:cubicBezTo>
                    <a:pt x="4873" y="1484"/>
                    <a:pt x="4800" y="1482"/>
                    <a:pt x="4727" y="1482"/>
                  </a:cubicBezTo>
                  <a:cubicBezTo>
                    <a:pt x="4690" y="1482"/>
                    <a:pt x="4653" y="1483"/>
                    <a:pt x="4616" y="1484"/>
                  </a:cubicBezTo>
                  <a:lnTo>
                    <a:pt x="4555" y="1484"/>
                  </a:lnTo>
                  <a:cubicBezTo>
                    <a:pt x="4233" y="1480"/>
                    <a:pt x="3918" y="1460"/>
                    <a:pt x="3708" y="1443"/>
                  </a:cubicBezTo>
                  <a:cubicBezTo>
                    <a:pt x="3251" y="1399"/>
                    <a:pt x="2814" y="1324"/>
                    <a:pt x="2408" y="1246"/>
                  </a:cubicBezTo>
                  <a:cubicBezTo>
                    <a:pt x="2029" y="1179"/>
                    <a:pt x="1649" y="1104"/>
                    <a:pt x="1267" y="1026"/>
                  </a:cubicBezTo>
                  <a:lnTo>
                    <a:pt x="1193" y="1009"/>
                  </a:lnTo>
                  <a:cubicBezTo>
                    <a:pt x="1054" y="976"/>
                    <a:pt x="911" y="938"/>
                    <a:pt x="776" y="898"/>
                  </a:cubicBezTo>
                  <a:cubicBezTo>
                    <a:pt x="681" y="867"/>
                    <a:pt x="590" y="834"/>
                    <a:pt x="498" y="803"/>
                  </a:cubicBezTo>
                  <a:lnTo>
                    <a:pt x="437" y="779"/>
                  </a:lnTo>
                  <a:lnTo>
                    <a:pt x="322" y="765"/>
                  </a:lnTo>
                  <a:lnTo>
                    <a:pt x="376" y="759"/>
                  </a:lnTo>
                  <a:cubicBezTo>
                    <a:pt x="332" y="742"/>
                    <a:pt x="288" y="729"/>
                    <a:pt x="244" y="712"/>
                  </a:cubicBezTo>
                  <a:cubicBezTo>
                    <a:pt x="180" y="874"/>
                    <a:pt x="116" y="1037"/>
                    <a:pt x="61" y="1206"/>
                  </a:cubicBezTo>
                  <a:cubicBezTo>
                    <a:pt x="44" y="1264"/>
                    <a:pt x="21" y="1321"/>
                    <a:pt x="0" y="1382"/>
                  </a:cubicBezTo>
                  <a:cubicBezTo>
                    <a:pt x="112" y="1423"/>
                    <a:pt x="224" y="1463"/>
                    <a:pt x="335" y="1501"/>
                  </a:cubicBezTo>
                  <a:lnTo>
                    <a:pt x="482" y="1551"/>
                  </a:lnTo>
                  <a:cubicBezTo>
                    <a:pt x="668" y="1619"/>
                    <a:pt x="847" y="1663"/>
                    <a:pt x="1040" y="1707"/>
                  </a:cubicBezTo>
                  <a:cubicBezTo>
                    <a:pt x="1297" y="1771"/>
                    <a:pt x="1558" y="1822"/>
                    <a:pt x="1832" y="1873"/>
                  </a:cubicBezTo>
                  <a:lnTo>
                    <a:pt x="1904" y="1887"/>
                  </a:lnTo>
                  <a:lnTo>
                    <a:pt x="2049" y="1917"/>
                  </a:lnTo>
                  <a:cubicBezTo>
                    <a:pt x="2448" y="1992"/>
                    <a:pt x="2781" y="2049"/>
                    <a:pt x="3089" y="2093"/>
                  </a:cubicBezTo>
                  <a:cubicBezTo>
                    <a:pt x="3431" y="2137"/>
                    <a:pt x="3786" y="2171"/>
                    <a:pt x="4175" y="2195"/>
                  </a:cubicBezTo>
                  <a:cubicBezTo>
                    <a:pt x="4301" y="2201"/>
                    <a:pt x="4423" y="2205"/>
                    <a:pt x="4548" y="2205"/>
                  </a:cubicBezTo>
                  <a:lnTo>
                    <a:pt x="4829" y="2205"/>
                  </a:lnTo>
                  <a:lnTo>
                    <a:pt x="5059" y="2201"/>
                  </a:lnTo>
                  <a:lnTo>
                    <a:pt x="5225" y="2208"/>
                  </a:lnTo>
                  <a:lnTo>
                    <a:pt x="5303" y="2208"/>
                  </a:lnTo>
                  <a:cubicBezTo>
                    <a:pt x="5648" y="2208"/>
                    <a:pt x="5991" y="2175"/>
                    <a:pt x="6282" y="2144"/>
                  </a:cubicBezTo>
                  <a:lnTo>
                    <a:pt x="6505" y="2120"/>
                  </a:lnTo>
                  <a:cubicBezTo>
                    <a:pt x="6769" y="2090"/>
                    <a:pt x="7064" y="2059"/>
                    <a:pt x="7352" y="2001"/>
                  </a:cubicBezTo>
                  <a:cubicBezTo>
                    <a:pt x="7730" y="1923"/>
                    <a:pt x="8069" y="1846"/>
                    <a:pt x="8388" y="1761"/>
                  </a:cubicBezTo>
                  <a:lnTo>
                    <a:pt x="8510" y="1731"/>
                  </a:lnTo>
                  <a:cubicBezTo>
                    <a:pt x="8645" y="1697"/>
                    <a:pt x="8780" y="1663"/>
                    <a:pt x="8913" y="1619"/>
                  </a:cubicBezTo>
                  <a:lnTo>
                    <a:pt x="9140" y="1545"/>
                  </a:lnTo>
                  <a:cubicBezTo>
                    <a:pt x="9227" y="1514"/>
                    <a:pt x="9315" y="1484"/>
                    <a:pt x="9404" y="1453"/>
                  </a:cubicBezTo>
                  <a:lnTo>
                    <a:pt x="9522" y="1420"/>
                  </a:lnTo>
                  <a:cubicBezTo>
                    <a:pt x="9813" y="1331"/>
                    <a:pt x="10209" y="1212"/>
                    <a:pt x="10559" y="1037"/>
                  </a:cubicBezTo>
                  <a:cubicBezTo>
                    <a:pt x="10724" y="956"/>
                    <a:pt x="10890" y="871"/>
                    <a:pt x="11056" y="776"/>
                  </a:cubicBezTo>
                  <a:cubicBezTo>
                    <a:pt x="11079" y="759"/>
                    <a:pt x="11103" y="742"/>
                    <a:pt x="11131" y="729"/>
                  </a:cubicBezTo>
                  <a:cubicBezTo>
                    <a:pt x="11114" y="661"/>
                    <a:pt x="11100" y="593"/>
                    <a:pt x="11083" y="529"/>
                  </a:cubicBezTo>
                  <a:cubicBezTo>
                    <a:pt x="11039" y="353"/>
                    <a:pt x="10995" y="176"/>
                    <a:pt x="10948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5" name="Google Shape;558;p44">
              <a:extLst>
                <a:ext uri="{FF2B5EF4-FFF2-40B4-BE49-F238E27FC236}">
                  <a16:creationId xmlns:a16="http://schemas.microsoft.com/office/drawing/2014/main" id="{C430F7F0-86E5-8D88-85F9-24A6BF324085}"/>
                </a:ext>
              </a:extLst>
            </p:cNvPr>
            <p:cNvSpPr/>
            <p:nvPr/>
          </p:nvSpPr>
          <p:spPr>
            <a:xfrm>
              <a:off x="4192587" y="1449589"/>
              <a:ext cx="43774" cy="43774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59" y="0"/>
                  </a:moveTo>
                  <a:cubicBezTo>
                    <a:pt x="268" y="0"/>
                    <a:pt x="180" y="37"/>
                    <a:pt x="108" y="105"/>
                  </a:cubicBezTo>
                  <a:cubicBezTo>
                    <a:pt x="38" y="176"/>
                    <a:pt x="0" y="271"/>
                    <a:pt x="0" y="362"/>
                  </a:cubicBezTo>
                  <a:cubicBezTo>
                    <a:pt x="0" y="562"/>
                    <a:pt x="166" y="722"/>
                    <a:pt x="363" y="725"/>
                  </a:cubicBezTo>
                  <a:cubicBezTo>
                    <a:pt x="457" y="725"/>
                    <a:pt x="546" y="684"/>
                    <a:pt x="616" y="616"/>
                  </a:cubicBezTo>
                  <a:cubicBezTo>
                    <a:pt x="684" y="545"/>
                    <a:pt x="724" y="450"/>
                    <a:pt x="724" y="359"/>
                  </a:cubicBezTo>
                  <a:cubicBezTo>
                    <a:pt x="721" y="163"/>
                    <a:pt x="559" y="0"/>
                    <a:pt x="359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6" name="Google Shape;559;p44">
              <a:extLst>
                <a:ext uri="{FF2B5EF4-FFF2-40B4-BE49-F238E27FC236}">
                  <a16:creationId xmlns:a16="http://schemas.microsoft.com/office/drawing/2014/main" id="{18BB1E08-F3DD-C7DB-A04A-DB9E5C528A33}"/>
                </a:ext>
              </a:extLst>
            </p:cNvPr>
            <p:cNvSpPr/>
            <p:nvPr/>
          </p:nvSpPr>
          <p:spPr>
            <a:xfrm>
              <a:off x="4559133" y="3286671"/>
              <a:ext cx="7004" cy="21132"/>
            </a:xfrm>
            <a:custGeom>
              <a:avLst/>
              <a:gdLst/>
              <a:ahLst/>
              <a:cxnLst/>
              <a:rect l="l" t="t" r="r" b="b"/>
              <a:pathLst>
                <a:path w="116" h="350" extrusionOk="0">
                  <a:moveTo>
                    <a:pt x="1" y="1"/>
                  </a:moveTo>
                  <a:cubicBezTo>
                    <a:pt x="11" y="59"/>
                    <a:pt x="28" y="112"/>
                    <a:pt x="34" y="170"/>
                  </a:cubicBezTo>
                  <a:cubicBezTo>
                    <a:pt x="48" y="221"/>
                    <a:pt x="62" y="271"/>
                    <a:pt x="75" y="323"/>
                  </a:cubicBezTo>
                  <a:cubicBezTo>
                    <a:pt x="89" y="326"/>
                    <a:pt x="98" y="343"/>
                    <a:pt x="115" y="349"/>
                  </a:cubicBezTo>
                  <a:cubicBezTo>
                    <a:pt x="98" y="309"/>
                    <a:pt x="82" y="268"/>
                    <a:pt x="68" y="224"/>
                  </a:cubicBezTo>
                  <a:cubicBezTo>
                    <a:pt x="41" y="153"/>
                    <a:pt x="24" y="75"/>
                    <a:pt x="1" y="1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7" name="Google Shape;560;p44">
              <a:extLst>
                <a:ext uri="{FF2B5EF4-FFF2-40B4-BE49-F238E27FC236}">
                  <a16:creationId xmlns:a16="http://schemas.microsoft.com/office/drawing/2014/main" id="{10E29E28-6F6E-4464-990E-A2894454294E}"/>
                </a:ext>
              </a:extLst>
            </p:cNvPr>
            <p:cNvSpPr/>
            <p:nvPr/>
          </p:nvSpPr>
          <p:spPr>
            <a:xfrm>
              <a:off x="5193690" y="3686606"/>
              <a:ext cx="8694" cy="13343"/>
            </a:xfrm>
            <a:custGeom>
              <a:avLst/>
              <a:gdLst/>
              <a:ahLst/>
              <a:cxnLst/>
              <a:rect l="l" t="t" r="r" b="b"/>
              <a:pathLst>
                <a:path w="144" h="221" extrusionOk="0">
                  <a:moveTo>
                    <a:pt x="1" y="0"/>
                  </a:moveTo>
                  <a:lnTo>
                    <a:pt x="1" y="0"/>
                  </a:lnTo>
                  <a:cubicBezTo>
                    <a:pt x="38" y="71"/>
                    <a:pt x="79" y="142"/>
                    <a:pt x="116" y="213"/>
                  </a:cubicBezTo>
                  <a:cubicBezTo>
                    <a:pt x="123" y="213"/>
                    <a:pt x="133" y="220"/>
                    <a:pt x="143" y="220"/>
                  </a:cubicBezTo>
                  <a:cubicBezTo>
                    <a:pt x="120" y="180"/>
                    <a:pt x="89" y="146"/>
                    <a:pt x="65" y="105"/>
                  </a:cubicBezTo>
                  <a:cubicBezTo>
                    <a:pt x="45" y="71"/>
                    <a:pt x="21" y="33"/>
                    <a:pt x="1" y="0"/>
                  </a:cubicBezTo>
                  <a:close/>
                </a:path>
              </a:pathLst>
            </a:custGeom>
            <a:solidFill>
              <a:srgbClr val="F5D8C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8" name="Google Shape;561;p44">
              <a:extLst>
                <a:ext uri="{FF2B5EF4-FFF2-40B4-BE49-F238E27FC236}">
                  <a16:creationId xmlns:a16="http://schemas.microsoft.com/office/drawing/2014/main" id="{DC014975-4BE4-4E1C-A452-06FA1A710440}"/>
                </a:ext>
              </a:extLst>
            </p:cNvPr>
            <p:cNvSpPr/>
            <p:nvPr/>
          </p:nvSpPr>
          <p:spPr>
            <a:xfrm>
              <a:off x="4255741" y="882833"/>
              <a:ext cx="407125" cy="89238"/>
            </a:xfrm>
            <a:custGeom>
              <a:avLst/>
              <a:gdLst/>
              <a:ahLst/>
              <a:cxnLst/>
              <a:rect l="l" t="t" r="r" b="b"/>
              <a:pathLst>
                <a:path w="6743" h="1478" extrusionOk="0">
                  <a:moveTo>
                    <a:pt x="6597" y="1"/>
                  </a:moveTo>
                  <a:cubicBezTo>
                    <a:pt x="6515" y="38"/>
                    <a:pt x="6431" y="75"/>
                    <a:pt x="6333" y="116"/>
                  </a:cubicBezTo>
                  <a:lnTo>
                    <a:pt x="6133" y="197"/>
                  </a:lnTo>
                  <a:cubicBezTo>
                    <a:pt x="5834" y="323"/>
                    <a:pt x="5604" y="418"/>
                    <a:pt x="5361" y="492"/>
                  </a:cubicBezTo>
                  <a:cubicBezTo>
                    <a:pt x="4995" y="610"/>
                    <a:pt x="4623" y="674"/>
                    <a:pt x="4267" y="732"/>
                  </a:cubicBezTo>
                  <a:cubicBezTo>
                    <a:pt x="4091" y="759"/>
                    <a:pt x="3918" y="783"/>
                    <a:pt x="3738" y="807"/>
                  </a:cubicBezTo>
                  <a:cubicBezTo>
                    <a:pt x="3549" y="827"/>
                    <a:pt x="3349" y="834"/>
                    <a:pt x="3157" y="837"/>
                  </a:cubicBezTo>
                  <a:lnTo>
                    <a:pt x="3062" y="837"/>
                  </a:lnTo>
                  <a:cubicBezTo>
                    <a:pt x="2913" y="837"/>
                    <a:pt x="2760" y="840"/>
                    <a:pt x="2611" y="844"/>
                  </a:cubicBezTo>
                  <a:lnTo>
                    <a:pt x="2537" y="848"/>
                  </a:lnTo>
                  <a:lnTo>
                    <a:pt x="2479" y="848"/>
                  </a:lnTo>
                  <a:cubicBezTo>
                    <a:pt x="2344" y="851"/>
                    <a:pt x="2215" y="857"/>
                    <a:pt x="2090" y="857"/>
                  </a:cubicBezTo>
                  <a:lnTo>
                    <a:pt x="2035" y="857"/>
                  </a:lnTo>
                  <a:cubicBezTo>
                    <a:pt x="1880" y="857"/>
                    <a:pt x="1724" y="851"/>
                    <a:pt x="1568" y="840"/>
                  </a:cubicBezTo>
                  <a:lnTo>
                    <a:pt x="1430" y="834"/>
                  </a:lnTo>
                  <a:cubicBezTo>
                    <a:pt x="1291" y="827"/>
                    <a:pt x="1152" y="820"/>
                    <a:pt x="1010" y="807"/>
                  </a:cubicBezTo>
                  <a:cubicBezTo>
                    <a:pt x="830" y="787"/>
                    <a:pt x="654" y="763"/>
                    <a:pt x="475" y="735"/>
                  </a:cubicBezTo>
                  <a:cubicBezTo>
                    <a:pt x="356" y="715"/>
                    <a:pt x="258" y="695"/>
                    <a:pt x="166" y="674"/>
                  </a:cubicBezTo>
                  <a:cubicBezTo>
                    <a:pt x="119" y="827"/>
                    <a:pt x="72" y="979"/>
                    <a:pt x="24" y="1132"/>
                  </a:cubicBezTo>
                  <a:cubicBezTo>
                    <a:pt x="17" y="1159"/>
                    <a:pt x="8" y="1182"/>
                    <a:pt x="0" y="1206"/>
                  </a:cubicBezTo>
                  <a:cubicBezTo>
                    <a:pt x="102" y="1226"/>
                    <a:pt x="200" y="1251"/>
                    <a:pt x="302" y="1267"/>
                  </a:cubicBezTo>
                  <a:cubicBezTo>
                    <a:pt x="458" y="1301"/>
                    <a:pt x="637" y="1328"/>
                    <a:pt x="850" y="1348"/>
                  </a:cubicBezTo>
                  <a:lnTo>
                    <a:pt x="958" y="1359"/>
                  </a:lnTo>
                  <a:cubicBezTo>
                    <a:pt x="1080" y="1373"/>
                    <a:pt x="1199" y="1386"/>
                    <a:pt x="1318" y="1403"/>
                  </a:cubicBezTo>
                  <a:cubicBezTo>
                    <a:pt x="1439" y="1426"/>
                    <a:pt x="1565" y="1443"/>
                    <a:pt x="1687" y="1457"/>
                  </a:cubicBezTo>
                  <a:cubicBezTo>
                    <a:pt x="1839" y="1470"/>
                    <a:pt x="1991" y="1477"/>
                    <a:pt x="2144" y="1477"/>
                  </a:cubicBezTo>
                  <a:cubicBezTo>
                    <a:pt x="2235" y="1477"/>
                    <a:pt x="2327" y="1477"/>
                    <a:pt x="2421" y="1474"/>
                  </a:cubicBezTo>
                  <a:lnTo>
                    <a:pt x="2527" y="1467"/>
                  </a:lnTo>
                  <a:cubicBezTo>
                    <a:pt x="2916" y="1454"/>
                    <a:pt x="3265" y="1437"/>
                    <a:pt x="3607" y="1376"/>
                  </a:cubicBezTo>
                  <a:cubicBezTo>
                    <a:pt x="3854" y="1328"/>
                    <a:pt x="4104" y="1281"/>
                    <a:pt x="4351" y="1220"/>
                  </a:cubicBezTo>
                  <a:cubicBezTo>
                    <a:pt x="4453" y="1196"/>
                    <a:pt x="4554" y="1173"/>
                    <a:pt x="4663" y="1152"/>
                  </a:cubicBezTo>
                  <a:lnTo>
                    <a:pt x="4704" y="1145"/>
                  </a:lnTo>
                  <a:cubicBezTo>
                    <a:pt x="4823" y="1121"/>
                    <a:pt x="4944" y="1098"/>
                    <a:pt x="5066" y="1068"/>
                  </a:cubicBezTo>
                  <a:cubicBezTo>
                    <a:pt x="5232" y="1013"/>
                    <a:pt x="5395" y="946"/>
                    <a:pt x="5557" y="881"/>
                  </a:cubicBezTo>
                  <a:lnTo>
                    <a:pt x="5618" y="857"/>
                  </a:lnTo>
                  <a:cubicBezTo>
                    <a:pt x="5699" y="824"/>
                    <a:pt x="5781" y="790"/>
                    <a:pt x="5865" y="756"/>
                  </a:cubicBezTo>
                  <a:cubicBezTo>
                    <a:pt x="6116" y="661"/>
                    <a:pt x="6363" y="563"/>
                    <a:pt x="6606" y="451"/>
                  </a:cubicBezTo>
                  <a:cubicBezTo>
                    <a:pt x="6651" y="431"/>
                    <a:pt x="6695" y="404"/>
                    <a:pt x="6742" y="377"/>
                  </a:cubicBezTo>
                  <a:cubicBezTo>
                    <a:pt x="6705" y="279"/>
                    <a:pt x="6667" y="177"/>
                    <a:pt x="6627" y="75"/>
                  </a:cubicBezTo>
                  <a:cubicBezTo>
                    <a:pt x="6617" y="52"/>
                    <a:pt x="6606" y="28"/>
                    <a:pt x="6597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19" name="Google Shape;562;p44">
              <a:extLst>
                <a:ext uri="{FF2B5EF4-FFF2-40B4-BE49-F238E27FC236}">
                  <a16:creationId xmlns:a16="http://schemas.microsoft.com/office/drawing/2014/main" id="{65685528-1CF0-9BF1-F3BC-26FB84700E31}"/>
                </a:ext>
              </a:extLst>
            </p:cNvPr>
            <p:cNvSpPr/>
            <p:nvPr/>
          </p:nvSpPr>
          <p:spPr>
            <a:xfrm>
              <a:off x="4121645" y="1260670"/>
              <a:ext cx="646281" cy="123532"/>
            </a:xfrm>
            <a:custGeom>
              <a:avLst/>
              <a:gdLst/>
              <a:ahLst/>
              <a:cxnLst/>
              <a:rect l="l" t="t" r="r" b="b"/>
              <a:pathLst>
                <a:path w="10704" h="2046" extrusionOk="0">
                  <a:moveTo>
                    <a:pt x="10554" y="0"/>
                  </a:moveTo>
                  <a:cubicBezTo>
                    <a:pt x="10406" y="85"/>
                    <a:pt x="10257" y="160"/>
                    <a:pt x="10107" y="230"/>
                  </a:cubicBezTo>
                  <a:cubicBezTo>
                    <a:pt x="9898" y="336"/>
                    <a:pt x="9664" y="420"/>
                    <a:pt x="9427" y="505"/>
                  </a:cubicBezTo>
                  <a:lnTo>
                    <a:pt x="9369" y="528"/>
                  </a:lnTo>
                  <a:cubicBezTo>
                    <a:pt x="9278" y="563"/>
                    <a:pt x="9187" y="596"/>
                    <a:pt x="9096" y="630"/>
                  </a:cubicBezTo>
                  <a:cubicBezTo>
                    <a:pt x="8710" y="783"/>
                    <a:pt x="8397" y="894"/>
                    <a:pt x="8120" y="975"/>
                  </a:cubicBezTo>
                  <a:cubicBezTo>
                    <a:pt x="7764" y="1091"/>
                    <a:pt x="7389" y="1169"/>
                    <a:pt x="7114" y="1223"/>
                  </a:cubicBezTo>
                  <a:lnTo>
                    <a:pt x="7077" y="1233"/>
                  </a:lnTo>
                  <a:cubicBezTo>
                    <a:pt x="6684" y="1301"/>
                    <a:pt x="6328" y="1365"/>
                    <a:pt x="5977" y="1409"/>
                  </a:cubicBezTo>
                  <a:cubicBezTo>
                    <a:pt x="5794" y="1426"/>
                    <a:pt x="5608" y="1439"/>
                    <a:pt x="5425" y="1453"/>
                  </a:cubicBezTo>
                  <a:cubicBezTo>
                    <a:pt x="5286" y="1463"/>
                    <a:pt x="5150" y="1477"/>
                    <a:pt x="5012" y="1494"/>
                  </a:cubicBezTo>
                  <a:lnTo>
                    <a:pt x="4853" y="1510"/>
                  </a:lnTo>
                  <a:cubicBezTo>
                    <a:pt x="4633" y="1529"/>
                    <a:pt x="4421" y="1542"/>
                    <a:pt x="4223" y="1542"/>
                  </a:cubicBezTo>
                  <a:cubicBezTo>
                    <a:pt x="4201" y="1542"/>
                    <a:pt x="4180" y="1541"/>
                    <a:pt x="4159" y="1541"/>
                  </a:cubicBezTo>
                  <a:cubicBezTo>
                    <a:pt x="4029" y="1541"/>
                    <a:pt x="3901" y="1538"/>
                    <a:pt x="3769" y="1527"/>
                  </a:cubicBezTo>
                  <a:cubicBezTo>
                    <a:pt x="3427" y="1504"/>
                    <a:pt x="3027" y="1470"/>
                    <a:pt x="2638" y="1409"/>
                  </a:cubicBezTo>
                  <a:cubicBezTo>
                    <a:pt x="2485" y="1382"/>
                    <a:pt x="2333" y="1355"/>
                    <a:pt x="2184" y="1327"/>
                  </a:cubicBezTo>
                  <a:lnTo>
                    <a:pt x="2147" y="1321"/>
                  </a:lnTo>
                  <a:lnTo>
                    <a:pt x="2018" y="1301"/>
                  </a:lnTo>
                  <a:cubicBezTo>
                    <a:pt x="1903" y="1280"/>
                    <a:pt x="1788" y="1260"/>
                    <a:pt x="1673" y="1243"/>
                  </a:cubicBezTo>
                  <a:cubicBezTo>
                    <a:pt x="1588" y="1230"/>
                    <a:pt x="1507" y="1219"/>
                    <a:pt x="1426" y="1205"/>
                  </a:cubicBezTo>
                  <a:cubicBezTo>
                    <a:pt x="1213" y="1175"/>
                    <a:pt x="969" y="1141"/>
                    <a:pt x="735" y="1077"/>
                  </a:cubicBezTo>
                  <a:cubicBezTo>
                    <a:pt x="535" y="1023"/>
                    <a:pt x="346" y="952"/>
                    <a:pt x="152" y="871"/>
                  </a:cubicBezTo>
                  <a:cubicBezTo>
                    <a:pt x="132" y="925"/>
                    <a:pt x="116" y="982"/>
                    <a:pt x="91" y="1036"/>
                  </a:cubicBezTo>
                  <a:cubicBezTo>
                    <a:pt x="61" y="1118"/>
                    <a:pt x="30" y="1196"/>
                    <a:pt x="0" y="1274"/>
                  </a:cubicBezTo>
                  <a:cubicBezTo>
                    <a:pt x="44" y="1291"/>
                    <a:pt x="88" y="1304"/>
                    <a:pt x="132" y="1321"/>
                  </a:cubicBezTo>
                  <a:lnTo>
                    <a:pt x="78" y="1327"/>
                  </a:lnTo>
                  <a:lnTo>
                    <a:pt x="193" y="1341"/>
                  </a:lnTo>
                  <a:lnTo>
                    <a:pt x="254" y="1365"/>
                  </a:lnTo>
                  <a:cubicBezTo>
                    <a:pt x="346" y="1396"/>
                    <a:pt x="437" y="1429"/>
                    <a:pt x="532" y="1460"/>
                  </a:cubicBezTo>
                  <a:cubicBezTo>
                    <a:pt x="667" y="1500"/>
                    <a:pt x="810" y="1538"/>
                    <a:pt x="949" y="1571"/>
                  </a:cubicBezTo>
                  <a:lnTo>
                    <a:pt x="1023" y="1588"/>
                  </a:lnTo>
                  <a:cubicBezTo>
                    <a:pt x="1405" y="1666"/>
                    <a:pt x="1785" y="1741"/>
                    <a:pt x="2164" y="1808"/>
                  </a:cubicBezTo>
                  <a:cubicBezTo>
                    <a:pt x="2570" y="1886"/>
                    <a:pt x="3007" y="1961"/>
                    <a:pt x="3464" y="2005"/>
                  </a:cubicBezTo>
                  <a:cubicBezTo>
                    <a:pt x="3674" y="2022"/>
                    <a:pt x="3989" y="2042"/>
                    <a:pt x="4311" y="2046"/>
                  </a:cubicBezTo>
                  <a:lnTo>
                    <a:pt x="4372" y="2046"/>
                  </a:lnTo>
                  <a:cubicBezTo>
                    <a:pt x="4428" y="2044"/>
                    <a:pt x="4483" y="2043"/>
                    <a:pt x="4538" y="2043"/>
                  </a:cubicBezTo>
                  <a:cubicBezTo>
                    <a:pt x="4593" y="2043"/>
                    <a:pt x="4647" y="2044"/>
                    <a:pt x="4703" y="2046"/>
                  </a:cubicBezTo>
                  <a:cubicBezTo>
                    <a:pt x="4893" y="2046"/>
                    <a:pt x="5086" y="2046"/>
                    <a:pt x="5276" y="2042"/>
                  </a:cubicBezTo>
                  <a:cubicBezTo>
                    <a:pt x="5591" y="2032"/>
                    <a:pt x="5909" y="1995"/>
                    <a:pt x="6122" y="1968"/>
                  </a:cubicBezTo>
                  <a:cubicBezTo>
                    <a:pt x="6349" y="1947"/>
                    <a:pt x="6647" y="1913"/>
                    <a:pt x="6945" y="1860"/>
                  </a:cubicBezTo>
                  <a:cubicBezTo>
                    <a:pt x="7497" y="1747"/>
                    <a:pt x="7961" y="1646"/>
                    <a:pt x="8428" y="1510"/>
                  </a:cubicBezTo>
                  <a:cubicBezTo>
                    <a:pt x="8672" y="1426"/>
                    <a:pt x="8916" y="1344"/>
                    <a:pt x="9166" y="1266"/>
                  </a:cubicBezTo>
                  <a:cubicBezTo>
                    <a:pt x="9410" y="1189"/>
                    <a:pt x="9634" y="1114"/>
                    <a:pt x="9864" y="1023"/>
                  </a:cubicBezTo>
                  <a:cubicBezTo>
                    <a:pt x="10101" y="911"/>
                    <a:pt x="10365" y="769"/>
                    <a:pt x="10643" y="607"/>
                  </a:cubicBezTo>
                  <a:lnTo>
                    <a:pt x="10704" y="563"/>
                  </a:lnTo>
                  <a:cubicBezTo>
                    <a:pt x="10704" y="555"/>
                    <a:pt x="10701" y="546"/>
                    <a:pt x="10701" y="539"/>
                  </a:cubicBezTo>
                  <a:cubicBezTo>
                    <a:pt x="10649" y="359"/>
                    <a:pt x="10602" y="180"/>
                    <a:pt x="10554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0" name="Google Shape;563;p44">
              <a:extLst>
                <a:ext uri="{FF2B5EF4-FFF2-40B4-BE49-F238E27FC236}">
                  <a16:creationId xmlns:a16="http://schemas.microsoft.com/office/drawing/2014/main" id="{5F851DA8-67EB-7075-D0EA-F2C21C735887}"/>
                </a:ext>
              </a:extLst>
            </p:cNvPr>
            <p:cNvSpPr/>
            <p:nvPr/>
          </p:nvSpPr>
          <p:spPr>
            <a:xfrm>
              <a:off x="4145977" y="947255"/>
              <a:ext cx="601118" cy="362929"/>
            </a:xfrm>
            <a:custGeom>
              <a:avLst/>
              <a:gdLst/>
              <a:ahLst/>
              <a:cxnLst/>
              <a:rect l="l" t="t" r="r" b="b"/>
              <a:pathLst>
                <a:path w="9956" h="6011" extrusionOk="0">
                  <a:moveTo>
                    <a:pt x="7471" y="1385"/>
                  </a:moveTo>
                  <a:cubicBezTo>
                    <a:pt x="7473" y="1385"/>
                    <a:pt x="7475" y="1386"/>
                    <a:pt x="7477" y="1386"/>
                  </a:cubicBezTo>
                  <a:cubicBezTo>
                    <a:pt x="7571" y="1386"/>
                    <a:pt x="7660" y="1426"/>
                    <a:pt x="7730" y="1494"/>
                  </a:cubicBezTo>
                  <a:cubicBezTo>
                    <a:pt x="7799" y="1565"/>
                    <a:pt x="7835" y="1656"/>
                    <a:pt x="7835" y="1751"/>
                  </a:cubicBezTo>
                  <a:cubicBezTo>
                    <a:pt x="7832" y="1947"/>
                    <a:pt x="7669" y="2110"/>
                    <a:pt x="7470" y="2110"/>
                  </a:cubicBezTo>
                  <a:cubicBezTo>
                    <a:pt x="7375" y="2106"/>
                    <a:pt x="7287" y="2069"/>
                    <a:pt x="7216" y="1998"/>
                  </a:cubicBezTo>
                  <a:cubicBezTo>
                    <a:pt x="7149" y="1927"/>
                    <a:pt x="7111" y="1836"/>
                    <a:pt x="7111" y="1744"/>
                  </a:cubicBezTo>
                  <a:cubicBezTo>
                    <a:pt x="7114" y="1547"/>
                    <a:pt x="7277" y="1385"/>
                    <a:pt x="7471" y="1385"/>
                  </a:cubicBezTo>
                  <a:close/>
                  <a:moveTo>
                    <a:pt x="6616" y="1602"/>
                  </a:moveTo>
                  <a:cubicBezTo>
                    <a:pt x="6711" y="1602"/>
                    <a:pt x="6799" y="1642"/>
                    <a:pt x="6871" y="1711"/>
                  </a:cubicBezTo>
                  <a:cubicBezTo>
                    <a:pt x="6938" y="1785"/>
                    <a:pt x="6975" y="1873"/>
                    <a:pt x="6975" y="1967"/>
                  </a:cubicBezTo>
                  <a:cubicBezTo>
                    <a:pt x="6972" y="2167"/>
                    <a:pt x="6810" y="2327"/>
                    <a:pt x="6610" y="2327"/>
                  </a:cubicBezTo>
                  <a:cubicBezTo>
                    <a:pt x="6515" y="2327"/>
                    <a:pt x="6427" y="2286"/>
                    <a:pt x="6356" y="2219"/>
                  </a:cubicBezTo>
                  <a:cubicBezTo>
                    <a:pt x="6288" y="2144"/>
                    <a:pt x="6251" y="2056"/>
                    <a:pt x="6251" y="1961"/>
                  </a:cubicBezTo>
                  <a:cubicBezTo>
                    <a:pt x="6255" y="1761"/>
                    <a:pt x="6417" y="1602"/>
                    <a:pt x="6616" y="1602"/>
                  </a:cubicBezTo>
                  <a:close/>
                  <a:moveTo>
                    <a:pt x="7212" y="2459"/>
                  </a:moveTo>
                  <a:cubicBezTo>
                    <a:pt x="7214" y="2459"/>
                    <a:pt x="7217" y="2459"/>
                    <a:pt x="7219" y="2459"/>
                  </a:cubicBezTo>
                  <a:cubicBezTo>
                    <a:pt x="7314" y="2459"/>
                    <a:pt x="7402" y="2500"/>
                    <a:pt x="7474" y="2567"/>
                  </a:cubicBezTo>
                  <a:cubicBezTo>
                    <a:pt x="7541" y="2638"/>
                    <a:pt x="7578" y="2730"/>
                    <a:pt x="7578" y="2825"/>
                  </a:cubicBezTo>
                  <a:cubicBezTo>
                    <a:pt x="7575" y="3021"/>
                    <a:pt x="7413" y="3183"/>
                    <a:pt x="7213" y="3183"/>
                  </a:cubicBezTo>
                  <a:cubicBezTo>
                    <a:pt x="7118" y="3180"/>
                    <a:pt x="7030" y="3143"/>
                    <a:pt x="6958" y="3072"/>
                  </a:cubicBezTo>
                  <a:cubicBezTo>
                    <a:pt x="6891" y="3000"/>
                    <a:pt x="6854" y="2909"/>
                    <a:pt x="6854" y="2817"/>
                  </a:cubicBezTo>
                  <a:cubicBezTo>
                    <a:pt x="6857" y="2620"/>
                    <a:pt x="7019" y="2459"/>
                    <a:pt x="7212" y="2459"/>
                  </a:cubicBezTo>
                  <a:close/>
                  <a:moveTo>
                    <a:pt x="8790" y="1"/>
                  </a:moveTo>
                  <a:cubicBezTo>
                    <a:pt x="8784" y="4"/>
                    <a:pt x="8777" y="11"/>
                    <a:pt x="8767" y="14"/>
                  </a:cubicBezTo>
                  <a:cubicBezTo>
                    <a:pt x="8628" y="78"/>
                    <a:pt x="8489" y="139"/>
                    <a:pt x="8347" y="200"/>
                  </a:cubicBezTo>
                  <a:cubicBezTo>
                    <a:pt x="8177" y="271"/>
                    <a:pt x="8008" y="336"/>
                    <a:pt x="7839" y="403"/>
                  </a:cubicBezTo>
                  <a:lnTo>
                    <a:pt x="7724" y="444"/>
                  </a:lnTo>
                  <a:lnTo>
                    <a:pt x="7649" y="475"/>
                  </a:lnTo>
                  <a:lnTo>
                    <a:pt x="7497" y="532"/>
                  </a:lnTo>
                  <a:cubicBezTo>
                    <a:pt x="7355" y="593"/>
                    <a:pt x="7189" y="661"/>
                    <a:pt x="7023" y="701"/>
                  </a:cubicBezTo>
                  <a:cubicBezTo>
                    <a:pt x="6952" y="722"/>
                    <a:pt x="6880" y="735"/>
                    <a:pt x="6810" y="752"/>
                  </a:cubicBezTo>
                  <a:lnTo>
                    <a:pt x="6769" y="759"/>
                  </a:lnTo>
                  <a:lnTo>
                    <a:pt x="6694" y="776"/>
                  </a:lnTo>
                  <a:lnTo>
                    <a:pt x="6620" y="789"/>
                  </a:lnTo>
                  <a:cubicBezTo>
                    <a:pt x="6491" y="813"/>
                    <a:pt x="6363" y="843"/>
                    <a:pt x="6234" y="870"/>
                  </a:cubicBezTo>
                  <a:cubicBezTo>
                    <a:pt x="6058" y="915"/>
                    <a:pt x="5916" y="945"/>
                    <a:pt x="5770" y="979"/>
                  </a:cubicBezTo>
                  <a:cubicBezTo>
                    <a:pt x="5600" y="1013"/>
                    <a:pt x="5438" y="1043"/>
                    <a:pt x="5272" y="1064"/>
                  </a:cubicBezTo>
                  <a:cubicBezTo>
                    <a:pt x="5211" y="1067"/>
                    <a:pt x="5150" y="1073"/>
                    <a:pt x="5086" y="1078"/>
                  </a:cubicBezTo>
                  <a:lnTo>
                    <a:pt x="5015" y="1084"/>
                  </a:lnTo>
                  <a:lnTo>
                    <a:pt x="4937" y="1087"/>
                  </a:lnTo>
                  <a:lnTo>
                    <a:pt x="4836" y="1094"/>
                  </a:lnTo>
                  <a:cubicBezTo>
                    <a:pt x="4507" y="1114"/>
                    <a:pt x="4219" y="1131"/>
                    <a:pt x="3925" y="1131"/>
                  </a:cubicBezTo>
                  <a:cubicBezTo>
                    <a:pt x="3752" y="1128"/>
                    <a:pt x="3569" y="1121"/>
                    <a:pt x="3359" y="1101"/>
                  </a:cubicBezTo>
                  <a:cubicBezTo>
                    <a:pt x="3251" y="1091"/>
                    <a:pt x="3139" y="1073"/>
                    <a:pt x="3031" y="1053"/>
                  </a:cubicBezTo>
                  <a:cubicBezTo>
                    <a:pt x="2936" y="1033"/>
                    <a:pt x="2841" y="1023"/>
                    <a:pt x="2746" y="1013"/>
                  </a:cubicBezTo>
                  <a:lnTo>
                    <a:pt x="2709" y="1013"/>
                  </a:lnTo>
                  <a:lnTo>
                    <a:pt x="2665" y="1006"/>
                  </a:lnTo>
                  <a:lnTo>
                    <a:pt x="2618" y="1003"/>
                  </a:lnTo>
                  <a:cubicBezTo>
                    <a:pt x="2482" y="989"/>
                    <a:pt x="2346" y="976"/>
                    <a:pt x="2212" y="956"/>
                  </a:cubicBezTo>
                  <a:cubicBezTo>
                    <a:pt x="2103" y="935"/>
                    <a:pt x="1995" y="911"/>
                    <a:pt x="1882" y="887"/>
                  </a:cubicBezTo>
                  <a:lnTo>
                    <a:pt x="1795" y="870"/>
                  </a:lnTo>
                  <a:cubicBezTo>
                    <a:pt x="1707" y="854"/>
                    <a:pt x="1629" y="837"/>
                    <a:pt x="1554" y="820"/>
                  </a:cubicBezTo>
                  <a:cubicBezTo>
                    <a:pt x="1443" y="1098"/>
                    <a:pt x="1334" y="1382"/>
                    <a:pt x="1232" y="1667"/>
                  </a:cubicBezTo>
                  <a:cubicBezTo>
                    <a:pt x="1114" y="1995"/>
                    <a:pt x="1016" y="2327"/>
                    <a:pt x="907" y="2658"/>
                  </a:cubicBezTo>
                  <a:cubicBezTo>
                    <a:pt x="799" y="2997"/>
                    <a:pt x="691" y="3333"/>
                    <a:pt x="582" y="3671"/>
                  </a:cubicBezTo>
                  <a:cubicBezTo>
                    <a:pt x="525" y="3837"/>
                    <a:pt x="464" y="3999"/>
                    <a:pt x="407" y="4166"/>
                  </a:cubicBezTo>
                  <a:cubicBezTo>
                    <a:pt x="346" y="4331"/>
                    <a:pt x="302" y="4500"/>
                    <a:pt x="254" y="4670"/>
                  </a:cubicBezTo>
                  <a:cubicBezTo>
                    <a:pt x="213" y="4816"/>
                    <a:pt x="173" y="4958"/>
                    <a:pt x="119" y="5096"/>
                  </a:cubicBezTo>
                  <a:cubicBezTo>
                    <a:pt x="85" y="5198"/>
                    <a:pt x="41" y="5296"/>
                    <a:pt x="0" y="5391"/>
                  </a:cubicBezTo>
                  <a:cubicBezTo>
                    <a:pt x="78" y="5429"/>
                    <a:pt x="163" y="5462"/>
                    <a:pt x="254" y="5499"/>
                  </a:cubicBezTo>
                  <a:cubicBezTo>
                    <a:pt x="352" y="5530"/>
                    <a:pt x="454" y="5560"/>
                    <a:pt x="552" y="5588"/>
                  </a:cubicBezTo>
                  <a:cubicBezTo>
                    <a:pt x="793" y="5635"/>
                    <a:pt x="1040" y="5672"/>
                    <a:pt x="1284" y="5710"/>
                  </a:cubicBezTo>
                  <a:lnTo>
                    <a:pt x="1338" y="5716"/>
                  </a:lnTo>
                  <a:cubicBezTo>
                    <a:pt x="1487" y="5737"/>
                    <a:pt x="1639" y="5760"/>
                    <a:pt x="1788" y="5784"/>
                  </a:cubicBezTo>
                  <a:lnTo>
                    <a:pt x="2038" y="5832"/>
                  </a:lnTo>
                  <a:lnTo>
                    <a:pt x="2123" y="5845"/>
                  </a:lnTo>
                  <a:cubicBezTo>
                    <a:pt x="2221" y="5862"/>
                    <a:pt x="2323" y="5882"/>
                    <a:pt x="2421" y="5896"/>
                  </a:cubicBezTo>
                  <a:cubicBezTo>
                    <a:pt x="2624" y="5929"/>
                    <a:pt x="2834" y="5949"/>
                    <a:pt x="3040" y="5970"/>
                  </a:cubicBezTo>
                  <a:cubicBezTo>
                    <a:pt x="3332" y="5997"/>
                    <a:pt x="3593" y="6007"/>
                    <a:pt x="3833" y="6010"/>
                  </a:cubicBezTo>
                  <a:lnTo>
                    <a:pt x="3965" y="6010"/>
                  </a:lnTo>
                  <a:cubicBezTo>
                    <a:pt x="4175" y="5997"/>
                    <a:pt x="4385" y="5977"/>
                    <a:pt x="4595" y="5957"/>
                  </a:cubicBezTo>
                  <a:cubicBezTo>
                    <a:pt x="4731" y="5946"/>
                    <a:pt x="4866" y="5933"/>
                    <a:pt x="5005" y="5923"/>
                  </a:cubicBezTo>
                  <a:cubicBezTo>
                    <a:pt x="5381" y="5896"/>
                    <a:pt x="5739" y="5852"/>
                    <a:pt x="6102" y="5791"/>
                  </a:cubicBezTo>
                  <a:lnTo>
                    <a:pt x="6102" y="5791"/>
                  </a:lnTo>
                  <a:lnTo>
                    <a:pt x="6064" y="5828"/>
                  </a:lnTo>
                  <a:lnTo>
                    <a:pt x="6166" y="5791"/>
                  </a:lnTo>
                  <a:cubicBezTo>
                    <a:pt x="6569" y="5713"/>
                    <a:pt x="7047" y="5621"/>
                    <a:pt x="7497" y="5490"/>
                  </a:cubicBezTo>
                  <a:cubicBezTo>
                    <a:pt x="7812" y="5385"/>
                    <a:pt x="8120" y="5276"/>
                    <a:pt x="8408" y="5164"/>
                  </a:cubicBezTo>
                  <a:cubicBezTo>
                    <a:pt x="8533" y="5113"/>
                    <a:pt x="8655" y="5069"/>
                    <a:pt x="8780" y="5022"/>
                  </a:cubicBezTo>
                  <a:lnTo>
                    <a:pt x="8818" y="5008"/>
                  </a:lnTo>
                  <a:cubicBezTo>
                    <a:pt x="9024" y="4930"/>
                    <a:pt x="9187" y="4869"/>
                    <a:pt x="9346" y="4799"/>
                  </a:cubicBezTo>
                  <a:cubicBezTo>
                    <a:pt x="9535" y="4707"/>
                    <a:pt x="9742" y="4596"/>
                    <a:pt x="9955" y="4474"/>
                  </a:cubicBezTo>
                  <a:cubicBezTo>
                    <a:pt x="9945" y="4432"/>
                    <a:pt x="9936" y="4389"/>
                    <a:pt x="9923" y="4346"/>
                  </a:cubicBezTo>
                  <a:lnTo>
                    <a:pt x="9923" y="4346"/>
                  </a:lnTo>
                  <a:cubicBezTo>
                    <a:pt x="9923" y="4347"/>
                    <a:pt x="9924" y="4348"/>
                    <a:pt x="9925" y="4349"/>
                  </a:cubicBezTo>
                  <a:cubicBezTo>
                    <a:pt x="9864" y="4135"/>
                    <a:pt x="9799" y="3922"/>
                    <a:pt x="9749" y="3705"/>
                  </a:cubicBezTo>
                  <a:cubicBezTo>
                    <a:pt x="9688" y="3468"/>
                    <a:pt x="9634" y="3227"/>
                    <a:pt x="9576" y="2987"/>
                  </a:cubicBezTo>
                  <a:cubicBezTo>
                    <a:pt x="9465" y="2527"/>
                    <a:pt x="9379" y="2059"/>
                    <a:pt x="9261" y="1598"/>
                  </a:cubicBezTo>
                  <a:cubicBezTo>
                    <a:pt x="9187" y="1348"/>
                    <a:pt x="9105" y="1101"/>
                    <a:pt x="9024" y="847"/>
                  </a:cubicBezTo>
                  <a:cubicBezTo>
                    <a:pt x="8936" y="570"/>
                    <a:pt x="8865" y="285"/>
                    <a:pt x="8790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1" name="Google Shape;564;p44">
              <a:extLst>
                <a:ext uri="{FF2B5EF4-FFF2-40B4-BE49-F238E27FC236}">
                  <a16:creationId xmlns:a16="http://schemas.microsoft.com/office/drawing/2014/main" id="{6EC2E530-B978-FED1-D077-C8326CB5AC07}"/>
                </a:ext>
              </a:extLst>
            </p:cNvPr>
            <p:cNvSpPr/>
            <p:nvPr/>
          </p:nvSpPr>
          <p:spPr>
            <a:xfrm>
              <a:off x="4280254" y="684737"/>
              <a:ext cx="356227" cy="206189"/>
            </a:xfrm>
            <a:custGeom>
              <a:avLst/>
              <a:gdLst/>
              <a:ahLst/>
              <a:cxnLst/>
              <a:rect l="l" t="t" r="r" b="b"/>
              <a:pathLst>
                <a:path w="5900" h="3415" extrusionOk="0">
                  <a:moveTo>
                    <a:pt x="5074" y="1386"/>
                  </a:moveTo>
                  <a:cubicBezTo>
                    <a:pt x="5075" y="1387"/>
                    <a:pt x="5076" y="1388"/>
                    <a:pt x="5076" y="1389"/>
                  </a:cubicBezTo>
                  <a:cubicBezTo>
                    <a:pt x="5076" y="1389"/>
                    <a:pt x="5076" y="1386"/>
                    <a:pt x="5074" y="1386"/>
                  </a:cubicBezTo>
                  <a:close/>
                  <a:moveTo>
                    <a:pt x="2777" y="1"/>
                  </a:moveTo>
                  <a:cubicBezTo>
                    <a:pt x="2557" y="1"/>
                    <a:pt x="2337" y="25"/>
                    <a:pt x="2121" y="51"/>
                  </a:cubicBezTo>
                  <a:cubicBezTo>
                    <a:pt x="2019" y="65"/>
                    <a:pt x="1918" y="86"/>
                    <a:pt x="1819" y="109"/>
                  </a:cubicBezTo>
                  <a:cubicBezTo>
                    <a:pt x="1788" y="139"/>
                    <a:pt x="1751" y="167"/>
                    <a:pt x="1721" y="197"/>
                  </a:cubicBezTo>
                  <a:cubicBezTo>
                    <a:pt x="1619" y="298"/>
                    <a:pt x="1521" y="403"/>
                    <a:pt x="1433" y="515"/>
                  </a:cubicBezTo>
                  <a:cubicBezTo>
                    <a:pt x="1341" y="641"/>
                    <a:pt x="1257" y="776"/>
                    <a:pt x="1176" y="908"/>
                  </a:cubicBezTo>
                  <a:cubicBezTo>
                    <a:pt x="1091" y="1047"/>
                    <a:pt x="1003" y="1189"/>
                    <a:pt x="922" y="1331"/>
                  </a:cubicBezTo>
                  <a:cubicBezTo>
                    <a:pt x="800" y="1545"/>
                    <a:pt x="682" y="1761"/>
                    <a:pt x="563" y="1975"/>
                  </a:cubicBezTo>
                  <a:cubicBezTo>
                    <a:pt x="448" y="2181"/>
                    <a:pt x="343" y="2391"/>
                    <a:pt x="244" y="2608"/>
                  </a:cubicBezTo>
                  <a:cubicBezTo>
                    <a:pt x="160" y="2814"/>
                    <a:pt x="89" y="3021"/>
                    <a:pt x="14" y="3227"/>
                  </a:cubicBezTo>
                  <a:cubicBezTo>
                    <a:pt x="11" y="3241"/>
                    <a:pt x="8" y="3252"/>
                    <a:pt x="1" y="3265"/>
                  </a:cubicBezTo>
                  <a:cubicBezTo>
                    <a:pt x="8" y="3265"/>
                    <a:pt x="11" y="3268"/>
                    <a:pt x="14" y="3268"/>
                  </a:cubicBezTo>
                  <a:cubicBezTo>
                    <a:pt x="235" y="3316"/>
                    <a:pt x="465" y="3349"/>
                    <a:pt x="715" y="3369"/>
                  </a:cubicBezTo>
                  <a:cubicBezTo>
                    <a:pt x="1007" y="3390"/>
                    <a:pt x="1359" y="3414"/>
                    <a:pt x="1731" y="3414"/>
                  </a:cubicBezTo>
                  <a:lnTo>
                    <a:pt x="1805" y="3414"/>
                  </a:lnTo>
                  <a:cubicBezTo>
                    <a:pt x="1951" y="3414"/>
                    <a:pt x="2093" y="3410"/>
                    <a:pt x="2239" y="3404"/>
                  </a:cubicBezTo>
                  <a:lnTo>
                    <a:pt x="2365" y="3397"/>
                  </a:lnTo>
                  <a:lnTo>
                    <a:pt x="2452" y="3397"/>
                  </a:lnTo>
                  <a:lnTo>
                    <a:pt x="2537" y="3394"/>
                  </a:lnTo>
                  <a:lnTo>
                    <a:pt x="2710" y="3394"/>
                  </a:lnTo>
                  <a:lnTo>
                    <a:pt x="2943" y="3390"/>
                  </a:lnTo>
                  <a:cubicBezTo>
                    <a:pt x="3272" y="3374"/>
                    <a:pt x="3604" y="3322"/>
                    <a:pt x="3942" y="3272"/>
                  </a:cubicBezTo>
                  <a:cubicBezTo>
                    <a:pt x="4237" y="3214"/>
                    <a:pt x="4481" y="3163"/>
                    <a:pt x="4701" y="3102"/>
                  </a:cubicBezTo>
                  <a:cubicBezTo>
                    <a:pt x="4877" y="3044"/>
                    <a:pt x="5059" y="2977"/>
                    <a:pt x="5290" y="2886"/>
                  </a:cubicBezTo>
                  <a:lnTo>
                    <a:pt x="5575" y="2767"/>
                  </a:lnTo>
                  <a:lnTo>
                    <a:pt x="5855" y="2649"/>
                  </a:lnTo>
                  <a:cubicBezTo>
                    <a:pt x="5869" y="2642"/>
                    <a:pt x="5886" y="2632"/>
                    <a:pt x="5900" y="2625"/>
                  </a:cubicBezTo>
                  <a:cubicBezTo>
                    <a:pt x="5883" y="2597"/>
                    <a:pt x="5872" y="2567"/>
                    <a:pt x="5855" y="2537"/>
                  </a:cubicBezTo>
                  <a:cubicBezTo>
                    <a:pt x="5740" y="2350"/>
                    <a:pt x="5622" y="2164"/>
                    <a:pt x="5506" y="1981"/>
                  </a:cubicBezTo>
                  <a:cubicBezTo>
                    <a:pt x="5381" y="1782"/>
                    <a:pt x="5242" y="1595"/>
                    <a:pt x="5097" y="1413"/>
                  </a:cubicBezTo>
                  <a:lnTo>
                    <a:pt x="5097" y="1413"/>
                  </a:lnTo>
                  <a:lnTo>
                    <a:pt x="5103" y="1419"/>
                  </a:lnTo>
                  <a:cubicBezTo>
                    <a:pt x="5097" y="1409"/>
                    <a:pt x="5090" y="1403"/>
                    <a:pt x="5083" y="1396"/>
                  </a:cubicBezTo>
                  <a:cubicBezTo>
                    <a:pt x="5080" y="1392"/>
                    <a:pt x="5076" y="1389"/>
                    <a:pt x="5073" y="1386"/>
                  </a:cubicBezTo>
                  <a:cubicBezTo>
                    <a:pt x="5073" y="1386"/>
                    <a:pt x="5074" y="1386"/>
                    <a:pt x="5074" y="1386"/>
                  </a:cubicBezTo>
                  <a:lnTo>
                    <a:pt x="5074" y="1386"/>
                  </a:lnTo>
                  <a:cubicBezTo>
                    <a:pt x="4939" y="1218"/>
                    <a:pt x="4802" y="1049"/>
                    <a:pt x="4647" y="895"/>
                  </a:cubicBezTo>
                  <a:cubicBezTo>
                    <a:pt x="4498" y="756"/>
                    <a:pt x="4345" y="627"/>
                    <a:pt x="4186" y="505"/>
                  </a:cubicBezTo>
                  <a:cubicBezTo>
                    <a:pt x="4057" y="414"/>
                    <a:pt x="3929" y="326"/>
                    <a:pt x="3797" y="245"/>
                  </a:cubicBezTo>
                  <a:cubicBezTo>
                    <a:pt x="3776" y="234"/>
                    <a:pt x="3756" y="228"/>
                    <a:pt x="3736" y="217"/>
                  </a:cubicBezTo>
                  <a:cubicBezTo>
                    <a:pt x="3617" y="177"/>
                    <a:pt x="3495" y="133"/>
                    <a:pt x="3373" y="99"/>
                  </a:cubicBezTo>
                  <a:cubicBezTo>
                    <a:pt x="3238" y="65"/>
                    <a:pt x="3103" y="38"/>
                    <a:pt x="2967" y="14"/>
                  </a:cubicBezTo>
                  <a:cubicBezTo>
                    <a:pt x="2903" y="7"/>
                    <a:pt x="2838" y="4"/>
                    <a:pt x="2777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2" name="Google Shape;565;p44">
              <a:extLst>
                <a:ext uri="{FF2B5EF4-FFF2-40B4-BE49-F238E27FC236}">
                  <a16:creationId xmlns:a16="http://schemas.microsoft.com/office/drawing/2014/main" id="{E470FD83-A66C-5BEF-3511-B240CE6A9376}"/>
                </a:ext>
              </a:extLst>
            </p:cNvPr>
            <p:cNvSpPr/>
            <p:nvPr/>
          </p:nvSpPr>
          <p:spPr>
            <a:xfrm>
              <a:off x="4024499" y="1338556"/>
              <a:ext cx="810930" cy="361299"/>
            </a:xfrm>
            <a:custGeom>
              <a:avLst/>
              <a:gdLst/>
              <a:ahLst/>
              <a:cxnLst/>
              <a:rect l="l" t="t" r="r" b="b"/>
              <a:pathLst>
                <a:path w="13431" h="5984" extrusionOk="0">
                  <a:moveTo>
                    <a:pt x="3143" y="1839"/>
                  </a:moveTo>
                  <a:cubicBezTo>
                    <a:pt x="3343" y="1839"/>
                    <a:pt x="3505" y="2002"/>
                    <a:pt x="3508" y="2198"/>
                  </a:cubicBezTo>
                  <a:cubicBezTo>
                    <a:pt x="3508" y="2289"/>
                    <a:pt x="3468" y="2384"/>
                    <a:pt x="3400" y="2455"/>
                  </a:cubicBezTo>
                  <a:cubicBezTo>
                    <a:pt x="3330" y="2523"/>
                    <a:pt x="3241" y="2564"/>
                    <a:pt x="3147" y="2564"/>
                  </a:cubicBezTo>
                  <a:cubicBezTo>
                    <a:pt x="2950" y="2561"/>
                    <a:pt x="2784" y="2401"/>
                    <a:pt x="2784" y="2201"/>
                  </a:cubicBezTo>
                  <a:cubicBezTo>
                    <a:pt x="2784" y="2110"/>
                    <a:pt x="2822" y="2015"/>
                    <a:pt x="2892" y="1944"/>
                  </a:cubicBezTo>
                  <a:cubicBezTo>
                    <a:pt x="2964" y="1876"/>
                    <a:pt x="3052" y="1839"/>
                    <a:pt x="3143" y="1839"/>
                  </a:cubicBezTo>
                  <a:close/>
                  <a:moveTo>
                    <a:pt x="12496" y="1"/>
                  </a:moveTo>
                  <a:cubicBezTo>
                    <a:pt x="12468" y="14"/>
                    <a:pt x="12444" y="31"/>
                    <a:pt x="12421" y="48"/>
                  </a:cubicBezTo>
                  <a:cubicBezTo>
                    <a:pt x="12255" y="143"/>
                    <a:pt x="12089" y="228"/>
                    <a:pt x="11924" y="309"/>
                  </a:cubicBezTo>
                  <a:cubicBezTo>
                    <a:pt x="11574" y="484"/>
                    <a:pt x="11178" y="603"/>
                    <a:pt x="10887" y="692"/>
                  </a:cubicBezTo>
                  <a:lnTo>
                    <a:pt x="10769" y="725"/>
                  </a:lnTo>
                  <a:cubicBezTo>
                    <a:pt x="10680" y="756"/>
                    <a:pt x="10592" y="786"/>
                    <a:pt x="10505" y="817"/>
                  </a:cubicBezTo>
                  <a:lnTo>
                    <a:pt x="10278" y="891"/>
                  </a:lnTo>
                  <a:cubicBezTo>
                    <a:pt x="10145" y="935"/>
                    <a:pt x="10010" y="969"/>
                    <a:pt x="9875" y="1003"/>
                  </a:cubicBezTo>
                  <a:lnTo>
                    <a:pt x="9753" y="1033"/>
                  </a:lnTo>
                  <a:cubicBezTo>
                    <a:pt x="9434" y="1118"/>
                    <a:pt x="9095" y="1195"/>
                    <a:pt x="8717" y="1273"/>
                  </a:cubicBezTo>
                  <a:cubicBezTo>
                    <a:pt x="8429" y="1331"/>
                    <a:pt x="8134" y="1362"/>
                    <a:pt x="7870" y="1392"/>
                  </a:cubicBezTo>
                  <a:lnTo>
                    <a:pt x="7647" y="1416"/>
                  </a:lnTo>
                  <a:cubicBezTo>
                    <a:pt x="7356" y="1447"/>
                    <a:pt x="7013" y="1480"/>
                    <a:pt x="6668" y="1480"/>
                  </a:cubicBezTo>
                  <a:lnTo>
                    <a:pt x="6590" y="1480"/>
                  </a:lnTo>
                  <a:lnTo>
                    <a:pt x="6424" y="1473"/>
                  </a:lnTo>
                  <a:lnTo>
                    <a:pt x="6194" y="1477"/>
                  </a:lnTo>
                  <a:lnTo>
                    <a:pt x="5913" y="1477"/>
                  </a:lnTo>
                  <a:cubicBezTo>
                    <a:pt x="5788" y="1477"/>
                    <a:pt x="5666" y="1473"/>
                    <a:pt x="5540" y="1467"/>
                  </a:cubicBezTo>
                  <a:cubicBezTo>
                    <a:pt x="5151" y="1443"/>
                    <a:pt x="4796" y="1409"/>
                    <a:pt x="4454" y="1365"/>
                  </a:cubicBezTo>
                  <a:cubicBezTo>
                    <a:pt x="4146" y="1321"/>
                    <a:pt x="3813" y="1264"/>
                    <a:pt x="3414" y="1189"/>
                  </a:cubicBezTo>
                  <a:lnTo>
                    <a:pt x="3269" y="1159"/>
                  </a:lnTo>
                  <a:lnTo>
                    <a:pt x="3197" y="1145"/>
                  </a:lnTo>
                  <a:cubicBezTo>
                    <a:pt x="2923" y="1094"/>
                    <a:pt x="2662" y="1043"/>
                    <a:pt x="2405" y="979"/>
                  </a:cubicBezTo>
                  <a:cubicBezTo>
                    <a:pt x="2212" y="935"/>
                    <a:pt x="2033" y="891"/>
                    <a:pt x="1847" y="823"/>
                  </a:cubicBezTo>
                  <a:lnTo>
                    <a:pt x="1700" y="773"/>
                  </a:lnTo>
                  <a:cubicBezTo>
                    <a:pt x="1589" y="735"/>
                    <a:pt x="1477" y="695"/>
                    <a:pt x="1365" y="654"/>
                  </a:cubicBezTo>
                  <a:cubicBezTo>
                    <a:pt x="1325" y="776"/>
                    <a:pt x="1284" y="898"/>
                    <a:pt x="1240" y="1017"/>
                  </a:cubicBezTo>
                  <a:cubicBezTo>
                    <a:pt x="1179" y="1267"/>
                    <a:pt x="1115" y="1517"/>
                    <a:pt x="1040" y="1761"/>
                  </a:cubicBezTo>
                  <a:cubicBezTo>
                    <a:pt x="898" y="2215"/>
                    <a:pt x="732" y="2662"/>
                    <a:pt x="590" y="3112"/>
                  </a:cubicBezTo>
                  <a:cubicBezTo>
                    <a:pt x="593" y="3099"/>
                    <a:pt x="597" y="3085"/>
                    <a:pt x="600" y="3069"/>
                  </a:cubicBezTo>
                  <a:lnTo>
                    <a:pt x="600" y="3069"/>
                  </a:lnTo>
                  <a:cubicBezTo>
                    <a:pt x="539" y="3285"/>
                    <a:pt x="475" y="3502"/>
                    <a:pt x="411" y="3715"/>
                  </a:cubicBezTo>
                  <a:cubicBezTo>
                    <a:pt x="370" y="3850"/>
                    <a:pt x="326" y="3986"/>
                    <a:pt x="282" y="4121"/>
                  </a:cubicBezTo>
                  <a:cubicBezTo>
                    <a:pt x="262" y="4186"/>
                    <a:pt x="242" y="4250"/>
                    <a:pt x="221" y="4318"/>
                  </a:cubicBezTo>
                  <a:cubicBezTo>
                    <a:pt x="216" y="4327"/>
                    <a:pt x="213" y="4336"/>
                    <a:pt x="211" y="4344"/>
                  </a:cubicBezTo>
                  <a:lnTo>
                    <a:pt x="211" y="4344"/>
                  </a:lnTo>
                  <a:cubicBezTo>
                    <a:pt x="211" y="4343"/>
                    <a:pt x="211" y="4342"/>
                    <a:pt x="211" y="4341"/>
                  </a:cubicBezTo>
                  <a:lnTo>
                    <a:pt x="211" y="4341"/>
                  </a:lnTo>
                  <a:cubicBezTo>
                    <a:pt x="164" y="4504"/>
                    <a:pt x="120" y="4666"/>
                    <a:pt x="68" y="4829"/>
                  </a:cubicBezTo>
                  <a:cubicBezTo>
                    <a:pt x="72" y="4819"/>
                    <a:pt x="75" y="4809"/>
                    <a:pt x="79" y="4799"/>
                  </a:cubicBezTo>
                  <a:lnTo>
                    <a:pt x="79" y="4799"/>
                  </a:lnTo>
                  <a:cubicBezTo>
                    <a:pt x="51" y="4893"/>
                    <a:pt x="25" y="4991"/>
                    <a:pt x="1" y="5090"/>
                  </a:cubicBezTo>
                  <a:cubicBezTo>
                    <a:pt x="116" y="5141"/>
                    <a:pt x="234" y="5188"/>
                    <a:pt x="346" y="5238"/>
                  </a:cubicBezTo>
                  <a:lnTo>
                    <a:pt x="441" y="5279"/>
                  </a:lnTo>
                  <a:cubicBezTo>
                    <a:pt x="550" y="5320"/>
                    <a:pt x="658" y="5351"/>
                    <a:pt x="762" y="5381"/>
                  </a:cubicBezTo>
                  <a:lnTo>
                    <a:pt x="928" y="5429"/>
                  </a:lnTo>
                  <a:cubicBezTo>
                    <a:pt x="1061" y="5469"/>
                    <a:pt x="1192" y="5510"/>
                    <a:pt x="1328" y="5547"/>
                  </a:cubicBezTo>
                  <a:lnTo>
                    <a:pt x="1453" y="5577"/>
                  </a:lnTo>
                  <a:lnTo>
                    <a:pt x="1508" y="5591"/>
                  </a:lnTo>
                  <a:lnTo>
                    <a:pt x="1558" y="5604"/>
                  </a:lnTo>
                  <a:cubicBezTo>
                    <a:pt x="1630" y="5621"/>
                    <a:pt x="1697" y="5638"/>
                    <a:pt x="1761" y="5649"/>
                  </a:cubicBezTo>
                  <a:cubicBezTo>
                    <a:pt x="1847" y="5669"/>
                    <a:pt x="1931" y="5685"/>
                    <a:pt x="2012" y="5702"/>
                  </a:cubicBezTo>
                  <a:lnTo>
                    <a:pt x="2070" y="5713"/>
                  </a:lnTo>
                  <a:lnTo>
                    <a:pt x="2263" y="5746"/>
                  </a:lnTo>
                  <a:cubicBezTo>
                    <a:pt x="2432" y="5784"/>
                    <a:pt x="2598" y="5815"/>
                    <a:pt x="2767" y="5841"/>
                  </a:cubicBezTo>
                  <a:cubicBezTo>
                    <a:pt x="2883" y="5858"/>
                    <a:pt x="2997" y="5872"/>
                    <a:pt x="3113" y="5885"/>
                  </a:cubicBezTo>
                  <a:lnTo>
                    <a:pt x="3241" y="5902"/>
                  </a:lnTo>
                  <a:cubicBezTo>
                    <a:pt x="3492" y="5933"/>
                    <a:pt x="3712" y="5949"/>
                    <a:pt x="3912" y="5954"/>
                  </a:cubicBezTo>
                  <a:cubicBezTo>
                    <a:pt x="3993" y="5957"/>
                    <a:pt x="4077" y="5957"/>
                    <a:pt x="4163" y="5957"/>
                  </a:cubicBezTo>
                  <a:lnTo>
                    <a:pt x="4521" y="5957"/>
                  </a:lnTo>
                  <a:lnTo>
                    <a:pt x="4610" y="5954"/>
                  </a:lnTo>
                  <a:lnTo>
                    <a:pt x="5144" y="5957"/>
                  </a:lnTo>
                  <a:cubicBezTo>
                    <a:pt x="5412" y="5957"/>
                    <a:pt x="5679" y="5957"/>
                    <a:pt x="5950" y="5954"/>
                  </a:cubicBezTo>
                  <a:lnTo>
                    <a:pt x="5950" y="5954"/>
                  </a:lnTo>
                  <a:lnTo>
                    <a:pt x="5906" y="5984"/>
                  </a:lnTo>
                  <a:cubicBezTo>
                    <a:pt x="6007" y="5954"/>
                    <a:pt x="6113" y="5949"/>
                    <a:pt x="6238" y="5943"/>
                  </a:cubicBezTo>
                  <a:cubicBezTo>
                    <a:pt x="6367" y="5936"/>
                    <a:pt x="6471" y="5933"/>
                    <a:pt x="6580" y="5929"/>
                  </a:cubicBezTo>
                  <a:cubicBezTo>
                    <a:pt x="6753" y="5923"/>
                    <a:pt x="6922" y="5923"/>
                    <a:pt x="7091" y="5923"/>
                  </a:cubicBezTo>
                  <a:lnTo>
                    <a:pt x="7217" y="5919"/>
                  </a:lnTo>
                  <a:lnTo>
                    <a:pt x="7345" y="5919"/>
                  </a:lnTo>
                  <a:lnTo>
                    <a:pt x="7301" y="5949"/>
                  </a:lnTo>
                  <a:cubicBezTo>
                    <a:pt x="7768" y="5906"/>
                    <a:pt x="8093" y="5872"/>
                    <a:pt x="8392" y="5832"/>
                  </a:cubicBezTo>
                  <a:cubicBezTo>
                    <a:pt x="8575" y="5801"/>
                    <a:pt x="8757" y="5763"/>
                    <a:pt x="8937" y="5726"/>
                  </a:cubicBezTo>
                  <a:lnTo>
                    <a:pt x="9201" y="5669"/>
                  </a:lnTo>
                  <a:cubicBezTo>
                    <a:pt x="9486" y="5615"/>
                    <a:pt x="9786" y="5550"/>
                    <a:pt x="10091" y="5472"/>
                  </a:cubicBezTo>
                  <a:lnTo>
                    <a:pt x="10278" y="5418"/>
                  </a:lnTo>
                  <a:cubicBezTo>
                    <a:pt x="10616" y="5324"/>
                    <a:pt x="10955" y="5225"/>
                    <a:pt x="11290" y="5121"/>
                  </a:cubicBezTo>
                  <a:cubicBezTo>
                    <a:pt x="11402" y="5083"/>
                    <a:pt x="11517" y="5046"/>
                    <a:pt x="11629" y="5008"/>
                  </a:cubicBezTo>
                  <a:cubicBezTo>
                    <a:pt x="11724" y="4978"/>
                    <a:pt x="11818" y="4947"/>
                    <a:pt x="11913" y="4917"/>
                  </a:cubicBezTo>
                  <a:cubicBezTo>
                    <a:pt x="12106" y="4852"/>
                    <a:pt x="12296" y="4778"/>
                    <a:pt x="12485" y="4704"/>
                  </a:cubicBezTo>
                  <a:lnTo>
                    <a:pt x="12522" y="4687"/>
                  </a:lnTo>
                  <a:cubicBezTo>
                    <a:pt x="12658" y="4629"/>
                    <a:pt x="12793" y="4568"/>
                    <a:pt x="12926" y="4504"/>
                  </a:cubicBezTo>
                  <a:lnTo>
                    <a:pt x="12987" y="4477"/>
                  </a:lnTo>
                  <a:lnTo>
                    <a:pt x="13102" y="4422"/>
                  </a:lnTo>
                  <a:cubicBezTo>
                    <a:pt x="13220" y="4369"/>
                    <a:pt x="13329" y="4314"/>
                    <a:pt x="13430" y="4260"/>
                  </a:cubicBezTo>
                  <a:cubicBezTo>
                    <a:pt x="13420" y="4213"/>
                    <a:pt x="13403" y="4169"/>
                    <a:pt x="13393" y="4121"/>
                  </a:cubicBezTo>
                  <a:cubicBezTo>
                    <a:pt x="13386" y="4091"/>
                    <a:pt x="13376" y="4064"/>
                    <a:pt x="13369" y="4036"/>
                  </a:cubicBezTo>
                  <a:cubicBezTo>
                    <a:pt x="13318" y="3854"/>
                    <a:pt x="13268" y="3671"/>
                    <a:pt x="13217" y="3485"/>
                  </a:cubicBezTo>
                  <a:cubicBezTo>
                    <a:pt x="13173" y="3305"/>
                    <a:pt x="13143" y="3125"/>
                    <a:pt x="13105" y="2947"/>
                  </a:cubicBezTo>
                  <a:cubicBezTo>
                    <a:pt x="13041" y="2591"/>
                    <a:pt x="12966" y="2239"/>
                    <a:pt x="12899" y="1883"/>
                  </a:cubicBezTo>
                  <a:cubicBezTo>
                    <a:pt x="12780" y="1253"/>
                    <a:pt x="12644" y="623"/>
                    <a:pt x="12496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3" name="Google Shape;566;p44">
              <a:extLst>
                <a:ext uri="{FF2B5EF4-FFF2-40B4-BE49-F238E27FC236}">
                  <a16:creationId xmlns:a16="http://schemas.microsoft.com/office/drawing/2014/main" id="{8B03EC02-BC84-FE47-A98F-82DD6AF9B021}"/>
                </a:ext>
              </a:extLst>
            </p:cNvPr>
            <p:cNvSpPr/>
            <p:nvPr/>
          </p:nvSpPr>
          <p:spPr>
            <a:xfrm>
              <a:off x="4007352" y="1638085"/>
              <a:ext cx="850115" cy="143940"/>
            </a:xfrm>
            <a:custGeom>
              <a:avLst/>
              <a:gdLst/>
              <a:ahLst/>
              <a:cxnLst/>
              <a:rect l="l" t="t" r="r" b="b"/>
              <a:pathLst>
                <a:path w="14080" h="2384" extrusionOk="0">
                  <a:moveTo>
                    <a:pt x="13917" y="0"/>
                  </a:moveTo>
                  <a:cubicBezTo>
                    <a:pt x="13816" y="51"/>
                    <a:pt x="13711" y="102"/>
                    <a:pt x="13613" y="149"/>
                  </a:cubicBezTo>
                  <a:lnTo>
                    <a:pt x="13531" y="186"/>
                  </a:lnTo>
                  <a:cubicBezTo>
                    <a:pt x="13244" y="325"/>
                    <a:pt x="12932" y="451"/>
                    <a:pt x="12556" y="589"/>
                  </a:cubicBezTo>
                  <a:cubicBezTo>
                    <a:pt x="12464" y="623"/>
                    <a:pt x="12370" y="654"/>
                    <a:pt x="12272" y="680"/>
                  </a:cubicBezTo>
                  <a:lnTo>
                    <a:pt x="12231" y="698"/>
                  </a:lnTo>
                  <a:lnTo>
                    <a:pt x="12061" y="749"/>
                  </a:lnTo>
                  <a:cubicBezTo>
                    <a:pt x="11892" y="806"/>
                    <a:pt x="11726" y="863"/>
                    <a:pt x="11553" y="915"/>
                  </a:cubicBezTo>
                  <a:lnTo>
                    <a:pt x="11476" y="938"/>
                  </a:lnTo>
                  <a:lnTo>
                    <a:pt x="11375" y="968"/>
                  </a:lnTo>
                  <a:cubicBezTo>
                    <a:pt x="11090" y="1054"/>
                    <a:pt x="10802" y="1135"/>
                    <a:pt x="10517" y="1212"/>
                  </a:cubicBezTo>
                  <a:cubicBezTo>
                    <a:pt x="10267" y="1280"/>
                    <a:pt x="10009" y="1341"/>
                    <a:pt x="9657" y="1415"/>
                  </a:cubicBezTo>
                  <a:lnTo>
                    <a:pt x="9427" y="1463"/>
                  </a:lnTo>
                  <a:lnTo>
                    <a:pt x="9343" y="1480"/>
                  </a:lnTo>
                  <a:cubicBezTo>
                    <a:pt x="9153" y="1517"/>
                    <a:pt x="8980" y="1551"/>
                    <a:pt x="8801" y="1582"/>
                  </a:cubicBezTo>
                  <a:cubicBezTo>
                    <a:pt x="8516" y="1622"/>
                    <a:pt x="8221" y="1656"/>
                    <a:pt x="7927" y="1673"/>
                  </a:cubicBezTo>
                  <a:cubicBezTo>
                    <a:pt x="7707" y="1683"/>
                    <a:pt x="7484" y="1683"/>
                    <a:pt x="7260" y="1683"/>
                  </a:cubicBezTo>
                  <a:lnTo>
                    <a:pt x="7020" y="1687"/>
                  </a:lnTo>
                  <a:lnTo>
                    <a:pt x="7060" y="1656"/>
                  </a:lnTo>
                  <a:lnTo>
                    <a:pt x="7060" y="1656"/>
                  </a:lnTo>
                  <a:cubicBezTo>
                    <a:pt x="6946" y="1683"/>
                    <a:pt x="6824" y="1690"/>
                    <a:pt x="6708" y="1693"/>
                  </a:cubicBezTo>
                  <a:lnTo>
                    <a:pt x="6624" y="1700"/>
                  </a:lnTo>
                  <a:lnTo>
                    <a:pt x="6488" y="1704"/>
                  </a:lnTo>
                  <a:cubicBezTo>
                    <a:pt x="6316" y="1707"/>
                    <a:pt x="6143" y="1713"/>
                    <a:pt x="5966" y="1717"/>
                  </a:cubicBezTo>
                  <a:cubicBezTo>
                    <a:pt x="5853" y="1718"/>
                    <a:pt x="5740" y="1719"/>
                    <a:pt x="5626" y="1719"/>
                  </a:cubicBezTo>
                  <a:cubicBezTo>
                    <a:pt x="5513" y="1719"/>
                    <a:pt x="5399" y="1718"/>
                    <a:pt x="5286" y="1717"/>
                  </a:cubicBezTo>
                  <a:lnTo>
                    <a:pt x="4399" y="1717"/>
                  </a:lnTo>
                  <a:cubicBezTo>
                    <a:pt x="4196" y="1717"/>
                    <a:pt x="3992" y="1710"/>
                    <a:pt x="3789" y="1696"/>
                  </a:cubicBezTo>
                  <a:cubicBezTo>
                    <a:pt x="3603" y="1679"/>
                    <a:pt x="3417" y="1656"/>
                    <a:pt x="3234" y="1632"/>
                  </a:cubicBezTo>
                  <a:lnTo>
                    <a:pt x="3136" y="1618"/>
                  </a:lnTo>
                  <a:cubicBezTo>
                    <a:pt x="2987" y="1602"/>
                    <a:pt x="2838" y="1582"/>
                    <a:pt x="2692" y="1554"/>
                  </a:cubicBezTo>
                  <a:cubicBezTo>
                    <a:pt x="2584" y="1534"/>
                    <a:pt x="2476" y="1513"/>
                    <a:pt x="2367" y="1490"/>
                  </a:cubicBezTo>
                  <a:lnTo>
                    <a:pt x="2317" y="1480"/>
                  </a:lnTo>
                  <a:lnTo>
                    <a:pt x="2032" y="1426"/>
                  </a:lnTo>
                  <a:cubicBezTo>
                    <a:pt x="1826" y="1385"/>
                    <a:pt x="1615" y="1334"/>
                    <a:pt x="1392" y="1266"/>
                  </a:cubicBezTo>
                  <a:cubicBezTo>
                    <a:pt x="1307" y="1246"/>
                    <a:pt x="1223" y="1223"/>
                    <a:pt x="1142" y="1199"/>
                  </a:cubicBezTo>
                  <a:cubicBezTo>
                    <a:pt x="996" y="1151"/>
                    <a:pt x="881" y="1121"/>
                    <a:pt x="765" y="1087"/>
                  </a:cubicBezTo>
                  <a:cubicBezTo>
                    <a:pt x="562" y="1029"/>
                    <a:pt x="356" y="938"/>
                    <a:pt x="193" y="867"/>
                  </a:cubicBezTo>
                  <a:lnTo>
                    <a:pt x="115" y="833"/>
                  </a:lnTo>
                  <a:cubicBezTo>
                    <a:pt x="79" y="996"/>
                    <a:pt x="41" y="1162"/>
                    <a:pt x="1" y="1324"/>
                  </a:cubicBezTo>
                  <a:lnTo>
                    <a:pt x="132" y="1375"/>
                  </a:lnTo>
                  <a:lnTo>
                    <a:pt x="224" y="1409"/>
                  </a:lnTo>
                  <a:lnTo>
                    <a:pt x="278" y="1429"/>
                  </a:lnTo>
                  <a:cubicBezTo>
                    <a:pt x="383" y="1466"/>
                    <a:pt x="488" y="1517"/>
                    <a:pt x="590" y="1565"/>
                  </a:cubicBezTo>
                  <a:lnTo>
                    <a:pt x="732" y="1629"/>
                  </a:lnTo>
                  <a:cubicBezTo>
                    <a:pt x="840" y="1670"/>
                    <a:pt x="952" y="1700"/>
                    <a:pt x="1064" y="1730"/>
                  </a:cubicBezTo>
                  <a:cubicBezTo>
                    <a:pt x="1216" y="1765"/>
                    <a:pt x="1368" y="1795"/>
                    <a:pt x="1521" y="1826"/>
                  </a:cubicBezTo>
                  <a:lnTo>
                    <a:pt x="1626" y="1849"/>
                  </a:lnTo>
                  <a:lnTo>
                    <a:pt x="1687" y="1859"/>
                  </a:lnTo>
                  <a:lnTo>
                    <a:pt x="1971" y="1923"/>
                  </a:lnTo>
                  <a:lnTo>
                    <a:pt x="2066" y="1943"/>
                  </a:lnTo>
                  <a:cubicBezTo>
                    <a:pt x="2187" y="1971"/>
                    <a:pt x="2309" y="1998"/>
                    <a:pt x="2428" y="2021"/>
                  </a:cubicBezTo>
                  <a:cubicBezTo>
                    <a:pt x="2662" y="2073"/>
                    <a:pt x="2898" y="2120"/>
                    <a:pt x="3136" y="2160"/>
                  </a:cubicBezTo>
                  <a:lnTo>
                    <a:pt x="3312" y="2194"/>
                  </a:lnTo>
                  <a:cubicBezTo>
                    <a:pt x="3481" y="2228"/>
                    <a:pt x="3634" y="2255"/>
                    <a:pt x="3789" y="2276"/>
                  </a:cubicBezTo>
                  <a:cubicBezTo>
                    <a:pt x="4122" y="2309"/>
                    <a:pt x="4494" y="2326"/>
                    <a:pt x="4927" y="2329"/>
                  </a:cubicBezTo>
                  <a:lnTo>
                    <a:pt x="5063" y="2329"/>
                  </a:lnTo>
                  <a:cubicBezTo>
                    <a:pt x="5222" y="2329"/>
                    <a:pt x="5377" y="2337"/>
                    <a:pt x="5536" y="2340"/>
                  </a:cubicBezTo>
                  <a:cubicBezTo>
                    <a:pt x="5727" y="2346"/>
                    <a:pt x="5899" y="2354"/>
                    <a:pt x="6075" y="2354"/>
                  </a:cubicBezTo>
                  <a:lnTo>
                    <a:pt x="6190" y="2354"/>
                  </a:lnTo>
                  <a:lnTo>
                    <a:pt x="6149" y="2384"/>
                  </a:lnTo>
                  <a:lnTo>
                    <a:pt x="6542" y="2346"/>
                  </a:lnTo>
                  <a:cubicBezTo>
                    <a:pt x="6860" y="2340"/>
                    <a:pt x="7152" y="2320"/>
                    <a:pt x="7429" y="2286"/>
                  </a:cubicBezTo>
                  <a:cubicBezTo>
                    <a:pt x="7568" y="2268"/>
                    <a:pt x="7704" y="2255"/>
                    <a:pt x="7843" y="2242"/>
                  </a:cubicBezTo>
                  <a:lnTo>
                    <a:pt x="7934" y="2235"/>
                  </a:lnTo>
                  <a:cubicBezTo>
                    <a:pt x="8066" y="2221"/>
                    <a:pt x="8198" y="2207"/>
                    <a:pt x="8334" y="2191"/>
                  </a:cubicBezTo>
                  <a:cubicBezTo>
                    <a:pt x="8462" y="2171"/>
                    <a:pt x="8587" y="2147"/>
                    <a:pt x="8706" y="2120"/>
                  </a:cubicBezTo>
                  <a:cubicBezTo>
                    <a:pt x="8855" y="2093"/>
                    <a:pt x="9001" y="2065"/>
                    <a:pt x="9146" y="2042"/>
                  </a:cubicBezTo>
                  <a:cubicBezTo>
                    <a:pt x="9445" y="1998"/>
                    <a:pt x="9718" y="1943"/>
                    <a:pt x="9982" y="1879"/>
                  </a:cubicBezTo>
                  <a:lnTo>
                    <a:pt x="10034" y="1866"/>
                  </a:lnTo>
                  <a:cubicBezTo>
                    <a:pt x="10074" y="1849"/>
                    <a:pt x="10121" y="1835"/>
                    <a:pt x="10169" y="1826"/>
                  </a:cubicBezTo>
                  <a:lnTo>
                    <a:pt x="10240" y="1808"/>
                  </a:lnTo>
                  <a:lnTo>
                    <a:pt x="10355" y="1774"/>
                  </a:lnTo>
                  <a:lnTo>
                    <a:pt x="10429" y="1757"/>
                  </a:lnTo>
                  <a:lnTo>
                    <a:pt x="10525" y="1734"/>
                  </a:lnTo>
                  <a:lnTo>
                    <a:pt x="10646" y="1704"/>
                  </a:lnTo>
                  <a:lnTo>
                    <a:pt x="10761" y="1670"/>
                  </a:lnTo>
                  <a:cubicBezTo>
                    <a:pt x="10928" y="1622"/>
                    <a:pt x="11093" y="1578"/>
                    <a:pt x="11259" y="1537"/>
                  </a:cubicBezTo>
                  <a:lnTo>
                    <a:pt x="11401" y="1504"/>
                  </a:lnTo>
                  <a:lnTo>
                    <a:pt x="11622" y="1446"/>
                  </a:lnTo>
                  <a:lnTo>
                    <a:pt x="11895" y="1379"/>
                  </a:lnTo>
                  <a:cubicBezTo>
                    <a:pt x="12011" y="1348"/>
                    <a:pt x="12122" y="1310"/>
                    <a:pt x="12238" y="1277"/>
                  </a:cubicBezTo>
                  <a:cubicBezTo>
                    <a:pt x="12322" y="1249"/>
                    <a:pt x="12403" y="1216"/>
                    <a:pt x="12485" y="1182"/>
                  </a:cubicBezTo>
                  <a:lnTo>
                    <a:pt x="12620" y="1131"/>
                  </a:lnTo>
                  <a:cubicBezTo>
                    <a:pt x="12675" y="1110"/>
                    <a:pt x="12728" y="1094"/>
                    <a:pt x="12783" y="1074"/>
                  </a:cubicBezTo>
                  <a:cubicBezTo>
                    <a:pt x="12858" y="1049"/>
                    <a:pt x="12935" y="1023"/>
                    <a:pt x="13010" y="993"/>
                  </a:cubicBezTo>
                  <a:cubicBezTo>
                    <a:pt x="13138" y="941"/>
                    <a:pt x="13271" y="887"/>
                    <a:pt x="13399" y="833"/>
                  </a:cubicBezTo>
                  <a:lnTo>
                    <a:pt x="13436" y="823"/>
                  </a:lnTo>
                  <a:lnTo>
                    <a:pt x="13605" y="745"/>
                  </a:lnTo>
                  <a:cubicBezTo>
                    <a:pt x="13748" y="674"/>
                    <a:pt x="13877" y="613"/>
                    <a:pt x="13999" y="542"/>
                  </a:cubicBezTo>
                  <a:cubicBezTo>
                    <a:pt x="14029" y="529"/>
                    <a:pt x="14052" y="508"/>
                    <a:pt x="14080" y="491"/>
                  </a:cubicBezTo>
                  <a:cubicBezTo>
                    <a:pt x="14022" y="329"/>
                    <a:pt x="13968" y="166"/>
                    <a:pt x="13917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4" name="Google Shape;567;p44">
              <a:extLst>
                <a:ext uri="{FF2B5EF4-FFF2-40B4-BE49-F238E27FC236}">
                  <a16:creationId xmlns:a16="http://schemas.microsoft.com/office/drawing/2014/main" id="{19E443C4-6244-E78F-7E93-D02632288748}"/>
                </a:ext>
              </a:extLst>
            </p:cNvPr>
            <p:cNvSpPr/>
            <p:nvPr/>
          </p:nvSpPr>
          <p:spPr>
            <a:xfrm>
              <a:off x="3969919" y="1709027"/>
              <a:ext cx="937844" cy="328152"/>
            </a:xfrm>
            <a:custGeom>
              <a:avLst/>
              <a:gdLst/>
              <a:ahLst/>
              <a:cxnLst/>
              <a:rect l="l" t="t" r="r" b="b"/>
              <a:pathLst>
                <a:path w="15533" h="5435" extrusionOk="0">
                  <a:moveTo>
                    <a:pt x="12492" y="2373"/>
                  </a:moveTo>
                  <a:cubicBezTo>
                    <a:pt x="12689" y="2377"/>
                    <a:pt x="12854" y="2540"/>
                    <a:pt x="12854" y="2736"/>
                  </a:cubicBezTo>
                  <a:cubicBezTo>
                    <a:pt x="12858" y="2828"/>
                    <a:pt x="12817" y="2922"/>
                    <a:pt x="12746" y="2993"/>
                  </a:cubicBezTo>
                  <a:cubicBezTo>
                    <a:pt x="12678" y="3061"/>
                    <a:pt x="12587" y="3098"/>
                    <a:pt x="12495" y="3098"/>
                  </a:cubicBezTo>
                  <a:cubicBezTo>
                    <a:pt x="12295" y="3098"/>
                    <a:pt x="12133" y="2936"/>
                    <a:pt x="12133" y="2739"/>
                  </a:cubicBezTo>
                  <a:cubicBezTo>
                    <a:pt x="12129" y="2648"/>
                    <a:pt x="12170" y="2553"/>
                    <a:pt x="12238" y="2482"/>
                  </a:cubicBezTo>
                  <a:cubicBezTo>
                    <a:pt x="12309" y="2414"/>
                    <a:pt x="12401" y="2373"/>
                    <a:pt x="12492" y="2373"/>
                  </a:cubicBezTo>
                  <a:close/>
                  <a:moveTo>
                    <a:pt x="11540" y="2753"/>
                  </a:moveTo>
                  <a:cubicBezTo>
                    <a:pt x="11737" y="2753"/>
                    <a:pt x="11903" y="2915"/>
                    <a:pt x="11903" y="3112"/>
                  </a:cubicBezTo>
                  <a:cubicBezTo>
                    <a:pt x="11906" y="3203"/>
                    <a:pt x="11865" y="3298"/>
                    <a:pt x="11795" y="3369"/>
                  </a:cubicBezTo>
                  <a:cubicBezTo>
                    <a:pt x="11723" y="3437"/>
                    <a:pt x="11635" y="3478"/>
                    <a:pt x="11544" y="3478"/>
                  </a:cubicBezTo>
                  <a:cubicBezTo>
                    <a:pt x="11344" y="3475"/>
                    <a:pt x="11182" y="3312"/>
                    <a:pt x="11178" y="3115"/>
                  </a:cubicBezTo>
                  <a:cubicBezTo>
                    <a:pt x="11178" y="3024"/>
                    <a:pt x="11218" y="2929"/>
                    <a:pt x="11287" y="2858"/>
                  </a:cubicBezTo>
                  <a:cubicBezTo>
                    <a:pt x="11357" y="2790"/>
                    <a:pt x="11449" y="2753"/>
                    <a:pt x="11540" y="2753"/>
                  </a:cubicBezTo>
                  <a:close/>
                  <a:moveTo>
                    <a:pt x="14957" y="0"/>
                  </a:moveTo>
                  <a:cubicBezTo>
                    <a:pt x="14828" y="71"/>
                    <a:pt x="14693" y="143"/>
                    <a:pt x="14537" y="210"/>
                  </a:cubicBezTo>
                  <a:cubicBezTo>
                    <a:pt x="14199" y="366"/>
                    <a:pt x="13873" y="495"/>
                    <a:pt x="13548" y="606"/>
                  </a:cubicBezTo>
                  <a:cubicBezTo>
                    <a:pt x="13467" y="633"/>
                    <a:pt x="13389" y="664"/>
                    <a:pt x="13311" y="694"/>
                  </a:cubicBezTo>
                  <a:cubicBezTo>
                    <a:pt x="13237" y="724"/>
                    <a:pt x="13166" y="752"/>
                    <a:pt x="13095" y="776"/>
                  </a:cubicBezTo>
                  <a:cubicBezTo>
                    <a:pt x="12929" y="833"/>
                    <a:pt x="12759" y="881"/>
                    <a:pt x="12590" y="924"/>
                  </a:cubicBezTo>
                  <a:cubicBezTo>
                    <a:pt x="12515" y="945"/>
                    <a:pt x="12442" y="965"/>
                    <a:pt x="12367" y="982"/>
                  </a:cubicBezTo>
                  <a:lnTo>
                    <a:pt x="12231" y="1016"/>
                  </a:lnTo>
                  <a:lnTo>
                    <a:pt x="12133" y="1040"/>
                  </a:lnTo>
                  <a:lnTo>
                    <a:pt x="12045" y="1063"/>
                  </a:lnTo>
                  <a:lnTo>
                    <a:pt x="11920" y="1093"/>
                  </a:lnTo>
                  <a:lnTo>
                    <a:pt x="11730" y="1145"/>
                  </a:lnTo>
                  <a:lnTo>
                    <a:pt x="11591" y="1179"/>
                  </a:lnTo>
                  <a:cubicBezTo>
                    <a:pt x="11588" y="1175"/>
                    <a:pt x="11588" y="1171"/>
                    <a:pt x="11588" y="1168"/>
                  </a:cubicBezTo>
                  <a:lnTo>
                    <a:pt x="11588" y="1171"/>
                  </a:lnTo>
                  <a:cubicBezTo>
                    <a:pt x="11415" y="1226"/>
                    <a:pt x="11259" y="1267"/>
                    <a:pt x="11104" y="1307"/>
                  </a:cubicBezTo>
                  <a:lnTo>
                    <a:pt x="11036" y="1327"/>
                  </a:lnTo>
                  <a:lnTo>
                    <a:pt x="10948" y="1351"/>
                  </a:lnTo>
                  <a:lnTo>
                    <a:pt x="10884" y="1365"/>
                  </a:lnTo>
                  <a:lnTo>
                    <a:pt x="10832" y="1382"/>
                  </a:lnTo>
                  <a:cubicBezTo>
                    <a:pt x="10745" y="1406"/>
                    <a:pt x="10660" y="1426"/>
                    <a:pt x="10568" y="1446"/>
                  </a:cubicBezTo>
                  <a:cubicBezTo>
                    <a:pt x="10376" y="1493"/>
                    <a:pt x="10190" y="1527"/>
                    <a:pt x="9963" y="1568"/>
                  </a:cubicBezTo>
                  <a:lnTo>
                    <a:pt x="9882" y="1578"/>
                  </a:lnTo>
                  <a:lnTo>
                    <a:pt x="9804" y="1592"/>
                  </a:lnTo>
                  <a:lnTo>
                    <a:pt x="9685" y="1615"/>
                  </a:lnTo>
                  <a:lnTo>
                    <a:pt x="9543" y="1642"/>
                  </a:lnTo>
                  <a:cubicBezTo>
                    <a:pt x="9357" y="1679"/>
                    <a:pt x="9187" y="1714"/>
                    <a:pt x="9015" y="1737"/>
                  </a:cubicBezTo>
                  <a:cubicBezTo>
                    <a:pt x="8899" y="1751"/>
                    <a:pt x="8788" y="1761"/>
                    <a:pt x="8672" y="1771"/>
                  </a:cubicBezTo>
                  <a:lnTo>
                    <a:pt x="8503" y="1788"/>
                  </a:lnTo>
                  <a:cubicBezTo>
                    <a:pt x="8432" y="1792"/>
                    <a:pt x="8364" y="1798"/>
                    <a:pt x="8293" y="1809"/>
                  </a:cubicBezTo>
                  <a:lnTo>
                    <a:pt x="8216" y="1818"/>
                  </a:lnTo>
                  <a:lnTo>
                    <a:pt x="8134" y="1829"/>
                  </a:lnTo>
                  <a:cubicBezTo>
                    <a:pt x="8016" y="1842"/>
                    <a:pt x="7897" y="1856"/>
                    <a:pt x="7778" y="1865"/>
                  </a:cubicBezTo>
                  <a:cubicBezTo>
                    <a:pt x="7514" y="1886"/>
                    <a:pt x="7253" y="1893"/>
                    <a:pt x="7010" y="1896"/>
                  </a:cubicBezTo>
                  <a:lnTo>
                    <a:pt x="7054" y="1865"/>
                  </a:lnTo>
                  <a:lnTo>
                    <a:pt x="7054" y="1865"/>
                  </a:lnTo>
                  <a:lnTo>
                    <a:pt x="6898" y="1900"/>
                  </a:lnTo>
                  <a:cubicBezTo>
                    <a:pt x="6794" y="1900"/>
                    <a:pt x="6688" y="1903"/>
                    <a:pt x="6583" y="1903"/>
                  </a:cubicBezTo>
                  <a:lnTo>
                    <a:pt x="6505" y="1903"/>
                  </a:lnTo>
                  <a:lnTo>
                    <a:pt x="6414" y="1900"/>
                  </a:lnTo>
                  <a:lnTo>
                    <a:pt x="6326" y="1896"/>
                  </a:lnTo>
                  <a:lnTo>
                    <a:pt x="6234" y="1893"/>
                  </a:lnTo>
                  <a:cubicBezTo>
                    <a:pt x="6143" y="1886"/>
                    <a:pt x="6055" y="1886"/>
                    <a:pt x="5964" y="1883"/>
                  </a:cubicBezTo>
                  <a:cubicBezTo>
                    <a:pt x="5831" y="1879"/>
                    <a:pt x="5700" y="1876"/>
                    <a:pt x="5567" y="1876"/>
                  </a:cubicBezTo>
                  <a:lnTo>
                    <a:pt x="5493" y="1876"/>
                  </a:lnTo>
                  <a:lnTo>
                    <a:pt x="5422" y="1873"/>
                  </a:lnTo>
                  <a:lnTo>
                    <a:pt x="5351" y="1873"/>
                  </a:lnTo>
                  <a:cubicBezTo>
                    <a:pt x="5181" y="1870"/>
                    <a:pt x="5012" y="1870"/>
                    <a:pt x="4843" y="1859"/>
                  </a:cubicBezTo>
                  <a:cubicBezTo>
                    <a:pt x="4667" y="1849"/>
                    <a:pt x="4487" y="1839"/>
                    <a:pt x="4311" y="1815"/>
                  </a:cubicBezTo>
                  <a:cubicBezTo>
                    <a:pt x="4135" y="1795"/>
                    <a:pt x="3962" y="1761"/>
                    <a:pt x="3787" y="1727"/>
                  </a:cubicBezTo>
                  <a:lnTo>
                    <a:pt x="3566" y="1687"/>
                  </a:lnTo>
                  <a:lnTo>
                    <a:pt x="3488" y="1673"/>
                  </a:lnTo>
                  <a:cubicBezTo>
                    <a:pt x="3238" y="1626"/>
                    <a:pt x="2984" y="1575"/>
                    <a:pt x="2730" y="1517"/>
                  </a:cubicBezTo>
                  <a:lnTo>
                    <a:pt x="2618" y="1493"/>
                  </a:lnTo>
                  <a:cubicBezTo>
                    <a:pt x="2479" y="1459"/>
                    <a:pt x="2340" y="1429"/>
                    <a:pt x="2202" y="1402"/>
                  </a:cubicBezTo>
                  <a:lnTo>
                    <a:pt x="2032" y="1368"/>
                  </a:lnTo>
                  <a:cubicBezTo>
                    <a:pt x="1918" y="1348"/>
                    <a:pt x="1805" y="1321"/>
                    <a:pt x="1697" y="1293"/>
                  </a:cubicBezTo>
                  <a:cubicBezTo>
                    <a:pt x="1524" y="1253"/>
                    <a:pt x="1355" y="1209"/>
                    <a:pt x="1189" y="1154"/>
                  </a:cubicBezTo>
                  <a:cubicBezTo>
                    <a:pt x="1088" y="1124"/>
                    <a:pt x="996" y="1084"/>
                    <a:pt x="877" y="1026"/>
                  </a:cubicBezTo>
                  <a:lnTo>
                    <a:pt x="803" y="989"/>
                  </a:lnTo>
                  <a:lnTo>
                    <a:pt x="715" y="951"/>
                  </a:lnTo>
                  <a:cubicBezTo>
                    <a:pt x="651" y="924"/>
                    <a:pt x="583" y="901"/>
                    <a:pt x="519" y="877"/>
                  </a:cubicBezTo>
                  <a:lnTo>
                    <a:pt x="465" y="857"/>
                  </a:lnTo>
                  <a:lnTo>
                    <a:pt x="447" y="850"/>
                  </a:lnTo>
                  <a:cubicBezTo>
                    <a:pt x="407" y="1019"/>
                    <a:pt x="363" y="1182"/>
                    <a:pt x="329" y="1351"/>
                  </a:cubicBezTo>
                  <a:cubicBezTo>
                    <a:pt x="299" y="1493"/>
                    <a:pt x="265" y="1639"/>
                    <a:pt x="235" y="1781"/>
                  </a:cubicBezTo>
                  <a:cubicBezTo>
                    <a:pt x="221" y="1859"/>
                    <a:pt x="204" y="1937"/>
                    <a:pt x="183" y="2015"/>
                  </a:cubicBezTo>
                  <a:cubicBezTo>
                    <a:pt x="170" y="2079"/>
                    <a:pt x="146" y="2140"/>
                    <a:pt x="133" y="2204"/>
                  </a:cubicBezTo>
                  <a:cubicBezTo>
                    <a:pt x="119" y="2286"/>
                    <a:pt x="75" y="2360"/>
                    <a:pt x="14" y="2411"/>
                  </a:cubicBezTo>
                  <a:cubicBezTo>
                    <a:pt x="4" y="2695"/>
                    <a:pt x="0" y="2980"/>
                    <a:pt x="8" y="3264"/>
                  </a:cubicBezTo>
                  <a:lnTo>
                    <a:pt x="8" y="3258"/>
                  </a:lnTo>
                  <a:cubicBezTo>
                    <a:pt x="18" y="3495"/>
                    <a:pt x="35" y="3731"/>
                    <a:pt x="55" y="3969"/>
                  </a:cubicBezTo>
                  <a:lnTo>
                    <a:pt x="55" y="3972"/>
                  </a:lnTo>
                  <a:lnTo>
                    <a:pt x="102" y="4016"/>
                  </a:lnTo>
                  <a:cubicBezTo>
                    <a:pt x="183" y="4104"/>
                    <a:pt x="244" y="4165"/>
                    <a:pt x="305" y="4226"/>
                  </a:cubicBezTo>
                  <a:cubicBezTo>
                    <a:pt x="356" y="4270"/>
                    <a:pt x="404" y="4314"/>
                    <a:pt x="455" y="4351"/>
                  </a:cubicBezTo>
                  <a:lnTo>
                    <a:pt x="485" y="4375"/>
                  </a:lnTo>
                  <a:lnTo>
                    <a:pt x="556" y="4460"/>
                  </a:lnTo>
                  <a:cubicBezTo>
                    <a:pt x="668" y="4551"/>
                    <a:pt x="766" y="4629"/>
                    <a:pt x="874" y="4700"/>
                  </a:cubicBezTo>
                  <a:lnTo>
                    <a:pt x="827" y="4697"/>
                  </a:lnTo>
                  <a:lnTo>
                    <a:pt x="952" y="4747"/>
                  </a:lnTo>
                  <a:lnTo>
                    <a:pt x="1071" y="4819"/>
                  </a:lnTo>
                  <a:cubicBezTo>
                    <a:pt x="1230" y="4893"/>
                    <a:pt x="1393" y="4954"/>
                    <a:pt x="1535" y="5005"/>
                  </a:cubicBezTo>
                  <a:cubicBezTo>
                    <a:pt x="1592" y="5025"/>
                    <a:pt x="1653" y="5039"/>
                    <a:pt x="1710" y="5049"/>
                  </a:cubicBezTo>
                  <a:lnTo>
                    <a:pt x="1666" y="5072"/>
                  </a:lnTo>
                  <a:lnTo>
                    <a:pt x="1707" y="5072"/>
                  </a:lnTo>
                  <a:cubicBezTo>
                    <a:pt x="1802" y="5072"/>
                    <a:pt x="1900" y="5093"/>
                    <a:pt x="1995" y="5110"/>
                  </a:cubicBezTo>
                  <a:lnTo>
                    <a:pt x="2195" y="5154"/>
                  </a:lnTo>
                  <a:lnTo>
                    <a:pt x="2154" y="5174"/>
                  </a:lnTo>
                  <a:cubicBezTo>
                    <a:pt x="2324" y="5181"/>
                    <a:pt x="2499" y="5211"/>
                    <a:pt x="2676" y="5238"/>
                  </a:cubicBezTo>
                  <a:lnTo>
                    <a:pt x="2710" y="5245"/>
                  </a:lnTo>
                  <a:cubicBezTo>
                    <a:pt x="2882" y="5272"/>
                    <a:pt x="3041" y="5299"/>
                    <a:pt x="3204" y="5313"/>
                  </a:cubicBezTo>
                  <a:cubicBezTo>
                    <a:pt x="3336" y="5323"/>
                    <a:pt x="3445" y="5327"/>
                    <a:pt x="3553" y="5327"/>
                  </a:cubicBezTo>
                  <a:cubicBezTo>
                    <a:pt x="3651" y="5330"/>
                    <a:pt x="3753" y="5330"/>
                    <a:pt x="3851" y="5333"/>
                  </a:cubicBezTo>
                  <a:cubicBezTo>
                    <a:pt x="3970" y="5340"/>
                    <a:pt x="4091" y="5353"/>
                    <a:pt x="4209" y="5367"/>
                  </a:cubicBezTo>
                  <a:lnTo>
                    <a:pt x="4278" y="5374"/>
                  </a:lnTo>
                  <a:cubicBezTo>
                    <a:pt x="4325" y="5380"/>
                    <a:pt x="4372" y="5384"/>
                    <a:pt x="4420" y="5388"/>
                  </a:cubicBezTo>
                  <a:cubicBezTo>
                    <a:pt x="4518" y="5394"/>
                    <a:pt x="4620" y="5401"/>
                    <a:pt x="4717" y="5411"/>
                  </a:cubicBezTo>
                  <a:lnTo>
                    <a:pt x="4673" y="5435"/>
                  </a:lnTo>
                  <a:cubicBezTo>
                    <a:pt x="4728" y="5421"/>
                    <a:pt x="4782" y="5421"/>
                    <a:pt x="4839" y="5421"/>
                  </a:cubicBezTo>
                  <a:lnTo>
                    <a:pt x="4998" y="5425"/>
                  </a:lnTo>
                  <a:lnTo>
                    <a:pt x="5306" y="5425"/>
                  </a:lnTo>
                  <a:lnTo>
                    <a:pt x="5595" y="5431"/>
                  </a:lnTo>
                  <a:cubicBezTo>
                    <a:pt x="5778" y="5431"/>
                    <a:pt x="5961" y="5431"/>
                    <a:pt x="6143" y="5421"/>
                  </a:cubicBezTo>
                  <a:cubicBezTo>
                    <a:pt x="6746" y="5377"/>
                    <a:pt x="7297" y="5310"/>
                    <a:pt x="7819" y="5214"/>
                  </a:cubicBezTo>
                  <a:lnTo>
                    <a:pt x="7917" y="5197"/>
                  </a:lnTo>
                  <a:lnTo>
                    <a:pt x="8266" y="5127"/>
                  </a:lnTo>
                  <a:lnTo>
                    <a:pt x="8622" y="5052"/>
                  </a:lnTo>
                  <a:lnTo>
                    <a:pt x="8866" y="5005"/>
                  </a:lnTo>
                  <a:cubicBezTo>
                    <a:pt x="9191" y="4937"/>
                    <a:pt x="9512" y="4869"/>
                    <a:pt x="9834" y="4798"/>
                  </a:cubicBezTo>
                  <a:cubicBezTo>
                    <a:pt x="10247" y="4703"/>
                    <a:pt x="10660" y="4575"/>
                    <a:pt x="11043" y="4446"/>
                  </a:cubicBezTo>
                  <a:cubicBezTo>
                    <a:pt x="11131" y="4412"/>
                    <a:pt x="11239" y="4372"/>
                    <a:pt x="11348" y="4328"/>
                  </a:cubicBezTo>
                  <a:lnTo>
                    <a:pt x="11554" y="4247"/>
                  </a:lnTo>
                  <a:cubicBezTo>
                    <a:pt x="11723" y="4182"/>
                    <a:pt x="11896" y="4121"/>
                    <a:pt x="12072" y="4064"/>
                  </a:cubicBezTo>
                  <a:cubicBezTo>
                    <a:pt x="12214" y="4013"/>
                    <a:pt x="12329" y="3969"/>
                    <a:pt x="12437" y="3922"/>
                  </a:cubicBezTo>
                  <a:lnTo>
                    <a:pt x="12485" y="3897"/>
                  </a:lnTo>
                  <a:lnTo>
                    <a:pt x="12529" y="3870"/>
                  </a:lnTo>
                  <a:cubicBezTo>
                    <a:pt x="12604" y="3850"/>
                    <a:pt x="12675" y="3830"/>
                    <a:pt x="12750" y="3806"/>
                  </a:cubicBezTo>
                  <a:cubicBezTo>
                    <a:pt x="12902" y="3755"/>
                    <a:pt x="13054" y="3705"/>
                    <a:pt x="13200" y="3644"/>
                  </a:cubicBezTo>
                  <a:lnTo>
                    <a:pt x="13318" y="3592"/>
                  </a:lnTo>
                  <a:cubicBezTo>
                    <a:pt x="13420" y="3552"/>
                    <a:pt x="13522" y="3508"/>
                    <a:pt x="13623" y="3461"/>
                  </a:cubicBezTo>
                  <a:lnTo>
                    <a:pt x="13677" y="3437"/>
                  </a:lnTo>
                  <a:cubicBezTo>
                    <a:pt x="13795" y="3386"/>
                    <a:pt x="13914" y="3328"/>
                    <a:pt x="14029" y="3264"/>
                  </a:cubicBezTo>
                  <a:cubicBezTo>
                    <a:pt x="14175" y="3176"/>
                    <a:pt x="14317" y="3081"/>
                    <a:pt x="14456" y="2983"/>
                  </a:cubicBezTo>
                  <a:cubicBezTo>
                    <a:pt x="14581" y="2889"/>
                    <a:pt x="14703" y="2787"/>
                    <a:pt x="14825" y="2682"/>
                  </a:cubicBezTo>
                  <a:cubicBezTo>
                    <a:pt x="14940" y="2587"/>
                    <a:pt x="15055" y="2475"/>
                    <a:pt x="15164" y="2357"/>
                  </a:cubicBezTo>
                  <a:cubicBezTo>
                    <a:pt x="15261" y="2248"/>
                    <a:pt x="15353" y="2117"/>
                    <a:pt x="15444" y="1954"/>
                  </a:cubicBezTo>
                  <a:cubicBezTo>
                    <a:pt x="15478" y="1890"/>
                    <a:pt x="15505" y="1825"/>
                    <a:pt x="15533" y="1761"/>
                  </a:cubicBezTo>
                  <a:cubicBezTo>
                    <a:pt x="15530" y="1731"/>
                    <a:pt x="15530" y="1700"/>
                    <a:pt x="15522" y="1670"/>
                  </a:cubicBezTo>
                  <a:lnTo>
                    <a:pt x="15522" y="1670"/>
                  </a:lnTo>
                  <a:cubicBezTo>
                    <a:pt x="15526" y="1673"/>
                    <a:pt x="15526" y="1679"/>
                    <a:pt x="15526" y="1683"/>
                  </a:cubicBezTo>
                  <a:lnTo>
                    <a:pt x="15526" y="1679"/>
                  </a:lnTo>
                  <a:cubicBezTo>
                    <a:pt x="15526" y="1666"/>
                    <a:pt x="15522" y="1653"/>
                    <a:pt x="15519" y="1639"/>
                  </a:cubicBezTo>
                  <a:cubicBezTo>
                    <a:pt x="15516" y="1622"/>
                    <a:pt x="15513" y="1605"/>
                    <a:pt x="15509" y="1585"/>
                  </a:cubicBezTo>
                  <a:cubicBezTo>
                    <a:pt x="15509" y="1578"/>
                    <a:pt x="15509" y="1575"/>
                    <a:pt x="15505" y="1568"/>
                  </a:cubicBezTo>
                  <a:lnTo>
                    <a:pt x="15505" y="1561"/>
                  </a:lnTo>
                  <a:cubicBezTo>
                    <a:pt x="15502" y="1544"/>
                    <a:pt x="15502" y="1531"/>
                    <a:pt x="15499" y="1514"/>
                  </a:cubicBezTo>
                  <a:cubicBezTo>
                    <a:pt x="15499" y="1510"/>
                    <a:pt x="15496" y="1504"/>
                    <a:pt x="15496" y="1500"/>
                  </a:cubicBezTo>
                  <a:cubicBezTo>
                    <a:pt x="15492" y="1484"/>
                    <a:pt x="15489" y="1466"/>
                    <a:pt x="15485" y="1449"/>
                  </a:cubicBezTo>
                  <a:cubicBezTo>
                    <a:pt x="15485" y="1443"/>
                    <a:pt x="15485" y="1436"/>
                    <a:pt x="15482" y="1429"/>
                  </a:cubicBezTo>
                  <a:cubicBezTo>
                    <a:pt x="15448" y="1276"/>
                    <a:pt x="15408" y="1128"/>
                    <a:pt x="15367" y="979"/>
                  </a:cubicBezTo>
                  <a:cubicBezTo>
                    <a:pt x="15322" y="901"/>
                    <a:pt x="15279" y="826"/>
                    <a:pt x="15241" y="745"/>
                  </a:cubicBezTo>
                  <a:cubicBezTo>
                    <a:pt x="15177" y="606"/>
                    <a:pt x="15130" y="460"/>
                    <a:pt x="15079" y="318"/>
                  </a:cubicBezTo>
                  <a:cubicBezTo>
                    <a:pt x="15042" y="210"/>
                    <a:pt x="14997" y="105"/>
                    <a:pt x="14957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5" name="Google Shape;568;p44">
              <a:extLst>
                <a:ext uri="{FF2B5EF4-FFF2-40B4-BE49-F238E27FC236}">
                  <a16:creationId xmlns:a16="http://schemas.microsoft.com/office/drawing/2014/main" id="{B0A6A850-1BD2-1D20-EE8D-B0553DBDE6A9}"/>
                </a:ext>
              </a:extLst>
            </p:cNvPr>
            <p:cNvSpPr/>
            <p:nvPr/>
          </p:nvSpPr>
          <p:spPr>
            <a:xfrm>
              <a:off x="4831854" y="2720579"/>
              <a:ext cx="501797" cy="112302"/>
            </a:xfrm>
            <a:custGeom>
              <a:avLst/>
              <a:gdLst/>
              <a:ahLst/>
              <a:cxnLst/>
              <a:rect l="l" t="t" r="r" b="b"/>
              <a:pathLst>
                <a:path w="8311" h="1860" extrusionOk="0">
                  <a:moveTo>
                    <a:pt x="8154" y="0"/>
                  </a:moveTo>
                  <a:cubicBezTo>
                    <a:pt x="8100" y="31"/>
                    <a:pt x="8049" y="61"/>
                    <a:pt x="7995" y="92"/>
                  </a:cubicBezTo>
                  <a:cubicBezTo>
                    <a:pt x="7721" y="244"/>
                    <a:pt x="7406" y="373"/>
                    <a:pt x="7007" y="491"/>
                  </a:cubicBezTo>
                  <a:cubicBezTo>
                    <a:pt x="6638" y="600"/>
                    <a:pt x="6265" y="708"/>
                    <a:pt x="5892" y="806"/>
                  </a:cubicBezTo>
                  <a:cubicBezTo>
                    <a:pt x="5536" y="902"/>
                    <a:pt x="5178" y="972"/>
                    <a:pt x="4812" y="1036"/>
                  </a:cubicBezTo>
                  <a:cubicBezTo>
                    <a:pt x="4264" y="1138"/>
                    <a:pt x="3688" y="1186"/>
                    <a:pt x="3065" y="1186"/>
                  </a:cubicBezTo>
                  <a:lnTo>
                    <a:pt x="3017" y="1186"/>
                  </a:lnTo>
                  <a:cubicBezTo>
                    <a:pt x="2838" y="1186"/>
                    <a:pt x="2659" y="1179"/>
                    <a:pt x="2476" y="1175"/>
                  </a:cubicBezTo>
                  <a:lnTo>
                    <a:pt x="2245" y="1169"/>
                  </a:lnTo>
                  <a:cubicBezTo>
                    <a:pt x="1910" y="1158"/>
                    <a:pt x="1636" y="1145"/>
                    <a:pt x="1382" y="1121"/>
                  </a:cubicBezTo>
                  <a:cubicBezTo>
                    <a:pt x="1023" y="1088"/>
                    <a:pt x="657" y="1033"/>
                    <a:pt x="299" y="963"/>
                  </a:cubicBezTo>
                  <a:cubicBezTo>
                    <a:pt x="238" y="952"/>
                    <a:pt x="177" y="935"/>
                    <a:pt x="116" y="922"/>
                  </a:cubicBezTo>
                  <a:cubicBezTo>
                    <a:pt x="82" y="1097"/>
                    <a:pt x="44" y="1274"/>
                    <a:pt x="1" y="1450"/>
                  </a:cubicBezTo>
                  <a:cubicBezTo>
                    <a:pt x="136" y="1491"/>
                    <a:pt x="271" y="1535"/>
                    <a:pt x="407" y="1568"/>
                  </a:cubicBezTo>
                  <a:cubicBezTo>
                    <a:pt x="630" y="1613"/>
                    <a:pt x="864" y="1639"/>
                    <a:pt x="1091" y="1663"/>
                  </a:cubicBezTo>
                  <a:cubicBezTo>
                    <a:pt x="1189" y="1677"/>
                    <a:pt x="1287" y="1687"/>
                    <a:pt x="1385" y="1700"/>
                  </a:cubicBezTo>
                  <a:lnTo>
                    <a:pt x="1640" y="1735"/>
                  </a:lnTo>
                  <a:cubicBezTo>
                    <a:pt x="1890" y="1771"/>
                    <a:pt x="2140" y="1809"/>
                    <a:pt x="2391" y="1832"/>
                  </a:cubicBezTo>
                  <a:cubicBezTo>
                    <a:pt x="2581" y="1849"/>
                    <a:pt x="2764" y="1860"/>
                    <a:pt x="2946" y="1860"/>
                  </a:cubicBezTo>
                  <a:cubicBezTo>
                    <a:pt x="3021" y="1860"/>
                    <a:pt x="3098" y="1860"/>
                    <a:pt x="3173" y="1856"/>
                  </a:cubicBezTo>
                  <a:cubicBezTo>
                    <a:pt x="3512" y="1839"/>
                    <a:pt x="3830" y="1816"/>
                    <a:pt x="4122" y="1782"/>
                  </a:cubicBezTo>
                  <a:lnTo>
                    <a:pt x="4375" y="1751"/>
                  </a:lnTo>
                  <a:lnTo>
                    <a:pt x="4633" y="1724"/>
                  </a:lnTo>
                  <a:cubicBezTo>
                    <a:pt x="4711" y="1714"/>
                    <a:pt x="4789" y="1704"/>
                    <a:pt x="4866" y="1690"/>
                  </a:cubicBezTo>
                  <a:lnTo>
                    <a:pt x="4934" y="1683"/>
                  </a:lnTo>
                  <a:lnTo>
                    <a:pt x="4978" y="1677"/>
                  </a:lnTo>
                  <a:lnTo>
                    <a:pt x="5022" y="1670"/>
                  </a:lnTo>
                  <a:cubicBezTo>
                    <a:pt x="5198" y="1636"/>
                    <a:pt x="5425" y="1585"/>
                    <a:pt x="5696" y="1507"/>
                  </a:cubicBezTo>
                  <a:lnTo>
                    <a:pt x="5886" y="1450"/>
                  </a:lnTo>
                  <a:cubicBezTo>
                    <a:pt x="6000" y="1416"/>
                    <a:pt x="6119" y="1379"/>
                    <a:pt x="6234" y="1349"/>
                  </a:cubicBezTo>
                  <a:lnTo>
                    <a:pt x="6404" y="1304"/>
                  </a:lnTo>
                  <a:cubicBezTo>
                    <a:pt x="6529" y="1274"/>
                    <a:pt x="6651" y="1243"/>
                    <a:pt x="6772" y="1210"/>
                  </a:cubicBezTo>
                  <a:cubicBezTo>
                    <a:pt x="6949" y="1155"/>
                    <a:pt x="7118" y="1097"/>
                    <a:pt x="7280" y="1030"/>
                  </a:cubicBezTo>
                  <a:cubicBezTo>
                    <a:pt x="7633" y="867"/>
                    <a:pt x="7974" y="668"/>
                    <a:pt x="8310" y="471"/>
                  </a:cubicBezTo>
                  <a:cubicBezTo>
                    <a:pt x="8269" y="333"/>
                    <a:pt x="8225" y="197"/>
                    <a:pt x="8174" y="61"/>
                  </a:cubicBezTo>
                  <a:cubicBezTo>
                    <a:pt x="8168" y="41"/>
                    <a:pt x="8161" y="21"/>
                    <a:pt x="8154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6" name="Google Shape;569;p44">
              <a:extLst>
                <a:ext uri="{FF2B5EF4-FFF2-40B4-BE49-F238E27FC236}">
                  <a16:creationId xmlns:a16="http://schemas.microsoft.com/office/drawing/2014/main" id="{FE0017F2-5DF9-C05F-3329-773B0987CA0D}"/>
                </a:ext>
              </a:extLst>
            </p:cNvPr>
            <p:cNvSpPr/>
            <p:nvPr/>
          </p:nvSpPr>
          <p:spPr>
            <a:xfrm>
              <a:off x="4764413" y="2790314"/>
              <a:ext cx="654069" cy="316318"/>
            </a:xfrm>
            <a:custGeom>
              <a:avLst/>
              <a:gdLst/>
              <a:ahLst/>
              <a:cxnLst/>
              <a:rect l="l" t="t" r="r" b="b"/>
              <a:pathLst>
                <a:path w="10833" h="5239" extrusionOk="0">
                  <a:moveTo>
                    <a:pt x="8456" y="4621"/>
                  </a:moveTo>
                  <a:cubicBezTo>
                    <a:pt x="8455" y="4622"/>
                    <a:pt x="8453" y="4622"/>
                    <a:pt x="8452" y="4623"/>
                  </a:cubicBezTo>
                  <a:cubicBezTo>
                    <a:pt x="8453" y="4623"/>
                    <a:pt x="8454" y="4622"/>
                    <a:pt x="8456" y="4621"/>
                  </a:cubicBezTo>
                  <a:close/>
                  <a:moveTo>
                    <a:pt x="9633" y="0"/>
                  </a:moveTo>
                  <a:cubicBezTo>
                    <a:pt x="9549" y="47"/>
                    <a:pt x="9468" y="98"/>
                    <a:pt x="9380" y="146"/>
                  </a:cubicBezTo>
                  <a:cubicBezTo>
                    <a:pt x="9173" y="264"/>
                    <a:pt x="8983" y="372"/>
                    <a:pt x="8791" y="461"/>
                  </a:cubicBezTo>
                  <a:cubicBezTo>
                    <a:pt x="8557" y="569"/>
                    <a:pt x="8313" y="657"/>
                    <a:pt x="8045" y="735"/>
                  </a:cubicBezTo>
                  <a:cubicBezTo>
                    <a:pt x="7924" y="772"/>
                    <a:pt x="7798" y="803"/>
                    <a:pt x="7673" y="833"/>
                  </a:cubicBezTo>
                  <a:cubicBezTo>
                    <a:pt x="7581" y="853"/>
                    <a:pt x="7494" y="880"/>
                    <a:pt x="7402" y="905"/>
                  </a:cubicBezTo>
                  <a:cubicBezTo>
                    <a:pt x="7043" y="1013"/>
                    <a:pt x="6637" y="1138"/>
                    <a:pt x="6227" y="1205"/>
                  </a:cubicBezTo>
                  <a:lnTo>
                    <a:pt x="6186" y="1209"/>
                  </a:lnTo>
                  <a:lnTo>
                    <a:pt x="6186" y="1213"/>
                  </a:lnTo>
                  <a:cubicBezTo>
                    <a:pt x="6163" y="1216"/>
                    <a:pt x="6145" y="1219"/>
                    <a:pt x="6129" y="1222"/>
                  </a:cubicBezTo>
                  <a:cubicBezTo>
                    <a:pt x="5784" y="1277"/>
                    <a:pt x="5445" y="1311"/>
                    <a:pt x="5069" y="1348"/>
                  </a:cubicBezTo>
                  <a:cubicBezTo>
                    <a:pt x="4768" y="1378"/>
                    <a:pt x="4412" y="1405"/>
                    <a:pt x="4050" y="1405"/>
                  </a:cubicBezTo>
                  <a:cubicBezTo>
                    <a:pt x="4033" y="1405"/>
                    <a:pt x="4016" y="1405"/>
                    <a:pt x="4002" y="1402"/>
                  </a:cubicBezTo>
                  <a:cubicBezTo>
                    <a:pt x="3596" y="1399"/>
                    <a:pt x="3204" y="1348"/>
                    <a:pt x="2902" y="1307"/>
                  </a:cubicBezTo>
                  <a:cubicBezTo>
                    <a:pt x="2570" y="1260"/>
                    <a:pt x="2235" y="1216"/>
                    <a:pt x="1899" y="1178"/>
                  </a:cubicBezTo>
                  <a:cubicBezTo>
                    <a:pt x="1571" y="1138"/>
                    <a:pt x="1274" y="1077"/>
                    <a:pt x="985" y="989"/>
                  </a:cubicBezTo>
                  <a:lnTo>
                    <a:pt x="958" y="979"/>
                  </a:lnTo>
                  <a:cubicBezTo>
                    <a:pt x="897" y="1239"/>
                    <a:pt x="836" y="1500"/>
                    <a:pt x="772" y="1761"/>
                  </a:cubicBezTo>
                  <a:cubicBezTo>
                    <a:pt x="680" y="2120"/>
                    <a:pt x="572" y="2476"/>
                    <a:pt x="484" y="2838"/>
                  </a:cubicBezTo>
                  <a:cubicBezTo>
                    <a:pt x="325" y="3471"/>
                    <a:pt x="136" y="4101"/>
                    <a:pt x="0" y="4740"/>
                  </a:cubicBezTo>
                  <a:cubicBezTo>
                    <a:pt x="30" y="4751"/>
                    <a:pt x="61" y="4757"/>
                    <a:pt x="91" y="4768"/>
                  </a:cubicBezTo>
                  <a:cubicBezTo>
                    <a:pt x="247" y="4818"/>
                    <a:pt x="400" y="4866"/>
                    <a:pt x="558" y="4903"/>
                  </a:cubicBezTo>
                  <a:cubicBezTo>
                    <a:pt x="874" y="4971"/>
                    <a:pt x="1196" y="5022"/>
                    <a:pt x="1547" y="5059"/>
                  </a:cubicBezTo>
                  <a:cubicBezTo>
                    <a:pt x="1737" y="5079"/>
                    <a:pt x="1924" y="5090"/>
                    <a:pt x="2113" y="5103"/>
                  </a:cubicBezTo>
                  <a:lnTo>
                    <a:pt x="2293" y="5117"/>
                  </a:lnTo>
                  <a:cubicBezTo>
                    <a:pt x="2540" y="5134"/>
                    <a:pt x="2783" y="5157"/>
                    <a:pt x="3027" y="5184"/>
                  </a:cubicBezTo>
                  <a:cubicBezTo>
                    <a:pt x="3390" y="5218"/>
                    <a:pt x="3768" y="5239"/>
                    <a:pt x="4154" y="5239"/>
                  </a:cubicBezTo>
                  <a:cubicBezTo>
                    <a:pt x="4276" y="5239"/>
                    <a:pt x="4395" y="5239"/>
                    <a:pt x="4517" y="5235"/>
                  </a:cubicBezTo>
                  <a:lnTo>
                    <a:pt x="4517" y="5235"/>
                  </a:lnTo>
                  <a:lnTo>
                    <a:pt x="4514" y="5239"/>
                  </a:lnTo>
                  <a:cubicBezTo>
                    <a:pt x="4873" y="5218"/>
                    <a:pt x="5235" y="5187"/>
                    <a:pt x="5594" y="5157"/>
                  </a:cubicBezTo>
                  <a:lnTo>
                    <a:pt x="5678" y="5151"/>
                  </a:lnTo>
                  <a:cubicBezTo>
                    <a:pt x="6051" y="5117"/>
                    <a:pt x="6403" y="5076"/>
                    <a:pt x="6755" y="5018"/>
                  </a:cubicBezTo>
                  <a:cubicBezTo>
                    <a:pt x="6905" y="4995"/>
                    <a:pt x="7050" y="4964"/>
                    <a:pt x="7195" y="4931"/>
                  </a:cubicBezTo>
                  <a:cubicBezTo>
                    <a:pt x="7280" y="4910"/>
                    <a:pt x="7358" y="4890"/>
                    <a:pt x="7439" y="4866"/>
                  </a:cubicBezTo>
                  <a:lnTo>
                    <a:pt x="7636" y="4815"/>
                  </a:lnTo>
                  <a:lnTo>
                    <a:pt x="7933" y="4744"/>
                  </a:lnTo>
                  <a:cubicBezTo>
                    <a:pt x="8120" y="4700"/>
                    <a:pt x="8306" y="4653"/>
                    <a:pt x="8489" y="4602"/>
                  </a:cubicBezTo>
                  <a:lnTo>
                    <a:pt x="8489" y="4602"/>
                  </a:lnTo>
                  <a:cubicBezTo>
                    <a:pt x="8489" y="4602"/>
                    <a:pt x="8472" y="4609"/>
                    <a:pt x="8472" y="4612"/>
                  </a:cubicBezTo>
                  <a:cubicBezTo>
                    <a:pt x="8475" y="4612"/>
                    <a:pt x="8463" y="4618"/>
                    <a:pt x="8456" y="4621"/>
                  </a:cubicBezTo>
                  <a:lnTo>
                    <a:pt x="8456" y="4621"/>
                  </a:lnTo>
                  <a:cubicBezTo>
                    <a:pt x="8875" y="4486"/>
                    <a:pt x="9252" y="4371"/>
                    <a:pt x="9627" y="4223"/>
                  </a:cubicBezTo>
                  <a:lnTo>
                    <a:pt x="9732" y="4182"/>
                  </a:lnTo>
                  <a:cubicBezTo>
                    <a:pt x="10060" y="4054"/>
                    <a:pt x="10392" y="3924"/>
                    <a:pt x="10717" y="3782"/>
                  </a:cubicBezTo>
                  <a:cubicBezTo>
                    <a:pt x="10754" y="3765"/>
                    <a:pt x="10791" y="3745"/>
                    <a:pt x="10832" y="3725"/>
                  </a:cubicBezTo>
                  <a:cubicBezTo>
                    <a:pt x="10805" y="3654"/>
                    <a:pt x="10778" y="3582"/>
                    <a:pt x="10754" y="3512"/>
                  </a:cubicBezTo>
                  <a:cubicBezTo>
                    <a:pt x="10690" y="3343"/>
                    <a:pt x="10622" y="3173"/>
                    <a:pt x="10568" y="3004"/>
                  </a:cubicBezTo>
                  <a:cubicBezTo>
                    <a:pt x="10514" y="2827"/>
                    <a:pt x="10463" y="2648"/>
                    <a:pt x="10409" y="2472"/>
                  </a:cubicBezTo>
                  <a:cubicBezTo>
                    <a:pt x="10355" y="2296"/>
                    <a:pt x="10294" y="2120"/>
                    <a:pt x="10243" y="1941"/>
                  </a:cubicBezTo>
                  <a:cubicBezTo>
                    <a:pt x="10196" y="1771"/>
                    <a:pt x="10152" y="1605"/>
                    <a:pt x="10097" y="1436"/>
                  </a:cubicBezTo>
                  <a:cubicBezTo>
                    <a:pt x="9989" y="1094"/>
                    <a:pt x="9888" y="749"/>
                    <a:pt x="9769" y="406"/>
                  </a:cubicBezTo>
                  <a:cubicBezTo>
                    <a:pt x="9725" y="271"/>
                    <a:pt x="9677" y="136"/>
                    <a:pt x="9633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7" name="Google Shape;570;p44">
              <a:extLst>
                <a:ext uri="{FF2B5EF4-FFF2-40B4-BE49-F238E27FC236}">
                  <a16:creationId xmlns:a16="http://schemas.microsoft.com/office/drawing/2014/main" id="{61292F3D-EBD2-72C6-F524-C6F5F1DBDFCD}"/>
                </a:ext>
              </a:extLst>
            </p:cNvPr>
            <p:cNvSpPr/>
            <p:nvPr/>
          </p:nvSpPr>
          <p:spPr>
            <a:xfrm>
              <a:off x="5260346" y="2491207"/>
              <a:ext cx="60" cy="6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8" name="Google Shape;571;p44">
              <a:extLst>
                <a:ext uri="{FF2B5EF4-FFF2-40B4-BE49-F238E27FC236}">
                  <a16:creationId xmlns:a16="http://schemas.microsoft.com/office/drawing/2014/main" id="{EEC780A1-BA1E-F93D-A208-740823A4AA4A}"/>
                </a:ext>
              </a:extLst>
            </p:cNvPr>
            <p:cNvSpPr/>
            <p:nvPr/>
          </p:nvSpPr>
          <p:spPr>
            <a:xfrm>
              <a:off x="5259742" y="2488732"/>
              <a:ext cx="664" cy="2536"/>
            </a:xfrm>
            <a:custGeom>
              <a:avLst/>
              <a:gdLst/>
              <a:ahLst/>
              <a:cxnLst/>
              <a:rect l="l" t="t" r="r" b="b"/>
              <a:pathLst>
                <a:path w="11" h="42" extrusionOk="0">
                  <a:moveTo>
                    <a:pt x="11" y="41"/>
                  </a:moveTo>
                  <a:cubicBezTo>
                    <a:pt x="7" y="28"/>
                    <a:pt x="4" y="14"/>
                    <a:pt x="1" y="0"/>
                  </a:cubicBezTo>
                  <a:cubicBezTo>
                    <a:pt x="4" y="14"/>
                    <a:pt x="7" y="28"/>
                    <a:pt x="11" y="4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29" name="Google Shape;572;p44">
              <a:extLst>
                <a:ext uri="{FF2B5EF4-FFF2-40B4-BE49-F238E27FC236}">
                  <a16:creationId xmlns:a16="http://schemas.microsoft.com/office/drawing/2014/main" id="{2DE0CA48-B35C-9E4D-4E51-487ACD74EF0F}"/>
                </a:ext>
              </a:extLst>
            </p:cNvPr>
            <p:cNvSpPr/>
            <p:nvPr/>
          </p:nvSpPr>
          <p:spPr>
            <a:xfrm>
              <a:off x="4846767" y="2434393"/>
              <a:ext cx="463337" cy="315472"/>
            </a:xfrm>
            <a:custGeom>
              <a:avLst/>
              <a:gdLst/>
              <a:ahLst/>
              <a:cxnLst/>
              <a:rect l="l" t="t" r="r" b="b"/>
              <a:pathLst>
                <a:path w="7674" h="5225" extrusionOk="0">
                  <a:moveTo>
                    <a:pt x="5988" y="3562"/>
                  </a:moveTo>
                  <a:cubicBezTo>
                    <a:pt x="5990" y="3562"/>
                    <a:pt x="5992" y="3562"/>
                    <a:pt x="5994" y="3562"/>
                  </a:cubicBezTo>
                  <a:cubicBezTo>
                    <a:pt x="6086" y="3562"/>
                    <a:pt x="6174" y="3599"/>
                    <a:pt x="6241" y="3667"/>
                  </a:cubicBezTo>
                  <a:cubicBezTo>
                    <a:pt x="6305" y="3735"/>
                    <a:pt x="6343" y="3823"/>
                    <a:pt x="6343" y="3915"/>
                  </a:cubicBezTo>
                  <a:cubicBezTo>
                    <a:pt x="6339" y="4105"/>
                    <a:pt x="6183" y="4260"/>
                    <a:pt x="5993" y="4260"/>
                  </a:cubicBezTo>
                  <a:cubicBezTo>
                    <a:pt x="5991" y="4260"/>
                    <a:pt x="5989" y="4260"/>
                    <a:pt x="5987" y="4260"/>
                  </a:cubicBezTo>
                  <a:cubicBezTo>
                    <a:pt x="5896" y="4260"/>
                    <a:pt x="5808" y="4223"/>
                    <a:pt x="5744" y="4154"/>
                  </a:cubicBezTo>
                  <a:cubicBezTo>
                    <a:pt x="5675" y="4087"/>
                    <a:pt x="5642" y="3999"/>
                    <a:pt x="5642" y="3907"/>
                  </a:cubicBezTo>
                  <a:cubicBezTo>
                    <a:pt x="5645" y="3717"/>
                    <a:pt x="5801" y="3562"/>
                    <a:pt x="5988" y="3562"/>
                  </a:cubicBezTo>
                  <a:close/>
                  <a:moveTo>
                    <a:pt x="5016" y="3782"/>
                  </a:moveTo>
                  <a:cubicBezTo>
                    <a:pt x="5107" y="3782"/>
                    <a:pt x="5195" y="3823"/>
                    <a:pt x="5263" y="3887"/>
                  </a:cubicBezTo>
                  <a:cubicBezTo>
                    <a:pt x="5327" y="3955"/>
                    <a:pt x="5364" y="4043"/>
                    <a:pt x="5361" y="4134"/>
                  </a:cubicBezTo>
                  <a:cubicBezTo>
                    <a:pt x="5361" y="4327"/>
                    <a:pt x="5202" y="4484"/>
                    <a:pt x="5009" y="4484"/>
                  </a:cubicBezTo>
                  <a:cubicBezTo>
                    <a:pt x="4917" y="4479"/>
                    <a:pt x="4829" y="4443"/>
                    <a:pt x="4765" y="4378"/>
                  </a:cubicBezTo>
                  <a:cubicBezTo>
                    <a:pt x="4697" y="4307"/>
                    <a:pt x="4664" y="4219"/>
                    <a:pt x="4664" y="4128"/>
                  </a:cubicBezTo>
                  <a:cubicBezTo>
                    <a:pt x="4667" y="3938"/>
                    <a:pt x="4822" y="3782"/>
                    <a:pt x="5016" y="3782"/>
                  </a:cubicBezTo>
                  <a:close/>
                  <a:moveTo>
                    <a:pt x="6580" y="0"/>
                  </a:moveTo>
                  <a:cubicBezTo>
                    <a:pt x="6289" y="102"/>
                    <a:pt x="6005" y="186"/>
                    <a:pt x="5740" y="241"/>
                  </a:cubicBezTo>
                  <a:lnTo>
                    <a:pt x="5672" y="254"/>
                  </a:lnTo>
                  <a:cubicBezTo>
                    <a:pt x="5341" y="319"/>
                    <a:pt x="5005" y="383"/>
                    <a:pt x="4670" y="436"/>
                  </a:cubicBezTo>
                  <a:cubicBezTo>
                    <a:pt x="4325" y="488"/>
                    <a:pt x="3973" y="525"/>
                    <a:pt x="3623" y="562"/>
                  </a:cubicBezTo>
                  <a:lnTo>
                    <a:pt x="3451" y="583"/>
                  </a:lnTo>
                  <a:cubicBezTo>
                    <a:pt x="3190" y="610"/>
                    <a:pt x="2920" y="636"/>
                    <a:pt x="2652" y="650"/>
                  </a:cubicBezTo>
                  <a:cubicBezTo>
                    <a:pt x="2523" y="653"/>
                    <a:pt x="2397" y="658"/>
                    <a:pt x="2270" y="658"/>
                  </a:cubicBezTo>
                  <a:cubicBezTo>
                    <a:pt x="2241" y="658"/>
                    <a:pt x="2211" y="657"/>
                    <a:pt x="2181" y="657"/>
                  </a:cubicBezTo>
                  <a:cubicBezTo>
                    <a:pt x="1992" y="657"/>
                    <a:pt x="1802" y="650"/>
                    <a:pt x="1612" y="633"/>
                  </a:cubicBezTo>
                  <a:cubicBezTo>
                    <a:pt x="1318" y="610"/>
                    <a:pt x="1030" y="569"/>
                    <a:pt x="783" y="528"/>
                  </a:cubicBezTo>
                  <a:cubicBezTo>
                    <a:pt x="735" y="762"/>
                    <a:pt x="678" y="992"/>
                    <a:pt x="604" y="1219"/>
                  </a:cubicBezTo>
                  <a:cubicBezTo>
                    <a:pt x="566" y="1355"/>
                    <a:pt x="539" y="1490"/>
                    <a:pt x="515" y="1625"/>
                  </a:cubicBezTo>
                  <a:cubicBezTo>
                    <a:pt x="482" y="1863"/>
                    <a:pt x="448" y="2099"/>
                    <a:pt x="421" y="2336"/>
                  </a:cubicBezTo>
                  <a:cubicBezTo>
                    <a:pt x="393" y="2570"/>
                    <a:pt x="393" y="2810"/>
                    <a:pt x="357" y="3048"/>
                  </a:cubicBezTo>
                  <a:cubicBezTo>
                    <a:pt x="316" y="3298"/>
                    <a:pt x="271" y="3549"/>
                    <a:pt x="221" y="3796"/>
                  </a:cubicBezTo>
                  <a:cubicBezTo>
                    <a:pt x="170" y="4037"/>
                    <a:pt x="116" y="4273"/>
                    <a:pt x="75" y="4514"/>
                  </a:cubicBezTo>
                  <a:cubicBezTo>
                    <a:pt x="55" y="4670"/>
                    <a:pt x="27" y="4822"/>
                    <a:pt x="1" y="4978"/>
                  </a:cubicBezTo>
                  <a:cubicBezTo>
                    <a:pt x="377" y="5056"/>
                    <a:pt x="702" y="5120"/>
                    <a:pt x="1030" y="5150"/>
                  </a:cubicBezTo>
                  <a:lnTo>
                    <a:pt x="1118" y="5157"/>
                  </a:lnTo>
                  <a:lnTo>
                    <a:pt x="1210" y="5167"/>
                  </a:lnTo>
                  <a:cubicBezTo>
                    <a:pt x="1541" y="5195"/>
                    <a:pt x="1876" y="5204"/>
                    <a:pt x="2218" y="5215"/>
                  </a:cubicBezTo>
                  <a:lnTo>
                    <a:pt x="2296" y="5215"/>
                  </a:lnTo>
                  <a:cubicBezTo>
                    <a:pt x="2486" y="5221"/>
                    <a:pt x="2679" y="5225"/>
                    <a:pt x="2868" y="5225"/>
                  </a:cubicBezTo>
                  <a:cubicBezTo>
                    <a:pt x="2977" y="5225"/>
                    <a:pt x="3085" y="5225"/>
                    <a:pt x="3194" y="5221"/>
                  </a:cubicBezTo>
                  <a:cubicBezTo>
                    <a:pt x="3529" y="5211"/>
                    <a:pt x="3861" y="5178"/>
                    <a:pt x="4209" y="5130"/>
                  </a:cubicBezTo>
                  <a:cubicBezTo>
                    <a:pt x="4542" y="5073"/>
                    <a:pt x="4931" y="5008"/>
                    <a:pt x="5310" y="4913"/>
                  </a:cubicBezTo>
                  <a:cubicBezTo>
                    <a:pt x="5672" y="4818"/>
                    <a:pt x="6035" y="4717"/>
                    <a:pt x="6394" y="4612"/>
                  </a:cubicBezTo>
                  <a:cubicBezTo>
                    <a:pt x="6675" y="4527"/>
                    <a:pt x="6922" y="4443"/>
                    <a:pt x="7146" y="4351"/>
                  </a:cubicBezTo>
                  <a:cubicBezTo>
                    <a:pt x="7328" y="4267"/>
                    <a:pt x="7501" y="4171"/>
                    <a:pt x="7674" y="4070"/>
                  </a:cubicBezTo>
                  <a:cubicBezTo>
                    <a:pt x="7643" y="3989"/>
                    <a:pt x="7613" y="3911"/>
                    <a:pt x="7582" y="3826"/>
                  </a:cubicBezTo>
                  <a:cubicBezTo>
                    <a:pt x="7528" y="3660"/>
                    <a:pt x="7474" y="3491"/>
                    <a:pt x="7423" y="3325"/>
                  </a:cubicBezTo>
                  <a:cubicBezTo>
                    <a:pt x="7325" y="3007"/>
                    <a:pt x="7264" y="2682"/>
                    <a:pt x="7186" y="2360"/>
                  </a:cubicBezTo>
                  <a:cubicBezTo>
                    <a:pt x="7118" y="2076"/>
                    <a:pt x="7061" y="1794"/>
                    <a:pt x="6989" y="1510"/>
                  </a:cubicBezTo>
                  <a:cubicBezTo>
                    <a:pt x="6942" y="1321"/>
                    <a:pt x="6898" y="1131"/>
                    <a:pt x="6851" y="941"/>
                  </a:cubicBezTo>
                  <a:cubicBezTo>
                    <a:pt x="6763" y="630"/>
                    <a:pt x="6661" y="322"/>
                    <a:pt x="6583" y="7"/>
                  </a:cubicBezTo>
                  <a:cubicBezTo>
                    <a:pt x="6583" y="3"/>
                    <a:pt x="6580" y="3"/>
                    <a:pt x="6580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0" name="Google Shape;573;p44">
              <a:extLst>
                <a:ext uri="{FF2B5EF4-FFF2-40B4-BE49-F238E27FC236}">
                  <a16:creationId xmlns:a16="http://schemas.microsoft.com/office/drawing/2014/main" id="{7FF27F0D-479E-F611-134E-0EC22659CF6F}"/>
                </a:ext>
              </a:extLst>
            </p:cNvPr>
            <p:cNvSpPr/>
            <p:nvPr/>
          </p:nvSpPr>
          <p:spPr>
            <a:xfrm>
              <a:off x="4918736" y="2147241"/>
              <a:ext cx="299352" cy="210174"/>
            </a:xfrm>
            <a:custGeom>
              <a:avLst/>
              <a:gdLst/>
              <a:ahLst/>
              <a:cxnLst/>
              <a:rect l="l" t="t" r="r" b="b"/>
              <a:pathLst>
                <a:path w="4958" h="3481" extrusionOk="0">
                  <a:moveTo>
                    <a:pt x="3455" y="124"/>
                  </a:moveTo>
                  <a:cubicBezTo>
                    <a:pt x="3456" y="124"/>
                    <a:pt x="3457" y="125"/>
                    <a:pt x="3459" y="125"/>
                  </a:cubicBezTo>
                  <a:lnTo>
                    <a:pt x="3459" y="125"/>
                  </a:lnTo>
                  <a:cubicBezTo>
                    <a:pt x="3458" y="124"/>
                    <a:pt x="3457" y="124"/>
                    <a:pt x="3455" y="124"/>
                  </a:cubicBezTo>
                  <a:close/>
                  <a:moveTo>
                    <a:pt x="1119" y="2196"/>
                  </a:moveTo>
                  <a:cubicBezTo>
                    <a:pt x="1121" y="2196"/>
                    <a:pt x="1123" y="2196"/>
                    <a:pt x="1125" y="2196"/>
                  </a:cubicBezTo>
                  <a:cubicBezTo>
                    <a:pt x="1220" y="2196"/>
                    <a:pt x="1304" y="2234"/>
                    <a:pt x="1372" y="2301"/>
                  </a:cubicBezTo>
                  <a:cubicBezTo>
                    <a:pt x="1436" y="2368"/>
                    <a:pt x="1473" y="2457"/>
                    <a:pt x="1473" y="2548"/>
                  </a:cubicBezTo>
                  <a:cubicBezTo>
                    <a:pt x="1470" y="2738"/>
                    <a:pt x="1311" y="2893"/>
                    <a:pt x="1118" y="2893"/>
                  </a:cubicBezTo>
                  <a:cubicBezTo>
                    <a:pt x="1026" y="2893"/>
                    <a:pt x="939" y="2856"/>
                    <a:pt x="874" y="2789"/>
                  </a:cubicBezTo>
                  <a:cubicBezTo>
                    <a:pt x="810" y="2721"/>
                    <a:pt x="773" y="2633"/>
                    <a:pt x="773" y="2542"/>
                  </a:cubicBezTo>
                  <a:cubicBezTo>
                    <a:pt x="776" y="2350"/>
                    <a:pt x="932" y="2196"/>
                    <a:pt x="1119" y="2196"/>
                  </a:cubicBezTo>
                  <a:close/>
                  <a:moveTo>
                    <a:pt x="2732" y="1"/>
                  </a:moveTo>
                  <a:cubicBezTo>
                    <a:pt x="2677" y="1"/>
                    <a:pt x="2624" y="4"/>
                    <a:pt x="2570" y="12"/>
                  </a:cubicBezTo>
                  <a:cubicBezTo>
                    <a:pt x="2442" y="26"/>
                    <a:pt x="2310" y="46"/>
                    <a:pt x="2181" y="73"/>
                  </a:cubicBezTo>
                  <a:cubicBezTo>
                    <a:pt x="2154" y="80"/>
                    <a:pt x="2131" y="86"/>
                    <a:pt x="2103" y="97"/>
                  </a:cubicBezTo>
                  <a:cubicBezTo>
                    <a:pt x="2053" y="121"/>
                    <a:pt x="1998" y="144"/>
                    <a:pt x="1948" y="171"/>
                  </a:cubicBezTo>
                  <a:cubicBezTo>
                    <a:pt x="1863" y="219"/>
                    <a:pt x="1778" y="269"/>
                    <a:pt x="1697" y="327"/>
                  </a:cubicBezTo>
                  <a:cubicBezTo>
                    <a:pt x="1592" y="405"/>
                    <a:pt x="1497" y="483"/>
                    <a:pt x="1403" y="571"/>
                  </a:cubicBezTo>
                  <a:cubicBezTo>
                    <a:pt x="1247" y="737"/>
                    <a:pt x="1098" y="913"/>
                    <a:pt x="952" y="1093"/>
                  </a:cubicBezTo>
                  <a:cubicBezTo>
                    <a:pt x="912" y="1166"/>
                    <a:pt x="874" y="1241"/>
                    <a:pt x="830" y="1312"/>
                  </a:cubicBezTo>
                  <a:cubicBezTo>
                    <a:pt x="765" y="1418"/>
                    <a:pt x="698" y="1522"/>
                    <a:pt x="634" y="1627"/>
                  </a:cubicBezTo>
                  <a:cubicBezTo>
                    <a:pt x="593" y="1702"/>
                    <a:pt x="556" y="1776"/>
                    <a:pt x="522" y="1854"/>
                  </a:cubicBezTo>
                  <a:cubicBezTo>
                    <a:pt x="417" y="2121"/>
                    <a:pt x="326" y="2399"/>
                    <a:pt x="241" y="2677"/>
                  </a:cubicBezTo>
                  <a:lnTo>
                    <a:pt x="241" y="2673"/>
                  </a:lnTo>
                  <a:cubicBezTo>
                    <a:pt x="187" y="2860"/>
                    <a:pt x="132" y="3039"/>
                    <a:pt x="65" y="3218"/>
                  </a:cubicBezTo>
                  <a:cubicBezTo>
                    <a:pt x="45" y="3276"/>
                    <a:pt x="24" y="3334"/>
                    <a:pt x="1" y="3388"/>
                  </a:cubicBezTo>
                  <a:cubicBezTo>
                    <a:pt x="129" y="3405"/>
                    <a:pt x="258" y="3425"/>
                    <a:pt x="376" y="3439"/>
                  </a:cubicBezTo>
                  <a:cubicBezTo>
                    <a:pt x="661" y="3466"/>
                    <a:pt x="973" y="3479"/>
                    <a:pt x="1321" y="3479"/>
                  </a:cubicBezTo>
                  <a:cubicBezTo>
                    <a:pt x="1371" y="3480"/>
                    <a:pt x="1421" y="3480"/>
                    <a:pt x="1471" y="3480"/>
                  </a:cubicBezTo>
                  <a:cubicBezTo>
                    <a:pt x="1706" y="3480"/>
                    <a:pt x="1941" y="3474"/>
                    <a:pt x="2178" y="3466"/>
                  </a:cubicBezTo>
                  <a:cubicBezTo>
                    <a:pt x="2398" y="3456"/>
                    <a:pt x="2642" y="3435"/>
                    <a:pt x="2916" y="3401"/>
                  </a:cubicBezTo>
                  <a:lnTo>
                    <a:pt x="3194" y="3368"/>
                  </a:lnTo>
                  <a:cubicBezTo>
                    <a:pt x="3356" y="3348"/>
                    <a:pt x="3519" y="3327"/>
                    <a:pt x="3678" y="3303"/>
                  </a:cubicBezTo>
                  <a:cubicBezTo>
                    <a:pt x="4041" y="3239"/>
                    <a:pt x="4389" y="3140"/>
                    <a:pt x="4772" y="3026"/>
                  </a:cubicBezTo>
                  <a:cubicBezTo>
                    <a:pt x="4826" y="3012"/>
                    <a:pt x="4890" y="2988"/>
                    <a:pt x="4958" y="2968"/>
                  </a:cubicBezTo>
                  <a:cubicBezTo>
                    <a:pt x="4930" y="2836"/>
                    <a:pt x="4904" y="2704"/>
                    <a:pt x="4873" y="2576"/>
                  </a:cubicBezTo>
                  <a:cubicBezTo>
                    <a:pt x="4808" y="2325"/>
                    <a:pt x="4738" y="2074"/>
                    <a:pt x="4663" y="1827"/>
                  </a:cubicBezTo>
                  <a:cubicBezTo>
                    <a:pt x="4596" y="1590"/>
                    <a:pt x="4535" y="1353"/>
                    <a:pt x="4450" y="1123"/>
                  </a:cubicBezTo>
                  <a:cubicBezTo>
                    <a:pt x="4386" y="977"/>
                    <a:pt x="4314" y="838"/>
                    <a:pt x="4240" y="699"/>
                  </a:cubicBezTo>
                  <a:cubicBezTo>
                    <a:pt x="4223" y="669"/>
                    <a:pt x="4206" y="638"/>
                    <a:pt x="4186" y="608"/>
                  </a:cubicBezTo>
                  <a:cubicBezTo>
                    <a:pt x="4145" y="557"/>
                    <a:pt x="4105" y="510"/>
                    <a:pt x="4064" y="459"/>
                  </a:cubicBezTo>
                  <a:cubicBezTo>
                    <a:pt x="4061" y="455"/>
                    <a:pt x="4054" y="452"/>
                    <a:pt x="4047" y="449"/>
                  </a:cubicBezTo>
                  <a:cubicBezTo>
                    <a:pt x="4000" y="422"/>
                    <a:pt x="3949" y="391"/>
                    <a:pt x="3902" y="357"/>
                  </a:cubicBezTo>
                  <a:cubicBezTo>
                    <a:pt x="3867" y="334"/>
                    <a:pt x="3837" y="307"/>
                    <a:pt x="3803" y="280"/>
                  </a:cubicBezTo>
                  <a:cubicBezTo>
                    <a:pt x="3789" y="269"/>
                    <a:pt x="3780" y="260"/>
                    <a:pt x="3763" y="249"/>
                  </a:cubicBezTo>
                  <a:cubicBezTo>
                    <a:pt x="3711" y="222"/>
                    <a:pt x="3661" y="199"/>
                    <a:pt x="3607" y="174"/>
                  </a:cubicBezTo>
                  <a:cubicBezTo>
                    <a:pt x="3558" y="154"/>
                    <a:pt x="3511" y="139"/>
                    <a:pt x="3459" y="125"/>
                  </a:cubicBezTo>
                  <a:lnTo>
                    <a:pt x="3459" y="125"/>
                  </a:lnTo>
                  <a:cubicBezTo>
                    <a:pt x="3459" y="125"/>
                    <a:pt x="3460" y="126"/>
                    <a:pt x="3461" y="127"/>
                  </a:cubicBezTo>
                  <a:cubicBezTo>
                    <a:pt x="3380" y="107"/>
                    <a:pt x="3302" y="86"/>
                    <a:pt x="3221" y="69"/>
                  </a:cubicBezTo>
                  <a:cubicBezTo>
                    <a:pt x="3139" y="49"/>
                    <a:pt x="3061" y="29"/>
                    <a:pt x="2980" y="16"/>
                  </a:cubicBezTo>
                  <a:cubicBezTo>
                    <a:pt x="2916" y="8"/>
                    <a:pt x="2852" y="2"/>
                    <a:pt x="2787" y="2"/>
                  </a:cubicBezTo>
                  <a:cubicBezTo>
                    <a:pt x="2769" y="1"/>
                    <a:pt x="2750" y="1"/>
                    <a:pt x="2732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1" name="Google Shape;574;p44">
              <a:extLst>
                <a:ext uri="{FF2B5EF4-FFF2-40B4-BE49-F238E27FC236}">
                  <a16:creationId xmlns:a16="http://schemas.microsoft.com/office/drawing/2014/main" id="{0F7BCDF4-9D3E-EED0-174A-DADAC98DD01B}"/>
                </a:ext>
              </a:extLst>
            </p:cNvPr>
            <p:cNvSpPr/>
            <p:nvPr/>
          </p:nvSpPr>
          <p:spPr>
            <a:xfrm>
              <a:off x="4733923" y="3113933"/>
              <a:ext cx="735458" cy="244770"/>
            </a:xfrm>
            <a:custGeom>
              <a:avLst/>
              <a:gdLst/>
              <a:ahLst/>
              <a:cxnLst/>
              <a:rect l="l" t="t" r="r" b="b"/>
              <a:pathLst>
                <a:path w="12181" h="4054" extrusionOk="0">
                  <a:moveTo>
                    <a:pt x="3269" y="2438"/>
                  </a:moveTo>
                  <a:cubicBezTo>
                    <a:pt x="3271" y="2438"/>
                    <a:pt x="3273" y="2438"/>
                    <a:pt x="3275" y="2438"/>
                  </a:cubicBezTo>
                  <a:cubicBezTo>
                    <a:pt x="3367" y="2438"/>
                    <a:pt x="3454" y="2476"/>
                    <a:pt x="3522" y="2543"/>
                  </a:cubicBezTo>
                  <a:cubicBezTo>
                    <a:pt x="3587" y="2611"/>
                    <a:pt x="3623" y="2699"/>
                    <a:pt x="3623" y="2790"/>
                  </a:cubicBezTo>
                  <a:cubicBezTo>
                    <a:pt x="3620" y="2982"/>
                    <a:pt x="3464" y="3136"/>
                    <a:pt x="3274" y="3136"/>
                  </a:cubicBezTo>
                  <a:cubicBezTo>
                    <a:pt x="3272" y="3136"/>
                    <a:pt x="3270" y="3136"/>
                    <a:pt x="3268" y="3136"/>
                  </a:cubicBezTo>
                  <a:cubicBezTo>
                    <a:pt x="3176" y="3136"/>
                    <a:pt x="3089" y="3098"/>
                    <a:pt x="3024" y="3031"/>
                  </a:cubicBezTo>
                  <a:cubicBezTo>
                    <a:pt x="2957" y="2963"/>
                    <a:pt x="2923" y="2875"/>
                    <a:pt x="2923" y="2784"/>
                  </a:cubicBezTo>
                  <a:cubicBezTo>
                    <a:pt x="2926" y="2592"/>
                    <a:pt x="3082" y="2438"/>
                    <a:pt x="3269" y="2438"/>
                  </a:cubicBezTo>
                  <a:close/>
                  <a:moveTo>
                    <a:pt x="11876" y="0"/>
                  </a:moveTo>
                  <a:cubicBezTo>
                    <a:pt x="11872" y="4"/>
                    <a:pt x="11869" y="4"/>
                    <a:pt x="11865" y="7"/>
                  </a:cubicBezTo>
                  <a:cubicBezTo>
                    <a:pt x="11734" y="75"/>
                    <a:pt x="11587" y="129"/>
                    <a:pt x="11449" y="180"/>
                  </a:cubicBezTo>
                  <a:lnTo>
                    <a:pt x="11351" y="213"/>
                  </a:lnTo>
                  <a:cubicBezTo>
                    <a:pt x="11192" y="274"/>
                    <a:pt x="11032" y="339"/>
                    <a:pt x="10876" y="407"/>
                  </a:cubicBezTo>
                  <a:cubicBezTo>
                    <a:pt x="10718" y="474"/>
                    <a:pt x="10555" y="535"/>
                    <a:pt x="10393" y="596"/>
                  </a:cubicBezTo>
                  <a:cubicBezTo>
                    <a:pt x="10108" y="701"/>
                    <a:pt x="9732" y="837"/>
                    <a:pt x="9349" y="942"/>
                  </a:cubicBezTo>
                  <a:cubicBezTo>
                    <a:pt x="9160" y="993"/>
                    <a:pt x="8974" y="1037"/>
                    <a:pt x="8788" y="1081"/>
                  </a:cubicBezTo>
                  <a:cubicBezTo>
                    <a:pt x="8638" y="1118"/>
                    <a:pt x="8493" y="1152"/>
                    <a:pt x="8344" y="1189"/>
                  </a:cubicBezTo>
                  <a:cubicBezTo>
                    <a:pt x="7819" y="1328"/>
                    <a:pt x="7362" y="1432"/>
                    <a:pt x="6942" y="1510"/>
                  </a:cubicBezTo>
                  <a:cubicBezTo>
                    <a:pt x="6641" y="1568"/>
                    <a:pt x="6407" y="1602"/>
                    <a:pt x="6187" y="1623"/>
                  </a:cubicBezTo>
                  <a:cubicBezTo>
                    <a:pt x="6014" y="1632"/>
                    <a:pt x="5842" y="1640"/>
                    <a:pt x="5669" y="1646"/>
                  </a:cubicBezTo>
                  <a:lnTo>
                    <a:pt x="5513" y="1649"/>
                  </a:lnTo>
                  <a:cubicBezTo>
                    <a:pt x="5167" y="1663"/>
                    <a:pt x="4815" y="1670"/>
                    <a:pt x="4464" y="1670"/>
                  </a:cubicBezTo>
                  <a:cubicBezTo>
                    <a:pt x="4264" y="1666"/>
                    <a:pt x="4061" y="1663"/>
                    <a:pt x="3857" y="1656"/>
                  </a:cubicBezTo>
                  <a:cubicBezTo>
                    <a:pt x="3434" y="1636"/>
                    <a:pt x="3007" y="1585"/>
                    <a:pt x="2591" y="1541"/>
                  </a:cubicBezTo>
                  <a:lnTo>
                    <a:pt x="2242" y="1501"/>
                  </a:lnTo>
                  <a:cubicBezTo>
                    <a:pt x="2104" y="1490"/>
                    <a:pt x="1968" y="1480"/>
                    <a:pt x="1829" y="1473"/>
                  </a:cubicBezTo>
                  <a:lnTo>
                    <a:pt x="1626" y="1460"/>
                  </a:lnTo>
                  <a:cubicBezTo>
                    <a:pt x="1393" y="1446"/>
                    <a:pt x="1155" y="1402"/>
                    <a:pt x="929" y="1362"/>
                  </a:cubicBezTo>
                  <a:cubicBezTo>
                    <a:pt x="681" y="1318"/>
                    <a:pt x="461" y="1263"/>
                    <a:pt x="227" y="1189"/>
                  </a:cubicBezTo>
                  <a:cubicBezTo>
                    <a:pt x="177" y="1176"/>
                    <a:pt x="129" y="1155"/>
                    <a:pt x="82" y="1138"/>
                  </a:cubicBezTo>
                  <a:cubicBezTo>
                    <a:pt x="61" y="1202"/>
                    <a:pt x="38" y="1263"/>
                    <a:pt x="7" y="1321"/>
                  </a:cubicBezTo>
                  <a:cubicBezTo>
                    <a:pt x="4" y="1460"/>
                    <a:pt x="0" y="1599"/>
                    <a:pt x="0" y="1737"/>
                  </a:cubicBezTo>
                  <a:cubicBezTo>
                    <a:pt x="0" y="1741"/>
                    <a:pt x="4" y="1748"/>
                    <a:pt x="4" y="1751"/>
                  </a:cubicBezTo>
                  <a:cubicBezTo>
                    <a:pt x="31" y="1809"/>
                    <a:pt x="61" y="1859"/>
                    <a:pt x="88" y="1904"/>
                  </a:cubicBezTo>
                  <a:cubicBezTo>
                    <a:pt x="136" y="1981"/>
                    <a:pt x="183" y="2059"/>
                    <a:pt x="230" y="2134"/>
                  </a:cubicBezTo>
                  <a:cubicBezTo>
                    <a:pt x="288" y="2221"/>
                    <a:pt x="336" y="2296"/>
                    <a:pt x="393" y="2360"/>
                  </a:cubicBezTo>
                  <a:cubicBezTo>
                    <a:pt x="471" y="2448"/>
                    <a:pt x="552" y="2540"/>
                    <a:pt x="647" y="2618"/>
                  </a:cubicBezTo>
                  <a:lnTo>
                    <a:pt x="677" y="2648"/>
                  </a:lnTo>
                  <a:cubicBezTo>
                    <a:pt x="759" y="2720"/>
                    <a:pt x="844" y="2790"/>
                    <a:pt x="925" y="2862"/>
                  </a:cubicBezTo>
                  <a:cubicBezTo>
                    <a:pt x="1027" y="2933"/>
                    <a:pt x="1124" y="3001"/>
                    <a:pt x="1230" y="3065"/>
                  </a:cubicBezTo>
                  <a:cubicBezTo>
                    <a:pt x="1454" y="3187"/>
                    <a:pt x="1693" y="3302"/>
                    <a:pt x="1961" y="3417"/>
                  </a:cubicBezTo>
                  <a:lnTo>
                    <a:pt x="1957" y="3414"/>
                  </a:lnTo>
                  <a:lnTo>
                    <a:pt x="1957" y="3414"/>
                  </a:lnTo>
                  <a:cubicBezTo>
                    <a:pt x="2110" y="3478"/>
                    <a:pt x="2262" y="3542"/>
                    <a:pt x="2418" y="3597"/>
                  </a:cubicBezTo>
                  <a:cubicBezTo>
                    <a:pt x="2581" y="3657"/>
                    <a:pt x="2746" y="3708"/>
                    <a:pt x="2912" y="3756"/>
                  </a:cubicBezTo>
                  <a:cubicBezTo>
                    <a:pt x="3312" y="3864"/>
                    <a:pt x="3651" y="3935"/>
                    <a:pt x="3976" y="3986"/>
                  </a:cubicBezTo>
                  <a:cubicBezTo>
                    <a:pt x="4464" y="4040"/>
                    <a:pt x="4951" y="4050"/>
                    <a:pt x="5405" y="4053"/>
                  </a:cubicBezTo>
                  <a:cubicBezTo>
                    <a:pt x="5747" y="4053"/>
                    <a:pt x="6116" y="4037"/>
                    <a:pt x="6481" y="4006"/>
                  </a:cubicBezTo>
                  <a:cubicBezTo>
                    <a:pt x="6850" y="3976"/>
                    <a:pt x="7223" y="3925"/>
                    <a:pt x="7585" y="3881"/>
                  </a:cubicBezTo>
                  <a:cubicBezTo>
                    <a:pt x="7999" y="3820"/>
                    <a:pt x="8435" y="3753"/>
                    <a:pt x="8879" y="3644"/>
                  </a:cubicBezTo>
                  <a:cubicBezTo>
                    <a:pt x="9093" y="3579"/>
                    <a:pt x="9305" y="3518"/>
                    <a:pt x="9515" y="3444"/>
                  </a:cubicBezTo>
                  <a:cubicBezTo>
                    <a:pt x="9743" y="3362"/>
                    <a:pt x="9966" y="3275"/>
                    <a:pt x="10186" y="3184"/>
                  </a:cubicBezTo>
                  <a:cubicBezTo>
                    <a:pt x="10440" y="3068"/>
                    <a:pt x="10633" y="2973"/>
                    <a:pt x="10812" y="2872"/>
                  </a:cubicBezTo>
                  <a:cubicBezTo>
                    <a:pt x="11049" y="2723"/>
                    <a:pt x="11273" y="2554"/>
                    <a:pt x="11486" y="2391"/>
                  </a:cubicBezTo>
                  <a:cubicBezTo>
                    <a:pt x="11567" y="2330"/>
                    <a:pt x="11642" y="2262"/>
                    <a:pt x="11713" y="2191"/>
                  </a:cubicBezTo>
                  <a:cubicBezTo>
                    <a:pt x="11764" y="2134"/>
                    <a:pt x="11815" y="2076"/>
                    <a:pt x="11862" y="2015"/>
                  </a:cubicBezTo>
                  <a:cubicBezTo>
                    <a:pt x="11923" y="1934"/>
                    <a:pt x="11981" y="1846"/>
                    <a:pt x="12034" y="1757"/>
                  </a:cubicBezTo>
                  <a:lnTo>
                    <a:pt x="12065" y="1710"/>
                  </a:lnTo>
                  <a:cubicBezTo>
                    <a:pt x="12099" y="1656"/>
                    <a:pt x="12136" y="1602"/>
                    <a:pt x="12181" y="1554"/>
                  </a:cubicBezTo>
                  <a:cubicBezTo>
                    <a:pt x="12170" y="1237"/>
                    <a:pt x="12147" y="915"/>
                    <a:pt x="12112" y="596"/>
                  </a:cubicBezTo>
                  <a:cubicBezTo>
                    <a:pt x="12099" y="482"/>
                    <a:pt x="12079" y="373"/>
                    <a:pt x="12062" y="261"/>
                  </a:cubicBezTo>
                  <a:cubicBezTo>
                    <a:pt x="12034" y="241"/>
                    <a:pt x="12004" y="221"/>
                    <a:pt x="11977" y="197"/>
                  </a:cubicBezTo>
                  <a:cubicBezTo>
                    <a:pt x="11920" y="146"/>
                    <a:pt x="11889" y="75"/>
                    <a:pt x="11876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" name="Google Shape;575;p44">
              <a:extLst>
                <a:ext uri="{FF2B5EF4-FFF2-40B4-BE49-F238E27FC236}">
                  <a16:creationId xmlns:a16="http://schemas.microsoft.com/office/drawing/2014/main" id="{C2720EB9-331D-0227-C406-6ECA8A44A2F2}"/>
                </a:ext>
              </a:extLst>
            </p:cNvPr>
            <p:cNvSpPr/>
            <p:nvPr/>
          </p:nvSpPr>
          <p:spPr>
            <a:xfrm>
              <a:off x="4901589" y="2367314"/>
              <a:ext cx="332861" cy="64664"/>
            </a:xfrm>
            <a:custGeom>
              <a:avLst/>
              <a:gdLst/>
              <a:ahLst/>
              <a:cxnLst/>
              <a:rect l="l" t="t" r="r" b="b"/>
              <a:pathLst>
                <a:path w="5513" h="1071" extrusionOk="0">
                  <a:moveTo>
                    <a:pt x="5408" y="0"/>
                  </a:moveTo>
                  <a:cubicBezTo>
                    <a:pt x="5397" y="3"/>
                    <a:pt x="5387" y="11"/>
                    <a:pt x="5377" y="11"/>
                  </a:cubicBezTo>
                  <a:cubicBezTo>
                    <a:pt x="5242" y="58"/>
                    <a:pt x="5106" y="95"/>
                    <a:pt x="4967" y="133"/>
                  </a:cubicBezTo>
                  <a:lnTo>
                    <a:pt x="4832" y="170"/>
                  </a:lnTo>
                  <a:cubicBezTo>
                    <a:pt x="4670" y="217"/>
                    <a:pt x="4507" y="261"/>
                    <a:pt x="4341" y="298"/>
                  </a:cubicBezTo>
                  <a:cubicBezTo>
                    <a:pt x="4064" y="356"/>
                    <a:pt x="3776" y="389"/>
                    <a:pt x="3498" y="424"/>
                  </a:cubicBezTo>
                  <a:lnTo>
                    <a:pt x="3315" y="444"/>
                  </a:lnTo>
                  <a:cubicBezTo>
                    <a:pt x="2923" y="495"/>
                    <a:pt x="2570" y="522"/>
                    <a:pt x="2235" y="525"/>
                  </a:cubicBezTo>
                  <a:cubicBezTo>
                    <a:pt x="2068" y="530"/>
                    <a:pt x="1902" y="533"/>
                    <a:pt x="1734" y="533"/>
                  </a:cubicBezTo>
                  <a:cubicBezTo>
                    <a:pt x="1670" y="533"/>
                    <a:pt x="1606" y="533"/>
                    <a:pt x="1541" y="532"/>
                  </a:cubicBezTo>
                  <a:cubicBezTo>
                    <a:pt x="1199" y="532"/>
                    <a:pt x="918" y="519"/>
                    <a:pt x="650" y="495"/>
                  </a:cubicBezTo>
                  <a:cubicBezTo>
                    <a:pt x="457" y="475"/>
                    <a:pt x="271" y="450"/>
                    <a:pt x="85" y="420"/>
                  </a:cubicBezTo>
                  <a:cubicBezTo>
                    <a:pt x="58" y="597"/>
                    <a:pt x="27" y="772"/>
                    <a:pt x="0" y="952"/>
                  </a:cubicBezTo>
                  <a:cubicBezTo>
                    <a:pt x="237" y="989"/>
                    <a:pt x="447" y="1016"/>
                    <a:pt x="643" y="1036"/>
                  </a:cubicBezTo>
                  <a:cubicBezTo>
                    <a:pt x="857" y="1057"/>
                    <a:pt x="1080" y="1067"/>
                    <a:pt x="1318" y="1070"/>
                  </a:cubicBezTo>
                  <a:cubicBezTo>
                    <a:pt x="1429" y="1070"/>
                    <a:pt x="1537" y="1067"/>
                    <a:pt x="1649" y="1064"/>
                  </a:cubicBezTo>
                  <a:lnTo>
                    <a:pt x="1649" y="1064"/>
                  </a:lnTo>
                  <a:lnTo>
                    <a:pt x="1646" y="1067"/>
                  </a:lnTo>
                  <a:cubicBezTo>
                    <a:pt x="1947" y="1050"/>
                    <a:pt x="2252" y="1019"/>
                    <a:pt x="2543" y="989"/>
                  </a:cubicBezTo>
                  <a:lnTo>
                    <a:pt x="2706" y="972"/>
                  </a:lnTo>
                  <a:cubicBezTo>
                    <a:pt x="3065" y="935"/>
                    <a:pt x="3427" y="891"/>
                    <a:pt x="3786" y="836"/>
                  </a:cubicBezTo>
                  <a:cubicBezTo>
                    <a:pt x="4267" y="752"/>
                    <a:pt x="4703" y="674"/>
                    <a:pt x="5133" y="552"/>
                  </a:cubicBezTo>
                  <a:cubicBezTo>
                    <a:pt x="5259" y="519"/>
                    <a:pt x="5384" y="475"/>
                    <a:pt x="5513" y="427"/>
                  </a:cubicBezTo>
                  <a:cubicBezTo>
                    <a:pt x="5499" y="373"/>
                    <a:pt x="5489" y="319"/>
                    <a:pt x="5475" y="264"/>
                  </a:cubicBezTo>
                  <a:cubicBezTo>
                    <a:pt x="5452" y="176"/>
                    <a:pt x="5431" y="89"/>
                    <a:pt x="5408" y="0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" name="Google Shape;576;p44">
              <a:extLst>
                <a:ext uri="{FF2B5EF4-FFF2-40B4-BE49-F238E27FC236}">
                  <a16:creationId xmlns:a16="http://schemas.microsoft.com/office/drawing/2014/main" id="{0C20201A-8EA0-0077-57A1-E563B324BDC0}"/>
                </a:ext>
              </a:extLst>
            </p:cNvPr>
            <p:cNvSpPr/>
            <p:nvPr/>
          </p:nvSpPr>
          <p:spPr>
            <a:xfrm>
              <a:off x="4749259" y="3055428"/>
              <a:ext cx="688243" cy="117253"/>
            </a:xfrm>
            <a:custGeom>
              <a:avLst/>
              <a:gdLst/>
              <a:ahLst/>
              <a:cxnLst/>
              <a:rect l="l" t="t" r="r" b="b"/>
              <a:pathLst>
                <a:path w="11399" h="1942" extrusionOk="0">
                  <a:moveTo>
                    <a:pt x="11307" y="1"/>
                  </a:moveTo>
                  <a:cubicBezTo>
                    <a:pt x="11164" y="69"/>
                    <a:pt x="11016" y="130"/>
                    <a:pt x="10870" y="187"/>
                  </a:cubicBezTo>
                  <a:lnTo>
                    <a:pt x="10816" y="211"/>
                  </a:lnTo>
                  <a:cubicBezTo>
                    <a:pt x="10511" y="336"/>
                    <a:pt x="10203" y="462"/>
                    <a:pt x="9895" y="573"/>
                  </a:cubicBezTo>
                  <a:cubicBezTo>
                    <a:pt x="9583" y="688"/>
                    <a:pt x="9248" y="793"/>
                    <a:pt x="8869" y="898"/>
                  </a:cubicBezTo>
                  <a:cubicBezTo>
                    <a:pt x="8676" y="952"/>
                    <a:pt x="8486" y="1000"/>
                    <a:pt x="8290" y="1047"/>
                  </a:cubicBezTo>
                  <a:cubicBezTo>
                    <a:pt x="8134" y="1081"/>
                    <a:pt x="7975" y="1121"/>
                    <a:pt x="7819" y="1162"/>
                  </a:cubicBezTo>
                  <a:cubicBezTo>
                    <a:pt x="7650" y="1207"/>
                    <a:pt x="7484" y="1251"/>
                    <a:pt x="7315" y="1288"/>
                  </a:cubicBezTo>
                  <a:cubicBezTo>
                    <a:pt x="7173" y="1315"/>
                    <a:pt x="7026" y="1332"/>
                    <a:pt x="6884" y="1355"/>
                  </a:cubicBezTo>
                  <a:lnTo>
                    <a:pt x="6749" y="1373"/>
                  </a:lnTo>
                  <a:cubicBezTo>
                    <a:pt x="6424" y="1420"/>
                    <a:pt x="6088" y="1447"/>
                    <a:pt x="5763" y="1474"/>
                  </a:cubicBezTo>
                  <a:lnTo>
                    <a:pt x="5652" y="1484"/>
                  </a:lnTo>
                  <a:lnTo>
                    <a:pt x="5604" y="1487"/>
                  </a:lnTo>
                  <a:cubicBezTo>
                    <a:pt x="5256" y="1515"/>
                    <a:pt x="4893" y="1548"/>
                    <a:pt x="4535" y="1548"/>
                  </a:cubicBezTo>
                  <a:lnTo>
                    <a:pt x="4446" y="1548"/>
                  </a:lnTo>
                  <a:cubicBezTo>
                    <a:pt x="4050" y="1545"/>
                    <a:pt x="3725" y="1532"/>
                    <a:pt x="3427" y="1507"/>
                  </a:cubicBezTo>
                  <a:cubicBezTo>
                    <a:pt x="3264" y="1494"/>
                    <a:pt x="3109" y="1477"/>
                    <a:pt x="2953" y="1460"/>
                  </a:cubicBezTo>
                  <a:cubicBezTo>
                    <a:pt x="2750" y="1443"/>
                    <a:pt x="2567" y="1426"/>
                    <a:pt x="2381" y="1413"/>
                  </a:cubicBezTo>
                  <a:cubicBezTo>
                    <a:pt x="1992" y="1386"/>
                    <a:pt x="1589" y="1355"/>
                    <a:pt x="1200" y="1295"/>
                  </a:cubicBezTo>
                  <a:cubicBezTo>
                    <a:pt x="918" y="1254"/>
                    <a:pt x="617" y="1199"/>
                    <a:pt x="332" y="1105"/>
                  </a:cubicBezTo>
                  <a:lnTo>
                    <a:pt x="217" y="1071"/>
                  </a:lnTo>
                  <a:cubicBezTo>
                    <a:pt x="180" y="1057"/>
                    <a:pt x="139" y="1047"/>
                    <a:pt x="102" y="1034"/>
                  </a:cubicBezTo>
                  <a:cubicBezTo>
                    <a:pt x="75" y="1149"/>
                    <a:pt x="45" y="1260"/>
                    <a:pt x="14" y="1376"/>
                  </a:cubicBezTo>
                  <a:cubicBezTo>
                    <a:pt x="11" y="1393"/>
                    <a:pt x="4" y="1410"/>
                    <a:pt x="1" y="1426"/>
                  </a:cubicBezTo>
                  <a:cubicBezTo>
                    <a:pt x="180" y="1491"/>
                    <a:pt x="359" y="1548"/>
                    <a:pt x="542" y="1596"/>
                  </a:cubicBezTo>
                  <a:cubicBezTo>
                    <a:pt x="806" y="1650"/>
                    <a:pt x="1057" y="1690"/>
                    <a:pt x="1301" y="1721"/>
                  </a:cubicBezTo>
                  <a:cubicBezTo>
                    <a:pt x="1426" y="1731"/>
                    <a:pt x="1555" y="1742"/>
                    <a:pt x="1680" y="1748"/>
                  </a:cubicBezTo>
                  <a:cubicBezTo>
                    <a:pt x="1792" y="1755"/>
                    <a:pt x="1907" y="1762"/>
                    <a:pt x="2019" y="1772"/>
                  </a:cubicBezTo>
                  <a:cubicBezTo>
                    <a:pt x="2154" y="1782"/>
                    <a:pt x="2293" y="1799"/>
                    <a:pt x="2428" y="1816"/>
                  </a:cubicBezTo>
                  <a:cubicBezTo>
                    <a:pt x="2533" y="1833"/>
                    <a:pt x="2642" y="1843"/>
                    <a:pt x="2747" y="1853"/>
                  </a:cubicBezTo>
                  <a:lnTo>
                    <a:pt x="2808" y="1860"/>
                  </a:lnTo>
                  <a:cubicBezTo>
                    <a:pt x="3122" y="1890"/>
                    <a:pt x="3447" y="1921"/>
                    <a:pt x="3769" y="1931"/>
                  </a:cubicBezTo>
                  <a:cubicBezTo>
                    <a:pt x="3874" y="1931"/>
                    <a:pt x="3979" y="1934"/>
                    <a:pt x="4084" y="1934"/>
                  </a:cubicBezTo>
                  <a:lnTo>
                    <a:pt x="4277" y="1934"/>
                  </a:lnTo>
                  <a:lnTo>
                    <a:pt x="4349" y="1938"/>
                  </a:lnTo>
                  <a:lnTo>
                    <a:pt x="4548" y="1941"/>
                  </a:lnTo>
                  <a:cubicBezTo>
                    <a:pt x="4622" y="1941"/>
                    <a:pt x="4697" y="1941"/>
                    <a:pt x="4775" y="1938"/>
                  </a:cubicBezTo>
                  <a:lnTo>
                    <a:pt x="5104" y="1928"/>
                  </a:lnTo>
                  <a:lnTo>
                    <a:pt x="5391" y="1918"/>
                  </a:lnTo>
                  <a:cubicBezTo>
                    <a:pt x="5740" y="1904"/>
                    <a:pt x="6048" y="1877"/>
                    <a:pt x="6332" y="1833"/>
                  </a:cubicBezTo>
                  <a:cubicBezTo>
                    <a:pt x="6766" y="1759"/>
                    <a:pt x="7223" y="1660"/>
                    <a:pt x="7728" y="1532"/>
                  </a:cubicBezTo>
                  <a:lnTo>
                    <a:pt x="8114" y="1437"/>
                  </a:lnTo>
                  <a:cubicBezTo>
                    <a:pt x="8448" y="1355"/>
                    <a:pt x="8784" y="1271"/>
                    <a:pt x="9116" y="1179"/>
                  </a:cubicBezTo>
                  <a:cubicBezTo>
                    <a:pt x="9428" y="1088"/>
                    <a:pt x="9756" y="969"/>
                    <a:pt x="10159" y="813"/>
                  </a:cubicBezTo>
                  <a:cubicBezTo>
                    <a:pt x="10257" y="773"/>
                    <a:pt x="10358" y="729"/>
                    <a:pt x="10457" y="688"/>
                  </a:cubicBezTo>
                  <a:lnTo>
                    <a:pt x="10687" y="593"/>
                  </a:lnTo>
                  <a:cubicBezTo>
                    <a:pt x="10769" y="560"/>
                    <a:pt x="10853" y="529"/>
                    <a:pt x="10938" y="499"/>
                  </a:cubicBezTo>
                  <a:cubicBezTo>
                    <a:pt x="11025" y="465"/>
                    <a:pt x="11117" y="431"/>
                    <a:pt x="11205" y="394"/>
                  </a:cubicBezTo>
                  <a:cubicBezTo>
                    <a:pt x="11272" y="363"/>
                    <a:pt x="11333" y="326"/>
                    <a:pt x="11398" y="293"/>
                  </a:cubicBezTo>
                  <a:cubicBezTo>
                    <a:pt x="11381" y="235"/>
                    <a:pt x="11361" y="180"/>
                    <a:pt x="11344" y="123"/>
                  </a:cubicBezTo>
                  <a:cubicBezTo>
                    <a:pt x="11330" y="82"/>
                    <a:pt x="11320" y="41"/>
                    <a:pt x="11307" y="1"/>
                  </a:cubicBezTo>
                  <a:close/>
                </a:path>
              </a:pathLst>
            </a:custGeom>
            <a:solidFill>
              <a:srgbClr val="F2B136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4" name="Google Shape;577;p44">
              <a:extLst>
                <a:ext uri="{FF2B5EF4-FFF2-40B4-BE49-F238E27FC236}">
                  <a16:creationId xmlns:a16="http://schemas.microsoft.com/office/drawing/2014/main" id="{227B4F2D-184D-FA9A-F283-FA8F00D70D06}"/>
                </a:ext>
              </a:extLst>
            </p:cNvPr>
            <p:cNvSpPr/>
            <p:nvPr/>
          </p:nvSpPr>
          <p:spPr>
            <a:xfrm>
              <a:off x="4014296" y="1595700"/>
              <a:ext cx="833391" cy="146234"/>
            </a:xfrm>
            <a:custGeom>
              <a:avLst/>
              <a:gdLst/>
              <a:ahLst/>
              <a:cxnLst/>
              <a:rect l="l" t="t" r="r" b="b"/>
              <a:pathLst>
                <a:path w="13803" h="2422" extrusionOk="0">
                  <a:moveTo>
                    <a:pt x="13599" y="1"/>
                  </a:moveTo>
                  <a:cubicBezTo>
                    <a:pt x="13498" y="55"/>
                    <a:pt x="13389" y="110"/>
                    <a:pt x="13271" y="163"/>
                  </a:cubicBezTo>
                  <a:lnTo>
                    <a:pt x="13156" y="218"/>
                  </a:lnTo>
                  <a:lnTo>
                    <a:pt x="13095" y="245"/>
                  </a:lnTo>
                  <a:cubicBezTo>
                    <a:pt x="12962" y="309"/>
                    <a:pt x="12827" y="370"/>
                    <a:pt x="12691" y="428"/>
                  </a:cubicBezTo>
                  <a:lnTo>
                    <a:pt x="12654" y="445"/>
                  </a:lnTo>
                  <a:cubicBezTo>
                    <a:pt x="12465" y="519"/>
                    <a:pt x="12275" y="593"/>
                    <a:pt x="12082" y="658"/>
                  </a:cubicBezTo>
                  <a:cubicBezTo>
                    <a:pt x="11987" y="688"/>
                    <a:pt x="11893" y="719"/>
                    <a:pt x="11798" y="749"/>
                  </a:cubicBezTo>
                  <a:cubicBezTo>
                    <a:pt x="11686" y="787"/>
                    <a:pt x="11571" y="824"/>
                    <a:pt x="11459" y="862"/>
                  </a:cubicBezTo>
                  <a:cubicBezTo>
                    <a:pt x="11124" y="966"/>
                    <a:pt x="10785" y="1065"/>
                    <a:pt x="10447" y="1159"/>
                  </a:cubicBezTo>
                  <a:lnTo>
                    <a:pt x="10260" y="1213"/>
                  </a:lnTo>
                  <a:cubicBezTo>
                    <a:pt x="9955" y="1291"/>
                    <a:pt x="9655" y="1356"/>
                    <a:pt x="9370" y="1410"/>
                  </a:cubicBezTo>
                  <a:lnTo>
                    <a:pt x="9106" y="1467"/>
                  </a:lnTo>
                  <a:cubicBezTo>
                    <a:pt x="8926" y="1504"/>
                    <a:pt x="8744" y="1542"/>
                    <a:pt x="8561" y="1573"/>
                  </a:cubicBezTo>
                  <a:cubicBezTo>
                    <a:pt x="8262" y="1613"/>
                    <a:pt x="7937" y="1647"/>
                    <a:pt x="7470" y="1690"/>
                  </a:cubicBezTo>
                  <a:lnTo>
                    <a:pt x="7514" y="1660"/>
                  </a:lnTo>
                  <a:lnTo>
                    <a:pt x="7386" y="1660"/>
                  </a:lnTo>
                  <a:lnTo>
                    <a:pt x="7260" y="1664"/>
                  </a:lnTo>
                  <a:cubicBezTo>
                    <a:pt x="7091" y="1664"/>
                    <a:pt x="6922" y="1664"/>
                    <a:pt x="6749" y="1670"/>
                  </a:cubicBezTo>
                  <a:cubicBezTo>
                    <a:pt x="6640" y="1674"/>
                    <a:pt x="6536" y="1677"/>
                    <a:pt x="6407" y="1684"/>
                  </a:cubicBezTo>
                  <a:cubicBezTo>
                    <a:pt x="6282" y="1690"/>
                    <a:pt x="6176" y="1695"/>
                    <a:pt x="6075" y="1725"/>
                  </a:cubicBezTo>
                  <a:lnTo>
                    <a:pt x="6119" y="1695"/>
                  </a:lnTo>
                  <a:lnTo>
                    <a:pt x="6119" y="1695"/>
                  </a:lnTo>
                  <a:cubicBezTo>
                    <a:pt x="5848" y="1698"/>
                    <a:pt x="5581" y="1698"/>
                    <a:pt x="5313" y="1698"/>
                  </a:cubicBezTo>
                  <a:lnTo>
                    <a:pt x="4779" y="1695"/>
                  </a:lnTo>
                  <a:lnTo>
                    <a:pt x="4690" y="1698"/>
                  </a:lnTo>
                  <a:lnTo>
                    <a:pt x="4332" y="1698"/>
                  </a:lnTo>
                  <a:cubicBezTo>
                    <a:pt x="4246" y="1698"/>
                    <a:pt x="4162" y="1698"/>
                    <a:pt x="4081" y="1695"/>
                  </a:cubicBezTo>
                  <a:cubicBezTo>
                    <a:pt x="3881" y="1690"/>
                    <a:pt x="3661" y="1674"/>
                    <a:pt x="3410" y="1643"/>
                  </a:cubicBezTo>
                  <a:lnTo>
                    <a:pt x="3282" y="1626"/>
                  </a:lnTo>
                  <a:cubicBezTo>
                    <a:pt x="3166" y="1613"/>
                    <a:pt x="3052" y="1599"/>
                    <a:pt x="2936" y="1582"/>
                  </a:cubicBezTo>
                  <a:cubicBezTo>
                    <a:pt x="2767" y="1556"/>
                    <a:pt x="2601" y="1525"/>
                    <a:pt x="2432" y="1487"/>
                  </a:cubicBezTo>
                  <a:lnTo>
                    <a:pt x="2239" y="1454"/>
                  </a:lnTo>
                  <a:lnTo>
                    <a:pt x="2181" y="1443"/>
                  </a:lnTo>
                  <a:cubicBezTo>
                    <a:pt x="2100" y="1426"/>
                    <a:pt x="2016" y="1410"/>
                    <a:pt x="1930" y="1390"/>
                  </a:cubicBezTo>
                  <a:cubicBezTo>
                    <a:pt x="1866" y="1379"/>
                    <a:pt x="1799" y="1362"/>
                    <a:pt x="1727" y="1345"/>
                  </a:cubicBezTo>
                  <a:lnTo>
                    <a:pt x="1677" y="1332"/>
                  </a:lnTo>
                  <a:lnTo>
                    <a:pt x="1622" y="1318"/>
                  </a:lnTo>
                  <a:lnTo>
                    <a:pt x="1497" y="1288"/>
                  </a:lnTo>
                  <a:cubicBezTo>
                    <a:pt x="1361" y="1251"/>
                    <a:pt x="1230" y="1210"/>
                    <a:pt x="1097" y="1170"/>
                  </a:cubicBezTo>
                  <a:lnTo>
                    <a:pt x="931" y="1122"/>
                  </a:lnTo>
                  <a:cubicBezTo>
                    <a:pt x="827" y="1092"/>
                    <a:pt x="719" y="1061"/>
                    <a:pt x="610" y="1020"/>
                  </a:cubicBezTo>
                  <a:lnTo>
                    <a:pt x="515" y="979"/>
                  </a:lnTo>
                  <a:cubicBezTo>
                    <a:pt x="403" y="929"/>
                    <a:pt x="285" y="882"/>
                    <a:pt x="170" y="831"/>
                  </a:cubicBezTo>
                  <a:cubicBezTo>
                    <a:pt x="109" y="1065"/>
                    <a:pt x="55" y="1301"/>
                    <a:pt x="0" y="1535"/>
                  </a:cubicBezTo>
                  <a:lnTo>
                    <a:pt x="78" y="1569"/>
                  </a:lnTo>
                  <a:cubicBezTo>
                    <a:pt x="241" y="1640"/>
                    <a:pt x="447" y="1731"/>
                    <a:pt x="650" y="1789"/>
                  </a:cubicBezTo>
                  <a:cubicBezTo>
                    <a:pt x="766" y="1823"/>
                    <a:pt x="881" y="1853"/>
                    <a:pt x="1027" y="1901"/>
                  </a:cubicBezTo>
                  <a:cubicBezTo>
                    <a:pt x="1108" y="1925"/>
                    <a:pt x="1192" y="1948"/>
                    <a:pt x="1277" y="1972"/>
                  </a:cubicBezTo>
                  <a:cubicBezTo>
                    <a:pt x="1500" y="2036"/>
                    <a:pt x="1711" y="2087"/>
                    <a:pt x="1917" y="2128"/>
                  </a:cubicBezTo>
                  <a:lnTo>
                    <a:pt x="2202" y="2182"/>
                  </a:lnTo>
                  <a:lnTo>
                    <a:pt x="2252" y="2192"/>
                  </a:lnTo>
                  <a:cubicBezTo>
                    <a:pt x="2361" y="2215"/>
                    <a:pt x="2469" y="2236"/>
                    <a:pt x="2577" y="2256"/>
                  </a:cubicBezTo>
                  <a:cubicBezTo>
                    <a:pt x="2723" y="2284"/>
                    <a:pt x="2872" y="2304"/>
                    <a:pt x="3021" y="2320"/>
                  </a:cubicBezTo>
                  <a:lnTo>
                    <a:pt x="3119" y="2334"/>
                  </a:lnTo>
                  <a:cubicBezTo>
                    <a:pt x="3302" y="2358"/>
                    <a:pt x="3488" y="2381"/>
                    <a:pt x="3674" y="2398"/>
                  </a:cubicBezTo>
                  <a:cubicBezTo>
                    <a:pt x="3877" y="2412"/>
                    <a:pt x="4081" y="2419"/>
                    <a:pt x="4284" y="2419"/>
                  </a:cubicBezTo>
                  <a:lnTo>
                    <a:pt x="5171" y="2419"/>
                  </a:lnTo>
                  <a:cubicBezTo>
                    <a:pt x="5284" y="2420"/>
                    <a:pt x="5398" y="2421"/>
                    <a:pt x="5511" y="2421"/>
                  </a:cubicBezTo>
                  <a:cubicBezTo>
                    <a:pt x="5625" y="2421"/>
                    <a:pt x="5738" y="2420"/>
                    <a:pt x="5851" y="2419"/>
                  </a:cubicBezTo>
                  <a:cubicBezTo>
                    <a:pt x="6028" y="2415"/>
                    <a:pt x="6201" y="2409"/>
                    <a:pt x="6373" y="2406"/>
                  </a:cubicBezTo>
                  <a:lnTo>
                    <a:pt x="6509" y="2402"/>
                  </a:lnTo>
                  <a:lnTo>
                    <a:pt x="6593" y="2395"/>
                  </a:lnTo>
                  <a:cubicBezTo>
                    <a:pt x="6709" y="2392"/>
                    <a:pt x="6831" y="2385"/>
                    <a:pt x="6945" y="2358"/>
                  </a:cubicBezTo>
                  <a:lnTo>
                    <a:pt x="6945" y="2358"/>
                  </a:lnTo>
                  <a:lnTo>
                    <a:pt x="6905" y="2389"/>
                  </a:lnTo>
                  <a:lnTo>
                    <a:pt x="7145" y="2385"/>
                  </a:lnTo>
                  <a:cubicBezTo>
                    <a:pt x="7369" y="2385"/>
                    <a:pt x="7592" y="2385"/>
                    <a:pt x="7812" y="2375"/>
                  </a:cubicBezTo>
                  <a:cubicBezTo>
                    <a:pt x="8106" y="2358"/>
                    <a:pt x="8401" y="2324"/>
                    <a:pt x="8686" y="2284"/>
                  </a:cubicBezTo>
                  <a:cubicBezTo>
                    <a:pt x="8865" y="2253"/>
                    <a:pt x="9038" y="2219"/>
                    <a:pt x="9228" y="2182"/>
                  </a:cubicBezTo>
                  <a:lnTo>
                    <a:pt x="9312" y="2165"/>
                  </a:lnTo>
                  <a:lnTo>
                    <a:pt x="9542" y="2117"/>
                  </a:lnTo>
                  <a:cubicBezTo>
                    <a:pt x="9894" y="2043"/>
                    <a:pt x="10152" y="1982"/>
                    <a:pt x="10402" y="1914"/>
                  </a:cubicBezTo>
                  <a:cubicBezTo>
                    <a:pt x="10687" y="1837"/>
                    <a:pt x="10975" y="1756"/>
                    <a:pt x="11260" y="1670"/>
                  </a:cubicBezTo>
                  <a:lnTo>
                    <a:pt x="11361" y="1640"/>
                  </a:lnTo>
                  <a:lnTo>
                    <a:pt x="11438" y="1617"/>
                  </a:lnTo>
                  <a:cubicBezTo>
                    <a:pt x="11611" y="1565"/>
                    <a:pt x="11777" y="1508"/>
                    <a:pt x="11946" y="1451"/>
                  </a:cubicBezTo>
                  <a:lnTo>
                    <a:pt x="12116" y="1400"/>
                  </a:lnTo>
                  <a:lnTo>
                    <a:pt x="12157" y="1382"/>
                  </a:lnTo>
                  <a:cubicBezTo>
                    <a:pt x="12255" y="1356"/>
                    <a:pt x="12349" y="1325"/>
                    <a:pt x="12441" y="1291"/>
                  </a:cubicBezTo>
                  <a:cubicBezTo>
                    <a:pt x="12817" y="1153"/>
                    <a:pt x="13129" y="1027"/>
                    <a:pt x="13416" y="888"/>
                  </a:cubicBezTo>
                  <a:lnTo>
                    <a:pt x="13498" y="851"/>
                  </a:lnTo>
                  <a:cubicBezTo>
                    <a:pt x="13596" y="804"/>
                    <a:pt x="13701" y="753"/>
                    <a:pt x="13802" y="702"/>
                  </a:cubicBezTo>
                  <a:cubicBezTo>
                    <a:pt x="13731" y="471"/>
                    <a:pt x="13663" y="238"/>
                    <a:pt x="13599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5" name="Google Shape;578;p44">
              <a:extLst>
                <a:ext uri="{FF2B5EF4-FFF2-40B4-BE49-F238E27FC236}">
                  <a16:creationId xmlns:a16="http://schemas.microsoft.com/office/drawing/2014/main" id="{F792C378-DA49-B780-E133-8D8D93418CA3}"/>
                </a:ext>
              </a:extLst>
            </p:cNvPr>
            <p:cNvSpPr/>
            <p:nvPr/>
          </p:nvSpPr>
          <p:spPr>
            <a:xfrm>
              <a:off x="3996907" y="1667730"/>
              <a:ext cx="876078" cy="156197"/>
            </a:xfrm>
            <a:custGeom>
              <a:avLst/>
              <a:gdLst/>
              <a:ahLst/>
              <a:cxnLst/>
              <a:rect l="l" t="t" r="r" b="b"/>
              <a:pathLst>
                <a:path w="14510" h="2587" extrusionOk="0">
                  <a:moveTo>
                    <a:pt x="14253" y="0"/>
                  </a:moveTo>
                  <a:cubicBezTo>
                    <a:pt x="14225" y="17"/>
                    <a:pt x="14202" y="38"/>
                    <a:pt x="14172" y="51"/>
                  </a:cubicBezTo>
                  <a:cubicBezTo>
                    <a:pt x="14050" y="122"/>
                    <a:pt x="13921" y="183"/>
                    <a:pt x="13778" y="254"/>
                  </a:cubicBezTo>
                  <a:lnTo>
                    <a:pt x="13609" y="332"/>
                  </a:lnTo>
                  <a:lnTo>
                    <a:pt x="13572" y="342"/>
                  </a:lnTo>
                  <a:cubicBezTo>
                    <a:pt x="13444" y="396"/>
                    <a:pt x="13311" y="450"/>
                    <a:pt x="13183" y="502"/>
                  </a:cubicBezTo>
                  <a:cubicBezTo>
                    <a:pt x="13108" y="532"/>
                    <a:pt x="13031" y="558"/>
                    <a:pt x="12956" y="583"/>
                  </a:cubicBezTo>
                  <a:cubicBezTo>
                    <a:pt x="12901" y="603"/>
                    <a:pt x="12848" y="619"/>
                    <a:pt x="12793" y="640"/>
                  </a:cubicBezTo>
                  <a:lnTo>
                    <a:pt x="12658" y="691"/>
                  </a:lnTo>
                  <a:cubicBezTo>
                    <a:pt x="12576" y="725"/>
                    <a:pt x="12495" y="758"/>
                    <a:pt x="12411" y="786"/>
                  </a:cubicBezTo>
                  <a:cubicBezTo>
                    <a:pt x="12295" y="819"/>
                    <a:pt x="12184" y="857"/>
                    <a:pt x="12068" y="888"/>
                  </a:cubicBezTo>
                  <a:lnTo>
                    <a:pt x="11795" y="955"/>
                  </a:lnTo>
                  <a:lnTo>
                    <a:pt x="11574" y="1013"/>
                  </a:lnTo>
                  <a:lnTo>
                    <a:pt x="11432" y="1046"/>
                  </a:lnTo>
                  <a:cubicBezTo>
                    <a:pt x="11266" y="1087"/>
                    <a:pt x="11101" y="1131"/>
                    <a:pt x="10934" y="1179"/>
                  </a:cubicBezTo>
                  <a:lnTo>
                    <a:pt x="10819" y="1213"/>
                  </a:lnTo>
                  <a:lnTo>
                    <a:pt x="10698" y="1243"/>
                  </a:lnTo>
                  <a:lnTo>
                    <a:pt x="10602" y="1266"/>
                  </a:lnTo>
                  <a:lnTo>
                    <a:pt x="10528" y="1283"/>
                  </a:lnTo>
                  <a:lnTo>
                    <a:pt x="10413" y="1317"/>
                  </a:lnTo>
                  <a:lnTo>
                    <a:pt x="10342" y="1335"/>
                  </a:lnTo>
                  <a:cubicBezTo>
                    <a:pt x="10294" y="1344"/>
                    <a:pt x="10247" y="1358"/>
                    <a:pt x="10207" y="1375"/>
                  </a:cubicBezTo>
                  <a:lnTo>
                    <a:pt x="10155" y="1388"/>
                  </a:lnTo>
                  <a:cubicBezTo>
                    <a:pt x="9891" y="1452"/>
                    <a:pt x="9618" y="1507"/>
                    <a:pt x="9319" y="1551"/>
                  </a:cubicBezTo>
                  <a:cubicBezTo>
                    <a:pt x="9174" y="1574"/>
                    <a:pt x="9028" y="1602"/>
                    <a:pt x="8879" y="1629"/>
                  </a:cubicBezTo>
                  <a:cubicBezTo>
                    <a:pt x="8760" y="1656"/>
                    <a:pt x="8635" y="1680"/>
                    <a:pt x="8507" y="1700"/>
                  </a:cubicBezTo>
                  <a:cubicBezTo>
                    <a:pt x="8371" y="1716"/>
                    <a:pt x="8239" y="1730"/>
                    <a:pt x="8107" y="1744"/>
                  </a:cubicBezTo>
                  <a:lnTo>
                    <a:pt x="8016" y="1751"/>
                  </a:lnTo>
                  <a:cubicBezTo>
                    <a:pt x="7877" y="1764"/>
                    <a:pt x="7741" y="1777"/>
                    <a:pt x="7602" y="1795"/>
                  </a:cubicBezTo>
                  <a:cubicBezTo>
                    <a:pt x="7325" y="1829"/>
                    <a:pt x="7033" y="1849"/>
                    <a:pt x="6715" y="1855"/>
                  </a:cubicBezTo>
                  <a:lnTo>
                    <a:pt x="6322" y="1893"/>
                  </a:lnTo>
                  <a:lnTo>
                    <a:pt x="6363" y="1863"/>
                  </a:lnTo>
                  <a:lnTo>
                    <a:pt x="6248" y="1863"/>
                  </a:lnTo>
                  <a:cubicBezTo>
                    <a:pt x="6072" y="1863"/>
                    <a:pt x="5900" y="1855"/>
                    <a:pt x="5709" y="1849"/>
                  </a:cubicBezTo>
                  <a:cubicBezTo>
                    <a:pt x="5550" y="1846"/>
                    <a:pt x="5395" y="1838"/>
                    <a:pt x="5236" y="1838"/>
                  </a:cubicBezTo>
                  <a:lnTo>
                    <a:pt x="5100" y="1838"/>
                  </a:lnTo>
                  <a:cubicBezTo>
                    <a:pt x="4667" y="1835"/>
                    <a:pt x="4295" y="1818"/>
                    <a:pt x="3962" y="1785"/>
                  </a:cubicBezTo>
                  <a:cubicBezTo>
                    <a:pt x="3807" y="1764"/>
                    <a:pt x="3654" y="1737"/>
                    <a:pt x="3485" y="1703"/>
                  </a:cubicBezTo>
                  <a:lnTo>
                    <a:pt x="3309" y="1669"/>
                  </a:lnTo>
                  <a:cubicBezTo>
                    <a:pt x="3071" y="1629"/>
                    <a:pt x="2835" y="1582"/>
                    <a:pt x="2601" y="1530"/>
                  </a:cubicBezTo>
                  <a:cubicBezTo>
                    <a:pt x="2482" y="1507"/>
                    <a:pt x="2360" y="1480"/>
                    <a:pt x="2239" y="1452"/>
                  </a:cubicBezTo>
                  <a:lnTo>
                    <a:pt x="2144" y="1432"/>
                  </a:lnTo>
                  <a:lnTo>
                    <a:pt x="1860" y="1368"/>
                  </a:lnTo>
                  <a:lnTo>
                    <a:pt x="1799" y="1358"/>
                  </a:lnTo>
                  <a:lnTo>
                    <a:pt x="1694" y="1335"/>
                  </a:lnTo>
                  <a:cubicBezTo>
                    <a:pt x="1541" y="1304"/>
                    <a:pt x="1389" y="1274"/>
                    <a:pt x="1237" y="1239"/>
                  </a:cubicBezTo>
                  <a:cubicBezTo>
                    <a:pt x="1125" y="1209"/>
                    <a:pt x="1013" y="1179"/>
                    <a:pt x="905" y="1138"/>
                  </a:cubicBezTo>
                  <a:lnTo>
                    <a:pt x="763" y="1074"/>
                  </a:lnTo>
                  <a:cubicBezTo>
                    <a:pt x="661" y="1026"/>
                    <a:pt x="556" y="975"/>
                    <a:pt x="451" y="938"/>
                  </a:cubicBezTo>
                  <a:lnTo>
                    <a:pt x="397" y="918"/>
                  </a:lnTo>
                  <a:lnTo>
                    <a:pt x="305" y="884"/>
                  </a:lnTo>
                  <a:lnTo>
                    <a:pt x="174" y="833"/>
                  </a:lnTo>
                  <a:cubicBezTo>
                    <a:pt x="150" y="931"/>
                    <a:pt x="126" y="1033"/>
                    <a:pt x="99" y="1131"/>
                  </a:cubicBezTo>
                  <a:cubicBezTo>
                    <a:pt x="61" y="1263"/>
                    <a:pt x="35" y="1402"/>
                    <a:pt x="0" y="1534"/>
                  </a:cubicBezTo>
                  <a:lnTo>
                    <a:pt x="18" y="1541"/>
                  </a:lnTo>
                  <a:lnTo>
                    <a:pt x="72" y="1561"/>
                  </a:lnTo>
                  <a:cubicBezTo>
                    <a:pt x="136" y="1585"/>
                    <a:pt x="204" y="1608"/>
                    <a:pt x="268" y="1635"/>
                  </a:cubicBezTo>
                  <a:lnTo>
                    <a:pt x="356" y="1673"/>
                  </a:lnTo>
                  <a:lnTo>
                    <a:pt x="430" y="1710"/>
                  </a:lnTo>
                  <a:cubicBezTo>
                    <a:pt x="549" y="1768"/>
                    <a:pt x="641" y="1808"/>
                    <a:pt x="742" y="1838"/>
                  </a:cubicBezTo>
                  <a:cubicBezTo>
                    <a:pt x="908" y="1893"/>
                    <a:pt x="1077" y="1937"/>
                    <a:pt x="1250" y="1977"/>
                  </a:cubicBezTo>
                  <a:cubicBezTo>
                    <a:pt x="1358" y="2005"/>
                    <a:pt x="1471" y="2032"/>
                    <a:pt x="1585" y="2052"/>
                  </a:cubicBezTo>
                  <a:lnTo>
                    <a:pt x="1755" y="2086"/>
                  </a:lnTo>
                  <a:cubicBezTo>
                    <a:pt x="1893" y="2113"/>
                    <a:pt x="2032" y="2143"/>
                    <a:pt x="2171" y="2177"/>
                  </a:cubicBezTo>
                  <a:lnTo>
                    <a:pt x="2283" y="2201"/>
                  </a:lnTo>
                  <a:cubicBezTo>
                    <a:pt x="2537" y="2259"/>
                    <a:pt x="2791" y="2310"/>
                    <a:pt x="3041" y="2357"/>
                  </a:cubicBezTo>
                  <a:lnTo>
                    <a:pt x="3119" y="2371"/>
                  </a:lnTo>
                  <a:lnTo>
                    <a:pt x="3340" y="2411"/>
                  </a:lnTo>
                  <a:cubicBezTo>
                    <a:pt x="3515" y="2445"/>
                    <a:pt x="3688" y="2479"/>
                    <a:pt x="3864" y="2499"/>
                  </a:cubicBezTo>
                  <a:cubicBezTo>
                    <a:pt x="4040" y="2523"/>
                    <a:pt x="4220" y="2533"/>
                    <a:pt x="4396" y="2543"/>
                  </a:cubicBezTo>
                  <a:cubicBezTo>
                    <a:pt x="4565" y="2554"/>
                    <a:pt x="4734" y="2554"/>
                    <a:pt x="4904" y="2557"/>
                  </a:cubicBezTo>
                  <a:lnTo>
                    <a:pt x="4975" y="2557"/>
                  </a:lnTo>
                  <a:lnTo>
                    <a:pt x="5046" y="2560"/>
                  </a:lnTo>
                  <a:lnTo>
                    <a:pt x="5120" y="2560"/>
                  </a:lnTo>
                  <a:cubicBezTo>
                    <a:pt x="5253" y="2560"/>
                    <a:pt x="5384" y="2563"/>
                    <a:pt x="5517" y="2567"/>
                  </a:cubicBezTo>
                  <a:cubicBezTo>
                    <a:pt x="5608" y="2570"/>
                    <a:pt x="5696" y="2570"/>
                    <a:pt x="5787" y="2577"/>
                  </a:cubicBezTo>
                  <a:lnTo>
                    <a:pt x="5879" y="2580"/>
                  </a:lnTo>
                  <a:lnTo>
                    <a:pt x="5967" y="2584"/>
                  </a:lnTo>
                  <a:lnTo>
                    <a:pt x="6058" y="2587"/>
                  </a:lnTo>
                  <a:lnTo>
                    <a:pt x="6136" y="2587"/>
                  </a:lnTo>
                  <a:cubicBezTo>
                    <a:pt x="6241" y="2587"/>
                    <a:pt x="6347" y="2584"/>
                    <a:pt x="6451" y="2584"/>
                  </a:cubicBezTo>
                  <a:lnTo>
                    <a:pt x="6607" y="2549"/>
                  </a:lnTo>
                  <a:lnTo>
                    <a:pt x="6607" y="2549"/>
                  </a:lnTo>
                  <a:lnTo>
                    <a:pt x="6563" y="2580"/>
                  </a:lnTo>
                  <a:cubicBezTo>
                    <a:pt x="6806" y="2577"/>
                    <a:pt x="7067" y="2570"/>
                    <a:pt x="7331" y="2549"/>
                  </a:cubicBezTo>
                  <a:cubicBezTo>
                    <a:pt x="7450" y="2540"/>
                    <a:pt x="7569" y="2526"/>
                    <a:pt x="7687" y="2513"/>
                  </a:cubicBezTo>
                  <a:lnTo>
                    <a:pt x="7769" y="2502"/>
                  </a:lnTo>
                  <a:lnTo>
                    <a:pt x="7846" y="2493"/>
                  </a:lnTo>
                  <a:cubicBezTo>
                    <a:pt x="7917" y="2482"/>
                    <a:pt x="7985" y="2476"/>
                    <a:pt x="8056" y="2472"/>
                  </a:cubicBezTo>
                  <a:lnTo>
                    <a:pt x="8225" y="2455"/>
                  </a:lnTo>
                  <a:cubicBezTo>
                    <a:pt x="8341" y="2445"/>
                    <a:pt x="8452" y="2435"/>
                    <a:pt x="8568" y="2421"/>
                  </a:cubicBezTo>
                  <a:cubicBezTo>
                    <a:pt x="8740" y="2398"/>
                    <a:pt x="8910" y="2363"/>
                    <a:pt x="9096" y="2326"/>
                  </a:cubicBezTo>
                  <a:lnTo>
                    <a:pt x="9238" y="2299"/>
                  </a:lnTo>
                  <a:lnTo>
                    <a:pt x="9357" y="2276"/>
                  </a:lnTo>
                  <a:lnTo>
                    <a:pt x="9435" y="2262"/>
                  </a:lnTo>
                  <a:lnTo>
                    <a:pt x="9516" y="2252"/>
                  </a:lnTo>
                  <a:cubicBezTo>
                    <a:pt x="9743" y="2211"/>
                    <a:pt x="9929" y="2177"/>
                    <a:pt x="10121" y="2130"/>
                  </a:cubicBezTo>
                  <a:cubicBezTo>
                    <a:pt x="10213" y="2110"/>
                    <a:pt x="10298" y="2090"/>
                    <a:pt x="10385" y="2066"/>
                  </a:cubicBezTo>
                  <a:lnTo>
                    <a:pt x="10437" y="2049"/>
                  </a:lnTo>
                  <a:lnTo>
                    <a:pt x="10501" y="2035"/>
                  </a:lnTo>
                  <a:lnTo>
                    <a:pt x="10589" y="2011"/>
                  </a:lnTo>
                  <a:lnTo>
                    <a:pt x="10657" y="1991"/>
                  </a:lnTo>
                  <a:cubicBezTo>
                    <a:pt x="10812" y="1951"/>
                    <a:pt x="10968" y="1910"/>
                    <a:pt x="11141" y="1855"/>
                  </a:cubicBezTo>
                  <a:lnTo>
                    <a:pt x="11141" y="1852"/>
                  </a:lnTo>
                  <a:cubicBezTo>
                    <a:pt x="11141" y="1855"/>
                    <a:pt x="11141" y="1859"/>
                    <a:pt x="11144" y="1863"/>
                  </a:cubicBezTo>
                  <a:lnTo>
                    <a:pt x="11283" y="1829"/>
                  </a:lnTo>
                  <a:lnTo>
                    <a:pt x="11473" y="1777"/>
                  </a:lnTo>
                  <a:lnTo>
                    <a:pt x="11598" y="1747"/>
                  </a:lnTo>
                  <a:lnTo>
                    <a:pt x="11686" y="1724"/>
                  </a:lnTo>
                  <a:lnTo>
                    <a:pt x="11784" y="1700"/>
                  </a:lnTo>
                  <a:lnTo>
                    <a:pt x="11920" y="1666"/>
                  </a:lnTo>
                  <a:cubicBezTo>
                    <a:pt x="11995" y="1649"/>
                    <a:pt x="12068" y="1629"/>
                    <a:pt x="12143" y="1608"/>
                  </a:cubicBezTo>
                  <a:cubicBezTo>
                    <a:pt x="12312" y="1565"/>
                    <a:pt x="12482" y="1517"/>
                    <a:pt x="12648" y="1460"/>
                  </a:cubicBezTo>
                  <a:cubicBezTo>
                    <a:pt x="12719" y="1436"/>
                    <a:pt x="12790" y="1408"/>
                    <a:pt x="12864" y="1378"/>
                  </a:cubicBezTo>
                  <a:cubicBezTo>
                    <a:pt x="12942" y="1348"/>
                    <a:pt x="13020" y="1317"/>
                    <a:pt x="13101" y="1290"/>
                  </a:cubicBezTo>
                  <a:cubicBezTo>
                    <a:pt x="13426" y="1179"/>
                    <a:pt x="13752" y="1050"/>
                    <a:pt x="14090" y="894"/>
                  </a:cubicBezTo>
                  <a:cubicBezTo>
                    <a:pt x="14246" y="827"/>
                    <a:pt x="14381" y="755"/>
                    <a:pt x="14510" y="684"/>
                  </a:cubicBezTo>
                  <a:cubicBezTo>
                    <a:pt x="14446" y="528"/>
                    <a:pt x="14381" y="372"/>
                    <a:pt x="14324" y="213"/>
                  </a:cubicBezTo>
                  <a:cubicBezTo>
                    <a:pt x="14297" y="142"/>
                    <a:pt x="14276" y="71"/>
                    <a:pt x="14253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6" name="Google Shape;579;p44">
              <a:extLst>
                <a:ext uri="{FF2B5EF4-FFF2-40B4-BE49-F238E27FC236}">
                  <a16:creationId xmlns:a16="http://schemas.microsoft.com/office/drawing/2014/main" id="{A17415BA-8BD0-DC56-E142-D689BCDD1971}"/>
                </a:ext>
              </a:extLst>
            </p:cNvPr>
            <p:cNvSpPr/>
            <p:nvPr/>
          </p:nvSpPr>
          <p:spPr>
            <a:xfrm>
              <a:off x="3928199" y="1907908"/>
              <a:ext cx="1087" cy="11351"/>
            </a:xfrm>
            <a:custGeom>
              <a:avLst/>
              <a:gdLst/>
              <a:ahLst/>
              <a:cxnLst/>
              <a:rect l="l" t="t" r="r" b="b"/>
              <a:pathLst>
                <a:path w="18" h="188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48"/>
                    <a:pt x="1" y="106"/>
                    <a:pt x="15" y="167"/>
                  </a:cubicBezTo>
                  <a:cubicBezTo>
                    <a:pt x="15" y="173"/>
                    <a:pt x="18" y="181"/>
                    <a:pt x="18" y="187"/>
                  </a:cubicBezTo>
                  <a:cubicBezTo>
                    <a:pt x="18" y="173"/>
                    <a:pt x="18" y="163"/>
                    <a:pt x="15" y="150"/>
                  </a:cubicBezTo>
                  <a:cubicBezTo>
                    <a:pt x="15" y="99"/>
                    <a:pt x="15" y="48"/>
                    <a:pt x="11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7" name="Google Shape;580;p44">
              <a:extLst>
                <a:ext uri="{FF2B5EF4-FFF2-40B4-BE49-F238E27FC236}">
                  <a16:creationId xmlns:a16="http://schemas.microsoft.com/office/drawing/2014/main" id="{D77EF167-AFF2-8CD1-C01F-979CCBCD152A}"/>
                </a:ext>
              </a:extLst>
            </p:cNvPr>
            <p:cNvSpPr/>
            <p:nvPr/>
          </p:nvSpPr>
          <p:spPr>
            <a:xfrm>
              <a:off x="4228934" y="2093748"/>
              <a:ext cx="37132" cy="6400"/>
            </a:xfrm>
            <a:custGeom>
              <a:avLst/>
              <a:gdLst/>
              <a:ahLst/>
              <a:cxnLst/>
              <a:rect l="l" t="t" r="r" b="b"/>
              <a:pathLst>
                <a:path w="615" h="106" extrusionOk="0">
                  <a:moveTo>
                    <a:pt x="5" y="1"/>
                  </a:moveTo>
                  <a:cubicBezTo>
                    <a:pt x="5" y="11"/>
                    <a:pt x="1" y="21"/>
                    <a:pt x="1" y="28"/>
                  </a:cubicBezTo>
                  <a:cubicBezTo>
                    <a:pt x="21" y="35"/>
                    <a:pt x="38" y="38"/>
                    <a:pt x="58" y="41"/>
                  </a:cubicBezTo>
                  <a:cubicBezTo>
                    <a:pt x="157" y="69"/>
                    <a:pt x="255" y="89"/>
                    <a:pt x="356" y="105"/>
                  </a:cubicBezTo>
                  <a:cubicBezTo>
                    <a:pt x="441" y="89"/>
                    <a:pt x="529" y="69"/>
                    <a:pt x="614" y="52"/>
                  </a:cubicBezTo>
                  <a:cubicBezTo>
                    <a:pt x="411" y="31"/>
                    <a:pt x="208" y="21"/>
                    <a:pt x="5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8" name="Google Shape;581;p44">
              <a:extLst>
                <a:ext uri="{FF2B5EF4-FFF2-40B4-BE49-F238E27FC236}">
                  <a16:creationId xmlns:a16="http://schemas.microsoft.com/office/drawing/2014/main" id="{0A0DD3FB-E3C5-8201-6605-0F5D7B6F16D6}"/>
                </a:ext>
              </a:extLst>
            </p:cNvPr>
            <p:cNvSpPr/>
            <p:nvPr/>
          </p:nvSpPr>
          <p:spPr>
            <a:xfrm>
              <a:off x="3988092" y="2025884"/>
              <a:ext cx="7849" cy="11109"/>
            </a:xfrm>
            <a:custGeom>
              <a:avLst/>
              <a:gdLst/>
              <a:ahLst/>
              <a:cxnLst/>
              <a:rect l="l" t="t" r="r" b="b"/>
              <a:pathLst>
                <a:path w="130" h="184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8"/>
                    <a:pt x="21" y="38"/>
                    <a:pt x="35" y="58"/>
                  </a:cubicBezTo>
                  <a:cubicBezTo>
                    <a:pt x="62" y="99"/>
                    <a:pt x="96" y="140"/>
                    <a:pt x="126" y="183"/>
                  </a:cubicBezTo>
                  <a:cubicBezTo>
                    <a:pt x="129" y="180"/>
                    <a:pt x="129" y="173"/>
                    <a:pt x="129" y="170"/>
                  </a:cubicBezTo>
                  <a:cubicBezTo>
                    <a:pt x="123" y="140"/>
                    <a:pt x="116" y="112"/>
                    <a:pt x="113" y="79"/>
                  </a:cubicBezTo>
                  <a:cubicBezTo>
                    <a:pt x="76" y="55"/>
                    <a:pt x="38" y="27"/>
                    <a:pt x="1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9" name="Google Shape;582;p44">
              <a:extLst>
                <a:ext uri="{FF2B5EF4-FFF2-40B4-BE49-F238E27FC236}">
                  <a16:creationId xmlns:a16="http://schemas.microsoft.com/office/drawing/2014/main" id="{03D90E70-D5AE-E121-4CD0-FEDB22E47612}"/>
                </a:ext>
              </a:extLst>
            </p:cNvPr>
            <p:cNvSpPr/>
            <p:nvPr/>
          </p:nvSpPr>
          <p:spPr>
            <a:xfrm>
              <a:off x="4947535" y="1797902"/>
              <a:ext cx="1328" cy="7668"/>
            </a:xfrm>
            <a:custGeom>
              <a:avLst/>
              <a:gdLst/>
              <a:ahLst/>
              <a:cxnLst/>
              <a:rect l="l" t="t" r="r" b="b"/>
              <a:pathLst>
                <a:path w="22" h="127" extrusionOk="0">
                  <a:moveTo>
                    <a:pt x="1" y="1"/>
                  </a:moveTo>
                  <a:cubicBezTo>
                    <a:pt x="1" y="7"/>
                    <a:pt x="1" y="18"/>
                    <a:pt x="4" y="25"/>
                  </a:cubicBezTo>
                  <a:lnTo>
                    <a:pt x="4" y="45"/>
                  </a:lnTo>
                  <a:cubicBezTo>
                    <a:pt x="8" y="55"/>
                    <a:pt x="11" y="65"/>
                    <a:pt x="11" y="79"/>
                  </a:cubicBezTo>
                  <a:cubicBezTo>
                    <a:pt x="15" y="89"/>
                    <a:pt x="15" y="99"/>
                    <a:pt x="18" y="109"/>
                  </a:cubicBezTo>
                  <a:lnTo>
                    <a:pt x="18" y="126"/>
                  </a:lnTo>
                  <a:cubicBezTo>
                    <a:pt x="21" y="85"/>
                    <a:pt x="15" y="42"/>
                    <a:pt x="1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0" name="Google Shape;583;p44">
              <a:extLst>
                <a:ext uri="{FF2B5EF4-FFF2-40B4-BE49-F238E27FC236}">
                  <a16:creationId xmlns:a16="http://schemas.microsoft.com/office/drawing/2014/main" id="{864E1D34-6913-481D-E951-E0470FB0DAEB}"/>
                </a:ext>
              </a:extLst>
            </p:cNvPr>
            <p:cNvSpPr/>
            <p:nvPr/>
          </p:nvSpPr>
          <p:spPr>
            <a:xfrm>
              <a:off x="3973179" y="1815290"/>
              <a:ext cx="937240" cy="327789"/>
            </a:xfrm>
            <a:custGeom>
              <a:avLst/>
              <a:gdLst/>
              <a:ahLst/>
              <a:cxnLst/>
              <a:rect l="l" t="t" r="r" b="b"/>
              <a:pathLst>
                <a:path w="15523" h="5429" extrusionOk="0">
                  <a:moveTo>
                    <a:pt x="1" y="2209"/>
                  </a:moveTo>
                  <a:lnTo>
                    <a:pt x="1" y="2212"/>
                  </a:lnTo>
                  <a:lnTo>
                    <a:pt x="1" y="2212"/>
                  </a:lnTo>
                  <a:lnTo>
                    <a:pt x="1" y="2212"/>
                  </a:lnTo>
                  <a:cubicBezTo>
                    <a:pt x="1" y="2211"/>
                    <a:pt x="1" y="2210"/>
                    <a:pt x="1" y="2209"/>
                  </a:cubicBezTo>
                  <a:close/>
                  <a:moveTo>
                    <a:pt x="92" y="3070"/>
                  </a:moveTo>
                  <a:cubicBezTo>
                    <a:pt x="93" y="3078"/>
                    <a:pt x="94" y="3085"/>
                    <a:pt x="96" y="3092"/>
                  </a:cubicBezTo>
                  <a:cubicBezTo>
                    <a:pt x="95" y="3085"/>
                    <a:pt x="94" y="3078"/>
                    <a:pt x="92" y="3070"/>
                  </a:cubicBezTo>
                  <a:close/>
                  <a:moveTo>
                    <a:pt x="4241" y="4613"/>
                  </a:moveTo>
                  <a:cubicBezTo>
                    <a:pt x="4444" y="4633"/>
                    <a:pt x="4647" y="4643"/>
                    <a:pt x="4850" y="4664"/>
                  </a:cubicBezTo>
                  <a:cubicBezTo>
                    <a:pt x="4765" y="4681"/>
                    <a:pt x="4677" y="4701"/>
                    <a:pt x="4592" y="4717"/>
                  </a:cubicBezTo>
                  <a:cubicBezTo>
                    <a:pt x="4491" y="4701"/>
                    <a:pt x="4393" y="4681"/>
                    <a:pt x="4294" y="4653"/>
                  </a:cubicBezTo>
                  <a:cubicBezTo>
                    <a:pt x="4274" y="4650"/>
                    <a:pt x="4257" y="4647"/>
                    <a:pt x="4237" y="4640"/>
                  </a:cubicBezTo>
                  <a:cubicBezTo>
                    <a:pt x="4237" y="4633"/>
                    <a:pt x="4241" y="4623"/>
                    <a:pt x="4241" y="4613"/>
                  </a:cubicBezTo>
                  <a:close/>
                  <a:moveTo>
                    <a:pt x="15479" y="1"/>
                  </a:moveTo>
                  <a:cubicBezTo>
                    <a:pt x="15451" y="65"/>
                    <a:pt x="15424" y="130"/>
                    <a:pt x="15390" y="194"/>
                  </a:cubicBezTo>
                  <a:cubicBezTo>
                    <a:pt x="15299" y="357"/>
                    <a:pt x="15207" y="488"/>
                    <a:pt x="15110" y="597"/>
                  </a:cubicBezTo>
                  <a:cubicBezTo>
                    <a:pt x="15001" y="715"/>
                    <a:pt x="14886" y="827"/>
                    <a:pt x="14771" y="922"/>
                  </a:cubicBezTo>
                  <a:cubicBezTo>
                    <a:pt x="14649" y="1027"/>
                    <a:pt x="14527" y="1129"/>
                    <a:pt x="14402" y="1223"/>
                  </a:cubicBezTo>
                  <a:cubicBezTo>
                    <a:pt x="14263" y="1321"/>
                    <a:pt x="14121" y="1416"/>
                    <a:pt x="13975" y="1504"/>
                  </a:cubicBezTo>
                  <a:cubicBezTo>
                    <a:pt x="13860" y="1568"/>
                    <a:pt x="13741" y="1626"/>
                    <a:pt x="13623" y="1677"/>
                  </a:cubicBezTo>
                  <a:lnTo>
                    <a:pt x="13569" y="1701"/>
                  </a:lnTo>
                  <a:cubicBezTo>
                    <a:pt x="13468" y="1748"/>
                    <a:pt x="13366" y="1792"/>
                    <a:pt x="13264" y="1832"/>
                  </a:cubicBezTo>
                  <a:lnTo>
                    <a:pt x="13146" y="1884"/>
                  </a:lnTo>
                  <a:cubicBezTo>
                    <a:pt x="13000" y="1945"/>
                    <a:pt x="12848" y="1995"/>
                    <a:pt x="12696" y="2046"/>
                  </a:cubicBezTo>
                  <a:cubicBezTo>
                    <a:pt x="12621" y="2070"/>
                    <a:pt x="12550" y="2090"/>
                    <a:pt x="12475" y="2110"/>
                  </a:cubicBezTo>
                  <a:lnTo>
                    <a:pt x="12431" y="2137"/>
                  </a:lnTo>
                  <a:lnTo>
                    <a:pt x="12383" y="2162"/>
                  </a:lnTo>
                  <a:cubicBezTo>
                    <a:pt x="12275" y="2209"/>
                    <a:pt x="12160" y="2253"/>
                    <a:pt x="12018" y="2304"/>
                  </a:cubicBezTo>
                  <a:cubicBezTo>
                    <a:pt x="11842" y="2361"/>
                    <a:pt x="11669" y="2422"/>
                    <a:pt x="11500" y="2487"/>
                  </a:cubicBezTo>
                  <a:lnTo>
                    <a:pt x="11294" y="2568"/>
                  </a:lnTo>
                  <a:cubicBezTo>
                    <a:pt x="11185" y="2612"/>
                    <a:pt x="11077" y="2652"/>
                    <a:pt x="10989" y="2686"/>
                  </a:cubicBezTo>
                  <a:cubicBezTo>
                    <a:pt x="10606" y="2815"/>
                    <a:pt x="10193" y="2943"/>
                    <a:pt x="9780" y="3038"/>
                  </a:cubicBezTo>
                  <a:cubicBezTo>
                    <a:pt x="9458" y="3109"/>
                    <a:pt x="9137" y="3177"/>
                    <a:pt x="8812" y="3245"/>
                  </a:cubicBezTo>
                  <a:lnTo>
                    <a:pt x="8568" y="3292"/>
                  </a:lnTo>
                  <a:lnTo>
                    <a:pt x="8212" y="3367"/>
                  </a:lnTo>
                  <a:lnTo>
                    <a:pt x="7863" y="3437"/>
                  </a:lnTo>
                  <a:lnTo>
                    <a:pt x="7765" y="3454"/>
                  </a:lnTo>
                  <a:cubicBezTo>
                    <a:pt x="7243" y="3550"/>
                    <a:pt x="6692" y="3617"/>
                    <a:pt x="6089" y="3661"/>
                  </a:cubicBezTo>
                  <a:cubicBezTo>
                    <a:pt x="5907" y="3671"/>
                    <a:pt x="5724" y="3671"/>
                    <a:pt x="5541" y="3671"/>
                  </a:cubicBezTo>
                  <a:lnTo>
                    <a:pt x="5252" y="3665"/>
                  </a:lnTo>
                  <a:lnTo>
                    <a:pt x="4944" y="3665"/>
                  </a:lnTo>
                  <a:lnTo>
                    <a:pt x="4785" y="3661"/>
                  </a:lnTo>
                  <a:cubicBezTo>
                    <a:pt x="4728" y="3661"/>
                    <a:pt x="4674" y="3661"/>
                    <a:pt x="4619" y="3675"/>
                  </a:cubicBezTo>
                  <a:lnTo>
                    <a:pt x="4663" y="3651"/>
                  </a:lnTo>
                  <a:cubicBezTo>
                    <a:pt x="4566" y="3641"/>
                    <a:pt x="4464" y="3634"/>
                    <a:pt x="4366" y="3628"/>
                  </a:cubicBezTo>
                  <a:cubicBezTo>
                    <a:pt x="4318" y="3624"/>
                    <a:pt x="4271" y="3620"/>
                    <a:pt x="4224" y="3614"/>
                  </a:cubicBezTo>
                  <a:lnTo>
                    <a:pt x="4155" y="3607"/>
                  </a:lnTo>
                  <a:cubicBezTo>
                    <a:pt x="4037" y="3593"/>
                    <a:pt x="3916" y="3580"/>
                    <a:pt x="3797" y="3573"/>
                  </a:cubicBezTo>
                  <a:cubicBezTo>
                    <a:pt x="3699" y="3570"/>
                    <a:pt x="3597" y="3570"/>
                    <a:pt x="3499" y="3567"/>
                  </a:cubicBezTo>
                  <a:cubicBezTo>
                    <a:pt x="3391" y="3567"/>
                    <a:pt x="3282" y="3563"/>
                    <a:pt x="3150" y="3553"/>
                  </a:cubicBezTo>
                  <a:cubicBezTo>
                    <a:pt x="2987" y="3539"/>
                    <a:pt x="2828" y="3512"/>
                    <a:pt x="2656" y="3485"/>
                  </a:cubicBezTo>
                  <a:lnTo>
                    <a:pt x="2622" y="3478"/>
                  </a:lnTo>
                  <a:cubicBezTo>
                    <a:pt x="2445" y="3451"/>
                    <a:pt x="2270" y="3421"/>
                    <a:pt x="2100" y="3414"/>
                  </a:cubicBezTo>
                  <a:lnTo>
                    <a:pt x="2141" y="3394"/>
                  </a:lnTo>
                  <a:lnTo>
                    <a:pt x="1941" y="3350"/>
                  </a:lnTo>
                  <a:cubicBezTo>
                    <a:pt x="1846" y="3333"/>
                    <a:pt x="1748" y="3312"/>
                    <a:pt x="1653" y="3312"/>
                  </a:cubicBezTo>
                  <a:lnTo>
                    <a:pt x="1612" y="3312"/>
                  </a:lnTo>
                  <a:lnTo>
                    <a:pt x="1656" y="3289"/>
                  </a:lnTo>
                  <a:cubicBezTo>
                    <a:pt x="1599" y="3279"/>
                    <a:pt x="1538" y="3265"/>
                    <a:pt x="1481" y="3245"/>
                  </a:cubicBezTo>
                  <a:cubicBezTo>
                    <a:pt x="1339" y="3194"/>
                    <a:pt x="1176" y="3133"/>
                    <a:pt x="1017" y="3059"/>
                  </a:cubicBezTo>
                  <a:lnTo>
                    <a:pt x="898" y="2987"/>
                  </a:lnTo>
                  <a:lnTo>
                    <a:pt x="773" y="2937"/>
                  </a:lnTo>
                  <a:lnTo>
                    <a:pt x="820" y="2940"/>
                  </a:lnTo>
                  <a:cubicBezTo>
                    <a:pt x="712" y="2869"/>
                    <a:pt x="614" y="2791"/>
                    <a:pt x="502" y="2700"/>
                  </a:cubicBezTo>
                  <a:lnTo>
                    <a:pt x="431" y="2615"/>
                  </a:lnTo>
                  <a:lnTo>
                    <a:pt x="401" y="2591"/>
                  </a:lnTo>
                  <a:cubicBezTo>
                    <a:pt x="350" y="2554"/>
                    <a:pt x="302" y="2510"/>
                    <a:pt x="251" y="2466"/>
                  </a:cubicBezTo>
                  <a:cubicBezTo>
                    <a:pt x="190" y="2405"/>
                    <a:pt x="129" y="2344"/>
                    <a:pt x="48" y="2256"/>
                  </a:cubicBezTo>
                  <a:lnTo>
                    <a:pt x="1" y="2212"/>
                  </a:lnTo>
                  <a:lnTo>
                    <a:pt x="1" y="2212"/>
                  </a:lnTo>
                  <a:cubicBezTo>
                    <a:pt x="15" y="2404"/>
                    <a:pt x="35" y="2596"/>
                    <a:pt x="55" y="2791"/>
                  </a:cubicBezTo>
                  <a:cubicBezTo>
                    <a:pt x="62" y="2865"/>
                    <a:pt x="79" y="2943"/>
                    <a:pt x="82" y="3025"/>
                  </a:cubicBezTo>
                  <a:cubicBezTo>
                    <a:pt x="87" y="3039"/>
                    <a:pt x="90" y="3054"/>
                    <a:pt x="92" y="3070"/>
                  </a:cubicBezTo>
                  <a:lnTo>
                    <a:pt x="92" y="3070"/>
                  </a:lnTo>
                  <a:cubicBezTo>
                    <a:pt x="92" y="3064"/>
                    <a:pt x="91" y="3058"/>
                    <a:pt x="90" y="3052"/>
                  </a:cubicBezTo>
                  <a:lnTo>
                    <a:pt x="90" y="3052"/>
                  </a:lnTo>
                  <a:cubicBezTo>
                    <a:pt x="104" y="3121"/>
                    <a:pt x="120" y="3189"/>
                    <a:pt x="140" y="3255"/>
                  </a:cubicBezTo>
                  <a:cubicBezTo>
                    <a:pt x="157" y="3299"/>
                    <a:pt x="173" y="3343"/>
                    <a:pt x="190" y="3384"/>
                  </a:cubicBezTo>
                  <a:cubicBezTo>
                    <a:pt x="207" y="3421"/>
                    <a:pt x="228" y="3454"/>
                    <a:pt x="248" y="3489"/>
                  </a:cubicBezTo>
                  <a:cubicBezTo>
                    <a:pt x="285" y="3515"/>
                    <a:pt x="323" y="3543"/>
                    <a:pt x="360" y="3567"/>
                  </a:cubicBezTo>
                  <a:cubicBezTo>
                    <a:pt x="363" y="3600"/>
                    <a:pt x="370" y="3628"/>
                    <a:pt x="376" y="3658"/>
                  </a:cubicBezTo>
                  <a:cubicBezTo>
                    <a:pt x="376" y="3661"/>
                    <a:pt x="376" y="3668"/>
                    <a:pt x="373" y="3671"/>
                  </a:cubicBezTo>
                  <a:cubicBezTo>
                    <a:pt x="384" y="3685"/>
                    <a:pt x="393" y="3698"/>
                    <a:pt x="404" y="3712"/>
                  </a:cubicBezTo>
                  <a:cubicBezTo>
                    <a:pt x="454" y="3770"/>
                    <a:pt x="509" y="3827"/>
                    <a:pt x="567" y="3881"/>
                  </a:cubicBezTo>
                  <a:cubicBezTo>
                    <a:pt x="634" y="3939"/>
                    <a:pt x="706" y="3997"/>
                    <a:pt x="779" y="4047"/>
                  </a:cubicBezTo>
                  <a:cubicBezTo>
                    <a:pt x="970" y="4183"/>
                    <a:pt x="1176" y="4298"/>
                    <a:pt x="1379" y="4417"/>
                  </a:cubicBezTo>
                  <a:cubicBezTo>
                    <a:pt x="1379" y="4417"/>
                    <a:pt x="1382" y="4420"/>
                    <a:pt x="1386" y="4420"/>
                  </a:cubicBezTo>
                  <a:cubicBezTo>
                    <a:pt x="1396" y="4426"/>
                    <a:pt x="1406" y="4433"/>
                    <a:pt x="1417" y="4437"/>
                  </a:cubicBezTo>
                  <a:cubicBezTo>
                    <a:pt x="1409" y="4433"/>
                    <a:pt x="1400" y="4426"/>
                    <a:pt x="1389" y="4420"/>
                  </a:cubicBezTo>
                  <a:lnTo>
                    <a:pt x="1389" y="4420"/>
                  </a:lnTo>
                  <a:cubicBezTo>
                    <a:pt x="1603" y="4531"/>
                    <a:pt x="1819" y="4633"/>
                    <a:pt x="2039" y="4725"/>
                  </a:cubicBezTo>
                  <a:cubicBezTo>
                    <a:pt x="2297" y="4816"/>
                    <a:pt x="2558" y="4894"/>
                    <a:pt x="2825" y="4961"/>
                  </a:cubicBezTo>
                  <a:cubicBezTo>
                    <a:pt x="3103" y="5036"/>
                    <a:pt x="3377" y="5117"/>
                    <a:pt x="3655" y="5192"/>
                  </a:cubicBezTo>
                  <a:cubicBezTo>
                    <a:pt x="4067" y="5280"/>
                    <a:pt x="4480" y="5341"/>
                    <a:pt x="4900" y="5388"/>
                  </a:cubicBezTo>
                  <a:cubicBezTo>
                    <a:pt x="5033" y="5398"/>
                    <a:pt x="5161" y="5408"/>
                    <a:pt x="5293" y="5412"/>
                  </a:cubicBezTo>
                  <a:lnTo>
                    <a:pt x="5378" y="5412"/>
                  </a:lnTo>
                  <a:cubicBezTo>
                    <a:pt x="5402" y="5422"/>
                    <a:pt x="5425" y="5425"/>
                    <a:pt x="5452" y="5425"/>
                  </a:cubicBezTo>
                  <a:lnTo>
                    <a:pt x="5568" y="5425"/>
                  </a:lnTo>
                  <a:cubicBezTo>
                    <a:pt x="5591" y="5425"/>
                    <a:pt x="5618" y="5425"/>
                    <a:pt x="5642" y="5428"/>
                  </a:cubicBezTo>
                  <a:lnTo>
                    <a:pt x="5669" y="5428"/>
                  </a:lnTo>
                  <a:cubicBezTo>
                    <a:pt x="5676" y="5428"/>
                    <a:pt x="5683" y="5428"/>
                    <a:pt x="5690" y="5425"/>
                  </a:cubicBezTo>
                  <a:cubicBezTo>
                    <a:pt x="5707" y="5425"/>
                    <a:pt x="5726" y="5427"/>
                    <a:pt x="5744" y="5427"/>
                  </a:cubicBezTo>
                  <a:cubicBezTo>
                    <a:pt x="5753" y="5427"/>
                    <a:pt x="5762" y="5426"/>
                    <a:pt x="5771" y="5425"/>
                  </a:cubicBezTo>
                  <a:cubicBezTo>
                    <a:pt x="5805" y="5425"/>
                    <a:pt x="5838" y="5419"/>
                    <a:pt x="5872" y="5402"/>
                  </a:cubicBezTo>
                  <a:cubicBezTo>
                    <a:pt x="6323" y="5375"/>
                    <a:pt x="6773" y="5334"/>
                    <a:pt x="7227" y="5294"/>
                  </a:cubicBezTo>
                  <a:cubicBezTo>
                    <a:pt x="7721" y="5253"/>
                    <a:pt x="8215" y="5229"/>
                    <a:pt x="8706" y="5161"/>
                  </a:cubicBezTo>
                  <a:cubicBezTo>
                    <a:pt x="8909" y="5124"/>
                    <a:pt x="9109" y="5077"/>
                    <a:pt x="9312" y="5019"/>
                  </a:cubicBezTo>
                  <a:cubicBezTo>
                    <a:pt x="9512" y="4965"/>
                    <a:pt x="9709" y="4894"/>
                    <a:pt x="9912" y="4836"/>
                  </a:cubicBezTo>
                  <a:cubicBezTo>
                    <a:pt x="10125" y="4775"/>
                    <a:pt x="10339" y="4725"/>
                    <a:pt x="10552" y="4670"/>
                  </a:cubicBezTo>
                  <a:cubicBezTo>
                    <a:pt x="10758" y="4620"/>
                    <a:pt x="10961" y="4559"/>
                    <a:pt x="11164" y="4494"/>
                  </a:cubicBezTo>
                  <a:cubicBezTo>
                    <a:pt x="11469" y="4400"/>
                    <a:pt x="11764" y="4287"/>
                    <a:pt x="12066" y="4179"/>
                  </a:cubicBezTo>
                  <a:cubicBezTo>
                    <a:pt x="12225" y="4118"/>
                    <a:pt x="12383" y="4061"/>
                    <a:pt x="12543" y="4000"/>
                  </a:cubicBezTo>
                  <a:cubicBezTo>
                    <a:pt x="12682" y="3942"/>
                    <a:pt x="12817" y="3878"/>
                    <a:pt x="12952" y="3817"/>
                  </a:cubicBezTo>
                  <a:lnTo>
                    <a:pt x="12949" y="3817"/>
                  </a:lnTo>
                  <a:cubicBezTo>
                    <a:pt x="12952" y="3817"/>
                    <a:pt x="12956" y="3814"/>
                    <a:pt x="12960" y="3810"/>
                  </a:cubicBezTo>
                  <a:lnTo>
                    <a:pt x="12966" y="3810"/>
                  </a:lnTo>
                  <a:cubicBezTo>
                    <a:pt x="12969" y="3807"/>
                    <a:pt x="12973" y="3807"/>
                    <a:pt x="12977" y="3803"/>
                  </a:cubicBezTo>
                  <a:lnTo>
                    <a:pt x="12973" y="3803"/>
                  </a:lnTo>
                  <a:cubicBezTo>
                    <a:pt x="13363" y="3620"/>
                    <a:pt x="13752" y="3441"/>
                    <a:pt x="14121" y="3221"/>
                  </a:cubicBezTo>
                  <a:cubicBezTo>
                    <a:pt x="14240" y="3137"/>
                    <a:pt x="14351" y="3051"/>
                    <a:pt x="14466" y="2960"/>
                  </a:cubicBezTo>
                  <a:cubicBezTo>
                    <a:pt x="14652" y="2798"/>
                    <a:pt x="14842" y="2639"/>
                    <a:pt x="15012" y="2456"/>
                  </a:cubicBezTo>
                  <a:cubicBezTo>
                    <a:pt x="15056" y="2401"/>
                    <a:pt x="15103" y="2348"/>
                    <a:pt x="15147" y="2293"/>
                  </a:cubicBezTo>
                  <a:cubicBezTo>
                    <a:pt x="15191" y="2222"/>
                    <a:pt x="15235" y="2151"/>
                    <a:pt x="15272" y="2080"/>
                  </a:cubicBezTo>
                  <a:cubicBezTo>
                    <a:pt x="15306" y="2015"/>
                    <a:pt x="15337" y="1948"/>
                    <a:pt x="15364" y="1880"/>
                  </a:cubicBezTo>
                  <a:cubicBezTo>
                    <a:pt x="15377" y="1843"/>
                    <a:pt x="15384" y="1806"/>
                    <a:pt x="15394" y="1771"/>
                  </a:cubicBezTo>
                  <a:cubicBezTo>
                    <a:pt x="15445" y="1555"/>
                    <a:pt x="15485" y="1342"/>
                    <a:pt x="15512" y="1121"/>
                  </a:cubicBezTo>
                  <a:cubicBezTo>
                    <a:pt x="15523" y="878"/>
                    <a:pt x="15520" y="634"/>
                    <a:pt x="15509" y="394"/>
                  </a:cubicBezTo>
                  <a:cubicBezTo>
                    <a:pt x="15502" y="262"/>
                    <a:pt x="15496" y="130"/>
                    <a:pt x="15479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1" name="Google Shape;584;p44">
              <a:extLst>
                <a:ext uri="{FF2B5EF4-FFF2-40B4-BE49-F238E27FC236}">
                  <a16:creationId xmlns:a16="http://schemas.microsoft.com/office/drawing/2014/main" id="{D06B0171-455F-29EE-1B9A-12206E13B215}"/>
                </a:ext>
              </a:extLst>
            </p:cNvPr>
            <p:cNvSpPr/>
            <p:nvPr/>
          </p:nvSpPr>
          <p:spPr>
            <a:xfrm>
              <a:off x="4644747" y="1875184"/>
              <a:ext cx="44015" cy="43834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3" y="1"/>
                  </a:moveTo>
                  <a:cubicBezTo>
                    <a:pt x="272" y="1"/>
                    <a:pt x="180" y="38"/>
                    <a:pt x="110" y="106"/>
                  </a:cubicBezTo>
                  <a:cubicBezTo>
                    <a:pt x="41" y="177"/>
                    <a:pt x="1" y="272"/>
                    <a:pt x="1" y="363"/>
                  </a:cubicBezTo>
                  <a:cubicBezTo>
                    <a:pt x="5" y="560"/>
                    <a:pt x="167" y="723"/>
                    <a:pt x="367" y="726"/>
                  </a:cubicBezTo>
                  <a:cubicBezTo>
                    <a:pt x="458" y="726"/>
                    <a:pt x="546" y="685"/>
                    <a:pt x="618" y="617"/>
                  </a:cubicBezTo>
                  <a:cubicBezTo>
                    <a:pt x="688" y="546"/>
                    <a:pt x="729" y="451"/>
                    <a:pt x="726" y="360"/>
                  </a:cubicBezTo>
                  <a:cubicBezTo>
                    <a:pt x="726" y="163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2" name="Google Shape;585;p44">
              <a:extLst>
                <a:ext uri="{FF2B5EF4-FFF2-40B4-BE49-F238E27FC236}">
                  <a16:creationId xmlns:a16="http://schemas.microsoft.com/office/drawing/2014/main" id="{ED9C1652-B54C-3256-4872-70ACFE755783}"/>
                </a:ext>
              </a:extLst>
            </p:cNvPr>
            <p:cNvSpPr/>
            <p:nvPr/>
          </p:nvSpPr>
          <p:spPr>
            <a:xfrm>
              <a:off x="4702226" y="1852301"/>
              <a:ext cx="44015" cy="43834"/>
            </a:xfrm>
            <a:custGeom>
              <a:avLst/>
              <a:gdLst/>
              <a:ahLst/>
              <a:cxnLst/>
              <a:rect l="l" t="t" r="r" b="b"/>
              <a:pathLst>
                <a:path w="729" h="726" extrusionOk="0">
                  <a:moveTo>
                    <a:pt x="363" y="0"/>
                  </a:moveTo>
                  <a:cubicBezTo>
                    <a:pt x="272" y="0"/>
                    <a:pt x="180" y="41"/>
                    <a:pt x="109" y="109"/>
                  </a:cubicBezTo>
                  <a:cubicBezTo>
                    <a:pt x="41" y="180"/>
                    <a:pt x="0" y="275"/>
                    <a:pt x="4" y="366"/>
                  </a:cubicBezTo>
                  <a:cubicBezTo>
                    <a:pt x="4" y="563"/>
                    <a:pt x="166" y="725"/>
                    <a:pt x="366" y="725"/>
                  </a:cubicBezTo>
                  <a:cubicBezTo>
                    <a:pt x="458" y="725"/>
                    <a:pt x="549" y="688"/>
                    <a:pt x="617" y="620"/>
                  </a:cubicBezTo>
                  <a:cubicBezTo>
                    <a:pt x="688" y="549"/>
                    <a:pt x="729" y="455"/>
                    <a:pt x="725" y="363"/>
                  </a:cubicBezTo>
                  <a:cubicBezTo>
                    <a:pt x="725" y="167"/>
                    <a:pt x="560" y="4"/>
                    <a:pt x="363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3" name="Google Shape;586;p44">
              <a:extLst>
                <a:ext uri="{FF2B5EF4-FFF2-40B4-BE49-F238E27FC236}">
                  <a16:creationId xmlns:a16="http://schemas.microsoft.com/office/drawing/2014/main" id="{F8CAAAED-CEF1-13DE-320C-F0842DA53CB6}"/>
                </a:ext>
              </a:extLst>
            </p:cNvPr>
            <p:cNvSpPr/>
            <p:nvPr/>
          </p:nvSpPr>
          <p:spPr>
            <a:xfrm>
              <a:off x="4965346" y="2279829"/>
              <a:ext cx="42385" cy="42143"/>
            </a:xfrm>
            <a:custGeom>
              <a:avLst/>
              <a:gdLst/>
              <a:ahLst/>
              <a:cxnLst/>
              <a:rect l="l" t="t" r="r" b="b"/>
              <a:pathLst>
                <a:path w="702" h="698" extrusionOk="0">
                  <a:moveTo>
                    <a:pt x="347" y="0"/>
                  </a:moveTo>
                  <a:cubicBezTo>
                    <a:pt x="160" y="0"/>
                    <a:pt x="4" y="154"/>
                    <a:pt x="1" y="346"/>
                  </a:cubicBezTo>
                  <a:cubicBezTo>
                    <a:pt x="1" y="437"/>
                    <a:pt x="38" y="525"/>
                    <a:pt x="102" y="593"/>
                  </a:cubicBezTo>
                  <a:cubicBezTo>
                    <a:pt x="167" y="660"/>
                    <a:pt x="254" y="697"/>
                    <a:pt x="346" y="697"/>
                  </a:cubicBezTo>
                  <a:cubicBezTo>
                    <a:pt x="539" y="697"/>
                    <a:pt x="698" y="542"/>
                    <a:pt x="701" y="352"/>
                  </a:cubicBezTo>
                  <a:cubicBezTo>
                    <a:pt x="701" y="261"/>
                    <a:pt x="664" y="172"/>
                    <a:pt x="600" y="105"/>
                  </a:cubicBezTo>
                  <a:cubicBezTo>
                    <a:pt x="532" y="38"/>
                    <a:pt x="448" y="0"/>
                    <a:pt x="353" y="0"/>
                  </a:cubicBezTo>
                  <a:cubicBezTo>
                    <a:pt x="351" y="0"/>
                    <a:pt x="349" y="0"/>
                    <a:pt x="347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4" name="Google Shape;587;p44">
              <a:extLst>
                <a:ext uri="{FF2B5EF4-FFF2-40B4-BE49-F238E27FC236}">
                  <a16:creationId xmlns:a16="http://schemas.microsoft.com/office/drawing/2014/main" id="{9DAEBCDF-74C8-31D8-7EC0-82E11EBB977E}"/>
                </a:ext>
              </a:extLst>
            </p:cNvPr>
            <p:cNvSpPr/>
            <p:nvPr/>
          </p:nvSpPr>
          <p:spPr>
            <a:xfrm>
              <a:off x="4906660" y="2326439"/>
              <a:ext cx="321450" cy="73117"/>
            </a:xfrm>
            <a:custGeom>
              <a:avLst/>
              <a:gdLst/>
              <a:ahLst/>
              <a:cxnLst/>
              <a:rect l="l" t="t" r="r" b="b"/>
              <a:pathLst>
                <a:path w="5324" h="1211" extrusionOk="0">
                  <a:moveTo>
                    <a:pt x="5158" y="0"/>
                  </a:moveTo>
                  <a:cubicBezTo>
                    <a:pt x="5090" y="20"/>
                    <a:pt x="5026" y="44"/>
                    <a:pt x="4972" y="58"/>
                  </a:cubicBezTo>
                  <a:cubicBezTo>
                    <a:pt x="4589" y="172"/>
                    <a:pt x="4241" y="271"/>
                    <a:pt x="3878" y="335"/>
                  </a:cubicBezTo>
                  <a:cubicBezTo>
                    <a:pt x="3719" y="359"/>
                    <a:pt x="3556" y="380"/>
                    <a:pt x="3394" y="400"/>
                  </a:cubicBezTo>
                  <a:lnTo>
                    <a:pt x="3116" y="433"/>
                  </a:lnTo>
                  <a:cubicBezTo>
                    <a:pt x="2842" y="467"/>
                    <a:pt x="2598" y="488"/>
                    <a:pt x="2378" y="498"/>
                  </a:cubicBezTo>
                  <a:cubicBezTo>
                    <a:pt x="2141" y="506"/>
                    <a:pt x="1906" y="512"/>
                    <a:pt x="1671" y="512"/>
                  </a:cubicBezTo>
                  <a:cubicBezTo>
                    <a:pt x="1621" y="512"/>
                    <a:pt x="1571" y="512"/>
                    <a:pt x="1521" y="511"/>
                  </a:cubicBezTo>
                  <a:cubicBezTo>
                    <a:pt x="1173" y="511"/>
                    <a:pt x="861" y="498"/>
                    <a:pt x="576" y="471"/>
                  </a:cubicBezTo>
                  <a:cubicBezTo>
                    <a:pt x="458" y="457"/>
                    <a:pt x="329" y="437"/>
                    <a:pt x="201" y="420"/>
                  </a:cubicBezTo>
                  <a:cubicBezTo>
                    <a:pt x="157" y="538"/>
                    <a:pt x="109" y="654"/>
                    <a:pt x="68" y="772"/>
                  </a:cubicBezTo>
                  <a:cubicBezTo>
                    <a:pt x="46" y="859"/>
                    <a:pt x="26" y="950"/>
                    <a:pt x="10" y="1041"/>
                  </a:cubicBezTo>
                  <a:lnTo>
                    <a:pt x="10" y="1041"/>
                  </a:lnTo>
                  <a:cubicBezTo>
                    <a:pt x="10" y="1040"/>
                    <a:pt x="10" y="1040"/>
                    <a:pt x="11" y="1040"/>
                  </a:cubicBezTo>
                  <a:lnTo>
                    <a:pt x="11" y="1040"/>
                  </a:lnTo>
                  <a:cubicBezTo>
                    <a:pt x="10" y="1044"/>
                    <a:pt x="9" y="1048"/>
                    <a:pt x="8" y="1051"/>
                  </a:cubicBezTo>
                  <a:lnTo>
                    <a:pt x="8" y="1051"/>
                  </a:lnTo>
                  <a:cubicBezTo>
                    <a:pt x="8" y="1048"/>
                    <a:pt x="9" y="1044"/>
                    <a:pt x="10" y="1041"/>
                  </a:cubicBezTo>
                  <a:lnTo>
                    <a:pt x="10" y="1041"/>
                  </a:lnTo>
                  <a:cubicBezTo>
                    <a:pt x="7" y="1044"/>
                    <a:pt x="7" y="1050"/>
                    <a:pt x="7" y="1053"/>
                  </a:cubicBezTo>
                  <a:lnTo>
                    <a:pt x="7" y="1053"/>
                  </a:lnTo>
                  <a:cubicBezTo>
                    <a:pt x="7" y="1052"/>
                    <a:pt x="8" y="1052"/>
                    <a:pt x="8" y="1051"/>
                  </a:cubicBezTo>
                  <a:lnTo>
                    <a:pt x="8" y="1051"/>
                  </a:lnTo>
                  <a:cubicBezTo>
                    <a:pt x="8" y="1052"/>
                    <a:pt x="7" y="1053"/>
                    <a:pt x="7" y="1053"/>
                  </a:cubicBezTo>
                  <a:cubicBezTo>
                    <a:pt x="7" y="1053"/>
                    <a:pt x="7" y="1053"/>
                    <a:pt x="7" y="1053"/>
                  </a:cubicBezTo>
                  <a:lnTo>
                    <a:pt x="7" y="1053"/>
                  </a:lnTo>
                  <a:cubicBezTo>
                    <a:pt x="5" y="1061"/>
                    <a:pt x="4" y="1068"/>
                    <a:pt x="4" y="1077"/>
                  </a:cubicBezTo>
                  <a:lnTo>
                    <a:pt x="4" y="1080"/>
                  </a:lnTo>
                  <a:cubicBezTo>
                    <a:pt x="4" y="1087"/>
                    <a:pt x="1" y="1091"/>
                    <a:pt x="1" y="1097"/>
                  </a:cubicBezTo>
                  <a:cubicBezTo>
                    <a:pt x="187" y="1127"/>
                    <a:pt x="373" y="1152"/>
                    <a:pt x="566" y="1172"/>
                  </a:cubicBezTo>
                  <a:cubicBezTo>
                    <a:pt x="834" y="1196"/>
                    <a:pt x="1115" y="1209"/>
                    <a:pt x="1457" y="1209"/>
                  </a:cubicBezTo>
                  <a:cubicBezTo>
                    <a:pt x="1522" y="1210"/>
                    <a:pt x="1586" y="1210"/>
                    <a:pt x="1650" y="1210"/>
                  </a:cubicBezTo>
                  <a:cubicBezTo>
                    <a:pt x="1818" y="1210"/>
                    <a:pt x="1984" y="1207"/>
                    <a:pt x="2151" y="1202"/>
                  </a:cubicBezTo>
                  <a:cubicBezTo>
                    <a:pt x="2486" y="1199"/>
                    <a:pt x="2839" y="1172"/>
                    <a:pt x="3231" y="1121"/>
                  </a:cubicBezTo>
                  <a:lnTo>
                    <a:pt x="3414" y="1101"/>
                  </a:lnTo>
                  <a:cubicBezTo>
                    <a:pt x="3692" y="1066"/>
                    <a:pt x="3980" y="1033"/>
                    <a:pt x="4257" y="975"/>
                  </a:cubicBezTo>
                  <a:cubicBezTo>
                    <a:pt x="4423" y="938"/>
                    <a:pt x="4586" y="894"/>
                    <a:pt x="4748" y="847"/>
                  </a:cubicBezTo>
                  <a:lnTo>
                    <a:pt x="4883" y="810"/>
                  </a:lnTo>
                  <a:cubicBezTo>
                    <a:pt x="5022" y="772"/>
                    <a:pt x="5158" y="735"/>
                    <a:pt x="5293" y="688"/>
                  </a:cubicBezTo>
                  <a:cubicBezTo>
                    <a:pt x="5303" y="688"/>
                    <a:pt x="5313" y="680"/>
                    <a:pt x="5324" y="677"/>
                  </a:cubicBezTo>
                  <a:cubicBezTo>
                    <a:pt x="5286" y="545"/>
                    <a:pt x="5246" y="410"/>
                    <a:pt x="5216" y="274"/>
                  </a:cubicBezTo>
                  <a:cubicBezTo>
                    <a:pt x="5195" y="183"/>
                    <a:pt x="5175" y="91"/>
                    <a:pt x="5158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5" name="Google Shape;588;p44">
              <a:extLst>
                <a:ext uri="{FF2B5EF4-FFF2-40B4-BE49-F238E27FC236}">
                  <a16:creationId xmlns:a16="http://schemas.microsoft.com/office/drawing/2014/main" id="{6494228E-1E92-0BA1-32CB-4E01534F7249}"/>
                </a:ext>
              </a:extLst>
            </p:cNvPr>
            <p:cNvSpPr/>
            <p:nvPr/>
          </p:nvSpPr>
          <p:spPr>
            <a:xfrm>
              <a:off x="4894042" y="2393035"/>
              <a:ext cx="350008" cy="81087"/>
            </a:xfrm>
            <a:custGeom>
              <a:avLst/>
              <a:gdLst/>
              <a:ahLst/>
              <a:cxnLst/>
              <a:rect l="l" t="t" r="r" b="b"/>
              <a:pathLst>
                <a:path w="5797" h="1343" extrusionOk="0">
                  <a:moveTo>
                    <a:pt x="5638" y="1"/>
                  </a:moveTo>
                  <a:cubicBezTo>
                    <a:pt x="5509" y="49"/>
                    <a:pt x="5384" y="93"/>
                    <a:pt x="5258" y="126"/>
                  </a:cubicBezTo>
                  <a:cubicBezTo>
                    <a:pt x="4828" y="248"/>
                    <a:pt x="4392" y="326"/>
                    <a:pt x="3911" y="410"/>
                  </a:cubicBezTo>
                  <a:cubicBezTo>
                    <a:pt x="3552" y="465"/>
                    <a:pt x="3190" y="509"/>
                    <a:pt x="2831" y="546"/>
                  </a:cubicBezTo>
                  <a:lnTo>
                    <a:pt x="2668" y="563"/>
                  </a:lnTo>
                  <a:cubicBezTo>
                    <a:pt x="2377" y="593"/>
                    <a:pt x="2072" y="624"/>
                    <a:pt x="1771" y="641"/>
                  </a:cubicBezTo>
                  <a:lnTo>
                    <a:pt x="1774" y="638"/>
                  </a:lnTo>
                  <a:lnTo>
                    <a:pt x="1774" y="638"/>
                  </a:lnTo>
                  <a:cubicBezTo>
                    <a:pt x="1662" y="641"/>
                    <a:pt x="1554" y="644"/>
                    <a:pt x="1443" y="644"/>
                  </a:cubicBezTo>
                  <a:cubicBezTo>
                    <a:pt x="1205" y="641"/>
                    <a:pt x="982" y="631"/>
                    <a:pt x="768" y="610"/>
                  </a:cubicBezTo>
                  <a:cubicBezTo>
                    <a:pt x="572" y="590"/>
                    <a:pt x="362" y="563"/>
                    <a:pt x="125" y="526"/>
                  </a:cubicBezTo>
                  <a:cubicBezTo>
                    <a:pt x="105" y="651"/>
                    <a:pt x="88" y="780"/>
                    <a:pt x="64" y="909"/>
                  </a:cubicBezTo>
                  <a:cubicBezTo>
                    <a:pt x="47" y="1010"/>
                    <a:pt x="24" y="1112"/>
                    <a:pt x="0" y="1213"/>
                  </a:cubicBezTo>
                  <a:cubicBezTo>
                    <a:pt x="247" y="1254"/>
                    <a:pt x="535" y="1295"/>
                    <a:pt x="829" y="1318"/>
                  </a:cubicBezTo>
                  <a:cubicBezTo>
                    <a:pt x="1019" y="1335"/>
                    <a:pt x="1209" y="1342"/>
                    <a:pt x="1398" y="1342"/>
                  </a:cubicBezTo>
                  <a:cubicBezTo>
                    <a:pt x="1428" y="1342"/>
                    <a:pt x="1458" y="1343"/>
                    <a:pt x="1487" y="1343"/>
                  </a:cubicBezTo>
                  <a:cubicBezTo>
                    <a:pt x="1614" y="1343"/>
                    <a:pt x="1740" y="1338"/>
                    <a:pt x="1869" y="1335"/>
                  </a:cubicBezTo>
                  <a:cubicBezTo>
                    <a:pt x="2137" y="1321"/>
                    <a:pt x="2407" y="1295"/>
                    <a:pt x="2668" y="1268"/>
                  </a:cubicBezTo>
                  <a:lnTo>
                    <a:pt x="2840" y="1247"/>
                  </a:lnTo>
                  <a:cubicBezTo>
                    <a:pt x="3190" y="1210"/>
                    <a:pt x="3542" y="1173"/>
                    <a:pt x="3887" y="1121"/>
                  </a:cubicBezTo>
                  <a:cubicBezTo>
                    <a:pt x="4222" y="1068"/>
                    <a:pt x="4558" y="1004"/>
                    <a:pt x="4889" y="939"/>
                  </a:cubicBezTo>
                  <a:lnTo>
                    <a:pt x="4957" y="926"/>
                  </a:lnTo>
                  <a:cubicBezTo>
                    <a:pt x="5222" y="871"/>
                    <a:pt x="5506" y="787"/>
                    <a:pt x="5797" y="685"/>
                  </a:cubicBezTo>
                  <a:cubicBezTo>
                    <a:pt x="5742" y="455"/>
                    <a:pt x="5689" y="228"/>
                    <a:pt x="5638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" name="Google Shape;589;p44">
              <a:extLst>
                <a:ext uri="{FF2B5EF4-FFF2-40B4-BE49-F238E27FC236}">
                  <a16:creationId xmlns:a16="http://schemas.microsoft.com/office/drawing/2014/main" id="{96848BF8-B13F-F487-7EDF-C9486EF6851C}"/>
                </a:ext>
              </a:extLst>
            </p:cNvPr>
            <p:cNvSpPr/>
            <p:nvPr/>
          </p:nvSpPr>
          <p:spPr>
            <a:xfrm>
              <a:off x="5128303" y="2662738"/>
              <a:ext cx="42385" cy="423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53" y="0"/>
                  </a:moveTo>
                  <a:cubicBezTo>
                    <a:pt x="159" y="0"/>
                    <a:pt x="4" y="156"/>
                    <a:pt x="1" y="346"/>
                  </a:cubicBezTo>
                  <a:cubicBezTo>
                    <a:pt x="1" y="437"/>
                    <a:pt x="34" y="525"/>
                    <a:pt x="102" y="596"/>
                  </a:cubicBezTo>
                  <a:cubicBezTo>
                    <a:pt x="166" y="661"/>
                    <a:pt x="254" y="697"/>
                    <a:pt x="346" y="702"/>
                  </a:cubicBezTo>
                  <a:cubicBezTo>
                    <a:pt x="539" y="702"/>
                    <a:pt x="698" y="545"/>
                    <a:pt x="698" y="352"/>
                  </a:cubicBezTo>
                  <a:cubicBezTo>
                    <a:pt x="701" y="261"/>
                    <a:pt x="664" y="173"/>
                    <a:pt x="600" y="105"/>
                  </a:cubicBezTo>
                  <a:cubicBezTo>
                    <a:pt x="532" y="41"/>
                    <a:pt x="444" y="0"/>
                    <a:pt x="353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" name="Google Shape;590;p44">
              <a:extLst>
                <a:ext uri="{FF2B5EF4-FFF2-40B4-BE49-F238E27FC236}">
                  <a16:creationId xmlns:a16="http://schemas.microsoft.com/office/drawing/2014/main" id="{094A43C1-8F0E-C524-C85B-7A5699A9D5B3}"/>
                </a:ext>
              </a:extLst>
            </p:cNvPr>
            <p:cNvSpPr/>
            <p:nvPr/>
          </p:nvSpPr>
          <p:spPr>
            <a:xfrm>
              <a:off x="5187411" y="2649394"/>
              <a:ext cx="42325" cy="42264"/>
            </a:xfrm>
            <a:custGeom>
              <a:avLst/>
              <a:gdLst/>
              <a:ahLst/>
              <a:cxnLst/>
              <a:rect l="l" t="t" r="r" b="b"/>
              <a:pathLst>
                <a:path w="701" h="700" extrusionOk="0">
                  <a:moveTo>
                    <a:pt x="346" y="1"/>
                  </a:moveTo>
                  <a:cubicBezTo>
                    <a:pt x="159" y="1"/>
                    <a:pt x="3" y="156"/>
                    <a:pt x="0" y="346"/>
                  </a:cubicBezTo>
                  <a:cubicBezTo>
                    <a:pt x="0" y="438"/>
                    <a:pt x="33" y="526"/>
                    <a:pt x="102" y="593"/>
                  </a:cubicBezTo>
                  <a:cubicBezTo>
                    <a:pt x="166" y="662"/>
                    <a:pt x="254" y="699"/>
                    <a:pt x="345" y="699"/>
                  </a:cubicBezTo>
                  <a:cubicBezTo>
                    <a:pt x="347" y="699"/>
                    <a:pt x="349" y="699"/>
                    <a:pt x="351" y="699"/>
                  </a:cubicBezTo>
                  <a:cubicBezTo>
                    <a:pt x="541" y="699"/>
                    <a:pt x="697" y="544"/>
                    <a:pt x="701" y="354"/>
                  </a:cubicBezTo>
                  <a:cubicBezTo>
                    <a:pt x="701" y="262"/>
                    <a:pt x="663" y="174"/>
                    <a:pt x="599" y="106"/>
                  </a:cubicBezTo>
                  <a:cubicBezTo>
                    <a:pt x="532" y="38"/>
                    <a:pt x="444" y="1"/>
                    <a:pt x="352" y="1"/>
                  </a:cubicBezTo>
                  <a:cubicBezTo>
                    <a:pt x="350" y="1"/>
                    <a:pt x="348" y="1"/>
                    <a:pt x="346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" name="Google Shape;591;p44">
              <a:extLst>
                <a:ext uri="{FF2B5EF4-FFF2-40B4-BE49-F238E27FC236}">
                  <a16:creationId xmlns:a16="http://schemas.microsoft.com/office/drawing/2014/main" id="{776112A5-218E-32AD-0362-E9BFCC22DDB4}"/>
                </a:ext>
              </a:extLst>
            </p:cNvPr>
            <p:cNvSpPr/>
            <p:nvPr/>
          </p:nvSpPr>
          <p:spPr>
            <a:xfrm>
              <a:off x="4838797" y="2680066"/>
              <a:ext cx="485375" cy="112121"/>
            </a:xfrm>
            <a:custGeom>
              <a:avLst/>
              <a:gdLst/>
              <a:ahLst/>
              <a:cxnLst/>
              <a:rect l="l" t="t" r="r" b="b"/>
              <a:pathLst>
                <a:path w="8039" h="1857" extrusionOk="0">
                  <a:moveTo>
                    <a:pt x="7806" y="1"/>
                  </a:moveTo>
                  <a:cubicBezTo>
                    <a:pt x="7633" y="102"/>
                    <a:pt x="7460" y="198"/>
                    <a:pt x="7278" y="282"/>
                  </a:cubicBezTo>
                  <a:cubicBezTo>
                    <a:pt x="7054" y="374"/>
                    <a:pt x="6807" y="458"/>
                    <a:pt x="6526" y="543"/>
                  </a:cubicBezTo>
                  <a:cubicBezTo>
                    <a:pt x="6167" y="648"/>
                    <a:pt x="5804" y="749"/>
                    <a:pt x="5442" y="844"/>
                  </a:cubicBezTo>
                  <a:cubicBezTo>
                    <a:pt x="5063" y="939"/>
                    <a:pt x="4674" y="1004"/>
                    <a:pt x="4341" y="1061"/>
                  </a:cubicBezTo>
                  <a:cubicBezTo>
                    <a:pt x="3993" y="1109"/>
                    <a:pt x="3661" y="1142"/>
                    <a:pt x="3326" y="1152"/>
                  </a:cubicBezTo>
                  <a:cubicBezTo>
                    <a:pt x="3217" y="1156"/>
                    <a:pt x="3109" y="1156"/>
                    <a:pt x="3000" y="1156"/>
                  </a:cubicBezTo>
                  <a:cubicBezTo>
                    <a:pt x="2811" y="1156"/>
                    <a:pt x="2618" y="1152"/>
                    <a:pt x="2428" y="1146"/>
                  </a:cubicBezTo>
                  <a:lnTo>
                    <a:pt x="2350" y="1146"/>
                  </a:lnTo>
                  <a:cubicBezTo>
                    <a:pt x="2008" y="1135"/>
                    <a:pt x="1673" y="1126"/>
                    <a:pt x="1342" y="1098"/>
                  </a:cubicBezTo>
                  <a:lnTo>
                    <a:pt x="1250" y="1088"/>
                  </a:lnTo>
                  <a:lnTo>
                    <a:pt x="1162" y="1081"/>
                  </a:lnTo>
                  <a:cubicBezTo>
                    <a:pt x="834" y="1051"/>
                    <a:pt x="509" y="987"/>
                    <a:pt x="133" y="909"/>
                  </a:cubicBezTo>
                  <a:cubicBezTo>
                    <a:pt x="126" y="939"/>
                    <a:pt x="123" y="973"/>
                    <a:pt x="116" y="1004"/>
                  </a:cubicBezTo>
                  <a:cubicBezTo>
                    <a:pt x="82" y="1179"/>
                    <a:pt x="48" y="1352"/>
                    <a:pt x="14" y="1528"/>
                  </a:cubicBezTo>
                  <a:cubicBezTo>
                    <a:pt x="11" y="1548"/>
                    <a:pt x="4" y="1573"/>
                    <a:pt x="1" y="1593"/>
                  </a:cubicBezTo>
                  <a:cubicBezTo>
                    <a:pt x="62" y="1606"/>
                    <a:pt x="123" y="1623"/>
                    <a:pt x="184" y="1634"/>
                  </a:cubicBezTo>
                  <a:cubicBezTo>
                    <a:pt x="542" y="1704"/>
                    <a:pt x="908" y="1759"/>
                    <a:pt x="1267" y="1792"/>
                  </a:cubicBezTo>
                  <a:cubicBezTo>
                    <a:pt x="1521" y="1816"/>
                    <a:pt x="1795" y="1829"/>
                    <a:pt x="2130" y="1840"/>
                  </a:cubicBezTo>
                  <a:lnTo>
                    <a:pt x="2361" y="1846"/>
                  </a:lnTo>
                  <a:cubicBezTo>
                    <a:pt x="2544" y="1850"/>
                    <a:pt x="2723" y="1857"/>
                    <a:pt x="2902" y="1857"/>
                  </a:cubicBezTo>
                  <a:lnTo>
                    <a:pt x="2950" y="1857"/>
                  </a:lnTo>
                  <a:cubicBezTo>
                    <a:pt x="3573" y="1857"/>
                    <a:pt x="4149" y="1809"/>
                    <a:pt x="4697" y="1707"/>
                  </a:cubicBezTo>
                  <a:cubicBezTo>
                    <a:pt x="5063" y="1643"/>
                    <a:pt x="5421" y="1573"/>
                    <a:pt x="5777" y="1477"/>
                  </a:cubicBezTo>
                  <a:cubicBezTo>
                    <a:pt x="6150" y="1379"/>
                    <a:pt x="6523" y="1271"/>
                    <a:pt x="6892" y="1162"/>
                  </a:cubicBezTo>
                  <a:cubicBezTo>
                    <a:pt x="7291" y="1044"/>
                    <a:pt x="7606" y="915"/>
                    <a:pt x="7880" y="763"/>
                  </a:cubicBezTo>
                  <a:cubicBezTo>
                    <a:pt x="7934" y="732"/>
                    <a:pt x="7985" y="702"/>
                    <a:pt x="8039" y="671"/>
                  </a:cubicBezTo>
                  <a:cubicBezTo>
                    <a:pt x="7989" y="526"/>
                    <a:pt x="7941" y="380"/>
                    <a:pt x="7890" y="235"/>
                  </a:cubicBezTo>
                  <a:cubicBezTo>
                    <a:pt x="7863" y="157"/>
                    <a:pt x="7833" y="79"/>
                    <a:pt x="7806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" name="Google Shape;592;p44">
              <a:extLst>
                <a:ext uri="{FF2B5EF4-FFF2-40B4-BE49-F238E27FC236}">
                  <a16:creationId xmlns:a16="http://schemas.microsoft.com/office/drawing/2014/main" id="{29C06C61-6ED5-84EE-864E-78A1553E5AEE}"/>
                </a:ext>
              </a:extLst>
            </p:cNvPr>
            <p:cNvSpPr/>
            <p:nvPr/>
          </p:nvSpPr>
          <p:spPr>
            <a:xfrm>
              <a:off x="4822254" y="2748956"/>
              <a:ext cx="523835" cy="126249"/>
            </a:xfrm>
            <a:custGeom>
              <a:avLst/>
              <a:gdLst/>
              <a:ahLst/>
              <a:cxnLst/>
              <a:rect l="l" t="t" r="r" b="b"/>
              <a:pathLst>
                <a:path w="8676" h="2091" extrusionOk="0">
                  <a:moveTo>
                    <a:pt x="8469" y="1"/>
                  </a:moveTo>
                  <a:cubicBezTo>
                    <a:pt x="8133" y="198"/>
                    <a:pt x="7792" y="397"/>
                    <a:pt x="7439" y="560"/>
                  </a:cubicBezTo>
                  <a:cubicBezTo>
                    <a:pt x="7277" y="627"/>
                    <a:pt x="7108" y="685"/>
                    <a:pt x="6931" y="740"/>
                  </a:cubicBezTo>
                  <a:cubicBezTo>
                    <a:pt x="6810" y="773"/>
                    <a:pt x="6688" y="804"/>
                    <a:pt x="6563" y="834"/>
                  </a:cubicBezTo>
                  <a:lnTo>
                    <a:pt x="6393" y="879"/>
                  </a:lnTo>
                  <a:cubicBezTo>
                    <a:pt x="6278" y="909"/>
                    <a:pt x="6159" y="946"/>
                    <a:pt x="6045" y="980"/>
                  </a:cubicBezTo>
                  <a:lnTo>
                    <a:pt x="5855" y="1037"/>
                  </a:lnTo>
                  <a:cubicBezTo>
                    <a:pt x="5584" y="1115"/>
                    <a:pt x="5357" y="1166"/>
                    <a:pt x="5181" y="1200"/>
                  </a:cubicBezTo>
                  <a:lnTo>
                    <a:pt x="5137" y="1207"/>
                  </a:lnTo>
                  <a:lnTo>
                    <a:pt x="5093" y="1213"/>
                  </a:lnTo>
                  <a:lnTo>
                    <a:pt x="5025" y="1220"/>
                  </a:lnTo>
                  <a:cubicBezTo>
                    <a:pt x="4948" y="1234"/>
                    <a:pt x="4870" y="1244"/>
                    <a:pt x="4792" y="1254"/>
                  </a:cubicBezTo>
                  <a:lnTo>
                    <a:pt x="4534" y="1281"/>
                  </a:lnTo>
                  <a:lnTo>
                    <a:pt x="4281" y="1312"/>
                  </a:lnTo>
                  <a:cubicBezTo>
                    <a:pt x="3989" y="1346"/>
                    <a:pt x="3671" y="1369"/>
                    <a:pt x="3332" y="1386"/>
                  </a:cubicBezTo>
                  <a:cubicBezTo>
                    <a:pt x="3257" y="1390"/>
                    <a:pt x="3180" y="1390"/>
                    <a:pt x="3105" y="1390"/>
                  </a:cubicBezTo>
                  <a:cubicBezTo>
                    <a:pt x="2923" y="1390"/>
                    <a:pt x="2740" y="1379"/>
                    <a:pt x="2550" y="1362"/>
                  </a:cubicBezTo>
                  <a:cubicBezTo>
                    <a:pt x="2299" y="1339"/>
                    <a:pt x="2049" y="1301"/>
                    <a:pt x="1799" y="1265"/>
                  </a:cubicBezTo>
                  <a:lnTo>
                    <a:pt x="1544" y="1230"/>
                  </a:lnTo>
                  <a:cubicBezTo>
                    <a:pt x="1446" y="1217"/>
                    <a:pt x="1348" y="1207"/>
                    <a:pt x="1250" y="1193"/>
                  </a:cubicBezTo>
                  <a:cubicBezTo>
                    <a:pt x="1023" y="1169"/>
                    <a:pt x="789" y="1143"/>
                    <a:pt x="566" y="1098"/>
                  </a:cubicBezTo>
                  <a:cubicBezTo>
                    <a:pt x="430" y="1065"/>
                    <a:pt x="295" y="1021"/>
                    <a:pt x="160" y="980"/>
                  </a:cubicBezTo>
                  <a:cubicBezTo>
                    <a:pt x="125" y="1126"/>
                    <a:pt x="92" y="1268"/>
                    <a:pt x="61" y="1413"/>
                  </a:cubicBezTo>
                  <a:cubicBezTo>
                    <a:pt x="44" y="1498"/>
                    <a:pt x="21" y="1579"/>
                    <a:pt x="0" y="1664"/>
                  </a:cubicBezTo>
                  <a:lnTo>
                    <a:pt x="27" y="1674"/>
                  </a:lnTo>
                  <a:cubicBezTo>
                    <a:pt x="316" y="1762"/>
                    <a:pt x="613" y="1823"/>
                    <a:pt x="941" y="1863"/>
                  </a:cubicBezTo>
                  <a:cubicBezTo>
                    <a:pt x="1277" y="1901"/>
                    <a:pt x="1612" y="1945"/>
                    <a:pt x="1944" y="1992"/>
                  </a:cubicBezTo>
                  <a:cubicBezTo>
                    <a:pt x="2246" y="2033"/>
                    <a:pt x="2638" y="2084"/>
                    <a:pt x="3044" y="2087"/>
                  </a:cubicBezTo>
                  <a:cubicBezTo>
                    <a:pt x="3058" y="2090"/>
                    <a:pt x="3075" y="2090"/>
                    <a:pt x="3092" y="2090"/>
                  </a:cubicBezTo>
                  <a:cubicBezTo>
                    <a:pt x="3454" y="2090"/>
                    <a:pt x="3810" y="2063"/>
                    <a:pt x="4111" y="2033"/>
                  </a:cubicBezTo>
                  <a:cubicBezTo>
                    <a:pt x="4487" y="1996"/>
                    <a:pt x="4826" y="1962"/>
                    <a:pt x="5171" y="1907"/>
                  </a:cubicBezTo>
                  <a:cubicBezTo>
                    <a:pt x="5187" y="1904"/>
                    <a:pt x="5205" y="1901"/>
                    <a:pt x="5228" y="1898"/>
                  </a:cubicBezTo>
                  <a:lnTo>
                    <a:pt x="5228" y="1894"/>
                  </a:lnTo>
                  <a:lnTo>
                    <a:pt x="5269" y="1890"/>
                  </a:lnTo>
                  <a:cubicBezTo>
                    <a:pt x="5679" y="1823"/>
                    <a:pt x="6085" y="1698"/>
                    <a:pt x="6444" y="1590"/>
                  </a:cubicBezTo>
                  <a:cubicBezTo>
                    <a:pt x="6536" y="1565"/>
                    <a:pt x="6623" y="1538"/>
                    <a:pt x="6715" y="1518"/>
                  </a:cubicBezTo>
                  <a:cubicBezTo>
                    <a:pt x="6840" y="1488"/>
                    <a:pt x="6966" y="1457"/>
                    <a:pt x="7087" y="1420"/>
                  </a:cubicBezTo>
                  <a:cubicBezTo>
                    <a:pt x="7355" y="1342"/>
                    <a:pt x="7599" y="1254"/>
                    <a:pt x="7833" y="1146"/>
                  </a:cubicBezTo>
                  <a:cubicBezTo>
                    <a:pt x="8025" y="1057"/>
                    <a:pt x="8215" y="949"/>
                    <a:pt x="8422" y="831"/>
                  </a:cubicBezTo>
                  <a:cubicBezTo>
                    <a:pt x="8510" y="783"/>
                    <a:pt x="8591" y="732"/>
                    <a:pt x="8675" y="685"/>
                  </a:cubicBezTo>
                  <a:cubicBezTo>
                    <a:pt x="8614" y="488"/>
                    <a:pt x="8550" y="289"/>
                    <a:pt x="8499" y="89"/>
                  </a:cubicBezTo>
                  <a:cubicBezTo>
                    <a:pt x="8489" y="59"/>
                    <a:pt x="8479" y="32"/>
                    <a:pt x="8469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" name="Google Shape;593;p44">
              <a:extLst>
                <a:ext uri="{FF2B5EF4-FFF2-40B4-BE49-F238E27FC236}">
                  <a16:creationId xmlns:a16="http://schemas.microsoft.com/office/drawing/2014/main" id="{F746851F-7B71-1BAF-1286-D3F52B4359C3}"/>
                </a:ext>
              </a:extLst>
            </p:cNvPr>
            <p:cNvSpPr/>
            <p:nvPr/>
          </p:nvSpPr>
          <p:spPr>
            <a:xfrm>
              <a:off x="4755417" y="3015156"/>
              <a:ext cx="676530" cy="133797"/>
            </a:xfrm>
            <a:custGeom>
              <a:avLst/>
              <a:gdLst/>
              <a:ahLst/>
              <a:cxnLst/>
              <a:rect l="l" t="t" r="r" b="b"/>
              <a:pathLst>
                <a:path w="11205" h="2216" extrusionOk="0">
                  <a:moveTo>
                    <a:pt x="10981" y="1"/>
                  </a:moveTo>
                  <a:cubicBezTo>
                    <a:pt x="10940" y="21"/>
                    <a:pt x="10903" y="41"/>
                    <a:pt x="10866" y="58"/>
                  </a:cubicBezTo>
                  <a:cubicBezTo>
                    <a:pt x="10541" y="200"/>
                    <a:pt x="10209" y="330"/>
                    <a:pt x="9881" y="458"/>
                  </a:cubicBezTo>
                  <a:lnTo>
                    <a:pt x="9776" y="499"/>
                  </a:lnTo>
                  <a:cubicBezTo>
                    <a:pt x="9401" y="647"/>
                    <a:pt x="9024" y="762"/>
                    <a:pt x="8605" y="897"/>
                  </a:cubicBezTo>
                  <a:lnTo>
                    <a:pt x="8605" y="897"/>
                  </a:lnTo>
                  <a:cubicBezTo>
                    <a:pt x="8612" y="894"/>
                    <a:pt x="8624" y="888"/>
                    <a:pt x="8621" y="888"/>
                  </a:cubicBezTo>
                  <a:cubicBezTo>
                    <a:pt x="8621" y="885"/>
                    <a:pt x="8638" y="878"/>
                    <a:pt x="8638" y="878"/>
                  </a:cubicBezTo>
                  <a:lnTo>
                    <a:pt x="8638" y="878"/>
                  </a:lnTo>
                  <a:cubicBezTo>
                    <a:pt x="8455" y="929"/>
                    <a:pt x="8269" y="976"/>
                    <a:pt x="8082" y="1020"/>
                  </a:cubicBezTo>
                  <a:lnTo>
                    <a:pt x="7785" y="1091"/>
                  </a:lnTo>
                  <a:lnTo>
                    <a:pt x="7588" y="1142"/>
                  </a:lnTo>
                  <a:cubicBezTo>
                    <a:pt x="7507" y="1166"/>
                    <a:pt x="7429" y="1186"/>
                    <a:pt x="7344" y="1207"/>
                  </a:cubicBezTo>
                  <a:cubicBezTo>
                    <a:pt x="7199" y="1240"/>
                    <a:pt x="7054" y="1271"/>
                    <a:pt x="6904" y="1294"/>
                  </a:cubicBezTo>
                  <a:cubicBezTo>
                    <a:pt x="6552" y="1352"/>
                    <a:pt x="6200" y="1393"/>
                    <a:pt x="5827" y="1427"/>
                  </a:cubicBezTo>
                  <a:lnTo>
                    <a:pt x="5743" y="1433"/>
                  </a:lnTo>
                  <a:cubicBezTo>
                    <a:pt x="5384" y="1463"/>
                    <a:pt x="5022" y="1494"/>
                    <a:pt x="4663" y="1515"/>
                  </a:cubicBezTo>
                  <a:lnTo>
                    <a:pt x="4666" y="1511"/>
                  </a:lnTo>
                  <a:lnTo>
                    <a:pt x="4666" y="1511"/>
                  </a:lnTo>
                  <a:cubicBezTo>
                    <a:pt x="4544" y="1515"/>
                    <a:pt x="4425" y="1515"/>
                    <a:pt x="4303" y="1515"/>
                  </a:cubicBezTo>
                  <a:cubicBezTo>
                    <a:pt x="3917" y="1515"/>
                    <a:pt x="3539" y="1494"/>
                    <a:pt x="3176" y="1460"/>
                  </a:cubicBezTo>
                  <a:cubicBezTo>
                    <a:pt x="2932" y="1433"/>
                    <a:pt x="2689" y="1410"/>
                    <a:pt x="2442" y="1393"/>
                  </a:cubicBezTo>
                  <a:lnTo>
                    <a:pt x="2262" y="1379"/>
                  </a:lnTo>
                  <a:cubicBezTo>
                    <a:pt x="2073" y="1366"/>
                    <a:pt x="1886" y="1355"/>
                    <a:pt x="1696" y="1335"/>
                  </a:cubicBezTo>
                  <a:cubicBezTo>
                    <a:pt x="1345" y="1298"/>
                    <a:pt x="1023" y="1247"/>
                    <a:pt x="707" y="1179"/>
                  </a:cubicBezTo>
                  <a:cubicBezTo>
                    <a:pt x="549" y="1142"/>
                    <a:pt x="396" y="1094"/>
                    <a:pt x="240" y="1044"/>
                  </a:cubicBezTo>
                  <a:cubicBezTo>
                    <a:pt x="210" y="1033"/>
                    <a:pt x="179" y="1027"/>
                    <a:pt x="149" y="1016"/>
                  </a:cubicBezTo>
                  <a:cubicBezTo>
                    <a:pt x="146" y="1037"/>
                    <a:pt x="139" y="1054"/>
                    <a:pt x="135" y="1074"/>
                  </a:cubicBezTo>
                  <a:cubicBezTo>
                    <a:pt x="98" y="1244"/>
                    <a:pt x="65" y="1416"/>
                    <a:pt x="30" y="1585"/>
                  </a:cubicBezTo>
                  <a:cubicBezTo>
                    <a:pt x="21" y="1626"/>
                    <a:pt x="10" y="1663"/>
                    <a:pt x="0" y="1701"/>
                  </a:cubicBezTo>
                  <a:cubicBezTo>
                    <a:pt x="37" y="1714"/>
                    <a:pt x="78" y="1724"/>
                    <a:pt x="115" y="1738"/>
                  </a:cubicBezTo>
                  <a:lnTo>
                    <a:pt x="230" y="1772"/>
                  </a:lnTo>
                  <a:cubicBezTo>
                    <a:pt x="515" y="1866"/>
                    <a:pt x="816" y="1921"/>
                    <a:pt x="1098" y="1962"/>
                  </a:cubicBezTo>
                  <a:cubicBezTo>
                    <a:pt x="1487" y="2022"/>
                    <a:pt x="1890" y="2053"/>
                    <a:pt x="2279" y="2080"/>
                  </a:cubicBezTo>
                  <a:cubicBezTo>
                    <a:pt x="2465" y="2093"/>
                    <a:pt x="2648" y="2110"/>
                    <a:pt x="2851" y="2127"/>
                  </a:cubicBezTo>
                  <a:cubicBezTo>
                    <a:pt x="3007" y="2144"/>
                    <a:pt x="3162" y="2161"/>
                    <a:pt x="3325" y="2174"/>
                  </a:cubicBezTo>
                  <a:cubicBezTo>
                    <a:pt x="3623" y="2199"/>
                    <a:pt x="3948" y="2212"/>
                    <a:pt x="4344" y="2215"/>
                  </a:cubicBezTo>
                  <a:lnTo>
                    <a:pt x="4433" y="2215"/>
                  </a:lnTo>
                  <a:cubicBezTo>
                    <a:pt x="4791" y="2215"/>
                    <a:pt x="5154" y="2182"/>
                    <a:pt x="5502" y="2154"/>
                  </a:cubicBezTo>
                  <a:lnTo>
                    <a:pt x="5550" y="2151"/>
                  </a:lnTo>
                  <a:lnTo>
                    <a:pt x="5661" y="2141"/>
                  </a:lnTo>
                  <a:cubicBezTo>
                    <a:pt x="5986" y="2114"/>
                    <a:pt x="6322" y="2087"/>
                    <a:pt x="6647" y="2040"/>
                  </a:cubicBezTo>
                  <a:lnTo>
                    <a:pt x="6782" y="2022"/>
                  </a:lnTo>
                  <a:cubicBezTo>
                    <a:pt x="6924" y="1999"/>
                    <a:pt x="7071" y="1982"/>
                    <a:pt x="7213" y="1955"/>
                  </a:cubicBezTo>
                  <a:cubicBezTo>
                    <a:pt x="7382" y="1918"/>
                    <a:pt x="7548" y="1874"/>
                    <a:pt x="7717" y="1829"/>
                  </a:cubicBezTo>
                  <a:cubicBezTo>
                    <a:pt x="7873" y="1788"/>
                    <a:pt x="8032" y="1748"/>
                    <a:pt x="8188" y="1714"/>
                  </a:cubicBezTo>
                  <a:cubicBezTo>
                    <a:pt x="8384" y="1667"/>
                    <a:pt x="8574" y="1619"/>
                    <a:pt x="8767" y="1565"/>
                  </a:cubicBezTo>
                  <a:cubicBezTo>
                    <a:pt x="9146" y="1460"/>
                    <a:pt x="9481" y="1355"/>
                    <a:pt x="9793" y="1240"/>
                  </a:cubicBezTo>
                  <a:cubicBezTo>
                    <a:pt x="10101" y="1129"/>
                    <a:pt x="10409" y="1003"/>
                    <a:pt x="10714" y="878"/>
                  </a:cubicBezTo>
                  <a:lnTo>
                    <a:pt x="10768" y="854"/>
                  </a:lnTo>
                  <a:cubicBezTo>
                    <a:pt x="10914" y="797"/>
                    <a:pt x="11062" y="736"/>
                    <a:pt x="11205" y="668"/>
                  </a:cubicBezTo>
                  <a:cubicBezTo>
                    <a:pt x="11170" y="543"/>
                    <a:pt x="11134" y="417"/>
                    <a:pt x="11089" y="296"/>
                  </a:cubicBezTo>
                  <a:cubicBezTo>
                    <a:pt x="11056" y="197"/>
                    <a:pt x="11018" y="99"/>
                    <a:pt x="10981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" name="Google Shape;594;p44">
              <a:extLst>
                <a:ext uri="{FF2B5EF4-FFF2-40B4-BE49-F238E27FC236}">
                  <a16:creationId xmlns:a16="http://schemas.microsoft.com/office/drawing/2014/main" id="{C4DCE690-11D7-B879-DB09-46E2BB3EDEDB}"/>
                </a:ext>
              </a:extLst>
            </p:cNvPr>
            <p:cNvSpPr/>
            <p:nvPr/>
          </p:nvSpPr>
          <p:spPr>
            <a:xfrm>
              <a:off x="4738814" y="3073058"/>
              <a:ext cx="712153" cy="141706"/>
            </a:xfrm>
            <a:custGeom>
              <a:avLst/>
              <a:gdLst/>
              <a:ahLst/>
              <a:cxnLst/>
              <a:rect l="l" t="t" r="r" b="b"/>
              <a:pathLst>
                <a:path w="11795" h="2347" extrusionOk="0">
                  <a:moveTo>
                    <a:pt x="11571" y="1"/>
                  </a:moveTo>
                  <a:cubicBezTo>
                    <a:pt x="11506" y="34"/>
                    <a:pt x="11445" y="71"/>
                    <a:pt x="11378" y="102"/>
                  </a:cubicBezTo>
                  <a:cubicBezTo>
                    <a:pt x="11290" y="139"/>
                    <a:pt x="11198" y="173"/>
                    <a:pt x="11111" y="207"/>
                  </a:cubicBezTo>
                  <a:cubicBezTo>
                    <a:pt x="11026" y="237"/>
                    <a:pt x="10942" y="268"/>
                    <a:pt x="10860" y="301"/>
                  </a:cubicBezTo>
                  <a:lnTo>
                    <a:pt x="10630" y="396"/>
                  </a:lnTo>
                  <a:cubicBezTo>
                    <a:pt x="10531" y="437"/>
                    <a:pt x="10430" y="481"/>
                    <a:pt x="10332" y="521"/>
                  </a:cubicBezTo>
                  <a:cubicBezTo>
                    <a:pt x="9929" y="677"/>
                    <a:pt x="9601" y="796"/>
                    <a:pt x="9289" y="887"/>
                  </a:cubicBezTo>
                  <a:cubicBezTo>
                    <a:pt x="8957" y="979"/>
                    <a:pt x="8621" y="1063"/>
                    <a:pt x="8287" y="1145"/>
                  </a:cubicBezTo>
                  <a:lnTo>
                    <a:pt x="7901" y="1240"/>
                  </a:lnTo>
                  <a:cubicBezTo>
                    <a:pt x="7396" y="1368"/>
                    <a:pt x="6939" y="1467"/>
                    <a:pt x="6505" y="1541"/>
                  </a:cubicBezTo>
                  <a:cubicBezTo>
                    <a:pt x="6221" y="1585"/>
                    <a:pt x="5913" y="1612"/>
                    <a:pt x="5564" y="1626"/>
                  </a:cubicBezTo>
                  <a:lnTo>
                    <a:pt x="5277" y="1636"/>
                  </a:lnTo>
                  <a:lnTo>
                    <a:pt x="4948" y="1646"/>
                  </a:lnTo>
                  <a:cubicBezTo>
                    <a:pt x="4870" y="1649"/>
                    <a:pt x="4795" y="1649"/>
                    <a:pt x="4721" y="1649"/>
                  </a:cubicBezTo>
                  <a:lnTo>
                    <a:pt x="4522" y="1646"/>
                  </a:lnTo>
                  <a:lnTo>
                    <a:pt x="4450" y="1642"/>
                  </a:lnTo>
                  <a:lnTo>
                    <a:pt x="4257" y="1642"/>
                  </a:lnTo>
                  <a:cubicBezTo>
                    <a:pt x="4152" y="1642"/>
                    <a:pt x="4047" y="1639"/>
                    <a:pt x="3942" y="1639"/>
                  </a:cubicBezTo>
                  <a:cubicBezTo>
                    <a:pt x="3620" y="1629"/>
                    <a:pt x="3295" y="1598"/>
                    <a:pt x="2981" y="1568"/>
                  </a:cubicBezTo>
                  <a:lnTo>
                    <a:pt x="2920" y="1561"/>
                  </a:lnTo>
                  <a:cubicBezTo>
                    <a:pt x="2815" y="1551"/>
                    <a:pt x="2706" y="1541"/>
                    <a:pt x="2601" y="1524"/>
                  </a:cubicBezTo>
                  <a:cubicBezTo>
                    <a:pt x="2466" y="1507"/>
                    <a:pt x="2327" y="1490"/>
                    <a:pt x="2192" y="1480"/>
                  </a:cubicBezTo>
                  <a:cubicBezTo>
                    <a:pt x="2080" y="1470"/>
                    <a:pt x="1965" y="1463"/>
                    <a:pt x="1853" y="1456"/>
                  </a:cubicBezTo>
                  <a:cubicBezTo>
                    <a:pt x="1728" y="1450"/>
                    <a:pt x="1599" y="1439"/>
                    <a:pt x="1474" y="1429"/>
                  </a:cubicBezTo>
                  <a:cubicBezTo>
                    <a:pt x="1230" y="1398"/>
                    <a:pt x="979" y="1358"/>
                    <a:pt x="715" y="1304"/>
                  </a:cubicBezTo>
                  <a:cubicBezTo>
                    <a:pt x="532" y="1256"/>
                    <a:pt x="353" y="1199"/>
                    <a:pt x="174" y="1134"/>
                  </a:cubicBezTo>
                  <a:cubicBezTo>
                    <a:pt x="133" y="1287"/>
                    <a:pt x="93" y="1436"/>
                    <a:pt x="58" y="1588"/>
                  </a:cubicBezTo>
                  <a:cubicBezTo>
                    <a:pt x="41" y="1659"/>
                    <a:pt x="21" y="1737"/>
                    <a:pt x="1" y="1815"/>
                  </a:cubicBezTo>
                  <a:cubicBezTo>
                    <a:pt x="48" y="1832"/>
                    <a:pt x="96" y="1853"/>
                    <a:pt x="146" y="1866"/>
                  </a:cubicBezTo>
                  <a:cubicBezTo>
                    <a:pt x="380" y="1940"/>
                    <a:pt x="600" y="1995"/>
                    <a:pt x="848" y="2039"/>
                  </a:cubicBezTo>
                  <a:cubicBezTo>
                    <a:pt x="1074" y="2079"/>
                    <a:pt x="1312" y="2123"/>
                    <a:pt x="1545" y="2137"/>
                  </a:cubicBezTo>
                  <a:lnTo>
                    <a:pt x="1748" y="2150"/>
                  </a:lnTo>
                  <a:cubicBezTo>
                    <a:pt x="1887" y="2157"/>
                    <a:pt x="2023" y="2167"/>
                    <a:pt x="2161" y="2178"/>
                  </a:cubicBezTo>
                  <a:lnTo>
                    <a:pt x="2510" y="2218"/>
                  </a:lnTo>
                  <a:cubicBezTo>
                    <a:pt x="2926" y="2262"/>
                    <a:pt x="3353" y="2313"/>
                    <a:pt x="3776" y="2333"/>
                  </a:cubicBezTo>
                  <a:cubicBezTo>
                    <a:pt x="3980" y="2340"/>
                    <a:pt x="4183" y="2343"/>
                    <a:pt x="4383" y="2347"/>
                  </a:cubicBezTo>
                  <a:cubicBezTo>
                    <a:pt x="4734" y="2347"/>
                    <a:pt x="5086" y="2340"/>
                    <a:pt x="5432" y="2326"/>
                  </a:cubicBezTo>
                  <a:lnTo>
                    <a:pt x="5588" y="2323"/>
                  </a:lnTo>
                  <a:cubicBezTo>
                    <a:pt x="5761" y="2317"/>
                    <a:pt x="5933" y="2309"/>
                    <a:pt x="6106" y="2300"/>
                  </a:cubicBezTo>
                  <a:cubicBezTo>
                    <a:pt x="6326" y="2279"/>
                    <a:pt x="6560" y="2245"/>
                    <a:pt x="6861" y="2187"/>
                  </a:cubicBezTo>
                  <a:cubicBezTo>
                    <a:pt x="7281" y="2109"/>
                    <a:pt x="7738" y="2005"/>
                    <a:pt x="8263" y="1866"/>
                  </a:cubicBezTo>
                  <a:cubicBezTo>
                    <a:pt x="8412" y="1829"/>
                    <a:pt x="8557" y="1795"/>
                    <a:pt x="8707" y="1758"/>
                  </a:cubicBezTo>
                  <a:cubicBezTo>
                    <a:pt x="8893" y="1714"/>
                    <a:pt x="9079" y="1670"/>
                    <a:pt x="9268" y="1619"/>
                  </a:cubicBezTo>
                  <a:cubicBezTo>
                    <a:pt x="9651" y="1514"/>
                    <a:pt x="10027" y="1378"/>
                    <a:pt x="10312" y="1273"/>
                  </a:cubicBezTo>
                  <a:cubicBezTo>
                    <a:pt x="10474" y="1212"/>
                    <a:pt x="10637" y="1151"/>
                    <a:pt x="10795" y="1084"/>
                  </a:cubicBezTo>
                  <a:cubicBezTo>
                    <a:pt x="10951" y="1016"/>
                    <a:pt x="11111" y="951"/>
                    <a:pt x="11270" y="890"/>
                  </a:cubicBezTo>
                  <a:lnTo>
                    <a:pt x="11368" y="857"/>
                  </a:lnTo>
                  <a:cubicBezTo>
                    <a:pt x="11506" y="806"/>
                    <a:pt x="11653" y="752"/>
                    <a:pt x="11784" y="684"/>
                  </a:cubicBezTo>
                  <a:cubicBezTo>
                    <a:pt x="11788" y="681"/>
                    <a:pt x="11791" y="681"/>
                    <a:pt x="11795" y="677"/>
                  </a:cubicBezTo>
                  <a:cubicBezTo>
                    <a:pt x="11791" y="654"/>
                    <a:pt x="11781" y="630"/>
                    <a:pt x="11781" y="606"/>
                  </a:cubicBezTo>
                  <a:cubicBezTo>
                    <a:pt x="11747" y="515"/>
                    <a:pt x="11717" y="427"/>
                    <a:pt x="11686" y="339"/>
                  </a:cubicBezTo>
                  <a:cubicBezTo>
                    <a:pt x="11645" y="227"/>
                    <a:pt x="11608" y="112"/>
                    <a:pt x="11571" y="1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2" name="Google Shape;595;p44">
              <a:extLst>
                <a:ext uri="{FF2B5EF4-FFF2-40B4-BE49-F238E27FC236}">
                  <a16:creationId xmlns:a16="http://schemas.microsoft.com/office/drawing/2014/main" id="{64EB4B5F-F4F2-CD8A-A31F-E98E530AD0E9}"/>
                </a:ext>
              </a:extLst>
            </p:cNvPr>
            <p:cNvSpPr/>
            <p:nvPr/>
          </p:nvSpPr>
          <p:spPr>
            <a:xfrm>
              <a:off x="4910343" y="3261131"/>
              <a:ext cx="42385" cy="42143"/>
            </a:xfrm>
            <a:custGeom>
              <a:avLst/>
              <a:gdLst/>
              <a:ahLst/>
              <a:cxnLst/>
              <a:rect l="l" t="t" r="r" b="b"/>
              <a:pathLst>
                <a:path w="702" h="698" extrusionOk="0">
                  <a:moveTo>
                    <a:pt x="347" y="0"/>
                  </a:moveTo>
                  <a:cubicBezTo>
                    <a:pt x="160" y="0"/>
                    <a:pt x="4" y="154"/>
                    <a:pt x="1" y="346"/>
                  </a:cubicBezTo>
                  <a:cubicBezTo>
                    <a:pt x="1" y="437"/>
                    <a:pt x="35" y="525"/>
                    <a:pt x="102" y="593"/>
                  </a:cubicBezTo>
                  <a:cubicBezTo>
                    <a:pt x="167" y="660"/>
                    <a:pt x="254" y="698"/>
                    <a:pt x="346" y="698"/>
                  </a:cubicBezTo>
                  <a:cubicBezTo>
                    <a:pt x="348" y="698"/>
                    <a:pt x="350" y="698"/>
                    <a:pt x="352" y="698"/>
                  </a:cubicBezTo>
                  <a:cubicBezTo>
                    <a:pt x="542" y="698"/>
                    <a:pt x="698" y="544"/>
                    <a:pt x="701" y="352"/>
                  </a:cubicBezTo>
                  <a:cubicBezTo>
                    <a:pt x="701" y="261"/>
                    <a:pt x="665" y="173"/>
                    <a:pt x="600" y="105"/>
                  </a:cubicBezTo>
                  <a:cubicBezTo>
                    <a:pt x="532" y="38"/>
                    <a:pt x="445" y="0"/>
                    <a:pt x="353" y="0"/>
                  </a:cubicBezTo>
                  <a:cubicBezTo>
                    <a:pt x="351" y="0"/>
                    <a:pt x="349" y="0"/>
                    <a:pt x="347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3" name="Google Shape;596;p44">
              <a:extLst>
                <a:ext uri="{FF2B5EF4-FFF2-40B4-BE49-F238E27FC236}">
                  <a16:creationId xmlns:a16="http://schemas.microsoft.com/office/drawing/2014/main" id="{FE74D0FE-5ACB-1640-4F35-0FEDBC5B8EEF}"/>
                </a:ext>
              </a:extLst>
            </p:cNvPr>
            <p:cNvSpPr/>
            <p:nvPr/>
          </p:nvSpPr>
          <p:spPr>
            <a:xfrm>
              <a:off x="4765440" y="3339259"/>
              <a:ext cx="12921" cy="1841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24" y="41"/>
                    <a:pt x="44" y="81"/>
                    <a:pt x="68" y="122"/>
                  </a:cubicBezTo>
                  <a:cubicBezTo>
                    <a:pt x="99" y="166"/>
                    <a:pt x="132" y="207"/>
                    <a:pt x="163" y="251"/>
                  </a:cubicBezTo>
                  <a:cubicBezTo>
                    <a:pt x="176" y="268"/>
                    <a:pt x="196" y="285"/>
                    <a:pt x="213" y="305"/>
                  </a:cubicBezTo>
                  <a:cubicBezTo>
                    <a:pt x="135" y="207"/>
                    <a:pt x="64" y="105"/>
                    <a:pt x="0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4" name="Google Shape;597;p44">
              <a:extLst>
                <a:ext uri="{FF2B5EF4-FFF2-40B4-BE49-F238E27FC236}">
                  <a16:creationId xmlns:a16="http://schemas.microsoft.com/office/drawing/2014/main" id="{98F402FB-DA25-D41A-D59E-0989CFFC1137}"/>
                </a:ext>
              </a:extLst>
            </p:cNvPr>
            <p:cNvSpPr/>
            <p:nvPr/>
          </p:nvSpPr>
          <p:spPr>
            <a:xfrm>
              <a:off x="5465022" y="3240060"/>
              <a:ext cx="3743" cy="21313"/>
            </a:xfrm>
            <a:custGeom>
              <a:avLst/>
              <a:gdLst/>
              <a:ahLst/>
              <a:cxnLst/>
              <a:rect l="l" t="t" r="r" b="b"/>
              <a:pathLst>
                <a:path w="62" h="353" extrusionOk="0">
                  <a:moveTo>
                    <a:pt x="61" y="1"/>
                  </a:moveTo>
                  <a:cubicBezTo>
                    <a:pt x="44" y="119"/>
                    <a:pt x="27" y="234"/>
                    <a:pt x="0" y="349"/>
                  </a:cubicBezTo>
                  <a:cubicBezTo>
                    <a:pt x="3" y="349"/>
                    <a:pt x="3" y="349"/>
                    <a:pt x="7" y="353"/>
                  </a:cubicBezTo>
                  <a:cubicBezTo>
                    <a:pt x="24" y="237"/>
                    <a:pt x="47" y="123"/>
                    <a:pt x="61" y="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5" name="Google Shape;598;p44">
              <a:extLst>
                <a:ext uri="{FF2B5EF4-FFF2-40B4-BE49-F238E27FC236}">
                  <a16:creationId xmlns:a16="http://schemas.microsoft.com/office/drawing/2014/main" id="{5088B8BC-8399-EB96-8769-D035C2675100}"/>
                </a:ext>
              </a:extLst>
            </p:cNvPr>
            <p:cNvSpPr/>
            <p:nvPr/>
          </p:nvSpPr>
          <p:spPr>
            <a:xfrm>
              <a:off x="4734104" y="3207758"/>
              <a:ext cx="735881" cy="244770"/>
            </a:xfrm>
            <a:custGeom>
              <a:avLst/>
              <a:gdLst/>
              <a:ahLst/>
              <a:cxnLst/>
              <a:rect l="l" t="t" r="r" b="b"/>
              <a:pathLst>
                <a:path w="12188" h="4054" extrusionOk="0">
                  <a:moveTo>
                    <a:pt x="12178" y="0"/>
                  </a:moveTo>
                  <a:cubicBezTo>
                    <a:pt x="12133" y="48"/>
                    <a:pt x="12096" y="102"/>
                    <a:pt x="12062" y="156"/>
                  </a:cubicBezTo>
                  <a:lnTo>
                    <a:pt x="12031" y="203"/>
                  </a:lnTo>
                  <a:cubicBezTo>
                    <a:pt x="11978" y="292"/>
                    <a:pt x="11920" y="380"/>
                    <a:pt x="11859" y="461"/>
                  </a:cubicBezTo>
                  <a:cubicBezTo>
                    <a:pt x="11812" y="522"/>
                    <a:pt x="11761" y="580"/>
                    <a:pt x="11710" y="637"/>
                  </a:cubicBezTo>
                  <a:cubicBezTo>
                    <a:pt x="11639" y="708"/>
                    <a:pt x="11564" y="776"/>
                    <a:pt x="11483" y="837"/>
                  </a:cubicBezTo>
                  <a:cubicBezTo>
                    <a:pt x="11270" y="1000"/>
                    <a:pt x="11046" y="1169"/>
                    <a:pt x="10809" y="1318"/>
                  </a:cubicBezTo>
                  <a:cubicBezTo>
                    <a:pt x="10630" y="1419"/>
                    <a:pt x="10437" y="1514"/>
                    <a:pt x="10183" y="1630"/>
                  </a:cubicBezTo>
                  <a:cubicBezTo>
                    <a:pt x="9963" y="1721"/>
                    <a:pt x="9740" y="1808"/>
                    <a:pt x="9512" y="1890"/>
                  </a:cubicBezTo>
                  <a:cubicBezTo>
                    <a:pt x="9302" y="1964"/>
                    <a:pt x="9090" y="2025"/>
                    <a:pt x="8876" y="2090"/>
                  </a:cubicBezTo>
                  <a:cubicBezTo>
                    <a:pt x="8432" y="2199"/>
                    <a:pt x="7996" y="2266"/>
                    <a:pt x="7582" y="2327"/>
                  </a:cubicBezTo>
                  <a:cubicBezTo>
                    <a:pt x="7220" y="2371"/>
                    <a:pt x="6847" y="2422"/>
                    <a:pt x="6478" y="2452"/>
                  </a:cubicBezTo>
                  <a:cubicBezTo>
                    <a:pt x="6113" y="2483"/>
                    <a:pt x="5744" y="2499"/>
                    <a:pt x="5402" y="2499"/>
                  </a:cubicBezTo>
                  <a:cubicBezTo>
                    <a:pt x="4948" y="2496"/>
                    <a:pt x="4461" y="2486"/>
                    <a:pt x="3973" y="2432"/>
                  </a:cubicBezTo>
                  <a:cubicBezTo>
                    <a:pt x="3648" y="2381"/>
                    <a:pt x="3309" y="2310"/>
                    <a:pt x="2909" y="2202"/>
                  </a:cubicBezTo>
                  <a:cubicBezTo>
                    <a:pt x="2743" y="2154"/>
                    <a:pt x="2578" y="2103"/>
                    <a:pt x="2415" y="2043"/>
                  </a:cubicBezTo>
                  <a:cubicBezTo>
                    <a:pt x="2259" y="1988"/>
                    <a:pt x="2107" y="1924"/>
                    <a:pt x="1954" y="1860"/>
                  </a:cubicBezTo>
                  <a:lnTo>
                    <a:pt x="1954" y="1860"/>
                  </a:lnTo>
                  <a:lnTo>
                    <a:pt x="1958" y="1863"/>
                  </a:lnTo>
                  <a:cubicBezTo>
                    <a:pt x="1690" y="1748"/>
                    <a:pt x="1451" y="1633"/>
                    <a:pt x="1227" y="1511"/>
                  </a:cubicBezTo>
                  <a:cubicBezTo>
                    <a:pt x="1121" y="1447"/>
                    <a:pt x="1024" y="1379"/>
                    <a:pt x="922" y="1308"/>
                  </a:cubicBezTo>
                  <a:cubicBezTo>
                    <a:pt x="841" y="1236"/>
                    <a:pt x="756" y="1166"/>
                    <a:pt x="674" y="1094"/>
                  </a:cubicBezTo>
                  <a:lnTo>
                    <a:pt x="644" y="1064"/>
                  </a:lnTo>
                  <a:cubicBezTo>
                    <a:pt x="549" y="986"/>
                    <a:pt x="468" y="894"/>
                    <a:pt x="390" y="806"/>
                  </a:cubicBezTo>
                  <a:cubicBezTo>
                    <a:pt x="333" y="742"/>
                    <a:pt x="285" y="667"/>
                    <a:pt x="227" y="580"/>
                  </a:cubicBezTo>
                  <a:cubicBezTo>
                    <a:pt x="180" y="505"/>
                    <a:pt x="133" y="427"/>
                    <a:pt x="85" y="350"/>
                  </a:cubicBezTo>
                  <a:cubicBezTo>
                    <a:pt x="58" y="305"/>
                    <a:pt x="28" y="255"/>
                    <a:pt x="1" y="197"/>
                  </a:cubicBezTo>
                  <a:lnTo>
                    <a:pt x="1" y="197"/>
                  </a:lnTo>
                  <a:cubicBezTo>
                    <a:pt x="11" y="411"/>
                    <a:pt x="28" y="620"/>
                    <a:pt x="62" y="833"/>
                  </a:cubicBezTo>
                  <a:cubicBezTo>
                    <a:pt x="96" y="993"/>
                    <a:pt x="136" y="1149"/>
                    <a:pt x="177" y="1308"/>
                  </a:cubicBezTo>
                  <a:cubicBezTo>
                    <a:pt x="255" y="1544"/>
                    <a:pt x="326" y="1785"/>
                    <a:pt x="427" y="2019"/>
                  </a:cubicBezTo>
                  <a:cubicBezTo>
                    <a:pt x="455" y="2073"/>
                    <a:pt x="488" y="2124"/>
                    <a:pt x="519" y="2178"/>
                  </a:cubicBezTo>
                  <a:cubicBezTo>
                    <a:pt x="583" y="2283"/>
                    <a:pt x="654" y="2385"/>
                    <a:pt x="732" y="2483"/>
                  </a:cubicBezTo>
                  <a:cubicBezTo>
                    <a:pt x="827" y="2588"/>
                    <a:pt x="922" y="2693"/>
                    <a:pt x="1027" y="2791"/>
                  </a:cubicBezTo>
                  <a:cubicBezTo>
                    <a:pt x="1115" y="2858"/>
                    <a:pt x="1199" y="2930"/>
                    <a:pt x="1291" y="2997"/>
                  </a:cubicBezTo>
                  <a:cubicBezTo>
                    <a:pt x="1440" y="3105"/>
                    <a:pt x="1596" y="3204"/>
                    <a:pt x="1755" y="3296"/>
                  </a:cubicBezTo>
                  <a:cubicBezTo>
                    <a:pt x="1812" y="3322"/>
                    <a:pt x="1867" y="3349"/>
                    <a:pt x="1928" y="3377"/>
                  </a:cubicBezTo>
                  <a:cubicBezTo>
                    <a:pt x="2019" y="3407"/>
                    <a:pt x="2114" y="3438"/>
                    <a:pt x="2209" y="3461"/>
                  </a:cubicBezTo>
                  <a:cubicBezTo>
                    <a:pt x="2490" y="3526"/>
                    <a:pt x="2767" y="3583"/>
                    <a:pt x="3048" y="3630"/>
                  </a:cubicBezTo>
                  <a:cubicBezTo>
                    <a:pt x="3187" y="3654"/>
                    <a:pt x="3326" y="3671"/>
                    <a:pt x="3465" y="3688"/>
                  </a:cubicBezTo>
                  <a:cubicBezTo>
                    <a:pt x="3607" y="3712"/>
                    <a:pt x="3746" y="3746"/>
                    <a:pt x="3888" y="3773"/>
                  </a:cubicBezTo>
                  <a:cubicBezTo>
                    <a:pt x="3997" y="3796"/>
                    <a:pt x="4108" y="3820"/>
                    <a:pt x="4220" y="3837"/>
                  </a:cubicBezTo>
                  <a:cubicBezTo>
                    <a:pt x="4237" y="3847"/>
                    <a:pt x="4254" y="3854"/>
                    <a:pt x="4275" y="3857"/>
                  </a:cubicBezTo>
                  <a:cubicBezTo>
                    <a:pt x="4342" y="3868"/>
                    <a:pt x="4413" y="3874"/>
                    <a:pt x="4484" y="3881"/>
                  </a:cubicBezTo>
                  <a:cubicBezTo>
                    <a:pt x="4531" y="3885"/>
                    <a:pt x="4579" y="3891"/>
                    <a:pt x="4626" y="3895"/>
                  </a:cubicBezTo>
                  <a:cubicBezTo>
                    <a:pt x="4687" y="3901"/>
                    <a:pt x="4748" y="3908"/>
                    <a:pt x="4809" y="3912"/>
                  </a:cubicBezTo>
                  <a:lnTo>
                    <a:pt x="4819" y="3921"/>
                  </a:lnTo>
                  <a:cubicBezTo>
                    <a:pt x="4928" y="3932"/>
                    <a:pt x="5033" y="3946"/>
                    <a:pt x="5138" y="3956"/>
                  </a:cubicBezTo>
                  <a:cubicBezTo>
                    <a:pt x="5178" y="3962"/>
                    <a:pt x="5216" y="3969"/>
                    <a:pt x="5256" y="3973"/>
                  </a:cubicBezTo>
                  <a:cubicBezTo>
                    <a:pt x="5387" y="3988"/>
                    <a:pt x="5521" y="4004"/>
                    <a:pt x="5654" y="4017"/>
                  </a:cubicBezTo>
                  <a:lnTo>
                    <a:pt x="5654" y="4017"/>
                  </a:lnTo>
                  <a:cubicBezTo>
                    <a:pt x="5651" y="4016"/>
                    <a:pt x="5646" y="4016"/>
                    <a:pt x="5642" y="4016"/>
                  </a:cubicBezTo>
                  <a:cubicBezTo>
                    <a:pt x="5656" y="4017"/>
                    <a:pt x="5670" y="4018"/>
                    <a:pt x="5684" y="4019"/>
                  </a:cubicBezTo>
                  <a:lnTo>
                    <a:pt x="5684" y="4019"/>
                  </a:lnTo>
                  <a:cubicBezTo>
                    <a:pt x="5686" y="4019"/>
                    <a:pt x="5687" y="4020"/>
                    <a:pt x="5689" y="4020"/>
                  </a:cubicBezTo>
                  <a:cubicBezTo>
                    <a:pt x="5689" y="4020"/>
                    <a:pt x="5689" y="4020"/>
                    <a:pt x="5688" y="4020"/>
                  </a:cubicBezTo>
                  <a:lnTo>
                    <a:pt x="5688" y="4020"/>
                  </a:lnTo>
                  <a:cubicBezTo>
                    <a:pt x="5835" y="4029"/>
                    <a:pt x="5979" y="4040"/>
                    <a:pt x="6127" y="4040"/>
                  </a:cubicBezTo>
                  <a:lnTo>
                    <a:pt x="6136" y="4040"/>
                  </a:lnTo>
                  <a:cubicBezTo>
                    <a:pt x="6245" y="4047"/>
                    <a:pt x="6357" y="4051"/>
                    <a:pt x="6465" y="4054"/>
                  </a:cubicBezTo>
                  <a:lnTo>
                    <a:pt x="6496" y="4054"/>
                  </a:lnTo>
                  <a:cubicBezTo>
                    <a:pt x="6556" y="4054"/>
                    <a:pt x="6614" y="4051"/>
                    <a:pt x="6675" y="4051"/>
                  </a:cubicBezTo>
                  <a:cubicBezTo>
                    <a:pt x="6694" y="4052"/>
                    <a:pt x="6713" y="4052"/>
                    <a:pt x="6733" y="4052"/>
                  </a:cubicBezTo>
                  <a:cubicBezTo>
                    <a:pt x="6771" y="4052"/>
                    <a:pt x="6809" y="4051"/>
                    <a:pt x="6847" y="4051"/>
                  </a:cubicBezTo>
                  <a:lnTo>
                    <a:pt x="6885" y="4051"/>
                  </a:lnTo>
                  <a:cubicBezTo>
                    <a:pt x="6932" y="4051"/>
                    <a:pt x="6980" y="4047"/>
                    <a:pt x="7027" y="4040"/>
                  </a:cubicBezTo>
                  <a:cubicBezTo>
                    <a:pt x="7108" y="4030"/>
                    <a:pt x="7183" y="4023"/>
                    <a:pt x="7261" y="4013"/>
                  </a:cubicBezTo>
                  <a:cubicBezTo>
                    <a:pt x="7274" y="4010"/>
                    <a:pt x="7285" y="4010"/>
                    <a:pt x="7298" y="4007"/>
                  </a:cubicBezTo>
                  <a:lnTo>
                    <a:pt x="7302" y="4007"/>
                  </a:lnTo>
                  <a:cubicBezTo>
                    <a:pt x="7315" y="4003"/>
                    <a:pt x="7332" y="4003"/>
                    <a:pt x="7346" y="4003"/>
                  </a:cubicBezTo>
                  <a:cubicBezTo>
                    <a:pt x="7393" y="3996"/>
                    <a:pt x="7444" y="3993"/>
                    <a:pt x="7491" y="3986"/>
                  </a:cubicBezTo>
                  <a:cubicBezTo>
                    <a:pt x="7545" y="3979"/>
                    <a:pt x="7599" y="3976"/>
                    <a:pt x="7654" y="3969"/>
                  </a:cubicBezTo>
                  <a:cubicBezTo>
                    <a:pt x="7715" y="3962"/>
                    <a:pt x="7775" y="3959"/>
                    <a:pt x="7830" y="3946"/>
                  </a:cubicBezTo>
                  <a:cubicBezTo>
                    <a:pt x="7840" y="3946"/>
                    <a:pt x="7846" y="3942"/>
                    <a:pt x="7857" y="3938"/>
                  </a:cubicBezTo>
                  <a:cubicBezTo>
                    <a:pt x="8077" y="3915"/>
                    <a:pt x="8297" y="3885"/>
                    <a:pt x="8513" y="3847"/>
                  </a:cubicBezTo>
                  <a:cubicBezTo>
                    <a:pt x="8663" y="3817"/>
                    <a:pt x="8808" y="3779"/>
                    <a:pt x="8954" y="3735"/>
                  </a:cubicBezTo>
                  <a:cubicBezTo>
                    <a:pt x="9181" y="3661"/>
                    <a:pt x="9401" y="3573"/>
                    <a:pt x="9624" y="3482"/>
                  </a:cubicBezTo>
                  <a:cubicBezTo>
                    <a:pt x="9862" y="3387"/>
                    <a:pt x="10105" y="3302"/>
                    <a:pt x="10342" y="3201"/>
                  </a:cubicBezTo>
                  <a:cubicBezTo>
                    <a:pt x="10426" y="3157"/>
                    <a:pt x="10512" y="3113"/>
                    <a:pt x="10593" y="3065"/>
                  </a:cubicBezTo>
                  <a:cubicBezTo>
                    <a:pt x="10728" y="2974"/>
                    <a:pt x="10860" y="2879"/>
                    <a:pt x="10985" y="2777"/>
                  </a:cubicBezTo>
                  <a:cubicBezTo>
                    <a:pt x="11137" y="2641"/>
                    <a:pt x="11287" y="2507"/>
                    <a:pt x="11432" y="2361"/>
                  </a:cubicBezTo>
                  <a:cubicBezTo>
                    <a:pt x="11490" y="2293"/>
                    <a:pt x="11548" y="2225"/>
                    <a:pt x="11605" y="2154"/>
                  </a:cubicBezTo>
                  <a:cubicBezTo>
                    <a:pt x="11693" y="2029"/>
                    <a:pt x="11771" y="1904"/>
                    <a:pt x="11845" y="1768"/>
                  </a:cubicBezTo>
                  <a:cubicBezTo>
                    <a:pt x="11869" y="1711"/>
                    <a:pt x="11896" y="1653"/>
                    <a:pt x="11920" y="1599"/>
                  </a:cubicBezTo>
                  <a:cubicBezTo>
                    <a:pt x="11981" y="1430"/>
                    <a:pt x="12035" y="1257"/>
                    <a:pt x="12083" y="1081"/>
                  </a:cubicBezTo>
                  <a:cubicBezTo>
                    <a:pt x="12096" y="1016"/>
                    <a:pt x="12100" y="952"/>
                    <a:pt x="12113" y="888"/>
                  </a:cubicBezTo>
                  <a:cubicBezTo>
                    <a:pt x="12109" y="884"/>
                    <a:pt x="12109" y="884"/>
                    <a:pt x="12106" y="884"/>
                  </a:cubicBezTo>
                  <a:cubicBezTo>
                    <a:pt x="12133" y="769"/>
                    <a:pt x="12150" y="654"/>
                    <a:pt x="12167" y="536"/>
                  </a:cubicBezTo>
                  <a:cubicBezTo>
                    <a:pt x="12178" y="380"/>
                    <a:pt x="12187" y="224"/>
                    <a:pt x="12184" y="65"/>
                  </a:cubicBezTo>
                  <a:cubicBezTo>
                    <a:pt x="12184" y="45"/>
                    <a:pt x="12181" y="25"/>
                    <a:pt x="12178" y="0"/>
                  </a:cubicBezTo>
                  <a:close/>
                </a:path>
              </a:pathLst>
            </a:custGeom>
            <a:solidFill>
              <a:srgbClr val="DF950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6" name="Google Shape;599;p44">
              <a:extLst>
                <a:ext uri="{FF2B5EF4-FFF2-40B4-BE49-F238E27FC236}">
                  <a16:creationId xmlns:a16="http://schemas.microsoft.com/office/drawing/2014/main" id="{2EE7B333-C560-BF44-544B-C8982123EEE9}"/>
                </a:ext>
              </a:extLst>
            </p:cNvPr>
            <p:cNvSpPr/>
            <p:nvPr/>
          </p:nvSpPr>
          <p:spPr>
            <a:xfrm>
              <a:off x="4332782" y="3868098"/>
              <a:ext cx="38521" cy="25238"/>
            </a:xfrm>
            <a:custGeom>
              <a:avLst/>
              <a:gdLst/>
              <a:ahLst/>
              <a:cxnLst/>
              <a:rect l="l" t="t" r="r" b="b"/>
              <a:pathLst>
                <a:path w="638" h="418" extrusionOk="0">
                  <a:moveTo>
                    <a:pt x="378" y="0"/>
                  </a:moveTo>
                  <a:cubicBezTo>
                    <a:pt x="309" y="0"/>
                    <a:pt x="245" y="14"/>
                    <a:pt x="184" y="45"/>
                  </a:cubicBezTo>
                  <a:cubicBezTo>
                    <a:pt x="109" y="72"/>
                    <a:pt x="42" y="126"/>
                    <a:pt x="1" y="201"/>
                  </a:cubicBezTo>
                  <a:lnTo>
                    <a:pt x="1" y="207"/>
                  </a:lnTo>
                  <a:cubicBezTo>
                    <a:pt x="18" y="251"/>
                    <a:pt x="42" y="295"/>
                    <a:pt x="82" y="329"/>
                  </a:cubicBezTo>
                  <a:cubicBezTo>
                    <a:pt x="133" y="370"/>
                    <a:pt x="190" y="397"/>
                    <a:pt x="251" y="411"/>
                  </a:cubicBezTo>
                  <a:cubicBezTo>
                    <a:pt x="272" y="414"/>
                    <a:pt x="296" y="414"/>
                    <a:pt x="316" y="417"/>
                  </a:cubicBezTo>
                  <a:lnTo>
                    <a:pt x="340" y="417"/>
                  </a:lnTo>
                  <a:cubicBezTo>
                    <a:pt x="390" y="411"/>
                    <a:pt x="438" y="387"/>
                    <a:pt x="482" y="359"/>
                  </a:cubicBezTo>
                  <a:cubicBezTo>
                    <a:pt x="560" y="306"/>
                    <a:pt x="617" y="231"/>
                    <a:pt x="637" y="136"/>
                  </a:cubicBezTo>
                  <a:cubicBezTo>
                    <a:pt x="580" y="62"/>
                    <a:pt x="492" y="7"/>
                    <a:pt x="401" y="1"/>
                  </a:cubicBezTo>
                  <a:cubicBezTo>
                    <a:pt x="393" y="1"/>
                    <a:pt x="385" y="0"/>
                    <a:pt x="378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7" name="Google Shape;600;p44">
              <a:extLst>
                <a:ext uri="{FF2B5EF4-FFF2-40B4-BE49-F238E27FC236}">
                  <a16:creationId xmlns:a16="http://schemas.microsoft.com/office/drawing/2014/main" id="{95F0102C-4A88-3E13-01C7-573187B20E28}"/>
                </a:ext>
              </a:extLst>
            </p:cNvPr>
            <p:cNvSpPr/>
            <p:nvPr/>
          </p:nvSpPr>
          <p:spPr>
            <a:xfrm>
              <a:off x="5055126" y="4045908"/>
              <a:ext cx="35442" cy="22219"/>
            </a:xfrm>
            <a:custGeom>
              <a:avLst/>
              <a:gdLst/>
              <a:ahLst/>
              <a:cxnLst/>
              <a:rect l="l" t="t" r="r" b="b"/>
              <a:pathLst>
                <a:path w="587" h="368" extrusionOk="0">
                  <a:moveTo>
                    <a:pt x="300" y="0"/>
                  </a:moveTo>
                  <a:cubicBezTo>
                    <a:pt x="235" y="0"/>
                    <a:pt x="173" y="17"/>
                    <a:pt x="119" y="49"/>
                  </a:cubicBezTo>
                  <a:cubicBezTo>
                    <a:pt x="75" y="69"/>
                    <a:pt x="34" y="100"/>
                    <a:pt x="0" y="137"/>
                  </a:cubicBezTo>
                  <a:cubicBezTo>
                    <a:pt x="7" y="157"/>
                    <a:pt x="10" y="174"/>
                    <a:pt x="20" y="194"/>
                  </a:cubicBezTo>
                  <a:cubicBezTo>
                    <a:pt x="58" y="276"/>
                    <a:pt x="132" y="351"/>
                    <a:pt x="220" y="368"/>
                  </a:cubicBezTo>
                  <a:lnTo>
                    <a:pt x="247" y="368"/>
                  </a:lnTo>
                  <a:cubicBezTo>
                    <a:pt x="268" y="368"/>
                    <a:pt x="288" y="364"/>
                    <a:pt x="308" y="354"/>
                  </a:cubicBezTo>
                  <a:cubicBezTo>
                    <a:pt x="359" y="354"/>
                    <a:pt x="413" y="330"/>
                    <a:pt x="457" y="307"/>
                  </a:cubicBezTo>
                  <a:cubicBezTo>
                    <a:pt x="515" y="276"/>
                    <a:pt x="558" y="218"/>
                    <a:pt x="586" y="154"/>
                  </a:cubicBezTo>
                  <a:cubicBezTo>
                    <a:pt x="528" y="73"/>
                    <a:pt x="444" y="12"/>
                    <a:pt x="335" y="2"/>
                  </a:cubicBezTo>
                  <a:cubicBezTo>
                    <a:pt x="323" y="1"/>
                    <a:pt x="312" y="0"/>
                    <a:pt x="300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8" name="Google Shape;601;p44">
              <a:extLst>
                <a:ext uri="{FF2B5EF4-FFF2-40B4-BE49-F238E27FC236}">
                  <a16:creationId xmlns:a16="http://schemas.microsoft.com/office/drawing/2014/main" id="{314331D3-1CB8-83E8-FB06-B390C2E55045}"/>
                </a:ext>
              </a:extLst>
            </p:cNvPr>
            <p:cNvSpPr/>
            <p:nvPr/>
          </p:nvSpPr>
          <p:spPr>
            <a:xfrm>
              <a:off x="5055126" y="4053575"/>
              <a:ext cx="423" cy="60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7" y="0"/>
                  </a:moveTo>
                  <a:lnTo>
                    <a:pt x="7" y="0"/>
                  </a:lnTo>
                  <a:cubicBezTo>
                    <a:pt x="3" y="3"/>
                    <a:pt x="3" y="7"/>
                    <a:pt x="0" y="7"/>
                  </a:cubicBezTo>
                  <a:lnTo>
                    <a:pt x="0" y="10"/>
                  </a:lnTo>
                  <a:cubicBezTo>
                    <a:pt x="3" y="7"/>
                    <a:pt x="3" y="3"/>
                    <a:pt x="7" y="0"/>
                  </a:cubicBezTo>
                  <a:close/>
                </a:path>
              </a:pathLst>
            </a:custGeom>
            <a:solidFill>
              <a:srgbClr val="E24628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9" name="Google Shape;602;p44">
              <a:extLst>
                <a:ext uri="{FF2B5EF4-FFF2-40B4-BE49-F238E27FC236}">
                  <a16:creationId xmlns:a16="http://schemas.microsoft.com/office/drawing/2014/main" id="{00ABAC6F-E689-C565-A873-7A934C2537DC}"/>
                </a:ext>
              </a:extLst>
            </p:cNvPr>
            <p:cNvSpPr/>
            <p:nvPr/>
          </p:nvSpPr>
          <p:spPr>
            <a:xfrm>
              <a:off x="3970764" y="624239"/>
              <a:ext cx="927036" cy="1230373"/>
            </a:xfrm>
            <a:custGeom>
              <a:avLst/>
              <a:gdLst/>
              <a:ahLst/>
              <a:cxnLst/>
              <a:rect l="l" t="t" r="r" b="b"/>
              <a:pathLst>
                <a:path w="15354" h="20378" extrusionOk="0">
                  <a:moveTo>
                    <a:pt x="3837" y="4923"/>
                  </a:moveTo>
                  <a:cubicBezTo>
                    <a:pt x="3831" y="4936"/>
                    <a:pt x="3826" y="4950"/>
                    <a:pt x="3823" y="4961"/>
                  </a:cubicBezTo>
                  <a:cubicBezTo>
                    <a:pt x="3828" y="4948"/>
                    <a:pt x="3832" y="4936"/>
                    <a:pt x="3837" y="4923"/>
                  </a:cubicBezTo>
                  <a:close/>
                  <a:moveTo>
                    <a:pt x="12823" y="9691"/>
                  </a:moveTo>
                  <a:cubicBezTo>
                    <a:pt x="12823" y="9694"/>
                    <a:pt x="12823" y="9694"/>
                    <a:pt x="12825" y="9696"/>
                  </a:cubicBezTo>
                  <a:lnTo>
                    <a:pt x="12825" y="9696"/>
                  </a:lnTo>
                  <a:cubicBezTo>
                    <a:pt x="12824" y="9695"/>
                    <a:pt x="12824" y="9693"/>
                    <a:pt x="12823" y="9691"/>
                  </a:cubicBezTo>
                  <a:close/>
                  <a:moveTo>
                    <a:pt x="1101" y="16175"/>
                  </a:moveTo>
                  <a:cubicBezTo>
                    <a:pt x="1099" y="16179"/>
                    <a:pt x="1098" y="16183"/>
                    <a:pt x="1097" y="16186"/>
                  </a:cubicBezTo>
                  <a:cubicBezTo>
                    <a:pt x="1100" y="16183"/>
                    <a:pt x="1101" y="16181"/>
                    <a:pt x="1101" y="16175"/>
                  </a:cubicBezTo>
                  <a:close/>
                  <a:moveTo>
                    <a:pt x="8499" y="0"/>
                  </a:moveTo>
                  <a:cubicBezTo>
                    <a:pt x="8333" y="3"/>
                    <a:pt x="8171" y="7"/>
                    <a:pt x="8005" y="11"/>
                  </a:cubicBezTo>
                  <a:cubicBezTo>
                    <a:pt x="7971" y="14"/>
                    <a:pt x="7938" y="14"/>
                    <a:pt x="7907" y="14"/>
                  </a:cubicBezTo>
                  <a:cubicBezTo>
                    <a:pt x="7802" y="20"/>
                    <a:pt x="7697" y="31"/>
                    <a:pt x="7595" y="44"/>
                  </a:cubicBezTo>
                  <a:cubicBezTo>
                    <a:pt x="7531" y="58"/>
                    <a:pt x="7470" y="78"/>
                    <a:pt x="7409" y="92"/>
                  </a:cubicBezTo>
                  <a:cubicBezTo>
                    <a:pt x="7335" y="109"/>
                    <a:pt x="7263" y="125"/>
                    <a:pt x="7192" y="146"/>
                  </a:cubicBezTo>
                  <a:cubicBezTo>
                    <a:pt x="7084" y="183"/>
                    <a:pt x="6983" y="224"/>
                    <a:pt x="6881" y="272"/>
                  </a:cubicBezTo>
                  <a:cubicBezTo>
                    <a:pt x="6715" y="353"/>
                    <a:pt x="6549" y="441"/>
                    <a:pt x="6394" y="539"/>
                  </a:cubicBezTo>
                  <a:cubicBezTo>
                    <a:pt x="6312" y="593"/>
                    <a:pt x="6234" y="647"/>
                    <a:pt x="6159" y="708"/>
                  </a:cubicBezTo>
                  <a:cubicBezTo>
                    <a:pt x="6044" y="806"/>
                    <a:pt x="5942" y="908"/>
                    <a:pt x="5838" y="1016"/>
                  </a:cubicBezTo>
                  <a:cubicBezTo>
                    <a:pt x="5733" y="1138"/>
                    <a:pt x="5628" y="1260"/>
                    <a:pt x="5530" y="1389"/>
                  </a:cubicBezTo>
                  <a:cubicBezTo>
                    <a:pt x="5259" y="1775"/>
                    <a:pt x="5012" y="2174"/>
                    <a:pt x="4778" y="2584"/>
                  </a:cubicBezTo>
                  <a:cubicBezTo>
                    <a:pt x="4700" y="2740"/>
                    <a:pt x="4626" y="2896"/>
                    <a:pt x="4554" y="3055"/>
                  </a:cubicBezTo>
                  <a:cubicBezTo>
                    <a:pt x="4489" y="3208"/>
                    <a:pt x="4430" y="3362"/>
                    <a:pt x="4371" y="3517"/>
                  </a:cubicBezTo>
                  <a:lnTo>
                    <a:pt x="4371" y="3517"/>
                  </a:lnTo>
                  <a:cubicBezTo>
                    <a:pt x="4371" y="3516"/>
                    <a:pt x="4371" y="3515"/>
                    <a:pt x="4372" y="3515"/>
                  </a:cubicBezTo>
                  <a:lnTo>
                    <a:pt x="4372" y="3515"/>
                  </a:lnTo>
                  <a:cubicBezTo>
                    <a:pt x="4368" y="3522"/>
                    <a:pt x="4365" y="3526"/>
                    <a:pt x="4365" y="3532"/>
                  </a:cubicBezTo>
                  <a:cubicBezTo>
                    <a:pt x="4367" y="3527"/>
                    <a:pt x="4369" y="3522"/>
                    <a:pt x="4371" y="3517"/>
                  </a:cubicBezTo>
                  <a:lnTo>
                    <a:pt x="4371" y="3517"/>
                  </a:lnTo>
                  <a:cubicBezTo>
                    <a:pt x="4324" y="3645"/>
                    <a:pt x="4273" y="3773"/>
                    <a:pt x="4223" y="3901"/>
                  </a:cubicBezTo>
                  <a:cubicBezTo>
                    <a:pt x="4138" y="4132"/>
                    <a:pt x="4050" y="4362"/>
                    <a:pt x="3962" y="4592"/>
                  </a:cubicBezTo>
                  <a:cubicBezTo>
                    <a:pt x="3920" y="4702"/>
                    <a:pt x="3879" y="4811"/>
                    <a:pt x="3837" y="4923"/>
                  </a:cubicBezTo>
                  <a:lnTo>
                    <a:pt x="3837" y="4923"/>
                  </a:lnTo>
                  <a:cubicBezTo>
                    <a:pt x="3838" y="4921"/>
                    <a:pt x="3839" y="4919"/>
                    <a:pt x="3840" y="4917"/>
                  </a:cubicBezTo>
                  <a:lnTo>
                    <a:pt x="3840" y="4917"/>
                  </a:lnTo>
                  <a:cubicBezTo>
                    <a:pt x="3809" y="4995"/>
                    <a:pt x="3789" y="5073"/>
                    <a:pt x="3762" y="5151"/>
                  </a:cubicBezTo>
                  <a:cubicBezTo>
                    <a:pt x="3681" y="5378"/>
                    <a:pt x="3606" y="5608"/>
                    <a:pt x="3535" y="5838"/>
                  </a:cubicBezTo>
                  <a:cubicBezTo>
                    <a:pt x="3518" y="5889"/>
                    <a:pt x="3498" y="5943"/>
                    <a:pt x="3481" y="5994"/>
                  </a:cubicBezTo>
                  <a:cubicBezTo>
                    <a:pt x="3373" y="6359"/>
                    <a:pt x="3275" y="6722"/>
                    <a:pt x="3159" y="7081"/>
                  </a:cubicBezTo>
                  <a:cubicBezTo>
                    <a:pt x="3034" y="7484"/>
                    <a:pt x="2889" y="7877"/>
                    <a:pt x="2743" y="8272"/>
                  </a:cubicBezTo>
                  <a:cubicBezTo>
                    <a:pt x="2638" y="8567"/>
                    <a:pt x="2533" y="8861"/>
                    <a:pt x="2442" y="9163"/>
                  </a:cubicBezTo>
                  <a:cubicBezTo>
                    <a:pt x="2333" y="9508"/>
                    <a:pt x="2229" y="9857"/>
                    <a:pt x="2123" y="10206"/>
                  </a:cubicBezTo>
                  <a:cubicBezTo>
                    <a:pt x="2103" y="10274"/>
                    <a:pt x="2082" y="10341"/>
                    <a:pt x="2062" y="10410"/>
                  </a:cubicBezTo>
                  <a:cubicBezTo>
                    <a:pt x="2001" y="10599"/>
                    <a:pt x="1944" y="10792"/>
                    <a:pt x="1883" y="10985"/>
                  </a:cubicBezTo>
                  <a:cubicBezTo>
                    <a:pt x="1863" y="11039"/>
                    <a:pt x="1849" y="11093"/>
                    <a:pt x="1829" y="11151"/>
                  </a:cubicBezTo>
                  <a:cubicBezTo>
                    <a:pt x="1795" y="11256"/>
                    <a:pt x="1765" y="11364"/>
                    <a:pt x="1730" y="11469"/>
                  </a:cubicBezTo>
                  <a:cubicBezTo>
                    <a:pt x="1660" y="11696"/>
                    <a:pt x="1588" y="11920"/>
                    <a:pt x="1524" y="12146"/>
                  </a:cubicBezTo>
                  <a:cubicBezTo>
                    <a:pt x="1521" y="12153"/>
                    <a:pt x="1521" y="12160"/>
                    <a:pt x="1518" y="12167"/>
                  </a:cubicBezTo>
                  <a:cubicBezTo>
                    <a:pt x="1432" y="12473"/>
                    <a:pt x="1355" y="12781"/>
                    <a:pt x="1283" y="13091"/>
                  </a:cubicBezTo>
                  <a:lnTo>
                    <a:pt x="1283" y="13091"/>
                  </a:lnTo>
                  <a:cubicBezTo>
                    <a:pt x="1284" y="13086"/>
                    <a:pt x="1286" y="13080"/>
                    <a:pt x="1287" y="13074"/>
                  </a:cubicBezTo>
                  <a:lnTo>
                    <a:pt x="1287" y="13074"/>
                  </a:lnTo>
                  <a:cubicBezTo>
                    <a:pt x="1121" y="13806"/>
                    <a:pt x="958" y="14540"/>
                    <a:pt x="799" y="15275"/>
                  </a:cubicBezTo>
                  <a:cubicBezTo>
                    <a:pt x="752" y="15499"/>
                    <a:pt x="701" y="15725"/>
                    <a:pt x="650" y="15952"/>
                  </a:cubicBezTo>
                  <a:cubicBezTo>
                    <a:pt x="624" y="16084"/>
                    <a:pt x="593" y="16220"/>
                    <a:pt x="563" y="16355"/>
                  </a:cubicBezTo>
                  <a:cubicBezTo>
                    <a:pt x="542" y="16464"/>
                    <a:pt x="522" y="16569"/>
                    <a:pt x="502" y="16677"/>
                  </a:cubicBezTo>
                  <a:cubicBezTo>
                    <a:pt x="454" y="16935"/>
                    <a:pt x="410" y="17195"/>
                    <a:pt x="363" y="17452"/>
                  </a:cubicBezTo>
                  <a:cubicBezTo>
                    <a:pt x="359" y="17459"/>
                    <a:pt x="359" y="17463"/>
                    <a:pt x="359" y="17469"/>
                  </a:cubicBezTo>
                  <a:cubicBezTo>
                    <a:pt x="332" y="17622"/>
                    <a:pt x="302" y="17777"/>
                    <a:pt x="274" y="17930"/>
                  </a:cubicBezTo>
                  <a:cubicBezTo>
                    <a:pt x="227" y="18187"/>
                    <a:pt x="190" y="18448"/>
                    <a:pt x="152" y="18709"/>
                  </a:cubicBezTo>
                  <a:cubicBezTo>
                    <a:pt x="129" y="18857"/>
                    <a:pt x="105" y="19004"/>
                    <a:pt x="88" y="19156"/>
                  </a:cubicBezTo>
                  <a:cubicBezTo>
                    <a:pt x="91" y="19138"/>
                    <a:pt x="91" y="19125"/>
                    <a:pt x="95" y="19108"/>
                  </a:cubicBezTo>
                  <a:lnTo>
                    <a:pt x="95" y="19108"/>
                  </a:lnTo>
                  <a:cubicBezTo>
                    <a:pt x="88" y="19169"/>
                    <a:pt x="82" y="19230"/>
                    <a:pt x="75" y="19291"/>
                  </a:cubicBezTo>
                  <a:cubicBezTo>
                    <a:pt x="51" y="19609"/>
                    <a:pt x="21" y="19931"/>
                    <a:pt x="4" y="20253"/>
                  </a:cubicBezTo>
                  <a:cubicBezTo>
                    <a:pt x="0" y="20297"/>
                    <a:pt x="0" y="20337"/>
                    <a:pt x="0" y="20378"/>
                  </a:cubicBezTo>
                  <a:cubicBezTo>
                    <a:pt x="61" y="20327"/>
                    <a:pt x="105" y="20253"/>
                    <a:pt x="119" y="20171"/>
                  </a:cubicBezTo>
                  <a:cubicBezTo>
                    <a:pt x="132" y="20107"/>
                    <a:pt x="156" y="20046"/>
                    <a:pt x="169" y="19982"/>
                  </a:cubicBezTo>
                  <a:cubicBezTo>
                    <a:pt x="190" y="19904"/>
                    <a:pt x="207" y="19826"/>
                    <a:pt x="221" y="19748"/>
                  </a:cubicBezTo>
                  <a:cubicBezTo>
                    <a:pt x="251" y="19606"/>
                    <a:pt x="285" y="19460"/>
                    <a:pt x="315" y="19318"/>
                  </a:cubicBezTo>
                  <a:cubicBezTo>
                    <a:pt x="349" y="19149"/>
                    <a:pt x="393" y="18986"/>
                    <a:pt x="433" y="18817"/>
                  </a:cubicBezTo>
                  <a:cubicBezTo>
                    <a:pt x="468" y="18685"/>
                    <a:pt x="494" y="18546"/>
                    <a:pt x="532" y="18414"/>
                  </a:cubicBezTo>
                  <a:cubicBezTo>
                    <a:pt x="559" y="18316"/>
                    <a:pt x="583" y="18214"/>
                    <a:pt x="607" y="18116"/>
                  </a:cubicBezTo>
                  <a:cubicBezTo>
                    <a:pt x="647" y="17954"/>
                    <a:pt x="685" y="17788"/>
                    <a:pt x="721" y="17625"/>
                  </a:cubicBezTo>
                  <a:cubicBezTo>
                    <a:pt x="776" y="17391"/>
                    <a:pt x="830" y="17155"/>
                    <a:pt x="891" y="16921"/>
                  </a:cubicBezTo>
                  <a:cubicBezTo>
                    <a:pt x="915" y="16822"/>
                    <a:pt x="941" y="16724"/>
                    <a:pt x="969" y="16630"/>
                  </a:cubicBezTo>
                  <a:lnTo>
                    <a:pt x="969" y="16630"/>
                  </a:lnTo>
                  <a:cubicBezTo>
                    <a:pt x="965" y="16640"/>
                    <a:pt x="962" y="16650"/>
                    <a:pt x="958" y="16660"/>
                  </a:cubicBezTo>
                  <a:cubicBezTo>
                    <a:pt x="1010" y="16497"/>
                    <a:pt x="1054" y="16335"/>
                    <a:pt x="1101" y="16172"/>
                  </a:cubicBezTo>
                  <a:lnTo>
                    <a:pt x="1101" y="16172"/>
                  </a:lnTo>
                  <a:cubicBezTo>
                    <a:pt x="1101" y="16173"/>
                    <a:pt x="1101" y="16174"/>
                    <a:pt x="1101" y="16175"/>
                  </a:cubicBezTo>
                  <a:lnTo>
                    <a:pt x="1101" y="16175"/>
                  </a:lnTo>
                  <a:cubicBezTo>
                    <a:pt x="1103" y="16167"/>
                    <a:pt x="1106" y="16158"/>
                    <a:pt x="1111" y="16149"/>
                  </a:cubicBezTo>
                  <a:cubicBezTo>
                    <a:pt x="1132" y="16081"/>
                    <a:pt x="1152" y="16017"/>
                    <a:pt x="1172" y="15952"/>
                  </a:cubicBezTo>
                  <a:cubicBezTo>
                    <a:pt x="1216" y="15817"/>
                    <a:pt x="1260" y="15681"/>
                    <a:pt x="1301" y="15546"/>
                  </a:cubicBezTo>
                  <a:cubicBezTo>
                    <a:pt x="1365" y="15333"/>
                    <a:pt x="1429" y="15116"/>
                    <a:pt x="1490" y="14900"/>
                  </a:cubicBezTo>
                  <a:lnTo>
                    <a:pt x="1490" y="14900"/>
                  </a:lnTo>
                  <a:cubicBezTo>
                    <a:pt x="1487" y="14916"/>
                    <a:pt x="1483" y="14930"/>
                    <a:pt x="1480" y="14943"/>
                  </a:cubicBezTo>
                  <a:cubicBezTo>
                    <a:pt x="1622" y="14493"/>
                    <a:pt x="1788" y="14046"/>
                    <a:pt x="1930" y="13592"/>
                  </a:cubicBezTo>
                  <a:cubicBezTo>
                    <a:pt x="2005" y="13348"/>
                    <a:pt x="2069" y="13098"/>
                    <a:pt x="2130" y="12848"/>
                  </a:cubicBezTo>
                  <a:cubicBezTo>
                    <a:pt x="2174" y="12729"/>
                    <a:pt x="2215" y="12607"/>
                    <a:pt x="2255" y="12485"/>
                  </a:cubicBezTo>
                  <a:cubicBezTo>
                    <a:pt x="2276" y="12424"/>
                    <a:pt x="2299" y="12367"/>
                    <a:pt x="2316" y="12309"/>
                  </a:cubicBezTo>
                  <a:cubicBezTo>
                    <a:pt x="2371" y="12140"/>
                    <a:pt x="2435" y="11977"/>
                    <a:pt x="2499" y="11815"/>
                  </a:cubicBezTo>
                  <a:cubicBezTo>
                    <a:pt x="2529" y="11737"/>
                    <a:pt x="2560" y="11659"/>
                    <a:pt x="2590" y="11577"/>
                  </a:cubicBezTo>
                  <a:cubicBezTo>
                    <a:pt x="2615" y="11523"/>
                    <a:pt x="2631" y="11466"/>
                    <a:pt x="2651" y="11412"/>
                  </a:cubicBezTo>
                  <a:cubicBezTo>
                    <a:pt x="2719" y="11232"/>
                    <a:pt x="2780" y="11049"/>
                    <a:pt x="2848" y="10870"/>
                  </a:cubicBezTo>
                  <a:cubicBezTo>
                    <a:pt x="2868" y="10829"/>
                    <a:pt x="2882" y="10785"/>
                    <a:pt x="2902" y="10741"/>
                  </a:cubicBezTo>
                  <a:cubicBezTo>
                    <a:pt x="2943" y="10646"/>
                    <a:pt x="2987" y="10548"/>
                    <a:pt x="3021" y="10446"/>
                  </a:cubicBezTo>
                  <a:cubicBezTo>
                    <a:pt x="3075" y="10308"/>
                    <a:pt x="3115" y="10166"/>
                    <a:pt x="3156" y="10020"/>
                  </a:cubicBezTo>
                  <a:cubicBezTo>
                    <a:pt x="3204" y="9850"/>
                    <a:pt x="3248" y="9681"/>
                    <a:pt x="3309" y="9516"/>
                  </a:cubicBezTo>
                  <a:cubicBezTo>
                    <a:pt x="3366" y="9349"/>
                    <a:pt x="3427" y="9187"/>
                    <a:pt x="3484" y="9021"/>
                  </a:cubicBezTo>
                  <a:cubicBezTo>
                    <a:pt x="3593" y="8683"/>
                    <a:pt x="3701" y="8347"/>
                    <a:pt x="3809" y="8008"/>
                  </a:cubicBezTo>
                  <a:cubicBezTo>
                    <a:pt x="3918" y="7677"/>
                    <a:pt x="4016" y="7345"/>
                    <a:pt x="4134" y="7017"/>
                  </a:cubicBezTo>
                  <a:cubicBezTo>
                    <a:pt x="4236" y="6732"/>
                    <a:pt x="4345" y="6448"/>
                    <a:pt x="4456" y="6170"/>
                  </a:cubicBezTo>
                  <a:cubicBezTo>
                    <a:pt x="4470" y="6129"/>
                    <a:pt x="4484" y="6089"/>
                    <a:pt x="4500" y="6051"/>
                  </a:cubicBezTo>
                  <a:cubicBezTo>
                    <a:pt x="4578" y="5865"/>
                    <a:pt x="4656" y="5679"/>
                    <a:pt x="4720" y="5489"/>
                  </a:cubicBezTo>
                  <a:cubicBezTo>
                    <a:pt x="4728" y="5465"/>
                    <a:pt x="4737" y="5442"/>
                    <a:pt x="4744" y="5415"/>
                  </a:cubicBezTo>
                  <a:cubicBezTo>
                    <a:pt x="4792" y="5262"/>
                    <a:pt x="4839" y="5110"/>
                    <a:pt x="4886" y="4957"/>
                  </a:cubicBezTo>
                  <a:cubicBezTo>
                    <a:pt x="4903" y="4907"/>
                    <a:pt x="4914" y="4856"/>
                    <a:pt x="4931" y="4809"/>
                  </a:cubicBezTo>
                  <a:cubicBezTo>
                    <a:pt x="4995" y="4629"/>
                    <a:pt x="5062" y="4450"/>
                    <a:pt x="5127" y="4267"/>
                  </a:cubicBezTo>
                  <a:cubicBezTo>
                    <a:pt x="5134" y="4254"/>
                    <a:pt x="5137" y="4243"/>
                    <a:pt x="5140" y="4229"/>
                  </a:cubicBezTo>
                  <a:cubicBezTo>
                    <a:pt x="5215" y="4023"/>
                    <a:pt x="5286" y="3816"/>
                    <a:pt x="5370" y="3610"/>
                  </a:cubicBezTo>
                  <a:cubicBezTo>
                    <a:pt x="5469" y="3393"/>
                    <a:pt x="5574" y="3183"/>
                    <a:pt x="5689" y="2977"/>
                  </a:cubicBezTo>
                  <a:cubicBezTo>
                    <a:pt x="5808" y="2763"/>
                    <a:pt x="5926" y="2547"/>
                    <a:pt x="6048" y="2333"/>
                  </a:cubicBezTo>
                  <a:cubicBezTo>
                    <a:pt x="6129" y="2191"/>
                    <a:pt x="6217" y="2049"/>
                    <a:pt x="6302" y="1910"/>
                  </a:cubicBezTo>
                  <a:cubicBezTo>
                    <a:pt x="6383" y="1778"/>
                    <a:pt x="6467" y="1643"/>
                    <a:pt x="6559" y="1517"/>
                  </a:cubicBezTo>
                  <a:cubicBezTo>
                    <a:pt x="6647" y="1405"/>
                    <a:pt x="6745" y="1300"/>
                    <a:pt x="6847" y="1199"/>
                  </a:cubicBezTo>
                  <a:cubicBezTo>
                    <a:pt x="6877" y="1169"/>
                    <a:pt x="6914" y="1141"/>
                    <a:pt x="6945" y="1111"/>
                  </a:cubicBezTo>
                  <a:cubicBezTo>
                    <a:pt x="7044" y="1088"/>
                    <a:pt x="7145" y="1067"/>
                    <a:pt x="7247" y="1053"/>
                  </a:cubicBezTo>
                  <a:cubicBezTo>
                    <a:pt x="7463" y="1027"/>
                    <a:pt x="7683" y="1003"/>
                    <a:pt x="7903" y="1003"/>
                  </a:cubicBezTo>
                  <a:cubicBezTo>
                    <a:pt x="7964" y="1006"/>
                    <a:pt x="8029" y="1009"/>
                    <a:pt x="8093" y="1016"/>
                  </a:cubicBezTo>
                  <a:cubicBezTo>
                    <a:pt x="8229" y="1040"/>
                    <a:pt x="8364" y="1067"/>
                    <a:pt x="8499" y="1101"/>
                  </a:cubicBezTo>
                  <a:cubicBezTo>
                    <a:pt x="8621" y="1135"/>
                    <a:pt x="8743" y="1179"/>
                    <a:pt x="8862" y="1219"/>
                  </a:cubicBezTo>
                  <a:cubicBezTo>
                    <a:pt x="8882" y="1230"/>
                    <a:pt x="8902" y="1236"/>
                    <a:pt x="8923" y="1247"/>
                  </a:cubicBezTo>
                  <a:cubicBezTo>
                    <a:pt x="9055" y="1328"/>
                    <a:pt x="9183" y="1416"/>
                    <a:pt x="9312" y="1507"/>
                  </a:cubicBezTo>
                  <a:cubicBezTo>
                    <a:pt x="9471" y="1629"/>
                    <a:pt x="9624" y="1758"/>
                    <a:pt x="9773" y="1897"/>
                  </a:cubicBezTo>
                  <a:cubicBezTo>
                    <a:pt x="9928" y="2051"/>
                    <a:pt x="10065" y="2220"/>
                    <a:pt x="10200" y="2388"/>
                  </a:cubicBezTo>
                  <a:lnTo>
                    <a:pt x="10200" y="2388"/>
                  </a:lnTo>
                  <a:cubicBezTo>
                    <a:pt x="10200" y="2388"/>
                    <a:pt x="10199" y="2388"/>
                    <a:pt x="10199" y="2388"/>
                  </a:cubicBezTo>
                  <a:cubicBezTo>
                    <a:pt x="10202" y="2391"/>
                    <a:pt x="10206" y="2394"/>
                    <a:pt x="10209" y="2398"/>
                  </a:cubicBezTo>
                  <a:cubicBezTo>
                    <a:pt x="10216" y="2405"/>
                    <a:pt x="10223" y="2411"/>
                    <a:pt x="10229" y="2421"/>
                  </a:cubicBezTo>
                  <a:lnTo>
                    <a:pt x="10223" y="2415"/>
                  </a:lnTo>
                  <a:lnTo>
                    <a:pt x="10223" y="2415"/>
                  </a:lnTo>
                  <a:cubicBezTo>
                    <a:pt x="10368" y="2597"/>
                    <a:pt x="10507" y="2784"/>
                    <a:pt x="10632" y="2983"/>
                  </a:cubicBezTo>
                  <a:cubicBezTo>
                    <a:pt x="10748" y="3166"/>
                    <a:pt x="10866" y="3352"/>
                    <a:pt x="10981" y="3539"/>
                  </a:cubicBezTo>
                  <a:cubicBezTo>
                    <a:pt x="10998" y="3569"/>
                    <a:pt x="11009" y="3599"/>
                    <a:pt x="11026" y="3627"/>
                  </a:cubicBezTo>
                  <a:cubicBezTo>
                    <a:pt x="11068" y="3715"/>
                    <a:pt x="11108" y="3800"/>
                    <a:pt x="11147" y="3888"/>
                  </a:cubicBezTo>
                  <a:lnTo>
                    <a:pt x="11147" y="3888"/>
                  </a:lnTo>
                  <a:cubicBezTo>
                    <a:pt x="11146" y="3884"/>
                    <a:pt x="11145" y="3881"/>
                    <a:pt x="11144" y="3877"/>
                  </a:cubicBezTo>
                  <a:lnTo>
                    <a:pt x="11144" y="3877"/>
                  </a:lnTo>
                  <a:cubicBezTo>
                    <a:pt x="11147" y="3886"/>
                    <a:pt x="11150" y="3894"/>
                    <a:pt x="11154" y="3902"/>
                  </a:cubicBezTo>
                  <a:lnTo>
                    <a:pt x="11154" y="3902"/>
                  </a:lnTo>
                  <a:cubicBezTo>
                    <a:pt x="11151" y="3898"/>
                    <a:pt x="11149" y="3893"/>
                    <a:pt x="11147" y="3888"/>
                  </a:cubicBezTo>
                  <a:lnTo>
                    <a:pt x="11147" y="3888"/>
                  </a:lnTo>
                  <a:cubicBezTo>
                    <a:pt x="11150" y="3895"/>
                    <a:pt x="11153" y="3901"/>
                    <a:pt x="11156" y="3908"/>
                  </a:cubicBezTo>
                  <a:lnTo>
                    <a:pt x="11156" y="3908"/>
                  </a:lnTo>
                  <a:cubicBezTo>
                    <a:pt x="11155" y="3906"/>
                    <a:pt x="11154" y="3904"/>
                    <a:pt x="11154" y="3902"/>
                  </a:cubicBezTo>
                  <a:lnTo>
                    <a:pt x="11154" y="3902"/>
                  </a:lnTo>
                  <a:cubicBezTo>
                    <a:pt x="11156" y="3908"/>
                    <a:pt x="11158" y="3913"/>
                    <a:pt x="11161" y="3918"/>
                  </a:cubicBezTo>
                  <a:cubicBezTo>
                    <a:pt x="11159" y="3915"/>
                    <a:pt x="11157" y="3911"/>
                    <a:pt x="11156" y="3908"/>
                  </a:cubicBezTo>
                  <a:lnTo>
                    <a:pt x="11156" y="3908"/>
                  </a:lnTo>
                  <a:cubicBezTo>
                    <a:pt x="11207" y="4034"/>
                    <a:pt x="11260" y="4158"/>
                    <a:pt x="11317" y="4284"/>
                  </a:cubicBezTo>
                  <a:cubicBezTo>
                    <a:pt x="11326" y="4311"/>
                    <a:pt x="11337" y="4335"/>
                    <a:pt x="11347" y="4358"/>
                  </a:cubicBezTo>
                  <a:cubicBezTo>
                    <a:pt x="11387" y="4460"/>
                    <a:pt x="11425" y="4562"/>
                    <a:pt x="11462" y="4660"/>
                  </a:cubicBezTo>
                  <a:cubicBezTo>
                    <a:pt x="11547" y="4887"/>
                    <a:pt x="11625" y="5110"/>
                    <a:pt x="11692" y="5340"/>
                  </a:cubicBezTo>
                  <a:lnTo>
                    <a:pt x="11692" y="5351"/>
                  </a:lnTo>
                  <a:cubicBezTo>
                    <a:pt x="11767" y="5635"/>
                    <a:pt x="11838" y="5920"/>
                    <a:pt x="11926" y="6197"/>
                  </a:cubicBezTo>
                  <a:cubicBezTo>
                    <a:pt x="12007" y="6451"/>
                    <a:pt x="12089" y="6698"/>
                    <a:pt x="12163" y="6948"/>
                  </a:cubicBezTo>
                  <a:cubicBezTo>
                    <a:pt x="12281" y="7409"/>
                    <a:pt x="12367" y="7877"/>
                    <a:pt x="12478" y="8337"/>
                  </a:cubicBezTo>
                  <a:cubicBezTo>
                    <a:pt x="12536" y="8577"/>
                    <a:pt x="12590" y="8818"/>
                    <a:pt x="12651" y="9055"/>
                  </a:cubicBezTo>
                  <a:cubicBezTo>
                    <a:pt x="12701" y="9272"/>
                    <a:pt x="12766" y="9485"/>
                    <a:pt x="12827" y="9699"/>
                  </a:cubicBezTo>
                  <a:cubicBezTo>
                    <a:pt x="12826" y="9698"/>
                    <a:pt x="12825" y="9697"/>
                    <a:pt x="12825" y="9696"/>
                  </a:cubicBezTo>
                  <a:lnTo>
                    <a:pt x="12825" y="9696"/>
                  </a:lnTo>
                  <a:cubicBezTo>
                    <a:pt x="12838" y="9739"/>
                    <a:pt x="12847" y="9782"/>
                    <a:pt x="12857" y="9824"/>
                  </a:cubicBezTo>
                  <a:cubicBezTo>
                    <a:pt x="12925" y="10064"/>
                    <a:pt x="12989" y="10301"/>
                    <a:pt x="13053" y="10541"/>
                  </a:cubicBezTo>
                  <a:cubicBezTo>
                    <a:pt x="13101" y="10721"/>
                    <a:pt x="13148" y="10900"/>
                    <a:pt x="13200" y="11080"/>
                  </a:cubicBezTo>
                  <a:cubicBezTo>
                    <a:pt x="13200" y="11087"/>
                    <a:pt x="13203" y="11096"/>
                    <a:pt x="13203" y="11104"/>
                  </a:cubicBezTo>
                  <a:cubicBezTo>
                    <a:pt x="13250" y="11279"/>
                    <a:pt x="13294" y="11456"/>
                    <a:pt x="13338" y="11632"/>
                  </a:cubicBezTo>
                  <a:cubicBezTo>
                    <a:pt x="13355" y="11696"/>
                    <a:pt x="13369" y="11764"/>
                    <a:pt x="13386" y="11832"/>
                  </a:cubicBezTo>
                  <a:cubicBezTo>
                    <a:pt x="13534" y="12454"/>
                    <a:pt x="13670" y="13084"/>
                    <a:pt x="13789" y="13714"/>
                  </a:cubicBezTo>
                  <a:cubicBezTo>
                    <a:pt x="13856" y="14070"/>
                    <a:pt x="13931" y="14422"/>
                    <a:pt x="13995" y="14778"/>
                  </a:cubicBezTo>
                  <a:cubicBezTo>
                    <a:pt x="14033" y="14956"/>
                    <a:pt x="14063" y="15136"/>
                    <a:pt x="14107" y="15316"/>
                  </a:cubicBezTo>
                  <a:cubicBezTo>
                    <a:pt x="14158" y="15502"/>
                    <a:pt x="14208" y="15685"/>
                    <a:pt x="14259" y="15867"/>
                  </a:cubicBezTo>
                  <a:cubicBezTo>
                    <a:pt x="14266" y="15895"/>
                    <a:pt x="14276" y="15922"/>
                    <a:pt x="14283" y="15952"/>
                  </a:cubicBezTo>
                  <a:cubicBezTo>
                    <a:pt x="14293" y="16000"/>
                    <a:pt x="14310" y="16044"/>
                    <a:pt x="14320" y="16091"/>
                  </a:cubicBezTo>
                  <a:cubicBezTo>
                    <a:pt x="14384" y="16328"/>
                    <a:pt x="14452" y="16561"/>
                    <a:pt x="14523" y="16792"/>
                  </a:cubicBezTo>
                  <a:cubicBezTo>
                    <a:pt x="14574" y="16958"/>
                    <a:pt x="14628" y="17121"/>
                    <a:pt x="14686" y="17283"/>
                  </a:cubicBezTo>
                  <a:cubicBezTo>
                    <a:pt x="14709" y="17354"/>
                    <a:pt x="14730" y="17425"/>
                    <a:pt x="14757" y="17496"/>
                  </a:cubicBezTo>
                  <a:cubicBezTo>
                    <a:pt x="14814" y="17655"/>
                    <a:pt x="14879" y="17811"/>
                    <a:pt x="14943" y="17967"/>
                  </a:cubicBezTo>
                  <a:cubicBezTo>
                    <a:pt x="14983" y="18072"/>
                    <a:pt x="15028" y="18177"/>
                    <a:pt x="15065" y="18285"/>
                  </a:cubicBezTo>
                  <a:cubicBezTo>
                    <a:pt x="15116" y="18427"/>
                    <a:pt x="15163" y="18573"/>
                    <a:pt x="15227" y="18712"/>
                  </a:cubicBezTo>
                  <a:cubicBezTo>
                    <a:pt x="15265" y="18793"/>
                    <a:pt x="15308" y="18868"/>
                    <a:pt x="15353" y="18946"/>
                  </a:cubicBezTo>
                  <a:cubicBezTo>
                    <a:pt x="15265" y="18590"/>
                    <a:pt x="15174" y="18238"/>
                    <a:pt x="15078" y="17886"/>
                  </a:cubicBezTo>
                  <a:cubicBezTo>
                    <a:pt x="15017" y="17676"/>
                    <a:pt x="14960" y="17469"/>
                    <a:pt x="14902" y="17260"/>
                  </a:cubicBezTo>
                  <a:cubicBezTo>
                    <a:pt x="14896" y="17225"/>
                    <a:pt x="14886" y="17191"/>
                    <a:pt x="14879" y="17161"/>
                  </a:cubicBezTo>
                  <a:cubicBezTo>
                    <a:pt x="14835" y="16999"/>
                    <a:pt x="14791" y="16836"/>
                    <a:pt x="14750" y="16674"/>
                  </a:cubicBezTo>
                  <a:cubicBezTo>
                    <a:pt x="14709" y="16518"/>
                    <a:pt x="14669" y="16362"/>
                    <a:pt x="14631" y="16203"/>
                  </a:cubicBezTo>
                  <a:cubicBezTo>
                    <a:pt x="14614" y="16122"/>
                    <a:pt x="14601" y="16037"/>
                    <a:pt x="14584" y="15952"/>
                  </a:cubicBezTo>
                  <a:cubicBezTo>
                    <a:pt x="14523" y="15661"/>
                    <a:pt x="14472" y="15367"/>
                    <a:pt x="14432" y="15072"/>
                  </a:cubicBezTo>
                  <a:cubicBezTo>
                    <a:pt x="14371" y="14639"/>
                    <a:pt x="14313" y="14205"/>
                    <a:pt x="14245" y="13772"/>
                  </a:cubicBezTo>
                  <a:cubicBezTo>
                    <a:pt x="14185" y="13420"/>
                    <a:pt x="14114" y="13067"/>
                    <a:pt x="14049" y="12715"/>
                  </a:cubicBezTo>
                  <a:cubicBezTo>
                    <a:pt x="13978" y="12353"/>
                    <a:pt x="13890" y="11998"/>
                    <a:pt x="13799" y="11638"/>
                  </a:cubicBezTo>
                  <a:cubicBezTo>
                    <a:pt x="13795" y="11618"/>
                    <a:pt x="13792" y="11601"/>
                    <a:pt x="13785" y="11581"/>
                  </a:cubicBezTo>
                  <a:cubicBezTo>
                    <a:pt x="13728" y="11351"/>
                    <a:pt x="13667" y="11121"/>
                    <a:pt x="13606" y="10887"/>
                  </a:cubicBezTo>
                  <a:cubicBezTo>
                    <a:pt x="13575" y="10761"/>
                    <a:pt x="13541" y="10633"/>
                    <a:pt x="13511" y="10507"/>
                  </a:cubicBezTo>
                  <a:cubicBezTo>
                    <a:pt x="13491" y="10440"/>
                    <a:pt x="13477" y="10369"/>
                    <a:pt x="13460" y="10301"/>
                  </a:cubicBezTo>
                  <a:cubicBezTo>
                    <a:pt x="13403" y="10054"/>
                    <a:pt x="13345" y="9803"/>
                    <a:pt x="13291" y="9556"/>
                  </a:cubicBezTo>
                  <a:cubicBezTo>
                    <a:pt x="13284" y="9529"/>
                    <a:pt x="13277" y="9502"/>
                    <a:pt x="13274" y="9475"/>
                  </a:cubicBezTo>
                  <a:cubicBezTo>
                    <a:pt x="13200" y="9163"/>
                    <a:pt x="13111" y="8858"/>
                    <a:pt x="13037" y="8547"/>
                  </a:cubicBezTo>
                  <a:cubicBezTo>
                    <a:pt x="12966" y="8245"/>
                    <a:pt x="12895" y="7944"/>
                    <a:pt x="12803" y="7647"/>
                  </a:cubicBezTo>
                  <a:cubicBezTo>
                    <a:pt x="12803" y="7642"/>
                    <a:pt x="12800" y="7636"/>
                    <a:pt x="12800" y="7633"/>
                  </a:cubicBezTo>
                  <a:cubicBezTo>
                    <a:pt x="12786" y="7599"/>
                    <a:pt x="12776" y="7561"/>
                    <a:pt x="12766" y="7525"/>
                  </a:cubicBezTo>
                  <a:cubicBezTo>
                    <a:pt x="12640" y="7131"/>
                    <a:pt x="12519" y="6736"/>
                    <a:pt x="12407" y="6336"/>
                  </a:cubicBezTo>
                  <a:cubicBezTo>
                    <a:pt x="12397" y="6306"/>
                    <a:pt x="12390" y="6275"/>
                    <a:pt x="12380" y="6241"/>
                  </a:cubicBezTo>
                  <a:cubicBezTo>
                    <a:pt x="12312" y="6001"/>
                    <a:pt x="12245" y="5757"/>
                    <a:pt x="12180" y="5513"/>
                  </a:cubicBezTo>
                  <a:cubicBezTo>
                    <a:pt x="12150" y="5384"/>
                    <a:pt x="12115" y="5259"/>
                    <a:pt x="12082" y="5134"/>
                  </a:cubicBezTo>
                  <a:cubicBezTo>
                    <a:pt x="12024" y="4914"/>
                    <a:pt x="11970" y="4697"/>
                    <a:pt x="11909" y="4480"/>
                  </a:cubicBezTo>
                  <a:cubicBezTo>
                    <a:pt x="11903" y="4460"/>
                    <a:pt x="11899" y="4440"/>
                    <a:pt x="11892" y="4419"/>
                  </a:cubicBezTo>
                  <a:cubicBezTo>
                    <a:pt x="11859" y="4290"/>
                    <a:pt x="11821" y="4159"/>
                    <a:pt x="11784" y="4026"/>
                  </a:cubicBezTo>
                  <a:cubicBezTo>
                    <a:pt x="11729" y="3827"/>
                    <a:pt x="11679" y="3627"/>
                    <a:pt x="11618" y="3430"/>
                  </a:cubicBezTo>
                  <a:cubicBezTo>
                    <a:pt x="11608" y="3393"/>
                    <a:pt x="11595" y="3352"/>
                    <a:pt x="11584" y="3315"/>
                  </a:cubicBezTo>
                  <a:cubicBezTo>
                    <a:pt x="11567" y="3254"/>
                    <a:pt x="11550" y="3197"/>
                    <a:pt x="11530" y="3136"/>
                  </a:cubicBezTo>
                  <a:cubicBezTo>
                    <a:pt x="11452" y="2899"/>
                    <a:pt x="11371" y="2662"/>
                    <a:pt x="11269" y="2432"/>
                  </a:cubicBezTo>
                  <a:cubicBezTo>
                    <a:pt x="11218" y="2330"/>
                    <a:pt x="11164" y="2228"/>
                    <a:pt x="11103" y="2127"/>
                  </a:cubicBezTo>
                  <a:cubicBezTo>
                    <a:pt x="11046" y="2022"/>
                    <a:pt x="10981" y="1917"/>
                    <a:pt x="10917" y="1812"/>
                  </a:cubicBezTo>
                  <a:cubicBezTo>
                    <a:pt x="10917" y="1808"/>
                    <a:pt x="10917" y="1808"/>
                    <a:pt x="10914" y="1805"/>
                  </a:cubicBezTo>
                  <a:cubicBezTo>
                    <a:pt x="10782" y="1592"/>
                    <a:pt x="10649" y="1375"/>
                    <a:pt x="10514" y="1161"/>
                  </a:cubicBezTo>
                  <a:cubicBezTo>
                    <a:pt x="10429" y="1033"/>
                    <a:pt x="10341" y="908"/>
                    <a:pt x="10246" y="789"/>
                  </a:cubicBezTo>
                  <a:cubicBezTo>
                    <a:pt x="10209" y="749"/>
                    <a:pt x="10172" y="708"/>
                    <a:pt x="10135" y="671"/>
                  </a:cubicBezTo>
                  <a:cubicBezTo>
                    <a:pt x="10074" y="620"/>
                    <a:pt x="10010" y="569"/>
                    <a:pt x="9949" y="525"/>
                  </a:cubicBezTo>
                  <a:cubicBezTo>
                    <a:pt x="9857" y="461"/>
                    <a:pt x="9766" y="406"/>
                    <a:pt x="9671" y="353"/>
                  </a:cubicBezTo>
                  <a:cubicBezTo>
                    <a:pt x="9627" y="333"/>
                    <a:pt x="9583" y="312"/>
                    <a:pt x="9539" y="292"/>
                  </a:cubicBezTo>
                  <a:cubicBezTo>
                    <a:pt x="9421" y="224"/>
                    <a:pt x="9291" y="170"/>
                    <a:pt x="9160" y="125"/>
                  </a:cubicBezTo>
                  <a:cubicBezTo>
                    <a:pt x="9136" y="119"/>
                    <a:pt x="9112" y="109"/>
                    <a:pt x="9088" y="102"/>
                  </a:cubicBezTo>
                  <a:cubicBezTo>
                    <a:pt x="9071" y="98"/>
                    <a:pt x="9058" y="92"/>
                    <a:pt x="9041" y="89"/>
                  </a:cubicBezTo>
                  <a:cubicBezTo>
                    <a:pt x="8994" y="75"/>
                    <a:pt x="8943" y="61"/>
                    <a:pt x="8896" y="51"/>
                  </a:cubicBezTo>
                  <a:cubicBezTo>
                    <a:pt x="8855" y="44"/>
                    <a:pt x="8818" y="34"/>
                    <a:pt x="8777" y="31"/>
                  </a:cubicBezTo>
                  <a:cubicBezTo>
                    <a:pt x="8710" y="20"/>
                    <a:pt x="8641" y="14"/>
                    <a:pt x="8574" y="14"/>
                  </a:cubicBezTo>
                  <a:cubicBezTo>
                    <a:pt x="8550" y="11"/>
                    <a:pt x="8523" y="3"/>
                    <a:pt x="8499" y="0"/>
                  </a:cubicBezTo>
                  <a:close/>
                </a:path>
              </a:pathLst>
            </a:custGeom>
            <a:solidFill>
              <a:srgbClr val="FFCB6B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0" name="Google Shape;603;p44">
              <a:extLst>
                <a:ext uri="{FF2B5EF4-FFF2-40B4-BE49-F238E27FC236}">
                  <a16:creationId xmlns:a16="http://schemas.microsoft.com/office/drawing/2014/main" id="{97C7377F-9AB2-2AAE-D173-26B6FB8A6F58}"/>
                </a:ext>
              </a:extLst>
            </p:cNvPr>
            <p:cNvSpPr/>
            <p:nvPr/>
          </p:nvSpPr>
          <p:spPr>
            <a:xfrm>
              <a:off x="4938600" y="1755638"/>
              <a:ext cx="4106" cy="16423"/>
            </a:xfrm>
            <a:custGeom>
              <a:avLst/>
              <a:gdLst/>
              <a:ahLst/>
              <a:cxnLst/>
              <a:rect l="l" t="t" r="r" b="b"/>
              <a:pathLst>
                <a:path w="68" h="272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91"/>
                    <a:pt x="41" y="183"/>
                    <a:pt x="61" y="271"/>
                  </a:cubicBezTo>
                  <a:cubicBezTo>
                    <a:pt x="68" y="234"/>
                    <a:pt x="68" y="193"/>
                    <a:pt x="58" y="156"/>
                  </a:cubicBezTo>
                  <a:cubicBezTo>
                    <a:pt x="44" y="98"/>
                    <a:pt x="24" y="51"/>
                    <a:pt x="0" y="0"/>
                  </a:cubicBezTo>
                  <a:close/>
                </a:path>
              </a:pathLst>
            </a:custGeom>
            <a:solidFill>
              <a:srgbClr val="FFCB6B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1" name="Google Shape;604;p44">
              <a:extLst>
                <a:ext uri="{FF2B5EF4-FFF2-40B4-BE49-F238E27FC236}">
                  <a16:creationId xmlns:a16="http://schemas.microsoft.com/office/drawing/2014/main" id="{D7D9265B-99B8-3906-B33A-62EC903E56CB}"/>
                </a:ext>
              </a:extLst>
            </p:cNvPr>
            <p:cNvSpPr/>
            <p:nvPr/>
          </p:nvSpPr>
          <p:spPr>
            <a:xfrm>
              <a:off x="5108861" y="2049914"/>
              <a:ext cx="3321" cy="362"/>
            </a:xfrm>
            <a:custGeom>
              <a:avLst/>
              <a:gdLst/>
              <a:ahLst/>
              <a:cxnLst/>
              <a:rect l="l" t="t" r="r" b="b"/>
              <a:pathLst>
                <a:path w="55" h="6" extrusionOk="0">
                  <a:moveTo>
                    <a:pt x="21" y="1"/>
                  </a:moveTo>
                  <a:cubicBezTo>
                    <a:pt x="14" y="1"/>
                    <a:pt x="7" y="2"/>
                    <a:pt x="1" y="2"/>
                  </a:cubicBezTo>
                  <a:cubicBezTo>
                    <a:pt x="18" y="2"/>
                    <a:pt x="38" y="6"/>
                    <a:pt x="54" y="6"/>
                  </a:cubicBezTo>
                  <a:cubicBezTo>
                    <a:pt x="48" y="6"/>
                    <a:pt x="41" y="2"/>
                    <a:pt x="31" y="2"/>
                  </a:cubicBezTo>
                  <a:cubicBezTo>
                    <a:pt x="28" y="1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FFCB6B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2" name="Google Shape;605;p44">
              <a:extLst>
                <a:ext uri="{FF2B5EF4-FFF2-40B4-BE49-F238E27FC236}">
                  <a16:creationId xmlns:a16="http://schemas.microsoft.com/office/drawing/2014/main" id="{53E62AD6-B9EF-F09F-4C9D-419B993C35C9}"/>
                </a:ext>
              </a:extLst>
            </p:cNvPr>
            <p:cNvSpPr/>
            <p:nvPr/>
          </p:nvSpPr>
          <p:spPr>
            <a:xfrm>
              <a:off x="4734285" y="2089280"/>
              <a:ext cx="727911" cy="1104486"/>
            </a:xfrm>
            <a:custGeom>
              <a:avLst/>
              <a:gdLst/>
              <a:ahLst/>
              <a:cxnLst/>
              <a:rect l="l" t="t" r="r" b="b"/>
              <a:pathLst>
                <a:path w="12056" h="18293" extrusionOk="0">
                  <a:moveTo>
                    <a:pt x="5080" y="159"/>
                  </a:moveTo>
                  <a:lnTo>
                    <a:pt x="5080" y="159"/>
                  </a:lnTo>
                  <a:cubicBezTo>
                    <a:pt x="5068" y="163"/>
                    <a:pt x="5056" y="166"/>
                    <a:pt x="5043" y="171"/>
                  </a:cubicBezTo>
                  <a:lnTo>
                    <a:pt x="5043" y="171"/>
                  </a:lnTo>
                  <a:cubicBezTo>
                    <a:pt x="5056" y="167"/>
                    <a:pt x="5068" y="163"/>
                    <a:pt x="5080" y="159"/>
                  </a:cubicBezTo>
                  <a:close/>
                  <a:moveTo>
                    <a:pt x="5856" y="1"/>
                  </a:moveTo>
                  <a:cubicBezTo>
                    <a:pt x="5768" y="7"/>
                    <a:pt x="5683" y="14"/>
                    <a:pt x="5599" y="27"/>
                  </a:cubicBezTo>
                  <a:cubicBezTo>
                    <a:pt x="5409" y="65"/>
                    <a:pt x="5222" y="118"/>
                    <a:pt x="5039" y="173"/>
                  </a:cubicBezTo>
                  <a:cubicBezTo>
                    <a:pt x="5041" y="172"/>
                    <a:pt x="5042" y="172"/>
                    <a:pt x="5043" y="171"/>
                  </a:cubicBezTo>
                  <a:lnTo>
                    <a:pt x="5043" y="171"/>
                  </a:lnTo>
                  <a:cubicBezTo>
                    <a:pt x="4910" y="215"/>
                    <a:pt x="4774" y="259"/>
                    <a:pt x="4647" y="315"/>
                  </a:cubicBezTo>
                  <a:cubicBezTo>
                    <a:pt x="4606" y="335"/>
                    <a:pt x="4566" y="356"/>
                    <a:pt x="4528" y="379"/>
                  </a:cubicBezTo>
                  <a:cubicBezTo>
                    <a:pt x="4447" y="434"/>
                    <a:pt x="4373" y="491"/>
                    <a:pt x="4298" y="552"/>
                  </a:cubicBezTo>
                  <a:cubicBezTo>
                    <a:pt x="4146" y="684"/>
                    <a:pt x="3997" y="823"/>
                    <a:pt x="3855" y="968"/>
                  </a:cubicBezTo>
                  <a:cubicBezTo>
                    <a:pt x="3699" y="1145"/>
                    <a:pt x="3553" y="1324"/>
                    <a:pt x="3418" y="1510"/>
                  </a:cubicBezTo>
                  <a:cubicBezTo>
                    <a:pt x="3331" y="1640"/>
                    <a:pt x="3254" y="1771"/>
                    <a:pt x="3174" y="1905"/>
                  </a:cubicBezTo>
                  <a:lnTo>
                    <a:pt x="3174" y="1905"/>
                  </a:lnTo>
                  <a:cubicBezTo>
                    <a:pt x="3175" y="1902"/>
                    <a:pt x="3176" y="1897"/>
                    <a:pt x="3178" y="1893"/>
                  </a:cubicBezTo>
                  <a:lnTo>
                    <a:pt x="3178" y="1893"/>
                  </a:lnTo>
                  <a:cubicBezTo>
                    <a:pt x="3144" y="1957"/>
                    <a:pt x="3113" y="2022"/>
                    <a:pt x="3076" y="2083"/>
                  </a:cubicBezTo>
                  <a:cubicBezTo>
                    <a:pt x="3035" y="2161"/>
                    <a:pt x="3005" y="2245"/>
                    <a:pt x="2971" y="2326"/>
                  </a:cubicBezTo>
                  <a:cubicBezTo>
                    <a:pt x="2859" y="2638"/>
                    <a:pt x="2764" y="2953"/>
                    <a:pt x="2666" y="3267"/>
                  </a:cubicBezTo>
                  <a:cubicBezTo>
                    <a:pt x="2568" y="3576"/>
                    <a:pt x="2484" y="3888"/>
                    <a:pt x="2406" y="4206"/>
                  </a:cubicBezTo>
                  <a:lnTo>
                    <a:pt x="2406" y="4209"/>
                  </a:lnTo>
                  <a:cubicBezTo>
                    <a:pt x="2358" y="4436"/>
                    <a:pt x="2321" y="4663"/>
                    <a:pt x="2280" y="4893"/>
                  </a:cubicBezTo>
                  <a:cubicBezTo>
                    <a:pt x="2256" y="5019"/>
                    <a:pt x="2233" y="5144"/>
                    <a:pt x="2209" y="5272"/>
                  </a:cubicBezTo>
                  <a:cubicBezTo>
                    <a:pt x="2199" y="5330"/>
                    <a:pt x="2189" y="5391"/>
                    <a:pt x="2179" y="5452"/>
                  </a:cubicBezTo>
                  <a:cubicBezTo>
                    <a:pt x="2134" y="5682"/>
                    <a:pt x="2094" y="5913"/>
                    <a:pt x="2057" y="6143"/>
                  </a:cubicBezTo>
                  <a:cubicBezTo>
                    <a:pt x="2040" y="6227"/>
                    <a:pt x="2023" y="6312"/>
                    <a:pt x="2009" y="6396"/>
                  </a:cubicBezTo>
                  <a:cubicBezTo>
                    <a:pt x="1948" y="6776"/>
                    <a:pt x="1890" y="7155"/>
                    <a:pt x="1816" y="7534"/>
                  </a:cubicBezTo>
                  <a:cubicBezTo>
                    <a:pt x="1745" y="7887"/>
                    <a:pt x="1660" y="8232"/>
                    <a:pt x="1593" y="8584"/>
                  </a:cubicBezTo>
                  <a:cubicBezTo>
                    <a:pt x="1529" y="8899"/>
                    <a:pt x="1495" y="9217"/>
                    <a:pt x="1457" y="9536"/>
                  </a:cubicBezTo>
                  <a:cubicBezTo>
                    <a:pt x="1417" y="9867"/>
                    <a:pt x="1366" y="10195"/>
                    <a:pt x="1318" y="10525"/>
                  </a:cubicBezTo>
                  <a:cubicBezTo>
                    <a:pt x="1318" y="10528"/>
                    <a:pt x="1315" y="10531"/>
                    <a:pt x="1315" y="10531"/>
                  </a:cubicBezTo>
                  <a:cubicBezTo>
                    <a:pt x="1281" y="10768"/>
                    <a:pt x="1240" y="11005"/>
                    <a:pt x="1196" y="11239"/>
                  </a:cubicBezTo>
                  <a:cubicBezTo>
                    <a:pt x="1176" y="11333"/>
                    <a:pt x="1163" y="11432"/>
                    <a:pt x="1139" y="11527"/>
                  </a:cubicBezTo>
                  <a:cubicBezTo>
                    <a:pt x="1126" y="11601"/>
                    <a:pt x="1105" y="11672"/>
                    <a:pt x="1085" y="11747"/>
                  </a:cubicBezTo>
                  <a:cubicBezTo>
                    <a:pt x="1031" y="11974"/>
                    <a:pt x="970" y="12197"/>
                    <a:pt x="909" y="12421"/>
                  </a:cubicBezTo>
                  <a:cubicBezTo>
                    <a:pt x="905" y="12441"/>
                    <a:pt x="899" y="12461"/>
                    <a:pt x="892" y="12481"/>
                  </a:cubicBezTo>
                  <a:cubicBezTo>
                    <a:pt x="854" y="12638"/>
                    <a:pt x="821" y="12796"/>
                    <a:pt x="793" y="12955"/>
                  </a:cubicBezTo>
                  <a:cubicBezTo>
                    <a:pt x="766" y="13141"/>
                    <a:pt x="740" y="13332"/>
                    <a:pt x="712" y="13521"/>
                  </a:cubicBezTo>
                  <a:cubicBezTo>
                    <a:pt x="685" y="13704"/>
                    <a:pt x="658" y="13887"/>
                    <a:pt x="621" y="14069"/>
                  </a:cubicBezTo>
                  <a:cubicBezTo>
                    <a:pt x="587" y="14249"/>
                    <a:pt x="546" y="14425"/>
                    <a:pt x="516" y="14604"/>
                  </a:cubicBezTo>
                  <a:cubicBezTo>
                    <a:pt x="452" y="14970"/>
                    <a:pt x="404" y="15343"/>
                    <a:pt x="330" y="15705"/>
                  </a:cubicBezTo>
                  <a:cubicBezTo>
                    <a:pt x="293" y="15895"/>
                    <a:pt x="259" y="16084"/>
                    <a:pt x="224" y="16274"/>
                  </a:cubicBezTo>
                  <a:cubicBezTo>
                    <a:pt x="194" y="16443"/>
                    <a:pt x="163" y="16609"/>
                    <a:pt x="140" y="16778"/>
                  </a:cubicBezTo>
                  <a:cubicBezTo>
                    <a:pt x="133" y="16843"/>
                    <a:pt x="127" y="16907"/>
                    <a:pt x="120" y="16968"/>
                  </a:cubicBezTo>
                  <a:cubicBezTo>
                    <a:pt x="103" y="17103"/>
                    <a:pt x="86" y="17236"/>
                    <a:pt x="72" y="17367"/>
                  </a:cubicBezTo>
                  <a:cubicBezTo>
                    <a:pt x="62" y="17469"/>
                    <a:pt x="49" y="17570"/>
                    <a:pt x="38" y="17672"/>
                  </a:cubicBezTo>
                  <a:cubicBezTo>
                    <a:pt x="25" y="17811"/>
                    <a:pt x="18" y="17947"/>
                    <a:pt x="12" y="18086"/>
                  </a:cubicBezTo>
                  <a:cubicBezTo>
                    <a:pt x="8" y="18153"/>
                    <a:pt x="5" y="18225"/>
                    <a:pt x="1" y="18292"/>
                  </a:cubicBezTo>
                  <a:cubicBezTo>
                    <a:pt x="32" y="18234"/>
                    <a:pt x="55" y="18173"/>
                    <a:pt x="76" y="18109"/>
                  </a:cubicBezTo>
                  <a:cubicBezTo>
                    <a:pt x="96" y="18031"/>
                    <a:pt x="116" y="17953"/>
                    <a:pt x="133" y="17882"/>
                  </a:cubicBezTo>
                  <a:cubicBezTo>
                    <a:pt x="168" y="17730"/>
                    <a:pt x="208" y="17581"/>
                    <a:pt x="249" y="17428"/>
                  </a:cubicBezTo>
                  <a:cubicBezTo>
                    <a:pt x="252" y="17412"/>
                    <a:pt x="259" y="17395"/>
                    <a:pt x="262" y="17378"/>
                  </a:cubicBezTo>
                  <a:cubicBezTo>
                    <a:pt x="293" y="17262"/>
                    <a:pt x="323" y="17151"/>
                    <a:pt x="350" y="17036"/>
                  </a:cubicBezTo>
                  <a:cubicBezTo>
                    <a:pt x="360" y="16998"/>
                    <a:pt x="371" y="16961"/>
                    <a:pt x="380" y="16920"/>
                  </a:cubicBezTo>
                  <a:cubicBezTo>
                    <a:pt x="415" y="16751"/>
                    <a:pt x="448" y="16579"/>
                    <a:pt x="485" y="16409"/>
                  </a:cubicBezTo>
                  <a:cubicBezTo>
                    <a:pt x="489" y="16389"/>
                    <a:pt x="496" y="16372"/>
                    <a:pt x="499" y="16351"/>
                  </a:cubicBezTo>
                  <a:cubicBezTo>
                    <a:pt x="635" y="15712"/>
                    <a:pt x="824" y="15082"/>
                    <a:pt x="983" y="14449"/>
                  </a:cubicBezTo>
                  <a:cubicBezTo>
                    <a:pt x="1071" y="14087"/>
                    <a:pt x="1179" y="13731"/>
                    <a:pt x="1271" y="13372"/>
                  </a:cubicBezTo>
                  <a:cubicBezTo>
                    <a:pt x="1335" y="13111"/>
                    <a:pt x="1396" y="12850"/>
                    <a:pt x="1457" y="12590"/>
                  </a:cubicBezTo>
                  <a:cubicBezTo>
                    <a:pt x="1478" y="12505"/>
                    <a:pt x="1501" y="12424"/>
                    <a:pt x="1518" y="12339"/>
                  </a:cubicBezTo>
                  <a:cubicBezTo>
                    <a:pt x="1549" y="12194"/>
                    <a:pt x="1582" y="12052"/>
                    <a:pt x="1617" y="11906"/>
                  </a:cubicBezTo>
                  <a:cubicBezTo>
                    <a:pt x="1660" y="11730"/>
                    <a:pt x="1698" y="11553"/>
                    <a:pt x="1732" y="11378"/>
                  </a:cubicBezTo>
                  <a:cubicBezTo>
                    <a:pt x="1735" y="11358"/>
                    <a:pt x="1742" y="11333"/>
                    <a:pt x="1745" y="11313"/>
                  </a:cubicBezTo>
                  <a:cubicBezTo>
                    <a:pt x="1779" y="11137"/>
                    <a:pt x="1813" y="10964"/>
                    <a:pt x="1847" y="10789"/>
                  </a:cubicBezTo>
                  <a:cubicBezTo>
                    <a:pt x="1854" y="10758"/>
                    <a:pt x="1857" y="10724"/>
                    <a:pt x="1864" y="10694"/>
                  </a:cubicBezTo>
                  <a:cubicBezTo>
                    <a:pt x="1890" y="10538"/>
                    <a:pt x="1918" y="10386"/>
                    <a:pt x="1938" y="10230"/>
                  </a:cubicBezTo>
                  <a:cubicBezTo>
                    <a:pt x="1979" y="9989"/>
                    <a:pt x="2033" y="9753"/>
                    <a:pt x="2084" y="9512"/>
                  </a:cubicBezTo>
                  <a:cubicBezTo>
                    <a:pt x="2134" y="9265"/>
                    <a:pt x="2179" y="9014"/>
                    <a:pt x="2220" y="8764"/>
                  </a:cubicBezTo>
                  <a:cubicBezTo>
                    <a:pt x="2256" y="8526"/>
                    <a:pt x="2256" y="8286"/>
                    <a:pt x="2284" y="8052"/>
                  </a:cubicBezTo>
                  <a:cubicBezTo>
                    <a:pt x="2311" y="7815"/>
                    <a:pt x="2345" y="7579"/>
                    <a:pt x="2378" y="7341"/>
                  </a:cubicBezTo>
                  <a:cubicBezTo>
                    <a:pt x="2402" y="7206"/>
                    <a:pt x="2429" y="7071"/>
                    <a:pt x="2467" y="6935"/>
                  </a:cubicBezTo>
                  <a:cubicBezTo>
                    <a:pt x="2541" y="6708"/>
                    <a:pt x="2598" y="6478"/>
                    <a:pt x="2646" y="6244"/>
                  </a:cubicBezTo>
                  <a:cubicBezTo>
                    <a:pt x="2670" y="6143"/>
                    <a:pt x="2693" y="6041"/>
                    <a:pt x="2710" y="5940"/>
                  </a:cubicBezTo>
                  <a:cubicBezTo>
                    <a:pt x="2734" y="5811"/>
                    <a:pt x="2751" y="5682"/>
                    <a:pt x="2771" y="5557"/>
                  </a:cubicBezTo>
                  <a:cubicBezTo>
                    <a:pt x="2798" y="5377"/>
                    <a:pt x="2829" y="5202"/>
                    <a:pt x="2856" y="5025"/>
                  </a:cubicBezTo>
                  <a:cubicBezTo>
                    <a:pt x="2856" y="5019"/>
                    <a:pt x="2859" y="5015"/>
                    <a:pt x="2859" y="5008"/>
                  </a:cubicBezTo>
                  <a:lnTo>
                    <a:pt x="2859" y="5005"/>
                  </a:lnTo>
                  <a:cubicBezTo>
                    <a:pt x="2859" y="4996"/>
                    <a:pt x="2860" y="4989"/>
                    <a:pt x="2862" y="4981"/>
                  </a:cubicBezTo>
                  <a:lnTo>
                    <a:pt x="2862" y="4981"/>
                  </a:lnTo>
                  <a:cubicBezTo>
                    <a:pt x="2862" y="4981"/>
                    <a:pt x="2862" y="4981"/>
                    <a:pt x="2862" y="4981"/>
                  </a:cubicBezTo>
                  <a:cubicBezTo>
                    <a:pt x="2862" y="4981"/>
                    <a:pt x="2863" y="4980"/>
                    <a:pt x="2863" y="4979"/>
                  </a:cubicBezTo>
                  <a:lnTo>
                    <a:pt x="2863" y="4979"/>
                  </a:lnTo>
                  <a:cubicBezTo>
                    <a:pt x="2864" y="4976"/>
                    <a:pt x="2865" y="4972"/>
                    <a:pt x="2866" y="4968"/>
                  </a:cubicBezTo>
                  <a:lnTo>
                    <a:pt x="2866" y="4968"/>
                  </a:lnTo>
                  <a:cubicBezTo>
                    <a:pt x="2865" y="4968"/>
                    <a:pt x="2865" y="4968"/>
                    <a:pt x="2865" y="4969"/>
                  </a:cubicBezTo>
                  <a:lnTo>
                    <a:pt x="2865" y="4969"/>
                  </a:lnTo>
                  <a:cubicBezTo>
                    <a:pt x="2881" y="4878"/>
                    <a:pt x="2901" y="4787"/>
                    <a:pt x="2923" y="4700"/>
                  </a:cubicBezTo>
                  <a:cubicBezTo>
                    <a:pt x="2964" y="4582"/>
                    <a:pt x="3012" y="4466"/>
                    <a:pt x="3056" y="4348"/>
                  </a:cubicBezTo>
                  <a:cubicBezTo>
                    <a:pt x="3079" y="4294"/>
                    <a:pt x="3100" y="4236"/>
                    <a:pt x="3120" y="4178"/>
                  </a:cubicBezTo>
                  <a:cubicBezTo>
                    <a:pt x="3187" y="3999"/>
                    <a:pt x="3242" y="3820"/>
                    <a:pt x="3296" y="3633"/>
                  </a:cubicBezTo>
                  <a:lnTo>
                    <a:pt x="3296" y="3637"/>
                  </a:lnTo>
                  <a:cubicBezTo>
                    <a:pt x="3381" y="3359"/>
                    <a:pt x="3472" y="3081"/>
                    <a:pt x="3577" y="2814"/>
                  </a:cubicBezTo>
                  <a:cubicBezTo>
                    <a:pt x="3611" y="2736"/>
                    <a:pt x="3648" y="2662"/>
                    <a:pt x="3689" y="2587"/>
                  </a:cubicBezTo>
                  <a:cubicBezTo>
                    <a:pt x="3753" y="2482"/>
                    <a:pt x="3820" y="2378"/>
                    <a:pt x="3885" y="2272"/>
                  </a:cubicBezTo>
                  <a:cubicBezTo>
                    <a:pt x="3929" y="2201"/>
                    <a:pt x="3967" y="2126"/>
                    <a:pt x="4007" y="2053"/>
                  </a:cubicBezTo>
                  <a:cubicBezTo>
                    <a:pt x="4153" y="1873"/>
                    <a:pt x="4302" y="1697"/>
                    <a:pt x="4458" y="1531"/>
                  </a:cubicBezTo>
                  <a:cubicBezTo>
                    <a:pt x="4552" y="1443"/>
                    <a:pt x="4647" y="1365"/>
                    <a:pt x="4752" y="1287"/>
                  </a:cubicBezTo>
                  <a:cubicBezTo>
                    <a:pt x="4833" y="1229"/>
                    <a:pt x="4918" y="1179"/>
                    <a:pt x="5003" y="1131"/>
                  </a:cubicBezTo>
                  <a:cubicBezTo>
                    <a:pt x="5053" y="1104"/>
                    <a:pt x="5108" y="1081"/>
                    <a:pt x="5158" y="1057"/>
                  </a:cubicBezTo>
                  <a:cubicBezTo>
                    <a:pt x="5186" y="1046"/>
                    <a:pt x="5209" y="1040"/>
                    <a:pt x="5236" y="1033"/>
                  </a:cubicBezTo>
                  <a:cubicBezTo>
                    <a:pt x="5365" y="1006"/>
                    <a:pt x="5497" y="986"/>
                    <a:pt x="5625" y="972"/>
                  </a:cubicBezTo>
                  <a:cubicBezTo>
                    <a:pt x="5679" y="964"/>
                    <a:pt x="5732" y="961"/>
                    <a:pt x="5787" y="961"/>
                  </a:cubicBezTo>
                  <a:cubicBezTo>
                    <a:pt x="5805" y="961"/>
                    <a:pt x="5824" y="961"/>
                    <a:pt x="5842" y="962"/>
                  </a:cubicBezTo>
                  <a:cubicBezTo>
                    <a:pt x="5907" y="962"/>
                    <a:pt x="5971" y="968"/>
                    <a:pt x="6035" y="976"/>
                  </a:cubicBezTo>
                  <a:cubicBezTo>
                    <a:pt x="6116" y="989"/>
                    <a:pt x="6194" y="1009"/>
                    <a:pt x="6276" y="1029"/>
                  </a:cubicBezTo>
                  <a:cubicBezTo>
                    <a:pt x="6357" y="1046"/>
                    <a:pt x="6435" y="1067"/>
                    <a:pt x="6516" y="1087"/>
                  </a:cubicBezTo>
                  <a:cubicBezTo>
                    <a:pt x="6515" y="1086"/>
                    <a:pt x="6514" y="1085"/>
                    <a:pt x="6514" y="1085"/>
                  </a:cubicBezTo>
                  <a:lnTo>
                    <a:pt x="6514" y="1085"/>
                  </a:lnTo>
                  <a:cubicBezTo>
                    <a:pt x="6566" y="1099"/>
                    <a:pt x="6613" y="1114"/>
                    <a:pt x="6662" y="1134"/>
                  </a:cubicBezTo>
                  <a:cubicBezTo>
                    <a:pt x="6716" y="1159"/>
                    <a:pt x="6766" y="1182"/>
                    <a:pt x="6818" y="1209"/>
                  </a:cubicBezTo>
                  <a:cubicBezTo>
                    <a:pt x="6835" y="1220"/>
                    <a:pt x="6844" y="1229"/>
                    <a:pt x="6858" y="1240"/>
                  </a:cubicBezTo>
                  <a:cubicBezTo>
                    <a:pt x="6892" y="1267"/>
                    <a:pt x="6922" y="1294"/>
                    <a:pt x="6957" y="1317"/>
                  </a:cubicBezTo>
                  <a:cubicBezTo>
                    <a:pt x="7004" y="1351"/>
                    <a:pt x="7055" y="1382"/>
                    <a:pt x="7102" y="1409"/>
                  </a:cubicBezTo>
                  <a:cubicBezTo>
                    <a:pt x="7109" y="1412"/>
                    <a:pt x="7116" y="1415"/>
                    <a:pt x="7119" y="1419"/>
                  </a:cubicBezTo>
                  <a:cubicBezTo>
                    <a:pt x="7160" y="1470"/>
                    <a:pt x="7200" y="1517"/>
                    <a:pt x="7241" y="1568"/>
                  </a:cubicBezTo>
                  <a:cubicBezTo>
                    <a:pt x="7261" y="1598"/>
                    <a:pt x="7278" y="1629"/>
                    <a:pt x="7295" y="1659"/>
                  </a:cubicBezTo>
                  <a:cubicBezTo>
                    <a:pt x="7369" y="1798"/>
                    <a:pt x="7441" y="1937"/>
                    <a:pt x="7505" y="2083"/>
                  </a:cubicBezTo>
                  <a:cubicBezTo>
                    <a:pt x="7590" y="2313"/>
                    <a:pt x="7651" y="2550"/>
                    <a:pt x="7718" y="2787"/>
                  </a:cubicBezTo>
                  <a:cubicBezTo>
                    <a:pt x="7793" y="3034"/>
                    <a:pt x="7863" y="3285"/>
                    <a:pt x="7928" y="3536"/>
                  </a:cubicBezTo>
                  <a:cubicBezTo>
                    <a:pt x="7959" y="3664"/>
                    <a:pt x="7985" y="3796"/>
                    <a:pt x="8013" y="3928"/>
                  </a:cubicBezTo>
                  <a:cubicBezTo>
                    <a:pt x="8030" y="4019"/>
                    <a:pt x="8050" y="4111"/>
                    <a:pt x="8071" y="4202"/>
                  </a:cubicBezTo>
                  <a:cubicBezTo>
                    <a:pt x="8101" y="4338"/>
                    <a:pt x="8141" y="4473"/>
                    <a:pt x="8179" y="4605"/>
                  </a:cubicBezTo>
                  <a:cubicBezTo>
                    <a:pt x="8202" y="4694"/>
                    <a:pt x="8223" y="4781"/>
                    <a:pt x="8246" y="4869"/>
                  </a:cubicBezTo>
                  <a:cubicBezTo>
                    <a:pt x="8260" y="4924"/>
                    <a:pt x="8270" y="4978"/>
                    <a:pt x="8284" y="5032"/>
                  </a:cubicBezTo>
                  <a:cubicBezTo>
                    <a:pt x="8335" y="5259"/>
                    <a:pt x="8388" y="5486"/>
                    <a:pt x="8443" y="5716"/>
                  </a:cubicBezTo>
                  <a:cubicBezTo>
                    <a:pt x="8443" y="5719"/>
                    <a:pt x="8446" y="5719"/>
                    <a:pt x="8446" y="5723"/>
                  </a:cubicBezTo>
                  <a:cubicBezTo>
                    <a:pt x="8524" y="6038"/>
                    <a:pt x="8626" y="6346"/>
                    <a:pt x="8714" y="6657"/>
                  </a:cubicBezTo>
                  <a:cubicBezTo>
                    <a:pt x="8761" y="6847"/>
                    <a:pt x="8805" y="7037"/>
                    <a:pt x="8852" y="7226"/>
                  </a:cubicBezTo>
                  <a:cubicBezTo>
                    <a:pt x="8924" y="7510"/>
                    <a:pt x="8981" y="7792"/>
                    <a:pt x="9049" y="8076"/>
                  </a:cubicBezTo>
                  <a:cubicBezTo>
                    <a:pt x="9127" y="8398"/>
                    <a:pt x="9188" y="8723"/>
                    <a:pt x="9286" y="9041"/>
                  </a:cubicBezTo>
                  <a:cubicBezTo>
                    <a:pt x="9337" y="9207"/>
                    <a:pt x="9391" y="9376"/>
                    <a:pt x="9445" y="9542"/>
                  </a:cubicBezTo>
                  <a:cubicBezTo>
                    <a:pt x="9476" y="9627"/>
                    <a:pt x="9506" y="9705"/>
                    <a:pt x="9537" y="9786"/>
                  </a:cubicBezTo>
                  <a:cubicBezTo>
                    <a:pt x="9564" y="9864"/>
                    <a:pt x="9594" y="9942"/>
                    <a:pt x="9621" y="10020"/>
                  </a:cubicBezTo>
                  <a:cubicBezTo>
                    <a:pt x="9672" y="10165"/>
                    <a:pt x="9720" y="10311"/>
                    <a:pt x="9770" y="10456"/>
                  </a:cubicBezTo>
                  <a:cubicBezTo>
                    <a:pt x="9777" y="10477"/>
                    <a:pt x="9784" y="10497"/>
                    <a:pt x="9790" y="10517"/>
                  </a:cubicBezTo>
                  <a:cubicBezTo>
                    <a:pt x="9841" y="10653"/>
                    <a:pt x="9885" y="10789"/>
                    <a:pt x="9926" y="10927"/>
                  </a:cubicBezTo>
                  <a:cubicBezTo>
                    <a:pt x="9936" y="10958"/>
                    <a:pt x="9946" y="10985"/>
                    <a:pt x="9956" y="11015"/>
                  </a:cubicBezTo>
                  <a:cubicBezTo>
                    <a:pt x="10007" y="11215"/>
                    <a:pt x="10071" y="11414"/>
                    <a:pt x="10132" y="11611"/>
                  </a:cubicBezTo>
                  <a:cubicBezTo>
                    <a:pt x="10176" y="11747"/>
                    <a:pt x="10224" y="11882"/>
                    <a:pt x="10268" y="12017"/>
                  </a:cubicBezTo>
                  <a:cubicBezTo>
                    <a:pt x="10387" y="12360"/>
                    <a:pt x="10488" y="12705"/>
                    <a:pt x="10596" y="13047"/>
                  </a:cubicBezTo>
                  <a:cubicBezTo>
                    <a:pt x="10651" y="13216"/>
                    <a:pt x="10695" y="13382"/>
                    <a:pt x="10742" y="13552"/>
                  </a:cubicBezTo>
                  <a:cubicBezTo>
                    <a:pt x="10793" y="13731"/>
                    <a:pt x="10854" y="13907"/>
                    <a:pt x="10908" y="14083"/>
                  </a:cubicBezTo>
                  <a:cubicBezTo>
                    <a:pt x="10962" y="14259"/>
                    <a:pt x="11013" y="14438"/>
                    <a:pt x="11067" y="14615"/>
                  </a:cubicBezTo>
                  <a:cubicBezTo>
                    <a:pt x="11121" y="14784"/>
                    <a:pt x="11189" y="14954"/>
                    <a:pt x="11253" y="15123"/>
                  </a:cubicBezTo>
                  <a:cubicBezTo>
                    <a:pt x="11277" y="15193"/>
                    <a:pt x="11304" y="15265"/>
                    <a:pt x="11331" y="15336"/>
                  </a:cubicBezTo>
                  <a:cubicBezTo>
                    <a:pt x="11368" y="15434"/>
                    <a:pt x="11406" y="15532"/>
                    <a:pt x="11439" y="15631"/>
                  </a:cubicBezTo>
                  <a:cubicBezTo>
                    <a:pt x="11484" y="15752"/>
                    <a:pt x="11520" y="15878"/>
                    <a:pt x="11555" y="16003"/>
                  </a:cubicBezTo>
                  <a:cubicBezTo>
                    <a:pt x="11568" y="16043"/>
                    <a:pt x="11578" y="16084"/>
                    <a:pt x="11592" y="16125"/>
                  </a:cubicBezTo>
                  <a:cubicBezTo>
                    <a:pt x="11609" y="16182"/>
                    <a:pt x="11629" y="16237"/>
                    <a:pt x="11646" y="16295"/>
                  </a:cubicBezTo>
                  <a:cubicBezTo>
                    <a:pt x="11683" y="16406"/>
                    <a:pt x="11720" y="16521"/>
                    <a:pt x="11761" y="16633"/>
                  </a:cubicBezTo>
                  <a:cubicBezTo>
                    <a:pt x="11792" y="16721"/>
                    <a:pt x="11822" y="16809"/>
                    <a:pt x="11856" y="16900"/>
                  </a:cubicBezTo>
                  <a:cubicBezTo>
                    <a:pt x="11856" y="16924"/>
                    <a:pt x="11866" y="16948"/>
                    <a:pt x="11870" y="16971"/>
                  </a:cubicBezTo>
                  <a:cubicBezTo>
                    <a:pt x="11883" y="17046"/>
                    <a:pt x="11914" y="17117"/>
                    <a:pt x="11971" y="17168"/>
                  </a:cubicBezTo>
                  <a:cubicBezTo>
                    <a:pt x="11998" y="17192"/>
                    <a:pt x="12028" y="17212"/>
                    <a:pt x="12056" y="17232"/>
                  </a:cubicBezTo>
                  <a:cubicBezTo>
                    <a:pt x="12042" y="17120"/>
                    <a:pt x="12025" y="17009"/>
                    <a:pt x="12008" y="16897"/>
                  </a:cubicBezTo>
                  <a:cubicBezTo>
                    <a:pt x="11992" y="16789"/>
                    <a:pt x="11978" y="16684"/>
                    <a:pt x="11961" y="16579"/>
                  </a:cubicBezTo>
                  <a:cubicBezTo>
                    <a:pt x="11937" y="16443"/>
                    <a:pt x="11906" y="16308"/>
                    <a:pt x="11873" y="16169"/>
                  </a:cubicBezTo>
                  <a:cubicBezTo>
                    <a:pt x="11853" y="16074"/>
                    <a:pt x="11833" y="15979"/>
                    <a:pt x="11809" y="15881"/>
                  </a:cubicBezTo>
                  <a:cubicBezTo>
                    <a:pt x="11789" y="15790"/>
                    <a:pt x="11764" y="15698"/>
                    <a:pt x="11744" y="15604"/>
                  </a:cubicBezTo>
                  <a:cubicBezTo>
                    <a:pt x="11711" y="15462"/>
                    <a:pt x="11680" y="15315"/>
                    <a:pt x="11650" y="15173"/>
                  </a:cubicBezTo>
                  <a:cubicBezTo>
                    <a:pt x="11609" y="14987"/>
                    <a:pt x="11568" y="14798"/>
                    <a:pt x="11520" y="14611"/>
                  </a:cubicBezTo>
                  <a:cubicBezTo>
                    <a:pt x="11443" y="14296"/>
                    <a:pt x="11372" y="13978"/>
                    <a:pt x="11297" y="13663"/>
                  </a:cubicBezTo>
                  <a:cubicBezTo>
                    <a:pt x="11220" y="13338"/>
                    <a:pt x="11131" y="13016"/>
                    <a:pt x="11037" y="12691"/>
                  </a:cubicBezTo>
                  <a:cubicBezTo>
                    <a:pt x="11033" y="12691"/>
                    <a:pt x="11033" y="12691"/>
                    <a:pt x="11033" y="12688"/>
                  </a:cubicBezTo>
                  <a:lnTo>
                    <a:pt x="11033" y="12685"/>
                  </a:lnTo>
                  <a:cubicBezTo>
                    <a:pt x="11030" y="12678"/>
                    <a:pt x="11030" y="12674"/>
                    <a:pt x="11026" y="12668"/>
                  </a:cubicBezTo>
                  <a:lnTo>
                    <a:pt x="11026" y="12664"/>
                  </a:lnTo>
                  <a:lnTo>
                    <a:pt x="11023" y="12664"/>
                  </a:lnTo>
                  <a:lnTo>
                    <a:pt x="11023" y="12658"/>
                  </a:lnTo>
                  <a:cubicBezTo>
                    <a:pt x="10972" y="12502"/>
                    <a:pt x="10918" y="12343"/>
                    <a:pt x="10861" y="12186"/>
                  </a:cubicBezTo>
                  <a:cubicBezTo>
                    <a:pt x="10800" y="12024"/>
                    <a:pt x="10732" y="11869"/>
                    <a:pt x="10674" y="11706"/>
                  </a:cubicBezTo>
                  <a:cubicBezTo>
                    <a:pt x="10631" y="11591"/>
                    <a:pt x="10593" y="11472"/>
                    <a:pt x="10553" y="11358"/>
                  </a:cubicBezTo>
                  <a:cubicBezTo>
                    <a:pt x="10484" y="11150"/>
                    <a:pt x="10420" y="10944"/>
                    <a:pt x="10362" y="10734"/>
                  </a:cubicBezTo>
                  <a:cubicBezTo>
                    <a:pt x="10353" y="10694"/>
                    <a:pt x="10339" y="10656"/>
                    <a:pt x="10329" y="10616"/>
                  </a:cubicBezTo>
                  <a:cubicBezTo>
                    <a:pt x="10295" y="10473"/>
                    <a:pt x="10261" y="10331"/>
                    <a:pt x="10231" y="10192"/>
                  </a:cubicBezTo>
                  <a:cubicBezTo>
                    <a:pt x="10187" y="9983"/>
                    <a:pt x="10139" y="9769"/>
                    <a:pt x="10095" y="9559"/>
                  </a:cubicBezTo>
                  <a:cubicBezTo>
                    <a:pt x="10089" y="9532"/>
                    <a:pt x="10082" y="9505"/>
                    <a:pt x="10075" y="9478"/>
                  </a:cubicBezTo>
                  <a:cubicBezTo>
                    <a:pt x="9998" y="9143"/>
                    <a:pt x="9916" y="8812"/>
                    <a:pt x="9817" y="8484"/>
                  </a:cubicBezTo>
                  <a:lnTo>
                    <a:pt x="9817" y="8484"/>
                  </a:lnTo>
                  <a:cubicBezTo>
                    <a:pt x="9817" y="8484"/>
                    <a:pt x="9818" y="8485"/>
                    <a:pt x="9818" y="8486"/>
                  </a:cubicBezTo>
                  <a:cubicBezTo>
                    <a:pt x="9817" y="8482"/>
                    <a:pt x="9816" y="8479"/>
                    <a:pt x="9815" y="8475"/>
                  </a:cubicBezTo>
                  <a:lnTo>
                    <a:pt x="9815" y="8475"/>
                  </a:lnTo>
                  <a:cubicBezTo>
                    <a:pt x="9813" y="8471"/>
                    <a:pt x="9812" y="8466"/>
                    <a:pt x="9811" y="8462"/>
                  </a:cubicBezTo>
                  <a:lnTo>
                    <a:pt x="9811" y="8462"/>
                  </a:lnTo>
                  <a:cubicBezTo>
                    <a:pt x="9811" y="8462"/>
                    <a:pt x="9811" y="8463"/>
                    <a:pt x="9811" y="8463"/>
                  </a:cubicBezTo>
                  <a:lnTo>
                    <a:pt x="9811" y="8463"/>
                  </a:lnTo>
                  <a:cubicBezTo>
                    <a:pt x="9755" y="8291"/>
                    <a:pt x="9700" y="8115"/>
                    <a:pt x="9645" y="7940"/>
                  </a:cubicBezTo>
                  <a:cubicBezTo>
                    <a:pt x="9590" y="7765"/>
                    <a:pt x="9550" y="7582"/>
                    <a:pt x="9509" y="7399"/>
                  </a:cubicBezTo>
                  <a:cubicBezTo>
                    <a:pt x="9432" y="7054"/>
                    <a:pt x="9360" y="6705"/>
                    <a:pt x="9290" y="6356"/>
                  </a:cubicBezTo>
                  <a:cubicBezTo>
                    <a:pt x="9229" y="6055"/>
                    <a:pt x="9164" y="5753"/>
                    <a:pt x="9100" y="5455"/>
                  </a:cubicBezTo>
                  <a:cubicBezTo>
                    <a:pt x="9090" y="5401"/>
                    <a:pt x="9079" y="5347"/>
                    <a:pt x="9066" y="5293"/>
                  </a:cubicBezTo>
                  <a:cubicBezTo>
                    <a:pt x="9029" y="5116"/>
                    <a:pt x="8985" y="4941"/>
                    <a:pt x="8944" y="4764"/>
                  </a:cubicBezTo>
                  <a:cubicBezTo>
                    <a:pt x="8910" y="4616"/>
                    <a:pt x="8879" y="4463"/>
                    <a:pt x="8849" y="4314"/>
                  </a:cubicBezTo>
                  <a:cubicBezTo>
                    <a:pt x="8843" y="4287"/>
                    <a:pt x="8835" y="4256"/>
                    <a:pt x="8832" y="4230"/>
                  </a:cubicBezTo>
                  <a:cubicBezTo>
                    <a:pt x="8795" y="4030"/>
                    <a:pt x="8765" y="3827"/>
                    <a:pt x="8721" y="3627"/>
                  </a:cubicBezTo>
                  <a:cubicBezTo>
                    <a:pt x="8717" y="3617"/>
                    <a:pt x="8714" y="3606"/>
                    <a:pt x="8714" y="3597"/>
                  </a:cubicBezTo>
                  <a:cubicBezTo>
                    <a:pt x="8673" y="3424"/>
                    <a:pt x="8626" y="3254"/>
                    <a:pt x="8582" y="3081"/>
                  </a:cubicBezTo>
                  <a:cubicBezTo>
                    <a:pt x="8484" y="2709"/>
                    <a:pt x="8396" y="2340"/>
                    <a:pt x="8284" y="1971"/>
                  </a:cubicBezTo>
                  <a:cubicBezTo>
                    <a:pt x="8280" y="1957"/>
                    <a:pt x="8277" y="1944"/>
                    <a:pt x="8274" y="1931"/>
                  </a:cubicBezTo>
                  <a:lnTo>
                    <a:pt x="8274" y="1931"/>
                  </a:lnTo>
                  <a:cubicBezTo>
                    <a:pt x="8274" y="1938"/>
                    <a:pt x="8276" y="1946"/>
                    <a:pt x="8278" y="1954"/>
                  </a:cubicBezTo>
                  <a:lnTo>
                    <a:pt x="8278" y="1954"/>
                  </a:lnTo>
                  <a:cubicBezTo>
                    <a:pt x="8227" y="1797"/>
                    <a:pt x="8167" y="1644"/>
                    <a:pt x="8101" y="1497"/>
                  </a:cubicBezTo>
                  <a:cubicBezTo>
                    <a:pt x="8080" y="1456"/>
                    <a:pt x="8060" y="1419"/>
                    <a:pt x="8040" y="1382"/>
                  </a:cubicBezTo>
                  <a:cubicBezTo>
                    <a:pt x="8033" y="1372"/>
                    <a:pt x="8030" y="1362"/>
                    <a:pt x="8023" y="1348"/>
                  </a:cubicBezTo>
                  <a:cubicBezTo>
                    <a:pt x="7982" y="1294"/>
                    <a:pt x="7945" y="1240"/>
                    <a:pt x="7904" y="1189"/>
                  </a:cubicBezTo>
                  <a:cubicBezTo>
                    <a:pt x="7820" y="1090"/>
                    <a:pt x="7732" y="996"/>
                    <a:pt x="7647" y="894"/>
                  </a:cubicBezTo>
                  <a:cubicBezTo>
                    <a:pt x="7555" y="793"/>
                    <a:pt x="7461" y="691"/>
                    <a:pt x="7363" y="596"/>
                  </a:cubicBezTo>
                  <a:cubicBezTo>
                    <a:pt x="7346" y="579"/>
                    <a:pt x="7322" y="562"/>
                    <a:pt x="7302" y="545"/>
                  </a:cubicBezTo>
                  <a:cubicBezTo>
                    <a:pt x="7278" y="525"/>
                    <a:pt x="7251" y="501"/>
                    <a:pt x="7224" y="481"/>
                  </a:cubicBezTo>
                  <a:cubicBezTo>
                    <a:pt x="7102" y="400"/>
                    <a:pt x="6980" y="318"/>
                    <a:pt x="6852" y="248"/>
                  </a:cubicBezTo>
                  <a:cubicBezTo>
                    <a:pt x="6818" y="231"/>
                    <a:pt x="6777" y="213"/>
                    <a:pt x="6740" y="196"/>
                  </a:cubicBezTo>
                  <a:cubicBezTo>
                    <a:pt x="6716" y="187"/>
                    <a:pt x="6692" y="179"/>
                    <a:pt x="6672" y="173"/>
                  </a:cubicBezTo>
                  <a:cubicBezTo>
                    <a:pt x="6618" y="149"/>
                    <a:pt x="6567" y="129"/>
                    <a:pt x="6513" y="112"/>
                  </a:cubicBezTo>
                  <a:cubicBezTo>
                    <a:pt x="6489" y="102"/>
                    <a:pt x="6466" y="95"/>
                    <a:pt x="6438" y="85"/>
                  </a:cubicBezTo>
                  <a:cubicBezTo>
                    <a:pt x="6394" y="71"/>
                    <a:pt x="6354" y="54"/>
                    <a:pt x="6310" y="44"/>
                  </a:cubicBezTo>
                  <a:cubicBezTo>
                    <a:pt x="6299" y="41"/>
                    <a:pt x="6286" y="37"/>
                    <a:pt x="6276" y="34"/>
                  </a:cubicBezTo>
                  <a:lnTo>
                    <a:pt x="6263" y="34"/>
                  </a:lnTo>
                  <a:cubicBezTo>
                    <a:pt x="6238" y="31"/>
                    <a:pt x="6215" y="27"/>
                    <a:pt x="6191" y="24"/>
                  </a:cubicBezTo>
                  <a:cubicBezTo>
                    <a:pt x="6150" y="17"/>
                    <a:pt x="6110" y="14"/>
                    <a:pt x="6069" y="14"/>
                  </a:cubicBezTo>
                  <a:cubicBezTo>
                    <a:pt x="6049" y="10"/>
                    <a:pt x="6032" y="7"/>
                    <a:pt x="6015" y="7"/>
                  </a:cubicBezTo>
                  <a:cubicBezTo>
                    <a:pt x="5961" y="4"/>
                    <a:pt x="5910" y="1"/>
                    <a:pt x="5856" y="1"/>
                  </a:cubicBezTo>
                  <a:close/>
                </a:path>
              </a:pathLst>
            </a:custGeom>
            <a:solidFill>
              <a:srgbClr val="FFCB6B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63" name="Google Shape;606;p44">
              <a:extLst>
                <a:ext uri="{FF2B5EF4-FFF2-40B4-BE49-F238E27FC236}">
                  <a16:creationId xmlns:a16="http://schemas.microsoft.com/office/drawing/2014/main" id="{40F8AA99-5221-81F3-A9FC-4687F8ADD983}"/>
                </a:ext>
              </a:extLst>
            </p:cNvPr>
            <p:cNvSpPr/>
            <p:nvPr/>
          </p:nvSpPr>
          <p:spPr>
            <a:xfrm>
              <a:off x="5410201" y="4307882"/>
              <a:ext cx="18898" cy="26264"/>
            </a:xfrm>
            <a:custGeom>
              <a:avLst/>
              <a:gdLst/>
              <a:ahLst/>
              <a:cxnLst/>
              <a:rect l="l" t="t" r="r" b="b"/>
              <a:pathLst>
                <a:path w="313" h="435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5" y="7"/>
                    <a:pt x="282" y="14"/>
                    <a:pt x="265" y="20"/>
                  </a:cubicBezTo>
                  <a:cubicBezTo>
                    <a:pt x="228" y="89"/>
                    <a:pt x="187" y="153"/>
                    <a:pt x="147" y="220"/>
                  </a:cubicBezTo>
                  <a:cubicBezTo>
                    <a:pt x="102" y="295"/>
                    <a:pt x="52" y="363"/>
                    <a:pt x="0" y="434"/>
                  </a:cubicBezTo>
                  <a:cubicBezTo>
                    <a:pt x="48" y="380"/>
                    <a:pt x="95" y="328"/>
                    <a:pt x="139" y="275"/>
                  </a:cubicBezTo>
                  <a:cubicBezTo>
                    <a:pt x="187" y="211"/>
                    <a:pt x="231" y="142"/>
                    <a:pt x="272" y="72"/>
                  </a:cubicBezTo>
                  <a:cubicBezTo>
                    <a:pt x="285" y="51"/>
                    <a:pt x="295" y="31"/>
                    <a:pt x="309" y="11"/>
                  </a:cubicBezTo>
                  <a:cubicBezTo>
                    <a:pt x="309" y="11"/>
                    <a:pt x="308" y="11"/>
                    <a:pt x="308" y="11"/>
                  </a:cubicBezTo>
                  <a:lnTo>
                    <a:pt x="308" y="11"/>
                  </a:lnTo>
                  <a:cubicBezTo>
                    <a:pt x="310" y="8"/>
                    <a:pt x="310" y="5"/>
                    <a:pt x="312" y="0"/>
                  </a:cubicBezTo>
                  <a:close/>
                </a:path>
              </a:pathLst>
            </a:custGeom>
            <a:solidFill>
              <a:srgbClr val="E5AF9A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69" name="Google Shape;607;p44">
              <a:extLst>
                <a:ext uri="{FF2B5EF4-FFF2-40B4-BE49-F238E27FC236}">
                  <a16:creationId xmlns:a16="http://schemas.microsoft.com/office/drawing/2014/main" id="{1544F549-E2A3-23B6-F006-579CE5B7BB4C}"/>
                </a:ext>
              </a:extLst>
            </p:cNvPr>
            <p:cNvSpPr/>
            <p:nvPr/>
          </p:nvSpPr>
          <p:spPr>
            <a:xfrm>
              <a:off x="5220679" y="4515155"/>
              <a:ext cx="5011" cy="906"/>
            </a:xfrm>
            <a:custGeom>
              <a:avLst/>
              <a:gdLst/>
              <a:ahLst/>
              <a:cxnLst/>
              <a:rect l="l" t="t" r="r" b="b"/>
              <a:pathLst>
                <a:path w="83" h="15" extrusionOk="0">
                  <a:moveTo>
                    <a:pt x="82" y="1"/>
                  </a:moveTo>
                  <a:cubicBezTo>
                    <a:pt x="55" y="4"/>
                    <a:pt x="28" y="11"/>
                    <a:pt x="1" y="14"/>
                  </a:cubicBezTo>
                  <a:cubicBezTo>
                    <a:pt x="28" y="11"/>
                    <a:pt x="55" y="4"/>
                    <a:pt x="82" y="1"/>
                  </a:cubicBezTo>
                  <a:close/>
                </a:path>
              </a:pathLst>
            </a:custGeom>
            <a:solidFill>
              <a:srgbClr val="E5AF9A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0" name="Google Shape;608;p44">
              <a:extLst>
                <a:ext uri="{FF2B5EF4-FFF2-40B4-BE49-F238E27FC236}">
                  <a16:creationId xmlns:a16="http://schemas.microsoft.com/office/drawing/2014/main" id="{B2298A33-31C2-8BC8-6D01-DF360FE86ECC}"/>
                </a:ext>
              </a:extLst>
            </p:cNvPr>
            <p:cNvSpPr/>
            <p:nvPr/>
          </p:nvSpPr>
          <p:spPr>
            <a:xfrm>
              <a:off x="4330729" y="3849442"/>
              <a:ext cx="42204" cy="31215"/>
            </a:xfrm>
            <a:custGeom>
              <a:avLst/>
              <a:gdLst/>
              <a:ahLst/>
              <a:cxnLst/>
              <a:rect l="l" t="t" r="r" b="b"/>
              <a:pathLst>
                <a:path w="699" h="517" extrusionOk="0">
                  <a:moveTo>
                    <a:pt x="27" y="249"/>
                  </a:moveTo>
                  <a:lnTo>
                    <a:pt x="27" y="249"/>
                  </a:lnTo>
                  <a:cubicBezTo>
                    <a:pt x="26" y="250"/>
                    <a:pt x="25" y="251"/>
                    <a:pt x="25" y="252"/>
                  </a:cubicBezTo>
                  <a:cubicBezTo>
                    <a:pt x="26" y="251"/>
                    <a:pt x="26" y="250"/>
                    <a:pt x="27" y="249"/>
                  </a:cubicBezTo>
                  <a:close/>
                  <a:moveTo>
                    <a:pt x="342" y="0"/>
                  </a:moveTo>
                  <a:cubicBezTo>
                    <a:pt x="321" y="0"/>
                    <a:pt x="301" y="3"/>
                    <a:pt x="282" y="8"/>
                  </a:cubicBezTo>
                  <a:cubicBezTo>
                    <a:pt x="249" y="8"/>
                    <a:pt x="215" y="18"/>
                    <a:pt x="180" y="32"/>
                  </a:cubicBezTo>
                  <a:cubicBezTo>
                    <a:pt x="123" y="59"/>
                    <a:pt x="76" y="104"/>
                    <a:pt x="52" y="160"/>
                  </a:cubicBezTo>
                  <a:cubicBezTo>
                    <a:pt x="46" y="188"/>
                    <a:pt x="38" y="212"/>
                    <a:pt x="32" y="235"/>
                  </a:cubicBezTo>
                  <a:lnTo>
                    <a:pt x="32" y="229"/>
                  </a:lnTo>
                  <a:cubicBezTo>
                    <a:pt x="32" y="232"/>
                    <a:pt x="32" y="235"/>
                    <a:pt x="28" y="238"/>
                  </a:cubicBezTo>
                  <a:cubicBezTo>
                    <a:pt x="28" y="241"/>
                    <a:pt x="28" y="244"/>
                    <a:pt x="27" y="249"/>
                  </a:cubicBezTo>
                  <a:lnTo>
                    <a:pt x="27" y="249"/>
                  </a:lnTo>
                  <a:cubicBezTo>
                    <a:pt x="27" y="249"/>
                    <a:pt x="27" y="248"/>
                    <a:pt x="28" y="248"/>
                  </a:cubicBezTo>
                  <a:lnTo>
                    <a:pt x="28" y="248"/>
                  </a:lnTo>
                  <a:cubicBezTo>
                    <a:pt x="1" y="335"/>
                    <a:pt x="1" y="433"/>
                    <a:pt x="35" y="516"/>
                  </a:cubicBezTo>
                  <a:lnTo>
                    <a:pt x="35" y="510"/>
                  </a:lnTo>
                  <a:cubicBezTo>
                    <a:pt x="76" y="435"/>
                    <a:pt x="143" y="381"/>
                    <a:pt x="218" y="354"/>
                  </a:cubicBezTo>
                  <a:cubicBezTo>
                    <a:pt x="279" y="323"/>
                    <a:pt x="343" y="309"/>
                    <a:pt x="412" y="309"/>
                  </a:cubicBezTo>
                  <a:cubicBezTo>
                    <a:pt x="419" y="309"/>
                    <a:pt x="427" y="310"/>
                    <a:pt x="435" y="310"/>
                  </a:cubicBezTo>
                  <a:cubicBezTo>
                    <a:pt x="526" y="316"/>
                    <a:pt x="614" y="371"/>
                    <a:pt x="671" y="445"/>
                  </a:cubicBezTo>
                  <a:cubicBezTo>
                    <a:pt x="675" y="438"/>
                    <a:pt x="679" y="432"/>
                    <a:pt x="682" y="425"/>
                  </a:cubicBezTo>
                  <a:cubicBezTo>
                    <a:pt x="699" y="316"/>
                    <a:pt x="665" y="191"/>
                    <a:pt x="587" y="110"/>
                  </a:cubicBezTo>
                  <a:cubicBezTo>
                    <a:pt x="540" y="63"/>
                    <a:pt x="458" y="18"/>
                    <a:pt x="391" y="5"/>
                  </a:cubicBezTo>
                  <a:cubicBezTo>
                    <a:pt x="375" y="2"/>
                    <a:pt x="359" y="0"/>
                    <a:pt x="342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1" name="Google Shape;609;p44">
              <a:extLst>
                <a:ext uri="{FF2B5EF4-FFF2-40B4-BE49-F238E27FC236}">
                  <a16:creationId xmlns:a16="http://schemas.microsoft.com/office/drawing/2014/main" id="{B3FF96E8-FFA3-40ED-564B-004A462125BA}"/>
                </a:ext>
              </a:extLst>
            </p:cNvPr>
            <p:cNvSpPr/>
            <p:nvPr/>
          </p:nvSpPr>
          <p:spPr>
            <a:xfrm>
              <a:off x="5052832" y="4028821"/>
              <a:ext cx="40332" cy="26385"/>
            </a:xfrm>
            <a:custGeom>
              <a:avLst/>
              <a:gdLst/>
              <a:ahLst/>
              <a:cxnLst/>
              <a:rect l="l" t="t" r="r" b="b"/>
              <a:pathLst>
                <a:path w="668" h="437" extrusionOk="0">
                  <a:moveTo>
                    <a:pt x="353" y="0"/>
                  </a:moveTo>
                  <a:cubicBezTo>
                    <a:pt x="271" y="0"/>
                    <a:pt x="184" y="27"/>
                    <a:pt x="126" y="85"/>
                  </a:cubicBezTo>
                  <a:cubicBezTo>
                    <a:pt x="38" y="149"/>
                    <a:pt x="1" y="288"/>
                    <a:pt x="28" y="390"/>
                  </a:cubicBezTo>
                  <a:cubicBezTo>
                    <a:pt x="32" y="399"/>
                    <a:pt x="35" y="410"/>
                    <a:pt x="38" y="417"/>
                  </a:cubicBezTo>
                  <a:lnTo>
                    <a:pt x="41" y="413"/>
                  </a:lnTo>
                  <a:lnTo>
                    <a:pt x="41" y="413"/>
                  </a:lnTo>
                  <a:cubicBezTo>
                    <a:pt x="38" y="417"/>
                    <a:pt x="38" y="417"/>
                    <a:pt x="38" y="420"/>
                  </a:cubicBezTo>
                  <a:cubicBezTo>
                    <a:pt x="72" y="383"/>
                    <a:pt x="113" y="352"/>
                    <a:pt x="157" y="332"/>
                  </a:cubicBezTo>
                  <a:cubicBezTo>
                    <a:pt x="211" y="300"/>
                    <a:pt x="273" y="283"/>
                    <a:pt x="338" y="283"/>
                  </a:cubicBezTo>
                  <a:cubicBezTo>
                    <a:pt x="350" y="283"/>
                    <a:pt x="361" y="284"/>
                    <a:pt x="373" y="285"/>
                  </a:cubicBezTo>
                  <a:cubicBezTo>
                    <a:pt x="482" y="295"/>
                    <a:pt x="566" y="356"/>
                    <a:pt x="624" y="437"/>
                  </a:cubicBezTo>
                  <a:cubicBezTo>
                    <a:pt x="634" y="424"/>
                    <a:pt x="644" y="410"/>
                    <a:pt x="648" y="393"/>
                  </a:cubicBezTo>
                  <a:cubicBezTo>
                    <a:pt x="665" y="332"/>
                    <a:pt x="668" y="274"/>
                    <a:pt x="657" y="213"/>
                  </a:cubicBezTo>
                  <a:cubicBezTo>
                    <a:pt x="648" y="146"/>
                    <a:pt x="610" y="91"/>
                    <a:pt x="556" y="54"/>
                  </a:cubicBezTo>
                  <a:cubicBezTo>
                    <a:pt x="502" y="18"/>
                    <a:pt x="448" y="7"/>
                    <a:pt x="384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2" name="Google Shape;610;p44">
              <a:extLst>
                <a:ext uri="{FF2B5EF4-FFF2-40B4-BE49-F238E27FC236}">
                  <a16:creationId xmlns:a16="http://schemas.microsoft.com/office/drawing/2014/main" id="{1E2A700D-4742-46B0-C587-A1B0A03892DA}"/>
                </a:ext>
              </a:extLst>
            </p:cNvPr>
            <p:cNvSpPr/>
            <p:nvPr/>
          </p:nvSpPr>
          <p:spPr>
            <a:xfrm>
              <a:off x="4070325" y="3917667"/>
              <a:ext cx="92438" cy="87729"/>
            </a:xfrm>
            <a:custGeom>
              <a:avLst/>
              <a:gdLst/>
              <a:ahLst/>
              <a:cxnLst/>
              <a:rect l="l" t="t" r="r" b="b"/>
              <a:pathLst>
                <a:path w="1531" h="1453" extrusionOk="0">
                  <a:moveTo>
                    <a:pt x="782" y="0"/>
                  </a:moveTo>
                  <a:cubicBezTo>
                    <a:pt x="752" y="0"/>
                    <a:pt x="723" y="2"/>
                    <a:pt x="694" y="6"/>
                  </a:cubicBezTo>
                  <a:cubicBezTo>
                    <a:pt x="535" y="26"/>
                    <a:pt x="386" y="97"/>
                    <a:pt x="275" y="209"/>
                  </a:cubicBezTo>
                  <a:cubicBezTo>
                    <a:pt x="159" y="321"/>
                    <a:pt x="95" y="463"/>
                    <a:pt x="61" y="615"/>
                  </a:cubicBezTo>
                  <a:cubicBezTo>
                    <a:pt x="0" y="907"/>
                    <a:pt x="166" y="1184"/>
                    <a:pt x="413" y="1323"/>
                  </a:cubicBezTo>
                  <a:cubicBezTo>
                    <a:pt x="525" y="1407"/>
                    <a:pt x="661" y="1452"/>
                    <a:pt x="796" y="1452"/>
                  </a:cubicBezTo>
                  <a:cubicBezTo>
                    <a:pt x="800" y="1452"/>
                    <a:pt x="804" y="1452"/>
                    <a:pt x="808" y="1452"/>
                  </a:cubicBezTo>
                  <a:cubicBezTo>
                    <a:pt x="963" y="1452"/>
                    <a:pt x="1121" y="1392"/>
                    <a:pt x="1243" y="1282"/>
                  </a:cubicBezTo>
                  <a:cubicBezTo>
                    <a:pt x="1358" y="1177"/>
                    <a:pt x="1439" y="1049"/>
                    <a:pt x="1480" y="900"/>
                  </a:cubicBezTo>
                  <a:cubicBezTo>
                    <a:pt x="1524" y="741"/>
                    <a:pt x="1530" y="554"/>
                    <a:pt x="1453" y="405"/>
                  </a:cubicBezTo>
                  <a:cubicBezTo>
                    <a:pt x="1325" y="154"/>
                    <a:pt x="1057" y="0"/>
                    <a:pt x="782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3" name="Google Shape;611;p44">
              <a:extLst>
                <a:ext uri="{FF2B5EF4-FFF2-40B4-BE49-F238E27FC236}">
                  <a16:creationId xmlns:a16="http://schemas.microsoft.com/office/drawing/2014/main" id="{16B7802C-5EB1-7AC7-F8BE-637FB81E584A}"/>
                </a:ext>
              </a:extLst>
            </p:cNvPr>
            <p:cNvSpPr/>
            <p:nvPr/>
          </p:nvSpPr>
          <p:spPr>
            <a:xfrm>
              <a:off x="4531722" y="3904022"/>
              <a:ext cx="89419" cy="85978"/>
            </a:xfrm>
            <a:custGeom>
              <a:avLst/>
              <a:gdLst/>
              <a:ahLst/>
              <a:cxnLst/>
              <a:rect l="l" t="t" r="r" b="b"/>
              <a:pathLst>
                <a:path w="1481" h="1424" extrusionOk="0">
                  <a:moveTo>
                    <a:pt x="726" y="0"/>
                  </a:moveTo>
                  <a:cubicBezTo>
                    <a:pt x="367" y="0"/>
                    <a:pt x="57" y="305"/>
                    <a:pt x="21" y="655"/>
                  </a:cubicBezTo>
                  <a:cubicBezTo>
                    <a:pt x="0" y="855"/>
                    <a:pt x="61" y="1069"/>
                    <a:pt x="214" y="1204"/>
                  </a:cubicBezTo>
                  <a:cubicBezTo>
                    <a:pt x="302" y="1282"/>
                    <a:pt x="400" y="1339"/>
                    <a:pt x="508" y="1369"/>
                  </a:cubicBezTo>
                  <a:cubicBezTo>
                    <a:pt x="590" y="1407"/>
                    <a:pt x="674" y="1424"/>
                    <a:pt x="760" y="1424"/>
                  </a:cubicBezTo>
                  <a:cubicBezTo>
                    <a:pt x="1071" y="1424"/>
                    <a:pt x="1379" y="1207"/>
                    <a:pt x="1440" y="886"/>
                  </a:cubicBezTo>
                  <a:cubicBezTo>
                    <a:pt x="1480" y="672"/>
                    <a:pt x="1457" y="439"/>
                    <a:pt x="1304" y="269"/>
                  </a:cubicBezTo>
                  <a:cubicBezTo>
                    <a:pt x="1237" y="195"/>
                    <a:pt x="1162" y="117"/>
                    <a:pt x="1071" y="80"/>
                  </a:cubicBezTo>
                  <a:cubicBezTo>
                    <a:pt x="969" y="36"/>
                    <a:pt x="874" y="8"/>
                    <a:pt x="766" y="2"/>
                  </a:cubicBezTo>
                  <a:cubicBezTo>
                    <a:pt x="753" y="1"/>
                    <a:pt x="739" y="0"/>
                    <a:pt x="726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4" name="Google Shape;612;p44">
              <a:extLst>
                <a:ext uri="{FF2B5EF4-FFF2-40B4-BE49-F238E27FC236}">
                  <a16:creationId xmlns:a16="http://schemas.microsoft.com/office/drawing/2014/main" id="{E19F7311-0EED-92A7-99AE-6CF61BE29E4B}"/>
                </a:ext>
              </a:extLst>
            </p:cNvPr>
            <p:cNvSpPr/>
            <p:nvPr/>
          </p:nvSpPr>
          <p:spPr>
            <a:xfrm>
              <a:off x="4831190" y="4106767"/>
              <a:ext cx="91291" cy="92619"/>
            </a:xfrm>
            <a:custGeom>
              <a:avLst/>
              <a:gdLst/>
              <a:ahLst/>
              <a:cxnLst/>
              <a:rect l="l" t="t" r="r" b="b"/>
              <a:pathLst>
                <a:path w="1512" h="1534" extrusionOk="0">
                  <a:moveTo>
                    <a:pt x="816" y="1"/>
                  </a:moveTo>
                  <a:cubicBezTo>
                    <a:pt x="787" y="1"/>
                    <a:pt x="758" y="3"/>
                    <a:pt x="729" y="6"/>
                  </a:cubicBezTo>
                  <a:cubicBezTo>
                    <a:pt x="706" y="6"/>
                    <a:pt x="682" y="6"/>
                    <a:pt x="658" y="13"/>
                  </a:cubicBezTo>
                  <a:cubicBezTo>
                    <a:pt x="516" y="37"/>
                    <a:pt x="387" y="115"/>
                    <a:pt x="293" y="223"/>
                  </a:cubicBezTo>
                  <a:cubicBezTo>
                    <a:pt x="282" y="226"/>
                    <a:pt x="272" y="236"/>
                    <a:pt x="259" y="243"/>
                  </a:cubicBezTo>
                  <a:cubicBezTo>
                    <a:pt x="194" y="294"/>
                    <a:pt x="140" y="358"/>
                    <a:pt x="107" y="433"/>
                  </a:cubicBezTo>
                  <a:cubicBezTo>
                    <a:pt x="42" y="558"/>
                    <a:pt x="1" y="700"/>
                    <a:pt x="1" y="843"/>
                  </a:cubicBezTo>
                  <a:cubicBezTo>
                    <a:pt x="21" y="778"/>
                    <a:pt x="46" y="713"/>
                    <a:pt x="66" y="649"/>
                  </a:cubicBezTo>
                  <a:cubicBezTo>
                    <a:pt x="69" y="700"/>
                    <a:pt x="76" y="751"/>
                    <a:pt x="79" y="802"/>
                  </a:cubicBezTo>
                  <a:cubicBezTo>
                    <a:pt x="82" y="849"/>
                    <a:pt x="82" y="900"/>
                    <a:pt x="82" y="948"/>
                  </a:cubicBezTo>
                  <a:cubicBezTo>
                    <a:pt x="79" y="995"/>
                    <a:pt x="76" y="1043"/>
                    <a:pt x="72" y="1090"/>
                  </a:cubicBezTo>
                  <a:cubicBezTo>
                    <a:pt x="69" y="1093"/>
                    <a:pt x="69" y="1099"/>
                    <a:pt x="69" y="1107"/>
                  </a:cubicBezTo>
                  <a:cubicBezTo>
                    <a:pt x="191" y="1360"/>
                    <a:pt x="458" y="1533"/>
                    <a:pt x="740" y="1533"/>
                  </a:cubicBezTo>
                  <a:cubicBezTo>
                    <a:pt x="784" y="1533"/>
                    <a:pt x="827" y="1530"/>
                    <a:pt x="871" y="1523"/>
                  </a:cubicBezTo>
                  <a:cubicBezTo>
                    <a:pt x="1051" y="1490"/>
                    <a:pt x="1193" y="1391"/>
                    <a:pt x="1315" y="1259"/>
                  </a:cubicBezTo>
                  <a:cubicBezTo>
                    <a:pt x="1387" y="1181"/>
                    <a:pt x="1430" y="1083"/>
                    <a:pt x="1468" y="985"/>
                  </a:cubicBezTo>
                  <a:cubicBezTo>
                    <a:pt x="1508" y="883"/>
                    <a:pt x="1512" y="771"/>
                    <a:pt x="1508" y="666"/>
                  </a:cubicBezTo>
                  <a:cubicBezTo>
                    <a:pt x="1508" y="551"/>
                    <a:pt x="1454" y="413"/>
                    <a:pt x="1387" y="321"/>
                  </a:cubicBezTo>
                  <a:cubicBezTo>
                    <a:pt x="1322" y="236"/>
                    <a:pt x="1254" y="169"/>
                    <a:pt x="1166" y="108"/>
                  </a:cubicBezTo>
                  <a:cubicBezTo>
                    <a:pt x="1067" y="36"/>
                    <a:pt x="942" y="1"/>
                    <a:pt x="816" y="1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5" name="Google Shape;613;p44">
              <a:extLst>
                <a:ext uri="{FF2B5EF4-FFF2-40B4-BE49-F238E27FC236}">
                  <a16:creationId xmlns:a16="http://schemas.microsoft.com/office/drawing/2014/main" id="{E01E4E61-60D6-E8FE-08E6-88F9B1395748}"/>
                </a:ext>
              </a:extLst>
            </p:cNvPr>
            <p:cNvSpPr/>
            <p:nvPr/>
          </p:nvSpPr>
          <p:spPr>
            <a:xfrm>
              <a:off x="5236437" y="4098556"/>
              <a:ext cx="94551" cy="90566"/>
            </a:xfrm>
            <a:custGeom>
              <a:avLst/>
              <a:gdLst/>
              <a:ahLst/>
              <a:cxnLst/>
              <a:rect l="l" t="t" r="r" b="b"/>
              <a:pathLst>
                <a:path w="1566" h="1500" extrusionOk="0">
                  <a:moveTo>
                    <a:pt x="857" y="0"/>
                  </a:moveTo>
                  <a:cubicBezTo>
                    <a:pt x="793" y="0"/>
                    <a:pt x="732" y="3"/>
                    <a:pt x="671" y="13"/>
                  </a:cubicBezTo>
                  <a:cubicBezTo>
                    <a:pt x="620" y="21"/>
                    <a:pt x="570" y="30"/>
                    <a:pt x="515" y="44"/>
                  </a:cubicBezTo>
                  <a:cubicBezTo>
                    <a:pt x="515" y="47"/>
                    <a:pt x="512" y="47"/>
                    <a:pt x="512" y="47"/>
                  </a:cubicBezTo>
                  <a:cubicBezTo>
                    <a:pt x="507" y="47"/>
                    <a:pt x="503" y="47"/>
                    <a:pt x="498" y="47"/>
                  </a:cubicBezTo>
                  <a:cubicBezTo>
                    <a:pt x="435" y="47"/>
                    <a:pt x="372" y="67"/>
                    <a:pt x="319" y="105"/>
                  </a:cubicBezTo>
                  <a:cubicBezTo>
                    <a:pt x="278" y="135"/>
                    <a:pt x="241" y="166"/>
                    <a:pt x="207" y="203"/>
                  </a:cubicBezTo>
                  <a:cubicBezTo>
                    <a:pt x="123" y="294"/>
                    <a:pt x="68" y="433"/>
                    <a:pt x="45" y="552"/>
                  </a:cubicBezTo>
                  <a:cubicBezTo>
                    <a:pt x="1" y="776"/>
                    <a:pt x="41" y="999"/>
                    <a:pt x="184" y="1182"/>
                  </a:cubicBezTo>
                  <a:cubicBezTo>
                    <a:pt x="339" y="1382"/>
                    <a:pt x="570" y="1483"/>
                    <a:pt x="820" y="1500"/>
                  </a:cubicBezTo>
                  <a:lnTo>
                    <a:pt x="854" y="1500"/>
                  </a:lnTo>
                  <a:cubicBezTo>
                    <a:pt x="1098" y="1500"/>
                    <a:pt x="1325" y="1357"/>
                    <a:pt x="1436" y="1138"/>
                  </a:cubicBezTo>
                  <a:cubicBezTo>
                    <a:pt x="1487" y="1040"/>
                    <a:pt x="1521" y="941"/>
                    <a:pt x="1534" y="829"/>
                  </a:cubicBezTo>
                  <a:cubicBezTo>
                    <a:pt x="1565" y="610"/>
                    <a:pt x="1456" y="393"/>
                    <a:pt x="1308" y="237"/>
                  </a:cubicBezTo>
                  <a:cubicBezTo>
                    <a:pt x="1196" y="115"/>
                    <a:pt x="1026" y="10"/>
                    <a:pt x="857" y="0"/>
                  </a:cubicBezTo>
                  <a:close/>
                </a:path>
              </a:pathLst>
            </a:custGeom>
            <a:solidFill>
              <a:srgbClr val="FE7257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6" name="Google Shape;614;p44">
              <a:extLst>
                <a:ext uri="{FF2B5EF4-FFF2-40B4-BE49-F238E27FC236}">
                  <a16:creationId xmlns:a16="http://schemas.microsoft.com/office/drawing/2014/main" id="{C95FDCEE-8161-654D-CD69-7FA535CB3E30}"/>
                </a:ext>
              </a:extLst>
            </p:cNvPr>
            <p:cNvSpPr/>
            <p:nvPr/>
          </p:nvSpPr>
          <p:spPr>
            <a:xfrm>
              <a:off x="4455467" y="2374680"/>
              <a:ext cx="1691" cy="4951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4" y="0"/>
                  </a:moveTo>
                  <a:cubicBezTo>
                    <a:pt x="18" y="28"/>
                    <a:pt x="7" y="54"/>
                    <a:pt x="1" y="81"/>
                  </a:cubicBezTo>
                  <a:lnTo>
                    <a:pt x="27" y="81"/>
                  </a:lnTo>
                  <a:lnTo>
                    <a:pt x="27" y="72"/>
                  </a:lnTo>
                  <a:cubicBezTo>
                    <a:pt x="27" y="48"/>
                    <a:pt x="24" y="24"/>
                    <a:pt x="24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7" name="Google Shape;615;p44">
              <a:extLst>
                <a:ext uri="{FF2B5EF4-FFF2-40B4-BE49-F238E27FC236}">
                  <a16:creationId xmlns:a16="http://schemas.microsoft.com/office/drawing/2014/main" id="{D8D9D34F-BEB7-48FE-B93A-2BBE3C7C2D26}"/>
                </a:ext>
              </a:extLst>
            </p:cNvPr>
            <p:cNvSpPr/>
            <p:nvPr/>
          </p:nvSpPr>
          <p:spPr>
            <a:xfrm>
              <a:off x="3836668" y="4139190"/>
              <a:ext cx="60378" cy="85495"/>
            </a:xfrm>
            <a:custGeom>
              <a:avLst/>
              <a:gdLst/>
              <a:ahLst/>
              <a:cxnLst/>
              <a:rect l="l" t="t" r="r" b="b"/>
              <a:pathLst>
                <a:path w="1000" h="1416" extrusionOk="0">
                  <a:moveTo>
                    <a:pt x="196" y="1"/>
                  </a:moveTo>
                  <a:cubicBezTo>
                    <a:pt x="179" y="25"/>
                    <a:pt x="159" y="48"/>
                    <a:pt x="143" y="75"/>
                  </a:cubicBezTo>
                  <a:cubicBezTo>
                    <a:pt x="122" y="99"/>
                    <a:pt x="108" y="126"/>
                    <a:pt x="91" y="153"/>
                  </a:cubicBezTo>
                  <a:cubicBezTo>
                    <a:pt x="82" y="173"/>
                    <a:pt x="71" y="197"/>
                    <a:pt x="61" y="217"/>
                  </a:cubicBezTo>
                  <a:cubicBezTo>
                    <a:pt x="51" y="262"/>
                    <a:pt x="41" y="302"/>
                    <a:pt x="30" y="346"/>
                  </a:cubicBezTo>
                  <a:cubicBezTo>
                    <a:pt x="21" y="411"/>
                    <a:pt x="10" y="471"/>
                    <a:pt x="4" y="536"/>
                  </a:cubicBezTo>
                  <a:cubicBezTo>
                    <a:pt x="4" y="587"/>
                    <a:pt x="0" y="641"/>
                    <a:pt x="4" y="692"/>
                  </a:cubicBezTo>
                  <a:cubicBezTo>
                    <a:pt x="7" y="719"/>
                    <a:pt x="10" y="745"/>
                    <a:pt x="13" y="773"/>
                  </a:cubicBezTo>
                  <a:cubicBezTo>
                    <a:pt x="24" y="823"/>
                    <a:pt x="37" y="867"/>
                    <a:pt x="51" y="915"/>
                  </a:cubicBezTo>
                  <a:cubicBezTo>
                    <a:pt x="61" y="939"/>
                    <a:pt x="71" y="962"/>
                    <a:pt x="82" y="986"/>
                  </a:cubicBezTo>
                  <a:cubicBezTo>
                    <a:pt x="91" y="1006"/>
                    <a:pt x="102" y="1023"/>
                    <a:pt x="115" y="1044"/>
                  </a:cubicBezTo>
                  <a:cubicBezTo>
                    <a:pt x="122" y="1050"/>
                    <a:pt x="129" y="1061"/>
                    <a:pt x="135" y="1067"/>
                  </a:cubicBezTo>
                  <a:cubicBezTo>
                    <a:pt x="159" y="1095"/>
                    <a:pt x="186" y="1122"/>
                    <a:pt x="216" y="1148"/>
                  </a:cubicBezTo>
                  <a:cubicBezTo>
                    <a:pt x="210" y="1145"/>
                    <a:pt x="203" y="1139"/>
                    <a:pt x="196" y="1135"/>
                  </a:cubicBezTo>
                  <a:lnTo>
                    <a:pt x="196" y="1135"/>
                  </a:lnTo>
                  <a:cubicBezTo>
                    <a:pt x="207" y="1142"/>
                    <a:pt x="213" y="1148"/>
                    <a:pt x="224" y="1156"/>
                  </a:cubicBezTo>
                  <a:cubicBezTo>
                    <a:pt x="227" y="1159"/>
                    <a:pt x="230" y="1162"/>
                    <a:pt x="234" y="1165"/>
                  </a:cubicBezTo>
                  <a:cubicBezTo>
                    <a:pt x="240" y="1172"/>
                    <a:pt x="247" y="1179"/>
                    <a:pt x="254" y="1186"/>
                  </a:cubicBezTo>
                  <a:cubicBezTo>
                    <a:pt x="274" y="1200"/>
                    <a:pt x="294" y="1220"/>
                    <a:pt x="315" y="1237"/>
                  </a:cubicBezTo>
                  <a:cubicBezTo>
                    <a:pt x="346" y="1261"/>
                    <a:pt x="376" y="1284"/>
                    <a:pt x="410" y="1308"/>
                  </a:cubicBezTo>
                  <a:cubicBezTo>
                    <a:pt x="433" y="1322"/>
                    <a:pt x="457" y="1339"/>
                    <a:pt x="484" y="1352"/>
                  </a:cubicBezTo>
                  <a:cubicBezTo>
                    <a:pt x="498" y="1359"/>
                    <a:pt x="511" y="1365"/>
                    <a:pt x="529" y="1372"/>
                  </a:cubicBezTo>
                  <a:cubicBezTo>
                    <a:pt x="552" y="1379"/>
                    <a:pt x="579" y="1389"/>
                    <a:pt x="606" y="1395"/>
                  </a:cubicBezTo>
                  <a:cubicBezTo>
                    <a:pt x="640" y="1403"/>
                    <a:pt x="674" y="1406"/>
                    <a:pt x="707" y="1409"/>
                  </a:cubicBezTo>
                  <a:cubicBezTo>
                    <a:pt x="765" y="1413"/>
                    <a:pt x="819" y="1416"/>
                    <a:pt x="877" y="1416"/>
                  </a:cubicBezTo>
                  <a:cubicBezTo>
                    <a:pt x="901" y="1413"/>
                    <a:pt x="928" y="1409"/>
                    <a:pt x="951" y="1406"/>
                  </a:cubicBezTo>
                  <a:cubicBezTo>
                    <a:pt x="968" y="1403"/>
                    <a:pt x="985" y="1395"/>
                    <a:pt x="999" y="1392"/>
                  </a:cubicBezTo>
                  <a:cubicBezTo>
                    <a:pt x="759" y="1148"/>
                    <a:pt x="579" y="861"/>
                    <a:pt x="440" y="549"/>
                  </a:cubicBezTo>
                  <a:cubicBezTo>
                    <a:pt x="366" y="384"/>
                    <a:pt x="291" y="214"/>
                    <a:pt x="216" y="45"/>
                  </a:cubicBezTo>
                  <a:cubicBezTo>
                    <a:pt x="210" y="31"/>
                    <a:pt x="203" y="14"/>
                    <a:pt x="196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8" name="Google Shape;616;p44">
              <a:extLst>
                <a:ext uri="{FF2B5EF4-FFF2-40B4-BE49-F238E27FC236}">
                  <a16:creationId xmlns:a16="http://schemas.microsoft.com/office/drawing/2014/main" id="{2495A1FB-5344-57E6-3386-3EC17B3D0002}"/>
                </a:ext>
              </a:extLst>
            </p:cNvPr>
            <p:cNvSpPr/>
            <p:nvPr/>
          </p:nvSpPr>
          <p:spPr>
            <a:xfrm>
              <a:off x="4435844" y="2253625"/>
              <a:ext cx="1932" cy="9238"/>
            </a:xfrm>
            <a:custGeom>
              <a:avLst/>
              <a:gdLst/>
              <a:ahLst/>
              <a:cxnLst/>
              <a:rect l="l" t="t" r="r" b="b"/>
              <a:pathLst>
                <a:path w="32" h="153" extrusionOk="0">
                  <a:moveTo>
                    <a:pt x="31" y="1"/>
                  </a:moveTo>
                  <a:cubicBezTo>
                    <a:pt x="21" y="1"/>
                    <a:pt x="11" y="1"/>
                    <a:pt x="1" y="4"/>
                  </a:cubicBezTo>
                  <a:cubicBezTo>
                    <a:pt x="1" y="51"/>
                    <a:pt x="4" y="103"/>
                    <a:pt x="4" y="153"/>
                  </a:cubicBezTo>
                  <a:cubicBezTo>
                    <a:pt x="14" y="103"/>
                    <a:pt x="21" y="51"/>
                    <a:pt x="31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79" name="Google Shape;617;p44">
              <a:extLst>
                <a:ext uri="{FF2B5EF4-FFF2-40B4-BE49-F238E27FC236}">
                  <a16:creationId xmlns:a16="http://schemas.microsoft.com/office/drawing/2014/main" id="{2D0C454D-AC63-F9E1-18B3-F8DF7CC98025}"/>
                </a:ext>
              </a:extLst>
            </p:cNvPr>
            <p:cNvSpPr/>
            <p:nvPr/>
          </p:nvSpPr>
          <p:spPr>
            <a:xfrm>
              <a:off x="4158595" y="4299067"/>
              <a:ext cx="125042" cy="140076"/>
            </a:xfrm>
            <a:custGeom>
              <a:avLst/>
              <a:gdLst/>
              <a:ahLst/>
              <a:cxnLst/>
              <a:rect l="l" t="t" r="r" b="b"/>
              <a:pathLst>
                <a:path w="2071" h="2320" extrusionOk="0">
                  <a:moveTo>
                    <a:pt x="790" y="1"/>
                  </a:moveTo>
                  <a:cubicBezTo>
                    <a:pt x="723" y="1"/>
                    <a:pt x="645" y="14"/>
                    <a:pt x="580" y="38"/>
                  </a:cubicBezTo>
                  <a:cubicBezTo>
                    <a:pt x="509" y="68"/>
                    <a:pt x="448" y="119"/>
                    <a:pt x="390" y="166"/>
                  </a:cubicBezTo>
                  <a:cubicBezTo>
                    <a:pt x="387" y="166"/>
                    <a:pt x="384" y="170"/>
                    <a:pt x="380" y="174"/>
                  </a:cubicBezTo>
                  <a:lnTo>
                    <a:pt x="384" y="174"/>
                  </a:lnTo>
                  <a:cubicBezTo>
                    <a:pt x="353" y="194"/>
                    <a:pt x="326" y="214"/>
                    <a:pt x="302" y="244"/>
                  </a:cubicBezTo>
                  <a:cubicBezTo>
                    <a:pt x="276" y="279"/>
                    <a:pt x="255" y="312"/>
                    <a:pt x="231" y="349"/>
                  </a:cubicBezTo>
                  <a:cubicBezTo>
                    <a:pt x="224" y="363"/>
                    <a:pt x="218" y="373"/>
                    <a:pt x="211" y="383"/>
                  </a:cubicBezTo>
                  <a:cubicBezTo>
                    <a:pt x="177" y="434"/>
                    <a:pt x="146" y="485"/>
                    <a:pt x="123" y="539"/>
                  </a:cubicBezTo>
                  <a:cubicBezTo>
                    <a:pt x="93" y="607"/>
                    <a:pt x="72" y="678"/>
                    <a:pt x="55" y="746"/>
                  </a:cubicBezTo>
                  <a:lnTo>
                    <a:pt x="55" y="743"/>
                  </a:lnTo>
                  <a:cubicBezTo>
                    <a:pt x="42" y="786"/>
                    <a:pt x="28" y="830"/>
                    <a:pt x="21" y="877"/>
                  </a:cubicBezTo>
                  <a:cubicBezTo>
                    <a:pt x="21" y="891"/>
                    <a:pt x="18" y="908"/>
                    <a:pt x="15" y="925"/>
                  </a:cubicBezTo>
                  <a:lnTo>
                    <a:pt x="15" y="946"/>
                  </a:lnTo>
                  <a:cubicBezTo>
                    <a:pt x="12" y="966"/>
                    <a:pt x="12" y="986"/>
                    <a:pt x="7" y="1003"/>
                  </a:cubicBezTo>
                  <a:cubicBezTo>
                    <a:pt x="1" y="1142"/>
                    <a:pt x="4" y="1277"/>
                    <a:pt x="12" y="1413"/>
                  </a:cubicBezTo>
                  <a:cubicBezTo>
                    <a:pt x="18" y="1490"/>
                    <a:pt x="25" y="1565"/>
                    <a:pt x="38" y="1643"/>
                  </a:cubicBezTo>
                  <a:cubicBezTo>
                    <a:pt x="59" y="1724"/>
                    <a:pt x="79" y="1802"/>
                    <a:pt x="106" y="1880"/>
                  </a:cubicBezTo>
                  <a:cubicBezTo>
                    <a:pt x="116" y="1904"/>
                    <a:pt x="126" y="1931"/>
                    <a:pt x="137" y="1951"/>
                  </a:cubicBezTo>
                  <a:cubicBezTo>
                    <a:pt x="181" y="2043"/>
                    <a:pt x="231" y="2127"/>
                    <a:pt x="285" y="2215"/>
                  </a:cubicBezTo>
                  <a:cubicBezTo>
                    <a:pt x="302" y="2235"/>
                    <a:pt x="316" y="2253"/>
                    <a:pt x="329" y="2273"/>
                  </a:cubicBezTo>
                  <a:cubicBezTo>
                    <a:pt x="340" y="2188"/>
                    <a:pt x="357" y="2100"/>
                    <a:pt x="401" y="2029"/>
                  </a:cubicBezTo>
                  <a:cubicBezTo>
                    <a:pt x="411" y="2009"/>
                    <a:pt x="421" y="1992"/>
                    <a:pt x="434" y="1975"/>
                  </a:cubicBezTo>
                  <a:cubicBezTo>
                    <a:pt x="445" y="1954"/>
                    <a:pt x="459" y="1937"/>
                    <a:pt x="472" y="1921"/>
                  </a:cubicBezTo>
                  <a:cubicBezTo>
                    <a:pt x="573" y="1782"/>
                    <a:pt x="706" y="1663"/>
                    <a:pt x="871" y="1602"/>
                  </a:cubicBezTo>
                  <a:cubicBezTo>
                    <a:pt x="955" y="1571"/>
                    <a:pt x="1043" y="1554"/>
                    <a:pt x="1134" y="1554"/>
                  </a:cubicBezTo>
                  <a:cubicBezTo>
                    <a:pt x="1150" y="1554"/>
                    <a:pt x="1166" y="1554"/>
                    <a:pt x="1183" y="1555"/>
                  </a:cubicBezTo>
                  <a:cubicBezTo>
                    <a:pt x="1291" y="1562"/>
                    <a:pt x="1396" y="1609"/>
                    <a:pt x="1487" y="1673"/>
                  </a:cubicBezTo>
                  <a:cubicBezTo>
                    <a:pt x="1548" y="1714"/>
                    <a:pt x="1603" y="1765"/>
                    <a:pt x="1647" y="1826"/>
                  </a:cubicBezTo>
                  <a:cubicBezTo>
                    <a:pt x="1647" y="1829"/>
                    <a:pt x="1650" y="1832"/>
                    <a:pt x="1653" y="1836"/>
                  </a:cubicBezTo>
                  <a:cubicBezTo>
                    <a:pt x="1711" y="1910"/>
                    <a:pt x="1748" y="1998"/>
                    <a:pt x="1772" y="2090"/>
                  </a:cubicBezTo>
                  <a:cubicBezTo>
                    <a:pt x="1789" y="2161"/>
                    <a:pt x="1795" y="2242"/>
                    <a:pt x="1792" y="2320"/>
                  </a:cubicBezTo>
                  <a:cubicBezTo>
                    <a:pt x="1809" y="2293"/>
                    <a:pt x="1826" y="2266"/>
                    <a:pt x="1843" y="2235"/>
                  </a:cubicBezTo>
                  <a:cubicBezTo>
                    <a:pt x="1890" y="2131"/>
                    <a:pt x="1931" y="2023"/>
                    <a:pt x="1968" y="1914"/>
                  </a:cubicBezTo>
                  <a:cubicBezTo>
                    <a:pt x="1986" y="1860"/>
                    <a:pt x="2003" y="1809"/>
                    <a:pt x="2016" y="1751"/>
                  </a:cubicBezTo>
                  <a:cubicBezTo>
                    <a:pt x="2029" y="1677"/>
                    <a:pt x="2036" y="1599"/>
                    <a:pt x="2043" y="1521"/>
                  </a:cubicBezTo>
                  <a:cubicBezTo>
                    <a:pt x="2043" y="1504"/>
                    <a:pt x="2046" y="1490"/>
                    <a:pt x="2046" y="1474"/>
                  </a:cubicBezTo>
                  <a:cubicBezTo>
                    <a:pt x="2050" y="1467"/>
                    <a:pt x="2053" y="1460"/>
                    <a:pt x="2053" y="1450"/>
                  </a:cubicBezTo>
                  <a:cubicBezTo>
                    <a:pt x="2070" y="1389"/>
                    <a:pt x="2059" y="1332"/>
                    <a:pt x="2046" y="1271"/>
                  </a:cubicBezTo>
                  <a:cubicBezTo>
                    <a:pt x="2043" y="1263"/>
                    <a:pt x="2039" y="1254"/>
                    <a:pt x="2039" y="1243"/>
                  </a:cubicBezTo>
                  <a:cubicBezTo>
                    <a:pt x="2026" y="1196"/>
                    <a:pt x="2012" y="1149"/>
                    <a:pt x="1999" y="1101"/>
                  </a:cubicBezTo>
                  <a:cubicBezTo>
                    <a:pt x="1978" y="979"/>
                    <a:pt x="1951" y="857"/>
                    <a:pt x="1904" y="743"/>
                  </a:cubicBezTo>
                  <a:cubicBezTo>
                    <a:pt x="1884" y="688"/>
                    <a:pt x="1860" y="634"/>
                    <a:pt x="1833" y="583"/>
                  </a:cubicBezTo>
                  <a:cubicBezTo>
                    <a:pt x="1816" y="549"/>
                    <a:pt x="1799" y="515"/>
                    <a:pt x="1779" y="485"/>
                  </a:cubicBezTo>
                  <a:cubicBezTo>
                    <a:pt x="1751" y="448"/>
                    <a:pt x="1725" y="410"/>
                    <a:pt x="1687" y="387"/>
                  </a:cubicBezTo>
                  <a:lnTo>
                    <a:pt x="1657" y="357"/>
                  </a:lnTo>
                  <a:cubicBezTo>
                    <a:pt x="1559" y="268"/>
                    <a:pt x="1461" y="180"/>
                    <a:pt x="1352" y="102"/>
                  </a:cubicBezTo>
                  <a:cubicBezTo>
                    <a:pt x="1339" y="96"/>
                    <a:pt x="1328" y="85"/>
                    <a:pt x="1315" y="79"/>
                  </a:cubicBezTo>
                  <a:cubicBezTo>
                    <a:pt x="1200" y="62"/>
                    <a:pt x="1088" y="35"/>
                    <a:pt x="976" y="11"/>
                  </a:cubicBezTo>
                  <a:cubicBezTo>
                    <a:pt x="966" y="7"/>
                    <a:pt x="959" y="7"/>
                    <a:pt x="949" y="7"/>
                  </a:cubicBezTo>
                  <a:cubicBezTo>
                    <a:pt x="922" y="4"/>
                    <a:pt x="892" y="4"/>
                    <a:pt x="861" y="4"/>
                  </a:cubicBezTo>
                  <a:cubicBezTo>
                    <a:pt x="837" y="1"/>
                    <a:pt x="814" y="1"/>
                    <a:pt x="790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0" name="Google Shape;618;p44">
              <a:extLst>
                <a:ext uri="{FF2B5EF4-FFF2-40B4-BE49-F238E27FC236}">
                  <a16:creationId xmlns:a16="http://schemas.microsoft.com/office/drawing/2014/main" id="{FB7C8812-74C7-4A40-CD08-F702494A796B}"/>
                </a:ext>
              </a:extLst>
            </p:cNvPr>
            <p:cNvSpPr/>
            <p:nvPr/>
          </p:nvSpPr>
          <p:spPr>
            <a:xfrm>
              <a:off x="3943595" y="2472189"/>
              <a:ext cx="847881" cy="1789166"/>
            </a:xfrm>
            <a:custGeom>
              <a:avLst/>
              <a:gdLst/>
              <a:ahLst/>
              <a:cxnLst/>
              <a:rect l="l" t="t" r="r" b="b"/>
              <a:pathLst>
                <a:path w="14043" h="29633" extrusionOk="0">
                  <a:moveTo>
                    <a:pt x="8452" y="1257"/>
                  </a:moveTo>
                  <a:cubicBezTo>
                    <a:pt x="8641" y="1257"/>
                    <a:pt x="8807" y="1389"/>
                    <a:pt x="8817" y="1585"/>
                  </a:cubicBezTo>
                  <a:cubicBezTo>
                    <a:pt x="8827" y="1763"/>
                    <a:pt x="8681" y="1948"/>
                    <a:pt x="8494" y="1948"/>
                  </a:cubicBezTo>
                  <a:cubicBezTo>
                    <a:pt x="8492" y="1948"/>
                    <a:pt x="8491" y="1948"/>
                    <a:pt x="8489" y="1948"/>
                  </a:cubicBezTo>
                  <a:cubicBezTo>
                    <a:pt x="8302" y="1948"/>
                    <a:pt x="8136" y="1819"/>
                    <a:pt x="8127" y="1623"/>
                  </a:cubicBezTo>
                  <a:cubicBezTo>
                    <a:pt x="8116" y="1443"/>
                    <a:pt x="8266" y="1257"/>
                    <a:pt x="8452" y="1257"/>
                  </a:cubicBezTo>
                  <a:close/>
                  <a:moveTo>
                    <a:pt x="8913" y="12868"/>
                  </a:moveTo>
                  <a:cubicBezTo>
                    <a:pt x="8915" y="12868"/>
                    <a:pt x="8917" y="12868"/>
                    <a:pt x="8919" y="12868"/>
                  </a:cubicBezTo>
                  <a:cubicBezTo>
                    <a:pt x="9108" y="12868"/>
                    <a:pt x="9264" y="13027"/>
                    <a:pt x="9264" y="13213"/>
                  </a:cubicBezTo>
                  <a:cubicBezTo>
                    <a:pt x="9261" y="13402"/>
                    <a:pt x="9105" y="13558"/>
                    <a:pt x="8916" y="13558"/>
                  </a:cubicBezTo>
                  <a:cubicBezTo>
                    <a:pt x="8726" y="13558"/>
                    <a:pt x="8570" y="13399"/>
                    <a:pt x="8570" y="13210"/>
                  </a:cubicBezTo>
                  <a:cubicBezTo>
                    <a:pt x="8574" y="13022"/>
                    <a:pt x="8726" y="12868"/>
                    <a:pt x="8913" y="12868"/>
                  </a:cubicBezTo>
                  <a:close/>
                  <a:moveTo>
                    <a:pt x="8302" y="13626"/>
                  </a:moveTo>
                  <a:cubicBezTo>
                    <a:pt x="8492" y="13630"/>
                    <a:pt x="8648" y="13785"/>
                    <a:pt x="8648" y="13975"/>
                  </a:cubicBezTo>
                  <a:cubicBezTo>
                    <a:pt x="8648" y="14165"/>
                    <a:pt x="8489" y="14321"/>
                    <a:pt x="8299" y="14321"/>
                  </a:cubicBezTo>
                  <a:cubicBezTo>
                    <a:pt x="8110" y="14317"/>
                    <a:pt x="7954" y="14161"/>
                    <a:pt x="7957" y="13971"/>
                  </a:cubicBezTo>
                  <a:cubicBezTo>
                    <a:pt x="7957" y="13782"/>
                    <a:pt x="8116" y="13626"/>
                    <a:pt x="8302" y="13626"/>
                  </a:cubicBezTo>
                  <a:close/>
                  <a:moveTo>
                    <a:pt x="9274" y="13822"/>
                  </a:moveTo>
                  <a:cubicBezTo>
                    <a:pt x="9464" y="13826"/>
                    <a:pt x="9620" y="13982"/>
                    <a:pt x="9620" y="14171"/>
                  </a:cubicBezTo>
                  <a:cubicBezTo>
                    <a:pt x="9620" y="14361"/>
                    <a:pt x="9460" y="14516"/>
                    <a:pt x="9271" y="14516"/>
                  </a:cubicBezTo>
                  <a:cubicBezTo>
                    <a:pt x="9082" y="14513"/>
                    <a:pt x="8926" y="14357"/>
                    <a:pt x="8929" y="14168"/>
                  </a:cubicBezTo>
                  <a:cubicBezTo>
                    <a:pt x="8929" y="13978"/>
                    <a:pt x="9088" y="13822"/>
                    <a:pt x="9274" y="13822"/>
                  </a:cubicBezTo>
                  <a:close/>
                  <a:moveTo>
                    <a:pt x="12556" y="21197"/>
                  </a:moveTo>
                  <a:cubicBezTo>
                    <a:pt x="12742" y="21197"/>
                    <a:pt x="12898" y="21357"/>
                    <a:pt x="12898" y="21546"/>
                  </a:cubicBezTo>
                  <a:cubicBezTo>
                    <a:pt x="12898" y="21734"/>
                    <a:pt x="12742" y="21888"/>
                    <a:pt x="12554" y="21888"/>
                  </a:cubicBezTo>
                  <a:cubicBezTo>
                    <a:pt x="12552" y="21888"/>
                    <a:pt x="12550" y="21888"/>
                    <a:pt x="12548" y="21888"/>
                  </a:cubicBezTo>
                  <a:cubicBezTo>
                    <a:pt x="12362" y="21888"/>
                    <a:pt x="12207" y="21732"/>
                    <a:pt x="12207" y="21543"/>
                  </a:cubicBezTo>
                  <a:cubicBezTo>
                    <a:pt x="12207" y="21353"/>
                    <a:pt x="12366" y="21197"/>
                    <a:pt x="12556" y="21197"/>
                  </a:cubicBezTo>
                  <a:close/>
                  <a:moveTo>
                    <a:pt x="1471" y="21363"/>
                  </a:moveTo>
                  <a:cubicBezTo>
                    <a:pt x="1473" y="21363"/>
                    <a:pt x="1474" y="21363"/>
                    <a:pt x="1476" y="21363"/>
                  </a:cubicBezTo>
                  <a:cubicBezTo>
                    <a:pt x="1666" y="21363"/>
                    <a:pt x="1832" y="21496"/>
                    <a:pt x="1842" y="21688"/>
                  </a:cubicBezTo>
                  <a:cubicBezTo>
                    <a:pt x="1849" y="21871"/>
                    <a:pt x="1703" y="22054"/>
                    <a:pt x="1513" y="22054"/>
                  </a:cubicBezTo>
                  <a:cubicBezTo>
                    <a:pt x="1327" y="22054"/>
                    <a:pt x="1161" y="21922"/>
                    <a:pt x="1151" y="21726"/>
                  </a:cubicBezTo>
                  <a:cubicBezTo>
                    <a:pt x="1141" y="21548"/>
                    <a:pt x="1284" y="21363"/>
                    <a:pt x="1471" y="21363"/>
                  </a:cubicBezTo>
                  <a:close/>
                  <a:moveTo>
                    <a:pt x="1126" y="22362"/>
                  </a:moveTo>
                  <a:cubicBezTo>
                    <a:pt x="1127" y="22362"/>
                    <a:pt x="1129" y="22362"/>
                    <a:pt x="1130" y="22362"/>
                  </a:cubicBezTo>
                  <a:cubicBezTo>
                    <a:pt x="1317" y="22362"/>
                    <a:pt x="1483" y="22491"/>
                    <a:pt x="1493" y="22687"/>
                  </a:cubicBezTo>
                  <a:cubicBezTo>
                    <a:pt x="1504" y="22867"/>
                    <a:pt x="1354" y="23053"/>
                    <a:pt x="1165" y="23053"/>
                  </a:cubicBezTo>
                  <a:cubicBezTo>
                    <a:pt x="979" y="23053"/>
                    <a:pt x="813" y="22921"/>
                    <a:pt x="802" y="22724"/>
                  </a:cubicBezTo>
                  <a:cubicBezTo>
                    <a:pt x="793" y="22546"/>
                    <a:pt x="939" y="22362"/>
                    <a:pt x="1126" y="22362"/>
                  </a:cubicBezTo>
                  <a:close/>
                  <a:moveTo>
                    <a:pt x="4686" y="22773"/>
                  </a:moveTo>
                  <a:cubicBezTo>
                    <a:pt x="4739" y="22773"/>
                    <a:pt x="4791" y="22782"/>
                    <a:pt x="4845" y="22802"/>
                  </a:cubicBezTo>
                  <a:cubicBezTo>
                    <a:pt x="4987" y="22857"/>
                    <a:pt x="5109" y="23002"/>
                    <a:pt x="5120" y="23158"/>
                  </a:cubicBezTo>
                  <a:cubicBezTo>
                    <a:pt x="5133" y="23348"/>
                    <a:pt x="5045" y="23571"/>
                    <a:pt x="4862" y="23649"/>
                  </a:cubicBezTo>
                  <a:cubicBezTo>
                    <a:pt x="4845" y="23656"/>
                    <a:pt x="4828" y="23659"/>
                    <a:pt x="4812" y="23666"/>
                  </a:cubicBezTo>
                  <a:cubicBezTo>
                    <a:pt x="4761" y="23687"/>
                    <a:pt x="4706" y="23696"/>
                    <a:pt x="4653" y="23696"/>
                  </a:cubicBezTo>
                  <a:cubicBezTo>
                    <a:pt x="4584" y="23696"/>
                    <a:pt x="4517" y="23679"/>
                    <a:pt x="4453" y="23639"/>
                  </a:cubicBezTo>
                  <a:cubicBezTo>
                    <a:pt x="4392" y="23605"/>
                    <a:pt x="4341" y="23554"/>
                    <a:pt x="4304" y="23493"/>
                  </a:cubicBezTo>
                  <a:cubicBezTo>
                    <a:pt x="4209" y="23398"/>
                    <a:pt x="4171" y="23246"/>
                    <a:pt x="4232" y="23114"/>
                  </a:cubicBezTo>
                  <a:cubicBezTo>
                    <a:pt x="4249" y="23073"/>
                    <a:pt x="4273" y="23040"/>
                    <a:pt x="4300" y="23006"/>
                  </a:cubicBezTo>
                  <a:cubicBezTo>
                    <a:pt x="4304" y="22999"/>
                    <a:pt x="4307" y="22992"/>
                    <a:pt x="4310" y="22985"/>
                  </a:cubicBezTo>
                  <a:cubicBezTo>
                    <a:pt x="4358" y="22894"/>
                    <a:pt x="4473" y="22806"/>
                    <a:pt x="4575" y="22785"/>
                  </a:cubicBezTo>
                  <a:cubicBezTo>
                    <a:pt x="4613" y="22777"/>
                    <a:pt x="4650" y="22773"/>
                    <a:pt x="4686" y="22773"/>
                  </a:cubicBezTo>
                  <a:close/>
                  <a:moveTo>
                    <a:pt x="8983" y="22792"/>
                  </a:moveTo>
                  <a:cubicBezTo>
                    <a:pt x="9021" y="22792"/>
                    <a:pt x="9060" y="22798"/>
                    <a:pt x="9099" y="22809"/>
                  </a:cubicBezTo>
                  <a:cubicBezTo>
                    <a:pt x="9224" y="22850"/>
                    <a:pt x="9335" y="22935"/>
                    <a:pt x="9379" y="23057"/>
                  </a:cubicBezTo>
                  <a:cubicBezTo>
                    <a:pt x="9390" y="23080"/>
                    <a:pt x="9396" y="23107"/>
                    <a:pt x="9399" y="23131"/>
                  </a:cubicBezTo>
                  <a:cubicBezTo>
                    <a:pt x="9440" y="23266"/>
                    <a:pt x="9399" y="23422"/>
                    <a:pt x="9308" y="23527"/>
                  </a:cubicBezTo>
                  <a:cubicBezTo>
                    <a:pt x="9241" y="23618"/>
                    <a:pt x="9143" y="23683"/>
                    <a:pt x="9017" y="23700"/>
                  </a:cubicBezTo>
                  <a:cubicBezTo>
                    <a:pt x="9000" y="23703"/>
                    <a:pt x="8983" y="23703"/>
                    <a:pt x="8966" y="23703"/>
                  </a:cubicBezTo>
                  <a:cubicBezTo>
                    <a:pt x="8713" y="23700"/>
                    <a:pt x="8519" y="23439"/>
                    <a:pt x="8553" y="23188"/>
                  </a:cubicBezTo>
                  <a:cubicBezTo>
                    <a:pt x="8553" y="23182"/>
                    <a:pt x="8557" y="23175"/>
                    <a:pt x="8557" y="23168"/>
                  </a:cubicBezTo>
                  <a:cubicBezTo>
                    <a:pt x="8574" y="23067"/>
                    <a:pt x="8635" y="22965"/>
                    <a:pt x="8713" y="22897"/>
                  </a:cubicBezTo>
                  <a:cubicBezTo>
                    <a:pt x="8791" y="22829"/>
                    <a:pt x="8885" y="22792"/>
                    <a:pt x="8983" y="22792"/>
                  </a:cubicBezTo>
                  <a:close/>
                  <a:moveTo>
                    <a:pt x="6761" y="22148"/>
                  </a:moveTo>
                  <a:cubicBezTo>
                    <a:pt x="6836" y="22148"/>
                    <a:pt x="6911" y="22154"/>
                    <a:pt x="6986" y="22173"/>
                  </a:cubicBezTo>
                  <a:cubicBezTo>
                    <a:pt x="7307" y="22257"/>
                    <a:pt x="7564" y="22491"/>
                    <a:pt x="7700" y="22793"/>
                  </a:cubicBezTo>
                  <a:cubicBezTo>
                    <a:pt x="7791" y="22996"/>
                    <a:pt x="7771" y="23236"/>
                    <a:pt x="7700" y="23443"/>
                  </a:cubicBezTo>
                  <a:cubicBezTo>
                    <a:pt x="7733" y="23507"/>
                    <a:pt x="7754" y="23574"/>
                    <a:pt x="7747" y="23649"/>
                  </a:cubicBezTo>
                  <a:cubicBezTo>
                    <a:pt x="7733" y="23791"/>
                    <a:pt x="7710" y="23926"/>
                    <a:pt x="7659" y="24065"/>
                  </a:cubicBezTo>
                  <a:cubicBezTo>
                    <a:pt x="7581" y="24272"/>
                    <a:pt x="7399" y="24431"/>
                    <a:pt x="7202" y="24526"/>
                  </a:cubicBezTo>
                  <a:cubicBezTo>
                    <a:pt x="7070" y="24584"/>
                    <a:pt x="6921" y="24597"/>
                    <a:pt x="6779" y="24601"/>
                  </a:cubicBezTo>
                  <a:lnTo>
                    <a:pt x="6735" y="24601"/>
                  </a:lnTo>
                  <a:cubicBezTo>
                    <a:pt x="6566" y="24601"/>
                    <a:pt x="6406" y="24556"/>
                    <a:pt x="6261" y="24472"/>
                  </a:cubicBezTo>
                  <a:cubicBezTo>
                    <a:pt x="5993" y="24312"/>
                    <a:pt x="5861" y="24028"/>
                    <a:pt x="5803" y="23737"/>
                  </a:cubicBezTo>
                  <a:cubicBezTo>
                    <a:pt x="5783" y="23642"/>
                    <a:pt x="5776" y="23544"/>
                    <a:pt x="5773" y="23446"/>
                  </a:cubicBezTo>
                  <a:cubicBezTo>
                    <a:pt x="5767" y="23395"/>
                    <a:pt x="5763" y="23341"/>
                    <a:pt x="5763" y="23290"/>
                  </a:cubicBezTo>
                  <a:cubicBezTo>
                    <a:pt x="5767" y="23236"/>
                    <a:pt x="5780" y="23188"/>
                    <a:pt x="5800" y="23141"/>
                  </a:cubicBezTo>
                  <a:cubicBezTo>
                    <a:pt x="5803" y="23093"/>
                    <a:pt x="5811" y="23043"/>
                    <a:pt x="5820" y="22996"/>
                  </a:cubicBezTo>
                  <a:cubicBezTo>
                    <a:pt x="5817" y="22962"/>
                    <a:pt x="5824" y="22928"/>
                    <a:pt x="5831" y="22894"/>
                  </a:cubicBezTo>
                  <a:cubicBezTo>
                    <a:pt x="5898" y="22637"/>
                    <a:pt x="6067" y="22366"/>
                    <a:pt x="6305" y="22234"/>
                  </a:cubicBezTo>
                  <a:cubicBezTo>
                    <a:pt x="6406" y="22176"/>
                    <a:pt x="6514" y="22159"/>
                    <a:pt x="6630" y="22152"/>
                  </a:cubicBezTo>
                  <a:cubicBezTo>
                    <a:pt x="6674" y="22150"/>
                    <a:pt x="6717" y="22148"/>
                    <a:pt x="6761" y="22148"/>
                  </a:cubicBezTo>
                  <a:close/>
                  <a:moveTo>
                    <a:pt x="5261" y="24645"/>
                  </a:moveTo>
                  <a:cubicBezTo>
                    <a:pt x="5261" y="24646"/>
                    <a:pt x="5262" y="24647"/>
                    <a:pt x="5262" y="24648"/>
                  </a:cubicBezTo>
                  <a:cubicBezTo>
                    <a:pt x="5262" y="24647"/>
                    <a:pt x="5262" y="24646"/>
                    <a:pt x="5261" y="24645"/>
                  </a:cubicBezTo>
                  <a:close/>
                  <a:moveTo>
                    <a:pt x="10467" y="23715"/>
                  </a:moveTo>
                  <a:cubicBezTo>
                    <a:pt x="10480" y="23715"/>
                    <a:pt x="10494" y="23716"/>
                    <a:pt x="10507" y="23717"/>
                  </a:cubicBezTo>
                  <a:cubicBezTo>
                    <a:pt x="10615" y="23723"/>
                    <a:pt x="10710" y="23751"/>
                    <a:pt x="10812" y="23795"/>
                  </a:cubicBezTo>
                  <a:cubicBezTo>
                    <a:pt x="10903" y="23832"/>
                    <a:pt x="10978" y="23910"/>
                    <a:pt x="11045" y="23984"/>
                  </a:cubicBezTo>
                  <a:cubicBezTo>
                    <a:pt x="11198" y="24154"/>
                    <a:pt x="11221" y="24387"/>
                    <a:pt x="11181" y="24601"/>
                  </a:cubicBezTo>
                  <a:cubicBezTo>
                    <a:pt x="11120" y="24922"/>
                    <a:pt x="10812" y="25139"/>
                    <a:pt x="10501" y="25139"/>
                  </a:cubicBezTo>
                  <a:cubicBezTo>
                    <a:pt x="10415" y="25139"/>
                    <a:pt x="10331" y="25122"/>
                    <a:pt x="10249" y="25084"/>
                  </a:cubicBezTo>
                  <a:cubicBezTo>
                    <a:pt x="10141" y="25054"/>
                    <a:pt x="10043" y="24997"/>
                    <a:pt x="9955" y="24919"/>
                  </a:cubicBezTo>
                  <a:cubicBezTo>
                    <a:pt x="9802" y="24784"/>
                    <a:pt x="9741" y="24570"/>
                    <a:pt x="9762" y="24370"/>
                  </a:cubicBezTo>
                  <a:cubicBezTo>
                    <a:pt x="9798" y="24020"/>
                    <a:pt x="10108" y="23715"/>
                    <a:pt x="10467" y="23715"/>
                  </a:cubicBezTo>
                  <a:close/>
                  <a:moveTo>
                    <a:pt x="8096" y="25176"/>
                  </a:moveTo>
                  <a:lnTo>
                    <a:pt x="8096" y="25176"/>
                  </a:lnTo>
                  <a:cubicBezTo>
                    <a:pt x="8095" y="25177"/>
                    <a:pt x="8094" y="25178"/>
                    <a:pt x="8093" y="25179"/>
                  </a:cubicBezTo>
                  <a:cubicBezTo>
                    <a:pt x="8093" y="25179"/>
                    <a:pt x="8093" y="25176"/>
                    <a:pt x="8096" y="25176"/>
                  </a:cubicBezTo>
                  <a:close/>
                  <a:moveTo>
                    <a:pt x="2881" y="23941"/>
                  </a:moveTo>
                  <a:cubicBezTo>
                    <a:pt x="3156" y="23941"/>
                    <a:pt x="3424" y="24095"/>
                    <a:pt x="3552" y="24346"/>
                  </a:cubicBezTo>
                  <a:cubicBezTo>
                    <a:pt x="3629" y="24495"/>
                    <a:pt x="3623" y="24682"/>
                    <a:pt x="3579" y="24841"/>
                  </a:cubicBezTo>
                  <a:cubicBezTo>
                    <a:pt x="3538" y="24990"/>
                    <a:pt x="3457" y="25118"/>
                    <a:pt x="3342" y="25223"/>
                  </a:cubicBezTo>
                  <a:cubicBezTo>
                    <a:pt x="3220" y="25333"/>
                    <a:pt x="3062" y="25393"/>
                    <a:pt x="2907" y="25393"/>
                  </a:cubicBezTo>
                  <a:cubicBezTo>
                    <a:pt x="2903" y="25393"/>
                    <a:pt x="2899" y="25393"/>
                    <a:pt x="2895" y="25393"/>
                  </a:cubicBezTo>
                  <a:cubicBezTo>
                    <a:pt x="2760" y="25393"/>
                    <a:pt x="2624" y="25348"/>
                    <a:pt x="2512" y="25264"/>
                  </a:cubicBezTo>
                  <a:cubicBezTo>
                    <a:pt x="2265" y="25125"/>
                    <a:pt x="2099" y="24848"/>
                    <a:pt x="2160" y="24556"/>
                  </a:cubicBezTo>
                  <a:cubicBezTo>
                    <a:pt x="2194" y="24404"/>
                    <a:pt x="2258" y="24262"/>
                    <a:pt x="2374" y="24150"/>
                  </a:cubicBezTo>
                  <a:cubicBezTo>
                    <a:pt x="2485" y="24038"/>
                    <a:pt x="2634" y="23967"/>
                    <a:pt x="2793" y="23947"/>
                  </a:cubicBezTo>
                  <a:cubicBezTo>
                    <a:pt x="2822" y="23943"/>
                    <a:pt x="2851" y="23941"/>
                    <a:pt x="2881" y="23941"/>
                  </a:cubicBezTo>
                  <a:close/>
                  <a:moveTo>
                    <a:pt x="8441" y="24198"/>
                  </a:moveTo>
                  <a:lnTo>
                    <a:pt x="8441" y="24218"/>
                  </a:lnTo>
                  <a:cubicBezTo>
                    <a:pt x="8441" y="24316"/>
                    <a:pt x="8438" y="24418"/>
                    <a:pt x="8428" y="24515"/>
                  </a:cubicBezTo>
                  <a:lnTo>
                    <a:pt x="8428" y="24526"/>
                  </a:lnTo>
                  <a:cubicBezTo>
                    <a:pt x="8424" y="24536"/>
                    <a:pt x="8421" y="24546"/>
                    <a:pt x="8418" y="24556"/>
                  </a:cubicBezTo>
                  <a:cubicBezTo>
                    <a:pt x="8401" y="24597"/>
                    <a:pt x="8384" y="24637"/>
                    <a:pt x="8363" y="24678"/>
                  </a:cubicBezTo>
                  <a:cubicBezTo>
                    <a:pt x="8347" y="24723"/>
                    <a:pt x="8336" y="24763"/>
                    <a:pt x="8323" y="24807"/>
                  </a:cubicBezTo>
                  <a:cubicBezTo>
                    <a:pt x="8316" y="24817"/>
                    <a:pt x="8310" y="24831"/>
                    <a:pt x="8302" y="24845"/>
                  </a:cubicBezTo>
                  <a:cubicBezTo>
                    <a:pt x="8275" y="24895"/>
                    <a:pt x="8241" y="24946"/>
                    <a:pt x="8208" y="24997"/>
                  </a:cubicBezTo>
                  <a:cubicBezTo>
                    <a:pt x="8180" y="25044"/>
                    <a:pt x="8154" y="25088"/>
                    <a:pt x="8127" y="25132"/>
                  </a:cubicBezTo>
                  <a:cubicBezTo>
                    <a:pt x="8127" y="25132"/>
                    <a:pt x="8127" y="25132"/>
                    <a:pt x="8128" y="25132"/>
                  </a:cubicBezTo>
                  <a:lnTo>
                    <a:pt x="8128" y="25132"/>
                  </a:lnTo>
                  <a:cubicBezTo>
                    <a:pt x="8122" y="25140"/>
                    <a:pt x="8116" y="25147"/>
                    <a:pt x="8113" y="25156"/>
                  </a:cubicBezTo>
                  <a:cubicBezTo>
                    <a:pt x="8107" y="25161"/>
                    <a:pt x="8101" y="25170"/>
                    <a:pt x="8096" y="25176"/>
                  </a:cubicBezTo>
                  <a:lnTo>
                    <a:pt x="8096" y="25176"/>
                  </a:lnTo>
                  <a:cubicBezTo>
                    <a:pt x="8092" y="25176"/>
                    <a:pt x="8089" y="25180"/>
                    <a:pt x="8086" y="25183"/>
                  </a:cubicBezTo>
                  <a:cubicBezTo>
                    <a:pt x="8038" y="25234"/>
                    <a:pt x="7988" y="25281"/>
                    <a:pt x="7937" y="25332"/>
                  </a:cubicBezTo>
                  <a:cubicBezTo>
                    <a:pt x="7900" y="25362"/>
                    <a:pt x="7863" y="25396"/>
                    <a:pt x="7822" y="25426"/>
                  </a:cubicBezTo>
                  <a:cubicBezTo>
                    <a:pt x="7693" y="25535"/>
                    <a:pt x="7544" y="25609"/>
                    <a:pt x="7381" y="25653"/>
                  </a:cubicBezTo>
                  <a:cubicBezTo>
                    <a:pt x="7233" y="25694"/>
                    <a:pt x="7087" y="25714"/>
                    <a:pt x="6935" y="25714"/>
                  </a:cubicBezTo>
                  <a:lnTo>
                    <a:pt x="6904" y="25714"/>
                  </a:lnTo>
                  <a:cubicBezTo>
                    <a:pt x="6752" y="25711"/>
                    <a:pt x="6600" y="25694"/>
                    <a:pt x="6450" y="25670"/>
                  </a:cubicBezTo>
                  <a:cubicBezTo>
                    <a:pt x="6362" y="25653"/>
                    <a:pt x="6278" y="25640"/>
                    <a:pt x="6197" y="25617"/>
                  </a:cubicBezTo>
                  <a:cubicBezTo>
                    <a:pt x="6115" y="25589"/>
                    <a:pt x="6037" y="25556"/>
                    <a:pt x="5959" y="25518"/>
                  </a:cubicBezTo>
                  <a:cubicBezTo>
                    <a:pt x="5909" y="25491"/>
                    <a:pt x="5855" y="25464"/>
                    <a:pt x="5803" y="25434"/>
                  </a:cubicBezTo>
                  <a:cubicBezTo>
                    <a:pt x="5742" y="25376"/>
                    <a:pt x="5685" y="25312"/>
                    <a:pt x="5628" y="25247"/>
                  </a:cubicBezTo>
                  <a:lnTo>
                    <a:pt x="5628" y="25247"/>
                  </a:lnTo>
                  <a:cubicBezTo>
                    <a:pt x="5631" y="25251"/>
                    <a:pt x="5631" y="25254"/>
                    <a:pt x="5634" y="25257"/>
                  </a:cubicBezTo>
                  <a:cubicBezTo>
                    <a:pt x="5630" y="25253"/>
                    <a:pt x="5627" y="25250"/>
                    <a:pt x="5624" y="25246"/>
                  </a:cubicBezTo>
                  <a:lnTo>
                    <a:pt x="5624" y="25246"/>
                  </a:lnTo>
                  <a:cubicBezTo>
                    <a:pt x="5625" y="25246"/>
                    <a:pt x="5627" y="25247"/>
                    <a:pt x="5628" y="25247"/>
                  </a:cubicBezTo>
                  <a:cubicBezTo>
                    <a:pt x="5620" y="25240"/>
                    <a:pt x="5614" y="25234"/>
                    <a:pt x="5607" y="25227"/>
                  </a:cubicBezTo>
                  <a:cubicBezTo>
                    <a:pt x="5607" y="25225"/>
                    <a:pt x="5606" y="25222"/>
                    <a:pt x="5604" y="25220"/>
                  </a:cubicBezTo>
                  <a:lnTo>
                    <a:pt x="5604" y="25220"/>
                  </a:lnTo>
                  <a:lnTo>
                    <a:pt x="5607" y="25223"/>
                  </a:lnTo>
                  <a:cubicBezTo>
                    <a:pt x="5539" y="25139"/>
                    <a:pt x="5472" y="25048"/>
                    <a:pt x="5417" y="24953"/>
                  </a:cubicBezTo>
                  <a:cubicBezTo>
                    <a:pt x="5367" y="24865"/>
                    <a:pt x="5320" y="24770"/>
                    <a:pt x="5275" y="24675"/>
                  </a:cubicBezTo>
                  <a:lnTo>
                    <a:pt x="5272" y="24675"/>
                  </a:lnTo>
                  <a:cubicBezTo>
                    <a:pt x="5269" y="24662"/>
                    <a:pt x="5263" y="24655"/>
                    <a:pt x="5259" y="24643"/>
                  </a:cubicBezTo>
                  <a:lnTo>
                    <a:pt x="5259" y="24643"/>
                  </a:lnTo>
                  <a:cubicBezTo>
                    <a:pt x="5260" y="24644"/>
                    <a:pt x="5260" y="24645"/>
                    <a:pt x="5261" y="24645"/>
                  </a:cubicBezTo>
                  <a:lnTo>
                    <a:pt x="5261" y="24645"/>
                  </a:lnTo>
                  <a:cubicBezTo>
                    <a:pt x="5238" y="24592"/>
                    <a:pt x="5218" y="24542"/>
                    <a:pt x="5201" y="24489"/>
                  </a:cubicBezTo>
                  <a:lnTo>
                    <a:pt x="5201" y="24485"/>
                  </a:lnTo>
                  <a:cubicBezTo>
                    <a:pt x="5208" y="24475"/>
                    <a:pt x="5214" y="24465"/>
                    <a:pt x="5221" y="24451"/>
                  </a:cubicBezTo>
                  <a:cubicBezTo>
                    <a:pt x="5265" y="24495"/>
                    <a:pt x="5306" y="24533"/>
                    <a:pt x="5350" y="24570"/>
                  </a:cubicBezTo>
                  <a:cubicBezTo>
                    <a:pt x="5434" y="24641"/>
                    <a:pt x="5526" y="24702"/>
                    <a:pt x="5617" y="24759"/>
                  </a:cubicBezTo>
                  <a:cubicBezTo>
                    <a:pt x="5716" y="24817"/>
                    <a:pt x="5817" y="24868"/>
                    <a:pt x="5922" y="24909"/>
                  </a:cubicBezTo>
                  <a:cubicBezTo>
                    <a:pt x="6027" y="24949"/>
                    <a:pt x="6136" y="24976"/>
                    <a:pt x="6247" y="24997"/>
                  </a:cubicBezTo>
                  <a:cubicBezTo>
                    <a:pt x="6352" y="25014"/>
                    <a:pt x="6458" y="25037"/>
                    <a:pt x="6566" y="25048"/>
                  </a:cubicBezTo>
                  <a:cubicBezTo>
                    <a:pt x="6633" y="25054"/>
                    <a:pt x="6705" y="25061"/>
                    <a:pt x="6775" y="25061"/>
                  </a:cubicBezTo>
                  <a:cubicBezTo>
                    <a:pt x="6839" y="25061"/>
                    <a:pt x="6900" y="25058"/>
                    <a:pt x="6961" y="25044"/>
                  </a:cubicBezTo>
                  <a:cubicBezTo>
                    <a:pt x="6989" y="25037"/>
                    <a:pt x="7013" y="25031"/>
                    <a:pt x="7033" y="25023"/>
                  </a:cubicBezTo>
                  <a:cubicBezTo>
                    <a:pt x="7053" y="25020"/>
                    <a:pt x="7073" y="25020"/>
                    <a:pt x="7091" y="25014"/>
                  </a:cubicBezTo>
                  <a:lnTo>
                    <a:pt x="7104" y="25014"/>
                  </a:lnTo>
                  <a:cubicBezTo>
                    <a:pt x="7144" y="25007"/>
                    <a:pt x="7182" y="25003"/>
                    <a:pt x="7219" y="24997"/>
                  </a:cubicBezTo>
                  <a:cubicBezTo>
                    <a:pt x="7236" y="24993"/>
                    <a:pt x="7253" y="24987"/>
                    <a:pt x="7270" y="24983"/>
                  </a:cubicBezTo>
                  <a:cubicBezTo>
                    <a:pt x="7381" y="24956"/>
                    <a:pt x="7490" y="24932"/>
                    <a:pt x="7598" y="24892"/>
                  </a:cubicBezTo>
                  <a:cubicBezTo>
                    <a:pt x="7741" y="24837"/>
                    <a:pt x="7866" y="24753"/>
                    <a:pt x="7991" y="24672"/>
                  </a:cubicBezTo>
                  <a:cubicBezTo>
                    <a:pt x="8055" y="24628"/>
                    <a:pt x="8113" y="24573"/>
                    <a:pt x="8171" y="24520"/>
                  </a:cubicBezTo>
                  <a:cubicBezTo>
                    <a:pt x="8208" y="24482"/>
                    <a:pt x="8249" y="24445"/>
                    <a:pt x="8282" y="24407"/>
                  </a:cubicBezTo>
                  <a:cubicBezTo>
                    <a:pt x="8343" y="24340"/>
                    <a:pt x="8391" y="24268"/>
                    <a:pt x="8441" y="24198"/>
                  </a:cubicBezTo>
                  <a:close/>
                  <a:moveTo>
                    <a:pt x="6893" y="26233"/>
                  </a:moveTo>
                  <a:cubicBezTo>
                    <a:pt x="6963" y="26233"/>
                    <a:pt x="7027" y="26247"/>
                    <a:pt x="7094" y="26277"/>
                  </a:cubicBezTo>
                  <a:cubicBezTo>
                    <a:pt x="7189" y="26320"/>
                    <a:pt x="7273" y="26381"/>
                    <a:pt x="7327" y="26466"/>
                  </a:cubicBezTo>
                  <a:cubicBezTo>
                    <a:pt x="7405" y="26567"/>
                    <a:pt x="7439" y="26700"/>
                    <a:pt x="7408" y="26832"/>
                  </a:cubicBezTo>
                  <a:cubicBezTo>
                    <a:pt x="7372" y="26964"/>
                    <a:pt x="7303" y="27062"/>
                    <a:pt x="7185" y="27133"/>
                  </a:cubicBezTo>
                  <a:cubicBezTo>
                    <a:pt x="7117" y="27174"/>
                    <a:pt x="7039" y="27191"/>
                    <a:pt x="6961" y="27191"/>
                  </a:cubicBezTo>
                  <a:cubicBezTo>
                    <a:pt x="6904" y="27191"/>
                    <a:pt x="6844" y="27181"/>
                    <a:pt x="6789" y="27157"/>
                  </a:cubicBezTo>
                  <a:cubicBezTo>
                    <a:pt x="6518" y="27052"/>
                    <a:pt x="6397" y="26717"/>
                    <a:pt x="6539" y="26459"/>
                  </a:cubicBezTo>
                  <a:cubicBezTo>
                    <a:pt x="6600" y="26351"/>
                    <a:pt x="6708" y="26253"/>
                    <a:pt x="6836" y="26236"/>
                  </a:cubicBezTo>
                  <a:cubicBezTo>
                    <a:pt x="6856" y="26234"/>
                    <a:pt x="6875" y="26233"/>
                    <a:pt x="6893" y="26233"/>
                  </a:cubicBezTo>
                  <a:close/>
                  <a:moveTo>
                    <a:pt x="9424" y="1"/>
                  </a:moveTo>
                  <a:cubicBezTo>
                    <a:pt x="9010" y="112"/>
                    <a:pt x="8583" y="190"/>
                    <a:pt x="8157" y="227"/>
                  </a:cubicBezTo>
                  <a:cubicBezTo>
                    <a:pt x="8028" y="237"/>
                    <a:pt x="7903" y="237"/>
                    <a:pt x="7774" y="244"/>
                  </a:cubicBezTo>
                  <a:cubicBezTo>
                    <a:pt x="7629" y="244"/>
                    <a:pt x="7480" y="251"/>
                    <a:pt x="7334" y="251"/>
                  </a:cubicBezTo>
                  <a:lnTo>
                    <a:pt x="7321" y="251"/>
                  </a:lnTo>
                  <a:cubicBezTo>
                    <a:pt x="7148" y="251"/>
                    <a:pt x="6978" y="221"/>
                    <a:pt x="6816" y="170"/>
                  </a:cubicBezTo>
                  <a:cubicBezTo>
                    <a:pt x="6779" y="156"/>
                    <a:pt x="6745" y="140"/>
                    <a:pt x="6708" y="126"/>
                  </a:cubicBezTo>
                  <a:lnTo>
                    <a:pt x="6708" y="126"/>
                  </a:lnTo>
                  <a:cubicBezTo>
                    <a:pt x="6711" y="298"/>
                    <a:pt x="6714" y="474"/>
                    <a:pt x="6718" y="647"/>
                  </a:cubicBezTo>
                  <a:cubicBezTo>
                    <a:pt x="6731" y="1037"/>
                    <a:pt x="6725" y="1426"/>
                    <a:pt x="6728" y="1815"/>
                  </a:cubicBezTo>
                  <a:cubicBezTo>
                    <a:pt x="6728" y="2134"/>
                    <a:pt x="6738" y="2452"/>
                    <a:pt x="6742" y="2773"/>
                  </a:cubicBezTo>
                  <a:cubicBezTo>
                    <a:pt x="6748" y="3085"/>
                    <a:pt x="6735" y="3397"/>
                    <a:pt x="6718" y="3708"/>
                  </a:cubicBezTo>
                  <a:cubicBezTo>
                    <a:pt x="6701" y="4036"/>
                    <a:pt x="6681" y="4365"/>
                    <a:pt x="6650" y="4694"/>
                  </a:cubicBezTo>
                  <a:cubicBezTo>
                    <a:pt x="6620" y="5005"/>
                    <a:pt x="6579" y="5313"/>
                    <a:pt x="6552" y="5625"/>
                  </a:cubicBezTo>
                  <a:cubicBezTo>
                    <a:pt x="6553" y="5623"/>
                    <a:pt x="6554" y="5621"/>
                    <a:pt x="6554" y="5619"/>
                  </a:cubicBezTo>
                  <a:lnTo>
                    <a:pt x="6554" y="5619"/>
                  </a:lnTo>
                  <a:cubicBezTo>
                    <a:pt x="6531" y="5988"/>
                    <a:pt x="6525" y="6353"/>
                    <a:pt x="6511" y="6722"/>
                  </a:cubicBezTo>
                  <a:cubicBezTo>
                    <a:pt x="6498" y="7104"/>
                    <a:pt x="6461" y="7484"/>
                    <a:pt x="6410" y="7866"/>
                  </a:cubicBezTo>
                  <a:cubicBezTo>
                    <a:pt x="6359" y="8252"/>
                    <a:pt x="6295" y="8635"/>
                    <a:pt x="6237" y="9021"/>
                  </a:cubicBezTo>
                  <a:cubicBezTo>
                    <a:pt x="6180" y="9393"/>
                    <a:pt x="6092" y="9766"/>
                    <a:pt x="5980" y="10128"/>
                  </a:cubicBezTo>
                  <a:cubicBezTo>
                    <a:pt x="5864" y="10504"/>
                    <a:pt x="5742" y="10877"/>
                    <a:pt x="5611" y="11249"/>
                  </a:cubicBezTo>
                  <a:cubicBezTo>
                    <a:pt x="5478" y="11622"/>
                    <a:pt x="5333" y="11991"/>
                    <a:pt x="5187" y="12360"/>
                  </a:cubicBezTo>
                  <a:cubicBezTo>
                    <a:pt x="5056" y="12705"/>
                    <a:pt x="4930" y="13054"/>
                    <a:pt x="4792" y="13393"/>
                  </a:cubicBezTo>
                  <a:cubicBezTo>
                    <a:pt x="4636" y="13765"/>
                    <a:pt x="4449" y="14121"/>
                    <a:pt x="4259" y="14476"/>
                  </a:cubicBezTo>
                  <a:cubicBezTo>
                    <a:pt x="4073" y="14821"/>
                    <a:pt x="3894" y="15167"/>
                    <a:pt x="3718" y="15512"/>
                  </a:cubicBezTo>
                  <a:cubicBezTo>
                    <a:pt x="3548" y="15837"/>
                    <a:pt x="3356" y="16145"/>
                    <a:pt x="3169" y="16457"/>
                  </a:cubicBezTo>
                  <a:cubicBezTo>
                    <a:pt x="2973" y="16785"/>
                    <a:pt x="2783" y="17114"/>
                    <a:pt x="2584" y="17436"/>
                  </a:cubicBezTo>
                  <a:cubicBezTo>
                    <a:pt x="2377" y="17767"/>
                    <a:pt x="2174" y="18095"/>
                    <a:pt x="1984" y="18438"/>
                  </a:cubicBezTo>
                  <a:cubicBezTo>
                    <a:pt x="1913" y="18573"/>
                    <a:pt x="1842" y="18709"/>
                    <a:pt x="1774" y="18844"/>
                  </a:cubicBezTo>
                  <a:cubicBezTo>
                    <a:pt x="1652" y="19088"/>
                    <a:pt x="1534" y="19335"/>
                    <a:pt x="1415" y="19583"/>
                  </a:cubicBezTo>
                  <a:cubicBezTo>
                    <a:pt x="1293" y="19836"/>
                    <a:pt x="1158" y="20091"/>
                    <a:pt x="1029" y="20344"/>
                  </a:cubicBezTo>
                  <a:cubicBezTo>
                    <a:pt x="1033" y="20338"/>
                    <a:pt x="1036" y="20330"/>
                    <a:pt x="1039" y="20324"/>
                  </a:cubicBezTo>
                  <a:lnTo>
                    <a:pt x="1039" y="20324"/>
                  </a:lnTo>
                  <a:cubicBezTo>
                    <a:pt x="968" y="20472"/>
                    <a:pt x="901" y="20622"/>
                    <a:pt x="833" y="20771"/>
                  </a:cubicBezTo>
                  <a:cubicBezTo>
                    <a:pt x="769" y="20913"/>
                    <a:pt x="714" y="21066"/>
                    <a:pt x="663" y="21214"/>
                  </a:cubicBezTo>
                  <a:cubicBezTo>
                    <a:pt x="535" y="21587"/>
                    <a:pt x="410" y="21960"/>
                    <a:pt x="274" y="22332"/>
                  </a:cubicBezTo>
                  <a:lnTo>
                    <a:pt x="274" y="22335"/>
                  </a:lnTo>
                  <a:cubicBezTo>
                    <a:pt x="210" y="22521"/>
                    <a:pt x="159" y="22711"/>
                    <a:pt x="115" y="22904"/>
                  </a:cubicBezTo>
                  <a:cubicBezTo>
                    <a:pt x="78" y="23087"/>
                    <a:pt x="50" y="23266"/>
                    <a:pt x="27" y="23453"/>
                  </a:cubicBezTo>
                  <a:cubicBezTo>
                    <a:pt x="0" y="23856"/>
                    <a:pt x="13" y="24265"/>
                    <a:pt x="37" y="24672"/>
                  </a:cubicBezTo>
                  <a:lnTo>
                    <a:pt x="37" y="24648"/>
                  </a:lnTo>
                  <a:cubicBezTo>
                    <a:pt x="68" y="24983"/>
                    <a:pt x="98" y="25318"/>
                    <a:pt x="152" y="25653"/>
                  </a:cubicBezTo>
                  <a:cubicBezTo>
                    <a:pt x="227" y="26016"/>
                    <a:pt x="322" y="26372"/>
                    <a:pt x="436" y="26724"/>
                  </a:cubicBezTo>
                  <a:cubicBezTo>
                    <a:pt x="606" y="27177"/>
                    <a:pt x="822" y="27617"/>
                    <a:pt x="1039" y="28051"/>
                  </a:cubicBezTo>
                  <a:cubicBezTo>
                    <a:pt x="1090" y="28149"/>
                    <a:pt x="1141" y="28247"/>
                    <a:pt x="1205" y="28339"/>
                  </a:cubicBezTo>
                  <a:cubicBezTo>
                    <a:pt x="1266" y="28430"/>
                    <a:pt x="1334" y="28515"/>
                    <a:pt x="1402" y="28603"/>
                  </a:cubicBezTo>
                  <a:cubicBezTo>
                    <a:pt x="1415" y="28610"/>
                    <a:pt x="1432" y="28619"/>
                    <a:pt x="1446" y="28630"/>
                  </a:cubicBezTo>
                  <a:cubicBezTo>
                    <a:pt x="1493" y="28674"/>
                    <a:pt x="1524" y="28728"/>
                    <a:pt x="1541" y="28782"/>
                  </a:cubicBezTo>
                  <a:cubicBezTo>
                    <a:pt x="1577" y="28830"/>
                    <a:pt x="1618" y="28877"/>
                    <a:pt x="1655" y="28921"/>
                  </a:cubicBezTo>
                  <a:cubicBezTo>
                    <a:pt x="1716" y="28985"/>
                    <a:pt x="1781" y="29050"/>
                    <a:pt x="1842" y="29111"/>
                  </a:cubicBezTo>
                  <a:cubicBezTo>
                    <a:pt x="1913" y="29165"/>
                    <a:pt x="1981" y="29216"/>
                    <a:pt x="2055" y="29263"/>
                  </a:cubicBezTo>
                  <a:cubicBezTo>
                    <a:pt x="2133" y="29310"/>
                    <a:pt x="2215" y="29348"/>
                    <a:pt x="2299" y="29382"/>
                  </a:cubicBezTo>
                  <a:cubicBezTo>
                    <a:pt x="2309" y="29388"/>
                    <a:pt x="2319" y="29396"/>
                    <a:pt x="2333" y="29399"/>
                  </a:cubicBezTo>
                  <a:cubicBezTo>
                    <a:pt x="2363" y="29412"/>
                    <a:pt x="2397" y="29422"/>
                    <a:pt x="2431" y="29436"/>
                  </a:cubicBezTo>
                  <a:cubicBezTo>
                    <a:pt x="2499" y="29449"/>
                    <a:pt x="2566" y="29463"/>
                    <a:pt x="2638" y="29477"/>
                  </a:cubicBezTo>
                  <a:cubicBezTo>
                    <a:pt x="2929" y="29507"/>
                    <a:pt x="3223" y="29538"/>
                    <a:pt x="3518" y="29544"/>
                  </a:cubicBezTo>
                  <a:cubicBezTo>
                    <a:pt x="3690" y="29544"/>
                    <a:pt x="3860" y="29551"/>
                    <a:pt x="4029" y="29554"/>
                  </a:cubicBezTo>
                  <a:cubicBezTo>
                    <a:pt x="4164" y="29554"/>
                    <a:pt x="4299" y="29549"/>
                    <a:pt x="4434" y="29549"/>
                  </a:cubicBezTo>
                  <a:cubicBezTo>
                    <a:pt x="4523" y="29549"/>
                    <a:pt x="4611" y="29551"/>
                    <a:pt x="4700" y="29558"/>
                  </a:cubicBezTo>
                  <a:cubicBezTo>
                    <a:pt x="4926" y="29578"/>
                    <a:pt x="5160" y="29615"/>
                    <a:pt x="5387" y="29632"/>
                  </a:cubicBezTo>
                  <a:cubicBezTo>
                    <a:pt x="5509" y="29632"/>
                    <a:pt x="5628" y="29626"/>
                    <a:pt x="5750" y="29622"/>
                  </a:cubicBezTo>
                  <a:cubicBezTo>
                    <a:pt x="5881" y="29622"/>
                    <a:pt x="6011" y="29619"/>
                    <a:pt x="6142" y="29615"/>
                  </a:cubicBezTo>
                  <a:cubicBezTo>
                    <a:pt x="6417" y="29608"/>
                    <a:pt x="6687" y="29602"/>
                    <a:pt x="6961" y="29585"/>
                  </a:cubicBezTo>
                  <a:cubicBezTo>
                    <a:pt x="7233" y="29565"/>
                    <a:pt x="7507" y="29544"/>
                    <a:pt x="7778" y="29524"/>
                  </a:cubicBezTo>
                  <a:cubicBezTo>
                    <a:pt x="7916" y="29513"/>
                    <a:pt x="8052" y="29500"/>
                    <a:pt x="8188" y="29490"/>
                  </a:cubicBezTo>
                  <a:cubicBezTo>
                    <a:pt x="8323" y="29483"/>
                    <a:pt x="8458" y="29477"/>
                    <a:pt x="8594" y="29463"/>
                  </a:cubicBezTo>
                  <a:cubicBezTo>
                    <a:pt x="8800" y="29436"/>
                    <a:pt x="9007" y="29405"/>
                    <a:pt x="9216" y="29405"/>
                  </a:cubicBezTo>
                  <a:lnTo>
                    <a:pt x="9210" y="29405"/>
                  </a:lnTo>
                  <a:cubicBezTo>
                    <a:pt x="9308" y="29405"/>
                    <a:pt x="9407" y="29399"/>
                    <a:pt x="9505" y="29388"/>
                  </a:cubicBezTo>
                  <a:cubicBezTo>
                    <a:pt x="9515" y="29388"/>
                    <a:pt x="9525" y="29385"/>
                    <a:pt x="9538" y="29385"/>
                  </a:cubicBezTo>
                  <a:cubicBezTo>
                    <a:pt x="9596" y="29351"/>
                    <a:pt x="9654" y="29321"/>
                    <a:pt x="9721" y="29300"/>
                  </a:cubicBezTo>
                  <a:cubicBezTo>
                    <a:pt x="9799" y="29277"/>
                    <a:pt x="9880" y="29260"/>
                    <a:pt x="9965" y="29260"/>
                  </a:cubicBezTo>
                  <a:cubicBezTo>
                    <a:pt x="10002" y="29257"/>
                    <a:pt x="10040" y="29257"/>
                    <a:pt x="10080" y="29257"/>
                  </a:cubicBezTo>
                  <a:cubicBezTo>
                    <a:pt x="10110" y="29260"/>
                    <a:pt x="10145" y="29260"/>
                    <a:pt x="10175" y="29260"/>
                  </a:cubicBezTo>
                  <a:cubicBezTo>
                    <a:pt x="10341" y="29260"/>
                    <a:pt x="10510" y="29270"/>
                    <a:pt x="10673" y="29314"/>
                  </a:cubicBezTo>
                  <a:cubicBezTo>
                    <a:pt x="10670" y="29300"/>
                    <a:pt x="10666" y="29287"/>
                    <a:pt x="10663" y="29270"/>
                  </a:cubicBezTo>
                  <a:cubicBezTo>
                    <a:pt x="10626" y="29087"/>
                    <a:pt x="10605" y="28897"/>
                    <a:pt x="10585" y="28711"/>
                  </a:cubicBezTo>
                  <a:cubicBezTo>
                    <a:pt x="10582" y="28684"/>
                    <a:pt x="10582" y="28660"/>
                    <a:pt x="10582" y="28637"/>
                  </a:cubicBezTo>
                  <a:cubicBezTo>
                    <a:pt x="10554" y="28294"/>
                    <a:pt x="10578" y="27949"/>
                    <a:pt x="10632" y="27611"/>
                  </a:cubicBezTo>
                  <a:cubicBezTo>
                    <a:pt x="10656" y="27438"/>
                    <a:pt x="10693" y="27269"/>
                    <a:pt x="10734" y="27100"/>
                  </a:cubicBezTo>
                  <a:cubicBezTo>
                    <a:pt x="10774" y="26913"/>
                    <a:pt x="10818" y="26730"/>
                    <a:pt x="10879" y="26551"/>
                  </a:cubicBezTo>
                  <a:cubicBezTo>
                    <a:pt x="10984" y="26226"/>
                    <a:pt x="11110" y="25908"/>
                    <a:pt x="11225" y="25586"/>
                  </a:cubicBezTo>
                  <a:cubicBezTo>
                    <a:pt x="11350" y="25240"/>
                    <a:pt x="11489" y="24906"/>
                    <a:pt x="11659" y="24584"/>
                  </a:cubicBezTo>
                  <a:cubicBezTo>
                    <a:pt x="11743" y="24418"/>
                    <a:pt x="11841" y="24265"/>
                    <a:pt x="11943" y="24113"/>
                  </a:cubicBezTo>
                  <a:cubicBezTo>
                    <a:pt x="12045" y="23960"/>
                    <a:pt x="12142" y="23808"/>
                    <a:pt x="12244" y="23662"/>
                  </a:cubicBezTo>
                  <a:cubicBezTo>
                    <a:pt x="12447" y="23368"/>
                    <a:pt x="12640" y="23063"/>
                    <a:pt x="12878" y="22793"/>
                  </a:cubicBezTo>
                  <a:cubicBezTo>
                    <a:pt x="12992" y="22660"/>
                    <a:pt x="13121" y="22535"/>
                    <a:pt x="13250" y="22413"/>
                  </a:cubicBezTo>
                  <a:cubicBezTo>
                    <a:pt x="13375" y="22288"/>
                    <a:pt x="13497" y="22163"/>
                    <a:pt x="13629" y="22047"/>
                  </a:cubicBezTo>
                  <a:cubicBezTo>
                    <a:pt x="13741" y="21946"/>
                    <a:pt x="13856" y="21851"/>
                    <a:pt x="13975" y="21760"/>
                  </a:cubicBezTo>
                  <a:cubicBezTo>
                    <a:pt x="13995" y="21739"/>
                    <a:pt x="14019" y="21722"/>
                    <a:pt x="14042" y="21702"/>
                  </a:cubicBezTo>
                  <a:cubicBezTo>
                    <a:pt x="13937" y="21458"/>
                    <a:pt x="13825" y="21218"/>
                    <a:pt x="13711" y="20980"/>
                  </a:cubicBezTo>
                  <a:cubicBezTo>
                    <a:pt x="13636" y="20838"/>
                    <a:pt x="13561" y="20700"/>
                    <a:pt x="13487" y="20561"/>
                  </a:cubicBezTo>
                  <a:cubicBezTo>
                    <a:pt x="13402" y="20408"/>
                    <a:pt x="13328" y="20253"/>
                    <a:pt x="13250" y="20097"/>
                  </a:cubicBezTo>
                  <a:cubicBezTo>
                    <a:pt x="13158" y="19911"/>
                    <a:pt x="13060" y="19731"/>
                    <a:pt x="12959" y="19552"/>
                  </a:cubicBezTo>
                  <a:cubicBezTo>
                    <a:pt x="12857" y="19369"/>
                    <a:pt x="12742" y="19193"/>
                    <a:pt x="12643" y="19006"/>
                  </a:cubicBezTo>
                  <a:cubicBezTo>
                    <a:pt x="12548" y="18824"/>
                    <a:pt x="12457" y="18637"/>
                    <a:pt x="12366" y="18455"/>
                  </a:cubicBezTo>
                  <a:cubicBezTo>
                    <a:pt x="12268" y="18256"/>
                    <a:pt x="12167" y="18061"/>
                    <a:pt x="12069" y="17863"/>
                  </a:cubicBezTo>
                  <a:lnTo>
                    <a:pt x="12069" y="17863"/>
                  </a:lnTo>
                  <a:cubicBezTo>
                    <a:pt x="12072" y="17868"/>
                    <a:pt x="12075" y="17874"/>
                    <a:pt x="12078" y="17879"/>
                  </a:cubicBezTo>
                  <a:cubicBezTo>
                    <a:pt x="12071" y="17865"/>
                    <a:pt x="12065" y="17852"/>
                    <a:pt x="12058" y="17839"/>
                  </a:cubicBezTo>
                  <a:lnTo>
                    <a:pt x="12058" y="17839"/>
                  </a:lnTo>
                  <a:cubicBezTo>
                    <a:pt x="12061" y="17847"/>
                    <a:pt x="12065" y="17855"/>
                    <a:pt x="12069" y="17863"/>
                  </a:cubicBezTo>
                  <a:lnTo>
                    <a:pt x="12069" y="17863"/>
                  </a:lnTo>
                  <a:cubicBezTo>
                    <a:pt x="12051" y="17827"/>
                    <a:pt x="12031" y="17792"/>
                    <a:pt x="12014" y="17757"/>
                  </a:cubicBezTo>
                  <a:cubicBezTo>
                    <a:pt x="12010" y="17747"/>
                    <a:pt x="12007" y="17740"/>
                    <a:pt x="12000" y="17730"/>
                  </a:cubicBezTo>
                  <a:cubicBezTo>
                    <a:pt x="11993" y="17713"/>
                    <a:pt x="11984" y="17696"/>
                    <a:pt x="11976" y="17679"/>
                  </a:cubicBezTo>
                  <a:cubicBezTo>
                    <a:pt x="11654" y="17029"/>
                    <a:pt x="11367" y="16365"/>
                    <a:pt x="11079" y="15705"/>
                  </a:cubicBezTo>
                  <a:cubicBezTo>
                    <a:pt x="10937" y="15380"/>
                    <a:pt x="10801" y="15055"/>
                    <a:pt x="10666" y="14730"/>
                  </a:cubicBezTo>
                  <a:cubicBezTo>
                    <a:pt x="10544" y="14435"/>
                    <a:pt x="10419" y="14141"/>
                    <a:pt x="10310" y="13839"/>
                  </a:cubicBezTo>
                  <a:cubicBezTo>
                    <a:pt x="10293" y="13833"/>
                    <a:pt x="10284" y="13816"/>
                    <a:pt x="10270" y="13813"/>
                  </a:cubicBezTo>
                  <a:cubicBezTo>
                    <a:pt x="10257" y="13761"/>
                    <a:pt x="10243" y="13711"/>
                    <a:pt x="10229" y="13660"/>
                  </a:cubicBezTo>
                  <a:cubicBezTo>
                    <a:pt x="10223" y="13602"/>
                    <a:pt x="10206" y="13549"/>
                    <a:pt x="10196" y="13491"/>
                  </a:cubicBezTo>
                  <a:cubicBezTo>
                    <a:pt x="10165" y="13389"/>
                    <a:pt x="10127" y="13288"/>
                    <a:pt x="10104" y="13183"/>
                  </a:cubicBezTo>
                  <a:cubicBezTo>
                    <a:pt x="10063" y="13013"/>
                    <a:pt x="10023" y="12844"/>
                    <a:pt x="9989" y="12675"/>
                  </a:cubicBezTo>
                  <a:cubicBezTo>
                    <a:pt x="9907" y="12299"/>
                    <a:pt x="9843" y="11923"/>
                    <a:pt x="9789" y="11540"/>
                  </a:cubicBezTo>
                  <a:cubicBezTo>
                    <a:pt x="9738" y="11198"/>
                    <a:pt x="9691" y="10856"/>
                    <a:pt x="9640" y="10514"/>
                  </a:cubicBezTo>
                  <a:cubicBezTo>
                    <a:pt x="9613" y="10345"/>
                    <a:pt x="9599" y="10176"/>
                    <a:pt x="9586" y="10003"/>
                  </a:cubicBezTo>
                  <a:cubicBezTo>
                    <a:pt x="9569" y="9810"/>
                    <a:pt x="9555" y="9620"/>
                    <a:pt x="9546" y="9428"/>
                  </a:cubicBezTo>
                  <a:cubicBezTo>
                    <a:pt x="9539" y="9336"/>
                    <a:pt x="9535" y="9247"/>
                    <a:pt x="9529" y="9156"/>
                  </a:cubicBezTo>
                  <a:lnTo>
                    <a:pt x="9529" y="9156"/>
                  </a:lnTo>
                  <a:cubicBezTo>
                    <a:pt x="9530" y="9158"/>
                    <a:pt x="9530" y="9160"/>
                    <a:pt x="9532" y="9163"/>
                  </a:cubicBezTo>
                  <a:cubicBezTo>
                    <a:pt x="9508" y="8811"/>
                    <a:pt x="9468" y="8456"/>
                    <a:pt x="9451" y="8104"/>
                  </a:cubicBezTo>
                  <a:cubicBezTo>
                    <a:pt x="9430" y="7710"/>
                    <a:pt x="9424" y="7318"/>
                    <a:pt x="9427" y="6925"/>
                  </a:cubicBezTo>
                  <a:cubicBezTo>
                    <a:pt x="9437" y="6204"/>
                    <a:pt x="9437" y="5486"/>
                    <a:pt x="9433" y="4764"/>
                  </a:cubicBezTo>
                  <a:cubicBezTo>
                    <a:pt x="9430" y="4233"/>
                    <a:pt x="9468" y="3705"/>
                    <a:pt x="9488" y="3173"/>
                  </a:cubicBezTo>
                  <a:cubicBezTo>
                    <a:pt x="9505" y="2677"/>
                    <a:pt x="9508" y="2179"/>
                    <a:pt x="9489" y="1680"/>
                  </a:cubicBezTo>
                  <a:lnTo>
                    <a:pt x="9489" y="1680"/>
                  </a:lnTo>
                  <a:cubicBezTo>
                    <a:pt x="9490" y="1683"/>
                    <a:pt x="9490" y="1687"/>
                    <a:pt x="9491" y="1690"/>
                  </a:cubicBezTo>
                  <a:cubicBezTo>
                    <a:pt x="9468" y="1321"/>
                    <a:pt x="9437" y="952"/>
                    <a:pt x="9430" y="582"/>
                  </a:cubicBezTo>
                  <a:cubicBezTo>
                    <a:pt x="9427" y="387"/>
                    <a:pt x="9427" y="193"/>
                    <a:pt x="9424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1" name="Google Shape;619;p44">
              <a:extLst>
                <a:ext uri="{FF2B5EF4-FFF2-40B4-BE49-F238E27FC236}">
                  <a16:creationId xmlns:a16="http://schemas.microsoft.com/office/drawing/2014/main" id="{DF30952A-8B5F-7FFB-A120-0CCF46FCAEF9}"/>
                </a:ext>
              </a:extLst>
            </p:cNvPr>
            <p:cNvSpPr/>
            <p:nvPr/>
          </p:nvSpPr>
          <p:spPr>
            <a:xfrm>
              <a:off x="4683992" y="3622788"/>
              <a:ext cx="786598" cy="805979"/>
            </a:xfrm>
            <a:custGeom>
              <a:avLst/>
              <a:gdLst/>
              <a:ahLst/>
              <a:cxnLst/>
              <a:rect l="l" t="t" r="r" b="b"/>
              <a:pathLst>
                <a:path w="13028" h="13349" extrusionOk="0">
                  <a:moveTo>
                    <a:pt x="7274" y="1125"/>
                  </a:moveTo>
                  <a:cubicBezTo>
                    <a:pt x="7464" y="1128"/>
                    <a:pt x="7620" y="1284"/>
                    <a:pt x="7616" y="1473"/>
                  </a:cubicBezTo>
                  <a:cubicBezTo>
                    <a:pt x="7616" y="1663"/>
                    <a:pt x="7457" y="1819"/>
                    <a:pt x="7271" y="1819"/>
                  </a:cubicBezTo>
                  <a:cubicBezTo>
                    <a:pt x="7082" y="1815"/>
                    <a:pt x="6926" y="1659"/>
                    <a:pt x="6926" y="1470"/>
                  </a:cubicBezTo>
                  <a:cubicBezTo>
                    <a:pt x="6926" y="1281"/>
                    <a:pt x="7085" y="1125"/>
                    <a:pt x="7274" y="1125"/>
                  </a:cubicBezTo>
                  <a:close/>
                  <a:moveTo>
                    <a:pt x="7891" y="1944"/>
                  </a:moveTo>
                  <a:cubicBezTo>
                    <a:pt x="8080" y="1948"/>
                    <a:pt x="8237" y="2103"/>
                    <a:pt x="8237" y="2293"/>
                  </a:cubicBezTo>
                  <a:cubicBezTo>
                    <a:pt x="8233" y="2480"/>
                    <a:pt x="8081" y="2635"/>
                    <a:pt x="7895" y="2635"/>
                  </a:cubicBezTo>
                  <a:cubicBezTo>
                    <a:pt x="7893" y="2635"/>
                    <a:pt x="7890" y="2635"/>
                    <a:pt x="7888" y="2634"/>
                  </a:cubicBezTo>
                  <a:cubicBezTo>
                    <a:pt x="7698" y="2634"/>
                    <a:pt x="7542" y="2479"/>
                    <a:pt x="7542" y="2289"/>
                  </a:cubicBezTo>
                  <a:cubicBezTo>
                    <a:pt x="7546" y="2100"/>
                    <a:pt x="7701" y="1944"/>
                    <a:pt x="7891" y="1944"/>
                  </a:cubicBezTo>
                  <a:close/>
                  <a:moveTo>
                    <a:pt x="4194" y="6665"/>
                  </a:moveTo>
                  <a:cubicBezTo>
                    <a:pt x="4362" y="6665"/>
                    <a:pt x="4541" y="6747"/>
                    <a:pt x="4640" y="6874"/>
                  </a:cubicBezTo>
                  <a:cubicBezTo>
                    <a:pt x="4813" y="7101"/>
                    <a:pt x="4762" y="7429"/>
                    <a:pt x="4559" y="7626"/>
                  </a:cubicBezTo>
                  <a:cubicBezTo>
                    <a:pt x="4461" y="7721"/>
                    <a:pt x="4319" y="7771"/>
                    <a:pt x="4176" y="7771"/>
                  </a:cubicBezTo>
                  <a:cubicBezTo>
                    <a:pt x="4044" y="7768"/>
                    <a:pt x="3912" y="7724"/>
                    <a:pt x="3820" y="7629"/>
                  </a:cubicBezTo>
                  <a:cubicBezTo>
                    <a:pt x="3767" y="7575"/>
                    <a:pt x="3729" y="7515"/>
                    <a:pt x="3709" y="7446"/>
                  </a:cubicBezTo>
                  <a:cubicBezTo>
                    <a:pt x="3678" y="7382"/>
                    <a:pt x="3665" y="7315"/>
                    <a:pt x="3669" y="7243"/>
                  </a:cubicBezTo>
                  <a:cubicBezTo>
                    <a:pt x="3675" y="7115"/>
                    <a:pt x="3699" y="6962"/>
                    <a:pt x="3787" y="6860"/>
                  </a:cubicBezTo>
                  <a:cubicBezTo>
                    <a:pt x="3861" y="6773"/>
                    <a:pt x="3939" y="6725"/>
                    <a:pt x="4048" y="6688"/>
                  </a:cubicBezTo>
                  <a:cubicBezTo>
                    <a:pt x="4094" y="6673"/>
                    <a:pt x="4143" y="6665"/>
                    <a:pt x="4194" y="6665"/>
                  </a:cubicBezTo>
                  <a:close/>
                  <a:moveTo>
                    <a:pt x="8567" y="6709"/>
                  </a:moveTo>
                  <a:cubicBezTo>
                    <a:pt x="8592" y="6709"/>
                    <a:pt x="8618" y="6711"/>
                    <a:pt x="8643" y="6715"/>
                  </a:cubicBezTo>
                  <a:cubicBezTo>
                    <a:pt x="8734" y="6729"/>
                    <a:pt x="8805" y="6776"/>
                    <a:pt x="8879" y="6827"/>
                  </a:cubicBezTo>
                  <a:cubicBezTo>
                    <a:pt x="8998" y="6912"/>
                    <a:pt x="9062" y="7054"/>
                    <a:pt x="9082" y="7196"/>
                  </a:cubicBezTo>
                  <a:cubicBezTo>
                    <a:pt x="9100" y="7332"/>
                    <a:pt x="9062" y="7490"/>
                    <a:pt x="8974" y="7596"/>
                  </a:cubicBezTo>
                  <a:cubicBezTo>
                    <a:pt x="8917" y="7667"/>
                    <a:pt x="8849" y="7710"/>
                    <a:pt x="8768" y="7748"/>
                  </a:cubicBezTo>
                  <a:cubicBezTo>
                    <a:pt x="8683" y="7788"/>
                    <a:pt x="8595" y="7805"/>
                    <a:pt x="8504" y="7805"/>
                  </a:cubicBezTo>
                  <a:cubicBezTo>
                    <a:pt x="8449" y="7805"/>
                    <a:pt x="8396" y="7799"/>
                    <a:pt x="8341" y="7785"/>
                  </a:cubicBezTo>
                  <a:cubicBezTo>
                    <a:pt x="8138" y="7734"/>
                    <a:pt x="8002" y="7535"/>
                    <a:pt x="7979" y="7338"/>
                  </a:cubicBezTo>
                  <a:cubicBezTo>
                    <a:pt x="7962" y="7213"/>
                    <a:pt x="7982" y="7064"/>
                    <a:pt x="8050" y="6952"/>
                  </a:cubicBezTo>
                  <a:cubicBezTo>
                    <a:pt x="8080" y="6901"/>
                    <a:pt x="8118" y="6860"/>
                    <a:pt x="8158" y="6820"/>
                  </a:cubicBezTo>
                  <a:cubicBezTo>
                    <a:pt x="8222" y="6754"/>
                    <a:pt x="8309" y="6722"/>
                    <a:pt x="8396" y="6722"/>
                  </a:cubicBezTo>
                  <a:cubicBezTo>
                    <a:pt x="8411" y="6722"/>
                    <a:pt x="8427" y="6723"/>
                    <a:pt x="8443" y="6725"/>
                  </a:cubicBezTo>
                  <a:cubicBezTo>
                    <a:pt x="8483" y="6715"/>
                    <a:pt x="8525" y="6709"/>
                    <a:pt x="8567" y="6709"/>
                  </a:cubicBezTo>
                  <a:close/>
                  <a:moveTo>
                    <a:pt x="6458" y="6069"/>
                  </a:moveTo>
                  <a:cubicBezTo>
                    <a:pt x="6521" y="6069"/>
                    <a:pt x="6584" y="6076"/>
                    <a:pt x="6645" y="6088"/>
                  </a:cubicBezTo>
                  <a:cubicBezTo>
                    <a:pt x="6844" y="6133"/>
                    <a:pt x="7055" y="6221"/>
                    <a:pt x="7187" y="6383"/>
                  </a:cubicBezTo>
                  <a:cubicBezTo>
                    <a:pt x="7326" y="6546"/>
                    <a:pt x="7407" y="6786"/>
                    <a:pt x="7421" y="7003"/>
                  </a:cubicBezTo>
                  <a:cubicBezTo>
                    <a:pt x="7430" y="7185"/>
                    <a:pt x="7369" y="7379"/>
                    <a:pt x="7265" y="7535"/>
                  </a:cubicBezTo>
                  <a:cubicBezTo>
                    <a:pt x="7285" y="7592"/>
                    <a:pt x="7295" y="7653"/>
                    <a:pt x="7285" y="7718"/>
                  </a:cubicBezTo>
                  <a:cubicBezTo>
                    <a:pt x="7261" y="7826"/>
                    <a:pt x="7224" y="7924"/>
                    <a:pt x="7160" y="8015"/>
                  </a:cubicBezTo>
                  <a:cubicBezTo>
                    <a:pt x="7102" y="8100"/>
                    <a:pt x="7038" y="8181"/>
                    <a:pt x="6963" y="8252"/>
                  </a:cubicBezTo>
                  <a:cubicBezTo>
                    <a:pt x="6811" y="8401"/>
                    <a:pt x="6614" y="8510"/>
                    <a:pt x="6397" y="8510"/>
                  </a:cubicBezTo>
                  <a:cubicBezTo>
                    <a:pt x="6380" y="8510"/>
                    <a:pt x="6360" y="8510"/>
                    <a:pt x="6344" y="8506"/>
                  </a:cubicBezTo>
                  <a:cubicBezTo>
                    <a:pt x="6205" y="8493"/>
                    <a:pt x="6072" y="8459"/>
                    <a:pt x="5947" y="8398"/>
                  </a:cubicBezTo>
                  <a:cubicBezTo>
                    <a:pt x="5799" y="8330"/>
                    <a:pt x="5660" y="8226"/>
                    <a:pt x="5585" y="8073"/>
                  </a:cubicBezTo>
                  <a:cubicBezTo>
                    <a:pt x="5541" y="7978"/>
                    <a:pt x="5511" y="7870"/>
                    <a:pt x="5486" y="7765"/>
                  </a:cubicBezTo>
                  <a:cubicBezTo>
                    <a:pt x="5456" y="7626"/>
                    <a:pt x="5460" y="7480"/>
                    <a:pt x="5507" y="7348"/>
                  </a:cubicBezTo>
                  <a:cubicBezTo>
                    <a:pt x="5500" y="7324"/>
                    <a:pt x="5504" y="7298"/>
                    <a:pt x="5504" y="7274"/>
                  </a:cubicBezTo>
                  <a:cubicBezTo>
                    <a:pt x="5504" y="7267"/>
                    <a:pt x="5497" y="7257"/>
                    <a:pt x="5497" y="7250"/>
                  </a:cubicBezTo>
                  <a:cubicBezTo>
                    <a:pt x="5446" y="7013"/>
                    <a:pt x="5494" y="6779"/>
                    <a:pt x="5602" y="6569"/>
                  </a:cubicBezTo>
                  <a:cubicBezTo>
                    <a:pt x="5686" y="6404"/>
                    <a:pt x="5849" y="6268"/>
                    <a:pt x="6011" y="6183"/>
                  </a:cubicBezTo>
                  <a:cubicBezTo>
                    <a:pt x="6029" y="6174"/>
                    <a:pt x="6046" y="6166"/>
                    <a:pt x="6063" y="6160"/>
                  </a:cubicBezTo>
                  <a:cubicBezTo>
                    <a:pt x="6120" y="6133"/>
                    <a:pt x="6185" y="6109"/>
                    <a:pt x="6249" y="6096"/>
                  </a:cubicBezTo>
                  <a:cubicBezTo>
                    <a:pt x="6315" y="6078"/>
                    <a:pt x="6386" y="6069"/>
                    <a:pt x="6458" y="6069"/>
                  </a:cubicBezTo>
                  <a:close/>
                  <a:moveTo>
                    <a:pt x="5294" y="8785"/>
                  </a:moveTo>
                  <a:cubicBezTo>
                    <a:pt x="5295" y="8788"/>
                    <a:pt x="5297" y="8791"/>
                    <a:pt x="5297" y="8794"/>
                  </a:cubicBezTo>
                  <a:lnTo>
                    <a:pt x="5297" y="8794"/>
                  </a:lnTo>
                  <a:cubicBezTo>
                    <a:pt x="5297" y="8792"/>
                    <a:pt x="5296" y="8788"/>
                    <a:pt x="5294" y="8785"/>
                  </a:cubicBezTo>
                  <a:close/>
                  <a:moveTo>
                    <a:pt x="5327" y="8837"/>
                  </a:moveTo>
                  <a:cubicBezTo>
                    <a:pt x="5328" y="8839"/>
                    <a:pt x="5330" y="8840"/>
                    <a:pt x="5331" y="8842"/>
                  </a:cubicBezTo>
                  <a:cubicBezTo>
                    <a:pt x="5329" y="8839"/>
                    <a:pt x="5328" y="8839"/>
                    <a:pt x="5327" y="8837"/>
                  </a:cubicBezTo>
                  <a:close/>
                  <a:moveTo>
                    <a:pt x="12056" y="8571"/>
                  </a:moveTo>
                  <a:cubicBezTo>
                    <a:pt x="12245" y="8574"/>
                    <a:pt x="12401" y="8729"/>
                    <a:pt x="12398" y="8920"/>
                  </a:cubicBezTo>
                  <a:cubicBezTo>
                    <a:pt x="12398" y="9109"/>
                    <a:pt x="12239" y="9265"/>
                    <a:pt x="12053" y="9265"/>
                  </a:cubicBezTo>
                  <a:cubicBezTo>
                    <a:pt x="11863" y="9262"/>
                    <a:pt x="11707" y="9106"/>
                    <a:pt x="11707" y="8916"/>
                  </a:cubicBezTo>
                  <a:cubicBezTo>
                    <a:pt x="11707" y="8726"/>
                    <a:pt x="11866" y="8571"/>
                    <a:pt x="12056" y="8571"/>
                  </a:cubicBezTo>
                  <a:close/>
                  <a:moveTo>
                    <a:pt x="10007" y="7880"/>
                  </a:moveTo>
                  <a:cubicBezTo>
                    <a:pt x="10176" y="7890"/>
                    <a:pt x="10346" y="7995"/>
                    <a:pt x="10458" y="8117"/>
                  </a:cubicBezTo>
                  <a:cubicBezTo>
                    <a:pt x="10606" y="8273"/>
                    <a:pt x="10715" y="8490"/>
                    <a:pt x="10684" y="8709"/>
                  </a:cubicBezTo>
                  <a:cubicBezTo>
                    <a:pt x="10671" y="8821"/>
                    <a:pt x="10637" y="8920"/>
                    <a:pt x="10586" y="9018"/>
                  </a:cubicBezTo>
                  <a:cubicBezTo>
                    <a:pt x="10475" y="9237"/>
                    <a:pt x="10248" y="9380"/>
                    <a:pt x="10004" y="9380"/>
                  </a:cubicBezTo>
                  <a:lnTo>
                    <a:pt x="9970" y="9380"/>
                  </a:lnTo>
                  <a:cubicBezTo>
                    <a:pt x="9720" y="9363"/>
                    <a:pt x="9489" y="9262"/>
                    <a:pt x="9334" y="9062"/>
                  </a:cubicBezTo>
                  <a:cubicBezTo>
                    <a:pt x="9191" y="8879"/>
                    <a:pt x="9151" y="8656"/>
                    <a:pt x="9195" y="8432"/>
                  </a:cubicBezTo>
                  <a:cubicBezTo>
                    <a:pt x="9218" y="8313"/>
                    <a:pt x="9273" y="8174"/>
                    <a:pt x="9357" y="8083"/>
                  </a:cubicBezTo>
                  <a:cubicBezTo>
                    <a:pt x="9391" y="8046"/>
                    <a:pt x="9428" y="8015"/>
                    <a:pt x="9469" y="7985"/>
                  </a:cubicBezTo>
                  <a:cubicBezTo>
                    <a:pt x="9522" y="7947"/>
                    <a:pt x="9585" y="7927"/>
                    <a:pt x="9648" y="7927"/>
                  </a:cubicBezTo>
                  <a:cubicBezTo>
                    <a:pt x="9653" y="7927"/>
                    <a:pt x="9657" y="7927"/>
                    <a:pt x="9662" y="7927"/>
                  </a:cubicBezTo>
                  <a:cubicBezTo>
                    <a:pt x="9662" y="7927"/>
                    <a:pt x="9665" y="7927"/>
                    <a:pt x="9665" y="7924"/>
                  </a:cubicBezTo>
                  <a:cubicBezTo>
                    <a:pt x="9720" y="7910"/>
                    <a:pt x="9770" y="7901"/>
                    <a:pt x="9821" y="7893"/>
                  </a:cubicBezTo>
                  <a:cubicBezTo>
                    <a:pt x="9882" y="7883"/>
                    <a:pt x="9943" y="7880"/>
                    <a:pt x="10007" y="7880"/>
                  </a:cubicBezTo>
                  <a:close/>
                  <a:moveTo>
                    <a:pt x="7674" y="8290"/>
                  </a:moveTo>
                  <a:cubicBezTo>
                    <a:pt x="7688" y="8327"/>
                    <a:pt x="7701" y="8368"/>
                    <a:pt x="7715" y="8412"/>
                  </a:cubicBezTo>
                  <a:cubicBezTo>
                    <a:pt x="7715" y="8418"/>
                    <a:pt x="7718" y="8425"/>
                    <a:pt x="7718" y="8429"/>
                  </a:cubicBezTo>
                  <a:cubicBezTo>
                    <a:pt x="7715" y="8476"/>
                    <a:pt x="7712" y="8520"/>
                    <a:pt x="7708" y="8564"/>
                  </a:cubicBezTo>
                  <a:cubicBezTo>
                    <a:pt x="7708" y="8601"/>
                    <a:pt x="7705" y="8635"/>
                    <a:pt x="7701" y="8669"/>
                  </a:cubicBezTo>
                  <a:cubicBezTo>
                    <a:pt x="7698" y="8679"/>
                    <a:pt x="7694" y="8689"/>
                    <a:pt x="7691" y="8703"/>
                  </a:cubicBezTo>
                  <a:cubicBezTo>
                    <a:pt x="7681" y="8747"/>
                    <a:pt x="7660" y="8794"/>
                    <a:pt x="7647" y="8838"/>
                  </a:cubicBezTo>
                  <a:cubicBezTo>
                    <a:pt x="7630" y="8889"/>
                    <a:pt x="7613" y="8940"/>
                    <a:pt x="7590" y="8987"/>
                  </a:cubicBezTo>
                  <a:cubicBezTo>
                    <a:pt x="7583" y="9001"/>
                    <a:pt x="7576" y="9014"/>
                    <a:pt x="7566" y="9028"/>
                  </a:cubicBezTo>
                  <a:cubicBezTo>
                    <a:pt x="7555" y="9045"/>
                    <a:pt x="7546" y="9062"/>
                    <a:pt x="7535" y="9079"/>
                  </a:cubicBezTo>
                  <a:cubicBezTo>
                    <a:pt x="7447" y="9156"/>
                    <a:pt x="7352" y="9214"/>
                    <a:pt x="7251" y="9265"/>
                  </a:cubicBezTo>
                  <a:cubicBezTo>
                    <a:pt x="7126" y="9326"/>
                    <a:pt x="6990" y="9376"/>
                    <a:pt x="6852" y="9400"/>
                  </a:cubicBezTo>
                  <a:cubicBezTo>
                    <a:pt x="6757" y="9420"/>
                    <a:pt x="6658" y="9424"/>
                    <a:pt x="6560" y="9424"/>
                  </a:cubicBezTo>
                  <a:cubicBezTo>
                    <a:pt x="6513" y="9424"/>
                    <a:pt x="6466" y="9424"/>
                    <a:pt x="6418" y="9420"/>
                  </a:cubicBezTo>
                  <a:cubicBezTo>
                    <a:pt x="6289" y="9414"/>
                    <a:pt x="6161" y="9397"/>
                    <a:pt x="6035" y="9370"/>
                  </a:cubicBezTo>
                  <a:cubicBezTo>
                    <a:pt x="6019" y="9359"/>
                    <a:pt x="6002" y="9353"/>
                    <a:pt x="5985" y="9343"/>
                  </a:cubicBezTo>
                  <a:cubicBezTo>
                    <a:pt x="5974" y="9339"/>
                    <a:pt x="5968" y="9336"/>
                    <a:pt x="5958" y="9332"/>
                  </a:cubicBezTo>
                  <a:lnTo>
                    <a:pt x="5958" y="9332"/>
                  </a:lnTo>
                  <a:cubicBezTo>
                    <a:pt x="5964" y="9336"/>
                    <a:pt x="5971" y="9339"/>
                    <a:pt x="5978" y="9343"/>
                  </a:cubicBezTo>
                  <a:cubicBezTo>
                    <a:pt x="5859" y="9282"/>
                    <a:pt x="5734" y="9224"/>
                    <a:pt x="5612" y="9163"/>
                  </a:cubicBezTo>
                  <a:cubicBezTo>
                    <a:pt x="5595" y="9153"/>
                    <a:pt x="5578" y="9140"/>
                    <a:pt x="5561" y="9129"/>
                  </a:cubicBezTo>
                  <a:cubicBezTo>
                    <a:pt x="5561" y="9129"/>
                    <a:pt x="5561" y="9126"/>
                    <a:pt x="5558" y="9126"/>
                  </a:cubicBezTo>
                  <a:cubicBezTo>
                    <a:pt x="5507" y="9072"/>
                    <a:pt x="5460" y="9011"/>
                    <a:pt x="5413" y="8953"/>
                  </a:cubicBezTo>
                  <a:cubicBezTo>
                    <a:pt x="5409" y="8950"/>
                    <a:pt x="5409" y="8946"/>
                    <a:pt x="5405" y="8946"/>
                  </a:cubicBezTo>
                  <a:cubicBezTo>
                    <a:pt x="5405" y="8942"/>
                    <a:pt x="5404" y="8941"/>
                    <a:pt x="5402" y="8939"/>
                  </a:cubicBezTo>
                  <a:lnTo>
                    <a:pt x="5402" y="8939"/>
                  </a:lnTo>
                  <a:cubicBezTo>
                    <a:pt x="5402" y="8939"/>
                    <a:pt x="5402" y="8940"/>
                    <a:pt x="5402" y="8940"/>
                  </a:cubicBezTo>
                  <a:cubicBezTo>
                    <a:pt x="5401" y="8939"/>
                    <a:pt x="5400" y="8938"/>
                    <a:pt x="5400" y="8938"/>
                  </a:cubicBezTo>
                  <a:lnTo>
                    <a:pt x="5400" y="8938"/>
                  </a:lnTo>
                  <a:cubicBezTo>
                    <a:pt x="5401" y="8938"/>
                    <a:pt x="5401" y="8939"/>
                    <a:pt x="5402" y="8939"/>
                  </a:cubicBezTo>
                  <a:lnTo>
                    <a:pt x="5402" y="8939"/>
                  </a:lnTo>
                  <a:cubicBezTo>
                    <a:pt x="5402" y="8937"/>
                    <a:pt x="5400" y="8937"/>
                    <a:pt x="5399" y="8937"/>
                  </a:cubicBezTo>
                  <a:lnTo>
                    <a:pt x="5399" y="8937"/>
                  </a:lnTo>
                  <a:cubicBezTo>
                    <a:pt x="5399" y="8937"/>
                    <a:pt x="5400" y="8937"/>
                    <a:pt x="5400" y="8938"/>
                  </a:cubicBezTo>
                  <a:lnTo>
                    <a:pt x="5400" y="8938"/>
                  </a:lnTo>
                  <a:cubicBezTo>
                    <a:pt x="5399" y="8937"/>
                    <a:pt x="5399" y="8937"/>
                    <a:pt x="5399" y="8937"/>
                  </a:cubicBezTo>
                  <a:lnTo>
                    <a:pt x="5399" y="8937"/>
                  </a:lnTo>
                  <a:cubicBezTo>
                    <a:pt x="5399" y="8937"/>
                    <a:pt x="5399" y="8937"/>
                    <a:pt x="5399" y="8937"/>
                  </a:cubicBezTo>
                  <a:lnTo>
                    <a:pt x="5399" y="8937"/>
                  </a:lnTo>
                  <a:cubicBezTo>
                    <a:pt x="5399" y="8936"/>
                    <a:pt x="5399" y="8935"/>
                    <a:pt x="5399" y="8933"/>
                  </a:cubicBezTo>
                  <a:lnTo>
                    <a:pt x="5399" y="8937"/>
                  </a:lnTo>
                  <a:cubicBezTo>
                    <a:pt x="5382" y="8909"/>
                    <a:pt x="5361" y="8886"/>
                    <a:pt x="5344" y="8859"/>
                  </a:cubicBezTo>
                  <a:lnTo>
                    <a:pt x="5341" y="8859"/>
                  </a:lnTo>
                  <a:cubicBezTo>
                    <a:pt x="5341" y="8855"/>
                    <a:pt x="5341" y="8855"/>
                    <a:pt x="5338" y="8855"/>
                  </a:cubicBezTo>
                  <a:cubicBezTo>
                    <a:pt x="5338" y="8851"/>
                    <a:pt x="5335" y="8848"/>
                    <a:pt x="5331" y="8845"/>
                  </a:cubicBezTo>
                  <a:lnTo>
                    <a:pt x="5331" y="8845"/>
                  </a:lnTo>
                  <a:cubicBezTo>
                    <a:pt x="5335" y="8848"/>
                    <a:pt x="5338" y="8851"/>
                    <a:pt x="5338" y="8851"/>
                  </a:cubicBezTo>
                  <a:cubicBezTo>
                    <a:pt x="5334" y="8845"/>
                    <a:pt x="5331" y="8842"/>
                    <a:pt x="5324" y="8835"/>
                  </a:cubicBezTo>
                  <a:lnTo>
                    <a:pt x="5324" y="8835"/>
                  </a:lnTo>
                  <a:cubicBezTo>
                    <a:pt x="5325" y="8836"/>
                    <a:pt x="5326" y="8837"/>
                    <a:pt x="5327" y="8837"/>
                  </a:cubicBezTo>
                  <a:lnTo>
                    <a:pt x="5327" y="8837"/>
                  </a:lnTo>
                  <a:cubicBezTo>
                    <a:pt x="5325" y="8836"/>
                    <a:pt x="5323" y="8833"/>
                    <a:pt x="5321" y="8831"/>
                  </a:cubicBezTo>
                  <a:cubicBezTo>
                    <a:pt x="5321" y="8828"/>
                    <a:pt x="5317" y="8828"/>
                    <a:pt x="5317" y="8825"/>
                  </a:cubicBezTo>
                  <a:cubicBezTo>
                    <a:pt x="5317" y="8825"/>
                    <a:pt x="5314" y="8821"/>
                    <a:pt x="5314" y="8818"/>
                  </a:cubicBezTo>
                  <a:cubicBezTo>
                    <a:pt x="5308" y="8811"/>
                    <a:pt x="5304" y="8804"/>
                    <a:pt x="5297" y="8794"/>
                  </a:cubicBezTo>
                  <a:cubicBezTo>
                    <a:pt x="5297" y="8791"/>
                    <a:pt x="5294" y="8790"/>
                    <a:pt x="5294" y="8785"/>
                  </a:cubicBezTo>
                  <a:lnTo>
                    <a:pt x="5294" y="8785"/>
                  </a:lnTo>
                  <a:cubicBezTo>
                    <a:pt x="5294" y="8785"/>
                    <a:pt x="5294" y="8785"/>
                    <a:pt x="5294" y="8785"/>
                  </a:cubicBezTo>
                  <a:lnTo>
                    <a:pt x="5294" y="8785"/>
                  </a:lnTo>
                  <a:cubicBezTo>
                    <a:pt x="5294" y="8785"/>
                    <a:pt x="5294" y="8784"/>
                    <a:pt x="5294" y="8784"/>
                  </a:cubicBezTo>
                  <a:lnTo>
                    <a:pt x="5294" y="8784"/>
                  </a:lnTo>
                  <a:cubicBezTo>
                    <a:pt x="5294" y="8784"/>
                    <a:pt x="5294" y="8785"/>
                    <a:pt x="5294" y="8785"/>
                  </a:cubicBezTo>
                  <a:lnTo>
                    <a:pt x="5294" y="8785"/>
                  </a:lnTo>
                  <a:cubicBezTo>
                    <a:pt x="5293" y="8783"/>
                    <a:pt x="5292" y="8782"/>
                    <a:pt x="5291" y="8781"/>
                  </a:cubicBezTo>
                  <a:cubicBezTo>
                    <a:pt x="5283" y="8764"/>
                    <a:pt x="5277" y="8750"/>
                    <a:pt x="5270" y="8737"/>
                  </a:cubicBezTo>
                  <a:cubicBezTo>
                    <a:pt x="5267" y="8723"/>
                    <a:pt x="5260" y="8709"/>
                    <a:pt x="5260" y="8696"/>
                  </a:cubicBezTo>
                  <a:cubicBezTo>
                    <a:pt x="5253" y="8662"/>
                    <a:pt x="5247" y="8628"/>
                    <a:pt x="5243" y="8595"/>
                  </a:cubicBezTo>
                  <a:cubicBezTo>
                    <a:pt x="5236" y="8564"/>
                    <a:pt x="5233" y="8534"/>
                    <a:pt x="5230" y="8506"/>
                  </a:cubicBezTo>
                  <a:cubicBezTo>
                    <a:pt x="5233" y="8462"/>
                    <a:pt x="5236" y="8418"/>
                    <a:pt x="5236" y="8374"/>
                  </a:cubicBezTo>
                  <a:cubicBezTo>
                    <a:pt x="5253" y="8388"/>
                    <a:pt x="5270" y="8404"/>
                    <a:pt x="5287" y="8418"/>
                  </a:cubicBezTo>
                  <a:cubicBezTo>
                    <a:pt x="5355" y="8482"/>
                    <a:pt x="5436" y="8530"/>
                    <a:pt x="5521" y="8571"/>
                  </a:cubicBezTo>
                  <a:cubicBezTo>
                    <a:pt x="5592" y="8608"/>
                    <a:pt x="5669" y="8638"/>
                    <a:pt x="5744" y="8669"/>
                  </a:cubicBezTo>
                  <a:cubicBezTo>
                    <a:pt x="5808" y="8693"/>
                    <a:pt x="5872" y="8716"/>
                    <a:pt x="5941" y="8734"/>
                  </a:cubicBezTo>
                  <a:cubicBezTo>
                    <a:pt x="6011" y="8754"/>
                    <a:pt x="6080" y="8770"/>
                    <a:pt x="6150" y="8784"/>
                  </a:cubicBezTo>
                  <a:cubicBezTo>
                    <a:pt x="6167" y="8787"/>
                    <a:pt x="6181" y="8790"/>
                    <a:pt x="6198" y="8790"/>
                  </a:cubicBezTo>
                  <a:cubicBezTo>
                    <a:pt x="6286" y="8811"/>
                    <a:pt x="6380" y="8821"/>
                    <a:pt x="6472" y="8825"/>
                  </a:cubicBezTo>
                  <a:lnTo>
                    <a:pt x="6550" y="8825"/>
                  </a:lnTo>
                  <a:cubicBezTo>
                    <a:pt x="6591" y="8825"/>
                    <a:pt x="6628" y="8821"/>
                    <a:pt x="6665" y="8818"/>
                  </a:cubicBezTo>
                  <a:cubicBezTo>
                    <a:pt x="6730" y="8804"/>
                    <a:pt x="6794" y="8794"/>
                    <a:pt x="6861" y="8777"/>
                  </a:cubicBezTo>
                  <a:cubicBezTo>
                    <a:pt x="6926" y="8760"/>
                    <a:pt x="6990" y="8740"/>
                    <a:pt x="7051" y="8713"/>
                  </a:cubicBezTo>
                  <a:cubicBezTo>
                    <a:pt x="7099" y="8693"/>
                    <a:pt x="7149" y="8676"/>
                    <a:pt x="7197" y="8652"/>
                  </a:cubicBezTo>
                  <a:cubicBezTo>
                    <a:pt x="7288" y="8601"/>
                    <a:pt x="7376" y="8540"/>
                    <a:pt x="7457" y="8476"/>
                  </a:cubicBezTo>
                  <a:lnTo>
                    <a:pt x="7461" y="8476"/>
                  </a:lnTo>
                  <a:cubicBezTo>
                    <a:pt x="7522" y="8432"/>
                    <a:pt x="7579" y="8388"/>
                    <a:pt x="7634" y="8334"/>
                  </a:cubicBezTo>
                  <a:cubicBezTo>
                    <a:pt x="7647" y="8320"/>
                    <a:pt x="7660" y="8303"/>
                    <a:pt x="7674" y="8290"/>
                  </a:cubicBezTo>
                  <a:close/>
                  <a:moveTo>
                    <a:pt x="6445" y="10042"/>
                  </a:moveTo>
                  <a:cubicBezTo>
                    <a:pt x="6454" y="10042"/>
                    <a:pt x="6463" y="10043"/>
                    <a:pt x="6472" y="10044"/>
                  </a:cubicBezTo>
                  <a:cubicBezTo>
                    <a:pt x="6530" y="10050"/>
                    <a:pt x="6584" y="10067"/>
                    <a:pt x="6631" y="10101"/>
                  </a:cubicBezTo>
                  <a:cubicBezTo>
                    <a:pt x="6652" y="10108"/>
                    <a:pt x="6672" y="10122"/>
                    <a:pt x="6689" y="10131"/>
                  </a:cubicBezTo>
                  <a:cubicBezTo>
                    <a:pt x="6774" y="10192"/>
                    <a:pt x="6831" y="10291"/>
                    <a:pt x="6852" y="10389"/>
                  </a:cubicBezTo>
                  <a:cubicBezTo>
                    <a:pt x="6899" y="10629"/>
                    <a:pt x="6702" y="10833"/>
                    <a:pt x="6475" y="10833"/>
                  </a:cubicBezTo>
                  <a:cubicBezTo>
                    <a:pt x="6455" y="10833"/>
                    <a:pt x="6438" y="10833"/>
                    <a:pt x="6418" y="10829"/>
                  </a:cubicBezTo>
                  <a:cubicBezTo>
                    <a:pt x="6310" y="10819"/>
                    <a:pt x="6208" y="10761"/>
                    <a:pt x="6147" y="10664"/>
                  </a:cubicBezTo>
                  <a:cubicBezTo>
                    <a:pt x="6124" y="10619"/>
                    <a:pt x="6107" y="10575"/>
                    <a:pt x="6096" y="10531"/>
                  </a:cubicBezTo>
                  <a:cubicBezTo>
                    <a:pt x="6076" y="10453"/>
                    <a:pt x="6080" y="10369"/>
                    <a:pt x="6116" y="10291"/>
                  </a:cubicBezTo>
                  <a:cubicBezTo>
                    <a:pt x="6158" y="10150"/>
                    <a:pt x="6293" y="10042"/>
                    <a:pt x="6445" y="10042"/>
                  </a:cubicBezTo>
                  <a:close/>
                  <a:moveTo>
                    <a:pt x="4966" y="12032"/>
                  </a:moveTo>
                  <a:cubicBezTo>
                    <a:pt x="4966" y="12034"/>
                    <a:pt x="4968" y="12035"/>
                    <a:pt x="4971" y="12037"/>
                  </a:cubicBezTo>
                  <a:lnTo>
                    <a:pt x="4971" y="12037"/>
                  </a:lnTo>
                  <a:cubicBezTo>
                    <a:pt x="4969" y="12035"/>
                    <a:pt x="4967" y="12034"/>
                    <a:pt x="4966" y="12032"/>
                  </a:cubicBezTo>
                  <a:close/>
                  <a:moveTo>
                    <a:pt x="4971" y="12037"/>
                  </a:moveTo>
                  <a:cubicBezTo>
                    <a:pt x="4971" y="12037"/>
                    <a:pt x="4972" y="12037"/>
                    <a:pt x="4972" y="12038"/>
                  </a:cubicBezTo>
                  <a:cubicBezTo>
                    <a:pt x="4972" y="12037"/>
                    <a:pt x="4971" y="12037"/>
                    <a:pt x="4971" y="12037"/>
                  </a:cubicBezTo>
                  <a:close/>
                  <a:moveTo>
                    <a:pt x="5416" y="1"/>
                  </a:moveTo>
                  <a:cubicBezTo>
                    <a:pt x="5402" y="45"/>
                    <a:pt x="5389" y="88"/>
                    <a:pt x="5372" y="132"/>
                  </a:cubicBezTo>
                  <a:cubicBezTo>
                    <a:pt x="5308" y="309"/>
                    <a:pt x="5236" y="474"/>
                    <a:pt x="5145" y="637"/>
                  </a:cubicBezTo>
                  <a:cubicBezTo>
                    <a:pt x="5057" y="793"/>
                    <a:pt x="4972" y="948"/>
                    <a:pt x="4884" y="1104"/>
                  </a:cubicBezTo>
                  <a:cubicBezTo>
                    <a:pt x="4792" y="1260"/>
                    <a:pt x="4681" y="1406"/>
                    <a:pt x="4572" y="1548"/>
                  </a:cubicBezTo>
                  <a:cubicBezTo>
                    <a:pt x="4136" y="2120"/>
                    <a:pt x="3695" y="2695"/>
                    <a:pt x="3157" y="3180"/>
                  </a:cubicBezTo>
                  <a:cubicBezTo>
                    <a:pt x="2967" y="3350"/>
                    <a:pt x="2768" y="3505"/>
                    <a:pt x="2561" y="3654"/>
                  </a:cubicBezTo>
                  <a:cubicBezTo>
                    <a:pt x="2456" y="3736"/>
                    <a:pt x="2358" y="3823"/>
                    <a:pt x="2260" y="3914"/>
                  </a:cubicBezTo>
                  <a:cubicBezTo>
                    <a:pt x="2107" y="4067"/>
                    <a:pt x="1962" y="4226"/>
                    <a:pt x="1826" y="4396"/>
                  </a:cubicBezTo>
                  <a:lnTo>
                    <a:pt x="1826" y="4392"/>
                  </a:lnTo>
                  <a:cubicBezTo>
                    <a:pt x="1745" y="4491"/>
                    <a:pt x="1671" y="4595"/>
                    <a:pt x="1596" y="4704"/>
                  </a:cubicBezTo>
                  <a:cubicBezTo>
                    <a:pt x="1515" y="4819"/>
                    <a:pt x="1427" y="4927"/>
                    <a:pt x="1346" y="5042"/>
                  </a:cubicBezTo>
                  <a:cubicBezTo>
                    <a:pt x="1257" y="5158"/>
                    <a:pt x="1179" y="5280"/>
                    <a:pt x="1095" y="5398"/>
                  </a:cubicBezTo>
                  <a:cubicBezTo>
                    <a:pt x="1027" y="5483"/>
                    <a:pt x="963" y="5571"/>
                    <a:pt x="905" y="5662"/>
                  </a:cubicBezTo>
                  <a:cubicBezTo>
                    <a:pt x="841" y="5771"/>
                    <a:pt x="780" y="5882"/>
                    <a:pt x="726" y="5997"/>
                  </a:cubicBezTo>
                  <a:cubicBezTo>
                    <a:pt x="726" y="6001"/>
                    <a:pt x="726" y="6004"/>
                    <a:pt x="723" y="6007"/>
                  </a:cubicBezTo>
                  <a:cubicBezTo>
                    <a:pt x="723" y="6007"/>
                    <a:pt x="723" y="6011"/>
                    <a:pt x="719" y="6014"/>
                  </a:cubicBezTo>
                  <a:cubicBezTo>
                    <a:pt x="651" y="6177"/>
                    <a:pt x="587" y="6339"/>
                    <a:pt x="523" y="6505"/>
                  </a:cubicBezTo>
                  <a:cubicBezTo>
                    <a:pt x="485" y="6600"/>
                    <a:pt x="448" y="6691"/>
                    <a:pt x="398" y="6779"/>
                  </a:cubicBezTo>
                  <a:cubicBezTo>
                    <a:pt x="387" y="6799"/>
                    <a:pt x="374" y="6824"/>
                    <a:pt x="360" y="6844"/>
                  </a:cubicBezTo>
                  <a:cubicBezTo>
                    <a:pt x="350" y="6871"/>
                    <a:pt x="340" y="6894"/>
                    <a:pt x="330" y="6918"/>
                  </a:cubicBezTo>
                  <a:lnTo>
                    <a:pt x="333" y="6915"/>
                  </a:lnTo>
                  <a:lnTo>
                    <a:pt x="333" y="6915"/>
                  </a:lnTo>
                  <a:cubicBezTo>
                    <a:pt x="330" y="6918"/>
                    <a:pt x="330" y="6918"/>
                    <a:pt x="330" y="6921"/>
                  </a:cubicBezTo>
                  <a:lnTo>
                    <a:pt x="330" y="6925"/>
                  </a:lnTo>
                  <a:cubicBezTo>
                    <a:pt x="238" y="7202"/>
                    <a:pt x="160" y="7484"/>
                    <a:pt x="93" y="7768"/>
                  </a:cubicBezTo>
                  <a:cubicBezTo>
                    <a:pt x="86" y="7815"/>
                    <a:pt x="79" y="7863"/>
                    <a:pt x="69" y="7910"/>
                  </a:cubicBezTo>
                  <a:cubicBezTo>
                    <a:pt x="55" y="7971"/>
                    <a:pt x="38" y="8032"/>
                    <a:pt x="25" y="8090"/>
                  </a:cubicBezTo>
                  <a:cubicBezTo>
                    <a:pt x="21" y="8131"/>
                    <a:pt x="15" y="8168"/>
                    <a:pt x="12" y="8209"/>
                  </a:cubicBezTo>
                  <a:cubicBezTo>
                    <a:pt x="1" y="8357"/>
                    <a:pt x="1" y="8506"/>
                    <a:pt x="12" y="8656"/>
                  </a:cubicBezTo>
                  <a:cubicBezTo>
                    <a:pt x="18" y="8729"/>
                    <a:pt x="25" y="8807"/>
                    <a:pt x="35" y="8882"/>
                  </a:cubicBezTo>
                  <a:cubicBezTo>
                    <a:pt x="46" y="8920"/>
                    <a:pt x="52" y="8960"/>
                    <a:pt x="62" y="8998"/>
                  </a:cubicBezTo>
                  <a:cubicBezTo>
                    <a:pt x="99" y="9092"/>
                    <a:pt x="143" y="9184"/>
                    <a:pt x="188" y="9275"/>
                  </a:cubicBezTo>
                  <a:cubicBezTo>
                    <a:pt x="204" y="9329"/>
                    <a:pt x="224" y="9384"/>
                    <a:pt x="245" y="9434"/>
                  </a:cubicBezTo>
                  <a:cubicBezTo>
                    <a:pt x="269" y="9485"/>
                    <a:pt x="306" y="9529"/>
                    <a:pt x="340" y="9573"/>
                  </a:cubicBezTo>
                  <a:cubicBezTo>
                    <a:pt x="354" y="9593"/>
                    <a:pt x="363" y="9614"/>
                    <a:pt x="380" y="9634"/>
                  </a:cubicBezTo>
                  <a:cubicBezTo>
                    <a:pt x="424" y="9684"/>
                    <a:pt x="472" y="9732"/>
                    <a:pt x="526" y="9770"/>
                  </a:cubicBezTo>
                  <a:cubicBezTo>
                    <a:pt x="557" y="9790"/>
                    <a:pt x="587" y="9810"/>
                    <a:pt x="621" y="9831"/>
                  </a:cubicBezTo>
                  <a:cubicBezTo>
                    <a:pt x="709" y="9884"/>
                    <a:pt x="807" y="9915"/>
                    <a:pt x="909" y="9932"/>
                  </a:cubicBezTo>
                  <a:cubicBezTo>
                    <a:pt x="960" y="9939"/>
                    <a:pt x="1010" y="9945"/>
                    <a:pt x="1062" y="9945"/>
                  </a:cubicBezTo>
                  <a:lnTo>
                    <a:pt x="1092" y="9945"/>
                  </a:lnTo>
                  <a:cubicBezTo>
                    <a:pt x="1244" y="9939"/>
                    <a:pt x="1396" y="9905"/>
                    <a:pt x="1535" y="9840"/>
                  </a:cubicBezTo>
                  <a:cubicBezTo>
                    <a:pt x="1640" y="9797"/>
                    <a:pt x="1745" y="9749"/>
                    <a:pt x="1837" y="9678"/>
                  </a:cubicBezTo>
                  <a:cubicBezTo>
                    <a:pt x="1860" y="9658"/>
                    <a:pt x="1884" y="9634"/>
                    <a:pt x="1907" y="9610"/>
                  </a:cubicBezTo>
                  <a:cubicBezTo>
                    <a:pt x="1945" y="9573"/>
                    <a:pt x="1986" y="9532"/>
                    <a:pt x="2026" y="9495"/>
                  </a:cubicBezTo>
                  <a:cubicBezTo>
                    <a:pt x="2090" y="9431"/>
                    <a:pt x="2159" y="9367"/>
                    <a:pt x="2215" y="9292"/>
                  </a:cubicBezTo>
                  <a:cubicBezTo>
                    <a:pt x="2301" y="9176"/>
                    <a:pt x="2365" y="9045"/>
                    <a:pt x="2419" y="8912"/>
                  </a:cubicBezTo>
                  <a:cubicBezTo>
                    <a:pt x="2429" y="8896"/>
                    <a:pt x="2432" y="8876"/>
                    <a:pt x="2439" y="8859"/>
                  </a:cubicBezTo>
                  <a:cubicBezTo>
                    <a:pt x="2439" y="8716"/>
                    <a:pt x="2480" y="8574"/>
                    <a:pt x="2545" y="8449"/>
                  </a:cubicBezTo>
                  <a:cubicBezTo>
                    <a:pt x="2578" y="8374"/>
                    <a:pt x="2632" y="8310"/>
                    <a:pt x="2697" y="8259"/>
                  </a:cubicBezTo>
                  <a:cubicBezTo>
                    <a:pt x="2710" y="8252"/>
                    <a:pt x="2720" y="8242"/>
                    <a:pt x="2731" y="8239"/>
                  </a:cubicBezTo>
                  <a:cubicBezTo>
                    <a:pt x="2825" y="8131"/>
                    <a:pt x="2954" y="8053"/>
                    <a:pt x="3096" y="8029"/>
                  </a:cubicBezTo>
                  <a:cubicBezTo>
                    <a:pt x="3120" y="8022"/>
                    <a:pt x="3144" y="8022"/>
                    <a:pt x="3167" y="8022"/>
                  </a:cubicBezTo>
                  <a:cubicBezTo>
                    <a:pt x="3196" y="8019"/>
                    <a:pt x="3225" y="8017"/>
                    <a:pt x="3254" y="8017"/>
                  </a:cubicBezTo>
                  <a:cubicBezTo>
                    <a:pt x="3380" y="8017"/>
                    <a:pt x="3505" y="8052"/>
                    <a:pt x="3604" y="8124"/>
                  </a:cubicBezTo>
                  <a:cubicBezTo>
                    <a:pt x="3692" y="8185"/>
                    <a:pt x="3760" y="8252"/>
                    <a:pt x="3825" y="8337"/>
                  </a:cubicBezTo>
                  <a:cubicBezTo>
                    <a:pt x="3892" y="8429"/>
                    <a:pt x="3946" y="8567"/>
                    <a:pt x="3946" y="8682"/>
                  </a:cubicBezTo>
                  <a:cubicBezTo>
                    <a:pt x="3950" y="8787"/>
                    <a:pt x="3946" y="8899"/>
                    <a:pt x="3906" y="9001"/>
                  </a:cubicBezTo>
                  <a:cubicBezTo>
                    <a:pt x="3868" y="9099"/>
                    <a:pt x="3825" y="9197"/>
                    <a:pt x="3753" y="9275"/>
                  </a:cubicBezTo>
                  <a:cubicBezTo>
                    <a:pt x="3631" y="9407"/>
                    <a:pt x="3489" y="9506"/>
                    <a:pt x="3309" y="9539"/>
                  </a:cubicBezTo>
                  <a:cubicBezTo>
                    <a:pt x="3265" y="9546"/>
                    <a:pt x="3222" y="9549"/>
                    <a:pt x="3178" y="9549"/>
                  </a:cubicBezTo>
                  <a:cubicBezTo>
                    <a:pt x="2896" y="9549"/>
                    <a:pt x="2629" y="9376"/>
                    <a:pt x="2507" y="9123"/>
                  </a:cubicBezTo>
                  <a:cubicBezTo>
                    <a:pt x="2493" y="9197"/>
                    <a:pt x="2484" y="9272"/>
                    <a:pt x="2470" y="9346"/>
                  </a:cubicBezTo>
                  <a:cubicBezTo>
                    <a:pt x="2459" y="9407"/>
                    <a:pt x="2453" y="9471"/>
                    <a:pt x="2446" y="9536"/>
                  </a:cubicBezTo>
                  <a:cubicBezTo>
                    <a:pt x="2443" y="9542"/>
                    <a:pt x="2443" y="9546"/>
                    <a:pt x="2439" y="9553"/>
                  </a:cubicBezTo>
                  <a:cubicBezTo>
                    <a:pt x="2429" y="9580"/>
                    <a:pt x="2419" y="9603"/>
                    <a:pt x="2409" y="9631"/>
                  </a:cubicBezTo>
                  <a:cubicBezTo>
                    <a:pt x="2402" y="9644"/>
                    <a:pt x="2395" y="9661"/>
                    <a:pt x="2389" y="9678"/>
                  </a:cubicBezTo>
                  <a:cubicBezTo>
                    <a:pt x="2385" y="9692"/>
                    <a:pt x="2385" y="9709"/>
                    <a:pt x="2382" y="9722"/>
                  </a:cubicBezTo>
                  <a:cubicBezTo>
                    <a:pt x="2324" y="10044"/>
                    <a:pt x="2240" y="10375"/>
                    <a:pt x="1986" y="10603"/>
                  </a:cubicBezTo>
                  <a:cubicBezTo>
                    <a:pt x="1870" y="10704"/>
                    <a:pt x="1759" y="10806"/>
                    <a:pt x="1630" y="10887"/>
                  </a:cubicBezTo>
                  <a:cubicBezTo>
                    <a:pt x="1569" y="10928"/>
                    <a:pt x="1508" y="10958"/>
                    <a:pt x="1443" y="10989"/>
                  </a:cubicBezTo>
                  <a:cubicBezTo>
                    <a:pt x="1366" y="11022"/>
                    <a:pt x="1278" y="11036"/>
                    <a:pt x="1196" y="11059"/>
                  </a:cubicBezTo>
                  <a:cubicBezTo>
                    <a:pt x="1034" y="11103"/>
                    <a:pt x="862" y="11134"/>
                    <a:pt x="696" y="11134"/>
                  </a:cubicBezTo>
                  <a:cubicBezTo>
                    <a:pt x="662" y="11134"/>
                    <a:pt x="631" y="11134"/>
                    <a:pt x="601" y="11131"/>
                  </a:cubicBezTo>
                  <a:cubicBezTo>
                    <a:pt x="485" y="11120"/>
                    <a:pt x="380" y="11100"/>
                    <a:pt x="276" y="11059"/>
                  </a:cubicBezTo>
                  <a:cubicBezTo>
                    <a:pt x="242" y="11050"/>
                    <a:pt x="211" y="11036"/>
                    <a:pt x="177" y="11022"/>
                  </a:cubicBezTo>
                  <a:lnTo>
                    <a:pt x="177" y="11022"/>
                  </a:lnTo>
                  <a:cubicBezTo>
                    <a:pt x="184" y="11033"/>
                    <a:pt x="188" y="11042"/>
                    <a:pt x="194" y="11053"/>
                  </a:cubicBezTo>
                  <a:cubicBezTo>
                    <a:pt x="289" y="11215"/>
                    <a:pt x="394" y="11371"/>
                    <a:pt x="502" y="11523"/>
                  </a:cubicBezTo>
                  <a:cubicBezTo>
                    <a:pt x="567" y="11605"/>
                    <a:pt x="631" y="11686"/>
                    <a:pt x="699" y="11764"/>
                  </a:cubicBezTo>
                  <a:cubicBezTo>
                    <a:pt x="801" y="11862"/>
                    <a:pt x="902" y="11957"/>
                    <a:pt x="1007" y="12055"/>
                  </a:cubicBezTo>
                  <a:cubicBezTo>
                    <a:pt x="1126" y="12160"/>
                    <a:pt x="1237" y="12269"/>
                    <a:pt x="1356" y="12370"/>
                  </a:cubicBezTo>
                  <a:cubicBezTo>
                    <a:pt x="1427" y="12424"/>
                    <a:pt x="1498" y="12478"/>
                    <a:pt x="1573" y="12522"/>
                  </a:cubicBezTo>
                  <a:cubicBezTo>
                    <a:pt x="1816" y="12651"/>
                    <a:pt x="2067" y="12769"/>
                    <a:pt x="2317" y="12888"/>
                  </a:cubicBezTo>
                  <a:cubicBezTo>
                    <a:pt x="2341" y="12830"/>
                    <a:pt x="2368" y="12769"/>
                    <a:pt x="2398" y="12712"/>
                  </a:cubicBezTo>
                  <a:cubicBezTo>
                    <a:pt x="2484" y="12546"/>
                    <a:pt x="2585" y="12397"/>
                    <a:pt x="2700" y="12255"/>
                  </a:cubicBezTo>
                  <a:cubicBezTo>
                    <a:pt x="2822" y="12106"/>
                    <a:pt x="2971" y="11991"/>
                    <a:pt x="3137" y="11892"/>
                  </a:cubicBezTo>
                  <a:cubicBezTo>
                    <a:pt x="3380" y="11748"/>
                    <a:pt x="3669" y="11697"/>
                    <a:pt x="3953" y="11697"/>
                  </a:cubicBezTo>
                  <a:cubicBezTo>
                    <a:pt x="3989" y="11697"/>
                    <a:pt x="4025" y="11698"/>
                    <a:pt x="4061" y="11700"/>
                  </a:cubicBezTo>
                  <a:cubicBezTo>
                    <a:pt x="4093" y="11689"/>
                    <a:pt x="4127" y="11684"/>
                    <a:pt x="4162" y="11684"/>
                  </a:cubicBezTo>
                  <a:cubicBezTo>
                    <a:pt x="4194" y="11684"/>
                    <a:pt x="4226" y="11688"/>
                    <a:pt x="4258" y="11696"/>
                  </a:cubicBezTo>
                  <a:cubicBezTo>
                    <a:pt x="4281" y="11703"/>
                    <a:pt x="4305" y="11710"/>
                    <a:pt x="4328" y="11716"/>
                  </a:cubicBezTo>
                  <a:cubicBezTo>
                    <a:pt x="4454" y="11747"/>
                    <a:pt x="4589" y="11774"/>
                    <a:pt x="4698" y="11842"/>
                  </a:cubicBezTo>
                  <a:cubicBezTo>
                    <a:pt x="4793" y="11901"/>
                    <a:pt x="4883" y="11961"/>
                    <a:pt x="4966" y="12032"/>
                  </a:cubicBezTo>
                  <a:lnTo>
                    <a:pt x="4966" y="12032"/>
                  </a:lnTo>
                  <a:cubicBezTo>
                    <a:pt x="4966" y="12032"/>
                    <a:pt x="4966" y="12032"/>
                    <a:pt x="4966" y="12031"/>
                  </a:cubicBezTo>
                  <a:lnTo>
                    <a:pt x="4966" y="12031"/>
                  </a:lnTo>
                  <a:cubicBezTo>
                    <a:pt x="4992" y="12058"/>
                    <a:pt x="5026" y="12082"/>
                    <a:pt x="5057" y="12109"/>
                  </a:cubicBezTo>
                  <a:cubicBezTo>
                    <a:pt x="5111" y="12160"/>
                    <a:pt x="5155" y="12217"/>
                    <a:pt x="5202" y="12275"/>
                  </a:cubicBezTo>
                  <a:cubicBezTo>
                    <a:pt x="5201" y="12273"/>
                    <a:pt x="5200" y="12272"/>
                    <a:pt x="5199" y="12270"/>
                  </a:cubicBezTo>
                  <a:lnTo>
                    <a:pt x="5199" y="12270"/>
                  </a:lnTo>
                  <a:cubicBezTo>
                    <a:pt x="5242" y="12322"/>
                    <a:pt x="5285" y="12376"/>
                    <a:pt x="5331" y="12431"/>
                  </a:cubicBezTo>
                  <a:cubicBezTo>
                    <a:pt x="5358" y="12468"/>
                    <a:pt x="5389" y="12505"/>
                    <a:pt x="5416" y="12546"/>
                  </a:cubicBezTo>
                  <a:cubicBezTo>
                    <a:pt x="5466" y="12624"/>
                    <a:pt x="5500" y="12712"/>
                    <a:pt x="5534" y="12797"/>
                  </a:cubicBezTo>
                  <a:cubicBezTo>
                    <a:pt x="5588" y="12939"/>
                    <a:pt x="5592" y="13105"/>
                    <a:pt x="5582" y="13257"/>
                  </a:cubicBezTo>
                  <a:cubicBezTo>
                    <a:pt x="5578" y="13288"/>
                    <a:pt x="5572" y="13318"/>
                    <a:pt x="5564" y="13349"/>
                  </a:cubicBezTo>
                  <a:cubicBezTo>
                    <a:pt x="5642" y="13345"/>
                    <a:pt x="5721" y="13345"/>
                    <a:pt x="5799" y="13341"/>
                  </a:cubicBezTo>
                  <a:lnTo>
                    <a:pt x="5755" y="13341"/>
                  </a:lnTo>
                  <a:cubicBezTo>
                    <a:pt x="5933" y="13335"/>
                    <a:pt x="6113" y="13328"/>
                    <a:pt x="6293" y="13321"/>
                  </a:cubicBezTo>
                  <a:cubicBezTo>
                    <a:pt x="6408" y="13315"/>
                    <a:pt x="6519" y="13294"/>
                    <a:pt x="6631" y="13280"/>
                  </a:cubicBezTo>
                  <a:cubicBezTo>
                    <a:pt x="6740" y="13264"/>
                    <a:pt x="6848" y="13257"/>
                    <a:pt x="6957" y="13247"/>
                  </a:cubicBezTo>
                  <a:cubicBezTo>
                    <a:pt x="6970" y="13247"/>
                    <a:pt x="6977" y="13250"/>
                    <a:pt x="6987" y="13250"/>
                  </a:cubicBezTo>
                  <a:cubicBezTo>
                    <a:pt x="7021" y="12996"/>
                    <a:pt x="7112" y="12742"/>
                    <a:pt x="7251" y="12533"/>
                  </a:cubicBezTo>
                  <a:cubicBezTo>
                    <a:pt x="7329" y="12414"/>
                    <a:pt x="7410" y="12302"/>
                    <a:pt x="7498" y="12194"/>
                  </a:cubicBezTo>
                  <a:cubicBezTo>
                    <a:pt x="7613" y="12052"/>
                    <a:pt x="7762" y="11944"/>
                    <a:pt x="7924" y="11862"/>
                  </a:cubicBezTo>
                  <a:cubicBezTo>
                    <a:pt x="8060" y="11794"/>
                    <a:pt x="8196" y="11744"/>
                    <a:pt x="8341" y="11710"/>
                  </a:cubicBezTo>
                  <a:cubicBezTo>
                    <a:pt x="8419" y="11689"/>
                    <a:pt x="8497" y="11672"/>
                    <a:pt x="8575" y="11659"/>
                  </a:cubicBezTo>
                  <a:cubicBezTo>
                    <a:pt x="8604" y="11654"/>
                    <a:pt x="8635" y="11652"/>
                    <a:pt x="8666" y="11652"/>
                  </a:cubicBezTo>
                  <a:cubicBezTo>
                    <a:pt x="8720" y="11652"/>
                    <a:pt x="8774" y="11658"/>
                    <a:pt x="8826" y="11662"/>
                  </a:cubicBezTo>
                  <a:cubicBezTo>
                    <a:pt x="8846" y="11666"/>
                    <a:pt x="8866" y="11669"/>
                    <a:pt x="8887" y="11672"/>
                  </a:cubicBezTo>
                  <a:cubicBezTo>
                    <a:pt x="8948" y="11672"/>
                    <a:pt x="9009" y="11675"/>
                    <a:pt x="9066" y="11679"/>
                  </a:cubicBezTo>
                  <a:cubicBezTo>
                    <a:pt x="9225" y="11686"/>
                    <a:pt x="9364" y="11750"/>
                    <a:pt x="9506" y="11808"/>
                  </a:cubicBezTo>
                  <a:cubicBezTo>
                    <a:pt x="9618" y="11852"/>
                    <a:pt x="9716" y="11903"/>
                    <a:pt x="9814" y="11974"/>
                  </a:cubicBezTo>
                  <a:cubicBezTo>
                    <a:pt x="10092" y="12177"/>
                    <a:pt x="10349" y="12424"/>
                    <a:pt x="10471" y="12756"/>
                  </a:cubicBezTo>
                  <a:cubicBezTo>
                    <a:pt x="10603" y="12708"/>
                    <a:pt x="10739" y="12661"/>
                    <a:pt x="10867" y="12607"/>
                  </a:cubicBezTo>
                  <a:cubicBezTo>
                    <a:pt x="11040" y="12533"/>
                    <a:pt x="11206" y="12438"/>
                    <a:pt x="11365" y="12343"/>
                  </a:cubicBezTo>
                  <a:cubicBezTo>
                    <a:pt x="11362" y="12343"/>
                    <a:pt x="11358" y="12346"/>
                    <a:pt x="11355" y="12346"/>
                  </a:cubicBezTo>
                  <a:cubicBezTo>
                    <a:pt x="11484" y="12269"/>
                    <a:pt x="11609" y="12183"/>
                    <a:pt x="11728" y="12092"/>
                  </a:cubicBezTo>
                  <a:cubicBezTo>
                    <a:pt x="11768" y="12058"/>
                    <a:pt x="11809" y="12021"/>
                    <a:pt x="11850" y="11984"/>
                  </a:cubicBezTo>
                  <a:cubicBezTo>
                    <a:pt x="11914" y="11919"/>
                    <a:pt x="11972" y="11848"/>
                    <a:pt x="12028" y="11781"/>
                  </a:cubicBezTo>
                  <a:cubicBezTo>
                    <a:pt x="12080" y="11710"/>
                    <a:pt x="12130" y="11642"/>
                    <a:pt x="12175" y="11567"/>
                  </a:cubicBezTo>
                  <a:cubicBezTo>
                    <a:pt x="12215" y="11500"/>
                    <a:pt x="12256" y="11436"/>
                    <a:pt x="12293" y="11367"/>
                  </a:cubicBezTo>
                  <a:lnTo>
                    <a:pt x="12293" y="11367"/>
                  </a:lnTo>
                  <a:cubicBezTo>
                    <a:pt x="12266" y="11378"/>
                    <a:pt x="12236" y="11391"/>
                    <a:pt x="12205" y="11402"/>
                  </a:cubicBezTo>
                  <a:cubicBezTo>
                    <a:pt x="12069" y="11452"/>
                    <a:pt x="11931" y="11472"/>
                    <a:pt x="11789" y="11472"/>
                  </a:cubicBezTo>
                  <a:cubicBezTo>
                    <a:pt x="11460" y="11472"/>
                    <a:pt x="11131" y="11341"/>
                    <a:pt x="10904" y="11100"/>
                  </a:cubicBezTo>
                  <a:cubicBezTo>
                    <a:pt x="10796" y="10981"/>
                    <a:pt x="10712" y="10842"/>
                    <a:pt x="10644" y="10694"/>
                  </a:cubicBezTo>
                  <a:cubicBezTo>
                    <a:pt x="10620" y="10636"/>
                    <a:pt x="10590" y="10582"/>
                    <a:pt x="10570" y="10521"/>
                  </a:cubicBezTo>
                  <a:cubicBezTo>
                    <a:pt x="10525" y="10372"/>
                    <a:pt x="10515" y="10213"/>
                    <a:pt x="10505" y="10057"/>
                  </a:cubicBezTo>
                  <a:cubicBezTo>
                    <a:pt x="10498" y="9935"/>
                    <a:pt x="10505" y="9810"/>
                    <a:pt x="10515" y="9688"/>
                  </a:cubicBezTo>
                  <a:cubicBezTo>
                    <a:pt x="10525" y="9593"/>
                    <a:pt x="10545" y="9502"/>
                    <a:pt x="10570" y="9414"/>
                  </a:cubicBezTo>
                  <a:cubicBezTo>
                    <a:pt x="10576" y="9373"/>
                    <a:pt x="10579" y="9332"/>
                    <a:pt x="10583" y="9292"/>
                  </a:cubicBezTo>
                  <a:cubicBezTo>
                    <a:pt x="10586" y="9211"/>
                    <a:pt x="10593" y="9133"/>
                    <a:pt x="10606" y="9055"/>
                  </a:cubicBezTo>
                  <a:cubicBezTo>
                    <a:pt x="10617" y="9011"/>
                    <a:pt x="10634" y="8967"/>
                    <a:pt x="10647" y="8923"/>
                  </a:cubicBezTo>
                  <a:cubicBezTo>
                    <a:pt x="10654" y="8896"/>
                    <a:pt x="10661" y="8868"/>
                    <a:pt x="10667" y="8842"/>
                  </a:cubicBezTo>
                  <a:cubicBezTo>
                    <a:pt x="10678" y="8892"/>
                    <a:pt x="10692" y="8940"/>
                    <a:pt x="10708" y="8984"/>
                  </a:cubicBezTo>
                  <a:cubicBezTo>
                    <a:pt x="10715" y="9014"/>
                    <a:pt x="10725" y="9042"/>
                    <a:pt x="10735" y="9072"/>
                  </a:cubicBezTo>
                  <a:cubicBezTo>
                    <a:pt x="10739" y="9068"/>
                    <a:pt x="10739" y="9068"/>
                    <a:pt x="10739" y="9065"/>
                  </a:cubicBezTo>
                  <a:lnTo>
                    <a:pt x="10739" y="9085"/>
                  </a:lnTo>
                  <a:cubicBezTo>
                    <a:pt x="10748" y="9109"/>
                    <a:pt x="10753" y="9129"/>
                    <a:pt x="10759" y="9153"/>
                  </a:cubicBezTo>
                  <a:cubicBezTo>
                    <a:pt x="10773" y="9176"/>
                    <a:pt x="10783" y="9204"/>
                    <a:pt x="10793" y="9228"/>
                  </a:cubicBezTo>
                  <a:cubicBezTo>
                    <a:pt x="10800" y="9234"/>
                    <a:pt x="10803" y="9241"/>
                    <a:pt x="10809" y="9248"/>
                  </a:cubicBezTo>
                  <a:cubicBezTo>
                    <a:pt x="10817" y="9272"/>
                    <a:pt x="10823" y="9292"/>
                    <a:pt x="10830" y="9315"/>
                  </a:cubicBezTo>
                  <a:cubicBezTo>
                    <a:pt x="10850" y="9356"/>
                    <a:pt x="10870" y="9397"/>
                    <a:pt x="10895" y="9437"/>
                  </a:cubicBezTo>
                  <a:cubicBezTo>
                    <a:pt x="10925" y="9495"/>
                    <a:pt x="10959" y="9549"/>
                    <a:pt x="10996" y="9603"/>
                  </a:cubicBezTo>
                  <a:cubicBezTo>
                    <a:pt x="11057" y="9681"/>
                    <a:pt x="11125" y="9753"/>
                    <a:pt x="11195" y="9823"/>
                  </a:cubicBezTo>
                  <a:cubicBezTo>
                    <a:pt x="11226" y="9854"/>
                    <a:pt x="11256" y="9884"/>
                    <a:pt x="11290" y="9912"/>
                  </a:cubicBezTo>
                  <a:cubicBezTo>
                    <a:pt x="11331" y="9945"/>
                    <a:pt x="11369" y="9983"/>
                    <a:pt x="11412" y="10013"/>
                  </a:cubicBezTo>
                  <a:cubicBezTo>
                    <a:pt x="11423" y="10017"/>
                    <a:pt x="11429" y="10023"/>
                    <a:pt x="11436" y="10030"/>
                  </a:cubicBezTo>
                  <a:cubicBezTo>
                    <a:pt x="11439" y="10030"/>
                    <a:pt x="11443" y="10034"/>
                    <a:pt x="11447" y="10037"/>
                  </a:cubicBezTo>
                  <a:cubicBezTo>
                    <a:pt x="11470" y="10054"/>
                    <a:pt x="11497" y="10070"/>
                    <a:pt x="11520" y="10084"/>
                  </a:cubicBezTo>
                  <a:cubicBezTo>
                    <a:pt x="11565" y="10108"/>
                    <a:pt x="11609" y="10128"/>
                    <a:pt x="11653" y="10148"/>
                  </a:cubicBezTo>
                  <a:cubicBezTo>
                    <a:pt x="11714" y="10176"/>
                    <a:pt x="11778" y="10200"/>
                    <a:pt x="11842" y="10220"/>
                  </a:cubicBezTo>
                  <a:cubicBezTo>
                    <a:pt x="11886" y="10230"/>
                    <a:pt x="11931" y="10240"/>
                    <a:pt x="11975" y="10247"/>
                  </a:cubicBezTo>
                  <a:cubicBezTo>
                    <a:pt x="11998" y="10250"/>
                    <a:pt x="12022" y="10253"/>
                    <a:pt x="12045" y="10253"/>
                  </a:cubicBezTo>
                  <a:cubicBezTo>
                    <a:pt x="12083" y="10250"/>
                    <a:pt x="12120" y="10250"/>
                    <a:pt x="12158" y="10247"/>
                  </a:cubicBezTo>
                  <a:cubicBezTo>
                    <a:pt x="12184" y="10243"/>
                    <a:pt x="12208" y="10237"/>
                    <a:pt x="12236" y="10233"/>
                  </a:cubicBezTo>
                  <a:cubicBezTo>
                    <a:pt x="12252" y="10226"/>
                    <a:pt x="12269" y="10220"/>
                    <a:pt x="12286" y="10213"/>
                  </a:cubicBezTo>
                  <a:cubicBezTo>
                    <a:pt x="12330" y="10192"/>
                    <a:pt x="12374" y="10169"/>
                    <a:pt x="12418" y="10145"/>
                  </a:cubicBezTo>
                  <a:cubicBezTo>
                    <a:pt x="12449" y="10125"/>
                    <a:pt x="12483" y="10101"/>
                    <a:pt x="12520" y="10078"/>
                  </a:cubicBezTo>
                  <a:cubicBezTo>
                    <a:pt x="12553" y="10047"/>
                    <a:pt x="12591" y="10017"/>
                    <a:pt x="12625" y="9986"/>
                  </a:cubicBezTo>
                  <a:cubicBezTo>
                    <a:pt x="12645" y="9962"/>
                    <a:pt x="12666" y="9939"/>
                    <a:pt x="12683" y="9918"/>
                  </a:cubicBezTo>
                  <a:cubicBezTo>
                    <a:pt x="12739" y="9840"/>
                    <a:pt x="12787" y="9766"/>
                    <a:pt x="12838" y="9688"/>
                  </a:cubicBezTo>
                  <a:cubicBezTo>
                    <a:pt x="12858" y="9644"/>
                    <a:pt x="12878" y="9603"/>
                    <a:pt x="12899" y="9559"/>
                  </a:cubicBezTo>
                  <a:cubicBezTo>
                    <a:pt x="12936" y="9468"/>
                    <a:pt x="12967" y="9373"/>
                    <a:pt x="12997" y="9278"/>
                  </a:cubicBezTo>
                  <a:cubicBezTo>
                    <a:pt x="13011" y="9153"/>
                    <a:pt x="13024" y="9028"/>
                    <a:pt x="13028" y="8903"/>
                  </a:cubicBezTo>
                  <a:cubicBezTo>
                    <a:pt x="13024" y="8769"/>
                    <a:pt x="13018" y="8632"/>
                    <a:pt x="13001" y="8499"/>
                  </a:cubicBezTo>
                  <a:lnTo>
                    <a:pt x="13001" y="8499"/>
                  </a:lnTo>
                  <a:cubicBezTo>
                    <a:pt x="13002" y="8500"/>
                    <a:pt x="13002" y="8501"/>
                    <a:pt x="13004" y="8503"/>
                  </a:cubicBezTo>
                  <a:cubicBezTo>
                    <a:pt x="13000" y="8493"/>
                    <a:pt x="13000" y="8486"/>
                    <a:pt x="12997" y="8479"/>
                  </a:cubicBezTo>
                  <a:lnTo>
                    <a:pt x="12997" y="8476"/>
                  </a:lnTo>
                  <a:cubicBezTo>
                    <a:pt x="12963" y="8239"/>
                    <a:pt x="12909" y="8002"/>
                    <a:pt x="12858" y="7768"/>
                  </a:cubicBezTo>
                  <a:cubicBezTo>
                    <a:pt x="12800" y="7497"/>
                    <a:pt x="12736" y="7226"/>
                    <a:pt x="12666" y="6959"/>
                  </a:cubicBezTo>
                  <a:cubicBezTo>
                    <a:pt x="12594" y="6738"/>
                    <a:pt x="12516" y="6522"/>
                    <a:pt x="12428" y="6312"/>
                  </a:cubicBezTo>
                  <a:cubicBezTo>
                    <a:pt x="12310" y="6027"/>
                    <a:pt x="12181" y="5753"/>
                    <a:pt x="12032" y="5486"/>
                  </a:cubicBezTo>
                  <a:cubicBezTo>
                    <a:pt x="11931" y="5316"/>
                    <a:pt x="11829" y="5144"/>
                    <a:pt x="11720" y="4981"/>
                  </a:cubicBezTo>
                  <a:cubicBezTo>
                    <a:pt x="11612" y="4822"/>
                    <a:pt x="11500" y="4666"/>
                    <a:pt x="11386" y="4514"/>
                  </a:cubicBezTo>
                  <a:cubicBezTo>
                    <a:pt x="11155" y="4230"/>
                    <a:pt x="10908" y="3955"/>
                    <a:pt x="10678" y="3671"/>
                  </a:cubicBezTo>
                  <a:cubicBezTo>
                    <a:pt x="10454" y="3397"/>
                    <a:pt x="10214" y="3136"/>
                    <a:pt x="9967" y="2878"/>
                  </a:cubicBezTo>
                  <a:cubicBezTo>
                    <a:pt x="9709" y="2614"/>
                    <a:pt x="9465" y="2334"/>
                    <a:pt x="9208" y="2066"/>
                  </a:cubicBezTo>
                  <a:cubicBezTo>
                    <a:pt x="9079" y="1931"/>
                    <a:pt x="8954" y="1792"/>
                    <a:pt x="8835" y="1646"/>
                  </a:cubicBezTo>
                  <a:cubicBezTo>
                    <a:pt x="8744" y="1531"/>
                    <a:pt x="8666" y="1402"/>
                    <a:pt x="8585" y="1277"/>
                  </a:cubicBezTo>
                  <a:cubicBezTo>
                    <a:pt x="8575" y="1277"/>
                    <a:pt x="8565" y="1270"/>
                    <a:pt x="8558" y="1270"/>
                  </a:cubicBezTo>
                  <a:cubicBezTo>
                    <a:pt x="8521" y="1199"/>
                    <a:pt x="8480" y="1128"/>
                    <a:pt x="8443" y="1057"/>
                  </a:cubicBezTo>
                  <a:cubicBezTo>
                    <a:pt x="8280" y="793"/>
                    <a:pt x="8115" y="532"/>
                    <a:pt x="7976" y="254"/>
                  </a:cubicBezTo>
                  <a:cubicBezTo>
                    <a:pt x="7935" y="176"/>
                    <a:pt x="7901" y="92"/>
                    <a:pt x="7871" y="4"/>
                  </a:cubicBezTo>
                  <a:cubicBezTo>
                    <a:pt x="7634" y="62"/>
                    <a:pt x="7393" y="99"/>
                    <a:pt x="7149" y="126"/>
                  </a:cubicBezTo>
                  <a:cubicBezTo>
                    <a:pt x="7048" y="136"/>
                    <a:pt x="6943" y="140"/>
                    <a:pt x="6838" y="140"/>
                  </a:cubicBezTo>
                  <a:cubicBezTo>
                    <a:pt x="6672" y="136"/>
                    <a:pt x="6506" y="126"/>
                    <a:pt x="6340" y="109"/>
                  </a:cubicBezTo>
                  <a:cubicBezTo>
                    <a:pt x="6198" y="95"/>
                    <a:pt x="6055" y="85"/>
                    <a:pt x="5913" y="71"/>
                  </a:cubicBezTo>
                  <a:cubicBezTo>
                    <a:pt x="5846" y="65"/>
                    <a:pt x="5781" y="62"/>
                    <a:pt x="5717" y="54"/>
                  </a:cubicBezTo>
                  <a:cubicBezTo>
                    <a:pt x="5616" y="45"/>
                    <a:pt x="5511" y="38"/>
                    <a:pt x="5416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2" name="Google Shape;620;p44">
              <a:extLst>
                <a:ext uri="{FF2B5EF4-FFF2-40B4-BE49-F238E27FC236}">
                  <a16:creationId xmlns:a16="http://schemas.microsoft.com/office/drawing/2014/main" id="{B5E5BFE1-024D-AE19-433C-00F9B819E584}"/>
                </a:ext>
              </a:extLst>
            </p:cNvPr>
            <p:cNvSpPr/>
            <p:nvPr/>
          </p:nvSpPr>
          <p:spPr>
            <a:xfrm>
              <a:off x="4509262" y="4278720"/>
              <a:ext cx="104695" cy="126310"/>
            </a:xfrm>
            <a:custGeom>
              <a:avLst/>
              <a:gdLst/>
              <a:ahLst/>
              <a:cxnLst/>
              <a:rect l="l" t="t" r="r" b="b"/>
              <a:pathLst>
                <a:path w="1734" h="2092" extrusionOk="0">
                  <a:moveTo>
                    <a:pt x="920" y="0"/>
                  </a:moveTo>
                  <a:cubicBezTo>
                    <a:pt x="897" y="0"/>
                    <a:pt x="875" y="1"/>
                    <a:pt x="854" y="3"/>
                  </a:cubicBezTo>
                  <a:cubicBezTo>
                    <a:pt x="786" y="6"/>
                    <a:pt x="711" y="16"/>
                    <a:pt x="647" y="39"/>
                  </a:cubicBezTo>
                  <a:cubicBezTo>
                    <a:pt x="583" y="60"/>
                    <a:pt x="515" y="91"/>
                    <a:pt x="461" y="131"/>
                  </a:cubicBezTo>
                  <a:cubicBezTo>
                    <a:pt x="420" y="165"/>
                    <a:pt x="376" y="195"/>
                    <a:pt x="342" y="233"/>
                  </a:cubicBezTo>
                  <a:cubicBezTo>
                    <a:pt x="294" y="277"/>
                    <a:pt x="261" y="331"/>
                    <a:pt x="230" y="385"/>
                  </a:cubicBezTo>
                  <a:cubicBezTo>
                    <a:pt x="197" y="446"/>
                    <a:pt x="177" y="511"/>
                    <a:pt x="152" y="572"/>
                  </a:cubicBezTo>
                  <a:cubicBezTo>
                    <a:pt x="125" y="629"/>
                    <a:pt x="102" y="689"/>
                    <a:pt x="85" y="750"/>
                  </a:cubicBezTo>
                  <a:cubicBezTo>
                    <a:pt x="75" y="785"/>
                    <a:pt x="68" y="822"/>
                    <a:pt x="61" y="856"/>
                  </a:cubicBezTo>
                  <a:cubicBezTo>
                    <a:pt x="58" y="869"/>
                    <a:pt x="55" y="886"/>
                    <a:pt x="51" y="900"/>
                  </a:cubicBezTo>
                  <a:cubicBezTo>
                    <a:pt x="51" y="906"/>
                    <a:pt x="47" y="913"/>
                    <a:pt x="47" y="920"/>
                  </a:cubicBezTo>
                  <a:cubicBezTo>
                    <a:pt x="34" y="981"/>
                    <a:pt x="24" y="1042"/>
                    <a:pt x="21" y="1106"/>
                  </a:cubicBezTo>
                  <a:cubicBezTo>
                    <a:pt x="17" y="1123"/>
                    <a:pt x="17" y="1136"/>
                    <a:pt x="14" y="1154"/>
                  </a:cubicBezTo>
                  <a:lnTo>
                    <a:pt x="14" y="1157"/>
                  </a:lnTo>
                  <a:cubicBezTo>
                    <a:pt x="7" y="1201"/>
                    <a:pt x="0" y="1249"/>
                    <a:pt x="7" y="1289"/>
                  </a:cubicBezTo>
                  <a:cubicBezTo>
                    <a:pt x="7" y="1401"/>
                    <a:pt x="10" y="1509"/>
                    <a:pt x="21" y="1618"/>
                  </a:cubicBezTo>
                  <a:cubicBezTo>
                    <a:pt x="34" y="1705"/>
                    <a:pt x="47" y="1791"/>
                    <a:pt x="64" y="1878"/>
                  </a:cubicBezTo>
                  <a:lnTo>
                    <a:pt x="95" y="1969"/>
                  </a:lnTo>
                  <a:cubicBezTo>
                    <a:pt x="241" y="1724"/>
                    <a:pt x="499" y="1561"/>
                    <a:pt x="783" y="1561"/>
                  </a:cubicBezTo>
                  <a:cubicBezTo>
                    <a:pt x="827" y="1561"/>
                    <a:pt x="872" y="1565"/>
                    <a:pt x="918" y="1574"/>
                  </a:cubicBezTo>
                  <a:cubicBezTo>
                    <a:pt x="1168" y="1618"/>
                    <a:pt x="1351" y="1844"/>
                    <a:pt x="1412" y="2091"/>
                  </a:cubicBezTo>
                  <a:cubicBezTo>
                    <a:pt x="1422" y="2075"/>
                    <a:pt x="1436" y="2061"/>
                    <a:pt x="1446" y="2044"/>
                  </a:cubicBezTo>
                  <a:cubicBezTo>
                    <a:pt x="1480" y="1987"/>
                    <a:pt x="1510" y="1929"/>
                    <a:pt x="1541" y="1872"/>
                  </a:cubicBezTo>
                  <a:cubicBezTo>
                    <a:pt x="1578" y="1787"/>
                    <a:pt x="1612" y="1705"/>
                    <a:pt x="1639" y="1618"/>
                  </a:cubicBezTo>
                  <a:cubicBezTo>
                    <a:pt x="1669" y="1519"/>
                    <a:pt x="1690" y="1421"/>
                    <a:pt x="1707" y="1319"/>
                  </a:cubicBezTo>
                  <a:lnTo>
                    <a:pt x="1707" y="1319"/>
                  </a:lnTo>
                  <a:cubicBezTo>
                    <a:pt x="1707" y="1327"/>
                    <a:pt x="1704" y="1336"/>
                    <a:pt x="1704" y="1344"/>
                  </a:cubicBezTo>
                  <a:cubicBezTo>
                    <a:pt x="1707" y="1333"/>
                    <a:pt x="1707" y="1323"/>
                    <a:pt x="1710" y="1313"/>
                  </a:cubicBezTo>
                  <a:cubicBezTo>
                    <a:pt x="1721" y="1225"/>
                    <a:pt x="1727" y="1136"/>
                    <a:pt x="1734" y="1049"/>
                  </a:cubicBezTo>
                  <a:cubicBezTo>
                    <a:pt x="1734" y="1008"/>
                    <a:pt x="1730" y="967"/>
                    <a:pt x="1730" y="927"/>
                  </a:cubicBezTo>
                  <a:cubicBezTo>
                    <a:pt x="1721" y="863"/>
                    <a:pt x="1710" y="798"/>
                    <a:pt x="1696" y="734"/>
                  </a:cubicBezTo>
                  <a:cubicBezTo>
                    <a:pt x="1690" y="714"/>
                    <a:pt x="1683" y="694"/>
                    <a:pt x="1680" y="673"/>
                  </a:cubicBezTo>
                  <a:cubicBezTo>
                    <a:pt x="1680" y="663"/>
                    <a:pt x="1676" y="656"/>
                    <a:pt x="1673" y="646"/>
                  </a:cubicBezTo>
                  <a:cubicBezTo>
                    <a:pt x="1669" y="636"/>
                    <a:pt x="1666" y="622"/>
                    <a:pt x="1660" y="608"/>
                  </a:cubicBezTo>
                  <a:lnTo>
                    <a:pt x="1660" y="605"/>
                  </a:lnTo>
                  <a:cubicBezTo>
                    <a:pt x="1652" y="588"/>
                    <a:pt x="1643" y="572"/>
                    <a:pt x="1635" y="555"/>
                  </a:cubicBezTo>
                  <a:cubicBezTo>
                    <a:pt x="1622" y="524"/>
                    <a:pt x="1609" y="494"/>
                    <a:pt x="1591" y="466"/>
                  </a:cubicBezTo>
                  <a:cubicBezTo>
                    <a:pt x="1588" y="456"/>
                    <a:pt x="1585" y="446"/>
                    <a:pt x="1578" y="436"/>
                  </a:cubicBezTo>
                  <a:cubicBezTo>
                    <a:pt x="1558" y="392"/>
                    <a:pt x="1541" y="344"/>
                    <a:pt x="1513" y="303"/>
                  </a:cubicBezTo>
                  <a:cubicBezTo>
                    <a:pt x="1497" y="280"/>
                    <a:pt x="1477" y="263"/>
                    <a:pt x="1453" y="250"/>
                  </a:cubicBezTo>
                  <a:cubicBezTo>
                    <a:pt x="1446" y="236"/>
                    <a:pt x="1436" y="226"/>
                    <a:pt x="1426" y="216"/>
                  </a:cubicBezTo>
                  <a:cubicBezTo>
                    <a:pt x="1412" y="199"/>
                    <a:pt x="1396" y="186"/>
                    <a:pt x="1375" y="169"/>
                  </a:cubicBezTo>
                  <a:cubicBezTo>
                    <a:pt x="1375" y="169"/>
                    <a:pt x="1371" y="165"/>
                    <a:pt x="1368" y="161"/>
                  </a:cubicBezTo>
                  <a:cubicBezTo>
                    <a:pt x="1344" y="141"/>
                    <a:pt x="1314" y="121"/>
                    <a:pt x="1283" y="108"/>
                  </a:cubicBezTo>
                  <a:cubicBezTo>
                    <a:pt x="1233" y="84"/>
                    <a:pt x="1182" y="70"/>
                    <a:pt x="1135" y="53"/>
                  </a:cubicBezTo>
                  <a:cubicBezTo>
                    <a:pt x="1094" y="30"/>
                    <a:pt x="1053" y="13"/>
                    <a:pt x="1010" y="6"/>
                  </a:cubicBezTo>
                  <a:cubicBezTo>
                    <a:pt x="980" y="2"/>
                    <a:pt x="950" y="0"/>
                    <a:pt x="920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3" name="Google Shape;621;p44">
              <a:extLst>
                <a:ext uri="{FF2B5EF4-FFF2-40B4-BE49-F238E27FC236}">
                  <a16:creationId xmlns:a16="http://schemas.microsoft.com/office/drawing/2014/main" id="{43F0D751-0E31-F729-D550-9E683CDCA123}"/>
                </a:ext>
              </a:extLst>
            </p:cNvPr>
            <p:cNvSpPr/>
            <p:nvPr/>
          </p:nvSpPr>
          <p:spPr>
            <a:xfrm>
              <a:off x="5146717" y="4368198"/>
              <a:ext cx="133132" cy="94249"/>
            </a:xfrm>
            <a:custGeom>
              <a:avLst/>
              <a:gdLst/>
              <a:ahLst/>
              <a:cxnLst/>
              <a:rect l="l" t="t" r="r" b="b"/>
              <a:pathLst>
                <a:path w="2205" h="1561" extrusionOk="0">
                  <a:moveTo>
                    <a:pt x="1222" y="0"/>
                  </a:moveTo>
                  <a:cubicBezTo>
                    <a:pt x="1194" y="0"/>
                    <a:pt x="1167" y="2"/>
                    <a:pt x="1138" y="4"/>
                  </a:cubicBezTo>
                  <a:cubicBezTo>
                    <a:pt x="1053" y="7"/>
                    <a:pt x="968" y="17"/>
                    <a:pt x="884" y="37"/>
                  </a:cubicBezTo>
                  <a:cubicBezTo>
                    <a:pt x="877" y="34"/>
                    <a:pt x="867" y="34"/>
                    <a:pt x="860" y="31"/>
                  </a:cubicBezTo>
                  <a:cubicBezTo>
                    <a:pt x="823" y="37"/>
                    <a:pt x="785" y="51"/>
                    <a:pt x="748" y="58"/>
                  </a:cubicBezTo>
                  <a:cubicBezTo>
                    <a:pt x="711" y="75"/>
                    <a:pt x="671" y="88"/>
                    <a:pt x="630" y="105"/>
                  </a:cubicBezTo>
                  <a:cubicBezTo>
                    <a:pt x="579" y="132"/>
                    <a:pt x="525" y="162"/>
                    <a:pt x="471" y="193"/>
                  </a:cubicBezTo>
                  <a:cubicBezTo>
                    <a:pt x="464" y="200"/>
                    <a:pt x="454" y="207"/>
                    <a:pt x="443" y="210"/>
                  </a:cubicBezTo>
                  <a:cubicBezTo>
                    <a:pt x="430" y="227"/>
                    <a:pt x="413" y="240"/>
                    <a:pt x="396" y="254"/>
                  </a:cubicBezTo>
                  <a:cubicBezTo>
                    <a:pt x="342" y="318"/>
                    <a:pt x="291" y="383"/>
                    <a:pt x="240" y="451"/>
                  </a:cubicBezTo>
                  <a:cubicBezTo>
                    <a:pt x="196" y="515"/>
                    <a:pt x="156" y="579"/>
                    <a:pt x="115" y="647"/>
                  </a:cubicBezTo>
                  <a:cubicBezTo>
                    <a:pt x="105" y="674"/>
                    <a:pt x="91" y="701"/>
                    <a:pt x="82" y="728"/>
                  </a:cubicBezTo>
                  <a:cubicBezTo>
                    <a:pt x="57" y="786"/>
                    <a:pt x="41" y="843"/>
                    <a:pt x="27" y="904"/>
                  </a:cubicBezTo>
                  <a:cubicBezTo>
                    <a:pt x="17" y="951"/>
                    <a:pt x="7" y="999"/>
                    <a:pt x="0" y="1050"/>
                  </a:cubicBezTo>
                  <a:lnTo>
                    <a:pt x="0" y="1114"/>
                  </a:lnTo>
                  <a:cubicBezTo>
                    <a:pt x="0" y="1131"/>
                    <a:pt x="4" y="1151"/>
                    <a:pt x="4" y="1168"/>
                  </a:cubicBezTo>
                  <a:cubicBezTo>
                    <a:pt x="10" y="1192"/>
                    <a:pt x="13" y="1216"/>
                    <a:pt x="21" y="1239"/>
                  </a:cubicBezTo>
                  <a:cubicBezTo>
                    <a:pt x="34" y="1273"/>
                    <a:pt x="48" y="1307"/>
                    <a:pt x="61" y="1341"/>
                  </a:cubicBezTo>
                  <a:cubicBezTo>
                    <a:pt x="67" y="1353"/>
                    <a:pt x="73" y="1364"/>
                    <a:pt x="79" y="1375"/>
                  </a:cubicBezTo>
                  <a:lnTo>
                    <a:pt x="79" y="1375"/>
                  </a:lnTo>
                  <a:cubicBezTo>
                    <a:pt x="78" y="1373"/>
                    <a:pt x="76" y="1371"/>
                    <a:pt x="74" y="1368"/>
                  </a:cubicBezTo>
                  <a:lnTo>
                    <a:pt x="74" y="1368"/>
                  </a:lnTo>
                  <a:cubicBezTo>
                    <a:pt x="82" y="1378"/>
                    <a:pt x="88" y="1392"/>
                    <a:pt x="95" y="1406"/>
                  </a:cubicBezTo>
                  <a:cubicBezTo>
                    <a:pt x="112" y="1426"/>
                    <a:pt x="126" y="1446"/>
                    <a:pt x="143" y="1467"/>
                  </a:cubicBezTo>
                  <a:cubicBezTo>
                    <a:pt x="169" y="1500"/>
                    <a:pt x="199" y="1531"/>
                    <a:pt x="230" y="1561"/>
                  </a:cubicBezTo>
                  <a:cubicBezTo>
                    <a:pt x="237" y="1534"/>
                    <a:pt x="244" y="1503"/>
                    <a:pt x="254" y="1476"/>
                  </a:cubicBezTo>
                  <a:cubicBezTo>
                    <a:pt x="254" y="1473"/>
                    <a:pt x="257" y="1470"/>
                    <a:pt x="257" y="1467"/>
                  </a:cubicBezTo>
                  <a:cubicBezTo>
                    <a:pt x="268" y="1436"/>
                    <a:pt x="281" y="1406"/>
                    <a:pt x="298" y="1378"/>
                  </a:cubicBezTo>
                  <a:cubicBezTo>
                    <a:pt x="338" y="1307"/>
                    <a:pt x="382" y="1256"/>
                    <a:pt x="443" y="1203"/>
                  </a:cubicBezTo>
                  <a:cubicBezTo>
                    <a:pt x="538" y="1114"/>
                    <a:pt x="660" y="1060"/>
                    <a:pt x="782" y="1033"/>
                  </a:cubicBezTo>
                  <a:cubicBezTo>
                    <a:pt x="865" y="1013"/>
                    <a:pt x="952" y="1002"/>
                    <a:pt x="1039" y="1002"/>
                  </a:cubicBezTo>
                  <a:cubicBezTo>
                    <a:pt x="1219" y="1002"/>
                    <a:pt x="1397" y="1050"/>
                    <a:pt x="1534" y="1168"/>
                  </a:cubicBezTo>
                  <a:cubicBezTo>
                    <a:pt x="1598" y="1226"/>
                    <a:pt x="1653" y="1290"/>
                    <a:pt x="1690" y="1368"/>
                  </a:cubicBezTo>
                  <a:cubicBezTo>
                    <a:pt x="1707" y="1409"/>
                    <a:pt x="1720" y="1450"/>
                    <a:pt x="1723" y="1494"/>
                  </a:cubicBezTo>
                  <a:cubicBezTo>
                    <a:pt x="1754" y="1473"/>
                    <a:pt x="1784" y="1453"/>
                    <a:pt x="1812" y="1433"/>
                  </a:cubicBezTo>
                  <a:cubicBezTo>
                    <a:pt x="1842" y="1406"/>
                    <a:pt x="1873" y="1375"/>
                    <a:pt x="1903" y="1348"/>
                  </a:cubicBezTo>
                  <a:cubicBezTo>
                    <a:pt x="1971" y="1273"/>
                    <a:pt x="2042" y="1192"/>
                    <a:pt x="2103" y="1111"/>
                  </a:cubicBezTo>
                  <a:cubicBezTo>
                    <a:pt x="2109" y="1104"/>
                    <a:pt x="2113" y="1097"/>
                    <a:pt x="2117" y="1090"/>
                  </a:cubicBezTo>
                  <a:cubicBezTo>
                    <a:pt x="2137" y="1047"/>
                    <a:pt x="2157" y="1003"/>
                    <a:pt x="2174" y="959"/>
                  </a:cubicBezTo>
                  <a:cubicBezTo>
                    <a:pt x="2184" y="931"/>
                    <a:pt x="2195" y="904"/>
                    <a:pt x="2201" y="873"/>
                  </a:cubicBezTo>
                  <a:cubicBezTo>
                    <a:pt x="2201" y="864"/>
                    <a:pt x="2201" y="857"/>
                    <a:pt x="2204" y="850"/>
                  </a:cubicBezTo>
                  <a:lnTo>
                    <a:pt x="2204" y="833"/>
                  </a:lnTo>
                  <a:cubicBezTo>
                    <a:pt x="2204" y="823"/>
                    <a:pt x="2204" y="817"/>
                    <a:pt x="2201" y="806"/>
                  </a:cubicBezTo>
                  <a:cubicBezTo>
                    <a:pt x="2191" y="759"/>
                    <a:pt x="2181" y="711"/>
                    <a:pt x="2167" y="661"/>
                  </a:cubicBezTo>
                  <a:cubicBezTo>
                    <a:pt x="2160" y="643"/>
                    <a:pt x="2154" y="626"/>
                    <a:pt x="2147" y="609"/>
                  </a:cubicBezTo>
                  <a:cubicBezTo>
                    <a:pt x="2137" y="589"/>
                    <a:pt x="2126" y="573"/>
                    <a:pt x="2117" y="552"/>
                  </a:cubicBezTo>
                  <a:cubicBezTo>
                    <a:pt x="2103" y="528"/>
                    <a:pt x="2086" y="508"/>
                    <a:pt x="2073" y="484"/>
                  </a:cubicBezTo>
                  <a:cubicBezTo>
                    <a:pt x="2025" y="431"/>
                    <a:pt x="1974" y="379"/>
                    <a:pt x="1926" y="329"/>
                  </a:cubicBezTo>
                  <a:cubicBezTo>
                    <a:pt x="1879" y="292"/>
                    <a:pt x="1832" y="254"/>
                    <a:pt x="1784" y="217"/>
                  </a:cubicBezTo>
                  <a:cubicBezTo>
                    <a:pt x="1748" y="190"/>
                    <a:pt x="1713" y="166"/>
                    <a:pt x="1679" y="142"/>
                  </a:cubicBezTo>
                  <a:cubicBezTo>
                    <a:pt x="1635" y="122"/>
                    <a:pt x="1592" y="105"/>
                    <a:pt x="1548" y="85"/>
                  </a:cubicBezTo>
                  <a:cubicBezTo>
                    <a:pt x="1537" y="78"/>
                    <a:pt x="1524" y="68"/>
                    <a:pt x="1510" y="65"/>
                  </a:cubicBezTo>
                  <a:cubicBezTo>
                    <a:pt x="1490" y="51"/>
                    <a:pt x="1466" y="48"/>
                    <a:pt x="1439" y="45"/>
                  </a:cubicBezTo>
                  <a:cubicBezTo>
                    <a:pt x="1426" y="37"/>
                    <a:pt x="1412" y="34"/>
                    <a:pt x="1402" y="27"/>
                  </a:cubicBezTo>
                  <a:lnTo>
                    <a:pt x="1392" y="27"/>
                  </a:lnTo>
                  <a:cubicBezTo>
                    <a:pt x="1388" y="24"/>
                    <a:pt x="1385" y="24"/>
                    <a:pt x="1378" y="24"/>
                  </a:cubicBezTo>
                  <a:lnTo>
                    <a:pt x="1371" y="24"/>
                  </a:lnTo>
                  <a:cubicBezTo>
                    <a:pt x="1351" y="17"/>
                    <a:pt x="1331" y="10"/>
                    <a:pt x="1307" y="7"/>
                  </a:cubicBezTo>
                  <a:cubicBezTo>
                    <a:pt x="1278" y="2"/>
                    <a:pt x="1250" y="0"/>
                    <a:pt x="1222" y="0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4" name="Google Shape;622;p44">
              <a:extLst>
                <a:ext uri="{FF2B5EF4-FFF2-40B4-BE49-F238E27FC236}">
                  <a16:creationId xmlns:a16="http://schemas.microsoft.com/office/drawing/2014/main" id="{36719ECD-899B-1770-0C6F-A93E4A338DCF}"/>
                </a:ext>
              </a:extLst>
            </p:cNvPr>
            <p:cNvSpPr/>
            <p:nvPr/>
          </p:nvSpPr>
          <p:spPr>
            <a:xfrm>
              <a:off x="4858661" y="4370010"/>
              <a:ext cx="120876" cy="92257"/>
            </a:xfrm>
            <a:custGeom>
              <a:avLst/>
              <a:gdLst/>
              <a:ahLst/>
              <a:cxnLst/>
              <a:rect l="l" t="t" r="r" b="b"/>
              <a:pathLst>
                <a:path w="2002" h="1528" extrusionOk="0">
                  <a:moveTo>
                    <a:pt x="1585" y="143"/>
                  </a:moveTo>
                  <a:cubicBezTo>
                    <a:pt x="1585" y="146"/>
                    <a:pt x="1588" y="146"/>
                    <a:pt x="1588" y="146"/>
                  </a:cubicBezTo>
                  <a:lnTo>
                    <a:pt x="1588" y="146"/>
                  </a:lnTo>
                  <a:cubicBezTo>
                    <a:pt x="1587" y="145"/>
                    <a:pt x="1586" y="144"/>
                    <a:pt x="1585" y="143"/>
                  </a:cubicBezTo>
                  <a:close/>
                  <a:moveTo>
                    <a:pt x="1834" y="402"/>
                  </a:moveTo>
                  <a:cubicBezTo>
                    <a:pt x="1837" y="405"/>
                    <a:pt x="1841" y="409"/>
                    <a:pt x="1845" y="412"/>
                  </a:cubicBezTo>
                  <a:lnTo>
                    <a:pt x="1845" y="412"/>
                  </a:lnTo>
                  <a:cubicBezTo>
                    <a:pt x="1841" y="409"/>
                    <a:pt x="1839" y="405"/>
                    <a:pt x="1834" y="402"/>
                  </a:cubicBezTo>
                  <a:close/>
                  <a:moveTo>
                    <a:pt x="1845" y="412"/>
                  </a:moveTo>
                  <a:cubicBezTo>
                    <a:pt x="1845" y="413"/>
                    <a:pt x="1845" y="413"/>
                    <a:pt x="1846" y="414"/>
                  </a:cubicBezTo>
                  <a:cubicBezTo>
                    <a:pt x="1845" y="413"/>
                    <a:pt x="1845" y="413"/>
                    <a:pt x="1845" y="412"/>
                  </a:cubicBezTo>
                  <a:close/>
                  <a:moveTo>
                    <a:pt x="975" y="1"/>
                  </a:moveTo>
                  <a:cubicBezTo>
                    <a:pt x="948" y="4"/>
                    <a:pt x="921" y="4"/>
                    <a:pt x="897" y="7"/>
                  </a:cubicBezTo>
                  <a:cubicBezTo>
                    <a:pt x="846" y="18"/>
                    <a:pt x="796" y="31"/>
                    <a:pt x="745" y="45"/>
                  </a:cubicBezTo>
                  <a:cubicBezTo>
                    <a:pt x="704" y="58"/>
                    <a:pt x="663" y="71"/>
                    <a:pt x="627" y="88"/>
                  </a:cubicBezTo>
                  <a:cubicBezTo>
                    <a:pt x="593" y="106"/>
                    <a:pt x="562" y="123"/>
                    <a:pt x="532" y="143"/>
                  </a:cubicBezTo>
                  <a:cubicBezTo>
                    <a:pt x="505" y="160"/>
                    <a:pt x="477" y="180"/>
                    <a:pt x="454" y="201"/>
                  </a:cubicBezTo>
                  <a:cubicBezTo>
                    <a:pt x="433" y="218"/>
                    <a:pt x="416" y="234"/>
                    <a:pt x="396" y="251"/>
                  </a:cubicBezTo>
                  <a:cubicBezTo>
                    <a:pt x="338" y="315"/>
                    <a:pt x="285" y="387"/>
                    <a:pt x="233" y="454"/>
                  </a:cubicBezTo>
                  <a:cubicBezTo>
                    <a:pt x="210" y="492"/>
                    <a:pt x="186" y="529"/>
                    <a:pt x="163" y="570"/>
                  </a:cubicBezTo>
                  <a:cubicBezTo>
                    <a:pt x="119" y="651"/>
                    <a:pt x="78" y="735"/>
                    <a:pt x="41" y="823"/>
                  </a:cubicBezTo>
                  <a:cubicBezTo>
                    <a:pt x="30" y="857"/>
                    <a:pt x="17" y="895"/>
                    <a:pt x="7" y="932"/>
                  </a:cubicBezTo>
                  <a:cubicBezTo>
                    <a:pt x="3" y="952"/>
                    <a:pt x="0" y="973"/>
                    <a:pt x="0" y="990"/>
                  </a:cubicBezTo>
                  <a:lnTo>
                    <a:pt x="0" y="1023"/>
                  </a:lnTo>
                  <a:cubicBezTo>
                    <a:pt x="0" y="1054"/>
                    <a:pt x="3" y="1084"/>
                    <a:pt x="7" y="1115"/>
                  </a:cubicBezTo>
                  <a:cubicBezTo>
                    <a:pt x="10" y="1125"/>
                    <a:pt x="13" y="1135"/>
                    <a:pt x="13" y="1148"/>
                  </a:cubicBezTo>
                  <a:cubicBezTo>
                    <a:pt x="17" y="1156"/>
                    <a:pt x="21" y="1162"/>
                    <a:pt x="24" y="1169"/>
                  </a:cubicBezTo>
                  <a:cubicBezTo>
                    <a:pt x="27" y="1179"/>
                    <a:pt x="34" y="1186"/>
                    <a:pt x="38" y="1196"/>
                  </a:cubicBezTo>
                  <a:cubicBezTo>
                    <a:pt x="61" y="1229"/>
                    <a:pt x="88" y="1267"/>
                    <a:pt x="115" y="1301"/>
                  </a:cubicBezTo>
                  <a:cubicBezTo>
                    <a:pt x="125" y="1315"/>
                    <a:pt x="139" y="1328"/>
                    <a:pt x="152" y="1342"/>
                  </a:cubicBezTo>
                  <a:cubicBezTo>
                    <a:pt x="180" y="1365"/>
                    <a:pt x="210" y="1389"/>
                    <a:pt x="241" y="1416"/>
                  </a:cubicBezTo>
                  <a:cubicBezTo>
                    <a:pt x="274" y="1287"/>
                    <a:pt x="355" y="1182"/>
                    <a:pt x="450" y="1091"/>
                  </a:cubicBezTo>
                  <a:cubicBezTo>
                    <a:pt x="569" y="982"/>
                    <a:pt x="724" y="929"/>
                    <a:pt x="880" y="929"/>
                  </a:cubicBezTo>
                  <a:cubicBezTo>
                    <a:pt x="1002" y="929"/>
                    <a:pt x="1124" y="969"/>
                    <a:pt x="1226" y="1040"/>
                  </a:cubicBezTo>
                  <a:cubicBezTo>
                    <a:pt x="1266" y="1064"/>
                    <a:pt x="1304" y="1091"/>
                    <a:pt x="1341" y="1125"/>
                  </a:cubicBezTo>
                  <a:cubicBezTo>
                    <a:pt x="1456" y="1220"/>
                    <a:pt x="1510" y="1376"/>
                    <a:pt x="1513" y="1528"/>
                  </a:cubicBezTo>
                  <a:cubicBezTo>
                    <a:pt x="1578" y="1484"/>
                    <a:pt x="1639" y="1440"/>
                    <a:pt x="1700" y="1392"/>
                  </a:cubicBezTo>
                  <a:cubicBezTo>
                    <a:pt x="1734" y="1365"/>
                    <a:pt x="1768" y="1335"/>
                    <a:pt x="1798" y="1304"/>
                  </a:cubicBezTo>
                  <a:cubicBezTo>
                    <a:pt x="1805" y="1294"/>
                    <a:pt x="1812" y="1284"/>
                    <a:pt x="1818" y="1277"/>
                  </a:cubicBezTo>
                  <a:cubicBezTo>
                    <a:pt x="1832" y="1257"/>
                    <a:pt x="1842" y="1240"/>
                    <a:pt x="1852" y="1223"/>
                  </a:cubicBezTo>
                  <a:cubicBezTo>
                    <a:pt x="1899" y="1125"/>
                    <a:pt x="1947" y="1026"/>
                    <a:pt x="1988" y="929"/>
                  </a:cubicBezTo>
                  <a:lnTo>
                    <a:pt x="1988" y="918"/>
                  </a:lnTo>
                  <a:cubicBezTo>
                    <a:pt x="1991" y="898"/>
                    <a:pt x="1995" y="878"/>
                    <a:pt x="1998" y="857"/>
                  </a:cubicBezTo>
                  <a:cubicBezTo>
                    <a:pt x="1998" y="817"/>
                    <a:pt x="2001" y="773"/>
                    <a:pt x="1998" y="729"/>
                  </a:cubicBezTo>
                  <a:cubicBezTo>
                    <a:pt x="1998" y="709"/>
                    <a:pt x="1995" y="688"/>
                    <a:pt x="1991" y="668"/>
                  </a:cubicBezTo>
                  <a:cubicBezTo>
                    <a:pt x="1991" y="665"/>
                    <a:pt x="1991" y="657"/>
                    <a:pt x="1988" y="651"/>
                  </a:cubicBezTo>
                  <a:cubicBezTo>
                    <a:pt x="1977" y="624"/>
                    <a:pt x="1968" y="596"/>
                    <a:pt x="1954" y="570"/>
                  </a:cubicBezTo>
                  <a:cubicBezTo>
                    <a:pt x="1951" y="563"/>
                    <a:pt x="1947" y="553"/>
                    <a:pt x="1943" y="546"/>
                  </a:cubicBezTo>
                  <a:cubicBezTo>
                    <a:pt x="1910" y="495"/>
                    <a:pt x="1873" y="448"/>
                    <a:pt x="1832" y="401"/>
                  </a:cubicBezTo>
                  <a:lnTo>
                    <a:pt x="1832" y="401"/>
                  </a:lnTo>
                  <a:cubicBezTo>
                    <a:pt x="1833" y="401"/>
                    <a:pt x="1833" y="401"/>
                    <a:pt x="1834" y="402"/>
                  </a:cubicBezTo>
                  <a:lnTo>
                    <a:pt x="1834" y="402"/>
                  </a:lnTo>
                  <a:cubicBezTo>
                    <a:pt x="1832" y="399"/>
                    <a:pt x="1830" y="396"/>
                    <a:pt x="1829" y="393"/>
                  </a:cubicBezTo>
                  <a:cubicBezTo>
                    <a:pt x="1825" y="390"/>
                    <a:pt x="1821" y="383"/>
                    <a:pt x="1818" y="380"/>
                  </a:cubicBezTo>
                  <a:lnTo>
                    <a:pt x="1818" y="380"/>
                  </a:lnTo>
                  <a:cubicBezTo>
                    <a:pt x="1818" y="382"/>
                    <a:pt x="1819" y="383"/>
                    <a:pt x="1820" y="385"/>
                  </a:cubicBezTo>
                  <a:lnTo>
                    <a:pt x="1820" y="385"/>
                  </a:lnTo>
                  <a:cubicBezTo>
                    <a:pt x="1793" y="351"/>
                    <a:pt x="1764" y="319"/>
                    <a:pt x="1737" y="288"/>
                  </a:cubicBezTo>
                  <a:cubicBezTo>
                    <a:pt x="1740" y="288"/>
                    <a:pt x="1740" y="292"/>
                    <a:pt x="1744" y="295"/>
                  </a:cubicBezTo>
                  <a:cubicBezTo>
                    <a:pt x="1730" y="279"/>
                    <a:pt x="1717" y="265"/>
                    <a:pt x="1704" y="251"/>
                  </a:cubicBezTo>
                  <a:cubicBezTo>
                    <a:pt x="1666" y="214"/>
                    <a:pt x="1626" y="180"/>
                    <a:pt x="1588" y="146"/>
                  </a:cubicBezTo>
                  <a:cubicBezTo>
                    <a:pt x="1588" y="146"/>
                    <a:pt x="1588" y="146"/>
                    <a:pt x="1588" y="146"/>
                  </a:cubicBezTo>
                  <a:lnTo>
                    <a:pt x="1588" y="146"/>
                  </a:lnTo>
                  <a:cubicBezTo>
                    <a:pt x="1593" y="151"/>
                    <a:pt x="1595" y="153"/>
                    <a:pt x="1598" y="157"/>
                  </a:cubicBezTo>
                  <a:cubicBezTo>
                    <a:pt x="1595" y="153"/>
                    <a:pt x="1588" y="146"/>
                    <a:pt x="1582" y="143"/>
                  </a:cubicBezTo>
                  <a:cubicBezTo>
                    <a:pt x="1541" y="112"/>
                    <a:pt x="1496" y="85"/>
                    <a:pt x="1452" y="58"/>
                  </a:cubicBezTo>
                  <a:cubicBezTo>
                    <a:pt x="1419" y="48"/>
                    <a:pt x="1385" y="38"/>
                    <a:pt x="1348" y="28"/>
                  </a:cubicBezTo>
                  <a:cubicBezTo>
                    <a:pt x="1341" y="28"/>
                    <a:pt x="1334" y="24"/>
                    <a:pt x="1327" y="24"/>
                  </a:cubicBezTo>
                  <a:cubicBezTo>
                    <a:pt x="1318" y="24"/>
                    <a:pt x="1307" y="24"/>
                    <a:pt x="1293" y="21"/>
                  </a:cubicBezTo>
                  <a:cubicBezTo>
                    <a:pt x="1266" y="18"/>
                    <a:pt x="1236" y="15"/>
                    <a:pt x="1205" y="10"/>
                  </a:cubicBezTo>
                  <a:cubicBezTo>
                    <a:pt x="1127" y="4"/>
                    <a:pt x="1053" y="1"/>
                    <a:pt x="975" y="1"/>
                  </a:cubicBezTo>
                  <a:close/>
                </a:path>
              </a:pathLst>
            </a:custGeom>
            <a:solidFill>
              <a:srgbClr val="FCF7F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5" name="Google Shape;623;p44">
              <a:extLst>
                <a:ext uri="{FF2B5EF4-FFF2-40B4-BE49-F238E27FC236}">
                  <a16:creationId xmlns:a16="http://schemas.microsoft.com/office/drawing/2014/main" id="{6A70829E-CDB5-32B0-2BE1-A99966F589EF}"/>
                </a:ext>
              </a:extLst>
            </p:cNvPr>
            <p:cNvSpPr/>
            <p:nvPr/>
          </p:nvSpPr>
          <p:spPr>
            <a:xfrm>
              <a:off x="4338095" y="2243180"/>
              <a:ext cx="183668" cy="244167"/>
            </a:xfrm>
            <a:custGeom>
              <a:avLst/>
              <a:gdLst/>
              <a:ahLst/>
              <a:cxnLst/>
              <a:rect l="l" t="t" r="r" b="b"/>
              <a:pathLst>
                <a:path w="3042" h="4044" extrusionOk="0">
                  <a:moveTo>
                    <a:pt x="1968" y="2178"/>
                  </a:moveTo>
                  <a:cubicBezTo>
                    <a:pt x="1968" y="2202"/>
                    <a:pt x="1971" y="2226"/>
                    <a:pt x="1971" y="2250"/>
                  </a:cubicBezTo>
                  <a:lnTo>
                    <a:pt x="1971" y="2259"/>
                  </a:lnTo>
                  <a:lnTo>
                    <a:pt x="1945" y="2259"/>
                  </a:lnTo>
                  <a:cubicBezTo>
                    <a:pt x="1951" y="2232"/>
                    <a:pt x="1962" y="2206"/>
                    <a:pt x="1968" y="2178"/>
                  </a:cubicBezTo>
                  <a:close/>
                  <a:moveTo>
                    <a:pt x="3042" y="1"/>
                  </a:moveTo>
                  <a:cubicBezTo>
                    <a:pt x="2852" y="35"/>
                    <a:pt x="2662" y="62"/>
                    <a:pt x="2473" y="85"/>
                  </a:cubicBezTo>
                  <a:cubicBezTo>
                    <a:pt x="2337" y="106"/>
                    <a:pt x="2202" y="113"/>
                    <a:pt x="2063" y="129"/>
                  </a:cubicBezTo>
                  <a:cubicBezTo>
                    <a:pt x="1924" y="146"/>
                    <a:pt x="1785" y="160"/>
                    <a:pt x="1650" y="174"/>
                  </a:cubicBezTo>
                  <a:cubicBezTo>
                    <a:pt x="1640" y="224"/>
                    <a:pt x="1633" y="276"/>
                    <a:pt x="1623" y="326"/>
                  </a:cubicBezTo>
                  <a:cubicBezTo>
                    <a:pt x="1623" y="276"/>
                    <a:pt x="1620" y="224"/>
                    <a:pt x="1620" y="177"/>
                  </a:cubicBezTo>
                  <a:cubicBezTo>
                    <a:pt x="1610" y="177"/>
                    <a:pt x="1599" y="177"/>
                    <a:pt x="1589" y="180"/>
                  </a:cubicBezTo>
                  <a:cubicBezTo>
                    <a:pt x="1401" y="193"/>
                    <a:pt x="1215" y="201"/>
                    <a:pt x="1027" y="201"/>
                  </a:cubicBezTo>
                  <a:cubicBezTo>
                    <a:pt x="999" y="201"/>
                    <a:pt x="971" y="201"/>
                    <a:pt x="943" y="201"/>
                  </a:cubicBezTo>
                  <a:cubicBezTo>
                    <a:pt x="858" y="201"/>
                    <a:pt x="769" y="201"/>
                    <a:pt x="685" y="194"/>
                  </a:cubicBezTo>
                  <a:cubicBezTo>
                    <a:pt x="543" y="190"/>
                    <a:pt x="404" y="174"/>
                    <a:pt x="262" y="163"/>
                  </a:cubicBezTo>
                  <a:cubicBezTo>
                    <a:pt x="204" y="160"/>
                    <a:pt x="147" y="157"/>
                    <a:pt x="89" y="154"/>
                  </a:cubicBezTo>
                  <a:lnTo>
                    <a:pt x="79" y="154"/>
                  </a:lnTo>
                  <a:cubicBezTo>
                    <a:pt x="52" y="154"/>
                    <a:pt x="28" y="150"/>
                    <a:pt x="1" y="146"/>
                  </a:cubicBezTo>
                  <a:lnTo>
                    <a:pt x="1" y="146"/>
                  </a:lnTo>
                  <a:cubicBezTo>
                    <a:pt x="18" y="414"/>
                    <a:pt x="28" y="678"/>
                    <a:pt x="45" y="946"/>
                  </a:cubicBezTo>
                  <a:lnTo>
                    <a:pt x="45" y="932"/>
                  </a:lnTo>
                  <a:cubicBezTo>
                    <a:pt x="96" y="1718"/>
                    <a:pt x="143" y="2503"/>
                    <a:pt x="160" y="3286"/>
                  </a:cubicBezTo>
                  <a:cubicBezTo>
                    <a:pt x="163" y="3495"/>
                    <a:pt x="171" y="3709"/>
                    <a:pt x="174" y="3919"/>
                  </a:cubicBezTo>
                  <a:cubicBezTo>
                    <a:pt x="211" y="3933"/>
                    <a:pt x="245" y="3949"/>
                    <a:pt x="282" y="3963"/>
                  </a:cubicBezTo>
                  <a:cubicBezTo>
                    <a:pt x="444" y="4014"/>
                    <a:pt x="614" y="4044"/>
                    <a:pt x="787" y="4044"/>
                  </a:cubicBezTo>
                  <a:lnTo>
                    <a:pt x="800" y="4044"/>
                  </a:lnTo>
                  <a:cubicBezTo>
                    <a:pt x="946" y="4044"/>
                    <a:pt x="1095" y="4037"/>
                    <a:pt x="1240" y="4037"/>
                  </a:cubicBezTo>
                  <a:cubicBezTo>
                    <a:pt x="1369" y="4030"/>
                    <a:pt x="1494" y="4030"/>
                    <a:pt x="1623" y="4020"/>
                  </a:cubicBezTo>
                  <a:cubicBezTo>
                    <a:pt x="2049" y="3983"/>
                    <a:pt x="2476" y="3905"/>
                    <a:pt x="2890" y="3794"/>
                  </a:cubicBezTo>
                  <a:cubicBezTo>
                    <a:pt x="2890" y="3611"/>
                    <a:pt x="2886" y="3428"/>
                    <a:pt x="2886" y="3245"/>
                  </a:cubicBezTo>
                  <a:cubicBezTo>
                    <a:pt x="2886" y="2869"/>
                    <a:pt x="2876" y="2490"/>
                    <a:pt x="2886" y="2114"/>
                  </a:cubicBezTo>
                  <a:cubicBezTo>
                    <a:pt x="2903" y="1734"/>
                    <a:pt x="2954" y="1362"/>
                    <a:pt x="2987" y="987"/>
                  </a:cubicBezTo>
                  <a:cubicBezTo>
                    <a:pt x="2991" y="939"/>
                    <a:pt x="2995" y="895"/>
                    <a:pt x="3001" y="848"/>
                  </a:cubicBezTo>
                  <a:lnTo>
                    <a:pt x="3001" y="848"/>
                  </a:lnTo>
                  <a:cubicBezTo>
                    <a:pt x="2998" y="861"/>
                    <a:pt x="2998" y="878"/>
                    <a:pt x="2995" y="892"/>
                  </a:cubicBezTo>
                  <a:cubicBezTo>
                    <a:pt x="3015" y="597"/>
                    <a:pt x="3032" y="299"/>
                    <a:pt x="3042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6" name="Google Shape;624;p44">
              <a:extLst>
                <a:ext uri="{FF2B5EF4-FFF2-40B4-BE49-F238E27FC236}">
                  <a16:creationId xmlns:a16="http://schemas.microsoft.com/office/drawing/2014/main" id="{B58544AB-4495-DB26-F9DA-3755516A44E9}"/>
                </a:ext>
              </a:extLst>
            </p:cNvPr>
            <p:cNvSpPr/>
            <p:nvPr/>
          </p:nvSpPr>
          <p:spPr>
            <a:xfrm>
              <a:off x="5010931" y="3551664"/>
              <a:ext cx="148287" cy="79578"/>
            </a:xfrm>
            <a:custGeom>
              <a:avLst/>
              <a:gdLst/>
              <a:ahLst/>
              <a:cxnLst/>
              <a:rect l="l" t="t" r="r" b="b"/>
              <a:pathLst>
                <a:path w="2456" h="1318" extrusionOk="0">
                  <a:moveTo>
                    <a:pt x="306" y="0"/>
                  </a:moveTo>
                  <a:cubicBezTo>
                    <a:pt x="299" y="68"/>
                    <a:pt x="292" y="132"/>
                    <a:pt x="282" y="196"/>
                  </a:cubicBezTo>
                  <a:cubicBezTo>
                    <a:pt x="240" y="405"/>
                    <a:pt x="171" y="608"/>
                    <a:pt x="106" y="813"/>
                  </a:cubicBezTo>
                  <a:lnTo>
                    <a:pt x="106" y="813"/>
                  </a:lnTo>
                  <a:cubicBezTo>
                    <a:pt x="107" y="809"/>
                    <a:pt x="108" y="806"/>
                    <a:pt x="109" y="802"/>
                  </a:cubicBezTo>
                  <a:lnTo>
                    <a:pt x="109" y="802"/>
                  </a:lnTo>
                  <a:cubicBezTo>
                    <a:pt x="105" y="816"/>
                    <a:pt x="101" y="830"/>
                    <a:pt x="97" y="843"/>
                  </a:cubicBezTo>
                  <a:lnTo>
                    <a:pt x="97" y="843"/>
                  </a:lnTo>
                  <a:cubicBezTo>
                    <a:pt x="96" y="844"/>
                    <a:pt x="96" y="845"/>
                    <a:pt x="96" y="846"/>
                  </a:cubicBezTo>
                  <a:cubicBezTo>
                    <a:pt x="96" y="846"/>
                    <a:pt x="96" y="846"/>
                    <a:pt x="96" y="846"/>
                  </a:cubicBezTo>
                  <a:lnTo>
                    <a:pt x="96" y="846"/>
                  </a:lnTo>
                  <a:cubicBezTo>
                    <a:pt x="64" y="957"/>
                    <a:pt x="34" y="1068"/>
                    <a:pt x="1" y="1179"/>
                  </a:cubicBezTo>
                  <a:cubicBezTo>
                    <a:pt x="96" y="1216"/>
                    <a:pt x="201" y="1223"/>
                    <a:pt x="302" y="1232"/>
                  </a:cubicBezTo>
                  <a:cubicBezTo>
                    <a:pt x="366" y="1240"/>
                    <a:pt x="431" y="1243"/>
                    <a:pt x="498" y="1249"/>
                  </a:cubicBezTo>
                  <a:cubicBezTo>
                    <a:pt x="640" y="1263"/>
                    <a:pt x="783" y="1273"/>
                    <a:pt x="925" y="1287"/>
                  </a:cubicBezTo>
                  <a:cubicBezTo>
                    <a:pt x="1091" y="1304"/>
                    <a:pt x="1257" y="1314"/>
                    <a:pt x="1423" y="1318"/>
                  </a:cubicBezTo>
                  <a:cubicBezTo>
                    <a:pt x="1528" y="1318"/>
                    <a:pt x="1633" y="1314"/>
                    <a:pt x="1734" y="1304"/>
                  </a:cubicBezTo>
                  <a:cubicBezTo>
                    <a:pt x="1978" y="1277"/>
                    <a:pt x="2219" y="1240"/>
                    <a:pt x="2456" y="1182"/>
                  </a:cubicBezTo>
                  <a:cubicBezTo>
                    <a:pt x="2432" y="1104"/>
                    <a:pt x="2408" y="1023"/>
                    <a:pt x="2392" y="945"/>
                  </a:cubicBezTo>
                  <a:cubicBezTo>
                    <a:pt x="2357" y="785"/>
                    <a:pt x="2327" y="627"/>
                    <a:pt x="2303" y="464"/>
                  </a:cubicBezTo>
                  <a:cubicBezTo>
                    <a:pt x="2283" y="346"/>
                    <a:pt x="2273" y="224"/>
                    <a:pt x="2262" y="105"/>
                  </a:cubicBezTo>
                  <a:cubicBezTo>
                    <a:pt x="2134" y="110"/>
                    <a:pt x="2003" y="113"/>
                    <a:pt x="1872" y="113"/>
                  </a:cubicBezTo>
                  <a:cubicBezTo>
                    <a:pt x="1824" y="113"/>
                    <a:pt x="1776" y="112"/>
                    <a:pt x="1728" y="112"/>
                  </a:cubicBezTo>
                  <a:cubicBezTo>
                    <a:pt x="1555" y="112"/>
                    <a:pt x="1379" y="108"/>
                    <a:pt x="1203" y="99"/>
                  </a:cubicBezTo>
                  <a:cubicBezTo>
                    <a:pt x="901" y="85"/>
                    <a:pt x="600" y="61"/>
                    <a:pt x="306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7" name="Google Shape;625;p44">
              <a:extLst>
                <a:ext uri="{FF2B5EF4-FFF2-40B4-BE49-F238E27FC236}">
                  <a16:creationId xmlns:a16="http://schemas.microsoft.com/office/drawing/2014/main" id="{99294476-5B36-C285-7FF3-DFFE4BE7FD07}"/>
                </a:ext>
              </a:extLst>
            </p:cNvPr>
            <p:cNvSpPr/>
            <p:nvPr/>
          </p:nvSpPr>
          <p:spPr>
            <a:xfrm>
              <a:off x="4329763" y="4055990"/>
              <a:ext cx="63034" cy="57902"/>
            </a:xfrm>
            <a:custGeom>
              <a:avLst/>
              <a:gdLst/>
              <a:ahLst/>
              <a:cxnLst/>
              <a:rect l="l" t="t" r="r" b="b"/>
              <a:pathLst>
                <a:path w="1044" h="959" extrusionOk="0">
                  <a:moveTo>
                    <a:pt x="497" y="1"/>
                  </a:moveTo>
                  <a:cubicBezTo>
                    <a:pt x="479" y="1"/>
                    <a:pt x="460" y="2"/>
                    <a:pt x="440" y="4"/>
                  </a:cubicBezTo>
                  <a:cubicBezTo>
                    <a:pt x="312" y="21"/>
                    <a:pt x="204" y="119"/>
                    <a:pt x="143" y="227"/>
                  </a:cubicBezTo>
                  <a:cubicBezTo>
                    <a:pt x="1" y="485"/>
                    <a:pt x="122" y="820"/>
                    <a:pt x="393" y="925"/>
                  </a:cubicBezTo>
                  <a:cubicBezTo>
                    <a:pt x="448" y="949"/>
                    <a:pt x="508" y="959"/>
                    <a:pt x="565" y="959"/>
                  </a:cubicBezTo>
                  <a:cubicBezTo>
                    <a:pt x="643" y="959"/>
                    <a:pt x="721" y="942"/>
                    <a:pt x="789" y="901"/>
                  </a:cubicBezTo>
                  <a:cubicBezTo>
                    <a:pt x="907" y="830"/>
                    <a:pt x="976" y="732"/>
                    <a:pt x="1012" y="600"/>
                  </a:cubicBezTo>
                  <a:cubicBezTo>
                    <a:pt x="1043" y="468"/>
                    <a:pt x="1009" y="335"/>
                    <a:pt x="931" y="234"/>
                  </a:cubicBezTo>
                  <a:cubicBezTo>
                    <a:pt x="877" y="149"/>
                    <a:pt x="793" y="88"/>
                    <a:pt x="698" y="45"/>
                  </a:cubicBezTo>
                  <a:cubicBezTo>
                    <a:pt x="631" y="15"/>
                    <a:pt x="567" y="1"/>
                    <a:pt x="497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8" name="Google Shape;626;p44">
              <a:extLst>
                <a:ext uri="{FF2B5EF4-FFF2-40B4-BE49-F238E27FC236}">
                  <a16:creationId xmlns:a16="http://schemas.microsoft.com/office/drawing/2014/main" id="{C2EE8FE2-D938-94D4-1D3E-6FE9A9D61904}"/>
                </a:ext>
              </a:extLst>
            </p:cNvPr>
            <p:cNvSpPr/>
            <p:nvPr/>
          </p:nvSpPr>
          <p:spPr>
            <a:xfrm>
              <a:off x="4291484" y="3869366"/>
              <a:ext cx="120272" cy="88151"/>
            </a:xfrm>
            <a:custGeom>
              <a:avLst/>
              <a:gdLst/>
              <a:ahLst/>
              <a:cxnLst/>
              <a:rect l="l" t="t" r="r" b="b"/>
              <a:pathLst>
                <a:path w="1992" h="1460" extrusionOk="0">
                  <a:moveTo>
                    <a:pt x="38" y="0"/>
                  </a:moveTo>
                  <a:cubicBezTo>
                    <a:pt x="18" y="47"/>
                    <a:pt x="5" y="95"/>
                    <a:pt x="1" y="149"/>
                  </a:cubicBezTo>
                  <a:cubicBezTo>
                    <a:pt x="1" y="200"/>
                    <a:pt x="5" y="254"/>
                    <a:pt x="11" y="305"/>
                  </a:cubicBezTo>
                  <a:cubicBezTo>
                    <a:pt x="14" y="403"/>
                    <a:pt x="21" y="501"/>
                    <a:pt x="41" y="596"/>
                  </a:cubicBezTo>
                  <a:cubicBezTo>
                    <a:pt x="99" y="887"/>
                    <a:pt x="231" y="1171"/>
                    <a:pt x="499" y="1331"/>
                  </a:cubicBezTo>
                  <a:cubicBezTo>
                    <a:pt x="644" y="1415"/>
                    <a:pt x="804" y="1460"/>
                    <a:pt x="973" y="1460"/>
                  </a:cubicBezTo>
                  <a:lnTo>
                    <a:pt x="1017" y="1460"/>
                  </a:lnTo>
                  <a:cubicBezTo>
                    <a:pt x="1159" y="1456"/>
                    <a:pt x="1308" y="1443"/>
                    <a:pt x="1440" y="1385"/>
                  </a:cubicBezTo>
                  <a:cubicBezTo>
                    <a:pt x="1637" y="1290"/>
                    <a:pt x="1819" y="1131"/>
                    <a:pt x="1897" y="924"/>
                  </a:cubicBezTo>
                  <a:cubicBezTo>
                    <a:pt x="1948" y="785"/>
                    <a:pt x="1971" y="650"/>
                    <a:pt x="1985" y="508"/>
                  </a:cubicBezTo>
                  <a:cubicBezTo>
                    <a:pt x="1992" y="433"/>
                    <a:pt x="1971" y="366"/>
                    <a:pt x="1938" y="302"/>
                  </a:cubicBezTo>
                  <a:cubicBezTo>
                    <a:pt x="1927" y="332"/>
                    <a:pt x="1921" y="363"/>
                    <a:pt x="1907" y="386"/>
                  </a:cubicBezTo>
                  <a:cubicBezTo>
                    <a:pt x="1819" y="599"/>
                    <a:pt x="1654" y="762"/>
                    <a:pt x="1454" y="867"/>
                  </a:cubicBezTo>
                  <a:cubicBezTo>
                    <a:pt x="1329" y="932"/>
                    <a:pt x="1203" y="975"/>
                    <a:pt x="1064" y="988"/>
                  </a:cubicBezTo>
                  <a:cubicBezTo>
                    <a:pt x="1037" y="993"/>
                    <a:pt x="1007" y="993"/>
                    <a:pt x="976" y="993"/>
                  </a:cubicBezTo>
                  <a:cubicBezTo>
                    <a:pt x="844" y="993"/>
                    <a:pt x="712" y="962"/>
                    <a:pt x="587" y="915"/>
                  </a:cubicBezTo>
                  <a:cubicBezTo>
                    <a:pt x="377" y="833"/>
                    <a:pt x="218" y="630"/>
                    <a:pt x="123" y="433"/>
                  </a:cubicBezTo>
                  <a:cubicBezTo>
                    <a:pt x="55" y="294"/>
                    <a:pt x="32" y="149"/>
                    <a:pt x="38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89" name="Google Shape;627;p44">
              <a:extLst>
                <a:ext uri="{FF2B5EF4-FFF2-40B4-BE49-F238E27FC236}">
                  <a16:creationId xmlns:a16="http://schemas.microsoft.com/office/drawing/2014/main" id="{D8BCD67A-6E8E-316B-DE06-6593FA8EDAAE}"/>
                </a:ext>
              </a:extLst>
            </p:cNvPr>
            <p:cNvSpPr/>
            <p:nvPr/>
          </p:nvSpPr>
          <p:spPr>
            <a:xfrm>
              <a:off x="3848502" y="4099341"/>
              <a:ext cx="82053" cy="123955"/>
            </a:xfrm>
            <a:custGeom>
              <a:avLst/>
              <a:gdLst/>
              <a:ahLst/>
              <a:cxnLst/>
              <a:rect l="l" t="t" r="r" b="b"/>
              <a:pathLst>
                <a:path w="1359" h="2053" extrusionOk="0">
                  <a:moveTo>
                    <a:pt x="515" y="0"/>
                  </a:moveTo>
                  <a:cubicBezTo>
                    <a:pt x="475" y="51"/>
                    <a:pt x="434" y="105"/>
                    <a:pt x="393" y="153"/>
                  </a:cubicBezTo>
                  <a:cubicBezTo>
                    <a:pt x="255" y="319"/>
                    <a:pt x="129" y="488"/>
                    <a:pt x="0" y="661"/>
                  </a:cubicBezTo>
                  <a:cubicBezTo>
                    <a:pt x="7" y="674"/>
                    <a:pt x="14" y="691"/>
                    <a:pt x="20" y="705"/>
                  </a:cubicBezTo>
                  <a:cubicBezTo>
                    <a:pt x="95" y="874"/>
                    <a:pt x="170" y="1044"/>
                    <a:pt x="244" y="1209"/>
                  </a:cubicBezTo>
                  <a:cubicBezTo>
                    <a:pt x="383" y="1521"/>
                    <a:pt x="563" y="1808"/>
                    <a:pt x="803" y="2052"/>
                  </a:cubicBezTo>
                  <a:cubicBezTo>
                    <a:pt x="830" y="2046"/>
                    <a:pt x="861" y="2039"/>
                    <a:pt x="888" y="2029"/>
                  </a:cubicBezTo>
                  <a:cubicBezTo>
                    <a:pt x="922" y="2019"/>
                    <a:pt x="952" y="2002"/>
                    <a:pt x="986" y="1988"/>
                  </a:cubicBezTo>
                  <a:cubicBezTo>
                    <a:pt x="1036" y="1961"/>
                    <a:pt x="1084" y="1934"/>
                    <a:pt x="1131" y="1904"/>
                  </a:cubicBezTo>
                  <a:cubicBezTo>
                    <a:pt x="1209" y="1849"/>
                    <a:pt x="1283" y="1788"/>
                    <a:pt x="1358" y="1727"/>
                  </a:cubicBezTo>
                  <a:cubicBezTo>
                    <a:pt x="1274" y="1578"/>
                    <a:pt x="1175" y="1439"/>
                    <a:pt x="1087" y="1291"/>
                  </a:cubicBezTo>
                  <a:cubicBezTo>
                    <a:pt x="986" y="1131"/>
                    <a:pt x="914" y="952"/>
                    <a:pt x="833" y="783"/>
                  </a:cubicBezTo>
                  <a:cubicBezTo>
                    <a:pt x="759" y="624"/>
                    <a:pt x="684" y="468"/>
                    <a:pt x="620" y="302"/>
                  </a:cubicBezTo>
                  <a:cubicBezTo>
                    <a:pt x="586" y="203"/>
                    <a:pt x="549" y="102"/>
                    <a:pt x="515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0" name="Google Shape;628;p44">
              <a:extLst>
                <a:ext uri="{FF2B5EF4-FFF2-40B4-BE49-F238E27FC236}">
                  <a16:creationId xmlns:a16="http://schemas.microsoft.com/office/drawing/2014/main" id="{6D3DCE3B-70F4-CEAD-A0D9-9B5634454DA6}"/>
                </a:ext>
              </a:extLst>
            </p:cNvPr>
            <p:cNvSpPr/>
            <p:nvPr/>
          </p:nvSpPr>
          <p:spPr>
            <a:xfrm>
              <a:off x="4580808" y="3782484"/>
              <a:ext cx="225329" cy="479880"/>
            </a:xfrm>
            <a:custGeom>
              <a:avLst/>
              <a:gdLst/>
              <a:ahLst/>
              <a:cxnLst/>
              <a:rect l="l" t="t" r="r" b="b"/>
              <a:pathLst>
                <a:path w="3732" h="7948" extrusionOk="0">
                  <a:moveTo>
                    <a:pt x="3613" y="315"/>
                  </a:moveTo>
                  <a:lnTo>
                    <a:pt x="3613" y="315"/>
                  </a:lnTo>
                  <a:cubicBezTo>
                    <a:pt x="3616" y="315"/>
                    <a:pt x="3616" y="319"/>
                    <a:pt x="3616" y="322"/>
                  </a:cubicBezTo>
                  <a:lnTo>
                    <a:pt x="3616" y="319"/>
                  </a:lnTo>
                  <a:cubicBezTo>
                    <a:pt x="3616" y="319"/>
                    <a:pt x="3616" y="315"/>
                    <a:pt x="3613" y="315"/>
                  </a:cubicBezTo>
                  <a:close/>
                  <a:moveTo>
                    <a:pt x="3488" y="0"/>
                  </a:moveTo>
                  <a:cubicBezTo>
                    <a:pt x="3465" y="20"/>
                    <a:pt x="3441" y="37"/>
                    <a:pt x="3421" y="58"/>
                  </a:cubicBezTo>
                  <a:cubicBezTo>
                    <a:pt x="3302" y="149"/>
                    <a:pt x="3187" y="244"/>
                    <a:pt x="3075" y="345"/>
                  </a:cubicBezTo>
                  <a:cubicBezTo>
                    <a:pt x="2943" y="461"/>
                    <a:pt x="2821" y="586"/>
                    <a:pt x="2696" y="711"/>
                  </a:cubicBezTo>
                  <a:cubicBezTo>
                    <a:pt x="2567" y="833"/>
                    <a:pt x="2438" y="958"/>
                    <a:pt x="2324" y="1091"/>
                  </a:cubicBezTo>
                  <a:cubicBezTo>
                    <a:pt x="2086" y="1361"/>
                    <a:pt x="1893" y="1666"/>
                    <a:pt x="1690" y="1960"/>
                  </a:cubicBezTo>
                  <a:cubicBezTo>
                    <a:pt x="1588" y="2106"/>
                    <a:pt x="1491" y="2258"/>
                    <a:pt x="1389" y="2411"/>
                  </a:cubicBezTo>
                  <a:cubicBezTo>
                    <a:pt x="1287" y="2563"/>
                    <a:pt x="1189" y="2716"/>
                    <a:pt x="1105" y="2882"/>
                  </a:cubicBezTo>
                  <a:cubicBezTo>
                    <a:pt x="935" y="3204"/>
                    <a:pt x="796" y="3538"/>
                    <a:pt x="671" y="3884"/>
                  </a:cubicBezTo>
                  <a:cubicBezTo>
                    <a:pt x="556" y="4206"/>
                    <a:pt x="430" y="4524"/>
                    <a:pt x="325" y="4849"/>
                  </a:cubicBezTo>
                  <a:cubicBezTo>
                    <a:pt x="264" y="5028"/>
                    <a:pt x="220" y="5211"/>
                    <a:pt x="180" y="5398"/>
                  </a:cubicBezTo>
                  <a:cubicBezTo>
                    <a:pt x="139" y="5567"/>
                    <a:pt x="102" y="5736"/>
                    <a:pt x="78" y="5909"/>
                  </a:cubicBezTo>
                  <a:cubicBezTo>
                    <a:pt x="24" y="6247"/>
                    <a:pt x="0" y="6592"/>
                    <a:pt x="28" y="6935"/>
                  </a:cubicBezTo>
                  <a:cubicBezTo>
                    <a:pt x="28" y="6958"/>
                    <a:pt x="28" y="6982"/>
                    <a:pt x="31" y="7009"/>
                  </a:cubicBezTo>
                  <a:cubicBezTo>
                    <a:pt x="51" y="7195"/>
                    <a:pt x="72" y="7385"/>
                    <a:pt x="109" y="7568"/>
                  </a:cubicBezTo>
                  <a:cubicBezTo>
                    <a:pt x="112" y="7585"/>
                    <a:pt x="116" y="7598"/>
                    <a:pt x="119" y="7612"/>
                  </a:cubicBezTo>
                  <a:cubicBezTo>
                    <a:pt x="211" y="7636"/>
                    <a:pt x="298" y="7666"/>
                    <a:pt x="380" y="7717"/>
                  </a:cubicBezTo>
                  <a:cubicBezTo>
                    <a:pt x="488" y="7781"/>
                    <a:pt x="593" y="7863"/>
                    <a:pt x="688" y="7947"/>
                  </a:cubicBezTo>
                  <a:cubicBezTo>
                    <a:pt x="749" y="7910"/>
                    <a:pt x="813" y="7876"/>
                    <a:pt x="870" y="7836"/>
                  </a:cubicBezTo>
                  <a:cubicBezTo>
                    <a:pt x="891" y="7822"/>
                    <a:pt x="911" y="7819"/>
                    <a:pt x="931" y="7808"/>
                  </a:cubicBezTo>
                  <a:cubicBezTo>
                    <a:pt x="894" y="7602"/>
                    <a:pt x="877" y="7392"/>
                    <a:pt x="861" y="7182"/>
                  </a:cubicBezTo>
                  <a:cubicBezTo>
                    <a:pt x="853" y="7094"/>
                    <a:pt x="857" y="7009"/>
                    <a:pt x="853" y="6925"/>
                  </a:cubicBezTo>
                  <a:cubicBezTo>
                    <a:pt x="850" y="6748"/>
                    <a:pt x="857" y="6576"/>
                    <a:pt x="877" y="6400"/>
                  </a:cubicBezTo>
                  <a:cubicBezTo>
                    <a:pt x="908" y="6142"/>
                    <a:pt x="935" y="5881"/>
                    <a:pt x="983" y="5628"/>
                  </a:cubicBezTo>
                  <a:cubicBezTo>
                    <a:pt x="1003" y="5506"/>
                    <a:pt x="1033" y="5387"/>
                    <a:pt x="1067" y="5269"/>
                  </a:cubicBezTo>
                  <a:cubicBezTo>
                    <a:pt x="1067" y="5259"/>
                    <a:pt x="1070" y="5248"/>
                    <a:pt x="1070" y="5238"/>
                  </a:cubicBezTo>
                  <a:cubicBezTo>
                    <a:pt x="1080" y="5198"/>
                    <a:pt x="1084" y="5157"/>
                    <a:pt x="1091" y="5117"/>
                  </a:cubicBezTo>
                  <a:cubicBezTo>
                    <a:pt x="1100" y="5069"/>
                    <a:pt x="1111" y="5025"/>
                    <a:pt x="1121" y="4978"/>
                  </a:cubicBezTo>
                  <a:cubicBezTo>
                    <a:pt x="1131" y="4961"/>
                    <a:pt x="1138" y="4943"/>
                    <a:pt x="1145" y="4926"/>
                  </a:cubicBezTo>
                  <a:cubicBezTo>
                    <a:pt x="1158" y="4859"/>
                    <a:pt x="1172" y="4792"/>
                    <a:pt x="1192" y="4727"/>
                  </a:cubicBezTo>
                  <a:cubicBezTo>
                    <a:pt x="1192" y="4720"/>
                    <a:pt x="1196" y="4717"/>
                    <a:pt x="1196" y="4710"/>
                  </a:cubicBezTo>
                  <a:cubicBezTo>
                    <a:pt x="1199" y="4707"/>
                    <a:pt x="1199" y="4703"/>
                    <a:pt x="1199" y="4703"/>
                  </a:cubicBezTo>
                  <a:cubicBezTo>
                    <a:pt x="1219" y="4626"/>
                    <a:pt x="1247" y="4551"/>
                    <a:pt x="1274" y="4473"/>
                  </a:cubicBezTo>
                  <a:cubicBezTo>
                    <a:pt x="1280" y="4449"/>
                    <a:pt x="1291" y="4426"/>
                    <a:pt x="1297" y="4402"/>
                  </a:cubicBezTo>
                  <a:cubicBezTo>
                    <a:pt x="1321" y="4331"/>
                    <a:pt x="1344" y="4260"/>
                    <a:pt x="1369" y="4189"/>
                  </a:cubicBezTo>
                  <a:lnTo>
                    <a:pt x="1369" y="4185"/>
                  </a:lnTo>
                  <a:cubicBezTo>
                    <a:pt x="1409" y="4063"/>
                    <a:pt x="1450" y="3938"/>
                    <a:pt x="1491" y="3816"/>
                  </a:cubicBezTo>
                  <a:cubicBezTo>
                    <a:pt x="1494" y="3809"/>
                    <a:pt x="1494" y="3806"/>
                    <a:pt x="1497" y="3803"/>
                  </a:cubicBezTo>
                  <a:cubicBezTo>
                    <a:pt x="1504" y="3779"/>
                    <a:pt x="1514" y="3752"/>
                    <a:pt x="1521" y="3728"/>
                  </a:cubicBezTo>
                  <a:cubicBezTo>
                    <a:pt x="1524" y="3724"/>
                    <a:pt x="1527" y="3721"/>
                    <a:pt x="1527" y="3715"/>
                  </a:cubicBezTo>
                  <a:cubicBezTo>
                    <a:pt x="1534" y="3701"/>
                    <a:pt x="1538" y="3687"/>
                    <a:pt x="1544" y="3674"/>
                  </a:cubicBezTo>
                  <a:cubicBezTo>
                    <a:pt x="1547" y="3664"/>
                    <a:pt x="1552" y="3657"/>
                    <a:pt x="1555" y="3646"/>
                  </a:cubicBezTo>
                  <a:cubicBezTo>
                    <a:pt x="1561" y="3637"/>
                    <a:pt x="1572" y="3630"/>
                    <a:pt x="1582" y="3623"/>
                  </a:cubicBezTo>
                  <a:cubicBezTo>
                    <a:pt x="1592" y="3599"/>
                    <a:pt x="1602" y="3573"/>
                    <a:pt x="1612" y="3549"/>
                  </a:cubicBezTo>
                  <a:cubicBezTo>
                    <a:pt x="1616" y="3542"/>
                    <a:pt x="1619" y="3532"/>
                    <a:pt x="1619" y="3525"/>
                  </a:cubicBezTo>
                  <a:cubicBezTo>
                    <a:pt x="1721" y="3281"/>
                    <a:pt x="1812" y="3037"/>
                    <a:pt x="1938" y="2807"/>
                  </a:cubicBezTo>
                  <a:cubicBezTo>
                    <a:pt x="2011" y="2668"/>
                    <a:pt x="2093" y="2540"/>
                    <a:pt x="2188" y="2414"/>
                  </a:cubicBezTo>
                  <a:cubicBezTo>
                    <a:pt x="2299" y="2272"/>
                    <a:pt x="2397" y="2119"/>
                    <a:pt x="2506" y="1974"/>
                  </a:cubicBezTo>
                  <a:cubicBezTo>
                    <a:pt x="2601" y="1842"/>
                    <a:pt x="2705" y="1710"/>
                    <a:pt x="2801" y="1574"/>
                  </a:cubicBezTo>
                  <a:cubicBezTo>
                    <a:pt x="2905" y="1425"/>
                    <a:pt x="3021" y="1280"/>
                    <a:pt x="3143" y="1141"/>
                  </a:cubicBezTo>
                  <a:cubicBezTo>
                    <a:pt x="3326" y="938"/>
                    <a:pt x="3522" y="749"/>
                    <a:pt x="3732" y="572"/>
                  </a:cubicBezTo>
                  <a:cubicBezTo>
                    <a:pt x="3695" y="535"/>
                    <a:pt x="3668" y="491"/>
                    <a:pt x="3654" y="436"/>
                  </a:cubicBezTo>
                  <a:cubicBezTo>
                    <a:pt x="3644" y="403"/>
                    <a:pt x="3634" y="369"/>
                    <a:pt x="3624" y="335"/>
                  </a:cubicBezTo>
                  <a:lnTo>
                    <a:pt x="3624" y="335"/>
                  </a:lnTo>
                  <a:cubicBezTo>
                    <a:pt x="3624" y="339"/>
                    <a:pt x="3624" y="342"/>
                    <a:pt x="3627" y="349"/>
                  </a:cubicBezTo>
                  <a:cubicBezTo>
                    <a:pt x="3624" y="342"/>
                    <a:pt x="3624" y="339"/>
                    <a:pt x="3620" y="335"/>
                  </a:cubicBezTo>
                  <a:lnTo>
                    <a:pt x="3620" y="328"/>
                  </a:lnTo>
                  <a:cubicBezTo>
                    <a:pt x="3616" y="325"/>
                    <a:pt x="3616" y="322"/>
                    <a:pt x="3616" y="322"/>
                  </a:cubicBezTo>
                  <a:lnTo>
                    <a:pt x="3616" y="325"/>
                  </a:lnTo>
                  <a:cubicBezTo>
                    <a:pt x="3579" y="217"/>
                    <a:pt x="3532" y="108"/>
                    <a:pt x="3488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1" name="Google Shape;629;p44">
              <a:extLst>
                <a:ext uri="{FF2B5EF4-FFF2-40B4-BE49-F238E27FC236}">
                  <a16:creationId xmlns:a16="http://schemas.microsoft.com/office/drawing/2014/main" id="{9F001BDC-4E3F-B353-AA96-117E5E96B363}"/>
                </a:ext>
              </a:extLst>
            </p:cNvPr>
            <p:cNvSpPr/>
            <p:nvPr/>
          </p:nvSpPr>
          <p:spPr>
            <a:xfrm>
              <a:off x="4017556" y="4251852"/>
              <a:ext cx="6581" cy="6581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1" y="1"/>
                  </a:moveTo>
                  <a:lnTo>
                    <a:pt x="1" y="1"/>
                  </a:lnTo>
                  <a:cubicBezTo>
                    <a:pt x="35" y="34"/>
                    <a:pt x="68" y="72"/>
                    <a:pt x="105" y="106"/>
                  </a:cubicBezTo>
                  <a:cubicBezTo>
                    <a:pt x="72" y="72"/>
                    <a:pt x="35" y="34"/>
                    <a:pt x="1" y="1"/>
                  </a:cubicBezTo>
                  <a:close/>
                  <a:moveTo>
                    <a:pt x="105" y="106"/>
                  </a:moveTo>
                  <a:lnTo>
                    <a:pt x="109" y="109"/>
                  </a:lnTo>
                  <a:cubicBezTo>
                    <a:pt x="109" y="109"/>
                    <a:pt x="109" y="106"/>
                    <a:pt x="105" y="106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2" name="Google Shape;630;p44">
              <a:extLst>
                <a:ext uri="{FF2B5EF4-FFF2-40B4-BE49-F238E27FC236}">
                  <a16:creationId xmlns:a16="http://schemas.microsoft.com/office/drawing/2014/main" id="{A717CCC1-C0EC-C14A-AE47-0F90306AFC78}"/>
                </a:ext>
              </a:extLst>
            </p:cNvPr>
            <p:cNvSpPr/>
            <p:nvPr/>
          </p:nvSpPr>
          <p:spPr>
            <a:xfrm>
              <a:off x="4001616" y="4233256"/>
              <a:ext cx="2898" cy="3502"/>
            </a:xfrm>
            <a:custGeom>
              <a:avLst/>
              <a:gdLst/>
              <a:ahLst/>
              <a:cxnLst/>
              <a:rect l="l" t="t" r="r" b="b"/>
              <a:pathLst>
                <a:path w="48" h="58" extrusionOk="0">
                  <a:moveTo>
                    <a:pt x="0" y="0"/>
                  </a:moveTo>
                  <a:cubicBezTo>
                    <a:pt x="14" y="20"/>
                    <a:pt x="31" y="41"/>
                    <a:pt x="48" y="58"/>
                  </a:cubicBezTo>
                  <a:cubicBezTo>
                    <a:pt x="31" y="37"/>
                    <a:pt x="14" y="20"/>
                    <a:pt x="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3" name="Google Shape;631;p44">
              <a:extLst>
                <a:ext uri="{FF2B5EF4-FFF2-40B4-BE49-F238E27FC236}">
                  <a16:creationId xmlns:a16="http://schemas.microsoft.com/office/drawing/2014/main" id="{F6C10B41-F656-AECE-E385-C23476C88B6A}"/>
                </a:ext>
              </a:extLst>
            </p:cNvPr>
            <p:cNvSpPr/>
            <p:nvPr/>
          </p:nvSpPr>
          <p:spPr>
            <a:xfrm>
              <a:off x="4004454" y="4236698"/>
              <a:ext cx="9902" cy="11774"/>
            </a:xfrm>
            <a:custGeom>
              <a:avLst/>
              <a:gdLst/>
              <a:ahLst/>
              <a:cxnLst/>
              <a:rect l="l" t="t" r="r" b="b"/>
              <a:pathLst>
                <a:path w="164" h="195" extrusionOk="0">
                  <a:moveTo>
                    <a:pt x="1" y="1"/>
                  </a:moveTo>
                  <a:cubicBezTo>
                    <a:pt x="6" y="8"/>
                    <a:pt x="11" y="14"/>
                    <a:pt x="16" y="21"/>
                  </a:cubicBezTo>
                  <a:lnTo>
                    <a:pt x="16" y="21"/>
                  </a:lnTo>
                  <a:cubicBezTo>
                    <a:pt x="11" y="14"/>
                    <a:pt x="6" y="7"/>
                    <a:pt x="1" y="1"/>
                  </a:cubicBezTo>
                  <a:close/>
                  <a:moveTo>
                    <a:pt x="16" y="21"/>
                  </a:moveTo>
                  <a:cubicBezTo>
                    <a:pt x="63" y="82"/>
                    <a:pt x="112" y="139"/>
                    <a:pt x="163" y="194"/>
                  </a:cubicBezTo>
                  <a:cubicBezTo>
                    <a:pt x="150" y="177"/>
                    <a:pt x="133" y="160"/>
                    <a:pt x="119" y="143"/>
                  </a:cubicBezTo>
                  <a:cubicBezTo>
                    <a:pt x="87" y="102"/>
                    <a:pt x="50" y="64"/>
                    <a:pt x="16" y="2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4" name="Google Shape;632;p44">
              <a:extLst>
                <a:ext uri="{FF2B5EF4-FFF2-40B4-BE49-F238E27FC236}">
                  <a16:creationId xmlns:a16="http://schemas.microsoft.com/office/drawing/2014/main" id="{F494DB05-2257-7796-C538-A651745FCE6D}"/>
                </a:ext>
              </a:extLst>
            </p:cNvPr>
            <p:cNvSpPr/>
            <p:nvPr/>
          </p:nvSpPr>
          <p:spPr>
            <a:xfrm>
              <a:off x="4028182" y="4199144"/>
              <a:ext cx="15396" cy="19200"/>
            </a:xfrm>
            <a:custGeom>
              <a:avLst/>
              <a:gdLst/>
              <a:ahLst/>
              <a:cxnLst/>
              <a:rect l="l" t="t" r="r" b="b"/>
              <a:pathLst>
                <a:path w="255" h="318" extrusionOk="0">
                  <a:moveTo>
                    <a:pt x="1" y="0"/>
                  </a:moveTo>
                  <a:cubicBezTo>
                    <a:pt x="62" y="81"/>
                    <a:pt x="120" y="169"/>
                    <a:pt x="187" y="251"/>
                  </a:cubicBezTo>
                  <a:cubicBezTo>
                    <a:pt x="207" y="274"/>
                    <a:pt x="234" y="294"/>
                    <a:pt x="254" y="318"/>
                  </a:cubicBezTo>
                  <a:cubicBezTo>
                    <a:pt x="217" y="274"/>
                    <a:pt x="176" y="227"/>
                    <a:pt x="140" y="179"/>
                  </a:cubicBezTo>
                  <a:cubicBezTo>
                    <a:pt x="123" y="125"/>
                    <a:pt x="92" y="71"/>
                    <a:pt x="45" y="27"/>
                  </a:cubicBezTo>
                  <a:cubicBezTo>
                    <a:pt x="31" y="16"/>
                    <a:pt x="14" y="7"/>
                    <a:pt x="1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5" name="Google Shape;633;p44">
              <a:extLst>
                <a:ext uri="{FF2B5EF4-FFF2-40B4-BE49-F238E27FC236}">
                  <a16:creationId xmlns:a16="http://schemas.microsoft.com/office/drawing/2014/main" id="{27D76986-4E0D-320B-1B27-3EC588027165}"/>
                </a:ext>
              </a:extLst>
            </p:cNvPr>
            <p:cNvSpPr/>
            <p:nvPr/>
          </p:nvSpPr>
          <p:spPr>
            <a:xfrm>
              <a:off x="4054748" y="4229815"/>
              <a:ext cx="464786" cy="103246"/>
            </a:xfrm>
            <a:custGeom>
              <a:avLst/>
              <a:gdLst/>
              <a:ahLst/>
              <a:cxnLst/>
              <a:rect l="l" t="t" r="r" b="b"/>
              <a:pathLst>
                <a:path w="7698" h="1710" extrusionOk="0">
                  <a:moveTo>
                    <a:pt x="1" y="0"/>
                  </a:moveTo>
                  <a:cubicBezTo>
                    <a:pt x="31" y="27"/>
                    <a:pt x="58" y="57"/>
                    <a:pt x="86" y="85"/>
                  </a:cubicBezTo>
                  <a:cubicBezTo>
                    <a:pt x="157" y="155"/>
                    <a:pt x="228" y="230"/>
                    <a:pt x="296" y="301"/>
                  </a:cubicBezTo>
                  <a:cubicBezTo>
                    <a:pt x="326" y="332"/>
                    <a:pt x="353" y="359"/>
                    <a:pt x="380" y="389"/>
                  </a:cubicBezTo>
                  <a:cubicBezTo>
                    <a:pt x="488" y="480"/>
                    <a:pt x="607" y="572"/>
                    <a:pt x="719" y="660"/>
                  </a:cubicBezTo>
                  <a:cubicBezTo>
                    <a:pt x="838" y="755"/>
                    <a:pt x="960" y="853"/>
                    <a:pt x="1081" y="941"/>
                  </a:cubicBezTo>
                  <a:cubicBezTo>
                    <a:pt x="1166" y="996"/>
                    <a:pt x="1250" y="1049"/>
                    <a:pt x="1335" y="1100"/>
                  </a:cubicBezTo>
                  <a:cubicBezTo>
                    <a:pt x="1467" y="877"/>
                    <a:pt x="1674" y="704"/>
                    <a:pt x="1904" y="589"/>
                  </a:cubicBezTo>
                  <a:cubicBezTo>
                    <a:pt x="2029" y="528"/>
                    <a:pt x="2179" y="508"/>
                    <a:pt x="2313" y="484"/>
                  </a:cubicBezTo>
                  <a:cubicBezTo>
                    <a:pt x="2382" y="471"/>
                    <a:pt x="2452" y="460"/>
                    <a:pt x="2524" y="457"/>
                  </a:cubicBezTo>
                  <a:cubicBezTo>
                    <a:pt x="2548" y="457"/>
                    <a:pt x="2572" y="457"/>
                    <a:pt x="2596" y="457"/>
                  </a:cubicBezTo>
                  <a:cubicBezTo>
                    <a:pt x="2647" y="457"/>
                    <a:pt x="2700" y="458"/>
                    <a:pt x="2751" y="467"/>
                  </a:cubicBezTo>
                  <a:cubicBezTo>
                    <a:pt x="2832" y="477"/>
                    <a:pt x="2910" y="497"/>
                    <a:pt x="2991" y="518"/>
                  </a:cubicBezTo>
                  <a:cubicBezTo>
                    <a:pt x="3072" y="532"/>
                    <a:pt x="3157" y="538"/>
                    <a:pt x="3238" y="565"/>
                  </a:cubicBezTo>
                  <a:cubicBezTo>
                    <a:pt x="3296" y="585"/>
                    <a:pt x="3350" y="610"/>
                    <a:pt x="3404" y="643"/>
                  </a:cubicBezTo>
                  <a:cubicBezTo>
                    <a:pt x="3465" y="677"/>
                    <a:pt x="3523" y="718"/>
                    <a:pt x="3573" y="765"/>
                  </a:cubicBezTo>
                  <a:cubicBezTo>
                    <a:pt x="3671" y="849"/>
                    <a:pt x="3773" y="927"/>
                    <a:pt x="3868" y="1016"/>
                  </a:cubicBezTo>
                  <a:cubicBezTo>
                    <a:pt x="4000" y="1141"/>
                    <a:pt x="4105" y="1293"/>
                    <a:pt x="4193" y="1449"/>
                  </a:cubicBezTo>
                  <a:cubicBezTo>
                    <a:pt x="4240" y="1534"/>
                    <a:pt x="4281" y="1618"/>
                    <a:pt x="4315" y="1710"/>
                  </a:cubicBezTo>
                  <a:cubicBezTo>
                    <a:pt x="4779" y="1696"/>
                    <a:pt x="5242" y="1673"/>
                    <a:pt x="5700" y="1621"/>
                  </a:cubicBezTo>
                  <a:lnTo>
                    <a:pt x="5700" y="1621"/>
                  </a:lnTo>
                  <a:cubicBezTo>
                    <a:pt x="5686" y="1625"/>
                    <a:pt x="5669" y="1625"/>
                    <a:pt x="5653" y="1629"/>
                  </a:cubicBezTo>
                  <a:cubicBezTo>
                    <a:pt x="5795" y="1612"/>
                    <a:pt x="5933" y="1595"/>
                    <a:pt x="6069" y="1578"/>
                  </a:cubicBezTo>
                  <a:lnTo>
                    <a:pt x="6062" y="1578"/>
                  </a:lnTo>
                  <a:cubicBezTo>
                    <a:pt x="6306" y="1547"/>
                    <a:pt x="6547" y="1499"/>
                    <a:pt x="6786" y="1452"/>
                  </a:cubicBezTo>
                  <a:cubicBezTo>
                    <a:pt x="6838" y="1443"/>
                    <a:pt x="6888" y="1432"/>
                    <a:pt x="6942" y="1422"/>
                  </a:cubicBezTo>
                  <a:cubicBezTo>
                    <a:pt x="6946" y="1405"/>
                    <a:pt x="6949" y="1385"/>
                    <a:pt x="6956" y="1365"/>
                  </a:cubicBezTo>
                  <a:cubicBezTo>
                    <a:pt x="6969" y="1327"/>
                    <a:pt x="6983" y="1290"/>
                    <a:pt x="6994" y="1252"/>
                  </a:cubicBezTo>
                  <a:cubicBezTo>
                    <a:pt x="6997" y="1246"/>
                    <a:pt x="6997" y="1239"/>
                    <a:pt x="6997" y="1232"/>
                  </a:cubicBezTo>
                  <a:cubicBezTo>
                    <a:pt x="7050" y="965"/>
                    <a:pt x="7213" y="748"/>
                    <a:pt x="7383" y="541"/>
                  </a:cubicBezTo>
                  <a:cubicBezTo>
                    <a:pt x="7474" y="437"/>
                    <a:pt x="7579" y="341"/>
                    <a:pt x="7697" y="274"/>
                  </a:cubicBezTo>
                  <a:cubicBezTo>
                    <a:pt x="7684" y="274"/>
                    <a:pt x="7674" y="277"/>
                    <a:pt x="7664" y="277"/>
                  </a:cubicBezTo>
                  <a:cubicBezTo>
                    <a:pt x="7566" y="288"/>
                    <a:pt x="7467" y="294"/>
                    <a:pt x="7369" y="294"/>
                  </a:cubicBezTo>
                  <a:lnTo>
                    <a:pt x="7375" y="294"/>
                  </a:lnTo>
                  <a:cubicBezTo>
                    <a:pt x="7166" y="294"/>
                    <a:pt x="6959" y="325"/>
                    <a:pt x="6753" y="352"/>
                  </a:cubicBezTo>
                  <a:cubicBezTo>
                    <a:pt x="6617" y="366"/>
                    <a:pt x="6482" y="372"/>
                    <a:pt x="6347" y="379"/>
                  </a:cubicBezTo>
                  <a:cubicBezTo>
                    <a:pt x="6211" y="389"/>
                    <a:pt x="6075" y="402"/>
                    <a:pt x="5937" y="413"/>
                  </a:cubicBezTo>
                  <a:cubicBezTo>
                    <a:pt x="5666" y="433"/>
                    <a:pt x="5392" y="454"/>
                    <a:pt x="5120" y="474"/>
                  </a:cubicBezTo>
                  <a:cubicBezTo>
                    <a:pt x="4846" y="491"/>
                    <a:pt x="4576" y="497"/>
                    <a:pt x="4301" y="504"/>
                  </a:cubicBezTo>
                  <a:cubicBezTo>
                    <a:pt x="4170" y="508"/>
                    <a:pt x="4040" y="511"/>
                    <a:pt x="3909" y="511"/>
                  </a:cubicBezTo>
                  <a:cubicBezTo>
                    <a:pt x="3787" y="515"/>
                    <a:pt x="3668" y="521"/>
                    <a:pt x="3546" y="521"/>
                  </a:cubicBezTo>
                  <a:cubicBezTo>
                    <a:pt x="3319" y="504"/>
                    <a:pt x="3085" y="467"/>
                    <a:pt x="2859" y="447"/>
                  </a:cubicBezTo>
                  <a:cubicBezTo>
                    <a:pt x="2770" y="440"/>
                    <a:pt x="2682" y="438"/>
                    <a:pt x="2593" y="438"/>
                  </a:cubicBezTo>
                  <a:cubicBezTo>
                    <a:pt x="2458" y="438"/>
                    <a:pt x="2323" y="443"/>
                    <a:pt x="2188" y="443"/>
                  </a:cubicBezTo>
                  <a:cubicBezTo>
                    <a:pt x="2019" y="440"/>
                    <a:pt x="1849" y="433"/>
                    <a:pt x="1677" y="433"/>
                  </a:cubicBezTo>
                  <a:cubicBezTo>
                    <a:pt x="1382" y="427"/>
                    <a:pt x="1088" y="396"/>
                    <a:pt x="797" y="366"/>
                  </a:cubicBezTo>
                  <a:cubicBezTo>
                    <a:pt x="725" y="352"/>
                    <a:pt x="658" y="338"/>
                    <a:pt x="590" y="325"/>
                  </a:cubicBezTo>
                  <a:cubicBezTo>
                    <a:pt x="556" y="311"/>
                    <a:pt x="522" y="301"/>
                    <a:pt x="492" y="288"/>
                  </a:cubicBezTo>
                  <a:cubicBezTo>
                    <a:pt x="478" y="285"/>
                    <a:pt x="468" y="277"/>
                    <a:pt x="458" y="271"/>
                  </a:cubicBezTo>
                  <a:cubicBezTo>
                    <a:pt x="374" y="237"/>
                    <a:pt x="292" y="199"/>
                    <a:pt x="214" y="152"/>
                  </a:cubicBezTo>
                  <a:cubicBezTo>
                    <a:pt x="140" y="105"/>
                    <a:pt x="72" y="54"/>
                    <a:pt x="1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6" name="Google Shape;634;p44">
              <a:extLst>
                <a:ext uri="{FF2B5EF4-FFF2-40B4-BE49-F238E27FC236}">
                  <a16:creationId xmlns:a16="http://schemas.microsoft.com/office/drawing/2014/main" id="{AECCDB17-2A61-7B9B-68FD-5B2E94A89B5C}"/>
                </a:ext>
              </a:extLst>
            </p:cNvPr>
            <p:cNvSpPr/>
            <p:nvPr/>
          </p:nvSpPr>
          <p:spPr>
            <a:xfrm>
              <a:off x="4178459" y="4392832"/>
              <a:ext cx="88574" cy="66234"/>
            </a:xfrm>
            <a:custGeom>
              <a:avLst/>
              <a:gdLst/>
              <a:ahLst/>
              <a:cxnLst/>
              <a:rect l="l" t="t" r="r" b="b"/>
              <a:pathLst>
                <a:path w="1467" h="1097" extrusionOk="0">
                  <a:moveTo>
                    <a:pt x="805" y="1"/>
                  </a:moveTo>
                  <a:cubicBezTo>
                    <a:pt x="714" y="1"/>
                    <a:pt x="626" y="18"/>
                    <a:pt x="542" y="49"/>
                  </a:cubicBezTo>
                  <a:cubicBezTo>
                    <a:pt x="377" y="110"/>
                    <a:pt x="244" y="229"/>
                    <a:pt x="143" y="368"/>
                  </a:cubicBezTo>
                  <a:cubicBezTo>
                    <a:pt x="130" y="384"/>
                    <a:pt x="116" y="401"/>
                    <a:pt x="105" y="422"/>
                  </a:cubicBezTo>
                  <a:cubicBezTo>
                    <a:pt x="92" y="439"/>
                    <a:pt x="82" y="456"/>
                    <a:pt x="72" y="476"/>
                  </a:cubicBezTo>
                  <a:cubicBezTo>
                    <a:pt x="28" y="547"/>
                    <a:pt x="11" y="635"/>
                    <a:pt x="0" y="720"/>
                  </a:cubicBezTo>
                  <a:cubicBezTo>
                    <a:pt x="14" y="737"/>
                    <a:pt x="28" y="754"/>
                    <a:pt x="38" y="770"/>
                  </a:cubicBezTo>
                  <a:cubicBezTo>
                    <a:pt x="58" y="787"/>
                    <a:pt x="75" y="804"/>
                    <a:pt x="92" y="825"/>
                  </a:cubicBezTo>
                  <a:cubicBezTo>
                    <a:pt x="109" y="838"/>
                    <a:pt x="125" y="851"/>
                    <a:pt x="146" y="862"/>
                  </a:cubicBezTo>
                  <a:cubicBezTo>
                    <a:pt x="214" y="906"/>
                    <a:pt x="288" y="947"/>
                    <a:pt x="363" y="987"/>
                  </a:cubicBezTo>
                  <a:cubicBezTo>
                    <a:pt x="407" y="1008"/>
                    <a:pt x="447" y="1025"/>
                    <a:pt x="491" y="1045"/>
                  </a:cubicBezTo>
                  <a:cubicBezTo>
                    <a:pt x="525" y="1055"/>
                    <a:pt x="563" y="1065"/>
                    <a:pt x="597" y="1075"/>
                  </a:cubicBezTo>
                  <a:cubicBezTo>
                    <a:pt x="630" y="1082"/>
                    <a:pt x="667" y="1089"/>
                    <a:pt x="702" y="1092"/>
                  </a:cubicBezTo>
                  <a:cubicBezTo>
                    <a:pt x="761" y="1094"/>
                    <a:pt x="820" y="1097"/>
                    <a:pt x="879" y="1097"/>
                  </a:cubicBezTo>
                  <a:cubicBezTo>
                    <a:pt x="905" y="1097"/>
                    <a:pt x="930" y="1096"/>
                    <a:pt x="955" y="1095"/>
                  </a:cubicBezTo>
                  <a:cubicBezTo>
                    <a:pt x="996" y="1092"/>
                    <a:pt x="1036" y="1086"/>
                    <a:pt x="1074" y="1079"/>
                  </a:cubicBezTo>
                  <a:cubicBezTo>
                    <a:pt x="1091" y="1075"/>
                    <a:pt x="1108" y="1068"/>
                    <a:pt x="1125" y="1065"/>
                  </a:cubicBezTo>
                  <a:cubicBezTo>
                    <a:pt x="1152" y="1055"/>
                    <a:pt x="1179" y="1045"/>
                    <a:pt x="1206" y="1034"/>
                  </a:cubicBezTo>
                  <a:cubicBezTo>
                    <a:pt x="1230" y="1018"/>
                    <a:pt x="1257" y="1004"/>
                    <a:pt x="1280" y="987"/>
                  </a:cubicBezTo>
                  <a:cubicBezTo>
                    <a:pt x="1288" y="984"/>
                    <a:pt x="1294" y="981"/>
                    <a:pt x="1301" y="973"/>
                  </a:cubicBezTo>
                  <a:cubicBezTo>
                    <a:pt x="1318" y="960"/>
                    <a:pt x="1331" y="947"/>
                    <a:pt x="1344" y="929"/>
                  </a:cubicBezTo>
                  <a:cubicBezTo>
                    <a:pt x="1385" y="882"/>
                    <a:pt x="1419" y="835"/>
                    <a:pt x="1453" y="784"/>
                  </a:cubicBezTo>
                  <a:cubicBezTo>
                    <a:pt x="1457" y="778"/>
                    <a:pt x="1460" y="774"/>
                    <a:pt x="1463" y="767"/>
                  </a:cubicBezTo>
                  <a:cubicBezTo>
                    <a:pt x="1466" y="689"/>
                    <a:pt x="1460" y="608"/>
                    <a:pt x="1443" y="537"/>
                  </a:cubicBezTo>
                  <a:cubicBezTo>
                    <a:pt x="1419" y="445"/>
                    <a:pt x="1382" y="357"/>
                    <a:pt x="1324" y="283"/>
                  </a:cubicBezTo>
                  <a:cubicBezTo>
                    <a:pt x="1321" y="279"/>
                    <a:pt x="1318" y="276"/>
                    <a:pt x="1318" y="273"/>
                  </a:cubicBezTo>
                  <a:cubicBezTo>
                    <a:pt x="1274" y="212"/>
                    <a:pt x="1219" y="161"/>
                    <a:pt x="1158" y="120"/>
                  </a:cubicBezTo>
                  <a:cubicBezTo>
                    <a:pt x="1067" y="56"/>
                    <a:pt x="962" y="9"/>
                    <a:pt x="854" y="2"/>
                  </a:cubicBezTo>
                  <a:cubicBezTo>
                    <a:pt x="837" y="1"/>
                    <a:pt x="821" y="1"/>
                    <a:pt x="805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7" name="Google Shape;635;p44">
              <a:extLst>
                <a:ext uri="{FF2B5EF4-FFF2-40B4-BE49-F238E27FC236}">
                  <a16:creationId xmlns:a16="http://schemas.microsoft.com/office/drawing/2014/main" id="{926261DD-BE53-EC21-292D-CB4D9296651F}"/>
                </a:ext>
              </a:extLst>
            </p:cNvPr>
            <p:cNvSpPr/>
            <p:nvPr/>
          </p:nvSpPr>
          <p:spPr>
            <a:xfrm>
              <a:off x="4514998" y="4372968"/>
              <a:ext cx="79517" cy="60679"/>
            </a:xfrm>
            <a:custGeom>
              <a:avLst/>
              <a:gdLst/>
              <a:ahLst/>
              <a:cxnLst/>
              <a:rect l="l" t="t" r="r" b="b"/>
              <a:pathLst>
                <a:path w="1317" h="1005" extrusionOk="0">
                  <a:moveTo>
                    <a:pt x="688" y="0"/>
                  </a:moveTo>
                  <a:cubicBezTo>
                    <a:pt x="404" y="0"/>
                    <a:pt x="146" y="163"/>
                    <a:pt x="0" y="408"/>
                  </a:cubicBezTo>
                  <a:cubicBezTo>
                    <a:pt x="13" y="460"/>
                    <a:pt x="27" y="507"/>
                    <a:pt x="44" y="558"/>
                  </a:cubicBezTo>
                  <a:cubicBezTo>
                    <a:pt x="54" y="582"/>
                    <a:pt x="68" y="605"/>
                    <a:pt x="78" y="629"/>
                  </a:cubicBezTo>
                  <a:cubicBezTo>
                    <a:pt x="95" y="656"/>
                    <a:pt x="112" y="680"/>
                    <a:pt x="129" y="703"/>
                  </a:cubicBezTo>
                  <a:cubicBezTo>
                    <a:pt x="146" y="724"/>
                    <a:pt x="163" y="747"/>
                    <a:pt x="183" y="768"/>
                  </a:cubicBezTo>
                  <a:cubicBezTo>
                    <a:pt x="196" y="781"/>
                    <a:pt x="207" y="791"/>
                    <a:pt x="220" y="802"/>
                  </a:cubicBezTo>
                  <a:cubicBezTo>
                    <a:pt x="247" y="825"/>
                    <a:pt x="274" y="842"/>
                    <a:pt x="301" y="863"/>
                  </a:cubicBezTo>
                  <a:cubicBezTo>
                    <a:pt x="346" y="886"/>
                    <a:pt x="393" y="913"/>
                    <a:pt x="437" y="937"/>
                  </a:cubicBezTo>
                  <a:cubicBezTo>
                    <a:pt x="464" y="947"/>
                    <a:pt x="491" y="957"/>
                    <a:pt x="518" y="964"/>
                  </a:cubicBezTo>
                  <a:cubicBezTo>
                    <a:pt x="555" y="977"/>
                    <a:pt x="593" y="988"/>
                    <a:pt x="630" y="991"/>
                  </a:cubicBezTo>
                  <a:cubicBezTo>
                    <a:pt x="620" y="991"/>
                    <a:pt x="610" y="988"/>
                    <a:pt x="599" y="988"/>
                  </a:cubicBezTo>
                  <a:cubicBezTo>
                    <a:pt x="616" y="991"/>
                    <a:pt x="637" y="994"/>
                    <a:pt x="657" y="998"/>
                  </a:cubicBezTo>
                  <a:cubicBezTo>
                    <a:pt x="687" y="1002"/>
                    <a:pt x="721" y="1005"/>
                    <a:pt x="752" y="1005"/>
                  </a:cubicBezTo>
                  <a:lnTo>
                    <a:pt x="826" y="1005"/>
                  </a:lnTo>
                  <a:cubicBezTo>
                    <a:pt x="833" y="1002"/>
                    <a:pt x="837" y="1002"/>
                    <a:pt x="843" y="1002"/>
                  </a:cubicBezTo>
                  <a:cubicBezTo>
                    <a:pt x="857" y="994"/>
                    <a:pt x="874" y="991"/>
                    <a:pt x="887" y="985"/>
                  </a:cubicBezTo>
                  <a:cubicBezTo>
                    <a:pt x="887" y="985"/>
                    <a:pt x="887" y="985"/>
                    <a:pt x="887" y="985"/>
                  </a:cubicBezTo>
                  <a:lnTo>
                    <a:pt x="887" y="985"/>
                  </a:lnTo>
                  <a:cubicBezTo>
                    <a:pt x="885" y="986"/>
                    <a:pt x="883" y="987"/>
                    <a:pt x="880" y="988"/>
                  </a:cubicBezTo>
                  <a:cubicBezTo>
                    <a:pt x="884" y="988"/>
                    <a:pt x="887" y="985"/>
                    <a:pt x="890" y="985"/>
                  </a:cubicBezTo>
                  <a:cubicBezTo>
                    <a:pt x="892" y="985"/>
                    <a:pt x="893" y="985"/>
                    <a:pt x="894" y="984"/>
                  </a:cubicBezTo>
                  <a:lnTo>
                    <a:pt x="894" y="984"/>
                  </a:lnTo>
                  <a:cubicBezTo>
                    <a:pt x="892" y="984"/>
                    <a:pt x="890" y="985"/>
                    <a:pt x="887" y="985"/>
                  </a:cubicBezTo>
                  <a:lnTo>
                    <a:pt x="887" y="985"/>
                  </a:lnTo>
                  <a:cubicBezTo>
                    <a:pt x="889" y="984"/>
                    <a:pt x="892" y="983"/>
                    <a:pt x="894" y="981"/>
                  </a:cubicBezTo>
                  <a:lnTo>
                    <a:pt x="894" y="981"/>
                  </a:lnTo>
                  <a:cubicBezTo>
                    <a:pt x="894" y="983"/>
                    <a:pt x="894" y="984"/>
                    <a:pt x="894" y="984"/>
                  </a:cubicBezTo>
                  <a:lnTo>
                    <a:pt x="894" y="984"/>
                  </a:lnTo>
                  <a:cubicBezTo>
                    <a:pt x="901" y="983"/>
                    <a:pt x="906" y="980"/>
                    <a:pt x="911" y="977"/>
                  </a:cubicBezTo>
                  <a:cubicBezTo>
                    <a:pt x="904" y="977"/>
                    <a:pt x="901" y="981"/>
                    <a:pt x="894" y="981"/>
                  </a:cubicBezTo>
                  <a:lnTo>
                    <a:pt x="894" y="981"/>
                  </a:lnTo>
                  <a:cubicBezTo>
                    <a:pt x="897" y="980"/>
                    <a:pt x="901" y="979"/>
                    <a:pt x="904" y="977"/>
                  </a:cubicBezTo>
                  <a:cubicBezTo>
                    <a:pt x="911" y="971"/>
                    <a:pt x="918" y="968"/>
                    <a:pt x="924" y="964"/>
                  </a:cubicBezTo>
                  <a:cubicBezTo>
                    <a:pt x="948" y="944"/>
                    <a:pt x="976" y="924"/>
                    <a:pt x="999" y="903"/>
                  </a:cubicBezTo>
                  <a:cubicBezTo>
                    <a:pt x="1084" y="815"/>
                    <a:pt x="1165" y="724"/>
                    <a:pt x="1243" y="632"/>
                  </a:cubicBezTo>
                  <a:cubicBezTo>
                    <a:pt x="1270" y="599"/>
                    <a:pt x="1293" y="564"/>
                    <a:pt x="1317" y="530"/>
                  </a:cubicBezTo>
                  <a:cubicBezTo>
                    <a:pt x="1256" y="283"/>
                    <a:pt x="1073" y="57"/>
                    <a:pt x="823" y="13"/>
                  </a:cubicBezTo>
                  <a:cubicBezTo>
                    <a:pt x="777" y="4"/>
                    <a:pt x="732" y="0"/>
                    <a:pt x="688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8" name="Google Shape;636;p44">
              <a:extLst>
                <a:ext uri="{FF2B5EF4-FFF2-40B4-BE49-F238E27FC236}">
                  <a16:creationId xmlns:a16="http://schemas.microsoft.com/office/drawing/2014/main" id="{C808F5DB-1ED2-0181-6D2D-646F1072C6E4}"/>
                </a:ext>
              </a:extLst>
            </p:cNvPr>
            <p:cNvSpPr/>
            <p:nvPr/>
          </p:nvSpPr>
          <p:spPr>
            <a:xfrm>
              <a:off x="4675660" y="4207053"/>
              <a:ext cx="152574" cy="88030"/>
            </a:xfrm>
            <a:custGeom>
              <a:avLst/>
              <a:gdLst/>
              <a:ahLst/>
              <a:cxnLst/>
              <a:rect l="l" t="t" r="r" b="b"/>
              <a:pathLst>
                <a:path w="2527" h="1458" extrusionOk="0">
                  <a:moveTo>
                    <a:pt x="2527" y="1"/>
                  </a:moveTo>
                  <a:lnTo>
                    <a:pt x="2527" y="1"/>
                  </a:lnTo>
                  <a:cubicBezTo>
                    <a:pt x="2520" y="15"/>
                    <a:pt x="2516" y="28"/>
                    <a:pt x="2510" y="45"/>
                  </a:cubicBezTo>
                  <a:cubicBezTo>
                    <a:pt x="2500" y="65"/>
                    <a:pt x="2492" y="85"/>
                    <a:pt x="2486" y="106"/>
                  </a:cubicBezTo>
                  <a:cubicBezTo>
                    <a:pt x="2442" y="167"/>
                    <a:pt x="2398" y="224"/>
                    <a:pt x="2358" y="285"/>
                  </a:cubicBezTo>
                  <a:cubicBezTo>
                    <a:pt x="2306" y="353"/>
                    <a:pt x="2252" y="418"/>
                    <a:pt x="2195" y="479"/>
                  </a:cubicBezTo>
                  <a:cubicBezTo>
                    <a:pt x="2097" y="587"/>
                    <a:pt x="1967" y="662"/>
                    <a:pt x="1833" y="723"/>
                  </a:cubicBezTo>
                  <a:cubicBezTo>
                    <a:pt x="1650" y="807"/>
                    <a:pt x="1439" y="865"/>
                    <a:pt x="1240" y="874"/>
                  </a:cubicBezTo>
                  <a:cubicBezTo>
                    <a:pt x="1192" y="878"/>
                    <a:pt x="1145" y="878"/>
                    <a:pt x="1098" y="878"/>
                  </a:cubicBezTo>
                  <a:cubicBezTo>
                    <a:pt x="956" y="878"/>
                    <a:pt x="820" y="861"/>
                    <a:pt x="681" y="827"/>
                  </a:cubicBezTo>
                  <a:cubicBezTo>
                    <a:pt x="471" y="773"/>
                    <a:pt x="292" y="651"/>
                    <a:pt x="132" y="512"/>
                  </a:cubicBezTo>
                  <a:cubicBezTo>
                    <a:pt x="85" y="471"/>
                    <a:pt x="45" y="421"/>
                    <a:pt x="1" y="377"/>
                  </a:cubicBezTo>
                  <a:lnTo>
                    <a:pt x="1" y="377"/>
                  </a:lnTo>
                  <a:cubicBezTo>
                    <a:pt x="7" y="445"/>
                    <a:pt x="14" y="512"/>
                    <a:pt x="21" y="584"/>
                  </a:cubicBezTo>
                  <a:cubicBezTo>
                    <a:pt x="21" y="566"/>
                    <a:pt x="17" y="553"/>
                    <a:pt x="17" y="536"/>
                  </a:cubicBezTo>
                  <a:lnTo>
                    <a:pt x="17" y="536"/>
                  </a:lnTo>
                  <a:cubicBezTo>
                    <a:pt x="24" y="597"/>
                    <a:pt x="34" y="657"/>
                    <a:pt x="45" y="718"/>
                  </a:cubicBezTo>
                  <a:cubicBezTo>
                    <a:pt x="62" y="779"/>
                    <a:pt x="78" y="837"/>
                    <a:pt x="98" y="895"/>
                  </a:cubicBezTo>
                  <a:cubicBezTo>
                    <a:pt x="163" y="1051"/>
                    <a:pt x="241" y="1200"/>
                    <a:pt x="315" y="1345"/>
                  </a:cubicBezTo>
                  <a:cubicBezTo>
                    <a:pt x="349" y="1359"/>
                    <a:pt x="380" y="1373"/>
                    <a:pt x="414" y="1382"/>
                  </a:cubicBezTo>
                  <a:cubicBezTo>
                    <a:pt x="518" y="1423"/>
                    <a:pt x="623" y="1443"/>
                    <a:pt x="739" y="1454"/>
                  </a:cubicBezTo>
                  <a:cubicBezTo>
                    <a:pt x="769" y="1457"/>
                    <a:pt x="800" y="1457"/>
                    <a:pt x="834" y="1457"/>
                  </a:cubicBezTo>
                  <a:cubicBezTo>
                    <a:pt x="1000" y="1457"/>
                    <a:pt x="1172" y="1426"/>
                    <a:pt x="1334" y="1382"/>
                  </a:cubicBezTo>
                  <a:cubicBezTo>
                    <a:pt x="1416" y="1359"/>
                    <a:pt x="1504" y="1345"/>
                    <a:pt x="1581" y="1312"/>
                  </a:cubicBezTo>
                  <a:cubicBezTo>
                    <a:pt x="1646" y="1281"/>
                    <a:pt x="1707" y="1251"/>
                    <a:pt x="1768" y="1210"/>
                  </a:cubicBezTo>
                  <a:cubicBezTo>
                    <a:pt x="1897" y="1129"/>
                    <a:pt x="2008" y="1027"/>
                    <a:pt x="2124" y="926"/>
                  </a:cubicBezTo>
                  <a:cubicBezTo>
                    <a:pt x="2378" y="698"/>
                    <a:pt x="2462" y="367"/>
                    <a:pt x="2520" y="45"/>
                  </a:cubicBezTo>
                  <a:cubicBezTo>
                    <a:pt x="2523" y="32"/>
                    <a:pt x="2523" y="15"/>
                    <a:pt x="2527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499" name="Google Shape;637;p44">
              <a:extLst>
                <a:ext uri="{FF2B5EF4-FFF2-40B4-BE49-F238E27FC236}">
                  <a16:creationId xmlns:a16="http://schemas.microsoft.com/office/drawing/2014/main" id="{9BE9E4D2-C8CD-4C6D-7A31-9D53F6A67628}"/>
                </a:ext>
              </a:extLst>
            </p:cNvPr>
            <p:cNvSpPr/>
            <p:nvPr/>
          </p:nvSpPr>
          <p:spPr>
            <a:xfrm>
              <a:off x="4873151" y="4426039"/>
              <a:ext cx="76921" cy="44619"/>
            </a:xfrm>
            <a:custGeom>
              <a:avLst/>
              <a:gdLst/>
              <a:ahLst/>
              <a:cxnLst/>
              <a:rect l="l" t="t" r="r" b="b"/>
              <a:pathLst>
                <a:path w="1274" h="739" extrusionOk="0">
                  <a:moveTo>
                    <a:pt x="640" y="1"/>
                  </a:moveTo>
                  <a:cubicBezTo>
                    <a:pt x="484" y="1"/>
                    <a:pt x="329" y="54"/>
                    <a:pt x="210" y="163"/>
                  </a:cubicBezTo>
                  <a:cubicBezTo>
                    <a:pt x="115" y="254"/>
                    <a:pt x="34" y="359"/>
                    <a:pt x="1" y="488"/>
                  </a:cubicBezTo>
                  <a:cubicBezTo>
                    <a:pt x="31" y="512"/>
                    <a:pt x="62" y="539"/>
                    <a:pt x="92" y="562"/>
                  </a:cubicBezTo>
                  <a:cubicBezTo>
                    <a:pt x="109" y="576"/>
                    <a:pt x="126" y="586"/>
                    <a:pt x="143" y="596"/>
                  </a:cubicBezTo>
                  <a:cubicBezTo>
                    <a:pt x="184" y="617"/>
                    <a:pt x="224" y="634"/>
                    <a:pt x="265" y="651"/>
                  </a:cubicBezTo>
                  <a:cubicBezTo>
                    <a:pt x="319" y="667"/>
                    <a:pt x="370" y="684"/>
                    <a:pt x="423" y="698"/>
                  </a:cubicBezTo>
                  <a:cubicBezTo>
                    <a:pt x="505" y="712"/>
                    <a:pt x="586" y="725"/>
                    <a:pt x="671" y="735"/>
                  </a:cubicBezTo>
                  <a:cubicBezTo>
                    <a:pt x="701" y="739"/>
                    <a:pt x="735" y="739"/>
                    <a:pt x="766" y="739"/>
                  </a:cubicBezTo>
                  <a:cubicBezTo>
                    <a:pt x="813" y="732"/>
                    <a:pt x="864" y="725"/>
                    <a:pt x="911" y="718"/>
                  </a:cubicBezTo>
                  <a:cubicBezTo>
                    <a:pt x="989" y="705"/>
                    <a:pt x="1064" y="692"/>
                    <a:pt x="1139" y="671"/>
                  </a:cubicBezTo>
                  <a:cubicBezTo>
                    <a:pt x="1155" y="664"/>
                    <a:pt x="1172" y="657"/>
                    <a:pt x="1192" y="647"/>
                  </a:cubicBezTo>
                  <a:cubicBezTo>
                    <a:pt x="1212" y="637"/>
                    <a:pt x="1233" y="627"/>
                    <a:pt x="1253" y="614"/>
                  </a:cubicBezTo>
                  <a:cubicBezTo>
                    <a:pt x="1260" y="610"/>
                    <a:pt x="1267" y="603"/>
                    <a:pt x="1273" y="600"/>
                  </a:cubicBezTo>
                  <a:cubicBezTo>
                    <a:pt x="1270" y="448"/>
                    <a:pt x="1216" y="292"/>
                    <a:pt x="1101" y="197"/>
                  </a:cubicBezTo>
                  <a:cubicBezTo>
                    <a:pt x="1064" y="163"/>
                    <a:pt x="1026" y="136"/>
                    <a:pt x="986" y="112"/>
                  </a:cubicBezTo>
                  <a:cubicBezTo>
                    <a:pt x="884" y="41"/>
                    <a:pt x="762" y="1"/>
                    <a:pt x="64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0" name="Google Shape;638;p44">
              <a:extLst>
                <a:ext uri="{FF2B5EF4-FFF2-40B4-BE49-F238E27FC236}">
                  <a16:creationId xmlns:a16="http://schemas.microsoft.com/office/drawing/2014/main" id="{EC77DB6C-3ABC-5B72-416F-279D0A4EC1B6}"/>
                </a:ext>
              </a:extLst>
            </p:cNvPr>
            <p:cNvSpPr/>
            <p:nvPr/>
          </p:nvSpPr>
          <p:spPr>
            <a:xfrm>
              <a:off x="5160604" y="4428635"/>
              <a:ext cx="90204" cy="47155"/>
            </a:xfrm>
            <a:custGeom>
              <a:avLst/>
              <a:gdLst/>
              <a:ahLst/>
              <a:cxnLst/>
              <a:rect l="l" t="t" r="r" b="b"/>
              <a:pathLst>
                <a:path w="1494" h="781" extrusionOk="0">
                  <a:moveTo>
                    <a:pt x="809" y="1"/>
                  </a:moveTo>
                  <a:cubicBezTo>
                    <a:pt x="722" y="1"/>
                    <a:pt x="635" y="12"/>
                    <a:pt x="552" y="32"/>
                  </a:cubicBezTo>
                  <a:cubicBezTo>
                    <a:pt x="430" y="59"/>
                    <a:pt x="308" y="113"/>
                    <a:pt x="213" y="202"/>
                  </a:cubicBezTo>
                  <a:cubicBezTo>
                    <a:pt x="152" y="255"/>
                    <a:pt x="108" y="306"/>
                    <a:pt x="68" y="377"/>
                  </a:cubicBezTo>
                  <a:cubicBezTo>
                    <a:pt x="51" y="405"/>
                    <a:pt x="38" y="435"/>
                    <a:pt x="27" y="466"/>
                  </a:cubicBezTo>
                  <a:cubicBezTo>
                    <a:pt x="27" y="469"/>
                    <a:pt x="24" y="472"/>
                    <a:pt x="24" y="475"/>
                  </a:cubicBezTo>
                  <a:cubicBezTo>
                    <a:pt x="14" y="502"/>
                    <a:pt x="7" y="533"/>
                    <a:pt x="0" y="560"/>
                  </a:cubicBezTo>
                  <a:cubicBezTo>
                    <a:pt x="17" y="580"/>
                    <a:pt x="35" y="597"/>
                    <a:pt x="51" y="614"/>
                  </a:cubicBezTo>
                  <a:cubicBezTo>
                    <a:pt x="65" y="628"/>
                    <a:pt x="78" y="638"/>
                    <a:pt x="91" y="649"/>
                  </a:cubicBezTo>
                  <a:cubicBezTo>
                    <a:pt x="105" y="658"/>
                    <a:pt x="116" y="665"/>
                    <a:pt x="129" y="672"/>
                  </a:cubicBezTo>
                  <a:cubicBezTo>
                    <a:pt x="160" y="689"/>
                    <a:pt x="190" y="702"/>
                    <a:pt x="224" y="716"/>
                  </a:cubicBezTo>
                  <a:cubicBezTo>
                    <a:pt x="251" y="723"/>
                    <a:pt x="282" y="733"/>
                    <a:pt x="312" y="743"/>
                  </a:cubicBezTo>
                  <a:cubicBezTo>
                    <a:pt x="386" y="757"/>
                    <a:pt x="457" y="766"/>
                    <a:pt x="532" y="774"/>
                  </a:cubicBezTo>
                  <a:cubicBezTo>
                    <a:pt x="610" y="780"/>
                    <a:pt x="685" y="780"/>
                    <a:pt x="762" y="780"/>
                  </a:cubicBezTo>
                  <a:cubicBezTo>
                    <a:pt x="802" y="777"/>
                    <a:pt x="847" y="774"/>
                    <a:pt x="888" y="766"/>
                  </a:cubicBezTo>
                  <a:cubicBezTo>
                    <a:pt x="921" y="760"/>
                    <a:pt x="955" y="753"/>
                    <a:pt x="989" y="743"/>
                  </a:cubicBezTo>
                  <a:cubicBezTo>
                    <a:pt x="1023" y="733"/>
                    <a:pt x="1060" y="719"/>
                    <a:pt x="1094" y="705"/>
                  </a:cubicBezTo>
                  <a:cubicBezTo>
                    <a:pt x="1219" y="649"/>
                    <a:pt x="1341" y="584"/>
                    <a:pt x="1460" y="516"/>
                  </a:cubicBezTo>
                  <a:cubicBezTo>
                    <a:pt x="1473" y="506"/>
                    <a:pt x="1483" y="499"/>
                    <a:pt x="1493" y="493"/>
                  </a:cubicBezTo>
                  <a:cubicBezTo>
                    <a:pt x="1490" y="449"/>
                    <a:pt x="1477" y="408"/>
                    <a:pt x="1460" y="367"/>
                  </a:cubicBezTo>
                  <a:cubicBezTo>
                    <a:pt x="1423" y="289"/>
                    <a:pt x="1368" y="225"/>
                    <a:pt x="1304" y="167"/>
                  </a:cubicBezTo>
                  <a:cubicBezTo>
                    <a:pt x="1167" y="49"/>
                    <a:pt x="989" y="1"/>
                    <a:pt x="809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1" name="Google Shape;639;p44">
              <a:extLst>
                <a:ext uri="{FF2B5EF4-FFF2-40B4-BE49-F238E27FC236}">
                  <a16:creationId xmlns:a16="http://schemas.microsoft.com/office/drawing/2014/main" id="{AD317583-EC64-5F19-D7EA-71422D01F6D5}"/>
                </a:ext>
              </a:extLst>
            </p:cNvPr>
            <p:cNvSpPr/>
            <p:nvPr/>
          </p:nvSpPr>
          <p:spPr>
            <a:xfrm>
              <a:off x="5013406" y="4061907"/>
              <a:ext cx="111034" cy="74747"/>
            </a:xfrm>
            <a:custGeom>
              <a:avLst/>
              <a:gdLst/>
              <a:ahLst/>
              <a:cxnLst/>
              <a:rect l="l" t="t" r="r" b="b"/>
              <a:pathLst>
                <a:path w="1839" h="1238" extrusionOk="0">
                  <a:moveTo>
                    <a:pt x="48" y="1"/>
                  </a:moveTo>
                  <a:cubicBezTo>
                    <a:pt x="48" y="25"/>
                    <a:pt x="44" y="51"/>
                    <a:pt x="51" y="75"/>
                  </a:cubicBezTo>
                  <a:cubicBezTo>
                    <a:pt x="4" y="207"/>
                    <a:pt x="0" y="353"/>
                    <a:pt x="30" y="492"/>
                  </a:cubicBezTo>
                  <a:cubicBezTo>
                    <a:pt x="55" y="597"/>
                    <a:pt x="85" y="705"/>
                    <a:pt x="129" y="800"/>
                  </a:cubicBezTo>
                  <a:cubicBezTo>
                    <a:pt x="204" y="953"/>
                    <a:pt x="343" y="1057"/>
                    <a:pt x="491" y="1125"/>
                  </a:cubicBezTo>
                  <a:cubicBezTo>
                    <a:pt x="616" y="1186"/>
                    <a:pt x="749" y="1220"/>
                    <a:pt x="888" y="1233"/>
                  </a:cubicBezTo>
                  <a:cubicBezTo>
                    <a:pt x="904" y="1237"/>
                    <a:pt x="924" y="1237"/>
                    <a:pt x="941" y="1237"/>
                  </a:cubicBezTo>
                  <a:cubicBezTo>
                    <a:pt x="1158" y="1237"/>
                    <a:pt x="1355" y="1128"/>
                    <a:pt x="1507" y="979"/>
                  </a:cubicBezTo>
                  <a:cubicBezTo>
                    <a:pt x="1582" y="908"/>
                    <a:pt x="1646" y="827"/>
                    <a:pt x="1704" y="742"/>
                  </a:cubicBezTo>
                  <a:cubicBezTo>
                    <a:pt x="1768" y="651"/>
                    <a:pt x="1805" y="553"/>
                    <a:pt x="1829" y="445"/>
                  </a:cubicBezTo>
                  <a:cubicBezTo>
                    <a:pt x="1839" y="380"/>
                    <a:pt x="1829" y="319"/>
                    <a:pt x="1809" y="262"/>
                  </a:cubicBezTo>
                  <a:cubicBezTo>
                    <a:pt x="1798" y="278"/>
                    <a:pt x="1791" y="295"/>
                    <a:pt x="1778" y="312"/>
                  </a:cubicBezTo>
                  <a:cubicBezTo>
                    <a:pt x="1721" y="384"/>
                    <a:pt x="1656" y="448"/>
                    <a:pt x="1588" y="509"/>
                  </a:cubicBezTo>
                  <a:cubicBezTo>
                    <a:pt x="1412" y="654"/>
                    <a:pt x="1185" y="712"/>
                    <a:pt x="962" y="715"/>
                  </a:cubicBezTo>
                  <a:lnTo>
                    <a:pt x="949" y="715"/>
                  </a:lnTo>
                  <a:cubicBezTo>
                    <a:pt x="647" y="712"/>
                    <a:pt x="363" y="546"/>
                    <a:pt x="183" y="309"/>
                  </a:cubicBezTo>
                  <a:cubicBezTo>
                    <a:pt x="116" y="221"/>
                    <a:pt x="75" y="109"/>
                    <a:pt x="48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2" name="Google Shape;640;p44">
              <a:extLst>
                <a:ext uri="{FF2B5EF4-FFF2-40B4-BE49-F238E27FC236}">
                  <a16:creationId xmlns:a16="http://schemas.microsoft.com/office/drawing/2014/main" id="{85A185F0-877D-4C98-BFBD-CE6A1B211829}"/>
                </a:ext>
              </a:extLst>
            </p:cNvPr>
            <p:cNvSpPr/>
            <p:nvPr/>
          </p:nvSpPr>
          <p:spPr>
            <a:xfrm>
              <a:off x="5050779" y="4229090"/>
              <a:ext cx="49751" cy="47759"/>
            </a:xfrm>
            <a:custGeom>
              <a:avLst/>
              <a:gdLst/>
              <a:ahLst/>
              <a:cxnLst/>
              <a:rect l="l" t="t" r="r" b="b"/>
              <a:pathLst>
                <a:path w="824" h="791" extrusionOk="0">
                  <a:moveTo>
                    <a:pt x="370" y="0"/>
                  </a:moveTo>
                  <a:cubicBezTo>
                    <a:pt x="218" y="0"/>
                    <a:pt x="83" y="108"/>
                    <a:pt x="41" y="249"/>
                  </a:cubicBezTo>
                  <a:cubicBezTo>
                    <a:pt x="5" y="327"/>
                    <a:pt x="1" y="411"/>
                    <a:pt x="21" y="489"/>
                  </a:cubicBezTo>
                  <a:cubicBezTo>
                    <a:pt x="32" y="533"/>
                    <a:pt x="49" y="577"/>
                    <a:pt x="72" y="622"/>
                  </a:cubicBezTo>
                  <a:cubicBezTo>
                    <a:pt x="133" y="719"/>
                    <a:pt x="235" y="777"/>
                    <a:pt x="343" y="787"/>
                  </a:cubicBezTo>
                  <a:cubicBezTo>
                    <a:pt x="363" y="791"/>
                    <a:pt x="380" y="791"/>
                    <a:pt x="400" y="791"/>
                  </a:cubicBezTo>
                  <a:cubicBezTo>
                    <a:pt x="627" y="791"/>
                    <a:pt x="824" y="587"/>
                    <a:pt x="777" y="347"/>
                  </a:cubicBezTo>
                  <a:cubicBezTo>
                    <a:pt x="756" y="249"/>
                    <a:pt x="699" y="150"/>
                    <a:pt x="614" y="89"/>
                  </a:cubicBezTo>
                  <a:cubicBezTo>
                    <a:pt x="597" y="80"/>
                    <a:pt x="577" y="66"/>
                    <a:pt x="556" y="59"/>
                  </a:cubicBezTo>
                  <a:cubicBezTo>
                    <a:pt x="509" y="25"/>
                    <a:pt x="455" y="8"/>
                    <a:pt x="397" y="2"/>
                  </a:cubicBezTo>
                  <a:cubicBezTo>
                    <a:pt x="388" y="1"/>
                    <a:pt x="379" y="0"/>
                    <a:pt x="37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3" name="Google Shape;641;p44">
              <a:extLst>
                <a:ext uri="{FF2B5EF4-FFF2-40B4-BE49-F238E27FC236}">
                  <a16:creationId xmlns:a16="http://schemas.microsoft.com/office/drawing/2014/main" id="{51719DE4-B4B7-0F3E-CF01-ADBB8BFE5947}"/>
                </a:ext>
              </a:extLst>
            </p:cNvPr>
            <p:cNvSpPr/>
            <p:nvPr/>
          </p:nvSpPr>
          <p:spPr>
            <a:xfrm>
              <a:off x="5332134" y="4170102"/>
              <a:ext cx="242" cy="1268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3"/>
                    <a:pt x="4" y="3"/>
                    <a:pt x="0" y="7"/>
                  </a:cubicBezTo>
                  <a:cubicBezTo>
                    <a:pt x="4" y="10"/>
                    <a:pt x="4" y="17"/>
                    <a:pt x="4" y="2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4" name="Google Shape;642;p44">
              <a:extLst>
                <a:ext uri="{FF2B5EF4-FFF2-40B4-BE49-F238E27FC236}">
                  <a16:creationId xmlns:a16="http://schemas.microsoft.com/office/drawing/2014/main" id="{4FFF037A-2780-E8EE-3C59-7C0FCE7F742A}"/>
                </a:ext>
              </a:extLst>
            </p:cNvPr>
            <p:cNvSpPr/>
            <p:nvPr/>
          </p:nvSpPr>
          <p:spPr>
            <a:xfrm>
              <a:off x="5335636" y="4179883"/>
              <a:ext cx="2234" cy="5374"/>
            </a:xfrm>
            <a:custGeom>
              <a:avLst/>
              <a:gdLst/>
              <a:ahLst/>
              <a:cxnLst/>
              <a:rect l="l" t="t" r="r" b="b"/>
              <a:pathLst>
                <a:path w="37" h="8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31"/>
                    <a:pt x="24" y="58"/>
                    <a:pt x="37" y="88"/>
                  </a:cubicBezTo>
                  <a:cubicBezTo>
                    <a:pt x="30" y="65"/>
                    <a:pt x="24" y="45"/>
                    <a:pt x="16" y="21"/>
                  </a:cubicBezTo>
                  <a:cubicBezTo>
                    <a:pt x="10" y="14"/>
                    <a:pt x="7" y="7"/>
                    <a:pt x="0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5" name="Google Shape;643;p44">
              <a:extLst>
                <a:ext uri="{FF2B5EF4-FFF2-40B4-BE49-F238E27FC236}">
                  <a16:creationId xmlns:a16="http://schemas.microsoft.com/office/drawing/2014/main" id="{6601D7E2-0B95-F44D-A531-41036B4DAB99}"/>
                </a:ext>
              </a:extLst>
            </p:cNvPr>
            <p:cNvSpPr/>
            <p:nvPr/>
          </p:nvSpPr>
          <p:spPr>
            <a:xfrm>
              <a:off x="5317824" y="4191113"/>
              <a:ext cx="126008" cy="124378"/>
            </a:xfrm>
            <a:custGeom>
              <a:avLst/>
              <a:gdLst/>
              <a:ahLst/>
              <a:cxnLst/>
              <a:rect l="l" t="t" r="r" b="b"/>
              <a:pathLst>
                <a:path w="2087" h="2060" extrusionOk="0">
                  <a:moveTo>
                    <a:pt x="72" y="1"/>
                  </a:moveTo>
                  <a:cubicBezTo>
                    <a:pt x="47" y="89"/>
                    <a:pt x="27" y="180"/>
                    <a:pt x="17" y="275"/>
                  </a:cubicBezTo>
                  <a:cubicBezTo>
                    <a:pt x="7" y="397"/>
                    <a:pt x="0" y="522"/>
                    <a:pt x="7" y="644"/>
                  </a:cubicBezTo>
                  <a:cubicBezTo>
                    <a:pt x="17" y="800"/>
                    <a:pt x="27" y="959"/>
                    <a:pt x="72" y="1108"/>
                  </a:cubicBezTo>
                  <a:cubicBezTo>
                    <a:pt x="92" y="1169"/>
                    <a:pt x="122" y="1223"/>
                    <a:pt x="146" y="1281"/>
                  </a:cubicBezTo>
                  <a:cubicBezTo>
                    <a:pt x="214" y="1429"/>
                    <a:pt x="298" y="1568"/>
                    <a:pt x="406" y="1687"/>
                  </a:cubicBezTo>
                  <a:cubicBezTo>
                    <a:pt x="633" y="1928"/>
                    <a:pt x="962" y="2059"/>
                    <a:pt x="1291" y="2059"/>
                  </a:cubicBezTo>
                  <a:cubicBezTo>
                    <a:pt x="1433" y="2059"/>
                    <a:pt x="1571" y="2039"/>
                    <a:pt x="1707" y="1989"/>
                  </a:cubicBezTo>
                  <a:cubicBezTo>
                    <a:pt x="1738" y="1978"/>
                    <a:pt x="1768" y="1965"/>
                    <a:pt x="1795" y="1954"/>
                  </a:cubicBezTo>
                  <a:cubicBezTo>
                    <a:pt x="1812" y="1948"/>
                    <a:pt x="1825" y="1941"/>
                    <a:pt x="1842" y="1934"/>
                  </a:cubicBezTo>
                  <a:cubicBezTo>
                    <a:pt x="1855" y="1911"/>
                    <a:pt x="1866" y="1884"/>
                    <a:pt x="1880" y="1860"/>
                  </a:cubicBezTo>
                  <a:cubicBezTo>
                    <a:pt x="1933" y="1762"/>
                    <a:pt x="1988" y="1663"/>
                    <a:pt x="2035" y="1559"/>
                  </a:cubicBezTo>
                  <a:cubicBezTo>
                    <a:pt x="2052" y="1515"/>
                    <a:pt x="2069" y="1470"/>
                    <a:pt x="2086" y="1423"/>
                  </a:cubicBezTo>
                  <a:lnTo>
                    <a:pt x="2086" y="1423"/>
                  </a:lnTo>
                  <a:cubicBezTo>
                    <a:pt x="2069" y="1429"/>
                    <a:pt x="2055" y="1429"/>
                    <a:pt x="2038" y="1437"/>
                  </a:cubicBezTo>
                  <a:cubicBezTo>
                    <a:pt x="1886" y="1494"/>
                    <a:pt x="1721" y="1528"/>
                    <a:pt x="1555" y="1528"/>
                  </a:cubicBezTo>
                  <a:cubicBezTo>
                    <a:pt x="1385" y="1528"/>
                    <a:pt x="1213" y="1498"/>
                    <a:pt x="1050" y="1437"/>
                  </a:cubicBezTo>
                  <a:cubicBezTo>
                    <a:pt x="836" y="1359"/>
                    <a:pt x="623" y="1264"/>
                    <a:pt x="454" y="1112"/>
                  </a:cubicBezTo>
                  <a:cubicBezTo>
                    <a:pt x="444" y="1101"/>
                    <a:pt x="437" y="1091"/>
                    <a:pt x="430" y="1078"/>
                  </a:cubicBezTo>
                  <a:lnTo>
                    <a:pt x="430" y="1081"/>
                  </a:lnTo>
                  <a:cubicBezTo>
                    <a:pt x="356" y="969"/>
                    <a:pt x="288" y="854"/>
                    <a:pt x="224" y="735"/>
                  </a:cubicBezTo>
                  <a:cubicBezTo>
                    <a:pt x="180" y="648"/>
                    <a:pt x="142" y="556"/>
                    <a:pt x="116" y="462"/>
                  </a:cubicBezTo>
                  <a:lnTo>
                    <a:pt x="116" y="465"/>
                  </a:lnTo>
                  <a:cubicBezTo>
                    <a:pt x="116" y="458"/>
                    <a:pt x="116" y="458"/>
                    <a:pt x="112" y="451"/>
                  </a:cubicBezTo>
                  <a:cubicBezTo>
                    <a:pt x="112" y="448"/>
                    <a:pt x="108" y="444"/>
                    <a:pt x="108" y="441"/>
                  </a:cubicBezTo>
                  <a:lnTo>
                    <a:pt x="108" y="438"/>
                  </a:lnTo>
                  <a:cubicBezTo>
                    <a:pt x="105" y="431"/>
                    <a:pt x="105" y="424"/>
                    <a:pt x="102" y="418"/>
                  </a:cubicBezTo>
                  <a:cubicBezTo>
                    <a:pt x="88" y="360"/>
                    <a:pt x="78" y="305"/>
                    <a:pt x="68" y="245"/>
                  </a:cubicBezTo>
                  <a:cubicBezTo>
                    <a:pt x="64" y="201"/>
                    <a:pt x="64" y="157"/>
                    <a:pt x="64" y="113"/>
                  </a:cubicBezTo>
                  <a:cubicBezTo>
                    <a:pt x="64" y="76"/>
                    <a:pt x="68" y="38"/>
                    <a:pt x="72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6" name="Google Shape;644;p44">
              <a:extLst>
                <a:ext uri="{FF2B5EF4-FFF2-40B4-BE49-F238E27FC236}">
                  <a16:creationId xmlns:a16="http://schemas.microsoft.com/office/drawing/2014/main" id="{9A354540-B86F-AFE2-990D-E07C90C764DD}"/>
                </a:ext>
              </a:extLst>
            </p:cNvPr>
            <p:cNvSpPr/>
            <p:nvPr/>
          </p:nvSpPr>
          <p:spPr>
            <a:xfrm>
              <a:off x="3991413" y="3822272"/>
              <a:ext cx="42989" cy="41781"/>
            </a:xfrm>
            <a:custGeom>
              <a:avLst/>
              <a:gdLst/>
              <a:ahLst/>
              <a:cxnLst/>
              <a:rect l="l" t="t" r="r" b="b"/>
              <a:pathLst>
                <a:path w="712" h="692" extrusionOk="0">
                  <a:moveTo>
                    <a:pt x="334" y="1"/>
                  </a:moveTo>
                  <a:cubicBezTo>
                    <a:pt x="147" y="1"/>
                    <a:pt x="1" y="185"/>
                    <a:pt x="10" y="363"/>
                  </a:cubicBezTo>
                  <a:cubicBezTo>
                    <a:pt x="21" y="560"/>
                    <a:pt x="187" y="692"/>
                    <a:pt x="373" y="692"/>
                  </a:cubicBezTo>
                  <a:cubicBezTo>
                    <a:pt x="562" y="692"/>
                    <a:pt x="712" y="506"/>
                    <a:pt x="701" y="326"/>
                  </a:cubicBezTo>
                  <a:cubicBezTo>
                    <a:pt x="691" y="130"/>
                    <a:pt x="525" y="1"/>
                    <a:pt x="338" y="1"/>
                  </a:cubicBezTo>
                  <a:cubicBezTo>
                    <a:pt x="337" y="1"/>
                    <a:pt x="335" y="1"/>
                    <a:pt x="334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7" name="Google Shape;645;p44">
              <a:extLst>
                <a:ext uri="{FF2B5EF4-FFF2-40B4-BE49-F238E27FC236}">
                  <a16:creationId xmlns:a16="http://schemas.microsoft.com/office/drawing/2014/main" id="{0CF9A9B3-12ED-C949-2F3F-47520A55A0E8}"/>
                </a:ext>
              </a:extLst>
            </p:cNvPr>
            <p:cNvSpPr/>
            <p:nvPr/>
          </p:nvSpPr>
          <p:spPr>
            <a:xfrm>
              <a:off x="4012484" y="3762016"/>
              <a:ext cx="42747" cy="41721"/>
            </a:xfrm>
            <a:custGeom>
              <a:avLst/>
              <a:gdLst/>
              <a:ahLst/>
              <a:cxnLst/>
              <a:rect l="l" t="t" r="r" b="b"/>
              <a:pathLst>
                <a:path w="708" h="691" extrusionOk="0">
                  <a:moveTo>
                    <a:pt x="330" y="0"/>
                  </a:moveTo>
                  <a:cubicBezTo>
                    <a:pt x="143" y="0"/>
                    <a:pt x="0" y="185"/>
                    <a:pt x="10" y="363"/>
                  </a:cubicBezTo>
                  <a:cubicBezTo>
                    <a:pt x="20" y="559"/>
                    <a:pt x="186" y="691"/>
                    <a:pt x="372" y="691"/>
                  </a:cubicBezTo>
                  <a:cubicBezTo>
                    <a:pt x="562" y="691"/>
                    <a:pt x="708" y="508"/>
                    <a:pt x="701" y="325"/>
                  </a:cubicBezTo>
                  <a:cubicBezTo>
                    <a:pt x="691" y="133"/>
                    <a:pt x="525" y="0"/>
                    <a:pt x="335" y="0"/>
                  </a:cubicBezTo>
                  <a:cubicBezTo>
                    <a:pt x="333" y="0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8" name="Google Shape;646;p44">
              <a:extLst>
                <a:ext uri="{FF2B5EF4-FFF2-40B4-BE49-F238E27FC236}">
                  <a16:creationId xmlns:a16="http://schemas.microsoft.com/office/drawing/2014/main" id="{DA7BC751-AD1F-7898-AD9E-FCD546905D70}"/>
                </a:ext>
              </a:extLst>
            </p:cNvPr>
            <p:cNvSpPr/>
            <p:nvPr/>
          </p:nvSpPr>
          <p:spPr>
            <a:xfrm>
              <a:off x="4433610" y="2548022"/>
              <a:ext cx="42989" cy="41781"/>
            </a:xfrm>
            <a:custGeom>
              <a:avLst/>
              <a:gdLst/>
              <a:ahLst/>
              <a:cxnLst/>
              <a:rect l="l" t="t" r="r" b="b"/>
              <a:pathLst>
                <a:path w="712" h="692" extrusionOk="0">
                  <a:moveTo>
                    <a:pt x="336" y="1"/>
                  </a:moveTo>
                  <a:cubicBezTo>
                    <a:pt x="150" y="1"/>
                    <a:pt x="0" y="187"/>
                    <a:pt x="11" y="367"/>
                  </a:cubicBezTo>
                  <a:cubicBezTo>
                    <a:pt x="20" y="563"/>
                    <a:pt x="186" y="692"/>
                    <a:pt x="373" y="692"/>
                  </a:cubicBezTo>
                  <a:cubicBezTo>
                    <a:pt x="375" y="692"/>
                    <a:pt x="376" y="692"/>
                    <a:pt x="378" y="692"/>
                  </a:cubicBezTo>
                  <a:cubicBezTo>
                    <a:pt x="565" y="692"/>
                    <a:pt x="711" y="507"/>
                    <a:pt x="701" y="329"/>
                  </a:cubicBezTo>
                  <a:cubicBezTo>
                    <a:pt x="691" y="133"/>
                    <a:pt x="525" y="1"/>
                    <a:pt x="336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09" name="Google Shape;647;p44">
              <a:extLst>
                <a:ext uri="{FF2B5EF4-FFF2-40B4-BE49-F238E27FC236}">
                  <a16:creationId xmlns:a16="http://schemas.microsoft.com/office/drawing/2014/main" id="{1D3B34B3-2A8E-2DD8-26D4-8538088E47A7}"/>
                </a:ext>
              </a:extLst>
            </p:cNvPr>
            <p:cNvSpPr/>
            <p:nvPr/>
          </p:nvSpPr>
          <p:spPr>
            <a:xfrm>
              <a:off x="4461021" y="3249056"/>
              <a:ext cx="41962" cy="4178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3" y="1"/>
                  </a:moveTo>
                  <a:cubicBezTo>
                    <a:pt x="156" y="1"/>
                    <a:pt x="4" y="155"/>
                    <a:pt x="0" y="343"/>
                  </a:cubicBezTo>
                  <a:cubicBezTo>
                    <a:pt x="0" y="532"/>
                    <a:pt x="156" y="691"/>
                    <a:pt x="346" y="691"/>
                  </a:cubicBezTo>
                  <a:cubicBezTo>
                    <a:pt x="535" y="691"/>
                    <a:pt x="691" y="535"/>
                    <a:pt x="694" y="346"/>
                  </a:cubicBezTo>
                  <a:cubicBezTo>
                    <a:pt x="694" y="160"/>
                    <a:pt x="538" y="1"/>
                    <a:pt x="349" y="1"/>
                  </a:cubicBezTo>
                  <a:cubicBezTo>
                    <a:pt x="347" y="1"/>
                    <a:pt x="345" y="1"/>
                    <a:pt x="343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0" name="Google Shape;648;p44">
              <a:extLst>
                <a:ext uri="{FF2B5EF4-FFF2-40B4-BE49-F238E27FC236}">
                  <a16:creationId xmlns:a16="http://schemas.microsoft.com/office/drawing/2014/main" id="{BF808C11-1AC0-1E3B-D078-1F2C231CB433}"/>
                </a:ext>
              </a:extLst>
            </p:cNvPr>
            <p:cNvSpPr/>
            <p:nvPr/>
          </p:nvSpPr>
          <p:spPr>
            <a:xfrm>
              <a:off x="4482455" y="3306716"/>
              <a:ext cx="41962" cy="41962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9" y="0"/>
                  </a:moveTo>
                  <a:cubicBezTo>
                    <a:pt x="163" y="0"/>
                    <a:pt x="4" y="156"/>
                    <a:pt x="4" y="346"/>
                  </a:cubicBezTo>
                  <a:cubicBezTo>
                    <a:pt x="1" y="535"/>
                    <a:pt x="157" y="691"/>
                    <a:pt x="346" y="694"/>
                  </a:cubicBezTo>
                  <a:cubicBezTo>
                    <a:pt x="535" y="694"/>
                    <a:pt x="695" y="539"/>
                    <a:pt x="695" y="349"/>
                  </a:cubicBezTo>
                  <a:cubicBezTo>
                    <a:pt x="695" y="160"/>
                    <a:pt x="539" y="4"/>
                    <a:pt x="34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1" name="Google Shape;649;p44">
              <a:extLst>
                <a:ext uri="{FF2B5EF4-FFF2-40B4-BE49-F238E27FC236}">
                  <a16:creationId xmlns:a16="http://schemas.microsoft.com/office/drawing/2014/main" id="{73AA9EA7-7E9E-D4EE-E555-6460BD400D4C}"/>
                </a:ext>
              </a:extLst>
            </p:cNvPr>
            <p:cNvSpPr/>
            <p:nvPr/>
          </p:nvSpPr>
          <p:spPr>
            <a:xfrm>
              <a:off x="4423769" y="3294821"/>
              <a:ext cx="41962" cy="42023"/>
            </a:xfrm>
            <a:custGeom>
              <a:avLst/>
              <a:gdLst/>
              <a:ahLst/>
              <a:cxnLst/>
              <a:rect l="l" t="t" r="r" b="b"/>
              <a:pathLst>
                <a:path w="695" h="696" extrusionOk="0">
                  <a:moveTo>
                    <a:pt x="349" y="1"/>
                  </a:moveTo>
                  <a:cubicBezTo>
                    <a:pt x="163" y="1"/>
                    <a:pt x="4" y="157"/>
                    <a:pt x="4" y="346"/>
                  </a:cubicBezTo>
                  <a:cubicBezTo>
                    <a:pt x="1" y="536"/>
                    <a:pt x="157" y="692"/>
                    <a:pt x="346" y="696"/>
                  </a:cubicBezTo>
                  <a:cubicBezTo>
                    <a:pt x="536" y="696"/>
                    <a:pt x="695" y="540"/>
                    <a:pt x="695" y="350"/>
                  </a:cubicBezTo>
                  <a:cubicBezTo>
                    <a:pt x="695" y="160"/>
                    <a:pt x="539" y="5"/>
                    <a:pt x="349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0" name="Google Shape;650;p44">
              <a:extLst>
                <a:ext uri="{FF2B5EF4-FFF2-40B4-BE49-F238E27FC236}">
                  <a16:creationId xmlns:a16="http://schemas.microsoft.com/office/drawing/2014/main" id="{BF0B444A-FDDB-56E4-3EB7-94DF336D6FF5}"/>
                </a:ext>
              </a:extLst>
            </p:cNvPr>
            <p:cNvSpPr/>
            <p:nvPr/>
          </p:nvSpPr>
          <p:spPr>
            <a:xfrm>
              <a:off x="4680611" y="3751994"/>
              <a:ext cx="41721" cy="41781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349" y="0"/>
                  </a:moveTo>
                  <a:cubicBezTo>
                    <a:pt x="159" y="0"/>
                    <a:pt x="0" y="156"/>
                    <a:pt x="0" y="346"/>
                  </a:cubicBezTo>
                  <a:cubicBezTo>
                    <a:pt x="0" y="535"/>
                    <a:pt x="155" y="691"/>
                    <a:pt x="341" y="691"/>
                  </a:cubicBezTo>
                  <a:cubicBezTo>
                    <a:pt x="343" y="691"/>
                    <a:pt x="345" y="691"/>
                    <a:pt x="347" y="691"/>
                  </a:cubicBezTo>
                  <a:cubicBezTo>
                    <a:pt x="535" y="691"/>
                    <a:pt x="691" y="537"/>
                    <a:pt x="691" y="349"/>
                  </a:cubicBezTo>
                  <a:cubicBezTo>
                    <a:pt x="691" y="160"/>
                    <a:pt x="535" y="0"/>
                    <a:pt x="34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1" name="Google Shape;651;p44">
              <a:extLst>
                <a:ext uri="{FF2B5EF4-FFF2-40B4-BE49-F238E27FC236}">
                  <a16:creationId xmlns:a16="http://schemas.microsoft.com/office/drawing/2014/main" id="{B126D364-2124-AD15-E891-BEFFABC48C10}"/>
                </a:ext>
              </a:extLst>
            </p:cNvPr>
            <p:cNvSpPr/>
            <p:nvPr/>
          </p:nvSpPr>
          <p:spPr>
            <a:xfrm>
              <a:off x="5102099" y="3690651"/>
              <a:ext cx="41962" cy="41962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9" y="1"/>
                  </a:moveTo>
                  <a:cubicBezTo>
                    <a:pt x="160" y="1"/>
                    <a:pt x="1" y="157"/>
                    <a:pt x="1" y="346"/>
                  </a:cubicBezTo>
                  <a:cubicBezTo>
                    <a:pt x="1" y="535"/>
                    <a:pt x="157" y="691"/>
                    <a:pt x="346" y="695"/>
                  </a:cubicBezTo>
                  <a:cubicBezTo>
                    <a:pt x="532" y="695"/>
                    <a:pt x="691" y="539"/>
                    <a:pt x="691" y="349"/>
                  </a:cubicBezTo>
                  <a:cubicBezTo>
                    <a:pt x="695" y="160"/>
                    <a:pt x="539" y="4"/>
                    <a:pt x="349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2" name="Google Shape;652;p44">
              <a:extLst>
                <a:ext uri="{FF2B5EF4-FFF2-40B4-BE49-F238E27FC236}">
                  <a16:creationId xmlns:a16="http://schemas.microsoft.com/office/drawing/2014/main" id="{3591CDAB-6A35-0D1D-4180-12E379FE446A}"/>
                </a:ext>
              </a:extLst>
            </p:cNvPr>
            <p:cNvSpPr/>
            <p:nvPr/>
          </p:nvSpPr>
          <p:spPr>
            <a:xfrm>
              <a:off x="5139351" y="3740100"/>
              <a:ext cx="41962" cy="41781"/>
            </a:xfrm>
            <a:custGeom>
              <a:avLst/>
              <a:gdLst/>
              <a:ahLst/>
              <a:cxnLst/>
              <a:rect l="l" t="t" r="r" b="b"/>
              <a:pathLst>
                <a:path w="695" h="692" extrusionOk="0">
                  <a:moveTo>
                    <a:pt x="349" y="1"/>
                  </a:moveTo>
                  <a:cubicBezTo>
                    <a:pt x="159" y="1"/>
                    <a:pt x="4" y="157"/>
                    <a:pt x="0" y="346"/>
                  </a:cubicBezTo>
                  <a:cubicBezTo>
                    <a:pt x="0" y="536"/>
                    <a:pt x="156" y="691"/>
                    <a:pt x="346" y="691"/>
                  </a:cubicBezTo>
                  <a:cubicBezTo>
                    <a:pt x="348" y="692"/>
                    <a:pt x="351" y="692"/>
                    <a:pt x="353" y="692"/>
                  </a:cubicBezTo>
                  <a:cubicBezTo>
                    <a:pt x="539" y="692"/>
                    <a:pt x="691" y="537"/>
                    <a:pt x="695" y="350"/>
                  </a:cubicBezTo>
                  <a:cubicBezTo>
                    <a:pt x="695" y="160"/>
                    <a:pt x="538" y="5"/>
                    <a:pt x="349" y="1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3" name="Google Shape;653;p44">
              <a:extLst>
                <a:ext uri="{FF2B5EF4-FFF2-40B4-BE49-F238E27FC236}">
                  <a16:creationId xmlns:a16="http://schemas.microsoft.com/office/drawing/2014/main" id="{FCE3E500-48BE-CB71-BF2A-33EC3A0DD4C8}"/>
                </a:ext>
              </a:extLst>
            </p:cNvPr>
            <p:cNvSpPr/>
            <p:nvPr/>
          </p:nvSpPr>
          <p:spPr>
            <a:xfrm>
              <a:off x="5390820" y="4140276"/>
              <a:ext cx="41962" cy="41962"/>
            </a:xfrm>
            <a:custGeom>
              <a:avLst/>
              <a:gdLst/>
              <a:ahLst/>
              <a:cxnLst/>
              <a:rect l="l" t="t" r="r" b="b"/>
              <a:pathLst>
                <a:path w="695" h="695" extrusionOk="0">
                  <a:moveTo>
                    <a:pt x="349" y="0"/>
                  </a:moveTo>
                  <a:cubicBezTo>
                    <a:pt x="159" y="0"/>
                    <a:pt x="0" y="155"/>
                    <a:pt x="0" y="345"/>
                  </a:cubicBezTo>
                  <a:cubicBezTo>
                    <a:pt x="0" y="535"/>
                    <a:pt x="156" y="691"/>
                    <a:pt x="346" y="694"/>
                  </a:cubicBezTo>
                  <a:cubicBezTo>
                    <a:pt x="532" y="694"/>
                    <a:pt x="691" y="538"/>
                    <a:pt x="691" y="349"/>
                  </a:cubicBezTo>
                  <a:cubicBezTo>
                    <a:pt x="694" y="158"/>
                    <a:pt x="538" y="3"/>
                    <a:pt x="349" y="0"/>
                  </a:cubicBezTo>
                  <a:close/>
                </a:path>
              </a:pathLst>
            </a:custGeom>
            <a:solidFill>
              <a:srgbClr val="E2D4C1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4" name="Google Shape;654;p44">
              <a:extLst>
                <a:ext uri="{FF2B5EF4-FFF2-40B4-BE49-F238E27FC236}">
                  <a16:creationId xmlns:a16="http://schemas.microsoft.com/office/drawing/2014/main" id="{5110D9B6-5411-DB47-78A3-3513E68CB340}"/>
                </a:ext>
              </a:extLst>
            </p:cNvPr>
            <p:cNvSpPr/>
            <p:nvPr/>
          </p:nvSpPr>
          <p:spPr>
            <a:xfrm>
              <a:off x="4526228" y="592783"/>
              <a:ext cx="1268" cy="242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cubicBezTo>
                    <a:pt x="7" y="0"/>
                    <a:pt x="13" y="3"/>
                    <a:pt x="21" y="3"/>
                  </a:cubicBezTo>
                  <a:cubicBezTo>
                    <a:pt x="13" y="0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5" name="Google Shape;655;p44">
              <a:extLst>
                <a:ext uri="{FF2B5EF4-FFF2-40B4-BE49-F238E27FC236}">
                  <a16:creationId xmlns:a16="http://schemas.microsoft.com/office/drawing/2014/main" id="{09BA7D01-39BB-6CAF-31D5-674A70B172FE}"/>
                </a:ext>
              </a:extLst>
            </p:cNvPr>
            <p:cNvSpPr/>
            <p:nvPr/>
          </p:nvSpPr>
          <p:spPr>
            <a:xfrm>
              <a:off x="4527013" y="592964"/>
              <a:ext cx="483" cy="60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6" name="Google Shape;656;p44">
              <a:extLst>
                <a:ext uri="{FF2B5EF4-FFF2-40B4-BE49-F238E27FC236}">
                  <a16:creationId xmlns:a16="http://schemas.microsoft.com/office/drawing/2014/main" id="{4B31A70B-F1A1-39A0-13DA-20B371266440}"/>
                </a:ext>
              </a:extLst>
            </p:cNvPr>
            <p:cNvSpPr/>
            <p:nvPr/>
          </p:nvSpPr>
          <p:spPr>
            <a:xfrm>
              <a:off x="4195425" y="3847087"/>
              <a:ext cx="58083" cy="55849"/>
            </a:xfrm>
            <a:custGeom>
              <a:avLst/>
              <a:gdLst/>
              <a:ahLst/>
              <a:cxnLst/>
              <a:rect l="l" t="t" r="r" b="b"/>
              <a:pathLst>
                <a:path w="962" h="925" extrusionOk="0">
                  <a:moveTo>
                    <a:pt x="515" y="1"/>
                  </a:moveTo>
                  <a:cubicBezTo>
                    <a:pt x="479" y="1"/>
                    <a:pt x="442" y="5"/>
                    <a:pt x="404" y="13"/>
                  </a:cubicBezTo>
                  <a:cubicBezTo>
                    <a:pt x="302" y="34"/>
                    <a:pt x="187" y="122"/>
                    <a:pt x="139" y="213"/>
                  </a:cubicBezTo>
                  <a:cubicBezTo>
                    <a:pt x="136" y="220"/>
                    <a:pt x="133" y="227"/>
                    <a:pt x="129" y="234"/>
                  </a:cubicBezTo>
                  <a:cubicBezTo>
                    <a:pt x="102" y="268"/>
                    <a:pt x="78" y="301"/>
                    <a:pt x="61" y="342"/>
                  </a:cubicBezTo>
                  <a:cubicBezTo>
                    <a:pt x="0" y="474"/>
                    <a:pt x="38" y="626"/>
                    <a:pt x="133" y="721"/>
                  </a:cubicBezTo>
                  <a:cubicBezTo>
                    <a:pt x="170" y="782"/>
                    <a:pt x="221" y="833"/>
                    <a:pt x="282" y="867"/>
                  </a:cubicBezTo>
                  <a:cubicBezTo>
                    <a:pt x="346" y="907"/>
                    <a:pt x="413" y="924"/>
                    <a:pt x="482" y="924"/>
                  </a:cubicBezTo>
                  <a:cubicBezTo>
                    <a:pt x="535" y="924"/>
                    <a:pt x="590" y="915"/>
                    <a:pt x="641" y="894"/>
                  </a:cubicBezTo>
                  <a:cubicBezTo>
                    <a:pt x="657" y="887"/>
                    <a:pt x="674" y="884"/>
                    <a:pt x="691" y="877"/>
                  </a:cubicBezTo>
                  <a:cubicBezTo>
                    <a:pt x="874" y="799"/>
                    <a:pt x="962" y="576"/>
                    <a:pt x="949" y="386"/>
                  </a:cubicBezTo>
                  <a:cubicBezTo>
                    <a:pt x="938" y="230"/>
                    <a:pt x="816" y="85"/>
                    <a:pt x="674" y="30"/>
                  </a:cubicBezTo>
                  <a:cubicBezTo>
                    <a:pt x="620" y="10"/>
                    <a:pt x="568" y="1"/>
                    <a:pt x="5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7" name="Google Shape;657;p44">
              <a:extLst>
                <a:ext uri="{FF2B5EF4-FFF2-40B4-BE49-F238E27FC236}">
                  <a16:creationId xmlns:a16="http://schemas.microsoft.com/office/drawing/2014/main" id="{99309684-46D4-442F-2276-D229570DE467}"/>
                </a:ext>
              </a:extLst>
            </p:cNvPr>
            <p:cNvSpPr/>
            <p:nvPr/>
          </p:nvSpPr>
          <p:spPr>
            <a:xfrm>
              <a:off x="4457942" y="3848295"/>
              <a:ext cx="55608" cy="55004"/>
            </a:xfrm>
            <a:custGeom>
              <a:avLst/>
              <a:gdLst/>
              <a:ahLst/>
              <a:cxnLst/>
              <a:rect l="l" t="t" r="r" b="b"/>
              <a:pathLst>
                <a:path w="921" h="911" extrusionOk="0">
                  <a:moveTo>
                    <a:pt x="464" y="0"/>
                  </a:moveTo>
                  <a:cubicBezTo>
                    <a:pt x="366" y="0"/>
                    <a:pt x="272" y="37"/>
                    <a:pt x="194" y="105"/>
                  </a:cubicBezTo>
                  <a:cubicBezTo>
                    <a:pt x="116" y="173"/>
                    <a:pt x="55" y="275"/>
                    <a:pt x="38" y="376"/>
                  </a:cubicBezTo>
                  <a:cubicBezTo>
                    <a:pt x="38" y="383"/>
                    <a:pt x="34" y="390"/>
                    <a:pt x="34" y="396"/>
                  </a:cubicBezTo>
                  <a:cubicBezTo>
                    <a:pt x="0" y="647"/>
                    <a:pt x="194" y="908"/>
                    <a:pt x="447" y="911"/>
                  </a:cubicBezTo>
                  <a:cubicBezTo>
                    <a:pt x="464" y="911"/>
                    <a:pt x="481" y="911"/>
                    <a:pt x="498" y="908"/>
                  </a:cubicBezTo>
                  <a:cubicBezTo>
                    <a:pt x="624" y="891"/>
                    <a:pt x="722" y="826"/>
                    <a:pt x="789" y="735"/>
                  </a:cubicBezTo>
                  <a:cubicBezTo>
                    <a:pt x="880" y="630"/>
                    <a:pt x="921" y="474"/>
                    <a:pt x="880" y="339"/>
                  </a:cubicBezTo>
                  <a:cubicBezTo>
                    <a:pt x="877" y="315"/>
                    <a:pt x="871" y="288"/>
                    <a:pt x="860" y="265"/>
                  </a:cubicBezTo>
                  <a:cubicBezTo>
                    <a:pt x="816" y="143"/>
                    <a:pt x="705" y="58"/>
                    <a:pt x="580" y="17"/>
                  </a:cubicBezTo>
                  <a:cubicBezTo>
                    <a:pt x="541" y="6"/>
                    <a:pt x="502" y="0"/>
                    <a:pt x="4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8" name="Google Shape;658;p44">
              <a:extLst>
                <a:ext uri="{FF2B5EF4-FFF2-40B4-BE49-F238E27FC236}">
                  <a16:creationId xmlns:a16="http://schemas.microsoft.com/office/drawing/2014/main" id="{A6501A48-541A-79C0-1116-7ADD92547036}"/>
                </a:ext>
              </a:extLst>
            </p:cNvPr>
            <p:cNvSpPr/>
            <p:nvPr/>
          </p:nvSpPr>
          <p:spPr>
            <a:xfrm>
              <a:off x="4293356" y="3809352"/>
              <a:ext cx="120695" cy="119970"/>
            </a:xfrm>
            <a:custGeom>
              <a:avLst/>
              <a:gdLst/>
              <a:ahLst/>
              <a:cxnLst/>
              <a:rect l="l" t="t" r="r" b="b"/>
              <a:pathLst>
                <a:path w="1999" h="1987" extrusionOk="0">
                  <a:moveTo>
                    <a:pt x="647" y="910"/>
                  </a:moveTo>
                  <a:lnTo>
                    <a:pt x="647" y="910"/>
                  </a:lnTo>
                  <a:cubicBezTo>
                    <a:pt x="647" y="910"/>
                    <a:pt x="647" y="911"/>
                    <a:pt x="647" y="912"/>
                  </a:cubicBezTo>
                  <a:lnTo>
                    <a:pt x="647" y="912"/>
                  </a:lnTo>
                  <a:cubicBezTo>
                    <a:pt x="647" y="911"/>
                    <a:pt x="647" y="911"/>
                    <a:pt x="647" y="910"/>
                  </a:cubicBezTo>
                  <a:close/>
                  <a:moveTo>
                    <a:pt x="961" y="664"/>
                  </a:moveTo>
                  <a:cubicBezTo>
                    <a:pt x="978" y="664"/>
                    <a:pt x="994" y="666"/>
                    <a:pt x="1010" y="669"/>
                  </a:cubicBezTo>
                  <a:cubicBezTo>
                    <a:pt x="1077" y="682"/>
                    <a:pt x="1159" y="727"/>
                    <a:pt x="1206" y="774"/>
                  </a:cubicBezTo>
                  <a:cubicBezTo>
                    <a:pt x="1284" y="855"/>
                    <a:pt x="1318" y="980"/>
                    <a:pt x="1301" y="1089"/>
                  </a:cubicBezTo>
                  <a:cubicBezTo>
                    <a:pt x="1298" y="1096"/>
                    <a:pt x="1294" y="1102"/>
                    <a:pt x="1290" y="1109"/>
                  </a:cubicBezTo>
                  <a:cubicBezTo>
                    <a:pt x="1270" y="1204"/>
                    <a:pt x="1213" y="1279"/>
                    <a:pt x="1135" y="1332"/>
                  </a:cubicBezTo>
                  <a:cubicBezTo>
                    <a:pt x="1091" y="1360"/>
                    <a:pt x="1043" y="1384"/>
                    <a:pt x="993" y="1390"/>
                  </a:cubicBezTo>
                  <a:lnTo>
                    <a:pt x="969" y="1390"/>
                  </a:lnTo>
                  <a:cubicBezTo>
                    <a:pt x="949" y="1387"/>
                    <a:pt x="925" y="1387"/>
                    <a:pt x="904" y="1384"/>
                  </a:cubicBezTo>
                  <a:cubicBezTo>
                    <a:pt x="843" y="1370"/>
                    <a:pt x="786" y="1343"/>
                    <a:pt x="735" y="1302"/>
                  </a:cubicBezTo>
                  <a:cubicBezTo>
                    <a:pt x="695" y="1268"/>
                    <a:pt x="671" y="1224"/>
                    <a:pt x="654" y="1180"/>
                  </a:cubicBezTo>
                  <a:cubicBezTo>
                    <a:pt x="620" y="1097"/>
                    <a:pt x="620" y="999"/>
                    <a:pt x="647" y="912"/>
                  </a:cubicBezTo>
                  <a:lnTo>
                    <a:pt x="647" y="912"/>
                  </a:lnTo>
                  <a:cubicBezTo>
                    <a:pt x="646" y="912"/>
                    <a:pt x="646" y="913"/>
                    <a:pt x="646" y="913"/>
                  </a:cubicBezTo>
                  <a:lnTo>
                    <a:pt x="646" y="913"/>
                  </a:lnTo>
                  <a:cubicBezTo>
                    <a:pt x="647" y="908"/>
                    <a:pt x="647" y="905"/>
                    <a:pt x="647" y="902"/>
                  </a:cubicBezTo>
                  <a:cubicBezTo>
                    <a:pt x="651" y="899"/>
                    <a:pt x="651" y="896"/>
                    <a:pt x="651" y="893"/>
                  </a:cubicBezTo>
                  <a:lnTo>
                    <a:pt x="651" y="899"/>
                  </a:lnTo>
                  <a:cubicBezTo>
                    <a:pt x="657" y="876"/>
                    <a:pt x="665" y="852"/>
                    <a:pt x="671" y="824"/>
                  </a:cubicBezTo>
                  <a:cubicBezTo>
                    <a:pt x="695" y="768"/>
                    <a:pt x="742" y="723"/>
                    <a:pt x="799" y="696"/>
                  </a:cubicBezTo>
                  <a:cubicBezTo>
                    <a:pt x="834" y="682"/>
                    <a:pt x="868" y="672"/>
                    <a:pt x="901" y="672"/>
                  </a:cubicBezTo>
                  <a:cubicBezTo>
                    <a:pt x="920" y="667"/>
                    <a:pt x="940" y="664"/>
                    <a:pt x="961" y="664"/>
                  </a:cubicBezTo>
                  <a:close/>
                  <a:moveTo>
                    <a:pt x="968" y="1"/>
                  </a:moveTo>
                  <a:cubicBezTo>
                    <a:pt x="924" y="1"/>
                    <a:pt x="881" y="3"/>
                    <a:pt x="837" y="5"/>
                  </a:cubicBezTo>
                  <a:cubicBezTo>
                    <a:pt x="721" y="12"/>
                    <a:pt x="613" y="29"/>
                    <a:pt x="512" y="87"/>
                  </a:cubicBezTo>
                  <a:cubicBezTo>
                    <a:pt x="274" y="219"/>
                    <a:pt x="105" y="490"/>
                    <a:pt x="38" y="747"/>
                  </a:cubicBezTo>
                  <a:cubicBezTo>
                    <a:pt x="31" y="781"/>
                    <a:pt x="24" y="815"/>
                    <a:pt x="27" y="849"/>
                  </a:cubicBezTo>
                  <a:cubicBezTo>
                    <a:pt x="18" y="896"/>
                    <a:pt x="10" y="946"/>
                    <a:pt x="7" y="994"/>
                  </a:cubicBezTo>
                  <a:cubicBezTo>
                    <a:pt x="1" y="1143"/>
                    <a:pt x="24" y="1288"/>
                    <a:pt x="92" y="1427"/>
                  </a:cubicBezTo>
                  <a:cubicBezTo>
                    <a:pt x="187" y="1624"/>
                    <a:pt x="346" y="1827"/>
                    <a:pt x="556" y="1909"/>
                  </a:cubicBezTo>
                  <a:cubicBezTo>
                    <a:pt x="681" y="1956"/>
                    <a:pt x="813" y="1987"/>
                    <a:pt x="945" y="1987"/>
                  </a:cubicBezTo>
                  <a:cubicBezTo>
                    <a:pt x="976" y="1987"/>
                    <a:pt x="1006" y="1987"/>
                    <a:pt x="1033" y="1982"/>
                  </a:cubicBezTo>
                  <a:cubicBezTo>
                    <a:pt x="1172" y="1969"/>
                    <a:pt x="1298" y="1926"/>
                    <a:pt x="1423" y="1861"/>
                  </a:cubicBezTo>
                  <a:cubicBezTo>
                    <a:pt x="1623" y="1756"/>
                    <a:pt x="1788" y="1593"/>
                    <a:pt x="1876" y="1380"/>
                  </a:cubicBezTo>
                  <a:cubicBezTo>
                    <a:pt x="1890" y="1357"/>
                    <a:pt x="1896" y="1326"/>
                    <a:pt x="1907" y="1296"/>
                  </a:cubicBezTo>
                  <a:cubicBezTo>
                    <a:pt x="1978" y="1089"/>
                    <a:pt x="1998" y="849"/>
                    <a:pt x="1907" y="646"/>
                  </a:cubicBezTo>
                  <a:cubicBezTo>
                    <a:pt x="1771" y="344"/>
                    <a:pt x="1514" y="110"/>
                    <a:pt x="1193" y="26"/>
                  </a:cubicBezTo>
                  <a:cubicBezTo>
                    <a:pt x="1118" y="7"/>
                    <a:pt x="1043" y="1"/>
                    <a:pt x="9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29" name="Google Shape;659;p44">
              <a:extLst>
                <a:ext uri="{FF2B5EF4-FFF2-40B4-BE49-F238E27FC236}">
                  <a16:creationId xmlns:a16="http://schemas.microsoft.com/office/drawing/2014/main" id="{73E8C13E-83FD-144A-A608-06B2DF09721D}"/>
                </a:ext>
              </a:extLst>
            </p:cNvPr>
            <p:cNvSpPr/>
            <p:nvPr/>
          </p:nvSpPr>
          <p:spPr>
            <a:xfrm>
              <a:off x="4282911" y="3996097"/>
              <a:ext cx="906" cy="1087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cubicBezTo>
                    <a:pt x="0" y="2"/>
                    <a:pt x="2" y="4"/>
                    <a:pt x="4" y="6"/>
                  </a:cubicBezTo>
                  <a:lnTo>
                    <a:pt x="4" y="6"/>
                  </a:lnTo>
                  <a:cubicBezTo>
                    <a:pt x="3" y="4"/>
                    <a:pt x="2" y="2"/>
                    <a:pt x="0" y="0"/>
                  </a:cubicBezTo>
                  <a:close/>
                  <a:moveTo>
                    <a:pt x="4" y="6"/>
                  </a:moveTo>
                  <a:cubicBezTo>
                    <a:pt x="7" y="10"/>
                    <a:pt x="10" y="13"/>
                    <a:pt x="14" y="17"/>
                  </a:cubicBezTo>
                  <a:cubicBezTo>
                    <a:pt x="11" y="14"/>
                    <a:pt x="11" y="11"/>
                    <a:pt x="8" y="7"/>
                  </a:cubicBezTo>
                  <a:cubicBezTo>
                    <a:pt x="7" y="7"/>
                    <a:pt x="5" y="6"/>
                    <a:pt x="4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0" name="Google Shape;660;p44">
              <a:extLst>
                <a:ext uri="{FF2B5EF4-FFF2-40B4-BE49-F238E27FC236}">
                  <a16:creationId xmlns:a16="http://schemas.microsoft.com/office/drawing/2014/main" id="{3C044093-F9F2-69D8-657F-CA2B82F4C396}"/>
                </a:ext>
              </a:extLst>
            </p:cNvPr>
            <p:cNvSpPr/>
            <p:nvPr/>
          </p:nvSpPr>
          <p:spPr>
            <a:xfrm>
              <a:off x="4453233" y="3933546"/>
              <a:ext cx="60" cy="144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1" name="Google Shape;661;p44">
              <a:extLst>
                <a:ext uri="{FF2B5EF4-FFF2-40B4-BE49-F238E27FC236}">
                  <a16:creationId xmlns:a16="http://schemas.microsoft.com/office/drawing/2014/main" id="{63400D38-B2C3-2B7D-E7F9-10638B9DAB23}"/>
                </a:ext>
              </a:extLst>
            </p:cNvPr>
            <p:cNvSpPr/>
            <p:nvPr/>
          </p:nvSpPr>
          <p:spPr>
            <a:xfrm>
              <a:off x="4261658" y="3961380"/>
              <a:ext cx="242" cy="604"/>
            </a:xfrm>
            <a:custGeom>
              <a:avLst/>
              <a:gdLst/>
              <a:ahLst/>
              <a:cxnLst/>
              <a:rect l="l" t="t" r="r" b="b"/>
              <a:pathLst>
                <a:path w="4" h="10" extrusionOk="0">
                  <a:moveTo>
                    <a:pt x="4" y="10"/>
                  </a:moveTo>
                  <a:lnTo>
                    <a:pt x="4" y="10"/>
                  </a:lnTo>
                  <a:cubicBezTo>
                    <a:pt x="4" y="7"/>
                    <a:pt x="1" y="3"/>
                    <a:pt x="1" y="0"/>
                  </a:cubicBezTo>
                  <a:cubicBezTo>
                    <a:pt x="1" y="3"/>
                    <a:pt x="4" y="7"/>
                    <a:pt x="4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2" name="Google Shape;662;p44">
              <a:extLst>
                <a:ext uri="{FF2B5EF4-FFF2-40B4-BE49-F238E27FC236}">
                  <a16:creationId xmlns:a16="http://schemas.microsoft.com/office/drawing/2014/main" id="{47996732-50A4-AE81-0BCA-EDAFF7908F7A}"/>
                </a:ext>
              </a:extLst>
            </p:cNvPr>
            <p:cNvSpPr/>
            <p:nvPr/>
          </p:nvSpPr>
          <p:spPr>
            <a:xfrm>
              <a:off x="4257613" y="3933124"/>
              <a:ext cx="195683" cy="91653"/>
            </a:xfrm>
            <a:custGeom>
              <a:avLst/>
              <a:gdLst/>
              <a:ahLst/>
              <a:cxnLst/>
              <a:rect l="l" t="t" r="r" b="b"/>
              <a:pathLst>
                <a:path w="3241" h="1518" extrusionOk="0">
                  <a:moveTo>
                    <a:pt x="58" y="444"/>
                  </a:moveTo>
                  <a:cubicBezTo>
                    <a:pt x="58" y="445"/>
                    <a:pt x="58" y="446"/>
                    <a:pt x="58" y="446"/>
                  </a:cubicBezTo>
                  <a:lnTo>
                    <a:pt x="58" y="446"/>
                  </a:lnTo>
                  <a:cubicBezTo>
                    <a:pt x="58" y="446"/>
                    <a:pt x="58" y="445"/>
                    <a:pt x="58" y="444"/>
                  </a:cubicBezTo>
                  <a:close/>
                  <a:moveTo>
                    <a:pt x="2929" y="932"/>
                  </a:moveTo>
                  <a:cubicBezTo>
                    <a:pt x="2928" y="933"/>
                    <a:pt x="2927" y="934"/>
                    <a:pt x="2927" y="935"/>
                  </a:cubicBezTo>
                  <a:lnTo>
                    <a:pt x="2927" y="935"/>
                  </a:lnTo>
                  <a:cubicBezTo>
                    <a:pt x="2929" y="935"/>
                    <a:pt x="2929" y="935"/>
                    <a:pt x="2929" y="932"/>
                  </a:cubicBezTo>
                  <a:close/>
                  <a:moveTo>
                    <a:pt x="2895" y="979"/>
                  </a:moveTo>
                  <a:cubicBezTo>
                    <a:pt x="2895" y="979"/>
                    <a:pt x="2895" y="979"/>
                    <a:pt x="2895" y="979"/>
                  </a:cubicBezTo>
                  <a:lnTo>
                    <a:pt x="2895" y="979"/>
                  </a:lnTo>
                  <a:cubicBezTo>
                    <a:pt x="2895" y="979"/>
                    <a:pt x="2895" y="979"/>
                    <a:pt x="2895" y="979"/>
                  </a:cubicBezTo>
                  <a:lnTo>
                    <a:pt x="2895" y="979"/>
                  </a:lnTo>
                  <a:cubicBezTo>
                    <a:pt x="2895" y="979"/>
                    <a:pt x="2895" y="979"/>
                    <a:pt x="2895" y="979"/>
                  </a:cubicBezTo>
                  <a:close/>
                  <a:moveTo>
                    <a:pt x="2895" y="979"/>
                  </a:moveTo>
                  <a:lnTo>
                    <a:pt x="2895" y="979"/>
                  </a:lnTo>
                  <a:cubicBezTo>
                    <a:pt x="2892" y="979"/>
                    <a:pt x="2892" y="982"/>
                    <a:pt x="2892" y="982"/>
                  </a:cubicBezTo>
                  <a:cubicBezTo>
                    <a:pt x="2893" y="981"/>
                    <a:pt x="2894" y="980"/>
                    <a:pt x="2895" y="979"/>
                  </a:cubicBezTo>
                  <a:close/>
                  <a:moveTo>
                    <a:pt x="399" y="1020"/>
                  </a:moveTo>
                  <a:lnTo>
                    <a:pt x="403" y="1023"/>
                  </a:lnTo>
                  <a:lnTo>
                    <a:pt x="403" y="1023"/>
                  </a:lnTo>
                  <a:cubicBezTo>
                    <a:pt x="402" y="1022"/>
                    <a:pt x="401" y="1021"/>
                    <a:pt x="399" y="1020"/>
                  </a:cubicBezTo>
                  <a:close/>
                  <a:moveTo>
                    <a:pt x="3240" y="1"/>
                  </a:moveTo>
                  <a:cubicBezTo>
                    <a:pt x="3190" y="71"/>
                    <a:pt x="3142" y="143"/>
                    <a:pt x="3081" y="210"/>
                  </a:cubicBezTo>
                  <a:cubicBezTo>
                    <a:pt x="3048" y="248"/>
                    <a:pt x="3007" y="285"/>
                    <a:pt x="2970" y="323"/>
                  </a:cubicBezTo>
                  <a:cubicBezTo>
                    <a:pt x="2912" y="376"/>
                    <a:pt x="2854" y="431"/>
                    <a:pt x="2790" y="475"/>
                  </a:cubicBezTo>
                  <a:cubicBezTo>
                    <a:pt x="2665" y="556"/>
                    <a:pt x="2540" y="640"/>
                    <a:pt x="2397" y="695"/>
                  </a:cubicBezTo>
                  <a:cubicBezTo>
                    <a:pt x="2289" y="735"/>
                    <a:pt x="2180" y="759"/>
                    <a:pt x="2069" y="786"/>
                  </a:cubicBezTo>
                  <a:cubicBezTo>
                    <a:pt x="2052" y="790"/>
                    <a:pt x="2035" y="796"/>
                    <a:pt x="2018" y="800"/>
                  </a:cubicBezTo>
                  <a:cubicBezTo>
                    <a:pt x="1981" y="806"/>
                    <a:pt x="1943" y="810"/>
                    <a:pt x="1903" y="817"/>
                  </a:cubicBezTo>
                  <a:lnTo>
                    <a:pt x="1890" y="817"/>
                  </a:lnTo>
                  <a:cubicBezTo>
                    <a:pt x="1872" y="823"/>
                    <a:pt x="1852" y="823"/>
                    <a:pt x="1832" y="826"/>
                  </a:cubicBezTo>
                  <a:cubicBezTo>
                    <a:pt x="1812" y="834"/>
                    <a:pt x="1788" y="840"/>
                    <a:pt x="1760" y="847"/>
                  </a:cubicBezTo>
                  <a:cubicBezTo>
                    <a:pt x="1699" y="861"/>
                    <a:pt x="1638" y="864"/>
                    <a:pt x="1574" y="864"/>
                  </a:cubicBezTo>
                  <a:cubicBezTo>
                    <a:pt x="1504" y="864"/>
                    <a:pt x="1432" y="857"/>
                    <a:pt x="1365" y="851"/>
                  </a:cubicBezTo>
                  <a:cubicBezTo>
                    <a:pt x="1257" y="840"/>
                    <a:pt x="1151" y="817"/>
                    <a:pt x="1046" y="800"/>
                  </a:cubicBezTo>
                  <a:cubicBezTo>
                    <a:pt x="935" y="779"/>
                    <a:pt x="826" y="752"/>
                    <a:pt x="721" y="712"/>
                  </a:cubicBezTo>
                  <a:cubicBezTo>
                    <a:pt x="616" y="671"/>
                    <a:pt x="515" y="620"/>
                    <a:pt x="416" y="562"/>
                  </a:cubicBezTo>
                  <a:cubicBezTo>
                    <a:pt x="325" y="505"/>
                    <a:pt x="233" y="444"/>
                    <a:pt x="149" y="373"/>
                  </a:cubicBezTo>
                  <a:cubicBezTo>
                    <a:pt x="105" y="336"/>
                    <a:pt x="64" y="298"/>
                    <a:pt x="20" y="254"/>
                  </a:cubicBezTo>
                  <a:cubicBezTo>
                    <a:pt x="13" y="268"/>
                    <a:pt x="7" y="278"/>
                    <a:pt x="0" y="288"/>
                  </a:cubicBezTo>
                  <a:lnTo>
                    <a:pt x="0" y="292"/>
                  </a:lnTo>
                  <a:cubicBezTo>
                    <a:pt x="17" y="345"/>
                    <a:pt x="37" y="395"/>
                    <a:pt x="60" y="448"/>
                  </a:cubicBezTo>
                  <a:lnTo>
                    <a:pt x="60" y="448"/>
                  </a:lnTo>
                  <a:cubicBezTo>
                    <a:pt x="59" y="448"/>
                    <a:pt x="59" y="447"/>
                    <a:pt x="58" y="446"/>
                  </a:cubicBezTo>
                  <a:lnTo>
                    <a:pt x="58" y="446"/>
                  </a:lnTo>
                  <a:cubicBezTo>
                    <a:pt x="62" y="458"/>
                    <a:pt x="68" y="465"/>
                    <a:pt x="71" y="478"/>
                  </a:cubicBezTo>
                  <a:lnTo>
                    <a:pt x="74" y="478"/>
                  </a:lnTo>
                  <a:cubicBezTo>
                    <a:pt x="119" y="573"/>
                    <a:pt x="166" y="668"/>
                    <a:pt x="216" y="756"/>
                  </a:cubicBezTo>
                  <a:cubicBezTo>
                    <a:pt x="271" y="851"/>
                    <a:pt x="338" y="942"/>
                    <a:pt x="406" y="1026"/>
                  </a:cubicBezTo>
                  <a:lnTo>
                    <a:pt x="403" y="1023"/>
                  </a:lnTo>
                  <a:lnTo>
                    <a:pt x="403" y="1023"/>
                  </a:lnTo>
                  <a:cubicBezTo>
                    <a:pt x="405" y="1025"/>
                    <a:pt x="406" y="1028"/>
                    <a:pt x="406" y="1030"/>
                  </a:cubicBezTo>
                  <a:cubicBezTo>
                    <a:pt x="413" y="1037"/>
                    <a:pt x="419" y="1043"/>
                    <a:pt x="427" y="1050"/>
                  </a:cubicBezTo>
                  <a:cubicBezTo>
                    <a:pt x="484" y="1115"/>
                    <a:pt x="541" y="1179"/>
                    <a:pt x="602" y="1237"/>
                  </a:cubicBezTo>
                  <a:cubicBezTo>
                    <a:pt x="654" y="1267"/>
                    <a:pt x="708" y="1294"/>
                    <a:pt x="758" y="1321"/>
                  </a:cubicBezTo>
                  <a:cubicBezTo>
                    <a:pt x="836" y="1359"/>
                    <a:pt x="914" y="1392"/>
                    <a:pt x="996" y="1420"/>
                  </a:cubicBezTo>
                  <a:cubicBezTo>
                    <a:pt x="1077" y="1443"/>
                    <a:pt x="1161" y="1456"/>
                    <a:pt x="1249" y="1473"/>
                  </a:cubicBezTo>
                  <a:cubicBezTo>
                    <a:pt x="1399" y="1497"/>
                    <a:pt x="1551" y="1514"/>
                    <a:pt x="1703" y="1517"/>
                  </a:cubicBezTo>
                  <a:lnTo>
                    <a:pt x="1734" y="1517"/>
                  </a:lnTo>
                  <a:cubicBezTo>
                    <a:pt x="1886" y="1517"/>
                    <a:pt x="2032" y="1497"/>
                    <a:pt x="2180" y="1456"/>
                  </a:cubicBezTo>
                  <a:cubicBezTo>
                    <a:pt x="2343" y="1412"/>
                    <a:pt x="2492" y="1338"/>
                    <a:pt x="2621" y="1229"/>
                  </a:cubicBezTo>
                  <a:cubicBezTo>
                    <a:pt x="2662" y="1199"/>
                    <a:pt x="2699" y="1165"/>
                    <a:pt x="2736" y="1135"/>
                  </a:cubicBezTo>
                  <a:cubicBezTo>
                    <a:pt x="2787" y="1084"/>
                    <a:pt x="2837" y="1037"/>
                    <a:pt x="2885" y="986"/>
                  </a:cubicBezTo>
                  <a:cubicBezTo>
                    <a:pt x="2888" y="983"/>
                    <a:pt x="2891" y="979"/>
                    <a:pt x="2895" y="979"/>
                  </a:cubicBezTo>
                  <a:lnTo>
                    <a:pt x="2895" y="979"/>
                  </a:lnTo>
                  <a:cubicBezTo>
                    <a:pt x="2900" y="973"/>
                    <a:pt x="2906" y="964"/>
                    <a:pt x="2912" y="959"/>
                  </a:cubicBezTo>
                  <a:cubicBezTo>
                    <a:pt x="2915" y="950"/>
                    <a:pt x="2921" y="943"/>
                    <a:pt x="2927" y="935"/>
                  </a:cubicBezTo>
                  <a:lnTo>
                    <a:pt x="2927" y="935"/>
                  </a:lnTo>
                  <a:cubicBezTo>
                    <a:pt x="2926" y="935"/>
                    <a:pt x="2926" y="935"/>
                    <a:pt x="2926" y="935"/>
                  </a:cubicBezTo>
                  <a:cubicBezTo>
                    <a:pt x="2953" y="891"/>
                    <a:pt x="2979" y="847"/>
                    <a:pt x="3007" y="800"/>
                  </a:cubicBezTo>
                  <a:cubicBezTo>
                    <a:pt x="3040" y="749"/>
                    <a:pt x="3074" y="698"/>
                    <a:pt x="3101" y="648"/>
                  </a:cubicBezTo>
                  <a:cubicBezTo>
                    <a:pt x="3109" y="634"/>
                    <a:pt x="3115" y="620"/>
                    <a:pt x="3122" y="610"/>
                  </a:cubicBezTo>
                  <a:cubicBezTo>
                    <a:pt x="3135" y="566"/>
                    <a:pt x="3146" y="526"/>
                    <a:pt x="3162" y="481"/>
                  </a:cubicBezTo>
                  <a:cubicBezTo>
                    <a:pt x="3183" y="440"/>
                    <a:pt x="3200" y="400"/>
                    <a:pt x="3217" y="359"/>
                  </a:cubicBezTo>
                  <a:cubicBezTo>
                    <a:pt x="3220" y="349"/>
                    <a:pt x="3223" y="339"/>
                    <a:pt x="3227" y="329"/>
                  </a:cubicBezTo>
                  <a:lnTo>
                    <a:pt x="3227" y="318"/>
                  </a:lnTo>
                  <a:cubicBezTo>
                    <a:pt x="3237" y="221"/>
                    <a:pt x="3240" y="119"/>
                    <a:pt x="3240" y="21"/>
                  </a:cubicBezTo>
                  <a:lnTo>
                    <a:pt x="32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3" name="Google Shape;663;p44">
              <a:extLst>
                <a:ext uri="{FF2B5EF4-FFF2-40B4-BE49-F238E27FC236}">
                  <a16:creationId xmlns:a16="http://schemas.microsoft.com/office/drawing/2014/main" id="{0A803353-F189-5990-B04F-2FA6AFC8D4DE}"/>
                </a:ext>
              </a:extLst>
            </p:cNvPr>
            <p:cNvSpPr/>
            <p:nvPr/>
          </p:nvSpPr>
          <p:spPr>
            <a:xfrm>
              <a:off x="4836141" y="4163944"/>
              <a:ext cx="60" cy="242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334" name="Google Shape;664;p44">
              <a:extLst>
                <a:ext uri="{FF2B5EF4-FFF2-40B4-BE49-F238E27FC236}">
                  <a16:creationId xmlns:a16="http://schemas.microsoft.com/office/drawing/2014/main" id="{D4312499-7D5B-AD04-A04E-D79E37937C08}"/>
                </a:ext>
              </a:extLst>
            </p:cNvPr>
            <p:cNvSpPr/>
            <p:nvPr/>
          </p:nvSpPr>
          <p:spPr>
            <a:xfrm>
              <a:off x="5463211" y="4329920"/>
              <a:ext cx="1449" cy="2355"/>
            </a:xfrm>
            <a:custGeom>
              <a:avLst/>
              <a:gdLst/>
              <a:ahLst/>
              <a:cxnLst/>
              <a:rect l="l" t="t" r="r" b="b"/>
              <a:pathLst>
                <a:path w="24" h="39" extrusionOk="0">
                  <a:moveTo>
                    <a:pt x="24" y="1"/>
                  </a:moveTo>
                  <a:lnTo>
                    <a:pt x="24" y="1"/>
                  </a:lnTo>
                  <a:cubicBezTo>
                    <a:pt x="13" y="15"/>
                    <a:pt x="7" y="28"/>
                    <a:pt x="0" y="38"/>
                  </a:cubicBezTo>
                  <a:lnTo>
                    <a:pt x="3" y="35"/>
                  </a:lnTo>
                  <a:cubicBezTo>
                    <a:pt x="10" y="24"/>
                    <a:pt x="16" y="15"/>
                    <a:pt x="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2" name="Google Shape;665;p44">
              <a:extLst>
                <a:ext uri="{FF2B5EF4-FFF2-40B4-BE49-F238E27FC236}">
                  <a16:creationId xmlns:a16="http://schemas.microsoft.com/office/drawing/2014/main" id="{23E9DC39-7EA6-1E50-828F-187F6C2D0D1F}"/>
                </a:ext>
              </a:extLst>
            </p:cNvPr>
            <p:cNvSpPr/>
            <p:nvPr/>
          </p:nvSpPr>
          <p:spPr>
            <a:xfrm>
              <a:off x="3794525" y="582700"/>
              <a:ext cx="1719853" cy="3935043"/>
            </a:xfrm>
            <a:custGeom>
              <a:avLst/>
              <a:gdLst/>
              <a:ahLst/>
              <a:cxnLst/>
              <a:rect l="l" t="t" r="r" b="b"/>
              <a:pathLst>
                <a:path w="28485" h="65174" extrusionOk="0">
                  <a:moveTo>
                    <a:pt x="4202" y="13779"/>
                  </a:moveTo>
                  <a:cubicBezTo>
                    <a:pt x="4200" y="13788"/>
                    <a:pt x="4198" y="13797"/>
                    <a:pt x="4196" y="13806"/>
                  </a:cubicBezTo>
                  <a:cubicBezTo>
                    <a:pt x="4198" y="13797"/>
                    <a:pt x="4200" y="13788"/>
                    <a:pt x="4202" y="13779"/>
                  </a:cubicBezTo>
                  <a:close/>
                  <a:moveTo>
                    <a:pt x="3048" y="23460"/>
                  </a:moveTo>
                  <a:lnTo>
                    <a:pt x="3048" y="23460"/>
                  </a:lnTo>
                  <a:cubicBezTo>
                    <a:pt x="3048" y="23462"/>
                    <a:pt x="3049" y="23465"/>
                    <a:pt x="3049" y="23467"/>
                  </a:cubicBezTo>
                  <a:lnTo>
                    <a:pt x="3049" y="23467"/>
                  </a:lnTo>
                  <a:cubicBezTo>
                    <a:pt x="3049" y="23464"/>
                    <a:pt x="3048" y="23462"/>
                    <a:pt x="3048" y="23460"/>
                  </a:cubicBezTo>
                  <a:close/>
                  <a:moveTo>
                    <a:pt x="22674" y="24561"/>
                  </a:moveTo>
                  <a:cubicBezTo>
                    <a:pt x="22675" y="24562"/>
                    <a:pt x="22676" y="24563"/>
                    <a:pt x="22677" y="24563"/>
                  </a:cubicBezTo>
                  <a:lnTo>
                    <a:pt x="22681" y="24563"/>
                  </a:lnTo>
                  <a:cubicBezTo>
                    <a:pt x="22678" y="24563"/>
                    <a:pt x="22676" y="24562"/>
                    <a:pt x="22674" y="24561"/>
                  </a:cubicBezTo>
                  <a:close/>
                  <a:moveTo>
                    <a:pt x="11418" y="688"/>
                  </a:moveTo>
                  <a:cubicBezTo>
                    <a:pt x="11442" y="691"/>
                    <a:pt x="11469" y="699"/>
                    <a:pt x="11493" y="702"/>
                  </a:cubicBezTo>
                  <a:cubicBezTo>
                    <a:pt x="11560" y="702"/>
                    <a:pt x="11629" y="708"/>
                    <a:pt x="11696" y="719"/>
                  </a:cubicBezTo>
                  <a:cubicBezTo>
                    <a:pt x="11737" y="722"/>
                    <a:pt x="11774" y="732"/>
                    <a:pt x="11815" y="739"/>
                  </a:cubicBezTo>
                  <a:cubicBezTo>
                    <a:pt x="11862" y="749"/>
                    <a:pt x="11913" y="763"/>
                    <a:pt x="11960" y="777"/>
                  </a:cubicBezTo>
                  <a:cubicBezTo>
                    <a:pt x="11977" y="780"/>
                    <a:pt x="11990" y="786"/>
                    <a:pt x="12007" y="790"/>
                  </a:cubicBezTo>
                  <a:cubicBezTo>
                    <a:pt x="12031" y="797"/>
                    <a:pt x="12055" y="807"/>
                    <a:pt x="12079" y="813"/>
                  </a:cubicBezTo>
                  <a:cubicBezTo>
                    <a:pt x="12210" y="858"/>
                    <a:pt x="12340" y="912"/>
                    <a:pt x="12458" y="980"/>
                  </a:cubicBezTo>
                  <a:cubicBezTo>
                    <a:pt x="12502" y="1000"/>
                    <a:pt x="12546" y="1021"/>
                    <a:pt x="12590" y="1041"/>
                  </a:cubicBezTo>
                  <a:cubicBezTo>
                    <a:pt x="12685" y="1094"/>
                    <a:pt x="12776" y="1149"/>
                    <a:pt x="12868" y="1213"/>
                  </a:cubicBezTo>
                  <a:cubicBezTo>
                    <a:pt x="12929" y="1257"/>
                    <a:pt x="12993" y="1308"/>
                    <a:pt x="13054" y="1359"/>
                  </a:cubicBezTo>
                  <a:cubicBezTo>
                    <a:pt x="13091" y="1396"/>
                    <a:pt x="13128" y="1437"/>
                    <a:pt x="13165" y="1477"/>
                  </a:cubicBezTo>
                  <a:cubicBezTo>
                    <a:pt x="13260" y="1596"/>
                    <a:pt x="13348" y="1721"/>
                    <a:pt x="13433" y="1849"/>
                  </a:cubicBezTo>
                  <a:cubicBezTo>
                    <a:pt x="13568" y="2063"/>
                    <a:pt x="13701" y="2280"/>
                    <a:pt x="13833" y="2493"/>
                  </a:cubicBezTo>
                  <a:cubicBezTo>
                    <a:pt x="13836" y="2496"/>
                    <a:pt x="13836" y="2496"/>
                    <a:pt x="13836" y="2500"/>
                  </a:cubicBezTo>
                  <a:cubicBezTo>
                    <a:pt x="13900" y="2605"/>
                    <a:pt x="13965" y="2710"/>
                    <a:pt x="14022" y="2815"/>
                  </a:cubicBezTo>
                  <a:cubicBezTo>
                    <a:pt x="14083" y="2916"/>
                    <a:pt x="14137" y="3018"/>
                    <a:pt x="14188" y="3120"/>
                  </a:cubicBezTo>
                  <a:cubicBezTo>
                    <a:pt x="14290" y="3350"/>
                    <a:pt x="14371" y="3587"/>
                    <a:pt x="14449" y="3824"/>
                  </a:cubicBezTo>
                  <a:cubicBezTo>
                    <a:pt x="14469" y="3885"/>
                    <a:pt x="14486" y="3942"/>
                    <a:pt x="14503" y="4003"/>
                  </a:cubicBezTo>
                  <a:cubicBezTo>
                    <a:pt x="14514" y="4040"/>
                    <a:pt x="14527" y="4081"/>
                    <a:pt x="14537" y="4118"/>
                  </a:cubicBezTo>
                  <a:cubicBezTo>
                    <a:pt x="14598" y="4315"/>
                    <a:pt x="14648" y="4515"/>
                    <a:pt x="14703" y="4714"/>
                  </a:cubicBezTo>
                  <a:cubicBezTo>
                    <a:pt x="14740" y="4847"/>
                    <a:pt x="14778" y="4978"/>
                    <a:pt x="14811" y="5107"/>
                  </a:cubicBezTo>
                  <a:cubicBezTo>
                    <a:pt x="14818" y="5128"/>
                    <a:pt x="14822" y="5148"/>
                    <a:pt x="14828" y="5168"/>
                  </a:cubicBezTo>
                  <a:cubicBezTo>
                    <a:pt x="14889" y="5385"/>
                    <a:pt x="14943" y="5602"/>
                    <a:pt x="15001" y="5822"/>
                  </a:cubicBezTo>
                  <a:cubicBezTo>
                    <a:pt x="15034" y="5947"/>
                    <a:pt x="15069" y="6072"/>
                    <a:pt x="15099" y="6201"/>
                  </a:cubicBezTo>
                  <a:cubicBezTo>
                    <a:pt x="15164" y="6445"/>
                    <a:pt x="15231" y="6689"/>
                    <a:pt x="15299" y="6929"/>
                  </a:cubicBezTo>
                  <a:cubicBezTo>
                    <a:pt x="15309" y="6963"/>
                    <a:pt x="15316" y="6994"/>
                    <a:pt x="15326" y="7024"/>
                  </a:cubicBezTo>
                  <a:cubicBezTo>
                    <a:pt x="15438" y="7424"/>
                    <a:pt x="15559" y="7819"/>
                    <a:pt x="15685" y="8213"/>
                  </a:cubicBezTo>
                  <a:cubicBezTo>
                    <a:pt x="15695" y="8249"/>
                    <a:pt x="15705" y="8287"/>
                    <a:pt x="15719" y="8321"/>
                  </a:cubicBezTo>
                  <a:cubicBezTo>
                    <a:pt x="15719" y="8324"/>
                    <a:pt x="15722" y="8330"/>
                    <a:pt x="15722" y="8335"/>
                  </a:cubicBezTo>
                  <a:cubicBezTo>
                    <a:pt x="15814" y="8632"/>
                    <a:pt x="15885" y="8933"/>
                    <a:pt x="15956" y="9235"/>
                  </a:cubicBezTo>
                  <a:cubicBezTo>
                    <a:pt x="16030" y="9546"/>
                    <a:pt x="16119" y="9851"/>
                    <a:pt x="16193" y="10163"/>
                  </a:cubicBezTo>
                  <a:cubicBezTo>
                    <a:pt x="16196" y="10190"/>
                    <a:pt x="16203" y="10217"/>
                    <a:pt x="16210" y="10244"/>
                  </a:cubicBezTo>
                  <a:cubicBezTo>
                    <a:pt x="16264" y="10491"/>
                    <a:pt x="16322" y="10742"/>
                    <a:pt x="16379" y="10989"/>
                  </a:cubicBezTo>
                  <a:cubicBezTo>
                    <a:pt x="16396" y="11057"/>
                    <a:pt x="16410" y="11128"/>
                    <a:pt x="16430" y="11195"/>
                  </a:cubicBezTo>
                  <a:cubicBezTo>
                    <a:pt x="16460" y="11321"/>
                    <a:pt x="16494" y="11449"/>
                    <a:pt x="16525" y="11575"/>
                  </a:cubicBezTo>
                  <a:cubicBezTo>
                    <a:pt x="16586" y="11809"/>
                    <a:pt x="16647" y="12039"/>
                    <a:pt x="16704" y="12269"/>
                  </a:cubicBezTo>
                  <a:cubicBezTo>
                    <a:pt x="16711" y="12289"/>
                    <a:pt x="16714" y="12306"/>
                    <a:pt x="16718" y="12326"/>
                  </a:cubicBezTo>
                  <a:cubicBezTo>
                    <a:pt x="16809" y="12686"/>
                    <a:pt x="16897" y="13041"/>
                    <a:pt x="16968" y="13403"/>
                  </a:cubicBezTo>
                  <a:cubicBezTo>
                    <a:pt x="17033" y="13755"/>
                    <a:pt x="17104" y="14108"/>
                    <a:pt x="17164" y="14460"/>
                  </a:cubicBezTo>
                  <a:cubicBezTo>
                    <a:pt x="17232" y="14893"/>
                    <a:pt x="17290" y="15327"/>
                    <a:pt x="17351" y="15760"/>
                  </a:cubicBezTo>
                  <a:cubicBezTo>
                    <a:pt x="17391" y="16055"/>
                    <a:pt x="17442" y="16349"/>
                    <a:pt x="17503" y="16640"/>
                  </a:cubicBezTo>
                  <a:cubicBezTo>
                    <a:pt x="17520" y="16725"/>
                    <a:pt x="17533" y="16810"/>
                    <a:pt x="17550" y="16891"/>
                  </a:cubicBezTo>
                  <a:cubicBezTo>
                    <a:pt x="17588" y="17050"/>
                    <a:pt x="17628" y="17206"/>
                    <a:pt x="17669" y="17362"/>
                  </a:cubicBezTo>
                  <a:cubicBezTo>
                    <a:pt x="17710" y="17524"/>
                    <a:pt x="17754" y="17687"/>
                    <a:pt x="17798" y="17849"/>
                  </a:cubicBezTo>
                  <a:cubicBezTo>
                    <a:pt x="17805" y="17879"/>
                    <a:pt x="17815" y="17913"/>
                    <a:pt x="17821" y="17948"/>
                  </a:cubicBezTo>
                  <a:cubicBezTo>
                    <a:pt x="17879" y="18157"/>
                    <a:pt x="17936" y="18364"/>
                    <a:pt x="17997" y="18574"/>
                  </a:cubicBezTo>
                  <a:cubicBezTo>
                    <a:pt x="18093" y="18926"/>
                    <a:pt x="18184" y="19278"/>
                    <a:pt x="18272" y="19634"/>
                  </a:cubicBezTo>
                  <a:cubicBezTo>
                    <a:pt x="18313" y="19783"/>
                    <a:pt x="18353" y="19931"/>
                    <a:pt x="18387" y="20084"/>
                  </a:cubicBezTo>
                  <a:cubicBezTo>
                    <a:pt x="18390" y="20091"/>
                    <a:pt x="18390" y="20098"/>
                    <a:pt x="18390" y="20104"/>
                  </a:cubicBezTo>
                  <a:cubicBezTo>
                    <a:pt x="18394" y="20121"/>
                    <a:pt x="18397" y="20139"/>
                    <a:pt x="18401" y="20155"/>
                  </a:cubicBezTo>
                  <a:cubicBezTo>
                    <a:pt x="18401" y="20159"/>
                    <a:pt x="18404" y="20165"/>
                    <a:pt x="18404" y="20169"/>
                  </a:cubicBezTo>
                  <a:cubicBezTo>
                    <a:pt x="18407" y="20186"/>
                    <a:pt x="18407" y="20199"/>
                    <a:pt x="18410" y="20216"/>
                  </a:cubicBezTo>
                  <a:lnTo>
                    <a:pt x="18410" y="20223"/>
                  </a:lnTo>
                  <a:cubicBezTo>
                    <a:pt x="18414" y="20230"/>
                    <a:pt x="18414" y="20233"/>
                    <a:pt x="18414" y="20240"/>
                  </a:cubicBezTo>
                  <a:cubicBezTo>
                    <a:pt x="18418" y="20260"/>
                    <a:pt x="18421" y="20277"/>
                    <a:pt x="18424" y="20294"/>
                  </a:cubicBezTo>
                  <a:cubicBezTo>
                    <a:pt x="18427" y="20308"/>
                    <a:pt x="18431" y="20321"/>
                    <a:pt x="18431" y="20334"/>
                  </a:cubicBezTo>
                  <a:lnTo>
                    <a:pt x="18431" y="20338"/>
                  </a:lnTo>
                  <a:cubicBezTo>
                    <a:pt x="18431" y="20334"/>
                    <a:pt x="18431" y="20328"/>
                    <a:pt x="18427" y="20325"/>
                  </a:cubicBezTo>
                  <a:lnTo>
                    <a:pt x="18427" y="20325"/>
                  </a:lnTo>
                  <a:cubicBezTo>
                    <a:pt x="18435" y="20355"/>
                    <a:pt x="18435" y="20386"/>
                    <a:pt x="18438" y="20416"/>
                  </a:cubicBezTo>
                  <a:cubicBezTo>
                    <a:pt x="18455" y="20545"/>
                    <a:pt x="18461" y="20677"/>
                    <a:pt x="18468" y="20809"/>
                  </a:cubicBezTo>
                  <a:cubicBezTo>
                    <a:pt x="18479" y="21049"/>
                    <a:pt x="18482" y="21293"/>
                    <a:pt x="18471" y="21536"/>
                  </a:cubicBezTo>
                  <a:cubicBezTo>
                    <a:pt x="18444" y="21757"/>
                    <a:pt x="18404" y="21970"/>
                    <a:pt x="18353" y="22186"/>
                  </a:cubicBezTo>
                  <a:cubicBezTo>
                    <a:pt x="18343" y="22221"/>
                    <a:pt x="18336" y="22258"/>
                    <a:pt x="18323" y="22295"/>
                  </a:cubicBezTo>
                  <a:cubicBezTo>
                    <a:pt x="18296" y="22363"/>
                    <a:pt x="18265" y="22430"/>
                    <a:pt x="18231" y="22495"/>
                  </a:cubicBezTo>
                  <a:cubicBezTo>
                    <a:pt x="18194" y="22566"/>
                    <a:pt x="18150" y="22637"/>
                    <a:pt x="18106" y="22708"/>
                  </a:cubicBezTo>
                  <a:cubicBezTo>
                    <a:pt x="18062" y="22763"/>
                    <a:pt x="18015" y="22816"/>
                    <a:pt x="17971" y="22871"/>
                  </a:cubicBezTo>
                  <a:cubicBezTo>
                    <a:pt x="17801" y="23054"/>
                    <a:pt x="17611" y="23213"/>
                    <a:pt x="17425" y="23375"/>
                  </a:cubicBezTo>
                  <a:cubicBezTo>
                    <a:pt x="17310" y="23466"/>
                    <a:pt x="17199" y="23552"/>
                    <a:pt x="17080" y="23636"/>
                  </a:cubicBezTo>
                  <a:cubicBezTo>
                    <a:pt x="16711" y="23856"/>
                    <a:pt x="16322" y="24035"/>
                    <a:pt x="15932" y="24218"/>
                  </a:cubicBezTo>
                  <a:lnTo>
                    <a:pt x="15936" y="24218"/>
                  </a:lnTo>
                  <a:cubicBezTo>
                    <a:pt x="15932" y="24222"/>
                    <a:pt x="15928" y="24222"/>
                    <a:pt x="15925" y="24225"/>
                  </a:cubicBezTo>
                  <a:lnTo>
                    <a:pt x="15919" y="24225"/>
                  </a:lnTo>
                  <a:cubicBezTo>
                    <a:pt x="15915" y="24229"/>
                    <a:pt x="15911" y="24232"/>
                    <a:pt x="15908" y="24232"/>
                  </a:cubicBezTo>
                  <a:lnTo>
                    <a:pt x="15911" y="24232"/>
                  </a:lnTo>
                  <a:cubicBezTo>
                    <a:pt x="15776" y="24293"/>
                    <a:pt x="15641" y="24357"/>
                    <a:pt x="15502" y="24415"/>
                  </a:cubicBezTo>
                  <a:cubicBezTo>
                    <a:pt x="15342" y="24476"/>
                    <a:pt x="15184" y="24533"/>
                    <a:pt x="15025" y="24594"/>
                  </a:cubicBezTo>
                  <a:cubicBezTo>
                    <a:pt x="14723" y="24702"/>
                    <a:pt x="14428" y="24815"/>
                    <a:pt x="14123" y="24909"/>
                  </a:cubicBezTo>
                  <a:cubicBezTo>
                    <a:pt x="13920" y="24974"/>
                    <a:pt x="13717" y="25035"/>
                    <a:pt x="13511" y="25085"/>
                  </a:cubicBezTo>
                  <a:cubicBezTo>
                    <a:pt x="13298" y="25140"/>
                    <a:pt x="13084" y="25190"/>
                    <a:pt x="12871" y="25251"/>
                  </a:cubicBezTo>
                  <a:cubicBezTo>
                    <a:pt x="12668" y="25309"/>
                    <a:pt x="12471" y="25380"/>
                    <a:pt x="12271" y="25434"/>
                  </a:cubicBezTo>
                  <a:cubicBezTo>
                    <a:pt x="12068" y="25492"/>
                    <a:pt x="11868" y="25539"/>
                    <a:pt x="11665" y="25576"/>
                  </a:cubicBezTo>
                  <a:cubicBezTo>
                    <a:pt x="11174" y="25644"/>
                    <a:pt x="10680" y="25668"/>
                    <a:pt x="10186" y="25709"/>
                  </a:cubicBezTo>
                  <a:cubicBezTo>
                    <a:pt x="9732" y="25749"/>
                    <a:pt x="9282" y="25790"/>
                    <a:pt x="8831" y="25817"/>
                  </a:cubicBezTo>
                  <a:cubicBezTo>
                    <a:pt x="8797" y="25834"/>
                    <a:pt x="8764" y="25840"/>
                    <a:pt x="8730" y="25840"/>
                  </a:cubicBezTo>
                  <a:cubicBezTo>
                    <a:pt x="8721" y="25841"/>
                    <a:pt x="8712" y="25842"/>
                    <a:pt x="8703" y="25842"/>
                  </a:cubicBezTo>
                  <a:cubicBezTo>
                    <a:pt x="8685" y="25842"/>
                    <a:pt x="8666" y="25840"/>
                    <a:pt x="8649" y="25840"/>
                  </a:cubicBezTo>
                  <a:cubicBezTo>
                    <a:pt x="8642" y="25843"/>
                    <a:pt x="8635" y="25843"/>
                    <a:pt x="8628" y="25843"/>
                  </a:cubicBezTo>
                  <a:lnTo>
                    <a:pt x="8601" y="25843"/>
                  </a:lnTo>
                  <a:cubicBezTo>
                    <a:pt x="8577" y="25840"/>
                    <a:pt x="8550" y="25840"/>
                    <a:pt x="8527" y="25840"/>
                  </a:cubicBezTo>
                  <a:lnTo>
                    <a:pt x="8411" y="25840"/>
                  </a:lnTo>
                  <a:cubicBezTo>
                    <a:pt x="8384" y="25840"/>
                    <a:pt x="8361" y="25837"/>
                    <a:pt x="8337" y="25827"/>
                  </a:cubicBezTo>
                  <a:lnTo>
                    <a:pt x="8252" y="25827"/>
                  </a:lnTo>
                  <a:cubicBezTo>
                    <a:pt x="8120" y="25823"/>
                    <a:pt x="7992" y="25813"/>
                    <a:pt x="7859" y="25803"/>
                  </a:cubicBezTo>
                  <a:cubicBezTo>
                    <a:pt x="7439" y="25756"/>
                    <a:pt x="7026" y="25695"/>
                    <a:pt x="6614" y="25607"/>
                  </a:cubicBezTo>
                  <a:cubicBezTo>
                    <a:pt x="6336" y="25532"/>
                    <a:pt x="6062" y="25451"/>
                    <a:pt x="5784" y="25376"/>
                  </a:cubicBezTo>
                  <a:cubicBezTo>
                    <a:pt x="5517" y="25309"/>
                    <a:pt x="5256" y="25231"/>
                    <a:pt x="4998" y="25140"/>
                  </a:cubicBezTo>
                  <a:cubicBezTo>
                    <a:pt x="4778" y="25048"/>
                    <a:pt x="4562" y="24946"/>
                    <a:pt x="4348" y="24835"/>
                  </a:cubicBezTo>
                  <a:lnTo>
                    <a:pt x="4348" y="24835"/>
                  </a:lnTo>
                  <a:cubicBezTo>
                    <a:pt x="4359" y="24841"/>
                    <a:pt x="4368" y="24848"/>
                    <a:pt x="4376" y="24852"/>
                  </a:cubicBezTo>
                  <a:cubicBezTo>
                    <a:pt x="4365" y="24848"/>
                    <a:pt x="4355" y="24841"/>
                    <a:pt x="4345" y="24835"/>
                  </a:cubicBezTo>
                  <a:cubicBezTo>
                    <a:pt x="4341" y="24835"/>
                    <a:pt x="4338" y="24832"/>
                    <a:pt x="4338" y="24832"/>
                  </a:cubicBezTo>
                  <a:cubicBezTo>
                    <a:pt x="4135" y="24713"/>
                    <a:pt x="3929" y="24598"/>
                    <a:pt x="3738" y="24462"/>
                  </a:cubicBezTo>
                  <a:cubicBezTo>
                    <a:pt x="3665" y="24412"/>
                    <a:pt x="3593" y="24354"/>
                    <a:pt x="3526" y="24296"/>
                  </a:cubicBezTo>
                  <a:cubicBezTo>
                    <a:pt x="3468" y="24242"/>
                    <a:pt x="3413" y="24185"/>
                    <a:pt x="3363" y="24127"/>
                  </a:cubicBezTo>
                  <a:cubicBezTo>
                    <a:pt x="3352" y="24113"/>
                    <a:pt x="3343" y="24100"/>
                    <a:pt x="3332" y="24086"/>
                  </a:cubicBezTo>
                  <a:cubicBezTo>
                    <a:pt x="3302" y="24043"/>
                    <a:pt x="3268" y="24002"/>
                    <a:pt x="3241" y="23961"/>
                  </a:cubicBezTo>
                  <a:cubicBezTo>
                    <a:pt x="3227" y="23941"/>
                    <a:pt x="3218" y="23921"/>
                    <a:pt x="3207" y="23904"/>
                  </a:cubicBezTo>
                  <a:cubicBezTo>
                    <a:pt x="3187" y="23869"/>
                    <a:pt x="3166" y="23836"/>
                    <a:pt x="3149" y="23799"/>
                  </a:cubicBezTo>
                  <a:cubicBezTo>
                    <a:pt x="3132" y="23758"/>
                    <a:pt x="3116" y="23714"/>
                    <a:pt x="3099" y="23670"/>
                  </a:cubicBezTo>
                  <a:cubicBezTo>
                    <a:pt x="3079" y="23604"/>
                    <a:pt x="3063" y="23536"/>
                    <a:pt x="3049" y="23467"/>
                  </a:cubicBezTo>
                  <a:lnTo>
                    <a:pt x="3049" y="23467"/>
                  </a:lnTo>
                  <a:cubicBezTo>
                    <a:pt x="3050" y="23473"/>
                    <a:pt x="3051" y="23479"/>
                    <a:pt x="3051" y="23485"/>
                  </a:cubicBezTo>
                  <a:lnTo>
                    <a:pt x="3051" y="23485"/>
                  </a:lnTo>
                  <a:cubicBezTo>
                    <a:pt x="3049" y="23469"/>
                    <a:pt x="3046" y="23454"/>
                    <a:pt x="3041" y="23440"/>
                  </a:cubicBezTo>
                  <a:cubicBezTo>
                    <a:pt x="3038" y="23358"/>
                    <a:pt x="3021" y="23280"/>
                    <a:pt x="3014" y="23206"/>
                  </a:cubicBezTo>
                  <a:cubicBezTo>
                    <a:pt x="2994" y="23010"/>
                    <a:pt x="2974" y="22816"/>
                    <a:pt x="2960" y="22624"/>
                  </a:cubicBezTo>
                  <a:cubicBezTo>
                    <a:pt x="2940" y="22386"/>
                    <a:pt x="2923" y="22150"/>
                    <a:pt x="2913" y="21913"/>
                  </a:cubicBezTo>
                  <a:lnTo>
                    <a:pt x="2913" y="21919"/>
                  </a:lnTo>
                  <a:cubicBezTo>
                    <a:pt x="2905" y="21635"/>
                    <a:pt x="2909" y="21350"/>
                    <a:pt x="2919" y="21066"/>
                  </a:cubicBezTo>
                  <a:cubicBezTo>
                    <a:pt x="2919" y="21025"/>
                    <a:pt x="2919" y="20985"/>
                    <a:pt x="2923" y="20941"/>
                  </a:cubicBezTo>
                  <a:cubicBezTo>
                    <a:pt x="2940" y="20619"/>
                    <a:pt x="2970" y="20297"/>
                    <a:pt x="2994" y="19979"/>
                  </a:cubicBezTo>
                  <a:cubicBezTo>
                    <a:pt x="3001" y="19918"/>
                    <a:pt x="3007" y="19857"/>
                    <a:pt x="3014" y="19796"/>
                  </a:cubicBezTo>
                  <a:lnTo>
                    <a:pt x="3014" y="19796"/>
                  </a:lnTo>
                  <a:cubicBezTo>
                    <a:pt x="3010" y="19813"/>
                    <a:pt x="3010" y="19826"/>
                    <a:pt x="3007" y="19844"/>
                  </a:cubicBezTo>
                  <a:cubicBezTo>
                    <a:pt x="3024" y="19692"/>
                    <a:pt x="3048" y="19545"/>
                    <a:pt x="3071" y="19397"/>
                  </a:cubicBezTo>
                  <a:cubicBezTo>
                    <a:pt x="3109" y="19136"/>
                    <a:pt x="3146" y="18875"/>
                    <a:pt x="3193" y="18618"/>
                  </a:cubicBezTo>
                  <a:cubicBezTo>
                    <a:pt x="3221" y="18465"/>
                    <a:pt x="3251" y="18310"/>
                    <a:pt x="3278" y="18157"/>
                  </a:cubicBezTo>
                  <a:cubicBezTo>
                    <a:pt x="3278" y="18151"/>
                    <a:pt x="3278" y="18147"/>
                    <a:pt x="3282" y="18140"/>
                  </a:cubicBezTo>
                  <a:cubicBezTo>
                    <a:pt x="3329" y="17883"/>
                    <a:pt x="3373" y="17623"/>
                    <a:pt x="3421" y="17365"/>
                  </a:cubicBezTo>
                  <a:cubicBezTo>
                    <a:pt x="3441" y="17257"/>
                    <a:pt x="3461" y="17152"/>
                    <a:pt x="3482" y="17043"/>
                  </a:cubicBezTo>
                  <a:cubicBezTo>
                    <a:pt x="3512" y="16908"/>
                    <a:pt x="3543" y="16772"/>
                    <a:pt x="3569" y="16640"/>
                  </a:cubicBezTo>
                  <a:cubicBezTo>
                    <a:pt x="3620" y="16413"/>
                    <a:pt x="3671" y="16187"/>
                    <a:pt x="3718" y="15963"/>
                  </a:cubicBezTo>
                  <a:cubicBezTo>
                    <a:pt x="3877" y="15228"/>
                    <a:pt x="4040" y="14494"/>
                    <a:pt x="4206" y="13762"/>
                  </a:cubicBezTo>
                  <a:lnTo>
                    <a:pt x="4206" y="13762"/>
                  </a:lnTo>
                  <a:cubicBezTo>
                    <a:pt x="4205" y="13768"/>
                    <a:pt x="4203" y="13774"/>
                    <a:pt x="4202" y="13779"/>
                  </a:cubicBezTo>
                  <a:lnTo>
                    <a:pt x="4202" y="13779"/>
                  </a:lnTo>
                  <a:cubicBezTo>
                    <a:pt x="4274" y="13469"/>
                    <a:pt x="4351" y="13161"/>
                    <a:pt x="4437" y="12855"/>
                  </a:cubicBezTo>
                  <a:cubicBezTo>
                    <a:pt x="4440" y="12848"/>
                    <a:pt x="4440" y="12841"/>
                    <a:pt x="4443" y="12834"/>
                  </a:cubicBezTo>
                  <a:cubicBezTo>
                    <a:pt x="4507" y="12608"/>
                    <a:pt x="4579" y="12384"/>
                    <a:pt x="4649" y="12157"/>
                  </a:cubicBezTo>
                  <a:cubicBezTo>
                    <a:pt x="4684" y="12052"/>
                    <a:pt x="4714" y="11944"/>
                    <a:pt x="4748" y="11839"/>
                  </a:cubicBezTo>
                  <a:cubicBezTo>
                    <a:pt x="4768" y="11781"/>
                    <a:pt x="4782" y="11727"/>
                    <a:pt x="4802" y="11673"/>
                  </a:cubicBezTo>
                  <a:cubicBezTo>
                    <a:pt x="4863" y="11480"/>
                    <a:pt x="4920" y="11287"/>
                    <a:pt x="4981" y="11098"/>
                  </a:cubicBezTo>
                  <a:cubicBezTo>
                    <a:pt x="5001" y="11029"/>
                    <a:pt x="5022" y="10962"/>
                    <a:pt x="5042" y="10894"/>
                  </a:cubicBezTo>
                  <a:cubicBezTo>
                    <a:pt x="5148" y="10545"/>
                    <a:pt x="5252" y="10196"/>
                    <a:pt x="5361" y="9851"/>
                  </a:cubicBezTo>
                  <a:cubicBezTo>
                    <a:pt x="5452" y="9549"/>
                    <a:pt x="5557" y="9255"/>
                    <a:pt x="5662" y="8960"/>
                  </a:cubicBezTo>
                  <a:cubicBezTo>
                    <a:pt x="5808" y="8565"/>
                    <a:pt x="5953" y="8172"/>
                    <a:pt x="6078" y="7769"/>
                  </a:cubicBezTo>
                  <a:cubicBezTo>
                    <a:pt x="6194" y="7410"/>
                    <a:pt x="6292" y="7047"/>
                    <a:pt x="6400" y="6682"/>
                  </a:cubicBezTo>
                  <a:cubicBezTo>
                    <a:pt x="6417" y="6631"/>
                    <a:pt x="6437" y="6577"/>
                    <a:pt x="6454" y="6526"/>
                  </a:cubicBezTo>
                  <a:cubicBezTo>
                    <a:pt x="6525" y="6296"/>
                    <a:pt x="6600" y="6066"/>
                    <a:pt x="6681" y="5839"/>
                  </a:cubicBezTo>
                  <a:cubicBezTo>
                    <a:pt x="6708" y="5761"/>
                    <a:pt x="6728" y="5683"/>
                    <a:pt x="6759" y="5605"/>
                  </a:cubicBezTo>
                  <a:lnTo>
                    <a:pt x="6759" y="5605"/>
                  </a:lnTo>
                  <a:cubicBezTo>
                    <a:pt x="6758" y="5607"/>
                    <a:pt x="6757" y="5609"/>
                    <a:pt x="6756" y="5611"/>
                  </a:cubicBezTo>
                  <a:lnTo>
                    <a:pt x="6756" y="5611"/>
                  </a:lnTo>
                  <a:cubicBezTo>
                    <a:pt x="6798" y="5499"/>
                    <a:pt x="6839" y="5390"/>
                    <a:pt x="6881" y="5280"/>
                  </a:cubicBezTo>
                  <a:cubicBezTo>
                    <a:pt x="6969" y="5050"/>
                    <a:pt x="7057" y="4820"/>
                    <a:pt x="7142" y="4589"/>
                  </a:cubicBezTo>
                  <a:cubicBezTo>
                    <a:pt x="7192" y="4461"/>
                    <a:pt x="7243" y="4333"/>
                    <a:pt x="7290" y="4205"/>
                  </a:cubicBezTo>
                  <a:lnTo>
                    <a:pt x="7290" y="4205"/>
                  </a:lnTo>
                  <a:cubicBezTo>
                    <a:pt x="7349" y="4050"/>
                    <a:pt x="7408" y="3896"/>
                    <a:pt x="7473" y="3743"/>
                  </a:cubicBezTo>
                  <a:cubicBezTo>
                    <a:pt x="7545" y="3584"/>
                    <a:pt x="7619" y="3428"/>
                    <a:pt x="7697" y="3272"/>
                  </a:cubicBezTo>
                  <a:cubicBezTo>
                    <a:pt x="7931" y="2862"/>
                    <a:pt x="8178" y="2463"/>
                    <a:pt x="8449" y="2077"/>
                  </a:cubicBezTo>
                  <a:cubicBezTo>
                    <a:pt x="8547" y="1948"/>
                    <a:pt x="8652" y="1826"/>
                    <a:pt x="8757" y="1704"/>
                  </a:cubicBezTo>
                  <a:cubicBezTo>
                    <a:pt x="8861" y="1596"/>
                    <a:pt x="8963" y="1494"/>
                    <a:pt x="9078" y="1396"/>
                  </a:cubicBezTo>
                  <a:cubicBezTo>
                    <a:pt x="9153" y="1335"/>
                    <a:pt x="9231" y="1281"/>
                    <a:pt x="9313" y="1227"/>
                  </a:cubicBezTo>
                  <a:cubicBezTo>
                    <a:pt x="9468" y="1129"/>
                    <a:pt x="9634" y="1041"/>
                    <a:pt x="9800" y="960"/>
                  </a:cubicBezTo>
                  <a:cubicBezTo>
                    <a:pt x="9902" y="912"/>
                    <a:pt x="10003" y="871"/>
                    <a:pt x="10111" y="834"/>
                  </a:cubicBezTo>
                  <a:cubicBezTo>
                    <a:pt x="10182" y="813"/>
                    <a:pt x="10254" y="797"/>
                    <a:pt x="10328" y="780"/>
                  </a:cubicBezTo>
                  <a:cubicBezTo>
                    <a:pt x="10389" y="766"/>
                    <a:pt x="10450" y="746"/>
                    <a:pt x="10514" y="732"/>
                  </a:cubicBezTo>
                  <a:cubicBezTo>
                    <a:pt x="10616" y="719"/>
                    <a:pt x="10721" y="708"/>
                    <a:pt x="10826" y="702"/>
                  </a:cubicBezTo>
                  <a:cubicBezTo>
                    <a:pt x="10857" y="702"/>
                    <a:pt x="10890" y="702"/>
                    <a:pt x="10924" y="699"/>
                  </a:cubicBezTo>
                  <a:cubicBezTo>
                    <a:pt x="11090" y="695"/>
                    <a:pt x="11252" y="691"/>
                    <a:pt x="11418" y="688"/>
                  </a:cubicBezTo>
                  <a:close/>
                  <a:moveTo>
                    <a:pt x="18739" y="26858"/>
                  </a:moveTo>
                  <a:lnTo>
                    <a:pt x="18739" y="26858"/>
                  </a:lnTo>
                  <a:cubicBezTo>
                    <a:pt x="18737" y="26860"/>
                    <a:pt x="18736" y="26862"/>
                    <a:pt x="18735" y="26863"/>
                  </a:cubicBezTo>
                  <a:cubicBezTo>
                    <a:pt x="18737" y="26862"/>
                    <a:pt x="18738" y="26860"/>
                    <a:pt x="18739" y="26858"/>
                  </a:cubicBezTo>
                  <a:close/>
                  <a:moveTo>
                    <a:pt x="23843" y="26907"/>
                  </a:moveTo>
                  <a:lnTo>
                    <a:pt x="23843" y="26907"/>
                  </a:lnTo>
                  <a:cubicBezTo>
                    <a:pt x="23844" y="26909"/>
                    <a:pt x="23845" y="26911"/>
                    <a:pt x="23845" y="26914"/>
                  </a:cubicBezTo>
                  <a:cubicBezTo>
                    <a:pt x="23845" y="26911"/>
                    <a:pt x="23844" y="26909"/>
                    <a:pt x="23843" y="26907"/>
                  </a:cubicBezTo>
                  <a:close/>
                  <a:moveTo>
                    <a:pt x="12606" y="32299"/>
                  </a:moveTo>
                  <a:cubicBezTo>
                    <a:pt x="12607" y="32303"/>
                    <a:pt x="12607" y="32307"/>
                    <a:pt x="12607" y="32311"/>
                  </a:cubicBezTo>
                  <a:cubicBezTo>
                    <a:pt x="12607" y="32307"/>
                    <a:pt x="12607" y="32303"/>
                    <a:pt x="12606" y="32299"/>
                  </a:cubicBezTo>
                  <a:close/>
                  <a:moveTo>
                    <a:pt x="11957" y="32938"/>
                  </a:moveTo>
                  <a:cubicBezTo>
                    <a:pt x="11957" y="32950"/>
                    <a:pt x="11957" y="32963"/>
                    <a:pt x="11958" y="32975"/>
                  </a:cubicBezTo>
                  <a:lnTo>
                    <a:pt x="11958" y="32975"/>
                  </a:lnTo>
                  <a:cubicBezTo>
                    <a:pt x="11958" y="32962"/>
                    <a:pt x="11957" y="32950"/>
                    <a:pt x="11957" y="32938"/>
                  </a:cubicBezTo>
                  <a:close/>
                  <a:moveTo>
                    <a:pt x="9024" y="36903"/>
                  </a:moveTo>
                  <a:lnTo>
                    <a:pt x="9024" y="36903"/>
                  </a:lnTo>
                  <a:cubicBezTo>
                    <a:pt x="9024" y="36907"/>
                    <a:pt x="9024" y="36910"/>
                    <a:pt x="9023" y="36914"/>
                  </a:cubicBezTo>
                  <a:lnTo>
                    <a:pt x="9023" y="36914"/>
                  </a:lnTo>
                  <a:cubicBezTo>
                    <a:pt x="9024" y="36911"/>
                    <a:pt x="9024" y="36907"/>
                    <a:pt x="9024" y="36903"/>
                  </a:cubicBezTo>
                  <a:close/>
                  <a:moveTo>
                    <a:pt x="11998" y="40441"/>
                  </a:moveTo>
                  <a:cubicBezTo>
                    <a:pt x="11998" y="40445"/>
                    <a:pt x="11998" y="40448"/>
                    <a:pt x="11998" y="40451"/>
                  </a:cubicBezTo>
                  <a:lnTo>
                    <a:pt x="11998" y="40451"/>
                  </a:lnTo>
                  <a:cubicBezTo>
                    <a:pt x="11998" y="40448"/>
                    <a:pt x="11998" y="40445"/>
                    <a:pt x="11998" y="40441"/>
                  </a:cubicBezTo>
                  <a:close/>
                  <a:moveTo>
                    <a:pt x="7977" y="40482"/>
                  </a:moveTo>
                  <a:cubicBezTo>
                    <a:pt x="7976" y="40487"/>
                    <a:pt x="7975" y="40492"/>
                    <a:pt x="7975" y="40496"/>
                  </a:cubicBezTo>
                  <a:cubicBezTo>
                    <a:pt x="7976" y="40491"/>
                    <a:pt x="7976" y="40487"/>
                    <a:pt x="7977" y="40482"/>
                  </a:cubicBezTo>
                  <a:close/>
                  <a:moveTo>
                    <a:pt x="21421" y="24954"/>
                  </a:moveTo>
                  <a:cubicBezTo>
                    <a:pt x="21475" y="24954"/>
                    <a:pt x="21526" y="24957"/>
                    <a:pt x="21580" y="24960"/>
                  </a:cubicBezTo>
                  <a:cubicBezTo>
                    <a:pt x="21597" y="24960"/>
                    <a:pt x="21614" y="24963"/>
                    <a:pt x="21634" y="24967"/>
                  </a:cubicBezTo>
                  <a:cubicBezTo>
                    <a:pt x="21675" y="24967"/>
                    <a:pt x="21715" y="24970"/>
                    <a:pt x="21756" y="24977"/>
                  </a:cubicBezTo>
                  <a:cubicBezTo>
                    <a:pt x="21780" y="24980"/>
                    <a:pt x="21803" y="24984"/>
                    <a:pt x="21828" y="24987"/>
                  </a:cubicBezTo>
                  <a:lnTo>
                    <a:pt x="21841" y="24987"/>
                  </a:lnTo>
                  <a:cubicBezTo>
                    <a:pt x="21851" y="24990"/>
                    <a:pt x="21864" y="24994"/>
                    <a:pt x="21875" y="24997"/>
                  </a:cubicBezTo>
                  <a:cubicBezTo>
                    <a:pt x="21919" y="25007"/>
                    <a:pt x="21959" y="25024"/>
                    <a:pt x="22003" y="25038"/>
                  </a:cubicBezTo>
                  <a:cubicBezTo>
                    <a:pt x="22031" y="25048"/>
                    <a:pt x="22054" y="25055"/>
                    <a:pt x="22078" y="25065"/>
                  </a:cubicBezTo>
                  <a:cubicBezTo>
                    <a:pt x="22132" y="25082"/>
                    <a:pt x="22183" y="25102"/>
                    <a:pt x="22237" y="25126"/>
                  </a:cubicBezTo>
                  <a:cubicBezTo>
                    <a:pt x="22257" y="25132"/>
                    <a:pt x="22281" y="25140"/>
                    <a:pt x="22305" y="25149"/>
                  </a:cubicBezTo>
                  <a:cubicBezTo>
                    <a:pt x="22342" y="25166"/>
                    <a:pt x="22383" y="25184"/>
                    <a:pt x="22417" y="25201"/>
                  </a:cubicBezTo>
                  <a:cubicBezTo>
                    <a:pt x="22545" y="25271"/>
                    <a:pt x="22667" y="25353"/>
                    <a:pt x="22789" y="25434"/>
                  </a:cubicBezTo>
                  <a:cubicBezTo>
                    <a:pt x="22816" y="25454"/>
                    <a:pt x="22843" y="25478"/>
                    <a:pt x="22867" y="25498"/>
                  </a:cubicBezTo>
                  <a:cubicBezTo>
                    <a:pt x="22887" y="25515"/>
                    <a:pt x="22911" y="25532"/>
                    <a:pt x="22928" y="25549"/>
                  </a:cubicBezTo>
                  <a:cubicBezTo>
                    <a:pt x="23026" y="25644"/>
                    <a:pt x="23120" y="25746"/>
                    <a:pt x="23212" y="25847"/>
                  </a:cubicBezTo>
                  <a:cubicBezTo>
                    <a:pt x="23297" y="25949"/>
                    <a:pt x="23385" y="26043"/>
                    <a:pt x="23469" y="26142"/>
                  </a:cubicBezTo>
                  <a:cubicBezTo>
                    <a:pt x="23510" y="26193"/>
                    <a:pt x="23547" y="26247"/>
                    <a:pt x="23588" y="26301"/>
                  </a:cubicBezTo>
                  <a:cubicBezTo>
                    <a:pt x="23595" y="26315"/>
                    <a:pt x="23598" y="26325"/>
                    <a:pt x="23605" y="26335"/>
                  </a:cubicBezTo>
                  <a:cubicBezTo>
                    <a:pt x="23625" y="26372"/>
                    <a:pt x="23645" y="26409"/>
                    <a:pt x="23666" y="26450"/>
                  </a:cubicBezTo>
                  <a:cubicBezTo>
                    <a:pt x="23732" y="26597"/>
                    <a:pt x="23792" y="26750"/>
                    <a:pt x="23843" y="26907"/>
                  </a:cubicBezTo>
                  <a:lnTo>
                    <a:pt x="23843" y="26907"/>
                  </a:lnTo>
                  <a:cubicBezTo>
                    <a:pt x="23841" y="26899"/>
                    <a:pt x="23839" y="26891"/>
                    <a:pt x="23839" y="26884"/>
                  </a:cubicBezTo>
                  <a:lnTo>
                    <a:pt x="23839" y="26884"/>
                  </a:lnTo>
                  <a:cubicBezTo>
                    <a:pt x="23842" y="26897"/>
                    <a:pt x="23845" y="26910"/>
                    <a:pt x="23849" y="26924"/>
                  </a:cubicBezTo>
                  <a:cubicBezTo>
                    <a:pt x="23961" y="27293"/>
                    <a:pt x="24049" y="27662"/>
                    <a:pt x="24147" y="28034"/>
                  </a:cubicBezTo>
                  <a:cubicBezTo>
                    <a:pt x="24191" y="28207"/>
                    <a:pt x="24238" y="28377"/>
                    <a:pt x="24279" y="28550"/>
                  </a:cubicBezTo>
                  <a:cubicBezTo>
                    <a:pt x="24279" y="28559"/>
                    <a:pt x="24282" y="28570"/>
                    <a:pt x="24286" y="28580"/>
                  </a:cubicBezTo>
                  <a:cubicBezTo>
                    <a:pt x="24330" y="28780"/>
                    <a:pt x="24360" y="28983"/>
                    <a:pt x="24397" y="29183"/>
                  </a:cubicBezTo>
                  <a:cubicBezTo>
                    <a:pt x="24400" y="29209"/>
                    <a:pt x="24408" y="29240"/>
                    <a:pt x="24414" y="29267"/>
                  </a:cubicBezTo>
                  <a:cubicBezTo>
                    <a:pt x="24444" y="29416"/>
                    <a:pt x="24475" y="29569"/>
                    <a:pt x="24509" y="29717"/>
                  </a:cubicBezTo>
                  <a:cubicBezTo>
                    <a:pt x="24550" y="29894"/>
                    <a:pt x="24594" y="30069"/>
                    <a:pt x="24631" y="30246"/>
                  </a:cubicBezTo>
                  <a:cubicBezTo>
                    <a:pt x="24644" y="30300"/>
                    <a:pt x="24655" y="30354"/>
                    <a:pt x="24665" y="30408"/>
                  </a:cubicBezTo>
                  <a:cubicBezTo>
                    <a:pt x="24729" y="30706"/>
                    <a:pt x="24794" y="31008"/>
                    <a:pt x="24855" y="31309"/>
                  </a:cubicBezTo>
                  <a:cubicBezTo>
                    <a:pt x="24925" y="31658"/>
                    <a:pt x="24997" y="32007"/>
                    <a:pt x="25074" y="32352"/>
                  </a:cubicBezTo>
                  <a:cubicBezTo>
                    <a:pt x="25115" y="32535"/>
                    <a:pt x="25155" y="32718"/>
                    <a:pt x="25210" y="32893"/>
                  </a:cubicBezTo>
                  <a:cubicBezTo>
                    <a:pt x="25265" y="33068"/>
                    <a:pt x="25320" y="33244"/>
                    <a:pt x="25376" y="33416"/>
                  </a:cubicBezTo>
                  <a:lnTo>
                    <a:pt x="25376" y="33416"/>
                  </a:lnTo>
                  <a:cubicBezTo>
                    <a:pt x="25376" y="33416"/>
                    <a:pt x="25376" y="33415"/>
                    <a:pt x="25376" y="33415"/>
                  </a:cubicBezTo>
                  <a:lnTo>
                    <a:pt x="25376" y="33415"/>
                  </a:lnTo>
                  <a:cubicBezTo>
                    <a:pt x="25377" y="33419"/>
                    <a:pt x="25378" y="33424"/>
                    <a:pt x="25380" y="33428"/>
                  </a:cubicBezTo>
                  <a:lnTo>
                    <a:pt x="25380" y="33428"/>
                  </a:lnTo>
                  <a:cubicBezTo>
                    <a:pt x="25378" y="33424"/>
                    <a:pt x="25377" y="33420"/>
                    <a:pt x="25376" y="33416"/>
                  </a:cubicBezTo>
                  <a:lnTo>
                    <a:pt x="25376" y="33416"/>
                  </a:lnTo>
                  <a:cubicBezTo>
                    <a:pt x="25376" y="33422"/>
                    <a:pt x="25379" y="33428"/>
                    <a:pt x="25382" y="33437"/>
                  </a:cubicBezTo>
                  <a:lnTo>
                    <a:pt x="25382" y="33437"/>
                  </a:lnTo>
                  <a:cubicBezTo>
                    <a:pt x="25381" y="33434"/>
                    <a:pt x="25380" y="33431"/>
                    <a:pt x="25380" y="33428"/>
                  </a:cubicBezTo>
                  <a:lnTo>
                    <a:pt x="25380" y="33428"/>
                  </a:lnTo>
                  <a:cubicBezTo>
                    <a:pt x="25381" y="33432"/>
                    <a:pt x="25382" y="33435"/>
                    <a:pt x="25383" y="33439"/>
                  </a:cubicBezTo>
                  <a:cubicBezTo>
                    <a:pt x="25383" y="33438"/>
                    <a:pt x="25382" y="33437"/>
                    <a:pt x="25382" y="33437"/>
                  </a:cubicBezTo>
                  <a:lnTo>
                    <a:pt x="25382" y="33437"/>
                  </a:lnTo>
                  <a:cubicBezTo>
                    <a:pt x="25481" y="33765"/>
                    <a:pt x="25563" y="34096"/>
                    <a:pt x="25640" y="34431"/>
                  </a:cubicBezTo>
                  <a:cubicBezTo>
                    <a:pt x="25647" y="34458"/>
                    <a:pt x="25654" y="34485"/>
                    <a:pt x="25660" y="34512"/>
                  </a:cubicBezTo>
                  <a:cubicBezTo>
                    <a:pt x="25704" y="34722"/>
                    <a:pt x="25752" y="34936"/>
                    <a:pt x="25796" y="35145"/>
                  </a:cubicBezTo>
                  <a:cubicBezTo>
                    <a:pt x="25826" y="35284"/>
                    <a:pt x="25860" y="35426"/>
                    <a:pt x="25894" y="35569"/>
                  </a:cubicBezTo>
                  <a:cubicBezTo>
                    <a:pt x="25904" y="35609"/>
                    <a:pt x="25918" y="35647"/>
                    <a:pt x="25927" y="35687"/>
                  </a:cubicBezTo>
                  <a:cubicBezTo>
                    <a:pt x="25985" y="35897"/>
                    <a:pt x="26049" y="36103"/>
                    <a:pt x="26118" y="36311"/>
                  </a:cubicBezTo>
                  <a:cubicBezTo>
                    <a:pt x="26158" y="36425"/>
                    <a:pt x="26196" y="36544"/>
                    <a:pt x="26239" y="36659"/>
                  </a:cubicBezTo>
                  <a:cubicBezTo>
                    <a:pt x="26297" y="36822"/>
                    <a:pt x="26365" y="36977"/>
                    <a:pt x="26426" y="37139"/>
                  </a:cubicBezTo>
                  <a:cubicBezTo>
                    <a:pt x="26483" y="37296"/>
                    <a:pt x="26537" y="37455"/>
                    <a:pt x="26588" y="37611"/>
                  </a:cubicBezTo>
                  <a:lnTo>
                    <a:pt x="26588" y="37617"/>
                  </a:lnTo>
                  <a:lnTo>
                    <a:pt x="26591" y="37617"/>
                  </a:lnTo>
                  <a:lnTo>
                    <a:pt x="26591" y="37621"/>
                  </a:lnTo>
                  <a:cubicBezTo>
                    <a:pt x="26595" y="37627"/>
                    <a:pt x="26595" y="37631"/>
                    <a:pt x="26598" y="37638"/>
                  </a:cubicBezTo>
                  <a:lnTo>
                    <a:pt x="26598" y="37641"/>
                  </a:lnTo>
                  <a:cubicBezTo>
                    <a:pt x="26598" y="37644"/>
                    <a:pt x="26598" y="37644"/>
                    <a:pt x="26602" y="37644"/>
                  </a:cubicBezTo>
                  <a:cubicBezTo>
                    <a:pt x="26696" y="37969"/>
                    <a:pt x="26785" y="38291"/>
                    <a:pt x="26862" y="38616"/>
                  </a:cubicBezTo>
                  <a:cubicBezTo>
                    <a:pt x="26937" y="38931"/>
                    <a:pt x="27008" y="39249"/>
                    <a:pt x="27085" y="39564"/>
                  </a:cubicBezTo>
                  <a:cubicBezTo>
                    <a:pt x="27133" y="39751"/>
                    <a:pt x="27174" y="39940"/>
                    <a:pt x="27215" y="40126"/>
                  </a:cubicBezTo>
                  <a:cubicBezTo>
                    <a:pt x="27245" y="40268"/>
                    <a:pt x="27276" y="40415"/>
                    <a:pt x="27309" y="40557"/>
                  </a:cubicBezTo>
                  <a:cubicBezTo>
                    <a:pt x="27329" y="40651"/>
                    <a:pt x="27354" y="40743"/>
                    <a:pt x="27374" y="40834"/>
                  </a:cubicBezTo>
                  <a:cubicBezTo>
                    <a:pt x="27398" y="40932"/>
                    <a:pt x="27418" y="41027"/>
                    <a:pt x="27438" y="41122"/>
                  </a:cubicBezTo>
                  <a:cubicBezTo>
                    <a:pt x="27471" y="41261"/>
                    <a:pt x="27502" y="41396"/>
                    <a:pt x="27526" y="41532"/>
                  </a:cubicBezTo>
                  <a:cubicBezTo>
                    <a:pt x="27543" y="41637"/>
                    <a:pt x="27557" y="41742"/>
                    <a:pt x="27573" y="41850"/>
                  </a:cubicBezTo>
                  <a:cubicBezTo>
                    <a:pt x="27590" y="41962"/>
                    <a:pt x="27607" y="42073"/>
                    <a:pt x="27621" y="42185"/>
                  </a:cubicBezTo>
                  <a:cubicBezTo>
                    <a:pt x="27638" y="42297"/>
                    <a:pt x="27658" y="42406"/>
                    <a:pt x="27671" y="42520"/>
                  </a:cubicBezTo>
                  <a:cubicBezTo>
                    <a:pt x="27706" y="42839"/>
                    <a:pt x="27729" y="43161"/>
                    <a:pt x="27740" y="43478"/>
                  </a:cubicBezTo>
                  <a:cubicBezTo>
                    <a:pt x="27743" y="43503"/>
                    <a:pt x="27746" y="43523"/>
                    <a:pt x="27746" y="43543"/>
                  </a:cubicBezTo>
                  <a:cubicBezTo>
                    <a:pt x="27749" y="43702"/>
                    <a:pt x="27740" y="43858"/>
                    <a:pt x="27729" y="44014"/>
                  </a:cubicBezTo>
                  <a:lnTo>
                    <a:pt x="27729" y="44017"/>
                  </a:lnTo>
                  <a:cubicBezTo>
                    <a:pt x="27715" y="44136"/>
                    <a:pt x="27692" y="44250"/>
                    <a:pt x="27675" y="44366"/>
                  </a:cubicBezTo>
                  <a:cubicBezTo>
                    <a:pt x="27662" y="44430"/>
                    <a:pt x="27658" y="44494"/>
                    <a:pt x="27645" y="44559"/>
                  </a:cubicBezTo>
                  <a:cubicBezTo>
                    <a:pt x="27597" y="44735"/>
                    <a:pt x="27543" y="44908"/>
                    <a:pt x="27482" y="45077"/>
                  </a:cubicBezTo>
                  <a:cubicBezTo>
                    <a:pt x="27458" y="45131"/>
                    <a:pt x="27431" y="45189"/>
                    <a:pt x="27407" y="45246"/>
                  </a:cubicBezTo>
                  <a:cubicBezTo>
                    <a:pt x="27333" y="45382"/>
                    <a:pt x="27255" y="45507"/>
                    <a:pt x="27167" y="45632"/>
                  </a:cubicBezTo>
                  <a:cubicBezTo>
                    <a:pt x="27110" y="45703"/>
                    <a:pt x="27052" y="45771"/>
                    <a:pt x="26994" y="45839"/>
                  </a:cubicBezTo>
                  <a:cubicBezTo>
                    <a:pt x="26849" y="45985"/>
                    <a:pt x="26699" y="46119"/>
                    <a:pt x="26547" y="46255"/>
                  </a:cubicBezTo>
                  <a:cubicBezTo>
                    <a:pt x="26422" y="46357"/>
                    <a:pt x="26290" y="46452"/>
                    <a:pt x="26155" y="46543"/>
                  </a:cubicBezTo>
                  <a:cubicBezTo>
                    <a:pt x="26074" y="46591"/>
                    <a:pt x="25988" y="46635"/>
                    <a:pt x="25904" y="46679"/>
                  </a:cubicBezTo>
                  <a:cubicBezTo>
                    <a:pt x="25667" y="46780"/>
                    <a:pt x="25424" y="46865"/>
                    <a:pt x="25186" y="46960"/>
                  </a:cubicBezTo>
                  <a:cubicBezTo>
                    <a:pt x="24963" y="47051"/>
                    <a:pt x="24743" y="47139"/>
                    <a:pt x="24516" y="47213"/>
                  </a:cubicBezTo>
                  <a:cubicBezTo>
                    <a:pt x="24370" y="47257"/>
                    <a:pt x="24225" y="47295"/>
                    <a:pt x="24075" y="47325"/>
                  </a:cubicBezTo>
                  <a:cubicBezTo>
                    <a:pt x="23859" y="47363"/>
                    <a:pt x="23639" y="47393"/>
                    <a:pt x="23419" y="47416"/>
                  </a:cubicBezTo>
                  <a:cubicBezTo>
                    <a:pt x="23408" y="47420"/>
                    <a:pt x="23402" y="47424"/>
                    <a:pt x="23392" y="47424"/>
                  </a:cubicBezTo>
                  <a:cubicBezTo>
                    <a:pt x="23337" y="47437"/>
                    <a:pt x="23277" y="47440"/>
                    <a:pt x="23216" y="47447"/>
                  </a:cubicBezTo>
                  <a:cubicBezTo>
                    <a:pt x="23161" y="47454"/>
                    <a:pt x="23107" y="47457"/>
                    <a:pt x="23053" y="47464"/>
                  </a:cubicBezTo>
                  <a:cubicBezTo>
                    <a:pt x="23006" y="47471"/>
                    <a:pt x="22955" y="47474"/>
                    <a:pt x="22908" y="47481"/>
                  </a:cubicBezTo>
                  <a:cubicBezTo>
                    <a:pt x="22894" y="47481"/>
                    <a:pt x="22877" y="47481"/>
                    <a:pt x="22864" y="47485"/>
                  </a:cubicBezTo>
                  <a:lnTo>
                    <a:pt x="22860" y="47485"/>
                  </a:lnTo>
                  <a:cubicBezTo>
                    <a:pt x="22847" y="47488"/>
                    <a:pt x="22836" y="47488"/>
                    <a:pt x="22823" y="47491"/>
                  </a:cubicBezTo>
                  <a:cubicBezTo>
                    <a:pt x="22745" y="47501"/>
                    <a:pt x="22670" y="47508"/>
                    <a:pt x="22589" y="47518"/>
                  </a:cubicBezTo>
                  <a:cubicBezTo>
                    <a:pt x="22542" y="47525"/>
                    <a:pt x="22494" y="47529"/>
                    <a:pt x="22447" y="47529"/>
                  </a:cubicBezTo>
                  <a:lnTo>
                    <a:pt x="22409" y="47529"/>
                  </a:lnTo>
                  <a:cubicBezTo>
                    <a:pt x="22371" y="47529"/>
                    <a:pt x="22333" y="47530"/>
                    <a:pt x="22295" y="47530"/>
                  </a:cubicBezTo>
                  <a:cubicBezTo>
                    <a:pt x="22275" y="47530"/>
                    <a:pt x="22256" y="47530"/>
                    <a:pt x="22237" y="47529"/>
                  </a:cubicBezTo>
                  <a:cubicBezTo>
                    <a:pt x="22176" y="47529"/>
                    <a:pt x="22118" y="47532"/>
                    <a:pt x="22058" y="47532"/>
                  </a:cubicBezTo>
                  <a:lnTo>
                    <a:pt x="22027" y="47532"/>
                  </a:lnTo>
                  <a:cubicBezTo>
                    <a:pt x="21919" y="47529"/>
                    <a:pt x="21807" y="47525"/>
                    <a:pt x="21698" y="47518"/>
                  </a:cubicBezTo>
                  <a:lnTo>
                    <a:pt x="21689" y="47518"/>
                  </a:lnTo>
                  <a:cubicBezTo>
                    <a:pt x="21541" y="47518"/>
                    <a:pt x="21397" y="47507"/>
                    <a:pt x="21250" y="47498"/>
                  </a:cubicBezTo>
                  <a:lnTo>
                    <a:pt x="21250" y="47498"/>
                  </a:lnTo>
                  <a:cubicBezTo>
                    <a:pt x="21251" y="47498"/>
                    <a:pt x="21251" y="47498"/>
                    <a:pt x="21251" y="47498"/>
                  </a:cubicBezTo>
                  <a:cubicBezTo>
                    <a:pt x="21249" y="47498"/>
                    <a:pt x="21248" y="47497"/>
                    <a:pt x="21246" y="47497"/>
                  </a:cubicBezTo>
                  <a:lnTo>
                    <a:pt x="21246" y="47497"/>
                  </a:lnTo>
                  <a:cubicBezTo>
                    <a:pt x="21247" y="47497"/>
                    <a:pt x="21249" y="47497"/>
                    <a:pt x="21250" y="47498"/>
                  </a:cubicBezTo>
                  <a:lnTo>
                    <a:pt x="21250" y="47498"/>
                  </a:lnTo>
                  <a:cubicBezTo>
                    <a:pt x="21238" y="47495"/>
                    <a:pt x="21228" y="47495"/>
                    <a:pt x="21216" y="47495"/>
                  </a:cubicBezTo>
                  <a:lnTo>
                    <a:pt x="21216" y="47495"/>
                  </a:lnTo>
                  <a:cubicBezTo>
                    <a:pt x="21226" y="47495"/>
                    <a:pt x="21236" y="47496"/>
                    <a:pt x="21246" y="47497"/>
                  </a:cubicBezTo>
                  <a:lnTo>
                    <a:pt x="21246" y="47497"/>
                  </a:lnTo>
                  <a:cubicBezTo>
                    <a:pt x="21232" y="47496"/>
                    <a:pt x="21218" y="47495"/>
                    <a:pt x="21204" y="47494"/>
                  </a:cubicBezTo>
                  <a:cubicBezTo>
                    <a:pt x="21208" y="47494"/>
                    <a:pt x="21213" y="47494"/>
                    <a:pt x="21216" y="47495"/>
                  </a:cubicBezTo>
                  <a:lnTo>
                    <a:pt x="21216" y="47495"/>
                  </a:lnTo>
                  <a:cubicBezTo>
                    <a:pt x="21083" y="47482"/>
                    <a:pt x="20949" y="47466"/>
                    <a:pt x="20818" y="47451"/>
                  </a:cubicBezTo>
                  <a:cubicBezTo>
                    <a:pt x="20778" y="47447"/>
                    <a:pt x="20740" y="47440"/>
                    <a:pt x="20700" y="47434"/>
                  </a:cubicBezTo>
                  <a:cubicBezTo>
                    <a:pt x="20595" y="47424"/>
                    <a:pt x="20490" y="47410"/>
                    <a:pt x="20381" y="47399"/>
                  </a:cubicBezTo>
                  <a:lnTo>
                    <a:pt x="20371" y="47390"/>
                  </a:lnTo>
                  <a:cubicBezTo>
                    <a:pt x="20310" y="47386"/>
                    <a:pt x="20249" y="47379"/>
                    <a:pt x="20188" y="47373"/>
                  </a:cubicBezTo>
                  <a:cubicBezTo>
                    <a:pt x="20141" y="47369"/>
                    <a:pt x="20093" y="47363"/>
                    <a:pt x="20046" y="47359"/>
                  </a:cubicBezTo>
                  <a:cubicBezTo>
                    <a:pt x="19975" y="47352"/>
                    <a:pt x="19904" y="47346"/>
                    <a:pt x="19837" y="47335"/>
                  </a:cubicBezTo>
                  <a:cubicBezTo>
                    <a:pt x="19816" y="47332"/>
                    <a:pt x="19799" y="47325"/>
                    <a:pt x="19782" y="47315"/>
                  </a:cubicBezTo>
                  <a:cubicBezTo>
                    <a:pt x="19670" y="47298"/>
                    <a:pt x="19559" y="47274"/>
                    <a:pt x="19450" y="47251"/>
                  </a:cubicBezTo>
                  <a:cubicBezTo>
                    <a:pt x="19308" y="47224"/>
                    <a:pt x="19169" y="47190"/>
                    <a:pt x="19027" y="47166"/>
                  </a:cubicBezTo>
                  <a:cubicBezTo>
                    <a:pt x="18888" y="47149"/>
                    <a:pt x="18749" y="47132"/>
                    <a:pt x="18610" y="47108"/>
                  </a:cubicBezTo>
                  <a:cubicBezTo>
                    <a:pt x="18329" y="47061"/>
                    <a:pt x="18052" y="47004"/>
                    <a:pt x="17771" y="46939"/>
                  </a:cubicBezTo>
                  <a:cubicBezTo>
                    <a:pt x="17676" y="46916"/>
                    <a:pt x="17581" y="46885"/>
                    <a:pt x="17490" y="46855"/>
                  </a:cubicBezTo>
                  <a:cubicBezTo>
                    <a:pt x="17429" y="46827"/>
                    <a:pt x="17374" y="46800"/>
                    <a:pt x="17317" y="46774"/>
                  </a:cubicBezTo>
                  <a:cubicBezTo>
                    <a:pt x="17158" y="46682"/>
                    <a:pt x="17002" y="46583"/>
                    <a:pt x="16853" y="46475"/>
                  </a:cubicBezTo>
                  <a:cubicBezTo>
                    <a:pt x="16761" y="46408"/>
                    <a:pt x="16677" y="46336"/>
                    <a:pt x="16589" y="46269"/>
                  </a:cubicBezTo>
                  <a:cubicBezTo>
                    <a:pt x="16484" y="46171"/>
                    <a:pt x="16389" y="46066"/>
                    <a:pt x="16294" y="45961"/>
                  </a:cubicBezTo>
                  <a:cubicBezTo>
                    <a:pt x="16277" y="45941"/>
                    <a:pt x="16257" y="45924"/>
                    <a:pt x="16244" y="45907"/>
                  </a:cubicBezTo>
                  <a:cubicBezTo>
                    <a:pt x="16213" y="45863"/>
                    <a:pt x="16180" y="45822"/>
                    <a:pt x="16149" y="45778"/>
                  </a:cubicBezTo>
                  <a:cubicBezTo>
                    <a:pt x="16125" y="45737"/>
                    <a:pt x="16105" y="45697"/>
                    <a:pt x="16081" y="45656"/>
                  </a:cubicBezTo>
                  <a:cubicBezTo>
                    <a:pt x="16050" y="45602"/>
                    <a:pt x="16017" y="45551"/>
                    <a:pt x="15989" y="45497"/>
                  </a:cubicBezTo>
                  <a:cubicBezTo>
                    <a:pt x="15888" y="45263"/>
                    <a:pt x="15817" y="45022"/>
                    <a:pt x="15739" y="44786"/>
                  </a:cubicBezTo>
                  <a:cubicBezTo>
                    <a:pt x="15698" y="44627"/>
                    <a:pt x="15658" y="44471"/>
                    <a:pt x="15624" y="44311"/>
                  </a:cubicBezTo>
                  <a:cubicBezTo>
                    <a:pt x="15590" y="44098"/>
                    <a:pt x="15573" y="43889"/>
                    <a:pt x="15563" y="43675"/>
                  </a:cubicBezTo>
                  <a:cubicBezTo>
                    <a:pt x="15563" y="43672"/>
                    <a:pt x="15559" y="43665"/>
                    <a:pt x="15559" y="43661"/>
                  </a:cubicBezTo>
                  <a:cubicBezTo>
                    <a:pt x="15559" y="43523"/>
                    <a:pt x="15563" y="43384"/>
                    <a:pt x="15566" y="43245"/>
                  </a:cubicBezTo>
                  <a:cubicBezTo>
                    <a:pt x="15570" y="43178"/>
                    <a:pt x="15573" y="43106"/>
                    <a:pt x="15577" y="43039"/>
                  </a:cubicBezTo>
                  <a:cubicBezTo>
                    <a:pt x="15583" y="42900"/>
                    <a:pt x="15590" y="42764"/>
                    <a:pt x="15603" y="42625"/>
                  </a:cubicBezTo>
                  <a:cubicBezTo>
                    <a:pt x="15614" y="42523"/>
                    <a:pt x="15627" y="42422"/>
                    <a:pt x="15637" y="42320"/>
                  </a:cubicBezTo>
                  <a:cubicBezTo>
                    <a:pt x="15651" y="42189"/>
                    <a:pt x="15668" y="42056"/>
                    <a:pt x="15685" y="41921"/>
                  </a:cubicBezTo>
                  <a:cubicBezTo>
                    <a:pt x="15692" y="41860"/>
                    <a:pt x="15698" y="41796"/>
                    <a:pt x="15705" y="41731"/>
                  </a:cubicBezTo>
                  <a:cubicBezTo>
                    <a:pt x="15728" y="41562"/>
                    <a:pt x="15759" y="41396"/>
                    <a:pt x="15789" y="41227"/>
                  </a:cubicBezTo>
                  <a:cubicBezTo>
                    <a:pt x="15824" y="41037"/>
                    <a:pt x="15858" y="40848"/>
                    <a:pt x="15895" y="40658"/>
                  </a:cubicBezTo>
                  <a:cubicBezTo>
                    <a:pt x="15969" y="40296"/>
                    <a:pt x="16017" y="39923"/>
                    <a:pt x="16081" y="39557"/>
                  </a:cubicBezTo>
                  <a:cubicBezTo>
                    <a:pt x="16111" y="39378"/>
                    <a:pt x="16152" y="39202"/>
                    <a:pt x="16186" y="39022"/>
                  </a:cubicBezTo>
                  <a:cubicBezTo>
                    <a:pt x="16223" y="38840"/>
                    <a:pt x="16250" y="38657"/>
                    <a:pt x="16277" y="38474"/>
                  </a:cubicBezTo>
                  <a:cubicBezTo>
                    <a:pt x="16305" y="38285"/>
                    <a:pt x="16331" y="38094"/>
                    <a:pt x="16358" y="37908"/>
                  </a:cubicBezTo>
                  <a:cubicBezTo>
                    <a:pt x="16386" y="37749"/>
                    <a:pt x="16419" y="37591"/>
                    <a:pt x="16457" y="37434"/>
                  </a:cubicBezTo>
                  <a:cubicBezTo>
                    <a:pt x="16464" y="37414"/>
                    <a:pt x="16470" y="37394"/>
                    <a:pt x="16474" y="37374"/>
                  </a:cubicBezTo>
                  <a:cubicBezTo>
                    <a:pt x="16535" y="37150"/>
                    <a:pt x="16596" y="36927"/>
                    <a:pt x="16650" y="36700"/>
                  </a:cubicBezTo>
                  <a:cubicBezTo>
                    <a:pt x="16670" y="36625"/>
                    <a:pt x="16691" y="36554"/>
                    <a:pt x="16704" y="36480"/>
                  </a:cubicBezTo>
                  <a:cubicBezTo>
                    <a:pt x="16728" y="36385"/>
                    <a:pt x="16741" y="36286"/>
                    <a:pt x="16761" y="36192"/>
                  </a:cubicBezTo>
                  <a:cubicBezTo>
                    <a:pt x="16805" y="35958"/>
                    <a:pt x="16846" y="35721"/>
                    <a:pt x="16880" y="35484"/>
                  </a:cubicBezTo>
                  <a:cubicBezTo>
                    <a:pt x="16880" y="35484"/>
                    <a:pt x="16883" y="35481"/>
                    <a:pt x="16883" y="35478"/>
                  </a:cubicBezTo>
                  <a:cubicBezTo>
                    <a:pt x="16931" y="35148"/>
                    <a:pt x="16982" y="34820"/>
                    <a:pt x="17022" y="34489"/>
                  </a:cubicBezTo>
                  <a:cubicBezTo>
                    <a:pt x="17060" y="34170"/>
                    <a:pt x="17094" y="33852"/>
                    <a:pt x="17158" y="33537"/>
                  </a:cubicBezTo>
                  <a:cubicBezTo>
                    <a:pt x="17225" y="33185"/>
                    <a:pt x="17310" y="32840"/>
                    <a:pt x="17381" y="32487"/>
                  </a:cubicBezTo>
                  <a:cubicBezTo>
                    <a:pt x="17455" y="32108"/>
                    <a:pt x="17513" y="31729"/>
                    <a:pt x="17574" y="31349"/>
                  </a:cubicBezTo>
                  <a:cubicBezTo>
                    <a:pt x="17588" y="31265"/>
                    <a:pt x="17605" y="31180"/>
                    <a:pt x="17622" y="31096"/>
                  </a:cubicBezTo>
                  <a:cubicBezTo>
                    <a:pt x="17659" y="30866"/>
                    <a:pt x="17699" y="30635"/>
                    <a:pt x="17744" y="30405"/>
                  </a:cubicBezTo>
                  <a:cubicBezTo>
                    <a:pt x="17754" y="30344"/>
                    <a:pt x="17764" y="30283"/>
                    <a:pt x="17774" y="30225"/>
                  </a:cubicBezTo>
                  <a:cubicBezTo>
                    <a:pt x="17798" y="30097"/>
                    <a:pt x="17821" y="29972"/>
                    <a:pt x="17845" y="29846"/>
                  </a:cubicBezTo>
                  <a:cubicBezTo>
                    <a:pt x="17886" y="29616"/>
                    <a:pt x="17923" y="29389"/>
                    <a:pt x="17971" y="29162"/>
                  </a:cubicBezTo>
                  <a:lnTo>
                    <a:pt x="17971" y="29159"/>
                  </a:lnTo>
                  <a:cubicBezTo>
                    <a:pt x="18049" y="28841"/>
                    <a:pt x="18133" y="28529"/>
                    <a:pt x="18231" y="28220"/>
                  </a:cubicBezTo>
                  <a:cubicBezTo>
                    <a:pt x="18329" y="27906"/>
                    <a:pt x="18424" y="27591"/>
                    <a:pt x="18536" y="27279"/>
                  </a:cubicBezTo>
                  <a:cubicBezTo>
                    <a:pt x="18570" y="27198"/>
                    <a:pt x="18600" y="27114"/>
                    <a:pt x="18641" y="27036"/>
                  </a:cubicBezTo>
                  <a:cubicBezTo>
                    <a:pt x="18678" y="26975"/>
                    <a:pt x="18709" y="26910"/>
                    <a:pt x="18743" y="26846"/>
                  </a:cubicBezTo>
                  <a:lnTo>
                    <a:pt x="18743" y="26846"/>
                  </a:lnTo>
                  <a:cubicBezTo>
                    <a:pt x="18741" y="26850"/>
                    <a:pt x="18740" y="26855"/>
                    <a:pt x="18739" y="26858"/>
                  </a:cubicBezTo>
                  <a:lnTo>
                    <a:pt x="18739" y="26858"/>
                  </a:lnTo>
                  <a:cubicBezTo>
                    <a:pt x="18819" y="26724"/>
                    <a:pt x="18896" y="26593"/>
                    <a:pt x="18983" y="26463"/>
                  </a:cubicBezTo>
                  <a:cubicBezTo>
                    <a:pt x="19118" y="26277"/>
                    <a:pt x="19264" y="26098"/>
                    <a:pt x="19420" y="25921"/>
                  </a:cubicBezTo>
                  <a:cubicBezTo>
                    <a:pt x="19562" y="25776"/>
                    <a:pt x="19711" y="25637"/>
                    <a:pt x="19863" y="25505"/>
                  </a:cubicBezTo>
                  <a:cubicBezTo>
                    <a:pt x="19938" y="25444"/>
                    <a:pt x="20012" y="25387"/>
                    <a:pt x="20093" y="25332"/>
                  </a:cubicBezTo>
                  <a:cubicBezTo>
                    <a:pt x="20131" y="25309"/>
                    <a:pt x="20171" y="25288"/>
                    <a:pt x="20212" y="25268"/>
                  </a:cubicBezTo>
                  <a:cubicBezTo>
                    <a:pt x="20339" y="25212"/>
                    <a:pt x="20475" y="25168"/>
                    <a:pt x="20608" y="25124"/>
                  </a:cubicBezTo>
                  <a:lnTo>
                    <a:pt x="20608" y="25124"/>
                  </a:lnTo>
                  <a:cubicBezTo>
                    <a:pt x="20607" y="25125"/>
                    <a:pt x="20606" y="25125"/>
                    <a:pt x="20604" y="25126"/>
                  </a:cubicBezTo>
                  <a:cubicBezTo>
                    <a:pt x="20787" y="25071"/>
                    <a:pt x="20974" y="25018"/>
                    <a:pt x="21164" y="24980"/>
                  </a:cubicBezTo>
                  <a:cubicBezTo>
                    <a:pt x="21248" y="24967"/>
                    <a:pt x="21333" y="24960"/>
                    <a:pt x="21421" y="24954"/>
                  </a:cubicBezTo>
                  <a:close/>
                  <a:moveTo>
                    <a:pt x="27732" y="58845"/>
                  </a:moveTo>
                  <a:cubicBezTo>
                    <a:pt x="27732" y="58847"/>
                    <a:pt x="27732" y="58849"/>
                    <a:pt x="27733" y="58851"/>
                  </a:cubicBezTo>
                  <a:lnTo>
                    <a:pt x="27733" y="58851"/>
                  </a:lnTo>
                  <a:cubicBezTo>
                    <a:pt x="27733" y="58849"/>
                    <a:pt x="27733" y="58847"/>
                    <a:pt x="27732" y="58845"/>
                  </a:cubicBezTo>
                  <a:close/>
                  <a:moveTo>
                    <a:pt x="1409" y="58245"/>
                  </a:moveTo>
                  <a:cubicBezTo>
                    <a:pt x="1443" y="58347"/>
                    <a:pt x="1480" y="58448"/>
                    <a:pt x="1514" y="58547"/>
                  </a:cubicBezTo>
                  <a:cubicBezTo>
                    <a:pt x="1578" y="58713"/>
                    <a:pt x="1653" y="58869"/>
                    <a:pt x="1727" y="59028"/>
                  </a:cubicBezTo>
                  <a:cubicBezTo>
                    <a:pt x="1808" y="59197"/>
                    <a:pt x="1880" y="59376"/>
                    <a:pt x="1981" y="59536"/>
                  </a:cubicBezTo>
                  <a:cubicBezTo>
                    <a:pt x="2069" y="59684"/>
                    <a:pt x="2168" y="59823"/>
                    <a:pt x="2252" y="59972"/>
                  </a:cubicBezTo>
                  <a:cubicBezTo>
                    <a:pt x="2177" y="60033"/>
                    <a:pt x="2103" y="60094"/>
                    <a:pt x="2025" y="60149"/>
                  </a:cubicBezTo>
                  <a:cubicBezTo>
                    <a:pt x="1978" y="60179"/>
                    <a:pt x="1930" y="60206"/>
                    <a:pt x="1880" y="60233"/>
                  </a:cubicBezTo>
                  <a:cubicBezTo>
                    <a:pt x="1846" y="60247"/>
                    <a:pt x="1816" y="60264"/>
                    <a:pt x="1782" y="60274"/>
                  </a:cubicBezTo>
                  <a:cubicBezTo>
                    <a:pt x="1755" y="60284"/>
                    <a:pt x="1724" y="60291"/>
                    <a:pt x="1697" y="60297"/>
                  </a:cubicBezTo>
                  <a:cubicBezTo>
                    <a:pt x="1683" y="60300"/>
                    <a:pt x="1666" y="60308"/>
                    <a:pt x="1649" y="60311"/>
                  </a:cubicBezTo>
                  <a:cubicBezTo>
                    <a:pt x="1626" y="60314"/>
                    <a:pt x="1599" y="60318"/>
                    <a:pt x="1575" y="60321"/>
                  </a:cubicBezTo>
                  <a:cubicBezTo>
                    <a:pt x="1517" y="60321"/>
                    <a:pt x="1463" y="60318"/>
                    <a:pt x="1405" y="60314"/>
                  </a:cubicBezTo>
                  <a:cubicBezTo>
                    <a:pt x="1372" y="60311"/>
                    <a:pt x="1338" y="60308"/>
                    <a:pt x="1304" y="60300"/>
                  </a:cubicBezTo>
                  <a:cubicBezTo>
                    <a:pt x="1277" y="60294"/>
                    <a:pt x="1250" y="60284"/>
                    <a:pt x="1227" y="60277"/>
                  </a:cubicBezTo>
                  <a:cubicBezTo>
                    <a:pt x="1209" y="60270"/>
                    <a:pt x="1196" y="60264"/>
                    <a:pt x="1182" y="60257"/>
                  </a:cubicBezTo>
                  <a:cubicBezTo>
                    <a:pt x="1155" y="60244"/>
                    <a:pt x="1131" y="60227"/>
                    <a:pt x="1108" y="60213"/>
                  </a:cubicBezTo>
                  <a:cubicBezTo>
                    <a:pt x="1074" y="60189"/>
                    <a:pt x="1044" y="60166"/>
                    <a:pt x="1013" y="60142"/>
                  </a:cubicBezTo>
                  <a:cubicBezTo>
                    <a:pt x="992" y="60125"/>
                    <a:pt x="972" y="60105"/>
                    <a:pt x="952" y="60091"/>
                  </a:cubicBezTo>
                  <a:cubicBezTo>
                    <a:pt x="945" y="60084"/>
                    <a:pt x="938" y="60077"/>
                    <a:pt x="932" y="60070"/>
                  </a:cubicBezTo>
                  <a:cubicBezTo>
                    <a:pt x="928" y="60067"/>
                    <a:pt x="925" y="60064"/>
                    <a:pt x="922" y="60061"/>
                  </a:cubicBezTo>
                  <a:cubicBezTo>
                    <a:pt x="911" y="60053"/>
                    <a:pt x="905" y="60047"/>
                    <a:pt x="894" y="60040"/>
                  </a:cubicBezTo>
                  <a:lnTo>
                    <a:pt x="894" y="60040"/>
                  </a:lnTo>
                  <a:cubicBezTo>
                    <a:pt x="901" y="60044"/>
                    <a:pt x="908" y="60050"/>
                    <a:pt x="914" y="60053"/>
                  </a:cubicBezTo>
                  <a:cubicBezTo>
                    <a:pt x="884" y="60027"/>
                    <a:pt x="857" y="60000"/>
                    <a:pt x="833" y="59972"/>
                  </a:cubicBezTo>
                  <a:cubicBezTo>
                    <a:pt x="827" y="59966"/>
                    <a:pt x="820" y="59955"/>
                    <a:pt x="813" y="59949"/>
                  </a:cubicBezTo>
                  <a:cubicBezTo>
                    <a:pt x="800" y="59928"/>
                    <a:pt x="789" y="59911"/>
                    <a:pt x="780" y="59891"/>
                  </a:cubicBezTo>
                  <a:cubicBezTo>
                    <a:pt x="769" y="59867"/>
                    <a:pt x="759" y="59844"/>
                    <a:pt x="749" y="59820"/>
                  </a:cubicBezTo>
                  <a:cubicBezTo>
                    <a:pt x="735" y="59772"/>
                    <a:pt x="722" y="59728"/>
                    <a:pt x="711" y="59678"/>
                  </a:cubicBezTo>
                  <a:cubicBezTo>
                    <a:pt x="708" y="59650"/>
                    <a:pt x="705" y="59624"/>
                    <a:pt x="702" y="59597"/>
                  </a:cubicBezTo>
                  <a:cubicBezTo>
                    <a:pt x="698" y="59546"/>
                    <a:pt x="702" y="59492"/>
                    <a:pt x="702" y="59441"/>
                  </a:cubicBezTo>
                  <a:cubicBezTo>
                    <a:pt x="708" y="59376"/>
                    <a:pt x="719" y="59316"/>
                    <a:pt x="728" y="59251"/>
                  </a:cubicBezTo>
                  <a:cubicBezTo>
                    <a:pt x="739" y="59207"/>
                    <a:pt x="749" y="59167"/>
                    <a:pt x="759" y="59122"/>
                  </a:cubicBezTo>
                  <a:cubicBezTo>
                    <a:pt x="769" y="59102"/>
                    <a:pt x="780" y="59078"/>
                    <a:pt x="789" y="59058"/>
                  </a:cubicBezTo>
                  <a:cubicBezTo>
                    <a:pt x="806" y="59031"/>
                    <a:pt x="820" y="59004"/>
                    <a:pt x="841" y="58980"/>
                  </a:cubicBezTo>
                  <a:cubicBezTo>
                    <a:pt x="857" y="58953"/>
                    <a:pt x="877" y="58930"/>
                    <a:pt x="894" y="58906"/>
                  </a:cubicBezTo>
                  <a:cubicBezTo>
                    <a:pt x="1023" y="58733"/>
                    <a:pt x="1149" y="58564"/>
                    <a:pt x="1287" y="58398"/>
                  </a:cubicBezTo>
                  <a:cubicBezTo>
                    <a:pt x="1328" y="58350"/>
                    <a:pt x="1369" y="58296"/>
                    <a:pt x="1409" y="58245"/>
                  </a:cubicBezTo>
                  <a:close/>
                  <a:moveTo>
                    <a:pt x="27068" y="61710"/>
                  </a:moveTo>
                  <a:lnTo>
                    <a:pt x="27068" y="61710"/>
                  </a:lnTo>
                  <a:cubicBezTo>
                    <a:pt x="27065" y="61710"/>
                    <a:pt x="27065" y="61713"/>
                    <a:pt x="27065" y="61713"/>
                  </a:cubicBezTo>
                  <a:cubicBezTo>
                    <a:pt x="27066" y="61712"/>
                    <a:pt x="27067" y="61711"/>
                    <a:pt x="27068" y="61710"/>
                  </a:cubicBezTo>
                  <a:close/>
                  <a:moveTo>
                    <a:pt x="12045" y="27503"/>
                  </a:moveTo>
                  <a:lnTo>
                    <a:pt x="12045" y="27503"/>
                  </a:lnTo>
                  <a:cubicBezTo>
                    <a:pt x="12035" y="27801"/>
                    <a:pt x="12018" y="28099"/>
                    <a:pt x="11998" y="28394"/>
                  </a:cubicBezTo>
                  <a:cubicBezTo>
                    <a:pt x="12001" y="28380"/>
                    <a:pt x="12001" y="28363"/>
                    <a:pt x="12004" y="28350"/>
                  </a:cubicBezTo>
                  <a:lnTo>
                    <a:pt x="12004" y="28350"/>
                  </a:lnTo>
                  <a:cubicBezTo>
                    <a:pt x="11998" y="28397"/>
                    <a:pt x="11994" y="28441"/>
                    <a:pt x="11990" y="28489"/>
                  </a:cubicBezTo>
                  <a:cubicBezTo>
                    <a:pt x="11957" y="28864"/>
                    <a:pt x="11906" y="29236"/>
                    <a:pt x="11889" y="29616"/>
                  </a:cubicBezTo>
                  <a:cubicBezTo>
                    <a:pt x="11879" y="29992"/>
                    <a:pt x="11889" y="30371"/>
                    <a:pt x="11889" y="30747"/>
                  </a:cubicBezTo>
                  <a:cubicBezTo>
                    <a:pt x="11889" y="30930"/>
                    <a:pt x="11893" y="31113"/>
                    <a:pt x="11893" y="31296"/>
                  </a:cubicBezTo>
                  <a:cubicBezTo>
                    <a:pt x="11896" y="31488"/>
                    <a:pt x="11896" y="31682"/>
                    <a:pt x="11899" y="31877"/>
                  </a:cubicBezTo>
                  <a:cubicBezTo>
                    <a:pt x="11906" y="32247"/>
                    <a:pt x="11937" y="32616"/>
                    <a:pt x="11960" y="32985"/>
                  </a:cubicBezTo>
                  <a:cubicBezTo>
                    <a:pt x="11959" y="32982"/>
                    <a:pt x="11959" y="32978"/>
                    <a:pt x="11958" y="32975"/>
                  </a:cubicBezTo>
                  <a:lnTo>
                    <a:pt x="11958" y="32975"/>
                  </a:lnTo>
                  <a:cubicBezTo>
                    <a:pt x="11977" y="33474"/>
                    <a:pt x="11974" y="33972"/>
                    <a:pt x="11957" y="34468"/>
                  </a:cubicBezTo>
                  <a:cubicBezTo>
                    <a:pt x="11937" y="35000"/>
                    <a:pt x="11899" y="35528"/>
                    <a:pt x="11902" y="36059"/>
                  </a:cubicBezTo>
                  <a:cubicBezTo>
                    <a:pt x="11906" y="36781"/>
                    <a:pt x="11906" y="37499"/>
                    <a:pt x="11896" y="38220"/>
                  </a:cubicBezTo>
                  <a:cubicBezTo>
                    <a:pt x="11893" y="38613"/>
                    <a:pt x="11899" y="39005"/>
                    <a:pt x="11920" y="39399"/>
                  </a:cubicBezTo>
                  <a:cubicBezTo>
                    <a:pt x="11937" y="39751"/>
                    <a:pt x="11977" y="40106"/>
                    <a:pt x="12001" y="40458"/>
                  </a:cubicBezTo>
                  <a:cubicBezTo>
                    <a:pt x="11999" y="40455"/>
                    <a:pt x="11999" y="40453"/>
                    <a:pt x="11998" y="40451"/>
                  </a:cubicBezTo>
                  <a:lnTo>
                    <a:pt x="11998" y="40451"/>
                  </a:lnTo>
                  <a:cubicBezTo>
                    <a:pt x="12004" y="40542"/>
                    <a:pt x="12008" y="40631"/>
                    <a:pt x="12015" y="40723"/>
                  </a:cubicBezTo>
                  <a:cubicBezTo>
                    <a:pt x="12024" y="40915"/>
                    <a:pt x="12038" y="41105"/>
                    <a:pt x="12055" y="41298"/>
                  </a:cubicBezTo>
                  <a:cubicBezTo>
                    <a:pt x="12068" y="41471"/>
                    <a:pt x="12082" y="41640"/>
                    <a:pt x="12109" y="41809"/>
                  </a:cubicBezTo>
                  <a:cubicBezTo>
                    <a:pt x="12160" y="42151"/>
                    <a:pt x="12207" y="42493"/>
                    <a:pt x="12258" y="42835"/>
                  </a:cubicBezTo>
                  <a:cubicBezTo>
                    <a:pt x="12312" y="43218"/>
                    <a:pt x="12376" y="43594"/>
                    <a:pt x="12458" y="43970"/>
                  </a:cubicBezTo>
                  <a:cubicBezTo>
                    <a:pt x="12492" y="44139"/>
                    <a:pt x="12532" y="44308"/>
                    <a:pt x="12573" y="44478"/>
                  </a:cubicBezTo>
                  <a:cubicBezTo>
                    <a:pt x="12596" y="44583"/>
                    <a:pt x="12634" y="44684"/>
                    <a:pt x="12665" y="44786"/>
                  </a:cubicBezTo>
                  <a:cubicBezTo>
                    <a:pt x="12688" y="44860"/>
                    <a:pt x="12705" y="44938"/>
                    <a:pt x="12732" y="45009"/>
                  </a:cubicBezTo>
                  <a:cubicBezTo>
                    <a:pt x="12746" y="45053"/>
                    <a:pt x="12762" y="45094"/>
                    <a:pt x="12779" y="45134"/>
                  </a:cubicBezTo>
                  <a:cubicBezTo>
                    <a:pt x="12888" y="45436"/>
                    <a:pt x="13013" y="45730"/>
                    <a:pt x="13135" y="46025"/>
                  </a:cubicBezTo>
                  <a:cubicBezTo>
                    <a:pt x="13270" y="46350"/>
                    <a:pt x="13406" y="46675"/>
                    <a:pt x="13548" y="47000"/>
                  </a:cubicBezTo>
                  <a:cubicBezTo>
                    <a:pt x="13836" y="47660"/>
                    <a:pt x="14123" y="48324"/>
                    <a:pt x="14445" y="48974"/>
                  </a:cubicBezTo>
                  <a:cubicBezTo>
                    <a:pt x="14453" y="48991"/>
                    <a:pt x="14462" y="49008"/>
                    <a:pt x="14469" y="49025"/>
                  </a:cubicBezTo>
                  <a:cubicBezTo>
                    <a:pt x="14476" y="49035"/>
                    <a:pt x="14479" y="49042"/>
                    <a:pt x="14483" y="49052"/>
                  </a:cubicBezTo>
                  <a:cubicBezTo>
                    <a:pt x="14500" y="49087"/>
                    <a:pt x="14520" y="49122"/>
                    <a:pt x="14538" y="49158"/>
                  </a:cubicBezTo>
                  <a:lnTo>
                    <a:pt x="14538" y="49158"/>
                  </a:lnTo>
                  <a:cubicBezTo>
                    <a:pt x="14636" y="49356"/>
                    <a:pt x="14737" y="49551"/>
                    <a:pt x="14835" y="49750"/>
                  </a:cubicBezTo>
                  <a:cubicBezTo>
                    <a:pt x="14926" y="49932"/>
                    <a:pt x="15017" y="50119"/>
                    <a:pt x="15112" y="50301"/>
                  </a:cubicBezTo>
                  <a:cubicBezTo>
                    <a:pt x="15211" y="50488"/>
                    <a:pt x="15326" y="50664"/>
                    <a:pt x="15428" y="50847"/>
                  </a:cubicBezTo>
                  <a:cubicBezTo>
                    <a:pt x="15529" y="51026"/>
                    <a:pt x="15627" y="51206"/>
                    <a:pt x="15719" y="51392"/>
                  </a:cubicBezTo>
                  <a:cubicBezTo>
                    <a:pt x="15797" y="51548"/>
                    <a:pt x="15871" y="51703"/>
                    <a:pt x="15956" y="51856"/>
                  </a:cubicBezTo>
                  <a:cubicBezTo>
                    <a:pt x="16030" y="51995"/>
                    <a:pt x="16105" y="52133"/>
                    <a:pt x="16180" y="52275"/>
                  </a:cubicBezTo>
                  <a:cubicBezTo>
                    <a:pt x="16294" y="52513"/>
                    <a:pt x="16406" y="52753"/>
                    <a:pt x="16511" y="52997"/>
                  </a:cubicBezTo>
                  <a:cubicBezTo>
                    <a:pt x="16555" y="53105"/>
                    <a:pt x="16602" y="53214"/>
                    <a:pt x="16639" y="53322"/>
                  </a:cubicBezTo>
                  <a:lnTo>
                    <a:pt x="16639" y="53319"/>
                  </a:lnTo>
                  <a:cubicBezTo>
                    <a:pt x="16639" y="53319"/>
                    <a:pt x="16639" y="53322"/>
                    <a:pt x="16643" y="53325"/>
                  </a:cubicBezTo>
                  <a:lnTo>
                    <a:pt x="16643" y="53332"/>
                  </a:lnTo>
                  <a:cubicBezTo>
                    <a:pt x="16647" y="53336"/>
                    <a:pt x="16647" y="53339"/>
                    <a:pt x="16650" y="53346"/>
                  </a:cubicBezTo>
                  <a:cubicBezTo>
                    <a:pt x="16647" y="53339"/>
                    <a:pt x="16647" y="53336"/>
                    <a:pt x="16647" y="53332"/>
                  </a:cubicBezTo>
                  <a:lnTo>
                    <a:pt x="16647" y="53332"/>
                  </a:lnTo>
                  <a:cubicBezTo>
                    <a:pt x="16657" y="53366"/>
                    <a:pt x="16667" y="53400"/>
                    <a:pt x="16677" y="53433"/>
                  </a:cubicBezTo>
                  <a:cubicBezTo>
                    <a:pt x="16691" y="53488"/>
                    <a:pt x="16718" y="53532"/>
                    <a:pt x="16755" y="53569"/>
                  </a:cubicBezTo>
                  <a:cubicBezTo>
                    <a:pt x="16545" y="53746"/>
                    <a:pt x="16349" y="53935"/>
                    <a:pt x="16166" y="54138"/>
                  </a:cubicBezTo>
                  <a:cubicBezTo>
                    <a:pt x="16044" y="54277"/>
                    <a:pt x="15928" y="54422"/>
                    <a:pt x="15824" y="54571"/>
                  </a:cubicBezTo>
                  <a:cubicBezTo>
                    <a:pt x="15728" y="54707"/>
                    <a:pt x="15624" y="54839"/>
                    <a:pt x="15529" y="54971"/>
                  </a:cubicBezTo>
                  <a:cubicBezTo>
                    <a:pt x="15420" y="55116"/>
                    <a:pt x="15322" y="55269"/>
                    <a:pt x="15211" y="55411"/>
                  </a:cubicBezTo>
                  <a:cubicBezTo>
                    <a:pt x="15116" y="55537"/>
                    <a:pt x="15034" y="55665"/>
                    <a:pt x="14961" y="55804"/>
                  </a:cubicBezTo>
                  <a:cubicBezTo>
                    <a:pt x="14835" y="56034"/>
                    <a:pt x="14744" y="56278"/>
                    <a:pt x="14642" y="56522"/>
                  </a:cubicBezTo>
                  <a:cubicBezTo>
                    <a:pt x="14642" y="56529"/>
                    <a:pt x="14639" y="56539"/>
                    <a:pt x="14635" y="56546"/>
                  </a:cubicBezTo>
                  <a:cubicBezTo>
                    <a:pt x="14625" y="56570"/>
                    <a:pt x="14615" y="56596"/>
                    <a:pt x="14605" y="56620"/>
                  </a:cubicBezTo>
                  <a:cubicBezTo>
                    <a:pt x="14595" y="56627"/>
                    <a:pt x="14584" y="56634"/>
                    <a:pt x="14578" y="56643"/>
                  </a:cubicBezTo>
                  <a:cubicBezTo>
                    <a:pt x="14575" y="56654"/>
                    <a:pt x="14570" y="56661"/>
                    <a:pt x="14567" y="56671"/>
                  </a:cubicBezTo>
                  <a:cubicBezTo>
                    <a:pt x="14561" y="56684"/>
                    <a:pt x="14557" y="56698"/>
                    <a:pt x="14550" y="56712"/>
                  </a:cubicBezTo>
                  <a:cubicBezTo>
                    <a:pt x="14550" y="56718"/>
                    <a:pt x="14547" y="56721"/>
                    <a:pt x="14544" y="56725"/>
                  </a:cubicBezTo>
                  <a:cubicBezTo>
                    <a:pt x="14537" y="56749"/>
                    <a:pt x="14527" y="56776"/>
                    <a:pt x="14520" y="56800"/>
                  </a:cubicBezTo>
                  <a:cubicBezTo>
                    <a:pt x="14517" y="56803"/>
                    <a:pt x="14517" y="56806"/>
                    <a:pt x="14514" y="56813"/>
                  </a:cubicBezTo>
                  <a:cubicBezTo>
                    <a:pt x="14473" y="56935"/>
                    <a:pt x="14432" y="57060"/>
                    <a:pt x="14392" y="57182"/>
                  </a:cubicBezTo>
                  <a:lnTo>
                    <a:pt x="14392" y="57186"/>
                  </a:lnTo>
                  <a:cubicBezTo>
                    <a:pt x="14367" y="57257"/>
                    <a:pt x="14344" y="57328"/>
                    <a:pt x="14320" y="57399"/>
                  </a:cubicBezTo>
                  <a:cubicBezTo>
                    <a:pt x="14314" y="57423"/>
                    <a:pt x="14303" y="57446"/>
                    <a:pt x="14297" y="57470"/>
                  </a:cubicBezTo>
                  <a:cubicBezTo>
                    <a:pt x="14270" y="57548"/>
                    <a:pt x="14242" y="57623"/>
                    <a:pt x="14222" y="57700"/>
                  </a:cubicBezTo>
                  <a:cubicBezTo>
                    <a:pt x="14222" y="57700"/>
                    <a:pt x="14222" y="57704"/>
                    <a:pt x="14219" y="57707"/>
                  </a:cubicBezTo>
                  <a:cubicBezTo>
                    <a:pt x="14219" y="57714"/>
                    <a:pt x="14215" y="57717"/>
                    <a:pt x="14215" y="57724"/>
                  </a:cubicBezTo>
                  <a:cubicBezTo>
                    <a:pt x="14195" y="57789"/>
                    <a:pt x="14181" y="57856"/>
                    <a:pt x="14168" y="57923"/>
                  </a:cubicBezTo>
                  <a:cubicBezTo>
                    <a:pt x="14161" y="57940"/>
                    <a:pt x="14154" y="57958"/>
                    <a:pt x="14144" y="57975"/>
                  </a:cubicBezTo>
                  <a:cubicBezTo>
                    <a:pt x="14134" y="58022"/>
                    <a:pt x="14123" y="58066"/>
                    <a:pt x="14114" y="58114"/>
                  </a:cubicBezTo>
                  <a:cubicBezTo>
                    <a:pt x="14107" y="58154"/>
                    <a:pt x="14103" y="58195"/>
                    <a:pt x="14093" y="58235"/>
                  </a:cubicBezTo>
                  <a:cubicBezTo>
                    <a:pt x="14093" y="58245"/>
                    <a:pt x="14090" y="58256"/>
                    <a:pt x="14090" y="58266"/>
                  </a:cubicBezTo>
                  <a:cubicBezTo>
                    <a:pt x="14056" y="58384"/>
                    <a:pt x="14026" y="58503"/>
                    <a:pt x="14006" y="58625"/>
                  </a:cubicBezTo>
                  <a:cubicBezTo>
                    <a:pt x="13958" y="58878"/>
                    <a:pt x="13931" y="59139"/>
                    <a:pt x="13900" y="59397"/>
                  </a:cubicBezTo>
                  <a:cubicBezTo>
                    <a:pt x="13880" y="59573"/>
                    <a:pt x="13873" y="59745"/>
                    <a:pt x="13876" y="59922"/>
                  </a:cubicBezTo>
                  <a:cubicBezTo>
                    <a:pt x="13880" y="60006"/>
                    <a:pt x="13876" y="60091"/>
                    <a:pt x="13884" y="60179"/>
                  </a:cubicBezTo>
                  <a:cubicBezTo>
                    <a:pt x="13900" y="60389"/>
                    <a:pt x="13917" y="60599"/>
                    <a:pt x="13954" y="60805"/>
                  </a:cubicBezTo>
                  <a:cubicBezTo>
                    <a:pt x="13934" y="60816"/>
                    <a:pt x="13914" y="60819"/>
                    <a:pt x="13893" y="60833"/>
                  </a:cubicBezTo>
                  <a:cubicBezTo>
                    <a:pt x="13836" y="60873"/>
                    <a:pt x="13772" y="60907"/>
                    <a:pt x="13711" y="60944"/>
                  </a:cubicBezTo>
                  <a:cubicBezTo>
                    <a:pt x="13616" y="60860"/>
                    <a:pt x="13511" y="60778"/>
                    <a:pt x="13403" y="60714"/>
                  </a:cubicBezTo>
                  <a:cubicBezTo>
                    <a:pt x="13321" y="60663"/>
                    <a:pt x="13234" y="60633"/>
                    <a:pt x="13142" y="60609"/>
                  </a:cubicBezTo>
                  <a:cubicBezTo>
                    <a:pt x="12979" y="60565"/>
                    <a:pt x="12810" y="60555"/>
                    <a:pt x="12644" y="60555"/>
                  </a:cubicBezTo>
                  <a:cubicBezTo>
                    <a:pt x="12614" y="60555"/>
                    <a:pt x="12579" y="60555"/>
                    <a:pt x="12549" y="60552"/>
                  </a:cubicBezTo>
                  <a:cubicBezTo>
                    <a:pt x="12509" y="60552"/>
                    <a:pt x="12471" y="60552"/>
                    <a:pt x="12434" y="60555"/>
                  </a:cubicBezTo>
                  <a:cubicBezTo>
                    <a:pt x="12349" y="60555"/>
                    <a:pt x="12268" y="60572"/>
                    <a:pt x="12190" y="60595"/>
                  </a:cubicBezTo>
                  <a:cubicBezTo>
                    <a:pt x="12123" y="60616"/>
                    <a:pt x="12065" y="60646"/>
                    <a:pt x="12007" y="60680"/>
                  </a:cubicBezTo>
                  <a:cubicBezTo>
                    <a:pt x="11889" y="60747"/>
                    <a:pt x="11784" y="60843"/>
                    <a:pt x="11693" y="60947"/>
                  </a:cubicBezTo>
                  <a:cubicBezTo>
                    <a:pt x="11523" y="61154"/>
                    <a:pt x="11360" y="61371"/>
                    <a:pt x="11307" y="61638"/>
                  </a:cubicBezTo>
                  <a:cubicBezTo>
                    <a:pt x="11307" y="61645"/>
                    <a:pt x="11307" y="61652"/>
                    <a:pt x="11304" y="61658"/>
                  </a:cubicBezTo>
                  <a:cubicBezTo>
                    <a:pt x="11293" y="61696"/>
                    <a:pt x="11279" y="61733"/>
                    <a:pt x="11266" y="61771"/>
                  </a:cubicBezTo>
                  <a:cubicBezTo>
                    <a:pt x="11259" y="61791"/>
                    <a:pt x="11256" y="61811"/>
                    <a:pt x="11252" y="61828"/>
                  </a:cubicBezTo>
                  <a:cubicBezTo>
                    <a:pt x="11198" y="61838"/>
                    <a:pt x="11148" y="61849"/>
                    <a:pt x="11096" y="61858"/>
                  </a:cubicBezTo>
                  <a:cubicBezTo>
                    <a:pt x="10857" y="61905"/>
                    <a:pt x="10616" y="61953"/>
                    <a:pt x="10372" y="61984"/>
                  </a:cubicBezTo>
                  <a:lnTo>
                    <a:pt x="10379" y="61984"/>
                  </a:lnTo>
                  <a:cubicBezTo>
                    <a:pt x="10243" y="62001"/>
                    <a:pt x="10105" y="62018"/>
                    <a:pt x="9963" y="62035"/>
                  </a:cubicBezTo>
                  <a:cubicBezTo>
                    <a:pt x="9979" y="62031"/>
                    <a:pt x="9996" y="62031"/>
                    <a:pt x="10010" y="62027"/>
                  </a:cubicBezTo>
                  <a:lnTo>
                    <a:pt x="10010" y="62027"/>
                  </a:lnTo>
                  <a:cubicBezTo>
                    <a:pt x="9552" y="62079"/>
                    <a:pt x="9089" y="62102"/>
                    <a:pt x="8625" y="62116"/>
                  </a:cubicBezTo>
                  <a:cubicBezTo>
                    <a:pt x="8591" y="62024"/>
                    <a:pt x="8550" y="61940"/>
                    <a:pt x="8503" y="61855"/>
                  </a:cubicBezTo>
                  <a:cubicBezTo>
                    <a:pt x="8415" y="61699"/>
                    <a:pt x="8310" y="61547"/>
                    <a:pt x="8178" y="61422"/>
                  </a:cubicBezTo>
                  <a:cubicBezTo>
                    <a:pt x="8083" y="61333"/>
                    <a:pt x="7981" y="61255"/>
                    <a:pt x="7883" y="61171"/>
                  </a:cubicBezTo>
                  <a:cubicBezTo>
                    <a:pt x="7833" y="61124"/>
                    <a:pt x="7775" y="61083"/>
                    <a:pt x="7714" y="61049"/>
                  </a:cubicBezTo>
                  <a:cubicBezTo>
                    <a:pt x="7660" y="61016"/>
                    <a:pt x="7606" y="60991"/>
                    <a:pt x="7548" y="60971"/>
                  </a:cubicBezTo>
                  <a:cubicBezTo>
                    <a:pt x="7467" y="60944"/>
                    <a:pt x="7382" y="60938"/>
                    <a:pt x="7301" y="60924"/>
                  </a:cubicBezTo>
                  <a:cubicBezTo>
                    <a:pt x="7220" y="60903"/>
                    <a:pt x="7142" y="60883"/>
                    <a:pt x="7061" y="60873"/>
                  </a:cubicBezTo>
                  <a:cubicBezTo>
                    <a:pt x="7010" y="60864"/>
                    <a:pt x="6957" y="60863"/>
                    <a:pt x="6906" y="60863"/>
                  </a:cubicBezTo>
                  <a:cubicBezTo>
                    <a:pt x="6882" y="60863"/>
                    <a:pt x="6858" y="60863"/>
                    <a:pt x="6834" y="60863"/>
                  </a:cubicBezTo>
                  <a:cubicBezTo>
                    <a:pt x="6762" y="60866"/>
                    <a:pt x="6692" y="60877"/>
                    <a:pt x="6623" y="60890"/>
                  </a:cubicBezTo>
                  <a:cubicBezTo>
                    <a:pt x="6489" y="60914"/>
                    <a:pt x="6339" y="60934"/>
                    <a:pt x="6214" y="60995"/>
                  </a:cubicBezTo>
                  <a:cubicBezTo>
                    <a:pt x="5984" y="61110"/>
                    <a:pt x="5777" y="61283"/>
                    <a:pt x="5645" y="61506"/>
                  </a:cubicBezTo>
                  <a:cubicBezTo>
                    <a:pt x="5560" y="61455"/>
                    <a:pt x="5476" y="61402"/>
                    <a:pt x="5391" y="61347"/>
                  </a:cubicBezTo>
                  <a:cubicBezTo>
                    <a:pt x="5270" y="61259"/>
                    <a:pt x="5148" y="61161"/>
                    <a:pt x="5029" y="61066"/>
                  </a:cubicBezTo>
                  <a:cubicBezTo>
                    <a:pt x="4917" y="60978"/>
                    <a:pt x="4798" y="60886"/>
                    <a:pt x="4690" y="60795"/>
                  </a:cubicBezTo>
                  <a:cubicBezTo>
                    <a:pt x="4663" y="60765"/>
                    <a:pt x="4636" y="60738"/>
                    <a:pt x="4606" y="60707"/>
                  </a:cubicBezTo>
                  <a:cubicBezTo>
                    <a:pt x="4538" y="60636"/>
                    <a:pt x="4467" y="60561"/>
                    <a:pt x="4396" y="60491"/>
                  </a:cubicBezTo>
                  <a:cubicBezTo>
                    <a:pt x="4368" y="60463"/>
                    <a:pt x="4341" y="60433"/>
                    <a:pt x="4311" y="60406"/>
                  </a:cubicBezTo>
                  <a:cubicBezTo>
                    <a:pt x="4250" y="60345"/>
                    <a:pt x="4185" y="60280"/>
                    <a:pt x="4124" y="60216"/>
                  </a:cubicBezTo>
                  <a:cubicBezTo>
                    <a:pt x="4104" y="60192"/>
                    <a:pt x="4077" y="60172"/>
                    <a:pt x="4057" y="60149"/>
                  </a:cubicBezTo>
                  <a:cubicBezTo>
                    <a:pt x="3990" y="60067"/>
                    <a:pt x="3932" y="59979"/>
                    <a:pt x="3871" y="59898"/>
                  </a:cubicBezTo>
                  <a:cubicBezTo>
                    <a:pt x="3803" y="59810"/>
                    <a:pt x="3735" y="59725"/>
                    <a:pt x="3674" y="59634"/>
                  </a:cubicBezTo>
                  <a:cubicBezTo>
                    <a:pt x="3610" y="59542"/>
                    <a:pt x="3559" y="59444"/>
                    <a:pt x="3508" y="59346"/>
                  </a:cubicBezTo>
                  <a:cubicBezTo>
                    <a:pt x="3291" y="58912"/>
                    <a:pt x="3075" y="58472"/>
                    <a:pt x="2905" y="58019"/>
                  </a:cubicBezTo>
                  <a:cubicBezTo>
                    <a:pt x="2791" y="57667"/>
                    <a:pt x="2696" y="57311"/>
                    <a:pt x="2621" y="56948"/>
                  </a:cubicBezTo>
                  <a:cubicBezTo>
                    <a:pt x="2567" y="56613"/>
                    <a:pt x="2537" y="56278"/>
                    <a:pt x="2506" y="55943"/>
                  </a:cubicBezTo>
                  <a:lnTo>
                    <a:pt x="2506" y="55967"/>
                  </a:lnTo>
                  <a:cubicBezTo>
                    <a:pt x="2482" y="55560"/>
                    <a:pt x="2469" y="55151"/>
                    <a:pt x="2496" y="54748"/>
                  </a:cubicBezTo>
                  <a:cubicBezTo>
                    <a:pt x="2519" y="54561"/>
                    <a:pt x="2547" y="54382"/>
                    <a:pt x="2584" y="54199"/>
                  </a:cubicBezTo>
                  <a:cubicBezTo>
                    <a:pt x="2628" y="54006"/>
                    <a:pt x="2679" y="53816"/>
                    <a:pt x="2743" y="53630"/>
                  </a:cubicBezTo>
                  <a:lnTo>
                    <a:pt x="2743" y="53627"/>
                  </a:lnTo>
                  <a:cubicBezTo>
                    <a:pt x="2879" y="53255"/>
                    <a:pt x="3004" y="52882"/>
                    <a:pt x="3132" y="52509"/>
                  </a:cubicBezTo>
                  <a:cubicBezTo>
                    <a:pt x="3183" y="52361"/>
                    <a:pt x="3238" y="52208"/>
                    <a:pt x="3302" y="52066"/>
                  </a:cubicBezTo>
                  <a:cubicBezTo>
                    <a:pt x="3370" y="51917"/>
                    <a:pt x="3437" y="51767"/>
                    <a:pt x="3508" y="51619"/>
                  </a:cubicBezTo>
                  <a:lnTo>
                    <a:pt x="3508" y="51619"/>
                  </a:lnTo>
                  <a:cubicBezTo>
                    <a:pt x="3505" y="51625"/>
                    <a:pt x="3502" y="51633"/>
                    <a:pt x="3498" y="51639"/>
                  </a:cubicBezTo>
                  <a:cubicBezTo>
                    <a:pt x="3627" y="51386"/>
                    <a:pt x="3762" y="51131"/>
                    <a:pt x="3884" y="50878"/>
                  </a:cubicBezTo>
                  <a:cubicBezTo>
                    <a:pt x="4003" y="50630"/>
                    <a:pt x="4121" y="50383"/>
                    <a:pt x="4243" y="50139"/>
                  </a:cubicBezTo>
                  <a:cubicBezTo>
                    <a:pt x="4311" y="50004"/>
                    <a:pt x="4382" y="49868"/>
                    <a:pt x="4453" y="49733"/>
                  </a:cubicBezTo>
                  <a:cubicBezTo>
                    <a:pt x="4643" y="49390"/>
                    <a:pt x="4846" y="49062"/>
                    <a:pt x="5053" y="48731"/>
                  </a:cubicBezTo>
                  <a:cubicBezTo>
                    <a:pt x="5252" y="48409"/>
                    <a:pt x="5442" y="48080"/>
                    <a:pt x="5638" y="47752"/>
                  </a:cubicBezTo>
                  <a:cubicBezTo>
                    <a:pt x="5825" y="47440"/>
                    <a:pt x="6017" y="47132"/>
                    <a:pt x="6187" y="46807"/>
                  </a:cubicBezTo>
                  <a:cubicBezTo>
                    <a:pt x="6363" y="46462"/>
                    <a:pt x="6542" y="46116"/>
                    <a:pt x="6728" y="45771"/>
                  </a:cubicBezTo>
                  <a:cubicBezTo>
                    <a:pt x="6918" y="45416"/>
                    <a:pt x="7105" y="45060"/>
                    <a:pt x="7261" y="44688"/>
                  </a:cubicBezTo>
                  <a:cubicBezTo>
                    <a:pt x="7399" y="44349"/>
                    <a:pt x="7525" y="44000"/>
                    <a:pt x="7656" y="43655"/>
                  </a:cubicBezTo>
                  <a:cubicBezTo>
                    <a:pt x="7802" y="43286"/>
                    <a:pt x="7947" y="42917"/>
                    <a:pt x="8080" y="42544"/>
                  </a:cubicBezTo>
                  <a:cubicBezTo>
                    <a:pt x="8211" y="42172"/>
                    <a:pt x="8333" y="41799"/>
                    <a:pt x="8449" y="41423"/>
                  </a:cubicBezTo>
                  <a:cubicBezTo>
                    <a:pt x="8561" y="41061"/>
                    <a:pt x="8649" y="40688"/>
                    <a:pt x="8706" y="40316"/>
                  </a:cubicBezTo>
                  <a:cubicBezTo>
                    <a:pt x="8764" y="39930"/>
                    <a:pt x="8828" y="39547"/>
                    <a:pt x="8879" y="39161"/>
                  </a:cubicBezTo>
                  <a:cubicBezTo>
                    <a:pt x="8930" y="38779"/>
                    <a:pt x="8967" y="38399"/>
                    <a:pt x="8980" y="38017"/>
                  </a:cubicBezTo>
                  <a:cubicBezTo>
                    <a:pt x="8994" y="37648"/>
                    <a:pt x="9000" y="37283"/>
                    <a:pt x="9023" y="36914"/>
                  </a:cubicBezTo>
                  <a:lnTo>
                    <a:pt x="9023" y="36914"/>
                  </a:lnTo>
                  <a:cubicBezTo>
                    <a:pt x="9023" y="36916"/>
                    <a:pt x="9022" y="36918"/>
                    <a:pt x="9021" y="36920"/>
                  </a:cubicBezTo>
                  <a:cubicBezTo>
                    <a:pt x="9048" y="36608"/>
                    <a:pt x="9089" y="36300"/>
                    <a:pt x="9119" y="35989"/>
                  </a:cubicBezTo>
                  <a:cubicBezTo>
                    <a:pt x="9150" y="35660"/>
                    <a:pt x="9170" y="35331"/>
                    <a:pt x="9187" y="35003"/>
                  </a:cubicBezTo>
                  <a:cubicBezTo>
                    <a:pt x="9204" y="34692"/>
                    <a:pt x="9217" y="34380"/>
                    <a:pt x="9211" y="34068"/>
                  </a:cubicBezTo>
                  <a:cubicBezTo>
                    <a:pt x="9207" y="33747"/>
                    <a:pt x="9197" y="33429"/>
                    <a:pt x="9197" y="33110"/>
                  </a:cubicBezTo>
                  <a:cubicBezTo>
                    <a:pt x="9194" y="32721"/>
                    <a:pt x="9200" y="32332"/>
                    <a:pt x="9187" y="31942"/>
                  </a:cubicBezTo>
                  <a:cubicBezTo>
                    <a:pt x="9183" y="31769"/>
                    <a:pt x="9180" y="31593"/>
                    <a:pt x="9177" y="31421"/>
                  </a:cubicBezTo>
                  <a:cubicBezTo>
                    <a:pt x="9174" y="31211"/>
                    <a:pt x="9166" y="30997"/>
                    <a:pt x="9163" y="30788"/>
                  </a:cubicBezTo>
                  <a:cubicBezTo>
                    <a:pt x="9146" y="30005"/>
                    <a:pt x="9099" y="29220"/>
                    <a:pt x="9048" y="28434"/>
                  </a:cubicBezTo>
                  <a:lnTo>
                    <a:pt x="9048" y="28448"/>
                  </a:lnTo>
                  <a:cubicBezTo>
                    <a:pt x="9031" y="28180"/>
                    <a:pt x="9021" y="27916"/>
                    <a:pt x="9004" y="27648"/>
                  </a:cubicBezTo>
                  <a:lnTo>
                    <a:pt x="9004" y="27648"/>
                  </a:lnTo>
                  <a:cubicBezTo>
                    <a:pt x="9031" y="27652"/>
                    <a:pt x="9055" y="27656"/>
                    <a:pt x="9082" y="27656"/>
                  </a:cubicBezTo>
                  <a:lnTo>
                    <a:pt x="9092" y="27656"/>
                  </a:lnTo>
                  <a:cubicBezTo>
                    <a:pt x="9150" y="27659"/>
                    <a:pt x="9207" y="27662"/>
                    <a:pt x="9265" y="27665"/>
                  </a:cubicBezTo>
                  <a:cubicBezTo>
                    <a:pt x="9407" y="27676"/>
                    <a:pt x="9546" y="27692"/>
                    <a:pt x="9688" y="27696"/>
                  </a:cubicBezTo>
                  <a:cubicBezTo>
                    <a:pt x="9772" y="27703"/>
                    <a:pt x="9861" y="27703"/>
                    <a:pt x="9946" y="27703"/>
                  </a:cubicBezTo>
                  <a:cubicBezTo>
                    <a:pt x="9974" y="27703"/>
                    <a:pt x="10002" y="27703"/>
                    <a:pt x="10030" y="27703"/>
                  </a:cubicBezTo>
                  <a:cubicBezTo>
                    <a:pt x="10218" y="27703"/>
                    <a:pt x="10404" y="27695"/>
                    <a:pt x="10592" y="27682"/>
                  </a:cubicBezTo>
                  <a:cubicBezTo>
                    <a:pt x="10602" y="27679"/>
                    <a:pt x="10613" y="27679"/>
                    <a:pt x="10623" y="27679"/>
                  </a:cubicBezTo>
                  <a:cubicBezTo>
                    <a:pt x="10633" y="27676"/>
                    <a:pt x="10643" y="27676"/>
                    <a:pt x="10653" y="27676"/>
                  </a:cubicBezTo>
                  <a:cubicBezTo>
                    <a:pt x="10788" y="27662"/>
                    <a:pt x="10927" y="27648"/>
                    <a:pt x="11066" y="27631"/>
                  </a:cubicBezTo>
                  <a:cubicBezTo>
                    <a:pt x="11205" y="27615"/>
                    <a:pt x="11340" y="27608"/>
                    <a:pt x="11476" y="27587"/>
                  </a:cubicBezTo>
                  <a:cubicBezTo>
                    <a:pt x="11665" y="27564"/>
                    <a:pt x="11855" y="27537"/>
                    <a:pt x="12045" y="27503"/>
                  </a:cubicBezTo>
                  <a:close/>
                  <a:moveTo>
                    <a:pt x="19703" y="62389"/>
                  </a:moveTo>
                  <a:cubicBezTo>
                    <a:pt x="19703" y="62389"/>
                    <a:pt x="19704" y="62389"/>
                    <a:pt x="19704" y="62390"/>
                  </a:cubicBezTo>
                  <a:cubicBezTo>
                    <a:pt x="19704" y="62389"/>
                    <a:pt x="19703" y="62389"/>
                    <a:pt x="19703" y="62389"/>
                  </a:cubicBezTo>
                  <a:close/>
                  <a:moveTo>
                    <a:pt x="19907" y="62593"/>
                  </a:moveTo>
                  <a:cubicBezTo>
                    <a:pt x="19915" y="62603"/>
                    <a:pt x="19923" y="62612"/>
                    <a:pt x="19931" y="62622"/>
                  </a:cubicBezTo>
                  <a:lnTo>
                    <a:pt x="19931" y="62622"/>
                  </a:lnTo>
                  <a:cubicBezTo>
                    <a:pt x="19925" y="62611"/>
                    <a:pt x="19916" y="62602"/>
                    <a:pt x="19907" y="62593"/>
                  </a:cubicBezTo>
                  <a:close/>
                  <a:moveTo>
                    <a:pt x="19445" y="63113"/>
                  </a:moveTo>
                  <a:cubicBezTo>
                    <a:pt x="19446" y="63114"/>
                    <a:pt x="19446" y="63115"/>
                    <a:pt x="19446" y="63115"/>
                  </a:cubicBezTo>
                  <a:cubicBezTo>
                    <a:pt x="19446" y="63114"/>
                    <a:pt x="19445" y="63113"/>
                    <a:pt x="19445" y="63113"/>
                  </a:cubicBezTo>
                  <a:close/>
                  <a:moveTo>
                    <a:pt x="19470" y="63140"/>
                  </a:moveTo>
                  <a:lnTo>
                    <a:pt x="19470" y="63140"/>
                  </a:lnTo>
                  <a:cubicBezTo>
                    <a:pt x="19470" y="63141"/>
                    <a:pt x="19470" y="63141"/>
                    <a:pt x="19471" y="63142"/>
                  </a:cubicBezTo>
                  <a:cubicBezTo>
                    <a:pt x="19470" y="63141"/>
                    <a:pt x="19470" y="63141"/>
                    <a:pt x="19470" y="63140"/>
                  </a:cubicBezTo>
                  <a:close/>
                  <a:moveTo>
                    <a:pt x="20453" y="49174"/>
                  </a:moveTo>
                  <a:cubicBezTo>
                    <a:pt x="20747" y="49235"/>
                    <a:pt x="21048" y="49259"/>
                    <a:pt x="21350" y="49273"/>
                  </a:cubicBezTo>
                  <a:cubicBezTo>
                    <a:pt x="21526" y="49282"/>
                    <a:pt x="21702" y="49286"/>
                    <a:pt x="21875" y="49286"/>
                  </a:cubicBezTo>
                  <a:cubicBezTo>
                    <a:pt x="21923" y="49286"/>
                    <a:pt x="21971" y="49287"/>
                    <a:pt x="22019" y="49287"/>
                  </a:cubicBezTo>
                  <a:cubicBezTo>
                    <a:pt x="22150" y="49287"/>
                    <a:pt x="22281" y="49284"/>
                    <a:pt x="22409" y="49279"/>
                  </a:cubicBezTo>
                  <a:cubicBezTo>
                    <a:pt x="22420" y="49398"/>
                    <a:pt x="22430" y="49520"/>
                    <a:pt x="22450" y="49638"/>
                  </a:cubicBezTo>
                  <a:cubicBezTo>
                    <a:pt x="22474" y="49801"/>
                    <a:pt x="22504" y="49959"/>
                    <a:pt x="22539" y="50119"/>
                  </a:cubicBezTo>
                  <a:cubicBezTo>
                    <a:pt x="22555" y="50197"/>
                    <a:pt x="22579" y="50278"/>
                    <a:pt x="22603" y="50356"/>
                  </a:cubicBezTo>
                  <a:cubicBezTo>
                    <a:pt x="22633" y="50444"/>
                    <a:pt x="22667" y="50528"/>
                    <a:pt x="22708" y="50606"/>
                  </a:cubicBezTo>
                  <a:cubicBezTo>
                    <a:pt x="22847" y="50884"/>
                    <a:pt x="23012" y="51145"/>
                    <a:pt x="23175" y="51409"/>
                  </a:cubicBezTo>
                  <a:cubicBezTo>
                    <a:pt x="23195" y="51442"/>
                    <a:pt x="23219" y="51480"/>
                    <a:pt x="23239" y="51514"/>
                  </a:cubicBezTo>
                  <a:cubicBezTo>
                    <a:pt x="23263" y="51555"/>
                    <a:pt x="23294" y="51589"/>
                    <a:pt x="23317" y="51629"/>
                  </a:cubicBezTo>
                  <a:cubicBezTo>
                    <a:pt x="23398" y="51754"/>
                    <a:pt x="23476" y="51883"/>
                    <a:pt x="23567" y="51998"/>
                  </a:cubicBezTo>
                  <a:cubicBezTo>
                    <a:pt x="23686" y="52144"/>
                    <a:pt x="23811" y="52283"/>
                    <a:pt x="23940" y="52418"/>
                  </a:cubicBezTo>
                  <a:cubicBezTo>
                    <a:pt x="24197" y="52686"/>
                    <a:pt x="24441" y="52966"/>
                    <a:pt x="24699" y="53230"/>
                  </a:cubicBezTo>
                  <a:cubicBezTo>
                    <a:pt x="24946" y="53488"/>
                    <a:pt x="25186" y="53749"/>
                    <a:pt x="25410" y="54023"/>
                  </a:cubicBezTo>
                  <a:cubicBezTo>
                    <a:pt x="25640" y="54307"/>
                    <a:pt x="25887" y="54582"/>
                    <a:pt x="26118" y="54866"/>
                  </a:cubicBezTo>
                  <a:cubicBezTo>
                    <a:pt x="26232" y="55018"/>
                    <a:pt x="26344" y="55174"/>
                    <a:pt x="26452" y="55333"/>
                  </a:cubicBezTo>
                  <a:cubicBezTo>
                    <a:pt x="26561" y="55496"/>
                    <a:pt x="26663" y="55668"/>
                    <a:pt x="26764" y="55838"/>
                  </a:cubicBezTo>
                  <a:cubicBezTo>
                    <a:pt x="26913" y="56105"/>
                    <a:pt x="27042" y="56379"/>
                    <a:pt x="27160" y="56664"/>
                  </a:cubicBezTo>
                  <a:cubicBezTo>
                    <a:pt x="27248" y="56874"/>
                    <a:pt x="27326" y="57090"/>
                    <a:pt x="27398" y="57311"/>
                  </a:cubicBezTo>
                  <a:cubicBezTo>
                    <a:pt x="27468" y="57578"/>
                    <a:pt x="27532" y="57849"/>
                    <a:pt x="27590" y="58120"/>
                  </a:cubicBezTo>
                  <a:cubicBezTo>
                    <a:pt x="27641" y="58354"/>
                    <a:pt x="27695" y="58591"/>
                    <a:pt x="27729" y="58828"/>
                  </a:cubicBezTo>
                  <a:lnTo>
                    <a:pt x="27729" y="58831"/>
                  </a:lnTo>
                  <a:cubicBezTo>
                    <a:pt x="27732" y="58838"/>
                    <a:pt x="27732" y="58845"/>
                    <a:pt x="27736" y="58855"/>
                  </a:cubicBezTo>
                  <a:cubicBezTo>
                    <a:pt x="27734" y="58853"/>
                    <a:pt x="27734" y="58852"/>
                    <a:pt x="27733" y="58851"/>
                  </a:cubicBezTo>
                  <a:lnTo>
                    <a:pt x="27733" y="58851"/>
                  </a:lnTo>
                  <a:cubicBezTo>
                    <a:pt x="27750" y="58984"/>
                    <a:pt x="27756" y="59121"/>
                    <a:pt x="27760" y="59255"/>
                  </a:cubicBezTo>
                  <a:cubicBezTo>
                    <a:pt x="27756" y="59380"/>
                    <a:pt x="27743" y="59505"/>
                    <a:pt x="27729" y="59630"/>
                  </a:cubicBezTo>
                  <a:cubicBezTo>
                    <a:pt x="27699" y="59725"/>
                    <a:pt x="27668" y="59820"/>
                    <a:pt x="27631" y="59911"/>
                  </a:cubicBezTo>
                  <a:cubicBezTo>
                    <a:pt x="27610" y="59955"/>
                    <a:pt x="27590" y="59996"/>
                    <a:pt x="27570" y="60040"/>
                  </a:cubicBezTo>
                  <a:cubicBezTo>
                    <a:pt x="27519" y="60118"/>
                    <a:pt x="27471" y="60192"/>
                    <a:pt x="27415" y="60270"/>
                  </a:cubicBezTo>
                  <a:cubicBezTo>
                    <a:pt x="27398" y="60291"/>
                    <a:pt x="27377" y="60314"/>
                    <a:pt x="27357" y="60338"/>
                  </a:cubicBezTo>
                  <a:cubicBezTo>
                    <a:pt x="27323" y="60369"/>
                    <a:pt x="27285" y="60399"/>
                    <a:pt x="27252" y="60430"/>
                  </a:cubicBezTo>
                  <a:cubicBezTo>
                    <a:pt x="27215" y="60453"/>
                    <a:pt x="27181" y="60477"/>
                    <a:pt x="27150" y="60497"/>
                  </a:cubicBezTo>
                  <a:cubicBezTo>
                    <a:pt x="27106" y="60521"/>
                    <a:pt x="27062" y="60544"/>
                    <a:pt x="27018" y="60565"/>
                  </a:cubicBezTo>
                  <a:cubicBezTo>
                    <a:pt x="27001" y="60572"/>
                    <a:pt x="26984" y="60578"/>
                    <a:pt x="26968" y="60585"/>
                  </a:cubicBezTo>
                  <a:cubicBezTo>
                    <a:pt x="26940" y="60589"/>
                    <a:pt x="26916" y="60595"/>
                    <a:pt x="26890" y="60599"/>
                  </a:cubicBezTo>
                  <a:cubicBezTo>
                    <a:pt x="26852" y="60602"/>
                    <a:pt x="26815" y="60602"/>
                    <a:pt x="26777" y="60605"/>
                  </a:cubicBezTo>
                  <a:cubicBezTo>
                    <a:pt x="26754" y="60605"/>
                    <a:pt x="26730" y="60602"/>
                    <a:pt x="26707" y="60599"/>
                  </a:cubicBezTo>
                  <a:cubicBezTo>
                    <a:pt x="26663" y="60592"/>
                    <a:pt x="26618" y="60582"/>
                    <a:pt x="26574" y="60572"/>
                  </a:cubicBezTo>
                  <a:cubicBezTo>
                    <a:pt x="26510" y="60552"/>
                    <a:pt x="26446" y="60528"/>
                    <a:pt x="26385" y="60500"/>
                  </a:cubicBezTo>
                  <a:cubicBezTo>
                    <a:pt x="26341" y="60480"/>
                    <a:pt x="26297" y="60460"/>
                    <a:pt x="26252" y="60436"/>
                  </a:cubicBezTo>
                  <a:cubicBezTo>
                    <a:pt x="26229" y="60422"/>
                    <a:pt x="26202" y="60406"/>
                    <a:pt x="26179" y="60389"/>
                  </a:cubicBezTo>
                  <a:cubicBezTo>
                    <a:pt x="26175" y="60386"/>
                    <a:pt x="26171" y="60382"/>
                    <a:pt x="26168" y="60382"/>
                  </a:cubicBezTo>
                  <a:cubicBezTo>
                    <a:pt x="26161" y="60375"/>
                    <a:pt x="26155" y="60369"/>
                    <a:pt x="26144" y="60365"/>
                  </a:cubicBezTo>
                  <a:cubicBezTo>
                    <a:pt x="26101" y="60335"/>
                    <a:pt x="26063" y="60297"/>
                    <a:pt x="26022" y="60264"/>
                  </a:cubicBezTo>
                  <a:cubicBezTo>
                    <a:pt x="25988" y="60236"/>
                    <a:pt x="25958" y="60206"/>
                    <a:pt x="25927" y="60175"/>
                  </a:cubicBezTo>
                  <a:cubicBezTo>
                    <a:pt x="25857" y="60105"/>
                    <a:pt x="25789" y="60033"/>
                    <a:pt x="25728" y="59955"/>
                  </a:cubicBezTo>
                  <a:cubicBezTo>
                    <a:pt x="25691" y="59901"/>
                    <a:pt x="25657" y="59847"/>
                    <a:pt x="25627" y="59789"/>
                  </a:cubicBezTo>
                  <a:cubicBezTo>
                    <a:pt x="25602" y="59749"/>
                    <a:pt x="25582" y="59708"/>
                    <a:pt x="25562" y="59667"/>
                  </a:cubicBezTo>
                  <a:cubicBezTo>
                    <a:pt x="25549" y="59637"/>
                    <a:pt x="25535" y="59610"/>
                    <a:pt x="25525" y="59580"/>
                  </a:cubicBezTo>
                  <a:cubicBezTo>
                    <a:pt x="25515" y="59556"/>
                    <a:pt x="25505" y="59528"/>
                    <a:pt x="25491" y="59505"/>
                  </a:cubicBezTo>
                  <a:cubicBezTo>
                    <a:pt x="25485" y="59481"/>
                    <a:pt x="25480" y="59461"/>
                    <a:pt x="25471" y="59437"/>
                  </a:cubicBezTo>
                  <a:cubicBezTo>
                    <a:pt x="25471" y="59434"/>
                    <a:pt x="25471" y="59427"/>
                    <a:pt x="25467" y="59424"/>
                  </a:cubicBezTo>
                  <a:cubicBezTo>
                    <a:pt x="25457" y="59394"/>
                    <a:pt x="25447" y="59366"/>
                    <a:pt x="25440" y="59336"/>
                  </a:cubicBezTo>
                  <a:cubicBezTo>
                    <a:pt x="25424" y="59292"/>
                    <a:pt x="25410" y="59244"/>
                    <a:pt x="25399" y="59194"/>
                  </a:cubicBezTo>
                  <a:cubicBezTo>
                    <a:pt x="25393" y="59220"/>
                    <a:pt x="25386" y="59248"/>
                    <a:pt x="25379" y="59275"/>
                  </a:cubicBezTo>
                  <a:cubicBezTo>
                    <a:pt x="25366" y="59319"/>
                    <a:pt x="25349" y="59363"/>
                    <a:pt x="25338" y="59407"/>
                  </a:cubicBezTo>
                  <a:cubicBezTo>
                    <a:pt x="25325" y="59485"/>
                    <a:pt x="25318" y="59563"/>
                    <a:pt x="25315" y="59644"/>
                  </a:cubicBezTo>
                  <a:cubicBezTo>
                    <a:pt x="25311" y="59684"/>
                    <a:pt x="25308" y="59725"/>
                    <a:pt x="25302" y="59766"/>
                  </a:cubicBezTo>
                  <a:cubicBezTo>
                    <a:pt x="25298" y="59803"/>
                    <a:pt x="25294" y="59841"/>
                    <a:pt x="25294" y="59878"/>
                  </a:cubicBezTo>
                  <a:cubicBezTo>
                    <a:pt x="25294" y="59922"/>
                    <a:pt x="25294" y="59966"/>
                    <a:pt x="25298" y="60010"/>
                  </a:cubicBezTo>
                  <a:cubicBezTo>
                    <a:pt x="25308" y="60070"/>
                    <a:pt x="25318" y="60125"/>
                    <a:pt x="25332" y="60183"/>
                  </a:cubicBezTo>
                  <a:cubicBezTo>
                    <a:pt x="25335" y="60189"/>
                    <a:pt x="25335" y="60196"/>
                    <a:pt x="25338" y="60203"/>
                  </a:cubicBezTo>
                  <a:lnTo>
                    <a:pt x="25338" y="60206"/>
                  </a:lnTo>
                  <a:cubicBezTo>
                    <a:pt x="25338" y="60209"/>
                    <a:pt x="25342" y="60213"/>
                    <a:pt x="25342" y="60216"/>
                  </a:cubicBezTo>
                  <a:cubicBezTo>
                    <a:pt x="25346" y="60223"/>
                    <a:pt x="25346" y="60223"/>
                    <a:pt x="25346" y="60230"/>
                  </a:cubicBezTo>
                  <a:lnTo>
                    <a:pt x="25346" y="60227"/>
                  </a:lnTo>
                  <a:cubicBezTo>
                    <a:pt x="25372" y="60321"/>
                    <a:pt x="25410" y="60413"/>
                    <a:pt x="25454" y="60500"/>
                  </a:cubicBezTo>
                  <a:cubicBezTo>
                    <a:pt x="25518" y="60619"/>
                    <a:pt x="25586" y="60734"/>
                    <a:pt x="25660" y="60846"/>
                  </a:cubicBezTo>
                  <a:lnTo>
                    <a:pt x="25660" y="60843"/>
                  </a:lnTo>
                  <a:cubicBezTo>
                    <a:pt x="25667" y="60856"/>
                    <a:pt x="25674" y="60866"/>
                    <a:pt x="25684" y="60877"/>
                  </a:cubicBezTo>
                  <a:cubicBezTo>
                    <a:pt x="25853" y="61029"/>
                    <a:pt x="26066" y="61124"/>
                    <a:pt x="26280" y="61202"/>
                  </a:cubicBezTo>
                  <a:cubicBezTo>
                    <a:pt x="26443" y="61263"/>
                    <a:pt x="26615" y="61293"/>
                    <a:pt x="26785" y="61293"/>
                  </a:cubicBezTo>
                  <a:cubicBezTo>
                    <a:pt x="26951" y="61293"/>
                    <a:pt x="27116" y="61259"/>
                    <a:pt x="27268" y="61202"/>
                  </a:cubicBezTo>
                  <a:cubicBezTo>
                    <a:pt x="27285" y="61194"/>
                    <a:pt x="27299" y="61194"/>
                    <a:pt x="27316" y="61188"/>
                  </a:cubicBezTo>
                  <a:lnTo>
                    <a:pt x="27316" y="61188"/>
                  </a:lnTo>
                  <a:cubicBezTo>
                    <a:pt x="27299" y="61235"/>
                    <a:pt x="27282" y="61280"/>
                    <a:pt x="27265" y="61324"/>
                  </a:cubicBezTo>
                  <a:cubicBezTo>
                    <a:pt x="27218" y="61428"/>
                    <a:pt x="27163" y="61527"/>
                    <a:pt x="27110" y="61625"/>
                  </a:cubicBezTo>
                  <a:cubicBezTo>
                    <a:pt x="27096" y="61649"/>
                    <a:pt x="27085" y="61676"/>
                    <a:pt x="27072" y="61699"/>
                  </a:cubicBezTo>
                  <a:cubicBezTo>
                    <a:pt x="27070" y="61704"/>
                    <a:pt x="27070" y="61707"/>
                    <a:pt x="27068" y="61710"/>
                  </a:cubicBezTo>
                  <a:lnTo>
                    <a:pt x="27068" y="61710"/>
                  </a:lnTo>
                  <a:cubicBezTo>
                    <a:pt x="27068" y="61710"/>
                    <a:pt x="27069" y="61710"/>
                    <a:pt x="27069" y="61710"/>
                  </a:cubicBezTo>
                  <a:cubicBezTo>
                    <a:pt x="27055" y="61730"/>
                    <a:pt x="27045" y="61750"/>
                    <a:pt x="27032" y="61771"/>
                  </a:cubicBezTo>
                  <a:cubicBezTo>
                    <a:pt x="26991" y="61841"/>
                    <a:pt x="26947" y="61910"/>
                    <a:pt x="26899" y="61974"/>
                  </a:cubicBezTo>
                  <a:cubicBezTo>
                    <a:pt x="26855" y="62027"/>
                    <a:pt x="26808" y="62079"/>
                    <a:pt x="26760" y="62133"/>
                  </a:cubicBezTo>
                  <a:cubicBezTo>
                    <a:pt x="26704" y="62200"/>
                    <a:pt x="26646" y="62271"/>
                    <a:pt x="26582" y="62336"/>
                  </a:cubicBezTo>
                  <a:cubicBezTo>
                    <a:pt x="26541" y="62373"/>
                    <a:pt x="26500" y="62410"/>
                    <a:pt x="26460" y="62444"/>
                  </a:cubicBezTo>
                  <a:cubicBezTo>
                    <a:pt x="26341" y="62535"/>
                    <a:pt x="26216" y="62621"/>
                    <a:pt x="26087" y="62698"/>
                  </a:cubicBezTo>
                  <a:cubicBezTo>
                    <a:pt x="26090" y="62698"/>
                    <a:pt x="26094" y="62695"/>
                    <a:pt x="26097" y="62695"/>
                  </a:cubicBezTo>
                  <a:cubicBezTo>
                    <a:pt x="25938" y="62790"/>
                    <a:pt x="25772" y="62885"/>
                    <a:pt x="25599" y="62959"/>
                  </a:cubicBezTo>
                  <a:cubicBezTo>
                    <a:pt x="25471" y="63013"/>
                    <a:pt x="25335" y="63060"/>
                    <a:pt x="25203" y="63108"/>
                  </a:cubicBezTo>
                  <a:cubicBezTo>
                    <a:pt x="25081" y="62776"/>
                    <a:pt x="24824" y="62529"/>
                    <a:pt x="24546" y="62326"/>
                  </a:cubicBezTo>
                  <a:cubicBezTo>
                    <a:pt x="24448" y="62255"/>
                    <a:pt x="24350" y="62204"/>
                    <a:pt x="24238" y="62160"/>
                  </a:cubicBezTo>
                  <a:cubicBezTo>
                    <a:pt x="24096" y="62102"/>
                    <a:pt x="23957" y="62038"/>
                    <a:pt x="23798" y="62031"/>
                  </a:cubicBezTo>
                  <a:cubicBezTo>
                    <a:pt x="23741" y="62027"/>
                    <a:pt x="23680" y="62024"/>
                    <a:pt x="23619" y="62024"/>
                  </a:cubicBezTo>
                  <a:cubicBezTo>
                    <a:pt x="23598" y="62021"/>
                    <a:pt x="23578" y="62018"/>
                    <a:pt x="23558" y="62014"/>
                  </a:cubicBezTo>
                  <a:cubicBezTo>
                    <a:pt x="23506" y="62010"/>
                    <a:pt x="23452" y="62004"/>
                    <a:pt x="23398" y="62004"/>
                  </a:cubicBezTo>
                  <a:cubicBezTo>
                    <a:pt x="23367" y="62004"/>
                    <a:pt x="23336" y="62006"/>
                    <a:pt x="23307" y="62011"/>
                  </a:cubicBezTo>
                  <a:cubicBezTo>
                    <a:pt x="23229" y="62024"/>
                    <a:pt x="23151" y="62041"/>
                    <a:pt x="23073" y="62062"/>
                  </a:cubicBezTo>
                  <a:cubicBezTo>
                    <a:pt x="22928" y="62096"/>
                    <a:pt x="22792" y="62146"/>
                    <a:pt x="22656" y="62214"/>
                  </a:cubicBezTo>
                  <a:cubicBezTo>
                    <a:pt x="22494" y="62296"/>
                    <a:pt x="22345" y="62404"/>
                    <a:pt x="22230" y="62546"/>
                  </a:cubicBezTo>
                  <a:cubicBezTo>
                    <a:pt x="22142" y="62654"/>
                    <a:pt x="22061" y="62766"/>
                    <a:pt x="21983" y="62885"/>
                  </a:cubicBezTo>
                  <a:cubicBezTo>
                    <a:pt x="21844" y="63094"/>
                    <a:pt x="21753" y="63348"/>
                    <a:pt x="21719" y="63602"/>
                  </a:cubicBezTo>
                  <a:cubicBezTo>
                    <a:pt x="21709" y="63602"/>
                    <a:pt x="21702" y="63599"/>
                    <a:pt x="21689" y="63599"/>
                  </a:cubicBezTo>
                  <a:cubicBezTo>
                    <a:pt x="21580" y="63609"/>
                    <a:pt x="21472" y="63616"/>
                    <a:pt x="21363" y="63632"/>
                  </a:cubicBezTo>
                  <a:cubicBezTo>
                    <a:pt x="21251" y="63646"/>
                    <a:pt x="21140" y="63667"/>
                    <a:pt x="21025" y="63673"/>
                  </a:cubicBezTo>
                  <a:cubicBezTo>
                    <a:pt x="20845" y="63680"/>
                    <a:pt x="20665" y="63687"/>
                    <a:pt x="20487" y="63693"/>
                  </a:cubicBezTo>
                  <a:lnTo>
                    <a:pt x="20531" y="63693"/>
                  </a:lnTo>
                  <a:cubicBezTo>
                    <a:pt x="20453" y="63697"/>
                    <a:pt x="20374" y="63697"/>
                    <a:pt x="20296" y="63701"/>
                  </a:cubicBezTo>
                  <a:cubicBezTo>
                    <a:pt x="20304" y="63670"/>
                    <a:pt x="20310" y="63640"/>
                    <a:pt x="20314" y="63609"/>
                  </a:cubicBezTo>
                  <a:cubicBezTo>
                    <a:pt x="20324" y="63457"/>
                    <a:pt x="20320" y="63291"/>
                    <a:pt x="20266" y="63149"/>
                  </a:cubicBezTo>
                  <a:cubicBezTo>
                    <a:pt x="20232" y="63064"/>
                    <a:pt x="20198" y="62976"/>
                    <a:pt x="20148" y="62898"/>
                  </a:cubicBezTo>
                  <a:cubicBezTo>
                    <a:pt x="20121" y="62857"/>
                    <a:pt x="20090" y="62820"/>
                    <a:pt x="20063" y="62783"/>
                  </a:cubicBezTo>
                  <a:cubicBezTo>
                    <a:pt x="20017" y="62728"/>
                    <a:pt x="19974" y="62674"/>
                    <a:pt x="19931" y="62622"/>
                  </a:cubicBezTo>
                  <a:lnTo>
                    <a:pt x="19931" y="62622"/>
                  </a:lnTo>
                  <a:cubicBezTo>
                    <a:pt x="19932" y="62624"/>
                    <a:pt x="19933" y="62625"/>
                    <a:pt x="19934" y="62627"/>
                  </a:cubicBezTo>
                  <a:cubicBezTo>
                    <a:pt x="19887" y="62569"/>
                    <a:pt x="19843" y="62512"/>
                    <a:pt x="19789" y="62461"/>
                  </a:cubicBezTo>
                  <a:cubicBezTo>
                    <a:pt x="19758" y="62434"/>
                    <a:pt x="19724" y="62410"/>
                    <a:pt x="19698" y="62383"/>
                  </a:cubicBezTo>
                  <a:lnTo>
                    <a:pt x="19698" y="62383"/>
                  </a:lnTo>
                  <a:cubicBezTo>
                    <a:pt x="19698" y="62384"/>
                    <a:pt x="19698" y="62384"/>
                    <a:pt x="19698" y="62384"/>
                  </a:cubicBezTo>
                  <a:lnTo>
                    <a:pt x="19698" y="62384"/>
                  </a:lnTo>
                  <a:cubicBezTo>
                    <a:pt x="19615" y="62313"/>
                    <a:pt x="19525" y="62253"/>
                    <a:pt x="19430" y="62194"/>
                  </a:cubicBezTo>
                  <a:cubicBezTo>
                    <a:pt x="19321" y="62126"/>
                    <a:pt x="19186" y="62099"/>
                    <a:pt x="19060" y="62068"/>
                  </a:cubicBezTo>
                  <a:cubicBezTo>
                    <a:pt x="19037" y="62062"/>
                    <a:pt x="19013" y="62055"/>
                    <a:pt x="18990" y="62048"/>
                  </a:cubicBezTo>
                  <a:cubicBezTo>
                    <a:pt x="18958" y="62040"/>
                    <a:pt x="18926" y="62036"/>
                    <a:pt x="18894" y="62036"/>
                  </a:cubicBezTo>
                  <a:cubicBezTo>
                    <a:pt x="18859" y="62036"/>
                    <a:pt x="18825" y="62041"/>
                    <a:pt x="18793" y="62052"/>
                  </a:cubicBezTo>
                  <a:cubicBezTo>
                    <a:pt x="18757" y="62050"/>
                    <a:pt x="18721" y="62049"/>
                    <a:pt x="18685" y="62049"/>
                  </a:cubicBezTo>
                  <a:cubicBezTo>
                    <a:pt x="18401" y="62049"/>
                    <a:pt x="18112" y="62100"/>
                    <a:pt x="17869" y="62244"/>
                  </a:cubicBezTo>
                  <a:cubicBezTo>
                    <a:pt x="17703" y="62343"/>
                    <a:pt x="17554" y="62458"/>
                    <a:pt x="17432" y="62607"/>
                  </a:cubicBezTo>
                  <a:cubicBezTo>
                    <a:pt x="17317" y="62749"/>
                    <a:pt x="17216" y="62898"/>
                    <a:pt x="17130" y="63064"/>
                  </a:cubicBezTo>
                  <a:cubicBezTo>
                    <a:pt x="17100" y="63121"/>
                    <a:pt x="17073" y="63182"/>
                    <a:pt x="17049" y="63240"/>
                  </a:cubicBezTo>
                  <a:cubicBezTo>
                    <a:pt x="16799" y="63121"/>
                    <a:pt x="16548" y="63003"/>
                    <a:pt x="16305" y="62874"/>
                  </a:cubicBezTo>
                  <a:cubicBezTo>
                    <a:pt x="16230" y="62830"/>
                    <a:pt x="16159" y="62776"/>
                    <a:pt x="16088" y="62722"/>
                  </a:cubicBezTo>
                  <a:cubicBezTo>
                    <a:pt x="15969" y="62621"/>
                    <a:pt x="15858" y="62512"/>
                    <a:pt x="15739" y="62407"/>
                  </a:cubicBezTo>
                  <a:cubicBezTo>
                    <a:pt x="15634" y="62309"/>
                    <a:pt x="15533" y="62214"/>
                    <a:pt x="15431" y="62116"/>
                  </a:cubicBezTo>
                  <a:cubicBezTo>
                    <a:pt x="15363" y="62038"/>
                    <a:pt x="15299" y="61957"/>
                    <a:pt x="15234" y="61875"/>
                  </a:cubicBezTo>
                  <a:cubicBezTo>
                    <a:pt x="15126" y="61723"/>
                    <a:pt x="15021" y="61567"/>
                    <a:pt x="14926" y="61405"/>
                  </a:cubicBezTo>
                  <a:cubicBezTo>
                    <a:pt x="14920" y="61394"/>
                    <a:pt x="14916" y="61385"/>
                    <a:pt x="14909" y="61374"/>
                  </a:cubicBezTo>
                  <a:cubicBezTo>
                    <a:pt x="14835" y="61229"/>
                    <a:pt x="14757" y="61080"/>
                    <a:pt x="14692" y="60924"/>
                  </a:cubicBezTo>
                  <a:cubicBezTo>
                    <a:pt x="14672" y="60866"/>
                    <a:pt x="14656" y="60808"/>
                    <a:pt x="14639" y="60747"/>
                  </a:cubicBezTo>
                  <a:cubicBezTo>
                    <a:pt x="14628" y="60686"/>
                    <a:pt x="14618" y="60626"/>
                    <a:pt x="14611" y="60565"/>
                  </a:cubicBezTo>
                  <a:lnTo>
                    <a:pt x="14611" y="60565"/>
                  </a:lnTo>
                  <a:cubicBezTo>
                    <a:pt x="14611" y="60582"/>
                    <a:pt x="14615" y="60595"/>
                    <a:pt x="14615" y="60613"/>
                  </a:cubicBezTo>
                  <a:cubicBezTo>
                    <a:pt x="14608" y="60541"/>
                    <a:pt x="14601" y="60474"/>
                    <a:pt x="14595" y="60406"/>
                  </a:cubicBezTo>
                  <a:lnTo>
                    <a:pt x="14595" y="60406"/>
                  </a:lnTo>
                  <a:cubicBezTo>
                    <a:pt x="14639" y="60450"/>
                    <a:pt x="14679" y="60500"/>
                    <a:pt x="14726" y="60541"/>
                  </a:cubicBezTo>
                  <a:cubicBezTo>
                    <a:pt x="14886" y="60680"/>
                    <a:pt x="15065" y="60802"/>
                    <a:pt x="15275" y="60856"/>
                  </a:cubicBezTo>
                  <a:cubicBezTo>
                    <a:pt x="15414" y="60890"/>
                    <a:pt x="15550" y="60907"/>
                    <a:pt x="15692" y="60907"/>
                  </a:cubicBezTo>
                  <a:cubicBezTo>
                    <a:pt x="15739" y="60907"/>
                    <a:pt x="15786" y="60907"/>
                    <a:pt x="15834" y="60903"/>
                  </a:cubicBezTo>
                  <a:cubicBezTo>
                    <a:pt x="16033" y="60894"/>
                    <a:pt x="16244" y="60836"/>
                    <a:pt x="16427" y="60752"/>
                  </a:cubicBezTo>
                  <a:cubicBezTo>
                    <a:pt x="16561" y="60691"/>
                    <a:pt x="16691" y="60616"/>
                    <a:pt x="16789" y="60508"/>
                  </a:cubicBezTo>
                  <a:cubicBezTo>
                    <a:pt x="16846" y="60447"/>
                    <a:pt x="16900" y="60382"/>
                    <a:pt x="16952" y="60314"/>
                  </a:cubicBezTo>
                  <a:cubicBezTo>
                    <a:pt x="16992" y="60253"/>
                    <a:pt x="17036" y="60196"/>
                    <a:pt x="17080" y="60135"/>
                  </a:cubicBezTo>
                  <a:cubicBezTo>
                    <a:pt x="17086" y="60114"/>
                    <a:pt x="17094" y="60094"/>
                    <a:pt x="17104" y="60074"/>
                  </a:cubicBezTo>
                  <a:cubicBezTo>
                    <a:pt x="17110" y="60057"/>
                    <a:pt x="17114" y="60044"/>
                    <a:pt x="17121" y="60030"/>
                  </a:cubicBezTo>
                  <a:cubicBezTo>
                    <a:pt x="17127" y="60013"/>
                    <a:pt x="17134" y="59996"/>
                    <a:pt x="17141" y="59983"/>
                  </a:cubicBezTo>
                  <a:cubicBezTo>
                    <a:pt x="17151" y="59955"/>
                    <a:pt x="17161" y="59932"/>
                    <a:pt x="17171" y="59905"/>
                  </a:cubicBezTo>
                  <a:cubicBezTo>
                    <a:pt x="17175" y="59898"/>
                    <a:pt x="17175" y="59894"/>
                    <a:pt x="17178" y="59888"/>
                  </a:cubicBezTo>
                  <a:cubicBezTo>
                    <a:pt x="17185" y="59823"/>
                    <a:pt x="17191" y="59759"/>
                    <a:pt x="17202" y="59698"/>
                  </a:cubicBezTo>
                  <a:cubicBezTo>
                    <a:pt x="17216" y="59624"/>
                    <a:pt x="17225" y="59549"/>
                    <a:pt x="17239" y="59475"/>
                  </a:cubicBezTo>
                  <a:cubicBezTo>
                    <a:pt x="17239" y="59467"/>
                    <a:pt x="17239" y="59461"/>
                    <a:pt x="17242" y="59458"/>
                  </a:cubicBezTo>
                  <a:cubicBezTo>
                    <a:pt x="17246" y="59411"/>
                    <a:pt x="17249" y="59363"/>
                    <a:pt x="17252" y="59316"/>
                  </a:cubicBezTo>
                  <a:cubicBezTo>
                    <a:pt x="17252" y="59268"/>
                    <a:pt x="17252" y="59217"/>
                    <a:pt x="17249" y="59170"/>
                  </a:cubicBezTo>
                  <a:cubicBezTo>
                    <a:pt x="17246" y="59119"/>
                    <a:pt x="17239" y="59068"/>
                    <a:pt x="17236" y="59017"/>
                  </a:cubicBezTo>
                  <a:cubicBezTo>
                    <a:pt x="17216" y="59081"/>
                    <a:pt x="17191" y="59146"/>
                    <a:pt x="17171" y="59211"/>
                  </a:cubicBezTo>
                  <a:cubicBezTo>
                    <a:pt x="17164" y="59228"/>
                    <a:pt x="17161" y="59248"/>
                    <a:pt x="17151" y="59264"/>
                  </a:cubicBezTo>
                  <a:cubicBezTo>
                    <a:pt x="17097" y="59397"/>
                    <a:pt x="17033" y="59528"/>
                    <a:pt x="16947" y="59644"/>
                  </a:cubicBezTo>
                  <a:cubicBezTo>
                    <a:pt x="16891" y="59719"/>
                    <a:pt x="16822" y="59783"/>
                    <a:pt x="16758" y="59847"/>
                  </a:cubicBezTo>
                  <a:cubicBezTo>
                    <a:pt x="16718" y="59884"/>
                    <a:pt x="16677" y="59925"/>
                    <a:pt x="16639" y="59962"/>
                  </a:cubicBezTo>
                  <a:cubicBezTo>
                    <a:pt x="16616" y="59986"/>
                    <a:pt x="16592" y="60010"/>
                    <a:pt x="16569" y="60030"/>
                  </a:cubicBezTo>
                  <a:cubicBezTo>
                    <a:pt x="16477" y="60101"/>
                    <a:pt x="16372" y="60149"/>
                    <a:pt x="16267" y="60192"/>
                  </a:cubicBezTo>
                  <a:cubicBezTo>
                    <a:pt x="16128" y="60257"/>
                    <a:pt x="15976" y="60291"/>
                    <a:pt x="15824" y="60297"/>
                  </a:cubicBezTo>
                  <a:lnTo>
                    <a:pt x="15794" y="60297"/>
                  </a:lnTo>
                  <a:cubicBezTo>
                    <a:pt x="15742" y="60297"/>
                    <a:pt x="15692" y="60291"/>
                    <a:pt x="15641" y="60284"/>
                  </a:cubicBezTo>
                  <a:cubicBezTo>
                    <a:pt x="15539" y="60267"/>
                    <a:pt x="15441" y="60236"/>
                    <a:pt x="15353" y="60183"/>
                  </a:cubicBezTo>
                  <a:cubicBezTo>
                    <a:pt x="15319" y="60162"/>
                    <a:pt x="15289" y="60142"/>
                    <a:pt x="15258" y="60122"/>
                  </a:cubicBezTo>
                  <a:cubicBezTo>
                    <a:pt x="15204" y="60084"/>
                    <a:pt x="15156" y="60036"/>
                    <a:pt x="15112" y="59986"/>
                  </a:cubicBezTo>
                  <a:cubicBezTo>
                    <a:pt x="15095" y="59966"/>
                    <a:pt x="15086" y="59945"/>
                    <a:pt x="15072" y="59925"/>
                  </a:cubicBezTo>
                  <a:cubicBezTo>
                    <a:pt x="15038" y="59881"/>
                    <a:pt x="15001" y="59837"/>
                    <a:pt x="14977" y="59786"/>
                  </a:cubicBezTo>
                  <a:cubicBezTo>
                    <a:pt x="14956" y="59736"/>
                    <a:pt x="14936" y="59681"/>
                    <a:pt x="14920" y="59627"/>
                  </a:cubicBezTo>
                  <a:cubicBezTo>
                    <a:pt x="14875" y="59536"/>
                    <a:pt x="14831" y="59444"/>
                    <a:pt x="14794" y="59350"/>
                  </a:cubicBezTo>
                  <a:cubicBezTo>
                    <a:pt x="14784" y="59312"/>
                    <a:pt x="14778" y="59272"/>
                    <a:pt x="14767" y="59234"/>
                  </a:cubicBezTo>
                  <a:cubicBezTo>
                    <a:pt x="14757" y="59159"/>
                    <a:pt x="14750" y="59081"/>
                    <a:pt x="14744" y="59008"/>
                  </a:cubicBezTo>
                  <a:cubicBezTo>
                    <a:pt x="14733" y="58858"/>
                    <a:pt x="14733" y="58709"/>
                    <a:pt x="14744" y="58561"/>
                  </a:cubicBezTo>
                  <a:cubicBezTo>
                    <a:pt x="14747" y="58520"/>
                    <a:pt x="14753" y="58483"/>
                    <a:pt x="14757" y="58442"/>
                  </a:cubicBezTo>
                  <a:cubicBezTo>
                    <a:pt x="14770" y="58384"/>
                    <a:pt x="14787" y="58323"/>
                    <a:pt x="14801" y="58262"/>
                  </a:cubicBezTo>
                  <a:cubicBezTo>
                    <a:pt x="14811" y="58215"/>
                    <a:pt x="14818" y="58167"/>
                    <a:pt x="14825" y="58120"/>
                  </a:cubicBezTo>
                  <a:cubicBezTo>
                    <a:pt x="14892" y="57836"/>
                    <a:pt x="14970" y="57554"/>
                    <a:pt x="15062" y="57277"/>
                  </a:cubicBezTo>
                  <a:lnTo>
                    <a:pt x="15062" y="57273"/>
                  </a:lnTo>
                  <a:cubicBezTo>
                    <a:pt x="15062" y="57270"/>
                    <a:pt x="15062" y="57270"/>
                    <a:pt x="15065" y="57267"/>
                  </a:cubicBezTo>
                  <a:lnTo>
                    <a:pt x="15065" y="57267"/>
                  </a:lnTo>
                  <a:lnTo>
                    <a:pt x="15062" y="57270"/>
                  </a:lnTo>
                  <a:cubicBezTo>
                    <a:pt x="15072" y="57246"/>
                    <a:pt x="15082" y="57223"/>
                    <a:pt x="15092" y="57196"/>
                  </a:cubicBezTo>
                  <a:cubicBezTo>
                    <a:pt x="15106" y="57176"/>
                    <a:pt x="15119" y="57151"/>
                    <a:pt x="15130" y="57131"/>
                  </a:cubicBezTo>
                  <a:cubicBezTo>
                    <a:pt x="15180" y="57043"/>
                    <a:pt x="15217" y="56952"/>
                    <a:pt x="15255" y="56857"/>
                  </a:cubicBezTo>
                  <a:cubicBezTo>
                    <a:pt x="15319" y="56691"/>
                    <a:pt x="15383" y="56529"/>
                    <a:pt x="15451" y="56366"/>
                  </a:cubicBezTo>
                  <a:cubicBezTo>
                    <a:pt x="15455" y="56363"/>
                    <a:pt x="15455" y="56359"/>
                    <a:pt x="15455" y="56359"/>
                  </a:cubicBezTo>
                  <a:cubicBezTo>
                    <a:pt x="15458" y="56356"/>
                    <a:pt x="15458" y="56353"/>
                    <a:pt x="15458" y="56349"/>
                  </a:cubicBezTo>
                  <a:cubicBezTo>
                    <a:pt x="15512" y="56234"/>
                    <a:pt x="15573" y="56123"/>
                    <a:pt x="15637" y="56014"/>
                  </a:cubicBezTo>
                  <a:cubicBezTo>
                    <a:pt x="15695" y="55923"/>
                    <a:pt x="15759" y="55835"/>
                    <a:pt x="15827" y="55750"/>
                  </a:cubicBezTo>
                  <a:cubicBezTo>
                    <a:pt x="15911" y="55632"/>
                    <a:pt x="15989" y="55510"/>
                    <a:pt x="16078" y="55394"/>
                  </a:cubicBezTo>
                  <a:cubicBezTo>
                    <a:pt x="16159" y="55279"/>
                    <a:pt x="16247" y="55171"/>
                    <a:pt x="16328" y="55056"/>
                  </a:cubicBezTo>
                  <a:cubicBezTo>
                    <a:pt x="16403" y="54947"/>
                    <a:pt x="16477" y="54843"/>
                    <a:pt x="16558" y="54744"/>
                  </a:cubicBezTo>
                  <a:lnTo>
                    <a:pt x="16558" y="54748"/>
                  </a:lnTo>
                  <a:cubicBezTo>
                    <a:pt x="16694" y="54578"/>
                    <a:pt x="16839" y="54419"/>
                    <a:pt x="16992" y="54266"/>
                  </a:cubicBezTo>
                  <a:cubicBezTo>
                    <a:pt x="17090" y="54175"/>
                    <a:pt x="17188" y="54088"/>
                    <a:pt x="17293" y="54006"/>
                  </a:cubicBezTo>
                  <a:cubicBezTo>
                    <a:pt x="17500" y="53857"/>
                    <a:pt x="17699" y="53702"/>
                    <a:pt x="17889" y="53532"/>
                  </a:cubicBezTo>
                  <a:cubicBezTo>
                    <a:pt x="18427" y="53047"/>
                    <a:pt x="18868" y="52472"/>
                    <a:pt x="19304" y="51900"/>
                  </a:cubicBezTo>
                  <a:cubicBezTo>
                    <a:pt x="19413" y="51758"/>
                    <a:pt x="19524" y="51612"/>
                    <a:pt x="19616" y="51456"/>
                  </a:cubicBezTo>
                  <a:cubicBezTo>
                    <a:pt x="19704" y="51300"/>
                    <a:pt x="19789" y="51145"/>
                    <a:pt x="19877" y="50989"/>
                  </a:cubicBezTo>
                  <a:cubicBezTo>
                    <a:pt x="19968" y="50826"/>
                    <a:pt x="20040" y="50661"/>
                    <a:pt x="20104" y="50484"/>
                  </a:cubicBezTo>
                  <a:cubicBezTo>
                    <a:pt x="20121" y="50440"/>
                    <a:pt x="20134" y="50397"/>
                    <a:pt x="20148" y="50353"/>
                  </a:cubicBezTo>
                  <a:cubicBezTo>
                    <a:pt x="20181" y="50242"/>
                    <a:pt x="20211" y="50131"/>
                    <a:pt x="20243" y="50020"/>
                  </a:cubicBezTo>
                  <a:lnTo>
                    <a:pt x="20243" y="50020"/>
                  </a:lnTo>
                  <a:cubicBezTo>
                    <a:pt x="20243" y="50020"/>
                    <a:pt x="20243" y="50020"/>
                    <a:pt x="20243" y="50020"/>
                  </a:cubicBezTo>
                  <a:cubicBezTo>
                    <a:pt x="20243" y="50019"/>
                    <a:pt x="20243" y="50018"/>
                    <a:pt x="20244" y="50017"/>
                  </a:cubicBezTo>
                  <a:lnTo>
                    <a:pt x="20244" y="50017"/>
                  </a:lnTo>
                  <a:cubicBezTo>
                    <a:pt x="20243" y="50018"/>
                    <a:pt x="20243" y="50019"/>
                    <a:pt x="20243" y="50020"/>
                  </a:cubicBezTo>
                  <a:lnTo>
                    <a:pt x="20243" y="50020"/>
                  </a:lnTo>
                  <a:cubicBezTo>
                    <a:pt x="20248" y="50008"/>
                    <a:pt x="20251" y="49997"/>
                    <a:pt x="20253" y="49987"/>
                  </a:cubicBezTo>
                  <a:lnTo>
                    <a:pt x="20253" y="49987"/>
                  </a:lnTo>
                  <a:cubicBezTo>
                    <a:pt x="20250" y="49997"/>
                    <a:pt x="20247" y="50007"/>
                    <a:pt x="20244" y="50017"/>
                  </a:cubicBezTo>
                  <a:lnTo>
                    <a:pt x="20244" y="50017"/>
                  </a:lnTo>
                  <a:cubicBezTo>
                    <a:pt x="20248" y="50004"/>
                    <a:pt x="20252" y="49990"/>
                    <a:pt x="20256" y="49976"/>
                  </a:cubicBezTo>
                  <a:lnTo>
                    <a:pt x="20256" y="49976"/>
                  </a:lnTo>
                  <a:cubicBezTo>
                    <a:pt x="20255" y="49980"/>
                    <a:pt x="20254" y="49983"/>
                    <a:pt x="20253" y="49987"/>
                  </a:cubicBezTo>
                  <a:lnTo>
                    <a:pt x="20253" y="49987"/>
                  </a:lnTo>
                  <a:cubicBezTo>
                    <a:pt x="20318" y="49782"/>
                    <a:pt x="20387" y="49579"/>
                    <a:pt x="20429" y="49370"/>
                  </a:cubicBezTo>
                  <a:cubicBezTo>
                    <a:pt x="20439" y="49306"/>
                    <a:pt x="20446" y="49242"/>
                    <a:pt x="20453" y="49174"/>
                  </a:cubicBezTo>
                  <a:close/>
                  <a:moveTo>
                    <a:pt x="12827" y="63758"/>
                  </a:moveTo>
                  <a:cubicBezTo>
                    <a:pt x="12827" y="63758"/>
                    <a:pt x="12827" y="63758"/>
                    <a:pt x="12827" y="63758"/>
                  </a:cubicBezTo>
                  <a:cubicBezTo>
                    <a:pt x="12827" y="63758"/>
                    <a:pt x="12827" y="63758"/>
                    <a:pt x="12827" y="63758"/>
                  </a:cubicBezTo>
                  <a:lnTo>
                    <a:pt x="12827" y="63758"/>
                  </a:lnTo>
                  <a:cubicBezTo>
                    <a:pt x="12827" y="63758"/>
                    <a:pt x="12827" y="63758"/>
                    <a:pt x="12827" y="63758"/>
                  </a:cubicBezTo>
                  <a:close/>
                  <a:moveTo>
                    <a:pt x="12758" y="61216"/>
                  </a:moveTo>
                  <a:cubicBezTo>
                    <a:pt x="12788" y="61216"/>
                    <a:pt x="12818" y="61218"/>
                    <a:pt x="12848" y="61222"/>
                  </a:cubicBezTo>
                  <a:cubicBezTo>
                    <a:pt x="12891" y="61229"/>
                    <a:pt x="12932" y="61246"/>
                    <a:pt x="12973" y="61269"/>
                  </a:cubicBezTo>
                  <a:cubicBezTo>
                    <a:pt x="13020" y="61286"/>
                    <a:pt x="13071" y="61300"/>
                    <a:pt x="13121" y="61324"/>
                  </a:cubicBezTo>
                  <a:cubicBezTo>
                    <a:pt x="13152" y="61337"/>
                    <a:pt x="13182" y="61357"/>
                    <a:pt x="13206" y="61377"/>
                  </a:cubicBezTo>
                  <a:cubicBezTo>
                    <a:pt x="13209" y="61381"/>
                    <a:pt x="13213" y="61385"/>
                    <a:pt x="13213" y="61385"/>
                  </a:cubicBezTo>
                  <a:cubicBezTo>
                    <a:pt x="13234" y="61402"/>
                    <a:pt x="13250" y="61415"/>
                    <a:pt x="13264" y="61432"/>
                  </a:cubicBezTo>
                  <a:cubicBezTo>
                    <a:pt x="13274" y="61442"/>
                    <a:pt x="13284" y="61452"/>
                    <a:pt x="13291" y="61466"/>
                  </a:cubicBezTo>
                  <a:cubicBezTo>
                    <a:pt x="13315" y="61479"/>
                    <a:pt x="13335" y="61496"/>
                    <a:pt x="13351" y="61519"/>
                  </a:cubicBezTo>
                  <a:cubicBezTo>
                    <a:pt x="13379" y="61560"/>
                    <a:pt x="13396" y="61608"/>
                    <a:pt x="13416" y="61652"/>
                  </a:cubicBezTo>
                  <a:cubicBezTo>
                    <a:pt x="13423" y="61662"/>
                    <a:pt x="13426" y="61672"/>
                    <a:pt x="13429" y="61682"/>
                  </a:cubicBezTo>
                  <a:cubicBezTo>
                    <a:pt x="13447" y="61710"/>
                    <a:pt x="13460" y="61740"/>
                    <a:pt x="13473" y="61771"/>
                  </a:cubicBezTo>
                  <a:cubicBezTo>
                    <a:pt x="13481" y="61788"/>
                    <a:pt x="13490" y="61804"/>
                    <a:pt x="13498" y="61821"/>
                  </a:cubicBezTo>
                  <a:lnTo>
                    <a:pt x="13498" y="61824"/>
                  </a:lnTo>
                  <a:cubicBezTo>
                    <a:pt x="13504" y="61838"/>
                    <a:pt x="13507" y="61852"/>
                    <a:pt x="13511" y="61862"/>
                  </a:cubicBezTo>
                  <a:cubicBezTo>
                    <a:pt x="13514" y="61872"/>
                    <a:pt x="13518" y="61879"/>
                    <a:pt x="13518" y="61889"/>
                  </a:cubicBezTo>
                  <a:cubicBezTo>
                    <a:pt x="13521" y="61910"/>
                    <a:pt x="13528" y="61930"/>
                    <a:pt x="13534" y="61950"/>
                  </a:cubicBezTo>
                  <a:cubicBezTo>
                    <a:pt x="13548" y="62014"/>
                    <a:pt x="13559" y="62079"/>
                    <a:pt x="13568" y="62143"/>
                  </a:cubicBezTo>
                  <a:cubicBezTo>
                    <a:pt x="13568" y="62183"/>
                    <a:pt x="13572" y="62224"/>
                    <a:pt x="13572" y="62265"/>
                  </a:cubicBezTo>
                  <a:cubicBezTo>
                    <a:pt x="13565" y="62352"/>
                    <a:pt x="13559" y="62441"/>
                    <a:pt x="13548" y="62529"/>
                  </a:cubicBezTo>
                  <a:cubicBezTo>
                    <a:pt x="13545" y="62539"/>
                    <a:pt x="13545" y="62549"/>
                    <a:pt x="13542" y="62560"/>
                  </a:cubicBezTo>
                  <a:cubicBezTo>
                    <a:pt x="13542" y="62552"/>
                    <a:pt x="13545" y="62543"/>
                    <a:pt x="13545" y="62535"/>
                  </a:cubicBezTo>
                  <a:lnTo>
                    <a:pt x="13545" y="62535"/>
                  </a:lnTo>
                  <a:cubicBezTo>
                    <a:pt x="13528" y="62637"/>
                    <a:pt x="13507" y="62735"/>
                    <a:pt x="13477" y="62834"/>
                  </a:cubicBezTo>
                  <a:cubicBezTo>
                    <a:pt x="13450" y="62921"/>
                    <a:pt x="13416" y="63003"/>
                    <a:pt x="13379" y="63088"/>
                  </a:cubicBezTo>
                  <a:cubicBezTo>
                    <a:pt x="13348" y="63145"/>
                    <a:pt x="13318" y="63203"/>
                    <a:pt x="13284" y="63260"/>
                  </a:cubicBezTo>
                  <a:cubicBezTo>
                    <a:pt x="13274" y="63277"/>
                    <a:pt x="13260" y="63291"/>
                    <a:pt x="13250" y="63307"/>
                  </a:cubicBezTo>
                  <a:cubicBezTo>
                    <a:pt x="13226" y="63341"/>
                    <a:pt x="13203" y="63376"/>
                    <a:pt x="13176" y="63409"/>
                  </a:cubicBezTo>
                  <a:cubicBezTo>
                    <a:pt x="13098" y="63501"/>
                    <a:pt x="13017" y="63592"/>
                    <a:pt x="12932" y="63680"/>
                  </a:cubicBezTo>
                  <a:cubicBezTo>
                    <a:pt x="12909" y="63701"/>
                    <a:pt x="12881" y="63721"/>
                    <a:pt x="12857" y="63741"/>
                  </a:cubicBezTo>
                  <a:cubicBezTo>
                    <a:pt x="12851" y="63745"/>
                    <a:pt x="12844" y="63748"/>
                    <a:pt x="12837" y="63754"/>
                  </a:cubicBezTo>
                  <a:cubicBezTo>
                    <a:pt x="12834" y="63756"/>
                    <a:pt x="12830" y="63757"/>
                    <a:pt x="12827" y="63758"/>
                  </a:cubicBezTo>
                  <a:lnTo>
                    <a:pt x="12827" y="63758"/>
                  </a:lnTo>
                  <a:cubicBezTo>
                    <a:pt x="12834" y="63758"/>
                    <a:pt x="12837" y="63754"/>
                    <a:pt x="12844" y="63754"/>
                  </a:cubicBezTo>
                  <a:cubicBezTo>
                    <a:pt x="12839" y="63757"/>
                    <a:pt x="12834" y="63760"/>
                    <a:pt x="12827" y="63761"/>
                  </a:cubicBezTo>
                  <a:lnTo>
                    <a:pt x="12827" y="63761"/>
                  </a:lnTo>
                  <a:cubicBezTo>
                    <a:pt x="12827" y="63761"/>
                    <a:pt x="12827" y="63760"/>
                    <a:pt x="12827" y="63758"/>
                  </a:cubicBezTo>
                  <a:lnTo>
                    <a:pt x="12827" y="63758"/>
                  </a:lnTo>
                  <a:cubicBezTo>
                    <a:pt x="12825" y="63760"/>
                    <a:pt x="12822" y="63761"/>
                    <a:pt x="12820" y="63762"/>
                  </a:cubicBezTo>
                  <a:lnTo>
                    <a:pt x="12820" y="63762"/>
                  </a:lnTo>
                  <a:cubicBezTo>
                    <a:pt x="12820" y="63762"/>
                    <a:pt x="12820" y="63762"/>
                    <a:pt x="12820" y="63762"/>
                  </a:cubicBezTo>
                  <a:cubicBezTo>
                    <a:pt x="12807" y="63768"/>
                    <a:pt x="12790" y="63771"/>
                    <a:pt x="12776" y="63779"/>
                  </a:cubicBezTo>
                  <a:cubicBezTo>
                    <a:pt x="12770" y="63779"/>
                    <a:pt x="12766" y="63779"/>
                    <a:pt x="12759" y="63782"/>
                  </a:cubicBezTo>
                  <a:lnTo>
                    <a:pt x="12685" y="63782"/>
                  </a:lnTo>
                  <a:cubicBezTo>
                    <a:pt x="12654" y="63782"/>
                    <a:pt x="12620" y="63779"/>
                    <a:pt x="12590" y="63775"/>
                  </a:cubicBezTo>
                  <a:cubicBezTo>
                    <a:pt x="12570" y="63771"/>
                    <a:pt x="12549" y="63768"/>
                    <a:pt x="12532" y="63765"/>
                  </a:cubicBezTo>
                  <a:cubicBezTo>
                    <a:pt x="12543" y="63765"/>
                    <a:pt x="12553" y="63768"/>
                    <a:pt x="12563" y="63768"/>
                  </a:cubicBezTo>
                  <a:cubicBezTo>
                    <a:pt x="12526" y="63765"/>
                    <a:pt x="12488" y="63754"/>
                    <a:pt x="12451" y="63741"/>
                  </a:cubicBezTo>
                  <a:cubicBezTo>
                    <a:pt x="12424" y="63734"/>
                    <a:pt x="12397" y="63724"/>
                    <a:pt x="12370" y="63714"/>
                  </a:cubicBezTo>
                  <a:cubicBezTo>
                    <a:pt x="12326" y="63690"/>
                    <a:pt x="12279" y="63663"/>
                    <a:pt x="12234" y="63640"/>
                  </a:cubicBezTo>
                  <a:cubicBezTo>
                    <a:pt x="12207" y="63619"/>
                    <a:pt x="12180" y="63602"/>
                    <a:pt x="12153" y="63579"/>
                  </a:cubicBezTo>
                  <a:cubicBezTo>
                    <a:pt x="12140" y="63568"/>
                    <a:pt x="12129" y="63558"/>
                    <a:pt x="12116" y="63545"/>
                  </a:cubicBezTo>
                  <a:cubicBezTo>
                    <a:pt x="12096" y="63524"/>
                    <a:pt x="12079" y="63501"/>
                    <a:pt x="12062" y="63480"/>
                  </a:cubicBezTo>
                  <a:cubicBezTo>
                    <a:pt x="12045" y="63457"/>
                    <a:pt x="12028" y="63433"/>
                    <a:pt x="12011" y="63406"/>
                  </a:cubicBezTo>
                  <a:cubicBezTo>
                    <a:pt x="12001" y="63382"/>
                    <a:pt x="11987" y="63359"/>
                    <a:pt x="11977" y="63335"/>
                  </a:cubicBezTo>
                  <a:cubicBezTo>
                    <a:pt x="11960" y="63284"/>
                    <a:pt x="11946" y="63237"/>
                    <a:pt x="11933" y="63185"/>
                  </a:cubicBezTo>
                  <a:lnTo>
                    <a:pt x="11902" y="63094"/>
                  </a:lnTo>
                  <a:cubicBezTo>
                    <a:pt x="11885" y="63007"/>
                    <a:pt x="11872" y="62921"/>
                    <a:pt x="11859" y="62834"/>
                  </a:cubicBezTo>
                  <a:cubicBezTo>
                    <a:pt x="11848" y="62725"/>
                    <a:pt x="11845" y="62617"/>
                    <a:pt x="11845" y="62505"/>
                  </a:cubicBezTo>
                  <a:cubicBezTo>
                    <a:pt x="11838" y="62465"/>
                    <a:pt x="11845" y="62417"/>
                    <a:pt x="11852" y="62373"/>
                  </a:cubicBezTo>
                  <a:lnTo>
                    <a:pt x="11852" y="62370"/>
                  </a:lnTo>
                  <a:cubicBezTo>
                    <a:pt x="11855" y="62352"/>
                    <a:pt x="11855" y="62339"/>
                    <a:pt x="11859" y="62322"/>
                  </a:cubicBezTo>
                  <a:cubicBezTo>
                    <a:pt x="11862" y="62258"/>
                    <a:pt x="11872" y="62197"/>
                    <a:pt x="11885" y="62136"/>
                  </a:cubicBezTo>
                  <a:cubicBezTo>
                    <a:pt x="11885" y="62129"/>
                    <a:pt x="11889" y="62122"/>
                    <a:pt x="11889" y="62116"/>
                  </a:cubicBezTo>
                  <a:cubicBezTo>
                    <a:pt x="11893" y="62102"/>
                    <a:pt x="11896" y="62085"/>
                    <a:pt x="11899" y="62072"/>
                  </a:cubicBezTo>
                  <a:cubicBezTo>
                    <a:pt x="11906" y="62038"/>
                    <a:pt x="11913" y="62001"/>
                    <a:pt x="11923" y="61966"/>
                  </a:cubicBezTo>
                  <a:cubicBezTo>
                    <a:pt x="11940" y="61905"/>
                    <a:pt x="11963" y="61845"/>
                    <a:pt x="11990" y="61788"/>
                  </a:cubicBezTo>
                  <a:cubicBezTo>
                    <a:pt x="12015" y="61727"/>
                    <a:pt x="12035" y="61662"/>
                    <a:pt x="12068" y="61601"/>
                  </a:cubicBezTo>
                  <a:cubicBezTo>
                    <a:pt x="12099" y="61547"/>
                    <a:pt x="12132" y="61493"/>
                    <a:pt x="12180" y="61449"/>
                  </a:cubicBezTo>
                  <a:cubicBezTo>
                    <a:pt x="12214" y="61411"/>
                    <a:pt x="12258" y="61381"/>
                    <a:pt x="12299" y="61347"/>
                  </a:cubicBezTo>
                  <a:cubicBezTo>
                    <a:pt x="12353" y="61307"/>
                    <a:pt x="12421" y="61276"/>
                    <a:pt x="12485" y="61255"/>
                  </a:cubicBezTo>
                  <a:cubicBezTo>
                    <a:pt x="12549" y="61232"/>
                    <a:pt x="12624" y="61222"/>
                    <a:pt x="12692" y="61219"/>
                  </a:cubicBezTo>
                  <a:cubicBezTo>
                    <a:pt x="12713" y="61217"/>
                    <a:pt x="12735" y="61216"/>
                    <a:pt x="12758" y="61216"/>
                  </a:cubicBezTo>
                  <a:close/>
                  <a:moveTo>
                    <a:pt x="22475" y="64073"/>
                  </a:moveTo>
                  <a:cubicBezTo>
                    <a:pt x="22480" y="64082"/>
                    <a:pt x="22485" y="64089"/>
                    <a:pt x="22491" y="64096"/>
                  </a:cubicBezTo>
                  <a:cubicBezTo>
                    <a:pt x="22486" y="64089"/>
                    <a:pt x="22481" y="64081"/>
                    <a:pt x="22475" y="64073"/>
                  </a:cubicBezTo>
                  <a:close/>
                  <a:moveTo>
                    <a:pt x="6820" y="61554"/>
                  </a:moveTo>
                  <a:cubicBezTo>
                    <a:pt x="6844" y="61554"/>
                    <a:pt x="6867" y="61554"/>
                    <a:pt x="6891" y="61557"/>
                  </a:cubicBezTo>
                  <a:cubicBezTo>
                    <a:pt x="6922" y="61557"/>
                    <a:pt x="6952" y="61557"/>
                    <a:pt x="6979" y="61560"/>
                  </a:cubicBezTo>
                  <a:cubicBezTo>
                    <a:pt x="6989" y="61560"/>
                    <a:pt x="6996" y="61560"/>
                    <a:pt x="7006" y="61564"/>
                  </a:cubicBezTo>
                  <a:cubicBezTo>
                    <a:pt x="7118" y="61588"/>
                    <a:pt x="7230" y="61615"/>
                    <a:pt x="7345" y="61632"/>
                  </a:cubicBezTo>
                  <a:cubicBezTo>
                    <a:pt x="7358" y="61638"/>
                    <a:pt x="7369" y="61649"/>
                    <a:pt x="7382" y="61655"/>
                  </a:cubicBezTo>
                  <a:cubicBezTo>
                    <a:pt x="7491" y="61733"/>
                    <a:pt x="7589" y="61821"/>
                    <a:pt x="7687" y="61910"/>
                  </a:cubicBezTo>
                  <a:lnTo>
                    <a:pt x="7717" y="61940"/>
                  </a:lnTo>
                  <a:cubicBezTo>
                    <a:pt x="7755" y="61963"/>
                    <a:pt x="7781" y="62001"/>
                    <a:pt x="7809" y="62038"/>
                  </a:cubicBezTo>
                  <a:cubicBezTo>
                    <a:pt x="7829" y="62068"/>
                    <a:pt x="7846" y="62102"/>
                    <a:pt x="7863" y="62136"/>
                  </a:cubicBezTo>
                  <a:cubicBezTo>
                    <a:pt x="7890" y="62187"/>
                    <a:pt x="7914" y="62241"/>
                    <a:pt x="7934" y="62296"/>
                  </a:cubicBezTo>
                  <a:cubicBezTo>
                    <a:pt x="7981" y="62410"/>
                    <a:pt x="8008" y="62532"/>
                    <a:pt x="8029" y="62654"/>
                  </a:cubicBezTo>
                  <a:cubicBezTo>
                    <a:pt x="8042" y="62702"/>
                    <a:pt x="8056" y="62749"/>
                    <a:pt x="8069" y="62796"/>
                  </a:cubicBezTo>
                  <a:cubicBezTo>
                    <a:pt x="8069" y="62807"/>
                    <a:pt x="8073" y="62816"/>
                    <a:pt x="8076" y="62824"/>
                  </a:cubicBezTo>
                  <a:cubicBezTo>
                    <a:pt x="8089" y="62885"/>
                    <a:pt x="8100" y="62942"/>
                    <a:pt x="8083" y="63003"/>
                  </a:cubicBezTo>
                  <a:cubicBezTo>
                    <a:pt x="8083" y="63013"/>
                    <a:pt x="8080" y="63020"/>
                    <a:pt x="8076" y="63027"/>
                  </a:cubicBezTo>
                  <a:cubicBezTo>
                    <a:pt x="8076" y="63043"/>
                    <a:pt x="8073" y="63057"/>
                    <a:pt x="8073" y="63074"/>
                  </a:cubicBezTo>
                  <a:cubicBezTo>
                    <a:pt x="8066" y="63152"/>
                    <a:pt x="8059" y="63230"/>
                    <a:pt x="8046" y="63304"/>
                  </a:cubicBezTo>
                  <a:cubicBezTo>
                    <a:pt x="8033" y="63362"/>
                    <a:pt x="8016" y="63413"/>
                    <a:pt x="7998" y="63467"/>
                  </a:cubicBezTo>
                  <a:cubicBezTo>
                    <a:pt x="7961" y="63576"/>
                    <a:pt x="7920" y="63684"/>
                    <a:pt x="7873" y="63788"/>
                  </a:cubicBezTo>
                  <a:cubicBezTo>
                    <a:pt x="7856" y="63819"/>
                    <a:pt x="7839" y="63846"/>
                    <a:pt x="7822" y="63873"/>
                  </a:cubicBezTo>
                  <a:cubicBezTo>
                    <a:pt x="7819" y="63880"/>
                    <a:pt x="7816" y="63884"/>
                    <a:pt x="7812" y="63890"/>
                  </a:cubicBezTo>
                  <a:cubicBezTo>
                    <a:pt x="7778" y="63941"/>
                    <a:pt x="7744" y="63988"/>
                    <a:pt x="7703" y="64035"/>
                  </a:cubicBezTo>
                  <a:cubicBezTo>
                    <a:pt x="7690" y="64053"/>
                    <a:pt x="7677" y="64066"/>
                    <a:pt x="7660" y="64079"/>
                  </a:cubicBezTo>
                  <a:cubicBezTo>
                    <a:pt x="7653" y="64087"/>
                    <a:pt x="7647" y="64090"/>
                    <a:pt x="7639" y="64093"/>
                  </a:cubicBezTo>
                  <a:cubicBezTo>
                    <a:pt x="7616" y="64110"/>
                    <a:pt x="7589" y="64124"/>
                    <a:pt x="7565" y="64140"/>
                  </a:cubicBezTo>
                  <a:cubicBezTo>
                    <a:pt x="7538" y="64151"/>
                    <a:pt x="7511" y="64161"/>
                    <a:pt x="7484" y="64171"/>
                  </a:cubicBezTo>
                  <a:cubicBezTo>
                    <a:pt x="7467" y="64174"/>
                    <a:pt x="7450" y="64181"/>
                    <a:pt x="7433" y="64185"/>
                  </a:cubicBezTo>
                  <a:cubicBezTo>
                    <a:pt x="7395" y="64192"/>
                    <a:pt x="7355" y="64198"/>
                    <a:pt x="7314" y="64201"/>
                  </a:cubicBezTo>
                  <a:cubicBezTo>
                    <a:pt x="7289" y="64202"/>
                    <a:pt x="7264" y="64203"/>
                    <a:pt x="7238" y="64203"/>
                  </a:cubicBezTo>
                  <a:cubicBezTo>
                    <a:pt x="7179" y="64203"/>
                    <a:pt x="7120" y="64200"/>
                    <a:pt x="7061" y="64198"/>
                  </a:cubicBezTo>
                  <a:cubicBezTo>
                    <a:pt x="7026" y="64195"/>
                    <a:pt x="6989" y="64188"/>
                    <a:pt x="6956" y="64181"/>
                  </a:cubicBezTo>
                  <a:cubicBezTo>
                    <a:pt x="6922" y="64171"/>
                    <a:pt x="6884" y="64161"/>
                    <a:pt x="6850" y="64151"/>
                  </a:cubicBezTo>
                  <a:cubicBezTo>
                    <a:pt x="6806" y="64131"/>
                    <a:pt x="6766" y="64114"/>
                    <a:pt x="6722" y="64093"/>
                  </a:cubicBezTo>
                  <a:cubicBezTo>
                    <a:pt x="6647" y="64053"/>
                    <a:pt x="6573" y="64012"/>
                    <a:pt x="6505" y="63968"/>
                  </a:cubicBezTo>
                  <a:cubicBezTo>
                    <a:pt x="6484" y="63957"/>
                    <a:pt x="6468" y="63944"/>
                    <a:pt x="6451" y="63931"/>
                  </a:cubicBezTo>
                  <a:cubicBezTo>
                    <a:pt x="6434" y="63910"/>
                    <a:pt x="6417" y="63893"/>
                    <a:pt x="6397" y="63876"/>
                  </a:cubicBezTo>
                  <a:cubicBezTo>
                    <a:pt x="6387" y="63860"/>
                    <a:pt x="6373" y="63843"/>
                    <a:pt x="6359" y="63826"/>
                  </a:cubicBezTo>
                  <a:cubicBezTo>
                    <a:pt x="6346" y="63806"/>
                    <a:pt x="6332" y="63788"/>
                    <a:pt x="6315" y="63768"/>
                  </a:cubicBezTo>
                  <a:cubicBezTo>
                    <a:pt x="6261" y="63680"/>
                    <a:pt x="6211" y="63596"/>
                    <a:pt x="6167" y="63504"/>
                  </a:cubicBezTo>
                  <a:cubicBezTo>
                    <a:pt x="6156" y="63484"/>
                    <a:pt x="6146" y="63457"/>
                    <a:pt x="6136" y="63433"/>
                  </a:cubicBezTo>
                  <a:cubicBezTo>
                    <a:pt x="6109" y="63355"/>
                    <a:pt x="6089" y="63277"/>
                    <a:pt x="6068" y="63196"/>
                  </a:cubicBezTo>
                  <a:cubicBezTo>
                    <a:pt x="6055" y="63118"/>
                    <a:pt x="6048" y="63043"/>
                    <a:pt x="6042" y="62966"/>
                  </a:cubicBezTo>
                  <a:cubicBezTo>
                    <a:pt x="6034" y="62830"/>
                    <a:pt x="6031" y="62695"/>
                    <a:pt x="6037" y="62556"/>
                  </a:cubicBezTo>
                  <a:cubicBezTo>
                    <a:pt x="6042" y="62539"/>
                    <a:pt x="6042" y="62519"/>
                    <a:pt x="6045" y="62499"/>
                  </a:cubicBezTo>
                  <a:lnTo>
                    <a:pt x="6045" y="62478"/>
                  </a:lnTo>
                  <a:cubicBezTo>
                    <a:pt x="6048" y="62461"/>
                    <a:pt x="6051" y="62444"/>
                    <a:pt x="6051" y="62430"/>
                  </a:cubicBezTo>
                  <a:cubicBezTo>
                    <a:pt x="6058" y="62383"/>
                    <a:pt x="6072" y="62339"/>
                    <a:pt x="6085" y="62296"/>
                  </a:cubicBezTo>
                  <a:lnTo>
                    <a:pt x="6085" y="62299"/>
                  </a:lnTo>
                  <a:cubicBezTo>
                    <a:pt x="6102" y="62231"/>
                    <a:pt x="6123" y="62160"/>
                    <a:pt x="6153" y="62092"/>
                  </a:cubicBezTo>
                  <a:cubicBezTo>
                    <a:pt x="6176" y="62038"/>
                    <a:pt x="6207" y="61987"/>
                    <a:pt x="6241" y="61936"/>
                  </a:cubicBezTo>
                  <a:cubicBezTo>
                    <a:pt x="6248" y="61926"/>
                    <a:pt x="6254" y="61916"/>
                    <a:pt x="6261" y="61902"/>
                  </a:cubicBezTo>
                  <a:cubicBezTo>
                    <a:pt x="6285" y="61865"/>
                    <a:pt x="6306" y="61832"/>
                    <a:pt x="6332" y="61797"/>
                  </a:cubicBezTo>
                  <a:cubicBezTo>
                    <a:pt x="6356" y="61767"/>
                    <a:pt x="6383" y="61747"/>
                    <a:pt x="6414" y="61727"/>
                  </a:cubicBezTo>
                  <a:lnTo>
                    <a:pt x="6410" y="61727"/>
                  </a:lnTo>
                  <a:cubicBezTo>
                    <a:pt x="6414" y="61723"/>
                    <a:pt x="6417" y="61719"/>
                    <a:pt x="6420" y="61719"/>
                  </a:cubicBezTo>
                  <a:cubicBezTo>
                    <a:pt x="6478" y="61672"/>
                    <a:pt x="6539" y="61621"/>
                    <a:pt x="6610" y="61591"/>
                  </a:cubicBezTo>
                  <a:cubicBezTo>
                    <a:pt x="6675" y="61567"/>
                    <a:pt x="6753" y="61554"/>
                    <a:pt x="6820" y="61554"/>
                  </a:cubicBezTo>
                  <a:close/>
                  <a:moveTo>
                    <a:pt x="18600" y="62729"/>
                  </a:moveTo>
                  <a:cubicBezTo>
                    <a:pt x="18678" y="62729"/>
                    <a:pt x="18752" y="62732"/>
                    <a:pt x="18830" y="62738"/>
                  </a:cubicBezTo>
                  <a:cubicBezTo>
                    <a:pt x="18861" y="62743"/>
                    <a:pt x="18891" y="62746"/>
                    <a:pt x="18918" y="62749"/>
                  </a:cubicBezTo>
                  <a:cubicBezTo>
                    <a:pt x="18932" y="62752"/>
                    <a:pt x="18943" y="62752"/>
                    <a:pt x="18952" y="62752"/>
                  </a:cubicBezTo>
                  <a:cubicBezTo>
                    <a:pt x="18959" y="62752"/>
                    <a:pt x="18966" y="62756"/>
                    <a:pt x="18973" y="62756"/>
                  </a:cubicBezTo>
                  <a:cubicBezTo>
                    <a:pt x="19010" y="62766"/>
                    <a:pt x="19044" y="62776"/>
                    <a:pt x="19077" y="62786"/>
                  </a:cubicBezTo>
                  <a:cubicBezTo>
                    <a:pt x="19121" y="62813"/>
                    <a:pt x="19166" y="62840"/>
                    <a:pt x="19207" y="62871"/>
                  </a:cubicBezTo>
                  <a:cubicBezTo>
                    <a:pt x="19213" y="62874"/>
                    <a:pt x="19220" y="62881"/>
                    <a:pt x="19223" y="62885"/>
                  </a:cubicBezTo>
                  <a:cubicBezTo>
                    <a:pt x="19220" y="62881"/>
                    <a:pt x="19218" y="62879"/>
                    <a:pt x="19213" y="62874"/>
                  </a:cubicBezTo>
                  <a:lnTo>
                    <a:pt x="19213" y="62874"/>
                  </a:lnTo>
                  <a:cubicBezTo>
                    <a:pt x="19213" y="62874"/>
                    <a:pt x="19213" y="62874"/>
                    <a:pt x="19213" y="62874"/>
                  </a:cubicBezTo>
                  <a:cubicBezTo>
                    <a:pt x="19251" y="62908"/>
                    <a:pt x="19291" y="62942"/>
                    <a:pt x="19329" y="62979"/>
                  </a:cubicBezTo>
                  <a:cubicBezTo>
                    <a:pt x="19342" y="62993"/>
                    <a:pt x="19355" y="63007"/>
                    <a:pt x="19369" y="63023"/>
                  </a:cubicBezTo>
                  <a:cubicBezTo>
                    <a:pt x="19365" y="63020"/>
                    <a:pt x="19365" y="63016"/>
                    <a:pt x="19362" y="63016"/>
                  </a:cubicBezTo>
                  <a:cubicBezTo>
                    <a:pt x="19389" y="63047"/>
                    <a:pt x="19418" y="63079"/>
                    <a:pt x="19445" y="63113"/>
                  </a:cubicBezTo>
                  <a:lnTo>
                    <a:pt x="19445" y="63113"/>
                  </a:lnTo>
                  <a:cubicBezTo>
                    <a:pt x="19444" y="63111"/>
                    <a:pt x="19443" y="63110"/>
                    <a:pt x="19443" y="63108"/>
                  </a:cubicBezTo>
                  <a:lnTo>
                    <a:pt x="19443" y="63108"/>
                  </a:lnTo>
                  <a:cubicBezTo>
                    <a:pt x="19446" y="63111"/>
                    <a:pt x="19450" y="63118"/>
                    <a:pt x="19454" y="63121"/>
                  </a:cubicBezTo>
                  <a:cubicBezTo>
                    <a:pt x="19455" y="63124"/>
                    <a:pt x="19457" y="63127"/>
                    <a:pt x="19459" y="63130"/>
                  </a:cubicBezTo>
                  <a:lnTo>
                    <a:pt x="19459" y="63130"/>
                  </a:lnTo>
                  <a:cubicBezTo>
                    <a:pt x="19458" y="63129"/>
                    <a:pt x="19458" y="63129"/>
                    <a:pt x="19457" y="63129"/>
                  </a:cubicBezTo>
                  <a:lnTo>
                    <a:pt x="19457" y="63129"/>
                  </a:lnTo>
                  <a:cubicBezTo>
                    <a:pt x="19498" y="63176"/>
                    <a:pt x="19535" y="63223"/>
                    <a:pt x="19568" y="63274"/>
                  </a:cubicBezTo>
                  <a:cubicBezTo>
                    <a:pt x="19572" y="63281"/>
                    <a:pt x="19576" y="63291"/>
                    <a:pt x="19579" y="63298"/>
                  </a:cubicBezTo>
                  <a:cubicBezTo>
                    <a:pt x="19593" y="63324"/>
                    <a:pt x="19602" y="63352"/>
                    <a:pt x="19613" y="63379"/>
                  </a:cubicBezTo>
                  <a:cubicBezTo>
                    <a:pt x="19616" y="63385"/>
                    <a:pt x="19616" y="63393"/>
                    <a:pt x="19616" y="63396"/>
                  </a:cubicBezTo>
                  <a:cubicBezTo>
                    <a:pt x="19620" y="63416"/>
                    <a:pt x="19623" y="63437"/>
                    <a:pt x="19623" y="63457"/>
                  </a:cubicBezTo>
                  <a:cubicBezTo>
                    <a:pt x="19626" y="63501"/>
                    <a:pt x="19623" y="63545"/>
                    <a:pt x="19623" y="63585"/>
                  </a:cubicBezTo>
                  <a:cubicBezTo>
                    <a:pt x="19620" y="63606"/>
                    <a:pt x="19616" y="63626"/>
                    <a:pt x="19613" y="63646"/>
                  </a:cubicBezTo>
                  <a:lnTo>
                    <a:pt x="19613" y="63657"/>
                  </a:lnTo>
                  <a:cubicBezTo>
                    <a:pt x="19572" y="63754"/>
                    <a:pt x="19524" y="63853"/>
                    <a:pt x="19477" y="63951"/>
                  </a:cubicBezTo>
                  <a:cubicBezTo>
                    <a:pt x="19467" y="63968"/>
                    <a:pt x="19457" y="63985"/>
                    <a:pt x="19443" y="64005"/>
                  </a:cubicBezTo>
                  <a:cubicBezTo>
                    <a:pt x="19437" y="64012"/>
                    <a:pt x="19430" y="64022"/>
                    <a:pt x="19423" y="64032"/>
                  </a:cubicBezTo>
                  <a:cubicBezTo>
                    <a:pt x="19393" y="64063"/>
                    <a:pt x="19359" y="64093"/>
                    <a:pt x="19325" y="64120"/>
                  </a:cubicBezTo>
                  <a:cubicBezTo>
                    <a:pt x="19264" y="64168"/>
                    <a:pt x="19203" y="64212"/>
                    <a:pt x="19138" y="64256"/>
                  </a:cubicBezTo>
                  <a:cubicBezTo>
                    <a:pt x="19132" y="64259"/>
                    <a:pt x="19125" y="64266"/>
                    <a:pt x="19118" y="64270"/>
                  </a:cubicBezTo>
                  <a:cubicBezTo>
                    <a:pt x="19098" y="64283"/>
                    <a:pt x="19077" y="64293"/>
                    <a:pt x="19057" y="64303"/>
                  </a:cubicBezTo>
                  <a:cubicBezTo>
                    <a:pt x="19037" y="64313"/>
                    <a:pt x="19020" y="64320"/>
                    <a:pt x="19004" y="64327"/>
                  </a:cubicBezTo>
                  <a:cubicBezTo>
                    <a:pt x="18929" y="64348"/>
                    <a:pt x="18854" y="64361"/>
                    <a:pt x="18776" y="64374"/>
                  </a:cubicBezTo>
                  <a:cubicBezTo>
                    <a:pt x="18729" y="64381"/>
                    <a:pt x="18678" y="64388"/>
                    <a:pt x="18631" y="64395"/>
                  </a:cubicBezTo>
                  <a:cubicBezTo>
                    <a:pt x="18600" y="64395"/>
                    <a:pt x="18566" y="64395"/>
                    <a:pt x="18536" y="64391"/>
                  </a:cubicBezTo>
                  <a:cubicBezTo>
                    <a:pt x="18451" y="64381"/>
                    <a:pt x="18370" y="64368"/>
                    <a:pt x="18288" y="64354"/>
                  </a:cubicBezTo>
                  <a:cubicBezTo>
                    <a:pt x="18235" y="64340"/>
                    <a:pt x="18184" y="64323"/>
                    <a:pt x="18130" y="64307"/>
                  </a:cubicBezTo>
                  <a:cubicBezTo>
                    <a:pt x="18089" y="64290"/>
                    <a:pt x="18049" y="64273"/>
                    <a:pt x="18008" y="64252"/>
                  </a:cubicBezTo>
                  <a:cubicBezTo>
                    <a:pt x="17991" y="64242"/>
                    <a:pt x="17974" y="64232"/>
                    <a:pt x="17957" y="64218"/>
                  </a:cubicBezTo>
                  <a:cubicBezTo>
                    <a:pt x="17927" y="64195"/>
                    <a:pt x="17896" y="64168"/>
                    <a:pt x="17866" y="64144"/>
                  </a:cubicBezTo>
                  <a:cubicBezTo>
                    <a:pt x="17835" y="64117"/>
                    <a:pt x="17805" y="64093"/>
                    <a:pt x="17777" y="64070"/>
                  </a:cubicBezTo>
                  <a:cubicBezTo>
                    <a:pt x="17764" y="64056"/>
                    <a:pt x="17750" y="64043"/>
                    <a:pt x="17740" y="64029"/>
                  </a:cubicBezTo>
                  <a:cubicBezTo>
                    <a:pt x="17713" y="63995"/>
                    <a:pt x="17686" y="63957"/>
                    <a:pt x="17663" y="63924"/>
                  </a:cubicBezTo>
                  <a:cubicBezTo>
                    <a:pt x="17659" y="63914"/>
                    <a:pt x="17652" y="63907"/>
                    <a:pt x="17649" y="63897"/>
                  </a:cubicBezTo>
                  <a:cubicBezTo>
                    <a:pt x="17646" y="63890"/>
                    <a:pt x="17642" y="63884"/>
                    <a:pt x="17638" y="63876"/>
                  </a:cubicBezTo>
                  <a:cubicBezTo>
                    <a:pt x="17638" y="63863"/>
                    <a:pt x="17635" y="63853"/>
                    <a:pt x="17632" y="63843"/>
                  </a:cubicBezTo>
                  <a:cubicBezTo>
                    <a:pt x="17628" y="63812"/>
                    <a:pt x="17625" y="63782"/>
                    <a:pt x="17625" y="63751"/>
                  </a:cubicBezTo>
                  <a:lnTo>
                    <a:pt x="17625" y="63718"/>
                  </a:lnTo>
                  <a:cubicBezTo>
                    <a:pt x="17625" y="63701"/>
                    <a:pt x="17628" y="63680"/>
                    <a:pt x="17632" y="63660"/>
                  </a:cubicBezTo>
                  <a:cubicBezTo>
                    <a:pt x="17642" y="63623"/>
                    <a:pt x="17655" y="63585"/>
                    <a:pt x="17666" y="63551"/>
                  </a:cubicBezTo>
                  <a:cubicBezTo>
                    <a:pt x="17703" y="63463"/>
                    <a:pt x="17744" y="63379"/>
                    <a:pt x="17788" y="63298"/>
                  </a:cubicBezTo>
                  <a:cubicBezTo>
                    <a:pt x="17811" y="63257"/>
                    <a:pt x="17835" y="63220"/>
                    <a:pt x="17858" y="63182"/>
                  </a:cubicBezTo>
                  <a:cubicBezTo>
                    <a:pt x="17910" y="63115"/>
                    <a:pt x="17963" y="63043"/>
                    <a:pt x="18021" y="62979"/>
                  </a:cubicBezTo>
                  <a:cubicBezTo>
                    <a:pt x="18041" y="62962"/>
                    <a:pt x="18058" y="62946"/>
                    <a:pt x="18079" y="62929"/>
                  </a:cubicBezTo>
                  <a:cubicBezTo>
                    <a:pt x="18102" y="62908"/>
                    <a:pt x="18130" y="62888"/>
                    <a:pt x="18157" y="62871"/>
                  </a:cubicBezTo>
                  <a:cubicBezTo>
                    <a:pt x="18187" y="62851"/>
                    <a:pt x="18218" y="62834"/>
                    <a:pt x="18252" y="62816"/>
                  </a:cubicBezTo>
                  <a:cubicBezTo>
                    <a:pt x="18288" y="62799"/>
                    <a:pt x="18329" y="62786"/>
                    <a:pt x="18370" y="62773"/>
                  </a:cubicBezTo>
                  <a:cubicBezTo>
                    <a:pt x="18421" y="62759"/>
                    <a:pt x="18471" y="62746"/>
                    <a:pt x="18522" y="62735"/>
                  </a:cubicBezTo>
                  <a:cubicBezTo>
                    <a:pt x="18546" y="62732"/>
                    <a:pt x="18573" y="62732"/>
                    <a:pt x="18600" y="62729"/>
                  </a:cubicBezTo>
                  <a:close/>
                  <a:moveTo>
                    <a:pt x="23618" y="62698"/>
                  </a:moveTo>
                  <a:cubicBezTo>
                    <a:pt x="23646" y="62698"/>
                    <a:pt x="23674" y="62700"/>
                    <a:pt x="23703" y="62705"/>
                  </a:cubicBezTo>
                  <a:cubicBezTo>
                    <a:pt x="23727" y="62708"/>
                    <a:pt x="23747" y="62715"/>
                    <a:pt x="23767" y="62722"/>
                  </a:cubicBezTo>
                  <a:lnTo>
                    <a:pt x="23774" y="62722"/>
                  </a:lnTo>
                  <a:cubicBezTo>
                    <a:pt x="23781" y="62722"/>
                    <a:pt x="23784" y="62722"/>
                    <a:pt x="23788" y="62725"/>
                  </a:cubicBezTo>
                  <a:lnTo>
                    <a:pt x="23798" y="62725"/>
                  </a:lnTo>
                  <a:cubicBezTo>
                    <a:pt x="23808" y="62732"/>
                    <a:pt x="23822" y="62735"/>
                    <a:pt x="23835" y="62743"/>
                  </a:cubicBezTo>
                  <a:cubicBezTo>
                    <a:pt x="23862" y="62746"/>
                    <a:pt x="23886" y="62749"/>
                    <a:pt x="23906" y="62763"/>
                  </a:cubicBezTo>
                  <a:cubicBezTo>
                    <a:pt x="23920" y="62766"/>
                    <a:pt x="23933" y="62776"/>
                    <a:pt x="23944" y="62783"/>
                  </a:cubicBezTo>
                  <a:cubicBezTo>
                    <a:pt x="23988" y="62803"/>
                    <a:pt x="24031" y="62820"/>
                    <a:pt x="24075" y="62840"/>
                  </a:cubicBezTo>
                  <a:cubicBezTo>
                    <a:pt x="24109" y="62864"/>
                    <a:pt x="24144" y="62888"/>
                    <a:pt x="24180" y="62915"/>
                  </a:cubicBezTo>
                  <a:cubicBezTo>
                    <a:pt x="24228" y="62952"/>
                    <a:pt x="24275" y="62990"/>
                    <a:pt x="24322" y="63027"/>
                  </a:cubicBezTo>
                  <a:cubicBezTo>
                    <a:pt x="24370" y="63077"/>
                    <a:pt x="24421" y="63129"/>
                    <a:pt x="24469" y="63182"/>
                  </a:cubicBezTo>
                  <a:cubicBezTo>
                    <a:pt x="24482" y="63206"/>
                    <a:pt x="24499" y="63226"/>
                    <a:pt x="24513" y="63250"/>
                  </a:cubicBezTo>
                  <a:cubicBezTo>
                    <a:pt x="24522" y="63271"/>
                    <a:pt x="24533" y="63287"/>
                    <a:pt x="24543" y="63307"/>
                  </a:cubicBezTo>
                  <a:cubicBezTo>
                    <a:pt x="24550" y="63324"/>
                    <a:pt x="24556" y="63341"/>
                    <a:pt x="24563" y="63359"/>
                  </a:cubicBezTo>
                  <a:cubicBezTo>
                    <a:pt x="24577" y="63409"/>
                    <a:pt x="24587" y="63457"/>
                    <a:pt x="24597" y="63504"/>
                  </a:cubicBezTo>
                  <a:cubicBezTo>
                    <a:pt x="24600" y="63515"/>
                    <a:pt x="24600" y="63521"/>
                    <a:pt x="24600" y="63531"/>
                  </a:cubicBezTo>
                  <a:lnTo>
                    <a:pt x="24600" y="63548"/>
                  </a:lnTo>
                  <a:cubicBezTo>
                    <a:pt x="24597" y="63555"/>
                    <a:pt x="24597" y="63562"/>
                    <a:pt x="24597" y="63571"/>
                  </a:cubicBezTo>
                  <a:cubicBezTo>
                    <a:pt x="24591" y="63602"/>
                    <a:pt x="24580" y="63629"/>
                    <a:pt x="24570" y="63657"/>
                  </a:cubicBezTo>
                  <a:cubicBezTo>
                    <a:pt x="24553" y="63701"/>
                    <a:pt x="24533" y="63745"/>
                    <a:pt x="24513" y="63788"/>
                  </a:cubicBezTo>
                  <a:cubicBezTo>
                    <a:pt x="24509" y="63795"/>
                    <a:pt x="24505" y="63802"/>
                    <a:pt x="24499" y="63809"/>
                  </a:cubicBezTo>
                  <a:cubicBezTo>
                    <a:pt x="24438" y="63890"/>
                    <a:pt x="24367" y="63971"/>
                    <a:pt x="24299" y="64046"/>
                  </a:cubicBezTo>
                  <a:cubicBezTo>
                    <a:pt x="24269" y="64073"/>
                    <a:pt x="24238" y="64104"/>
                    <a:pt x="24208" y="64131"/>
                  </a:cubicBezTo>
                  <a:cubicBezTo>
                    <a:pt x="24180" y="64151"/>
                    <a:pt x="24150" y="64171"/>
                    <a:pt x="24119" y="64192"/>
                  </a:cubicBezTo>
                  <a:cubicBezTo>
                    <a:pt x="24109" y="64198"/>
                    <a:pt x="24099" y="64205"/>
                    <a:pt x="24086" y="64215"/>
                  </a:cubicBezTo>
                  <a:cubicBezTo>
                    <a:pt x="23967" y="64283"/>
                    <a:pt x="23845" y="64348"/>
                    <a:pt x="23720" y="64404"/>
                  </a:cubicBezTo>
                  <a:cubicBezTo>
                    <a:pt x="23686" y="64418"/>
                    <a:pt x="23649" y="64432"/>
                    <a:pt x="23615" y="64442"/>
                  </a:cubicBezTo>
                  <a:cubicBezTo>
                    <a:pt x="23581" y="64452"/>
                    <a:pt x="23547" y="64459"/>
                    <a:pt x="23514" y="64465"/>
                  </a:cubicBezTo>
                  <a:cubicBezTo>
                    <a:pt x="23473" y="64473"/>
                    <a:pt x="23428" y="64476"/>
                    <a:pt x="23388" y="64479"/>
                  </a:cubicBezTo>
                  <a:cubicBezTo>
                    <a:pt x="23311" y="64479"/>
                    <a:pt x="23236" y="64479"/>
                    <a:pt x="23158" y="64473"/>
                  </a:cubicBezTo>
                  <a:cubicBezTo>
                    <a:pt x="23083" y="64465"/>
                    <a:pt x="23012" y="64456"/>
                    <a:pt x="22938" y="64442"/>
                  </a:cubicBezTo>
                  <a:cubicBezTo>
                    <a:pt x="22908" y="64432"/>
                    <a:pt x="22877" y="64422"/>
                    <a:pt x="22850" y="64415"/>
                  </a:cubicBezTo>
                  <a:cubicBezTo>
                    <a:pt x="22816" y="64401"/>
                    <a:pt x="22786" y="64388"/>
                    <a:pt x="22755" y="64371"/>
                  </a:cubicBezTo>
                  <a:cubicBezTo>
                    <a:pt x="22742" y="64364"/>
                    <a:pt x="22731" y="64357"/>
                    <a:pt x="22717" y="64348"/>
                  </a:cubicBezTo>
                  <a:cubicBezTo>
                    <a:pt x="22704" y="64337"/>
                    <a:pt x="22691" y="64327"/>
                    <a:pt x="22677" y="64313"/>
                  </a:cubicBezTo>
                  <a:cubicBezTo>
                    <a:pt x="22661" y="64296"/>
                    <a:pt x="22643" y="64279"/>
                    <a:pt x="22626" y="64259"/>
                  </a:cubicBezTo>
                  <a:cubicBezTo>
                    <a:pt x="22595" y="64229"/>
                    <a:pt x="22565" y="64198"/>
                    <a:pt x="22539" y="64165"/>
                  </a:cubicBezTo>
                  <a:cubicBezTo>
                    <a:pt x="22522" y="64144"/>
                    <a:pt x="22508" y="64124"/>
                    <a:pt x="22491" y="64104"/>
                  </a:cubicBezTo>
                  <a:cubicBezTo>
                    <a:pt x="22484" y="64090"/>
                    <a:pt x="22478" y="64076"/>
                    <a:pt x="22470" y="64066"/>
                  </a:cubicBezTo>
                  <a:lnTo>
                    <a:pt x="22470" y="64066"/>
                  </a:lnTo>
                  <a:cubicBezTo>
                    <a:pt x="22472" y="64069"/>
                    <a:pt x="22474" y="64071"/>
                    <a:pt x="22475" y="64073"/>
                  </a:cubicBezTo>
                  <a:lnTo>
                    <a:pt x="22475" y="64073"/>
                  </a:lnTo>
                  <a:cubicBezTo>
                    <a:pt x="22469" y="64062"/>
                    <a:pt x="22463" y="64051"/>
                    <a:pt x="22457" y="64039"/>
                  </a:cubicBezTo>
                  <a:cubicBezTo>
                    <a:pt x="22444" y="64005"/>
                    <a:pt x="22430" y="63971"/>
                    <a:pt x="22417" y="63937"/>
                  </a:cubicBezTo>
                  <a:cubicBezTo>
                    <a:pt x="22409" y="63914"/>
                    <a:pt x="22406" y="63890"/>
                    <a:pt x="22400" y="63866"/>
                  </a:cubicBezTo>
                  <a:cubicBezTo>
                    <a:pt x="22400" y="63849"/>
                    <a:pt x="22396" y="63829"/>
                    <a:pt x="22396" y="63812"/>
                  </a:cubicBezTo>
                  <a:lnTo>
                    <a:pt x="22396" y="63748"/>
                  </a:lnTo>
                  <a:cubicBezTo>
                    <a:pt x="22403" y="63697"/>
                    <a:pt x="22413" y="63649"/>
                    <a:pt x="22423" y="63602"/>
                  </a:cubicBezTo>
                  <a:cubicBezTo>
                    <a:pt x="22437" y="63541"/>
                    <a:pt x="22453" y="63484"/>
                    <a:pt x="22478" y="63426"/>
                  </a:cubicBezTo>
                  <a:cubicBezTo>
                    <a:pt x="22487" y="63399"/>
                    <a:pt x="22501" y="63372"/>
                    <a:pt x="22511" y="63345"/>
                  </a:cubicBezTo>
                  <a:cubicBezTo>
                    <a:pt x="22552" y="63277"/>
                    <a:pt x="22592" y="63213"/>
                    <a:pt x="22636" y="63149"/>
                  </a:cubicBezTo>
                  <a:cubicBezTo>
                    <a:pt x="22687" y="63081"/>
                    <a:pt x="22738" y="63016"/>
                    <a:pt x="22792" y="62952"/>
                  </a:cubicBezTo>
                  <a:cubicBezTo>
                    <a:pt x="22809" y="62938"/>
                    <a:pt x="22826" y="62925"/>
                    <a:pt x="22839" y="62908"/>
                  </a:cubicBezTo>
                  <a:cubicBezTo>
                    <a:pt x="22850" y="62905"/>
                    <a:pt x="22860" y="62898"/>
                    <a:pt x="22867" y="62891"/>
                  </a:cubicBezTo>
                  <a:cubicBezTo>
                    <a:pt x="22921" y="62860"/>
                    <a:pt x="22975" y="62830"/>
                    <a:pt x="23026" y="62803"/>
                  </a:cubicBezTo>
                  <a:cubicBezTo>
                    <a:pt x="23067" y="62786"/>
                    <a:pt x="23107" y="62773"/>
                    <a:pt x="23144" y="62756"/>
                  </a:cubicBezTo>
                  <a:cubicBezTo>
                    <a:pt x="23181" y="62749"/>
                    <a:pt x="23219" y="62735"/>
                    <a:pt x="23256" y="62729"/>
                  </a:cubicBezTo>
                  <a:cubicBezTo>
                    <a:pt x="23263" y="62732"/>
                    <a:pt x="23273" y="62732"/>
                    <a:pt x="23280" y="62735"/>
                  </a:cubicBezTo>
                  <a:cubicBezTo>
                    <a:pt x="23364" y="62715"/>
                    <a:pt x="23449" y="62705"/>
                    <a:pt x="23534" y="62702"/>
                  </a:cubicBezTo>
                  <a:cubicBezTo>
                    <a:pt x="23563" y="62700"/>
                    <a:pt x="23590" y="62698"/>
                    <a:pt x="23618" y="62698"/>
                  </a:cubicBezTo>
                  <a:close/>
                  <a:moveTo>
                    <a:pt x="11039" y="1"/>
                  </a:moveTo>
                  <a:cubicBezTo>
                    <a:pt x="10951" y="5"/>
                    <a:pt x="10866" y="8"/>
                    <a:pt x="10782" y="11"/>
                  </a:cubicBezTo>
                  <a:cubicBezTo>
                    <a:pt x="10389" y="35"/>
                    <a:pt x="9993" y="116"/>
                    <a:pt x="9630" y="275"/>
                  </a:cubicBezTo>
                  <a:cubicBezTo>
                    <a:pt x="9434" y="363"/>
                    <a:pt x="9238" y="461"/>
                    <a:pt x="9052" y="574"/>
                  </a:cubicBezTo>
                  <a:cubicBezTo>
                    <a:pt x="8841" y="702"/>
                    <a:pt x="8632" y="847"/>
                    <a:pt x="8455" y="1027"/>
                  </a:cubicBezTo>
                  <a:cubicBezTo>
                    <a:pt x="8391" y="1091"/>
                    <a:pt x="8327" y="1155"/>
                    <a:pt x="8263" y="1220"/>
                  </a:cubicBezTo>
                  <a:cubicBezTo>
                    <a:pt x="8127" y="1352"/>
                    <a:pt x="8016" y="1511"/>
                    <a:pt x="7897" y="1660"/>
                  </a:cubicBezTo>
                  <a:cubicBezTo>
                    <a:pt x="7775" y="1816"/>
                    <a:pt x="7667" y="1996"/>
                    <a:pt x="7558" y="2162"/>
                  </a:cubicBezTo>
                  <a:cubicBezTo>
                    <a:pt x="7460" y="2317"/>
                    <a:pt x="7365" y="2473"/>
                    <a:pt x="7270" y="2629"/>
                  </a:cubicBezTo>
                  <a:cubicBezTo>
                    <a:pt x="6870" y="3279"/>
                    <a:pt x="6627" y="4007"/>
                    <a:pt x="6363" y="4718"/>
                  </a:cubicBezTo>
                  <a:cubicBezTo>
                    <a:pt x="6367" y="4704"/>
                    <a:pt x="6373" y="4691"/>
                    <a:pt x="6376" y="4678"/>
                  </a:cubicBezTo>
                  <a:lnTo>
                    <a:pt x="6376" y="4678"/>
                  </a:lnTo>
                  <a:cubicBezTo>
                    <a:pt x="6241" y="5033"/>
                    <a:pt x="6089" y="5389"/>
                    <a:pt x="5970" y="5750"/>
                  </a:cubicBezTo>
                  <a:cubicBezTo>
                    <a:pt x="5845" y="6133"/>
                    <a:pt x="5729" y="6513"/>
                    <a:pt x="5618" y="6899"/>
                  </a:cubicBezTo>
                  <a:cubicBezTo>
                    <a:pt x="5520" y="7244"/>
                    <a:pt x="5415" y="7593"/>
                    <a:pt x="5296" y="7931"/>
                  </a:cubicBezTo>
                  <a:cubicBezTo>
                    <a:pt x="5164" y="8304"/>
                    <a:pt x="5029" y="8673"/>
                    <a:pt x="4893" y="9046"/>
                  </a:cubicBezTo>
                  <a:cubicBezTo>
                    <a:pt x="4775" y="9371"/>
                    <a:pt x="4676" y="9709"/>
                    <a:pt x="4579" y="10041"/>
                  </a:cubicBezTo>
                  <a:cubicBezTo>
                    <a:pt x="4467" y="10410"/>
                    <a:pt x="4355" y="10782"/>
                    <a:pt x="4240" y="11151"/>
                  </a:cubicBezTo>
                  <a:cubicBezTo>
                    <a:pt x="4124" y="11528"/>
                    <a:pt x="4003" y="11900"/>
                    <a:pt x="3884" y="12276"/>
                  </a:cubicBezTo>
                  <a:cubicBezTo>
                    <a:pt x="3779" y="12608"/>
                    <a:pt x="3691" y="12950"/>
                    <a:pt x="3610" y="13288"/>
                  </a:cubicBezTo>
                  <a:cubicBezTo>
                    <a:pt x="3434" y="14026"/>
                    <a:pt x="3271" y="14768"/>
                    <a:pt x="3109" y="15510"/>
                  </a:cubicBezTo>
                  <a:cubicBezTo>
                    <a:pt x="3027" y="15885"/>
                    <a:pt x="2949" y="16258"/>
                    <a:pt x="2865" y="16630"/>
                  </a:cubicBezTo>
                  <a:lnTo>
                    <a:pt x="2865" y="16640"/>
                  </a:lnTo>
                  <a:cubicBezTo>
                    <a:pt x="2780" y="17010"/>
                    <a:pt x="2713" y="17382"/>
                    <a:pt x="2649" y="17754"/>
                  </a:cubicBezTo>
                  <a:cubicBezTo>
                    <a:pt x="2584" y="18117"/>
                    <a:pt x="2513" y="18473"/>
                    <a:pt x="2449" y="18834"/>
                  </a:cubicBezTo>
                  <a:cubicBezTo>
                    <a:pt x="2385" y="19200"/>
                    <a:pt x="2340" y="19566"/>
                    <a:pt x="2307" y="19931"/>
                  </a:cubicBezTo>
                  <a:lnTo>
                    <a:pt x="2307" y="19928"/>
                  </a:lnTo>
                  <a:cubicBezTo>
                    <a:pt x="2272" y="20287"/>
                    <a:pt x="2246" y="20650"/>
                    <a:pt x="2229" y="21012"/>
                  </a:cubicBezTo>
                  <a:cubicBezTo>
                    <a:pt x="2211" y="21323"/>
                    <a:pt x="2215" y="21635"/>
                    <a:pt x="2225" y="21950"/>
                  </a:cubicBezTo>
                  <a:cubicBezTo>
                    <a:pt x="2229" y="21997"/>
                    <a:pt x="2229" y="22048"/>
                    <a:pt x="2229" y="22099"/>
                  </a:cubicBezTo>
                  <a:cubicBezTo>
                    <a:pt x="2232" y="22112"/>
                    <a:pt x="2232" y="22122"/>
                    <a:pt x="2232" y="22136"/>
                  </a:cubicBezTo>
                  <a:cubicBezTo>
                    <a:pt x="2249" y="22471"/>
                    <a:pt x="2276" y="22806"/>
                    <a:pt x="2310" y="23138"/>
                  </a:cubicBezTo>
                  <a:cubicBezTo>
                    <a:pt x="2320" y="23230"/>
                    <a:pt x="2330" y="23324"/>
                    <a:pt x="2340" y="23416"/>
                  </a:cubicBezTo>
                  <a:cubicBezTo>
                    <a:pt x="2347" y="23466"/>
                    <a:pt x="2354" y="23521"/>
                    <a:pt x="2367" y="23568"/>
                  </a:cubicBezTo>
                  <a:cubicBezTo>
                    <a:pt x="2374" y="23629"/>
                    <a:pt x="2391" y="23687"/>
                    <a:pt x="2405" y="23744"/>
                  </a:cubicBezTo>
                  <a:cubicBezTo>
                    <a:pt x="2499" y="24168"/>
                    <a:pt x="2763" y="24547"/>
                    <a:pt x="3085" y="24828"/>
                  </a:cubicBezTo>
                  <a:cubicBezTo>
                    <a:pt x="3430" y="25129"/>
                    <a:pt x="3840" y="25349"/>
                    <a:pt x="4246" y="25563"/>
                  </a:cubicBezTo>
                  <a:cubicBezTo>
                    <a:pt x="4571" y="25729"/>
                    <a:pt x="4920" y="25857"/>
                    <a:pt x="5273" y="25956"/>
                  </a:cubicBezTo>
                  <a:cubicBezTo>
                    <a:pt x="5638" y="26057"/>
                    <a:pt x="6004" y="26159"/>
                    <a:pt x="6373" y="26257"/>
                  </a:cubicBezTo>
                  <a:cubicBezTo>
                    <a:pt x="6732" y="26355"/>
                    <a:pt x="7105" y="26406"/>
                    <a:pt x="7473" y="26453"/>
                  </a:cubicBezTo>
                  <a:cubicBezTo>
                    <a:pt x="7728" y="26487"/>
                    <a:pt x="7981" y="26504"/>
                    <a:pt x="8236" y="26514"/>
                  </a:cubicBezTo>
                  <a:cubicBezTo>
                    <a:pt x="8249" y="26863"/>
                    <a:pt x="8283" y="27212"/>
                    <a:pt x="8310" y="27564"/>
                  </a:cubicBezTo>
                  <a:lnTo>
                    <a:pt x="8310" y="27557"/>
                  </a:lnTo>
                  <a:cubicBezTo>
                    <a:pt x="8310" y="27570"/>
                    <a:pt x="8310" y="27587"/>
                    <a:pt x="8313" y="27601"/>
                  </a:cubicBezTo>
                  <a:cubicBezTo>
                    <a:pt x="8329" y="27984"/>
                    <a:pt x="8352" y="28370"/>
                    <a:pt x="8375" y="28753"/>
                  </a:cubicBezTo>
                  <a:lnTo>
                    <a:pt x="8375" y="28753"/>
                  </a:lnTo>
                  <a:cubicBezTo>
                    <a:pt x="8375" y="28751"/>
                    <a:pt x="8375" y="28748"/>
                    <a:pt x="8374" y="28745"/>
                  </a:cubicBezTo>
                  <a:lnTo>
                    <a:pt x="8374" y="28745"/>
                  </a:lnTo>
                  <a:cubicBezTo>
                    <a:pt x="8408" y="29294"/>
                    <a:pt x="8439" y="29839"/>
                    <a:pt x="8459" y="30388"/>
                  </a:cubicBezTo>
                  <a:cubicBezTo>
                    <a:pt x="8459" y="30402"/>
                    <a:pt x="8459" y="30419"/>
                    <a:pt x="8462" y="30432"/>
                  </a:cubicBezTo>
                  <a:cubicBezTo>
                    <a:pt x="8466" y="30591"/>
                    <a:pt x="8472" y="30754"/>
                    <a:pt x="8475" y="30913"/>
                  </a:cubicBezTo>
                  <a:cubicBezTo>
                    <a:pt x="8483" y="31288"/>
                    <a:pt x="8489" y="31665"/>
                    <a:pt x="8500" y="32037"/>
                  </a:cubicBezTo>
                  <a:cubicBezTo>
                    <a:pt x="8510" y="32433"/>
                    <a:pt x="8503" y="32826"/>
                    <a:pt x="8503" y="33218"/>
                  </a:cubicBezTo>
                  <a:cubicBezTo>
                    <a:pt x="8506" y="33598"/>
                    <a:pt x="8533" y="33981"/>
                    <a:pt x="8523" y="34356"/>
                  </a:cubicBezTo>
                  <a:cubicBezTo>
                    <a:pt x="8513" y="34729"/>
                    <a:pt x="8493" y="35098"/>
                    <a:pt x="8469" y="35467"/>
                  </a:cubicBezTo>
                  <a:lnTo>
                    <a:pt x="8469" y="35474"/>
                  </a:lnTo>
                  <a:lnTo>
                    <a:pt x="8469" y="35494"/>
                  </a:lnTo>
                  <a:cubicBezTo>
                    <a:pt x="8432" y="35968"/>
                    <a:pt x="8361" y="36436"/>
                    <a:pt x="8330" y="36910"/>
                  </a:cubicBezTo>
                  <a:cubicBezTo>
                    <a:pt x="8300" y="37391"/>
                    <a:pt x="8297" y="37875"/>
                    <a:pt x="8272" y="38355"/>
                  </a:cubicBezTo>
                  <a:cubicBezTo>
                    <a:pt x="8242" y="38714"/>
                    <a:pt x="8198" y="39070"/>
                    <a:pt x="8144" y="39422"/>
                  </a:cubicBezTo>
                  <a:cubicBezTo>
                    <a:pt x="8087" y="39776"/>
                    <a:pt x="8037" y="40131"/>
                    <a:pt x="7977" y="40482"/>
                  </a:cubicBezTo>
                  <a:lnTo>
                    <a:pt x="7977" y="40482"/>
                  </a:lnTo>
                  <a:cubicBezTo>
                    <a:pt x="7978" y="40478"/>
                    <a:pt x="7980" y="40473"/>
                    <a:pt x="7981" y="40468"/>
                  </a:cubicBezTo>
                  <a:lnTo>
                    <a:pt x="7981" y="40468"/>
                  </a:lnTo>
                  <a:cubicBezTo>
                    <a:pt x="7856" y="41061"/>
                    <a:pt x="7663" y="41629"/>
                    <a:pt x="7467" y="42202"/>
                  </a:cubicBezTo>
                  <a:cubicBezTo>
                    <a:pt x="7297" y="42679"/>
                    <a:pt x="7111" y="43147"/>
                    <a:pt x="6931" y="43621"/>
                  </a:cubicBezTo>
                  <a:cubicBezTo>
                    <a:pt x="6844" y="43855"/>
                    <a:pt x="6753" y="44088"/>
                    <a:pt x="6664" y="44319"/>
                  </a:cubicBezTo>
                  <a:cubicBezTo>
                    <a:pt x="6576" y="44542"/>
                    <a:pt x="6475" y="44755"/>
                    <a:pt x="6370" y="44969"/>
                  </a:cubicBezTo>
                  <a:cubicBezTo>
                    <a:pt x="6211" y="45273"/>
                    <a:pt x="6042" y="45571"/>
                    <a:pt x="5886" y="45880"/>
                  </a:cubicBezTo>
                  <a:cubicBezTo>
                    <a:pt x="5723" y="46194"/>
                    <a:pt x="5567" y="46513"/>
                    <a:pt x="5391" y="46818"/>
                  </a:cubicBezTo>
                  <a:cubicBezTo>
                    <a:pt x="5209" y="47146"/>
                    <a:pt x="5005" y="47460"/>
                    <a:pt x="4815" y="47785"/>
                  </a:cubicBezTo>
                  <a:cubicBezTo>
                    <a:pt x="4623" y="48110"/>
                    <a:pt x="4423" y="48432"/>
                    <a:pt x="4223" y="48757"/>
                  </a:cubicBezTo>
                  <a:cubicBezTo>
                    <a:pt x="4023" y="49082"/>
                    <a:pt x="3840" y="49411"/>
                    <a:pt x="3665" y="49750"/>
                  </a:cubicBezTo>
                  <a:cubicBezTo>
                    <a:pt x="3491" y="50089"/>
                    <a:pt x="3335" y="50434"/>
                    <a:pt x="3166" y="50772"/>
                  </a:cubicBezTo>
                  <a:cubicBezTo>
                    <a:pt x="3172" y="50761"/>
                    <a:pt x="3178" y="50751"/>
                    <a:pt x="3184" y="50741"/>
                  </a:cubicBezTo>
                  <a:lnTo>
                    <a:pt x="3184" y="50741"/>
                  </a:lnTo>
                  <a:cubicBezTo>
                    <a:pt x="3005" y="51084"/>
                    <a:pt x="2827" y="51428"/>
                    <a:pt x="2672" y="51781"/>
                  </a:cubicBezTo>
                  <a:cubicBezTo>
                    <a:pt x="2513" y="52133"/>
                    <a:pt x="2405" y="52503"/>
                    <a:pt x="2283" y="52865"/>
                  </a:cubicBezTo>
                  <a:cubicBezTo>
                    <a:pt x="2286" y="52852"/>
                    <a:pt x="2293" y="52838"/>
                    <a:pt x="2296" y="52824"/>
                  </a:cubicBezTo>
                  <a:lnTo>
                    <a:pt x="2296" y="52824"/>
                  </a:lnTo>
                  <a:cubicBezTo>
                    <a:pt x="2198" y="53099"/>
                    <a:pt x="2086" y="53372"/>
                    <a:pt x="2008" y="53654"/>
                  </a:cubicBezTo>
                  <a:cubicBezTo>
                    <a:pt x="1927" y="53941"/>
                    <a:pt x="1860" y="54233"/>
                    <a:pt x="1825" y="54527"/>
                  </a:cubicBezTo>
                  <a:cubicBezTo>
                    <a:pt x="1795" y="54799"/>
                    <a:pt x="1788" y="55073"/>
                    <a:pt x="1791" y="55347"/>
                  </a:cubicBezTo>
                  <a:cubicBezTo>
                    <a:pt x="1771" y="55391"/>
                    <a:pt x="1755" y="55442"/>
                    <a:pt x="1755" y="55493"/>
                  </a:cubicBezTo>
                  <a:cubicBezTo>
                    <a:pt x="1755" y="55563"/>
                    <a:pt x="1751" y="55632"/>
                    <a:pt x="1747" y="55699"/>
                  </a:cubicBezTo>
                  <a:cubicBezTo>
                    <a:pt x="1738" y="55807"/>
                    <a:pt x="1724" y="55916"/>
                    <a:pt x="1700" y="56021"/>
                  </a:cubicBezTo>
                  <a:cubicBezTo>
                    <a:pt x="1702" y="56019"/>
                    <a:pt x="1703" y="56018"/>
                    <a:pt x="1703" y="56016"/>
                  </a:cubicBezTo>
                  <a:lnTo>
                    <a:pt x="1703" y="56016"/>
                  </a:lnTo>
                  <a:cubicBezTo>
                    <a:pt x="1702" y="56022"/>
                    <a:pt x="1700" y="56029"/>
                    <a:pt x="1700" y="56034"/>
                  </a:cubicBezTo>
                  <a:cubicBezTo>
                    <a:pt x="1699" y="56038"/>
                    <a:pt x="1698" y="56041"/>
                    <a:pt x="1697" y="56045"/>
                  </a:cubicBezTo>
                  <a:lnTo>
                    <a:pt x="1697" y="56045"/>
                  </a:lnTo>
                  <a:cubicBezTo>
                    <a:pt x="1697" y="56043"/>
                    <a:pt x="1697" y="56042"/>
                    <a:pt x="1697" y="56041"/>
                  </a:cubicBezTo>
                  <a:lnTo>
                    <a:pt x="1697" y="56041"/>
                  </a:lnTo>
                  <a:cubicBezTo>
                    <a:pt x="1696" y="56045"/>
                    <a:pt x="1695" y="56049"/>
                    <a:pt x="1694" y="56053"/>
                  </a:cubicBezTo>
                  <a:lnTo>
                    <a:pt x="1694" y="56053"/>
                  </a:lnTo>
                  <a:cubicBezTo>
                    <a:pt x="1694" y="56054"/>
                    <a:pt x="1694" y="56054"/>
                    <a:pt x="1694" y="56054"/>
                  </a:cubicBezTo>
                  <a:cubicBezTo>
                    <a:pt x="1694" y="56054"/>
                    <a:pt x="1694" y="56054"/>
                    <a:pt x="1694" y="56054"/>
                  </a:cubicBezTo>
                  <a:lnTo>
                    <a:pt x="1694" y="56054"/>
                  </a:lnTo>
                  <a:cubicBezTo>
                    <a:pt x="1675" y="56137"/>
                    <a:pt x="1659" y="56218"/>
                    <a:pt x="1639" y="56302"/>
                  </a:cubicBezTo>
                  <a:cubicBezTo>
                    <a:pt x="1613" y="56424"/>
                    <a:pt x="1578" y="56546"/>
                    <a:pt x="1535" y="56664"/>
                  </a:cubicBezTo>
                  <a:cubicBezTo>
                    <a:pt x="1500" y="56752"/>
                    <a:pt x="1466" y="56837"/>
                    <a:pt x="1426" y="56921"/>
                  </a:cubicBezTo>
                  <a:cubicBezTo>
                    <a:pt x="1297" y="57168"/>
                    <a:pt x="1152" y="57409"/>
                    <a:pt x="1003" y="57646"/>
                  </a:cubicBezTo>
                  <a:cubicBezTo>
                    <a:pt x="867" y="57836"/>
                    <a:pt x="708" y="58005"/>
                    <a:pt x="566" y="58192"/>
                  </a:cubicBezTo>
                  <a:cubicBezTo>
                    <a:pt x="397" y="58415"/>
                    <a:pt x="194" y="58639"/>
                    <a:pt x="105" y="58909"/>
                  </a:cubicBezTo>
                  <a:cubicBezTo>
                    <a:pt x="55" y="59051"/>
                    <a:pt x="31" y="59197"/>
                    <a:pt x="17" y="59342"/>
                  </a:cubicBezTo>
                  <a:cubicBezTo>
                    <a:pt x="3" y="59512"/>
                    <a:pt x="0" y="59684"/>
                    <a:pt x="41" y="59847"/>
                  </a:cubicBezTo>
                  <a:cubicBezTo>
                    <a:pt x="81" y="60027"/>
                    <a:pt x="139" y="60203"/>
                    <a:pt x="251" y="60348"/>
                  </a:cubicBezTo>
                  <a:cubicBezTo>
                    <a:pt x="305" y="60426"/>
                    <a:pt x="376" y="60511"/>
                    <a:pt x="458" y="60575"/>
                  </a:cubicBezTo>
                  <a:cubicBezTo>
                    <a:pt x="502" y="60619"/>
                    <a:pt x="552" y="60656"/>
                    <a:pt x="597" y="60694"/>
                  </a:cubicBezTo>
                  <a:cubicBezTo>
                    <a:pt x="775" y="60833"/>
                    <a:pt x="972" y="60941"/>
                    <a:pt x="1196" y="60985"/>
                  </a:cubicBezTo>
                  <a:cubicBezTo>
                    <a:pt x="1297" y="61002"/>
                    <a:pt x="1402" y="61012"/>
                    <a:pt x="1507" y="61016"/>
                  </a:cubicBezTo>
                  <a:cubicBezTo>
                    <a:pt x="1622" y="61016"/>
                    <a:pt x="1738" y="61002"/>
                    <a:pt x="1846" y="60975"/>
                  </a:cubicBezTo>
                  <a:cubicBezTo>
                    <a:pt x="2022" y="60930"/>
                    <a:pt x="2191" y="60866"/>
                    <a:pt x="2344" y="60765"/>
                  </a:cubicBezTo>
                  <a:cubicBezTo>
                    <a:pt x="2479" y="60677"/>
                    <a:pt x="2604" y="60585"/>
                    <a:pt x="2726" y="60480"/>
                  </a:cubicBezTo>
                  <a:cubicBezTo>
                    <a:pt x="2875" y="60352"/>
                    <a:pt x="3001" y="60199"/>
                    <a:pt x="3116" y="60036"/>
                  </a:cubicBezTo>
                  <a:cubicBezTo>
                    <a:pt x="3190" y="60149"/>
                    <a:pt x="3271" y="60260"/>
                    <a:pt x="3349" y="60369"/>
                  </a:cubicBezTo>
                  <a:cubicBezTo>
                    <a:pt x="3376" y="60402"/>
                    <a:pt x="3404" y="60430"/>
                    <a:pt x="3430" y="60463"/>
                  </a:cubicBezTo>
                  <a:cubicBezTo>
                    <a:pt x="3498" y="60548"/>
                    <a:pt x="3566" y="60636"/>
                    <a:pt x="3640" y="60714"/>
                  </a:cubicBezTo>
                  <a:cubicBezTo>
                    <a:pt x="3651" y="60724"/>
                    <a:pt x="3657" y="60734"/>
                    <a:pt x="3668" y="60744"/>
                  </a:cubicBezTo>
                  <a:cubicBezTo>
                    <a:pt x="3678" y="60755"/>
                    <a:pt x="3685" y="60761"/>
                    <a:pt x="3695" y="60772"/>
                  </a:cubicBezTo>
                  <a:cubicBezTo>
                    <a:pt x="3729" y="60805"/>
                    <a:pt x="3766" y="60843"/>
                    <a:pt x="3799" y="60877"/>
                  </a:cubicBezTo>
                  <a:cubicBezTo>
                    <a:pt x="3803" y="60877"/>
                    <a:pt x="3803" y="60880"/>
                    <a:pt x="3803" y="60880"/>
                  </a:cubicBezTo>
                  <a:cubicBezTo>
                    <a:pt x="3868" y="60941"/>
                    <a:pt x="3932" y="61005"/>
                    <a:pt x="3993" y="61069"/>
                  </a:cubicBezTo>
                  <a:cubicBezTo>
                    <a:pt x="4091" y="61174"/>
                    <a:pt x="4193" y="61276"/>
                    <a:pt x="4301" y="61371"/>
                  </a:cubicBezTo>
                  <a:cubicBezTo>
                    <a:pt x="4416" y="61469"/>
                    <a:pt x="4538" y="61560"/>
                    <a:pt x="4656" y="61655"/>
                  </a:cubicBezTo>
                  <a:cubicBezTo>
                    <a:pt x="4893" y="61841"/>
                    <a:pt x="5137" y="62024"/>
                    <a:pt x="5408" y="62157"/>
                  </a:cubicBezTo>
                  <a:cubicBezTo>
                    <a:pt x="5398" y="62200"/>
                    <a:pt x="5381" y="62244"/>
                    <a:pt x="5374" y="62288"/>
                  </a:cubicBezTo>
                  <a:cubicBezTo>
                    <a:pt x="5347" y="62471"/>
                    <a:pt x="5334" y="62661"/>
                    <a:pt x="5343" y="62847"/>
                  </a:cubicBezTo>
                  <a:cubicBezTo>
                    <a:pt x="5351" y="63033"/>
                    <a:pt x="5361" y="63216"/>
                    <a:pt x="5404" y="63399"/>
                  </a:cubicBezTo>
                  <a:cubicBezTo>
                    <a:pt x="5456" y="63602"/>
                    <a:pt x="5526" y="63792"/>
                    <a:pt x="5631" y="63971"/>
                  </a:cubicBezTo>
                  <a:cubicBezTo>
                    <a:pt x="5740" y="64157"/>
                    <a:pt x="5862" y="64348"/>
                    <a:pt x="6034" y="64482"/>
                  </a:cubicBezTo>
                  <a:cubicBezTo>
                    <a:pt x="6200" y="64612"/>
                    <a:pt x="6397" y="64713"/>
                    <a:pt x="6590" y="64790"/>
                  </a:cubicBezTo>
                  <a:cubicBezTo>
                    <a:pt x="6769" y="64865"/>
                    <a:pt x="6966" y="64889"/>
                    <a:pt x="7159" y="64896"/>
                  </a:cubicBezTo>
                  <a:lnTo>
                    <a:pt x="7216" y="64896"/>
                  </a:lnTo>
                  <a:cubicBezTo>
                    <a:pt x="7416" y="64896"/>
                    <a:pt x="7626" y="64872"/>
                    <a:pt x="7805" y="64787"/>
                  </a:cubicBezTo>
                  <a:cubicBezTo>
                    <a:pt x="7978" y="64709"/>
                    <a:pt x="8134" y="64608"/>
                    <a:pt x="8252" y="64459"/>
                  </a:cubicBezTo>
                  <a:cubicBezTo>
                    <a:pt x="8324" y="64368"/>
                    <a:pt x="8398" y="64273"/>
                    <a:pt x="8452" y="64171"/>
                  </a:cubicBezTo>
                  <a:cubicBezTo>
                    <a:pt x="8547" y="63992"/>
                    <a:pt x="8611" y="63806"/>
                    <a:pt x="8679" y="63616"/>
                  </a:cubicBezTo>
                  <a:cubicBezTo>
                    <a:pt x="8719" y="63498"/>
                    <a:pt x="8736" y="63372"/>
                    <a:pt x="8750" y="63246"/>
                  </a:cubicBezTo>
                  <a:cubicBezTo>
                    <a:pt x="8760" y="63165"/>
                    <a:pt x="8770" y="63084"/>
                    <a:pt x="8767" y="63003"/>
                  </a:cubicBezTo>
                  <a:cubicBezTo>
                    <a:pt x="8767" y="62935"/>
                    <a:pt x="8764" y="62871"/>
                    <a:pt x="8760" y="62807"/>
                  </a:cubicBezTo>
                  <a:cubicBezTo>
                    <a:pt x="9277" y="62784"/>
                    <a:pt x="9791" y="62747"/>
                    <a:pt x="10306" y="62689"/>
                  </a:cubicBezTo>
                  <a:lnTo>
                    <a:pt x="10306" y="62689"/>
                  </a:lnTo>
                  <a:cubicBezTo>
                    <a:pt x="10301" y="62689"/>
                    <a:pt x="10296" y="62690"/>
                    <a:pt x="10291" y="62691"/>
                  </a:cubicBezTo>
                  <a:cubicBezTo>
                    <a:pt x="10301" y="62690"/>
                    <a:pt x="10310" y="62688"/>
                    <a:pt x="10319" y="62687"/>
                  </a:cubicBezTo>
                  <a:lnTo>
                    <a:pt x="10319" y="62687"/>
                  </a:lnTo>
                  <a:cubicBezTo>
                    <a:pt x="10326" y="62686"/>
                    <a:pt x="10332" y="62686"/>
                    <a:pt x="10338" y="62685"/>
                  </a:cubicBezTo>
                  <a:cubicBezTo>
                    <a:pt x="10336" y="62685"/>
                    <a:pt x="10334" y="62685"/>
                    <a:pt x="10332" y="62685"/>
                  </a:cubicBezTo>
                  <a:lnTo>
                    <a:pt x="10332" y="62685"/>
                  </a:lnTo>
                  <a:cubicBezTo>
                    <a:pt x="10361" y="62681"/>
                    <a:pt x="10388" y="62676"/>
                    <a:pt x="10416" y="62674"/>
                  </a:cubicBezTo>
                  <a:cubicBezTo>
                    <a:pt x="10592" y="62654"/>
                    <a:pt x="10768" y="62630"/>
                    <a:pt x="10941" y="62596"/>
                  </a:cubicBezTo>
                  <a:cubicBezTo>
                    <a:pt x="11012" y="62583"/>
                    <a:pt x="11083" y="62569"/>
                    <a:pt x="11151" y="62552"/>
                  </a:cubicBezTo>
                  <a:cubicBezTo>
                    <a:pt x="11151" y="62596"/>
                    <a:pt x="11151" y="62637"/>
                    <a:pt x="11154" y="62678"/>
                  </a:cubicBezTo>
                  <a:cubicBezTo>
                    <a:pt x="11174" y="62999"/>
                    <a:pt x="11222" y="63328"/>
                    <a:pt x="11351" y="63623"/>
                  </a:cubicBezTo>
                  <a:cubicBezTo>
                    <a:pt x="11545" y="64071"/>
                    <a:pt x="11970" y="64357"/>
                    <a:pt x="12437" y="64449"/>
                  </a:cubicBezTo>
                  <a:lnTo>
                    <a:pt x="12437" y="64449"/>
                  </a:lnTo>
                  <a:cubicBezTo>
                    <a:pt x="12437" y="64449"/>
                    <a:pt x="12437" y="64449"/>
                    <a:pt x="12437" y="64449"/>
                  </a:cubicBezTo>
                  <a:cubicBezTo>
                    <a:pt x="12437" y="64449"/>
                    <a:pt x="12437" y="64449"/>
                    <a:pt x="12438" y="64449"/>
                  </a:cubicBezTo>
                  <a:lnTo>
                    <a:pt x="12438" y="64449"/>
                  </a:lnTo>
                  <a:cubicBezTo>
                    <a:pt x="12443" y="64450"/>
                    <a:pt x="12449" y="64451"/>
                    <a:pt x="12454" y="64452"/>
                  </a:cubicBezTo>
                  <a:cubicBezTo>
                    <a:pt x="12453" y="64452"/>
                    <a:pt x="12452" y="64451"/>
                    <a:pt x="12451" y="64451"/>
                  </a:cubicBezTo>
                  <a:lnTo>
                    <a:pt x="12451" y="64451"/>
                  </a:lnTo>
                  <a:cubicBezTo>
                    <a:pt x="12474" y="64455"/>
                    <a:pt x="12496" y="64459"/>
                    <a:pt x="12518" y="64462"/>
                  </a:cubicBezTo>
                  <a:cubicBezTo>
                    <a:pt x="12583" y="64469"/>
                    <a:pt x="12644" y="64473"/>
                    <a:pt x="12709" y="64473"/>
                  </a:cubicBezTo>
                  <a:cubicBezTo>
                    <a:pt x="12800" y="64473"/>
                    <a:pt x="12891" y="64465"/>
                    <a:pt x="12979" y="64439"/>
                  </a:cubicBezTo>
                  <a:cubicBezTo>
                    <a:pt x="13148" y="64388"/>
                    <a:pt x="13301" y="64287"/>
                    <a:pt x="13426" y="64161"/>
                  </a:cubicBezTo>
                  <a:cubicBezTo>
                    <a:pt x="13559" y="64032"/>
                    <a:pt x="13673" y="63893"/>
                    <a:pt x="13785" y="63748"/>
                  </a:cubicBezTo>
                  <a:cubicBezTo>
                    <a:pt x="13897" y="63602"/>
                    <a:pt x="13989" y="63433"/>
                    <a:pt x="14056" y="63263"/>
                  </a:cubicBezTo>
                  <a:cubicBezTo>
                    <a:pt x="14123" y="63101"/>
                    <a:pt x="14178" y="62929"/>
                    <a:pt x="14209" y="62756"/>
                  </a:cubicBezTo>
                  <a:cubicBezTo>
                    <a:pt x="14242" y="62563"/>
                    <a:pt x="14262" y="62370"/>
                    <a:pt x="14262" y="62174"/>
                  </a:cubicBezTo>
                  <a:cubicBezTo>
                    <a:pt x="14262" y="61997"/>
                    <a:pt x="14215" y="61811"/>
                    <a:pt x="14168" y="61641"/>
                  </a:cubicBezTo>
                  <a:cubicBezTo>
                    <a:pt x="14154" y="61594"/>
                    <a:pt x="14131" y="61550"/>
                    <a:pt x="14114" y="61503"/>
                  </a:cubicBezTo>
                  <a:cubicBezTo>
                    <a:pt x="14134" y="61489"/>
                    <a:pt x="14158" y="61479"/>
                    <a:pt x="14178" y="61463"/>
                  </a:cubicBezTo>
                  <a:cubicBezTo>
                    <a:pt x="14181" y="61466"/>
                    <a:pt x="14181" y="61466"/>
                    <a:pt x="14181" y="61469"/>
                  </a:cubicBezTo>
                  <a:cubicBezTo>
                    <a:pt x="14262" y="61632"/>
                    <a:pt x="14344" y="61797"/>
                    <a:pt x="14445" y="61950"/>
                  </a:cubicBezTo>
                  <a:cubicBezTo>
                    <a:pt x="14550" y="62102"/>
                    <a:pt x="14652" y="62258"/>
                    <a:pt x="14767" y="62404"/>
                  </a:cubicBezTo>
                  <a:cubicBezTo>
                    <a:pt x="14886" y="62549"/>
                    <a:pt x="15017" y="62685"/>
                    <a:pt x="15160" y="62810"/>
                  </a:cubicBezTo>
                  <a:cubicBezTo>
                    <a:pt x="15424" y="63051"/>
                    <a:pt x="15675" y="63328"/>
                    <a:pt x="15997" y="63494"/>
                  </a:cubicBezTo>
                  <a:cubicBezTo>
                    <a:pt x="16159" y="63582"/>
                    <a:pt x="16328" y="63663"/>
                    <a:pt x="16497" y="63745"/>
                  </a:cubicBezTo>
                  <a:cubicBezTo>
                    <a:pt x="16636" y="63815"/>
                    <a:pt x="16778" y="63890"/>
                    <a:pt x="16924" y="63948"/>
                  </a:cubicBezTo>
                  <a:cubicBezTo>
                    <a:pt x="16934" y="63951"/>
                    <a:pt x="16944" y="63951"/>
                    <a:pt x="16952" y="63954"/>
                  </a:cubicBezTo>
                  <a:cubicBezTo>
                    <a:pt x="16965" y="64043"/>
                    <a:pt x="16988" y="64131"/>
                    <a:pt x="17029" y="64209"/>
                  </a:cubicBezTo>
                  <a:cubicBezTo>
                    <a:pt x="17086" y="64313"/>
                    <a:pt x="17155" y="64415"/>
                    <a:pt x="17236" y="64503"/>
                  </a:cubicBezTo>
                  <a:cubicBezTo>
                    <a:pt x="17300" y="64571"/>
                    <a:pt x="17364" y="64632"/>
                    <a:pt x="17435" y="64689"/>
                  </a:cubicBezTo>
                  <a:cubicBezTo>
                    <a:pt x="17533" y="64767"/>
                    <a:pt x="17635" y="64848"/>
                    <a:pt x="17754" y="64899"/>
                  </a:cubicBezTo>
                  <a:cubicBezTo>
                    <a:pt x="17930" y="64973"/>
                    <a:pt x="18110" y="65028"/>
                    <a:pt x="18299" y="65059"/>
                  </a:cubicBezTo>
                  <a:cubicBezTo>
                    <a:pt x="18401" y="65072"/>
                    <a:pt x="18499" y="65085"/>
                    <a:pt x="18600" y="65085"/>
                  </a:cubicBezTo>
                  <a:cubicBezTo>
                    <a:pt x="18641" y="65085"/>
                    <a:pt x="18685" y="65082"/>
                    <a:pt x="18726" y="65079"/>
                  </a:cubicBezTo>
                  <a:cubicBezTo>
                    <a:pt x="18821" y="65068"/>
                    <a:pt x="18912" y="65051"/>
                    <a:pt x="19004" y="65034"/>
                  </a:cubicBezTo>
                  <a:cubicBezTo>
                    <a:pt x="19146" y="65007"/>
                    <a:pt x="19281" y="64967"/>
                    <a:pt x="19410" y="64899"/>
                  </a:cubicBezTo>
                  <a:cubicBezTo>
                    <a:pt x="19494" y="64855"/>
                    <a:pt x="19572" y="64798"/>
                    <a:pt x="19650" y="64743"/>
                  </a:cubicBezTo>
                  <a:cubicBezTo>
                    <a:pt x="19721" y="64689"/>
                    <a:pt x="19792" y="64638"/>
                    <a:pt x="19857" y="64574"/>
                  </a:cubicBezTo>
                  <a:cubicBezTo>
                    <a:pt x="19914" y="64517"/>
                    <a:pt x="19968" y="64456"/>
                    <a:pt x="20015" y="64391"/>
                  </a:cubicBezTo>
                  <a:cubicBezTo>
                    <a:pt x="20046" y="64395"/>
                    <a:pt x="20076" y="64395"/>
                    <a:pt x="20107" y="64395"/>
                  </a:cubicBezTo>
                  <a:cubicBezTo>
                    <a:pt x="20122" y="64396"/>
                    <a:pt x="20137" y="64396"/>
                    <a:pt x="20152" y="64396"/>
                  </a:cubicBezTo>
                  <a:cubicBezTo>
                    <a:pt x="20187" y="64396"/>
                    <a:pt x="20223" y="64394"/>
                    <a:pt x="20259" y="64391"/>
                  </a:cubicBezTo>
                  <a:lnTo>
                    <a:pt x="20249" y="64391"/>
                  </a:lnTo>
                  <a:cubicBezTo>
                    <a:pt x="20446" y="64384"/>
                    <a:pt x="20642" y="64378"/>
                    <a:pt x="20839" y="64371"/>
                  </a:cubicBezTo>
                  <a:cubicBezTo>
                    <a:pt x="20987" y="64364"/>
                    <a:pt x="21137" y="64368"/>
                    <a:pt x="21282" y="64343"/>
                  </a:cubicBezTo>
                  <a:cubicBezTo>
                    <a:pt x="21442" y="64320"/>
                    <a:pt x="21600" y="64300"/>
                    <a:pt x="21763" y="64287"/>
                  </a:cubicBezTo>
                  <a:cubicBezTo>
                    <a:pt x="21780" y="64287"/>
                    <a:pt x="21793" y="64276"/>
                    <a:pt x="21810" y="64273"/>
                  </a:cubicBezTo>
                  <a:cubicBezTo>
                    <a:pt x="21837" y="64343"/>
                    <a:pt x="21871" y="64412"/>
                    <a:pt x="21912" y="64479"/>
                  </a:cubicBezTo>
                  <a:cubicBezTo>
                    <a:pt x="21997" y="64601"/>
                    <a:pt x="22092" y="64709"/>
                    <a:pt x="22200" y="64811"/>
                  </a:cubicBezTo>
                  <a:cubicBezTo>
                    <a:pt x="22352" y="64960"/>
                    <a:pt x="22548" y="65055"/>
                    <a:pt x="22755" y="65109"/>
                  </a:cubicBezTo>
                  <a:cubicBezTo>
                    <a:pt x="22921" y="65153"/>
                    <a:pt x="23100" y="65170"/>
                    <a:pt x="23277" y="65173"/>
                  </a:cubicBezTo>
                  <a:cubicBezTo>
                    <a:pt x="23385" y="65173"/>
                    <a:pt x="23486" y="65167"/>
                    <a:pt x="23588" y="65153"/>
                  </a:cubicBezTo>
                  <a:lnTo>
                    <a:pt x="23598" y="65153"/>
                  </a:lnTo>
                  <a:cubicBezTo>
                    <a:pt x="23605" y="65153"/>
                    <a:pt x="23611" y="65150"/>
                    <a:pt x="23622" y="65146"/>
                  </a:cubicBezTo>
                  <a:cubicBezTo>
                    <a:pt x="23906" y="65106"/>
                    <a:pt x="24174" y="64964"/>
                    <a:pt x="24417" y="64821"/>
                  </a:cubicBezTo>
                  <a:cubicBezTo>
                    <a:pt x="24668" y="64679"/>
                    <a:pt x="24864" y="64469"/>
                    <a:pt x="25038" y="64242"/>
                  </a:cubicBezTo>
                  <a:cubicBezTo>
                    <a:pt x="25125" y="64131"/>
                    <a:pt x="25193" y="63988"/>
                    <a:pt x="25233" y="63853"/>
                  </a:cubicBezTo>
                  <a:cubicBezTo>
                    <a:pt x="25241" y="63836"/>
                    <a:pt x="25241" y="63819"/>
                    <a:pt x="25244" y="63806"/>
                  </a:cubicBezTo>
                  <a:cubicBezTo>
                    <a:pt x="25281" y="63806"/>
                    <a:pt x="25318" y="63799"/>
                    <a:pt x="25355" y="63788"/>
                  </a:cubicBezTo>
                  <a:cubicBezTo>
                    <a:pt x="25403" y="63771"/>
                    <a:pt x="25454" y="63754"/>
                    <a:pt x="25505" y="63738"/>
                  </a:cubicBezTo>
                  <a:cubicBezTo>
                    <a:pt x="25897" y="63602"/>
                    <a:pt x="26273" y="63413"/>
                    <a:pt x="26618" y="63182"/>
                  </a:cubicBezTo>
                  <a:cubicBezTo>
                    <a:pt x="26808" y="63054"/>
                    <a:pt x="26984" y="62921"/>
                    <a:pt x="27137" y="62752"/>
                  </a:cubicBezTo>
                  <a:cubicBezTo>
                    <a:pt x="27215" y="62668"/>
                    <a:pt x="27293" y="62587"/>
                    <a:pt x="27363" y="62499"/>
                  </a:cubicBezTo>
                  <a:cubicBezTo>
                    <a:pt x="27471" y="62373"/>
                    <a:pt x="27557" y="62238"/>
                    <a:pt x="27641" y="62099"/>
                  </a:cubicBezTo>
                  <a:cubicBezTo>
                    <a:pt x="27668" y="62048"/>
                    <a:pt x="27695" y="61997"/>
                    <a:pt x="27726" y="61943"/>
                  </a:cubicBezTo>
                  <a:cubicBezTo>
                    <a:pt x="27763" y="61872"/>
                    <a:pt x="27807" y="61801"/>
                    <a:pt x="27841" y="61727"/>
                  </a:cubicBezTo>
                  <a:cubicBezTo>
                    <a:pt x="27902" y="61601"/>
                    <a:pt x="27949" y="61476"/>
                    <a:pt x="27993" y="61344"/>
                  </a:cubicBezTo>
                  <a:cubicBezTo>
                    <a:pt x="28081" y="61086"/>
                    <a:pt x="28193" y="60836"/>
                    <a:pt x="28261" y="60572"/>
                  </a:cubicBezTo>
                  <a:cubicBezTo>
                    <a:pt x="28332" y="60297"/>
                    <a:pt x="28376" y="60013"/>
                    <a:pt x="28413" y="59736"/>
                  </a:cubicBezTo>
                  <a:lnTo>
                    <a:pt x="28413" y="59732"/>
                  </a:lnTo>
                  <a:cubicBezTo>
                    <a:pt x="28454" y="59533"/>
                    <a:pt x="28471" y="59329"/>
                    <a:pt x="28481" y="59129"/>
                  </a:cubicBezTo>
                  <a:cubicBezTo>
                    <a:pt x="28484" y="59065"/>
                    <a:pt x="28464" y="59004"/>
                    <a:pt x="28437" y="58950"/>
                  </a:cubicBezTo>
                  <a:cubicBezTo>
                    <a:pt x="28434" y="58933"/>
                    <a:pt x="28437" y="58919"/>
                    <a:pt x="28434" y="58903"/>
                  </a:cubicBezTo>
                  <a:cubicBezTo>
                    <a:pt x="28400" y="58557"/>
                    <a:pt x="28318" y="58218"/>
                    <a:pt x="28248" y="57876"/>
                  </a:cubicBezTo>
                  <a:cubicBezTo>
                    <a:pt x="28170" y="57517"/>
                    <a:pt x="28085" y="57162"/>
                    <a:pt x="27959" y="56813"/>
                  </a:cubicBezTo>
                  <a:cubicBezTo>
                    <a:pt x="27902" y="56648"/>
                    <a:pt x="27834" y="56481"/>
                    <a:pt x="27766" y="56318"/>
                  </a:cubicBezTo>
                  <a:cubicBezTo>
                    <a:pt x="27695" y="56160"/>
                    <a:pt x="27628" y="55993"/>
                    <a:pt x="27549" y="55838"/>
                  </a:cubicBezTo>
                  <a:cubicBezTo>
                    <a:pt x="27458" y="55662"/>
                    <a:pt x="27360" y="55489"/>
                    <a:pt x="27259" y="55320"/>
                  </a:cubicBezTo>
                  <a:cubicBezTo>
                    <a:pt x="27167" y="55168"/>
                    <a:pt x="27076" y="55015"/>
                    <a:pt x="26974" y="54873"/>
                  </a:cubicBezTo>
                  <a:cubicBezTo>
                    <a:pt x="26866" y="54717"/>
                    <a:pt x="26757" y="54558"/>
                    <a:pt x="26638" y="54409"/>
                  </a:cubicBezTo>
                  <a:cubicBezTo>
                    <a:pt x="26527" y="54270"/>
                    <a:pt x="26412" y="54135"/>
                    <a:pt x="26293" y="53999"/>
                  </a:cubicBezTo>
                  <a:cubicBezTo>
                    <a:pt x="26053" y="53725"/>
                    <a:pt x="25826" y="53430"/>
                    <a:pt x="25582" y="53160"/>
                  </a:cubicBezTo>
                  <a:cubicBezTo>
                    <a:pt x="25338" y="52889"/>
                    <a:pt x="25078" y="52635"/>
                    <a:pt x="24834" y="52367"/>
                  </a:cubicBezTo>
                  <a:cubicBezTo>
                    <a:pt x="24594" y="52100"/>
                    <a:pt x="24336" y="51845"/>
                    <a:pt x="24109" y="51564"/>
                  </a:cubicBezTo>
                  <a:cubicBezTo>
                    <a:pt x="23866" y="51229"/>
                    <a:pt x="23663" y="50867"/>
                    <a:pt x="23442" y="50515"/>
                  </a:cubicBezTo>
                  <a:cubicBezTo>
                    <a:pt x="23402" y="50444"/>
                    <a:pt x="23364" y="50373"/>
                    <a:pt x="23327" y="50298"/>
                  </a:cubicBezTo>
                  <a:cubicBezTo>
                    <a:pt x="23283" y="50190"/>
                    <a:pt x="23246" y="50085"/>
                    <a:pt x="23216" y="49976"/>
                  </a:cubicBezTo>
                  <a:cubicBezTo>
                    <a:pt x="23175" y="49790"/>
                    <a:pt x="23141" y="49607"/>
                    <a:pt x="23114" y="49421"/>
                  </a:cubicBezTo>
                  <a:cubicBezTo>
                    <a:pt x="23083" y="49137"/>
                    <a:pt x="23073" y="48852"/>
                    <a:pt x="23070" y="48568"/>
                  </a:cubicBezTo>
                  <a:cubicBezTo>
                    <a:pt x="23073" y="48423"/>
                    <a:pt x="23080" y="48280"/>
                    <a:pt x="23087" y="48138"/>
                  </a:cubicBezTo>
                  <a:cubicBezTo>
                    <a:pt x="23158" y="48131"/>
                    <a:pt x="23225" y="48131"/>
                    <a:pt x="23297" y="48124"/>
                  </a:cubicBezTo>
                  <a:cubicBezTo>
                    <a:pt x="23483" y="48104"/>
                    <a:pt x="23669" y="48087"/>
                    <a:pt x="23855" y="48060"/>
                  </a:cubicBezTo>
                  <a:cubicBezTo>
                    <a:pt x="24038" y="48033"/>
                    <a:pt x="24221" y="48006"/>
                    <a:pt x="24400" y="47962"/>
                  </a:cubicBezTo>
                  <a:cubicBezTo>
                    <a:pt x="24591" y="47915"/>
                    <a:pt x="24777" y="47860"/>
                    <a:pt x="24960" y="47796"/>
                  </a:cubicBezTo>
                  <a:cubicBezTo>
                    <a:pt x="25129" y="47732"/>
                    <a:pt x="25294" y="47660"/>
                    <a:pt x="25464" y="47596"/>
                  </a:cubicBezTo>
                  <a:cubicBezTo>
                    <a:pt x="25636" y="47525"/>
                    <a:pt x="25810" y="47464"/>
                    <a:pt x="25979" y="47396"/>
                  </a:cubicBezTo>
                  <a:cubicBezTo>
                    <a:pt x="26151" y="47329"/>
                    <a:pt x="26321" y="47247"/>
                    <a:pt x="26480" y="47152"/>
                  </a:cubicBezTo>
                  <a:cubicBezTo>
                    <a:pt x="26805" y="46963"/>
                    <a:pt x="27093" y="46705"/>
                    <a:pt x="27363" y="46445"/>
                  </a:cubicBezTo>
                  <a:cubicBezTo>
                    <a:pt x="27499" y="46316"/>
                    <a:pt x="27628" y="46177"/>
                    <a:pt x="27736" y="46025"/>
                  </a:cubicBezTo>
                  <a:cubicBezTo>
                    <a:pt x="27844" y="45872"/>
                    <a:pt x="27956" y="45713"/>
                    <a:pt x="28034" y="45541"/>
                  </a:cubicBezTo>
                  <a:cubicBezTo>
                    <a:pt x="28187" y="45205"/>
                    <a:pt x="28309" y="44850"/>
                    <a:pt x="28365" y="44484"/>
                  </a:cubicBezTo>
                  <a:cubicBezTo>
                    <a:pt x="28393" y="44284"/>
                    <a:pt x="28417" y="44085"/>
                    <a:pt x="28430" y="43881"/>
                  </a:cubicBezTo>
                  <a:cubicBezTo>
                    <a:pt x="28443" y="43695"/>
                    <a:pt x="28434" y="43506"/>
                    <a:pt x="28430" y="43320"/>
                  </a:cubicBezTo>
                  <a:cubicBezTo>
                    <a:pt x="28417" y="42957"/>
                    <a:pt x="28379" y="42592"/>
                    <a:pt x="28332" y="42236"/>
                  </a:cubicBezTo>
                  <a:cubicBezTo>
                    <a:pt x="28281" y="41867"/>
                    <a:pt x="28234" y="41491"/>
                    <a:pt x="28152" y="41129"/>
                  </a:cubicBezTo>
                  <a:cubicBezTo>
                    <a:pt x="28071" y="40770"/>
                    <a:pt x="27983" y="40410"/>
                    <a:pt x="27909" y="40045"/>
                  </a:cubicBezTo>
                  <a:cubicBezTo>
                    <a:pt x="27831" y="39690"/>
                    <a:pt x="27743" y="39341"/>
                    <a:pt x="27658" y="38985"/>
                  </a:cubicBezTo>
                  <a:cubicBezTo>
                    <a:pt x="27573" y="38627"/>
                    <a:pt x="27499" y="38264"/>
                    <a:pt x="27398" y="37908"/>
                  </a:cubicBezTo>
                  <a:cubicBezTo>
                    <a:pt x="27289" y="37536"/>
                    <a:pt x="27174" y="37167"/>
                    <a:pt x="27038" y="36805"/>
                  </a:cubicBezTo>
                  <a:cubicBezTo>
                    <a:pt x="26913" y="36486"/>
                    <a:pt x="26795" y="36168"/>
                    <a:pt x="26686" y="35843"/>
                  </a:cubicBezTo>
                  <a:cubicBezTo>
                    <a:pt x="26544" y="35359"/>
                    <a:pt x="26446" y="34871"/>
                    <a:pt x="26338" y="34376"/>
                  </a:cubicBezTo>
                  <a:cubicBezTo>
                    <a:pt x="26280" y="34123"/>
                    <a:pt x="26229" y="33865"/>
                    <a:pt x="26155" y="33615"/>
                  </a:cubicBezTo>
                  <a:cubicBezTo>
                    <a:pt x="26087" y="33374"/>
                    <a:pt x="26009" y="33137"/>
                    <a:pt x="25931" y="32901"/>
                  </a:cubicBezTo>
                  <a:lnTo>
                    <a:pt x="25935" y="32901"/>
                  </a:lnTo>
                  <a:cubicBezTo>
                    <a:pt x="25775" y="32389"/>
                    <a:pt x="25674" y="31861"/>
                    <a:pt x="25566" y="31336"/>
                  </a:cubicBezTo>
                  <a:cubicBezTo>
                    <a:pt x="25494" y="30977"/>
                    <a:pt x="25416" y="30622"/>
                    <a:pt x="25342" y="30266"/>
                  </a:cubicBezTo>
                  <a:cubicBezTo>
                    <a:pt x="25268" y="29911"/>
                    <a:pt x="25176" y="29558"/>
                    <a:pt x="25105" y="29206"/>
                  </a:cubicBezTo>
                  <a:cubicBezTo>
                    <a:pt x="25033" y="28854"/>
                    <a:pt x="24986" y="28495"/>
                    <a:pt x="24891" y="28147"/>
                  </a:cubicBezTo>
                  <a:cubicBezTo>
                    <a:pt x="24807" y="27814"/>
                    <a:pt x="24725" y="27483"/>
                    <a:pt x="24634" y="27151"/>
                  </a:cubicBezTo>
                  <a:cubicBezTo>
                    <a:pt x="24539" y="26806"/>
                    <a:pt x="24438" y="26463"/>
                    <a:pt x="24282" y="26138"/>
                  </a:cubicBezTo>
                  <a:cubicBezTo>
                    <a:pt x="24211" y="25986"/>
                    <a:pt x="24119" y="25851"/>
                    <a:pt x="24018" y="25722"/>
                  </a:cubicBezTo>
                  <a:cubicBezTo>
                    <a:pt x="23916" y="25593"/>
                    <a:pt x="23801" y="25478"/>
                    <a:pt x="23697" y="25353"/>
                  </a:cubicBezTo>
                  <a:cubicBezTo>
                    <a:pt x="23591" y="25231"/>
                    <a:pt x="23480" y="25116"/>
                    <a:pt x="23358" y="25004"/>
                  </a:cubicBezTo>
                  <a:cubicBezTo>
                    <a:pt x="23233" y="24893"/>
                    <a:pt x="23087" y="24798"/>
                    <a:pt x="22945" y="24710"/>
                  </a:cubicBezTo>
                  <a:cubicBezTo>
                    <a:pt x="22925" y="24696"/>
                    <a:pt x="22908" y="24685"/>
                    <a:pt x="22887" y="24672"/>
                  </a:cubicBezTo>
                  <a:cubicBezTo>
                    <a:pt x="22870" y="24669"/>
                    <a:pt x="22856" y="24662"/>
                    <a:pt x="22843" y="24655"/>
                  </a:cubicBezTo>
                  <a:cubicBezTo>
                    <a:pt x="22839" y="24652"/>
                    <a:pt x="22833" y="24649"/>
                    <a:pt x="22830" y="24645"/>
                  </a:cubicBezTo>
                  <a:cubicBezTo>
                    <a:pt x="22826" y="24645"/>
                    <a:pt x="22823" y="24641"/>
                    <a:pt x="22823" y="24641"/>
                  </a:cubicBezTo>
                  <a:lnTo>
                    <a:pt x="22819" y="24641"/>
                  </a:lnTo>
                  <a:lnTo>
                    <a:pt x="22819" y="24638"/>
                  </a:lnTo>
                  <a:cubicBezTo>
                    <a:pt x="22818" y="24638"/>
                    <a:pt x="22816" y="24638"/>
                    <a:pt x="22815" y="24638"/>
                  </a:cubicBezTo>
                  <a:lnTo>
                    <a:pt x="22815" y="24638"/>
                  </a:lnTo>
                  <a:cubicBezTo>
                    <a:pt x="22815" y="24638"/>
                    <a:pt x="22814" y="24638"/>
                    <a:pt x="22813" y="24637"/>
                  </a:cubicBezTo>
                  <a:lnTo>
                    <a:pt x="22813" y="24637"/>
                  </a:lnTo>
                  <a:cubicBezTo>
                    <a:pt x="22813" y="24637"/>
                    <a:pt x="22812" y="24636"/>
                    <a:pt x="22812" y="24635"/>
                  </a:cubicBezTo>
                  <a:lnTo>
                    <a:pt x="22812" y="24637"/>
                  </a:lnTo>
                  <a:lnTo>
                    <a:pt x="22812" y="24637"/>
                  </a:lnTo>
                  <a:cubicBezTo>
                    <a:pt x="22790" y="24628"/>
                    <a:pt x="22768" y="24617"/>
                    <a:pt x="22745" y="24604"/>
                  </a:cubicBezTo>
                  <a:cubicBezTo>
                    <a:pt x="22718" y="24590"/>
                    <a:pt x="22694" y="24575"/>
                    <a:pt x="22671" y="24560"/>
                  </a:cubicBezTo>
                  <a:lnTo>
                    <a:pt x="22671" y="24560"/>
                  </a:lnTo>
                  <a:cubicBezTo>
                    <a:pt x="22672" y="24560"/>
                    <a:pt x="22673" y="24561"/>
                    <a:pt x="22674" y="24561"/>
                  </a:cubicBezTo>
                  <a:lnTo>
                    <a:pt x="22674" y="24561"/>
                  </a:lnTo>
                  <a:cubicBezTo>
                    <a:pt x="22671" y="24559"/>
                    <a:pt x="22666" y="24556"/>
                    <a:pt x="22661" y="24554"/>
                  </a:cubicBezTo>
                  <a:lnTo>
                    <a:pt x="22661" y="24554"/>
                  </a:lnTo>
                  <a:cubicBezTo>
                    <a:pt x="22664" y="24556"/>
                    <a:pt x="22667" y="24558"/>
                    <a:pt x="22671" y="24560"/>
                  </a:cubicBezTo>
                  <a:lnTo>
                    <a:pt x="22671" y="24560"/>
                  </a:lnTo>
                  <a:cubicBezTo>
                    <a:pt x="22671" y="24560"/>
                    <a:pt x="22670" y="24560"/>
                    <a:pt x="22670" y="24560"/>
                  </a:cubicBezTo>
                  <a:cubicBezTo>
                    <a:pt x="22647" y="24547"/>
                    <a:pt x="22623" y="24533"/>
                    <a:pt x="22600" y="24523"/>
                  </a:cubicBezTo>
                  <a:cubicBezTo>
                    <a:pt x="22592" y="24520"/>
                    <a:pt x="22582" y="24516"/>
                    <a:pt x="22572" y="24513"/>
                  </a:cubicBezTo>
                  <a:cubicBezTo>
                    <a:pt x="22528" y="24499"/>
                    <a:pt x="22484" y="24490"/>
                    <a:pt x="22440" y="24469"/>
                  </a:cubicBezTo>
                  <a:cubicBezTo>
                    <a:pt x="22433" y="24466"/>
                    <a:pt x="22430" y="24462"/>
                    <a:pt x="22423" y="24459"/>
                  </a:cubicBezTo>
                  <a:cubicBezTo>
                    <a:pt x="22403" y="24452"/>
                    <a:pt x="22383" y="24442"/>
                    <a:pt x="22366" y="24432"/>
                  </a:cubicBezTo>
                  <a:cubicBezTo>
                    <a:pt x="22298" y="24405"/>
                    <a:pt x="22230" y="24391"/>
                    <a:pt x="22162" y="24374"/>
                  </a:cubicBezTo>
                  <a:cubicBezTo>
                    <a:pt x="22125" y="24364"/>
                    <a:pt x="22092" y="24354"/>
                    <a:pt x="22054" y="24344"/>
                  </a:cubicBezTo>
                  <a:cubicBezTo>
                    <a:pt x="21997" y="24333"/>
                    <a:pt x="21939" y="24327"/>
                    <a:pt x="21881" y="24316"/>
                  </a:cubicBezTo>
                  <a:lnTo>
                    <a:pt x="21878" y="24316"/>
                  </a:lnTo>
                  <a:cubicBezTo>
                    <a:pt x="21868" y="24313"/>
                    <a:pt x="21854" y="24310"/>
                    <a:pt x="21844" y="24310"/>
                  </a:cubicBezTo>
                  <a:lnTo>
                    <a:pt x="21841" y="24310"/>
                  </a:lnTo>
                  <a:cubicBezTo>
                    <a:pt x="21834" y="24310"/>
                    <a:pt x="21831" y="24310"/>
                    <a:pt x="21823" y="24307"/>
                  </a:cubicBezTo>
                  <a:cubicBezTo>
                    <a:pt x="21807" y="24307"/>
                    <a:pt x="21787" y="24303"/>
                    <a:pt x="21770" y="24303"/>
                  </a:cubicBezTo>
                  <a:cubicBezTo>
                    <a:pt x="21719" y="24299"/>
                    <a:pt x="21671" y="24296"/>
                    <a:pt x="21620" y="24293"/>
                  </a:cubicBezTo>
                  <a:cubicBezTo>
                    <a:pt x="21573" y="24286"/>
                    <a:pt x="21523" y="24283"/>
                    <a:pt x="21475" y="24276"/>
                  </a:cubicBezTo>
                  <a:cubicBezTo>
                    <a:pt x="21463" y="24277"/>
                    <a:pt x="21451" y="24277"/>
                    <a:pt x="21440" y="24277"/>
                  </a:cubicBezTo>
                  <a:cubicBezTo>
                    <a:pt x="21406" y="24277"/>
                    <a:pt x="21374" y="24273"/>
                    <a:pt x="21343" y="24266"/>
                  </a:cubicBezTo>
                  <a:lnTo>
                    <a:pt x="21340" y="24266"/>
                  </a:lnTo>
                  <a:cubicBezTo>
                    <a:pt x="21140" y="24279"/>
                    <a:pt x="20943" y="24313"/>
                    <a:pt x="20747" y="24364"/>
                  </a:cubicBezTo>
                  <a:cubicBezTo>
                    <a:pt x="20568" y="24412"/>
                    <a:pt x="20392" y="24466"/>
                    <a:pt x="20215" y="24527"/>
                  </a:cubicBezTo>
                  <a:cubicBezTo>
                    <a:pt x="20053" y="24584"/>
                    <a:pt x="19893" y="24645"/>
                    <a:pt x="19745" y="24737"/>
                  </a:cubicBezTo>
                  <a:cubicBezTo>
                    <a:pt x="19629" y="24804"/>
                    <a:pt x="19521" y="24885"/>
                    <a:pt x="19420" y="24974"/>
                  </a:cubicBezTo>
                  <a:cubicBezTo>
                    <a:pt x="19155" y="25204"/>
                    <a:pt x="18895" y="25448"/>
                    <a:pt x="18674" y="25726"/>
                  </a:cubicBezTo>
                  <a:cubicBezTo>
                    <a:pt x="18560" y="25871"/>
                    <a:pt x="18448" y="26020"/>
                    <a:pt x="18346" y="26176"/>
                  </a:cubicBezTo>
                  <a:cubicBezTo>
                    <a:pt x="18238" y="26338"/>
                    <a:pt x="18140" y="26511"/>
                    <a:pt x="18049" y="26684"/>
                  </a:cubicBezTo>
                  <a:cubicBezTo>
                    <a:pt x="17872" y="27012"/>
                    <a:pt x="17764" y="27378"/>
                    <a:pt x="17655" y="27733"/>
                  </a:cubicBezTo>
                  <a:cubicBezTo>
                    <a:pt x="17554" y="28075"/>
                    <a:pt x="17442" y="28414"/>
                    <a:pt x="17358" y="28763"/>
                  </a:cubicBezTo>
                  <a:cubicBezTo>
                    <a:pt x="17266" y="29131"/>
                    <a:pt x="17195" y="29504"/>
                    <a:pt x="17130" y="29880"/>
                  </a:cubicBezTo>
                  <a:cubicBezTo>
                    <a:pt x="17066" y="30263"/>
                    <a:pt x="16995" y="30645"/>
                    <a:pt x="16927" y="31024"/>
                  </a:cubicBezTo>
                  <a:cubicBezTo>
                    <a:pt x="16863" y="31390"/>
                    <a:pt x="16809" y="31756"/>
                    <a:pt x="16748" y="32121"/>
                  </a:cubicBezTo>
                  <a:cubicBezTo>
                    <a:pt x="16687" y="32480"/>
                    <a:pt x="16596" y="32840"/>
                    <a:pt x="16518" y="33195"/>
                  </a:cubicBezTo>
                  <a:cubicBezTo>
                    <a:pt x="16440" y="33554"/>
                    <a:pt x="16396" y="33916"/>
                    <a:pt x="16352" y="34279"/>
                  </a:cubicBezTo>
                  <a:cubicBezTo>
                    <a:pt x="16261" y="35006"/>
                    <a:pt x="16159" y="35738"/>
                    <a:pt x="16003" y="36456"/>
                  </a:cubicBezTo>
                  <a:cubicBezTo>
                    <a:pt x="15925" y="36767"/>
                    <a:pt x="15834" y="37075"/>
                    <a:pt x="15759" y="37387"/>
                  </a:cubicBezTo>
                  <a:cubicBezTo>
                    <a:pt x="15685" y="37708"/>
                    <a:pt x="15644" y="38033"/>
                    <a:pt x="15597" y="38358"/>
                  </a:cubicBezTo>
                  <a:cubicBezTo>
                    <a:pt x="15566" y="38541"/>
                    <a:pt x="15539" y="38724"/>
                    <a:pt x="15505" y="38907"/>
                  </a:cubicBezTo>
                  <a:cubicBezTo>
                    <a:pt x="15468" y="39087"/>
                    <a:pt x="15431" y="39263"/>
                    <a:pt x="15397" y="39443"/>
                  </a:cubicBezTo>
                  <a:cubicBezTo>
                    <a:pt x="15333" y="39812"/>
                    <a:pt x="15286" y="40177"/>
                    <a:pt x="15214" y="40543"/>
                  </a:cubicBezTo>
                  <a:cubicBezTo>
                    <a:pt x="15143" y="40902"/>
                    <a:pt x="15072" y="41257"/>
                    <a:pt x="15025" y="41616"/>
                  </a:cubicBezTo>
                  <a:cubicBezTo>
                    <a:pt x="14974" y="41972"/>
                    <a:pt x="14933" y="42334"/>
                    <a:pt x="14903" y="42693"/>
                  </a:cubicBezTo>
                  <a:cubicBezTo>
                    <a:pt x="14872" y="43076"/>
                    <a:pt x="14859" y="43458"/>
                    <a:pt x="14879" y="43841"/>
                  </a:cubicBezTo>
                  <a:cubicBezTo>
                    <a:pt x="14886" y="44027"/>
                    <a:pt x="14909" y="44210"/>
                    <a:pt x="14940" y="44393"/>
                  </a:cubicBezTo>
                  <a:cubicBezTo>
                    <a:pt x="14970" y="44586"/>
                    <a:pt x="15021" y="44772"/>
                    <a:pt x="15072" y="44961"/>
                  </a:cubicBezTo>
                  <a:cubicBezTo>
                    <a:pt x="15123" y="45152"/>
                    <a:pt x="15191" y="45334"/>
                    <a:pt x="15258" y="45517"/>
                  </a:cubicBezTo>
                  <a:cubicBezTo>
                    <a:pt x="15350" y="45778"/>
                    <a:pt x="15475" y="46025"/>
                    <a:pt x="15637" y="46249"/>
                  </a:cubicBezTo>
                  <a:cubicBezTo>
                    <a:pt x="15858" y="46553"/>
                    <a:pt x="16139" y="46800"/>
                    <a:pt x="16433" y="47027"/>
                  </a:cubicBezTo>
                  <a:cubicBezTo>
                    <a:pt x="16586" y="47143"/>
                    <a:pt x="16748" y="47241"/>
                    <a:pt x="16911" y="47338"/>
                  </a:cubicBezTo>
                  <a:cubicBezTo>
                    <a:pt x="17195" y="47501"/>
                    <a:pt x="17507" y="47593"/>
                    <a:pt x="17825" y="47660"/>
                  </a:cubicBezTo>
                  <a:cubicBezTo>
                    <a:pt x="18004" y="47698"/>
                    <a:pt x="18180" y="47738"/>
                    <a:pt x="18360" y="47769"/>
                  </a:cubicBezTo>
                  <a:cubicBezTo>
                    <a:pt x="18543" y="47796"/>
                    <a:pt x="18729" y="47816"/>
                    <a:pt x="18912" y="47850"/>
                  </a:cubicBezTo>
                  <a:cubicBezTo>
                    <a:pt x="19216" y="47904"/>
                    <a:pt x="19518" y="47976"/>
                    <a:pt x="19826" y="48023"/>
                  </a:cubicBezTo>
                  <a:cubicBezTo>
                    <a:pt x="19829" y="48162"/>
                    <a:pt x="19843" y="48304"/>
                    <a:pt x="19840" y="48443"/>
                  </a:cubicBezTo>
                  <a:cubicBezTo>
                    <a:pt x="19832" y="48571"/>
                    <a:pt x="19823" y="48700"/>
                    <a:pt x="19806" y="48829"/>
                  </a:cubicBezTo>
                  <a:cubicBezTo>
                    <a:pt x="19782" y="48961"/>
                    <a:pt x="19768" y="49093"/>
                    <a:pt x="19751" y="49228"/>
                  </a:cubicBezTo>
                  <a:cubicBezTo>
                    <a:pt x="19738" y="49289"/>
                    <a:pt x="19724" y="49350"/>
                    <a:pt x="19707" y="49407"/>
                  </a:cubicBezTo>
                  <a:cubicBezTo>
                    <a:pt x="19633" y="49648"/>
                    <a:pt x="19562" y="49889"/>
                    <a:pt x="19494" y="50126"/>
                  </a:cubicBezTo>
                  <a:cubicBezTo>
                    <a:pt x="19463" y="50227"/>
                    <a:pt x="19426" y="50325"/>
                    <a:pt x="19385" y="50423"/>
                  </a:cubicBezTo>
                  <a:cubicBezTo>
                    <a:pt x="19277" y="50657"/>
                    <a:pt x="19146" y="50887"/>
                    <a:pt x="19013" y="51114"/>
                  </a:cubicBezTo>
                  <a:cubicBezTo>
                    <a:pt x="18813" y="51419"/>
                    <a:pt x="18587" y="51707"/>
                    <a:pt x="18360" y="51998"/>
                  </a:cubicBezTo>
                  <a:cubicBezTo>
                    <a:pt x="18099" y="52320"/>
                    <a:pt x="17825" y="52635"/>
                    <a:pt x="17527" y="52926"/>
                  </a:cubicBezTo>
                  <a:cubicBezTo>
                    <a:pt x="17455" y="52991"/>
                    <a:pt x="17374" y="53051"/>
                    <a:pt x="17300" y="53112"/>
                  </a:cubicBezTo>
                  <a:cubicBezTo>
                    <a:pt x="17297" y="53108"/>
                    <a:pt x="17297" y="53102"/>
                    <a:pt x="17293" y="53099"/>
                  </a:cubicBezTo>
                  <a:cubicBezTo>
                    <a:pt x="17256" y="52991"/>
                    <a:pt x="17212" y="52885"/>
                    <a:pt x="17168" y="52777"/>
                  </a:cubicBezTo>
                  <a:cubicBezTo>
                    <a:pt x="17060" y="52513"/>
                    <a:pt x="16938" y="52255"/>
                    <a:pt x="16813" y="51998"/>
                  </a:cubicBezTo>
                  <a:cubicBezTo>
                    <a:pt x="16680" y="51734"/>
                    <a:pt x="16535" y="51477"/>
                    <a:pt x="16403" y="51212"/>
                  </a:cubicBezTo>
                  <a:lnTo>
                    <a:pt x="16403" y="51212"/>
                  </a:lnTo>
                  <a:cubicBezTo>
                    <a:pt x="16407" y="51221"/>
                    <a:pt x="16411" y="51229"/>
                    <a:pt x="16415" y="51237"/>
                  </a:cubicBezTo>
                  <a:lnTo>
                    <a:pt x="16415" y="51237"/>
                  </a:lnTo>
                  <a:cubicBezTo>
                    <a:pt x="16309" y="51033"/>
                    <a:pt x="16210" y="50824"/>
                    <a:pt x="16098" y="50623"/>
                  </a:cubicBezTo>
                  <a:cubicBezTo>
                    <a:pt x="15989" y="50434"/>
                    <a:pt x="15864" y="50248"/>
                    <a:pt x="15763" y="50051"/>
                  </a:cubicBezTo>
                  <a:cubicBezTo>
                    <a:pt x="15556" y="49659"/>
                    <a:pt x="15363" y="49262"/>
                    <a:pt x="15164" y="48870"/>
                  </a:cubicBezTo>
                  <a:cubicBezTo>
                    <a:pt x="15160" y="48856"/>
                    <a:pt x="15153" y="48846"/>
                    <a:pt x="15147" y="48835"/>
                  </a:cubicBezTo>
                  <a:cubicBezTo>
                    <a:pt x="15130" y="48795"/>
                    <a:pt x="15109" y="48751"/>
                    <a:pt x="15086" y="48710"/>
                  </a:cubicBezTo>
                  <a:cubicBezTo>
                    <a:pt x="15078" y="48693"/>
                    <a:pt x="15069" y="48676"/>
                    <a:pt x="15062" y="48659"/>
                  </a:cubicBezTo>
                  <a:cubicBezTo>
                    <a:pt x="15055" y="48646"/>
                    <a:pt x="15045" y="48629"/>
                    <a:pt x="15038" y="48612"/>
                  </a:cubicBezTo>
                  <a:cubicBezTo>
                    <a:pt x="14720" y="47959"/>
                    <a:pt x="14428" y="47295"/>
                    <a:pt x="14141" y="46627"/>
                  </a:cubicBezTo>
                  <a:cubicBezTo>
                    <a:pt x="13856" y="45967"/>
                    <a:pt x="13565" y="45304"/>
                    <a:pt x="13328" y="44627"/>
                  </a:cubicBezTo>
                  <a:cubicBezTo>
                    <a:pt x="13223" y="44291"/>
                    <a:pt x="13156" y="43942"/>
                    <a:pt x="13084" y="43597"/>
                  </a:cubicBezTo>
                  <a:lnTo>
                    <a:pt x="13084" y="43614"/>
                  </a:lnTo>
                  <a:cubicBezTo>
                    <a:pt x="13084" y="43607"/>
                    <a:pt x="13084" y="43600"/>
                    <a:pt x="13081" y="43594"/>
                  </a:cubicBezTo>
                  <a:cubicBezTo>
                    <a:pt x="13081" y="43587"/>
                    <a:pt x="13079" y="43581"/>
                    <a:pt x="13078" y="43574"/>
                  </a:cubicBezTo>
                  <a:lnTo>
                    <a:pt x="13078" y="43574"/>
                  </a:lnTo>
                  <a:cubicBezTo>
                    <a:pt x="13079" y="43576"/>
                    <a:pt x="13079" y="43578"/>
                    <a:pt x="13081" y="43580"/>
                  </a:cubicBezTo>
                  <a:cubicBezTo>
                    <a:pt x="12990" y="43089"/>
                    <a:pt x="12922" y="42595"/>
                    <a:pt x="12851" y="42104"/>
                  </a:cubicBezTo>
                  <a:cubicBezTo>
                    <a:pt x="12817" y="41870"/>
                    <a:pt x="12779" y="41640"/>
                    <a:pt x="12759" y="41406"/>
                  </a:cubicBezTo>
                  <a:cubicBezTo>
                    <a:pt x="12735" y="41152"/>
                    <a:pt x="12715" y="40895"/>
                    <a:pt x="12701" y="40641"/>
                  </a:cubicBezTo>
                  <a:lnTo>
                    <a:pt x="12701" y="40662"/>
                  </a:lnTo>
                  <a:cubicBezTo>
                    <a:pt x="12678" y="40235"/>
                    <a:pt x="12640" y="39808"/>
                    <a:pt x="12610" y="39378"/>
                  </a:cubicBezTo>
                  <a:cubicBezTo>
                    <a:pt x="12587" y="38931"/>
                    <a:pt x="12583" y="38480"/>
                    <a:pt x="12593" y="38030"/>
                  </a:cubicBezTo>
                  <a:cubicBezTo>
                    <a:pt x="12607" y="37591"/>
                    <a:pt x="12593" y="37150"/>
                    <a:pt x="12593" y="36710"/>
                  </a:cubicBezTo>
                  <a:cubicBezTo>
                    <a:pt x="12593" y="36344"/>
                    <a:pt x="12583" y="35975"/>
                    <a:pt x="12596" y="35609"/>
                  </a:cubicBezTo>
                  <a:cubicBezTo>
                    <a:pt x="12610" y="35230"/>
                    <a:pt x="12634" y="34854"/>
                    <a:pt x="12648" y="34475"/>
                  </a:cubicBezTo>
                  <a:cubicBezTo>
                    <a:pt x="12657" y="34116"/>
                    <a:pt x="12665" y="33754"/>
                    <a:pt x="12661" y="33391"/>
                  </a:cubicBezTo>
                  <a:cubicBezTo>
                    <a:pt x="12658" y="33022"/>
                    <a:pt x="12628" y="32654"/>
                    <a:pt x="12605" y="32285"/>
                  </a:cubicBezTo>
                  <a:lnTo>
                    <a:pt x="12605" y="32285"/>
                  </a:lnTo>
                  <a:cubicBezTo>
                    <a:pt x="12606" y="32289"/>
                    <a:pt x="12606" y="32294"/>
                    <a:pt x="12606" y="32299"/>
                  </a:cubicBezTo>
                  <a:lnTo>
                    <a:pt x="12606" y="32299"/>
                  </a:lnTo>
                  <a:cubicBezTo>
                    <a:pt x="12587" y="31836"/>
                    <a:pt x="12583" y="31373"/>
                    <a:pt x="12579" y="30910"/>
                  </a:cubicBezTo>
                  <a:cubicBezTo>
                    <a:pt x="12579" y="30432"/>
                    <a:pt x="12570" y="29955"/>
                    <a:pt x="12590" y="29477"/>
                  </a:cubicBezTo>
                  <a:cubicBezTo>
                    <a:pt x="12614" y="29189"/>
                    <a:pt x="12644" y="28905"/>
                    <a:pt x="12671" y="28617"/>
                  </a:cubicBezTo>
                  <a:cubicBezTo>
                    <a:pt x="12701" y="28306"/>
                    <a:pt x="12718" y="27990"/>
                    <a:pt x="12732" y="27676"/>
                  </a:cubicBezTo>
                  <a:cubicBezTo>
                    <a:pt x="12749" y="27387"/>
                    <a:pt x="12749" y="27097"/>
                    <a:pt x="12742" y="26806"/>
                  </a:cubicBezTo>
                  <a:cubicBezTo>
                    <a:pt x="12732" y="26545"/>
                    <a:pt x="12718" y="26284"/>
                    <a:pt x="12715" y="26020"/>
                  </a:cubicBezTo>
                  <a:cubicBezTo>
                    <a:pt x="12800" y="25993"/>
                    <a:pt x="12884" y="25969"/>
                    <a:pt x="12965" y="25942"/>
                  </a:cubicBezTo>
                  <a:cubicBezTo>
                    <a:pt x="13311" y="25837"/>
                    <a:pt x="13667" y="25766"/>
                    <a:pt x="14015" y="25668"/>
                  </a:cubicBezTo>
                  <a:cubicBezTo>
                    <a:pt x="14354" y="25570"/>
                    <a:pt x="14689" y="25454"/>
                    <a:pt x="15021" y="25329"/>
                  </a:cubicBezTo>
                  <a:cubicBezTo>
                    <a:pt x="15333" y="25214"/>
                    <a:pt x="15644" y="25109"/>
                    <a:pt x="15945" y="24974"/>
                  </a:cubicBezTo>
                  <a:cubicBezTo>
                    <a:pt x="16253" y="24835"/>
                    <a:pt x="16561" y="24693"/>
                    <a:pt x="16863" y="24540"/>
                  </a:cubicBezTo>
                  <a:cubicBezTo>
                    <a:pt x="17178" y="24377"/>
                    <a:pt x="17490" y="24215"/>
                    <a:pt x="17764" y="23988"/>
                  </a:cubicBezTo>
                  <a:cubicBezTo>
                    <a:pt x="18038" y="23765"/>
                    <a:pt x="18313" y="23535"/>
                    <a:pt x="18543" y="23263"/>
                  </a:cubicBezTo>
                  <a:cubicBezTo>
                    <a:pt x="18776" y="22989"/>
                    <a:pt x="18956" y="22658"/>
                    <a:pt x="19037" y="22302"/>
                  </a:cubicBezTo>
                  <a:cubicBezTo>
                    <a:pt x="19074" y="22133"/>
                    <a:pt x="19121" y="21960"/>
                    <a:pt x="19138" y="21784"/>
                  </a:cubicBezTo>
                  <a:cubicBezTo>
                    <a:pt x="19162" y="21594"/>
                    <a:pt x="19173" y="21405"/>
                    <a:pt x="19173" y="21215"/>
                  </a:cubicBezTo>
                  <a:cubicBezTo>
                    <a:pt x="19169" y="21022"/>
                    <a:pt x="19162" y="20829"/>
                    <a:pt x="19152" y="20636"/>
                  </a:cubicBezTo>
                  <a:cubicBezTo>
                    <a:pt x="19146" y="20534"/>
                    <a:pt x="19138" y="20439"/>
                    <a:pt x="19125" y="20342"/>
                  </a:cubicBezTo>
                  <a:cubicBezTo>
                    <a:pt x="19121" y="20311"/>
                    <a:pt x="19118" y="20281"/>
                    <a:pt x="19115" y="20253"/>
                  </a:cubicBezTo>
                  <a:lnTo>
                    <a:pt x="19115" y="20236"/>
                  </a:lnTo>
                  <a:cubicBezTo>
                    <a:pt x="19112" y="20226"/>
                    <a:pt x="19112" y="20216"/>
                    <a:pt x="19108" y="20206"/>
                  </a:cubicBezTo>
                  <a:cubicBezTo>
                    <a:pt x="19108" y="20192"/>
                    <a:pt x="19105" y="20182"/>
                    <a:pt x="19101" y="20172"/>
                  </a:cubicBezTo>
                  <a:lnTo>
                    <a:pt x="19101" y="20152"/>
                  </a:lnTo>
                  <a:cubicBezTo>
                    <a:pt x="19098" y="20145"/>
                    <a:pt x="19098" y="20134"/>
                    <a:pt x="19098" y="20128"/>
                  </a:cubicBezTo>
                  <a:cubicBezTo>
                    <a:pt x="19095" y="20125"/>
                    <a:pt x="19095" y="20121"/>
                    <a:pt x="19095" y="20121"/>
                  </a:cubicBezTo>
                  <a:lnTo>
                    <a:pt x="19095" y="20118"/>
                  </a:lnTo>
                  <a:cubicBezTo>
                    <a:pt x="19091" y="20070"/>
                    <a:pt x="19085" y="20020"/>
                    <a:pt x="19068" y="19976"/>
                  </a:cubicBezTo>
                  <a:lnTo>
                    <a:pt x="19068" y="19972"/>
                  </a:lnTo>
                  <a:cubicBezTo>
                    <a:pt x="19054" y="19881"/>
                    <a:pt x="19030" y="19789"/>
                    <a:pt x="19010" y="19698"/>
                  </a:cubicBezTo>
                  <a:cubicBezTo>
                    <a:pt x="18990" y="19610"/>
                    <a:pt x="18969" y="19518"/>
                    <a:pt x="18949" y="19427"/>
                  </a:cubicBezTo>
                  <a:cubicBezTo>
                    <a:pt x="18912" y="19288"/>
                    <a:pt x="18874" y="19153"/>
                    <a:pt x="18837" y="19014"/>
                  </a:cubicBezTo>
                  <a:cubicBezTo>
                    <a:pt x="18746" y="18685"/>
                    <a:pt x="18651" y="18360"/>
                    <a:pt x="18563" y="18035"/>
                  </a:cubicBezTo>
                  <a:cubicBezTo>
                    <a:pt x="18482" y="17744"/>
                    <a:pt x="18404" y="17453"/>
                    <a:pt x="18333" y="17158"/>
                  </a:cubicBezTo>
                  <a:cubicBezTo>
                    <a:pt x="18285" y="16985"/>
                    <a:pt x="18255" y="16813"/>
                    <a:pt x="18214" y="16640"/>
                  </a:cubicBezTo>
                  <a:cubicBezTo>
                    <a:pt x="18184" y="16488"/>
                    <a:pt x="18143" y="16335"/>
                    <a:pt x="18113" y="16183"/>
                  </a:cubicBezTo>
                  <a:cubicBezTo>
                    <a:pt x="18058" y="15827"/>
                    <a:pt x="18015" y="15469"/>
                    <a:pt x="17963" y="15110"/>
                  </a:cubicBezTo>
                  <a:cubicBezTo>
                    <a:pt x="17910" y="14741"/>
                    <a:pt x="17849" y="14372"/>
                    <a:pt x="17785" y="13999"/>
                  </a:cubicBezTo>
                  <a:cubicBezTo>
                    <a:pt x="17724" y="13658"/>
                    <a:pt x="17659" y="13315"/>
                    <a:pt x="17585" y="12976"/>
                  </a:cubicBezTo>
                  <a:cubicBezTo>
                    <a:pt x="17503" y="12597"/>
                    <a:pt x="17405" y="12222"/>
                    <a:pt x="17310" y="11849"/>
                  </a:cubicBezTo>
                  <a:cubicBezTo>
                    <a:pt x="17219" y="11497"/>
                    <a:pt x="17127" y="11145"/>
                    <a:pt x="17043" y="10793"/>
                  </a:cubicBezTo>
                  <a:cubicBezTo>
                    <a:pt x="16958" y="10451"/>
                    <a:pt x="16894" y="10102"/>
                    <a:pt x="16809" y="9760"/>
                  </a:cubicBezTo>
                  <a:cubicBezTo>
                    <a:pt x="16714" y="9387"/>
                    <a:pt x="16616" y="9015"/>
                    <a:pt x="16528" y="8643"/>
                  </a:cubicBezTo>
                  <a:cubicBezTo>
                    <a:pt x="16447" y="8283"/>
                    <a:pt x="16322" y="7938"/>
                    <a:pt x="16210" y="7589"/>
                  </a:cubicBezTo>
                  <a:lnTo>
                    <a:pt x="16210" y="7593"/>
                  </a:lnTo>
                  <a:cubicBezTo>
                    <a:pt x="16206" y="7586"/>
                    <a:pt x="16203" y="7576"/>
                    <a:pt x="16203" y="7569"/>
                  </a:cubicBezTo>
                  <a:cubicBezTo>
                    <a:pt x="16180" y="7488"/>
                    <a:pt x="16155" y="7410"/>
                    <a:pt x="16132" y="7328"/>
                  </a:cubicBezTo>
                  <a:cubicBezTo>
                    <a:pt x="16027" y="6983"/>
                    <a:pt x="15925" y="6634"/>
                    <a:pt x="15834" y="6286"/>
                  </a:cubicBezTo>
                  <a:cubicBezTo>
                    <a:pt x="15749" y="5944"/>
                    <a:pt x="15661" y="5602"/>
                    <a:pt x="15570" y="5263"/>
                  </a:cubicBezTo>
                  <a:cubicBezTo>
                    <a:pt x="15566" y="5246"/>
                    <a:pt x="15563" y="5229"/>
                    <a:pt x="15556" y="5216"/>
                  </a:cubicBezTo>
                  <a:cubicBezTo>
                    <a:pt x="15546" y="5172"/>
                    <a:pt x="15536" y="5131"/>
                    <a:pt x="15522" y="5090"/>
                  </a:cubicBezTo>
                  <a:cubicBezTo>
                    <a:pt x="15438" y="4779"/>
                    <a:pt x="15353" y="4467"/>
                    <a:pt x="15269" y="4159"/>
                  </a:cubicBezTo>
                  <a:cubicBezTo>
                    <a:pt x="15170" y="3810"/>
                    <a:pt x="15065" y="3462"/>
                    <a:pt x="14940" y="3123"/>
                  </a:cubicBezTo>
                  <a:cubicBezTo>
                    <a:pt x="14818" y="2795"/>
                    <a:pt x="14642" y="2496"/>
                    <a:pt x="14462" y="2199"/>
                  </a:cubicBezTo>
                  <a:cubicBezTo>
                    <a:pt x="14276" y="1890"/>
                    <a:pt x="14090" y="1582"/>
                    <a:pt x="13887" y="1285"/>
                  </a:cubicBezTo>
                  <a:cubicBezTo>
                    <a:pt x="13789" y="1146"/>
                    <a:pt x="13684" y="1003"/>
                    <a:pt x="13559" y="885"/>
                  </a:cubicBezTo>
                  <a:cubicBezTo>
                    <a:pt x="13423" y="756"/>
                    <a:pt x="13270" y="648"/>
                    <a:pt x="13112" y="546"/>
                  </a:cubicBezTo>
                  <a:cubicBezTo>
                    <a:pt x="12970" y="455"/>
                    <a:pt x="12820" y="377"/>
                    <a:pt x="12661" y="313"/>
                  </a:cubicBezTo>
                  <a:cubicBezTo>
                    <a:pt x="12634" y="302"/>
                    <a:pt x="12607" y="292"/>
                    <a:pt x="12576" y="282"/>
                  </a:cubicBezTo>
                  <a:cubicBezTo>
                    <a:pt x="12563" y="282"/>
                    <a:pt x="12546" y="279"/>
                    <a:pt x="12532" y="275"/>
                  </a:cubicBezTo>
                  <a:cubicBezTo>
                    <a:pt x="12512" y="269"/>
                    <a:pt x="12492" y="262"/>
                    <a:pt x="12471" y="258"/>
                  </a:cubicBezTo>
                  <a:cubicBezTo>
                    <a:pt x="12462" y="255"/>
                    <a:pt x="12451" y="252"/>
                    <a:pt x="12441" y="249"/>
                  </a:cubicBezTo>
                  <a:cubicBezTo>
                    <a:pt x="12404" y="241"/>
                    <a:pt x="12370" y="228"/>
                    <a:pt x="12336" y="218"/>
                  </a:cubicBezTo>
                  <a:cubicBezTo>
                    <a:pt x="12332" y="218"/>
                    <a:pt x="12326" y="218"/>
                    <a:pt x="12323" y="214"/>
                  </a:cubicBezTo>
                  <a:lnTo>
                    <a:pt x="12315" y="214"/>
                  </a:lnTo>
                  <a:cubicBezTo>
                    <a:pt x="12255" y="198"/>
                    <a:pt x="12192" y="181"/>
                    <a:pt x="12128" y="168"/>
                  </a:cubicBezTo>
                  <a:lnTo>
                    <a:pt x="12128" y="168"/>
                  </a:lnTo>
                  <a:cubicBezTo>
                    <a:pt x="12128" y="168"/>
                    <a:pt x="12127" y="167"/>
                    <a:pt x="12127" y="167"/>
                  </a:cubicBezTo>
                  <a:lnTo>
                    <a:pt x="12127" y="167"/>
                  </a:lnTo>
                  <a:cubicBezTo>
                    <a:pt x="12127" y="167"/>
                    <a:pt x="12127" y="168"/>
                    <a:pt x="12128" y="168"/>
                  </a:cubicBezTo>
                  <a:lnTo>
                    <a:pt x="12128" y="168"/>
                  </a:lnTo>
                  <a:cubicBezTo>
                    <a:pt x="12127" y="167"/>
                    <a:pt x="12126" y="167"/>
                    <a:pt x="12126" y="167"/>
                  </a:cubicBezTo>
                  <a:lnTo>
                    <a:pt x="12126" y="167"/>
                  </a:lnTo>
                  <a:cubicBezTo>
                    <a:pt x="12126" y="167"/>
                    <a:pt x="12126" y="167"/>
                    <a:pt x="12127" y="167"/>
                  </a:cubicBezTo>
                  <a:lnTo>
                    <a:pt x="12127" y="167"/>
                  </a:lnTo>
                  <a:cubicBezTo>
                    <a:pt x="12127" y="167"/>
                    <a:pt x="12126" y="167"/>
                    <a:pt x="12126" y="167"/>
                  </a:cubicBezTo>
                  <a:lnTo>
                    <a:pt x="12119" y="167"/>
                  </a:lnTo>
                  <a:cubicBezTo>
                    <a:pt x="12106" y="163"/>
                    <a:pt x="12092" y="160"/>
                    <a:pt x="12079" y="157"/>
                  </a:cubicBezTo>
                  <a:cubicBezTo>
                    <a:pt x="12068" y="157"/>
                    <a:pt x="12062" y="153"/>
                    <a:pt x="12051" y="153"/>
                  </a:cubicBezTo>
                  <a:cubicBezTo>
                    <a:pt x="12045" y="150"/>
                    <a:pt x="12038" y="150"/>
                    <a:pt x="12031" y="150"/>
                  </a:cubicBezTo>
                  <a:cubicBezTo>
                    <a:pt x="12001" y="143"/>
                    <a:pt x="11970" y="136"/>
                    <a:pt x="11940" y="130"/>
                  </a:cubicBezTo>
                  <a:cubicBezTo>
                    <a:pt x="11914" y="127"/>
                    <a:pt x="11889" y="122"/>
                    <a:pt x="11863" y="116"/>
                  </a:cubicBezTo>
                  <a:lnTo>
                    <a:pt x="11863" y="116"/>
                  </a:lnTo>
                  <a:cubicBezTo>
                    <a:pt x="11864" y="116"/>
                    <a:pt x="11865" y="116"/>
                    <a:pt x="11865" y="116"/>
                  </a:cubicBezTo>
                  <a:lnTo>
                    <a:pt x="11868" y="116"/>
                  </a:lnTo>
                  <a:cubicBezTo>
                    <a:pt x="11784" y="102"/>
                    <a:pt x="11703" y="89"/>
                    <a:pt x="11618" y="75"/>
                  </a:cubicBezTo>
                  <a:cubicBezTo>
                    <a:pt x="11568" y="69"/>
                    <a:pt x="11520" y="62"/>
                    <a:pt x="11469" y="55"/>
                  </a:cubicBezTo>
                  <a:cubicBezTo>
                    <a:pt x="11442" y="52"/>
                    <a:pt x="11415" y="49"/>
                    <a:pt x="11388" y="41"/>
                  </a:cubicBezTo>
                  <a:lnTo>
                    <a:pt x="11381" y="41"/>
                  </a:lnTo>
                  <a:cubicBezTo>
                    <a:pt x="11364" y="38"/>
                    <a:pt x="11347" y="38"/>
                    <a:pt x="11330" y="35"/>
                  </a:cubicBezTo>
                  <a:cubicBezTo>
                    <a:pt x="11327" y="32"/>
                    <a:pt x="11324" y="32"/>
                    <a:pt x="11324" y="32"/>
                  </a:cubicBezTo>
                  <a:cubicBezTo>
                    <a:pt x="11293" y="28"/>
                    <a:pt x="11266" y="21"/>
                    <a:pt x="11239" y="18"/>
                  </a:cubicBezTo>
                  <a:lnTo>
                    <a:pt x="11218" y="18"/>
                  </a:lnTo>
                  <a:cubicBezTo>
                    <a:pt x="11157" y="11"/>
                    <a:pt x="11096" y="8"/>
                    <a:pt x="110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3" name="Google Shape;666;p44">
              <a:extLst>
                <a:ext uri="{FF2B5EF4-FFF2-40B4-BE49-F238E27FC236}">
                  <a16:creationId xmlns:a16="http://schemas.microsoft.com/office/drawing/2014/main" id="{E8B160FE-3EF3-E3D0-4B7B-E8363EF58976}"/>
                </a:ext>
              </a:extLst>
            </p:cNvPr>
            <p:cNvSpPr/>
            <p:nvPr/>
          </p:nvSpPr>
          <p:spPr>
            <a:xfrm>
              <a:off x="4905272" y="4025198"/>
              <a:ext cx="69313" cy="66838"/>
            </a:xfrm>
            <a:custGeom>
              <a:avLst/>
              <a:gdLst/>
              <a:ahLst/>
              <a:cxnLst/>
              <a:rect l="l" t="t" r="r" b="b"/>
              <a:pathLst>
                <a:path w="1148" h="1107" extrusionOk="0">
                  <a:moveTo>
                    <a:pt x="529" y="0"/>
                  </a:moveTo>
                  <a:cubicBezTo>
                    <a:pt x="478" y="0"/>
                    <a:pt x="429" y="8"/>
                    <a:pt x="383" y="23"/>
                  </a:cubicBezTo>
                  <a:cubicBezTo>
                    <a:pt x="274" y="60"/>
                    <a:pt x="196" y="108"/>
                    <a:pt x="122" y="195"/>
                  </a:cubicBezTo>
                  <a:cubicBezTo>
                    <a:pt x="34" y="297"/>
                    <a:pt x="10" y="450"/>
                    <a:pt x="4" y="578"/>
                  </a:cubicBezTo>
                  <a:cubicBezTo>
                    <a:pt x="0" y="650"/>
                    <a:pt x="13" y="717"/>
                    <a:pt x="44" y="781"/>
                  </a:cubicBezTo>
                  <a:cubicBezTo>
                    <a:pt x="64" y="850"/>
                    <a:pt x="102" y="910"/>
                    <a:pt x="155" y="964"/>
                  </a:cubicBezTo>
                  <a:cubicBezTo>
                    <a:pt x="247" y="1059"/>
                    <a:pt x="379" y="1103"/>
                    <a:pt x="511" y="1106"/>
                  </a:cubicBezTo>
                  <a:cubicBezTo>
                    <a:pt x="654" y="1106"/>
                    <a:pt x="796" y="1056"/>
                    <a:pt x="894" y="961"/>
                  </a:cubicBezTo>
                  <a:cubicBezTo>
                    <a:pt x="1097" y="764"/>
                    <a:pt x="1148" y="436"/>
                    <a:pt x="975" y="209"/>
                  </a:cubicBezTo>
                  <a:cubicBezTo>
                    <a:pt x="876" y="82"/>
                    <a:pt x="697" y="0"/>
                    <a:pt x="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4" name="Google Shape;667;p44">
              <a:extLst>
                <a:ext uri="{FF2B5EF4-FFF2-40B4-BE49-F238E27FC236}">
                  <a16:creationId xmlns:a16="http://schemas.microsoft.com/office/drawing/2014/main" id="{8AB07F37-5A03-BCF8-3AE9-BB7584BE3448}"/>
                </a:ext>
              </a:extLst>
            </p:cNvPr>
            <p:cNvSpPr/>
            <p:nvPr/>
          </p:nvSpPr>
          <p:spPr>
            <a:xfrm>
              <a:off x="5164649" y="4027855"/>
              <a:ext cx="68770" cy="66234"/>
            </a:xfrm>
            <a:custGeom>
              <a:avLst/>
              <a:gdLst/>
              <a:ahLst/>
              <a:cxnLst/>
              <a:rect l="l" t="t" r="r" b="b"/>
              <a:pathLst>
                <a:path w="1139" h="1097" extrusionOk="0">
                  <a:moveTo>
                    <a:pt x="606" y="0"/>
                  </a:moveTo>
                  <a:cubicBezTo>
                    <a:pt x="564" y="0"/>
                    <a:pt x="522" y="6"/>
                    <a:pt x="482" y="16"/>
                  </a:cubicBezTo>
                  <a:cubicBezTo>
                    <a:pt x="466" y="14"/>
                    <a:pt x="450" y="13"/>
                    <a:pt x="435" y="13"/>
                  </a:cubicBezTo>
                  <a:cubicBezTo>
                    <a:pt x="348" y="13"/>
                    <a:pt x="261" y="45"/>
                    <a:pt x="197" y="111"/>
                  </a:cubicBezTo>
                  <a:cubicBezTo>
                    <a:pt x="157" y="151"/>
                    <a:pt x="119" y="192"/>
                    <a:pt x="89" y="243"/>
                  </a:cubicBezTo>
                  <a:cubicBezTo>
                    <a:pt x="21" y="355"/>
                    <a:pt x="1" y="504"/>
                    <a:pt x="18" y="629"/>
                  </a:cubicBezTo>
                  <a:cubicBezTo>
                    <a:pt x="41" y="826"/>
                    <a:pt x="177" y="1025"/>
                    <a:pt x="380" y="1076"/>
                  </a:cubicBezTo>
                  <a:cubicBezTo>
                    <a:pt x="435" y="1090"/>
                    <a:pt x="488" y="1096"/>
                    <a:pt x="543" y="1096"/>
                  </a:cubicBezTo>
                  <a:cubicBezTo>
                    <a:pt x="634" y="1096"/>
                    <a:pt x="722" y="1079"/>
                    <a:pt x="807" y="1039"/>
                  </a:cubicBezTo>
                  <a:cubicBezTo>
                    <a:pt x="888" y="1001"/>
                    <a:pt x="956" y="958"/>
                    <a:pt x="1013" y="887"/>
                  </a:cubicBezTo>
                  <a:cubicBezTo>
                    <a:pt x="1101" y="781"/>
                    <a:pt x="1139" y="623"/>
                    <a:pt x="1121" y="487"/>
                  </a:cubicBezTo>
                  <a:cubicBezTo>
                    <a:pt x="1101" y="345"/>
                    <a:pt x="1037" y="203"/>
                    <a:pt x="918" y="118"/>
                  </a:cubicBezTo>
                  <a:cubicBezTo>
                    <a:pt x="844" y="67"/>
                    <a:pt x="773" y="20"/>
                    <a:pt x="682" y="6"/>
                  </a:cubicBezTo>
                  <a:cubicBezTo>
                    <a:pt x="657" y="2"/>
                    <a:pt x="631" y="0"/>
                    <a:pt x="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5" name="Google Shape;668;p44">
              <a:extLst>
                <a:ext uri="{FF2B5EF4-FFF2-40B4-BE49-F238E27FC236}">
                  <a16:creationId xmlns:a16="http://schemas.microsoft.com/office/drawing/2014/main" id="{81858AAB-9198-3595-5FED-39AF993A01C0}"/>
                </a:ext>
              </a:extLst>
            </p:cNvPr>
            <p:cNvSpPr/>
            <p:nvPr/>
          </p:nvSpPr>
          <p:spPr>
            <a:xfrm>
              <a:off x="5009904" y="4162072"/>
              <a:ext cx="242" cy="483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5"/>
                    <a:pt x="1" y="5"/>
                    <a:pt x="1" y="5"/>
                  </a:cubicBezTo>
                  <a:lnTo>
                    <a:pt x="1" y="5"/>
                  </a:lnTo>
                  <a:cubicBezTo>
                    <a:pt x="1" y="4"/>
                    <a:pt x="1" y="3"/>
                    <a:pt x="1" y="1"/>
                  </a:cubicBezTo>
                  <a:close/>
                  <a:moveTo>
                    <a:pt x="1" y="5"/>
                  </a:moveTo>
                  <a:cubicBezTo>
                    <a:pt x="2" y="6"/>
                    <a:pt x="2" y="6"/>
                    <a:pt x="4" y="8"/>
                  </a:cubicBezTo>
                  <a:cubicBezTo>
                    <a:pt x="4" y="5"/>
                    <a:pt x="2" y="5"/>
                    <a:pt x="1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6" name="Google Shape;669;p44">
              <a:extLst>
                <a:ext uri="{FF2B5EF4-FFF2-40B4-BE49-F238E27FC236}">
                  <a16:creationId xmlns:a16="http://schemas.microsoft.com/office/drawing/2014/main" id="{A971C1FA-FDAF-21F6-C092-6055240BE12C}"/>
                </a:ext>
              </a:extLst>
            </p:cNvPr>
            <p:cNvSpPr/>
            <p:nvPr/>
          </p:nvSpPr>
          <p:spPr>
            <a:xfrm>
              <a:off x="4999701" y="4123250"/>
              <a:ext cx="150340" cy="68589"/>
            </a:xfrm>
            <a:custGeom>
              <a:avLst/>
              <a:gdLst/>
              <a:ahLst/>
              <a:cxnLst/>
              <a:rect l="l" t="t" r="r" b="b"/>
              <a:pathLst>
                <a:path w="2490" h="1136" extrusionOk="0">
                  <a:moveTo>
                    <a:pt x="65" y="496"/>
                  </a:moveTo>
                  <a:lnTo>
                    <a:pt x="65" y="496"/>
                  </a:lnTo>
                  <a:cubicBezTo>
                    <a:pt x="67" y="499"/>
                    <a:pt x="68" y="503"/>
                    <a:pt x="68" y="505"/>
                  </a:cubicBezTo>
                  <a:lnTo>
                    <a:pt x="68" y="505"/>
                  </a:lnTo>
                  <a:cubicBezTo>
                    <a:pt x="68" y="502"/>
                    <a:pt x="66" y="499"/>
                    <a:pt x="65" y="496"/>
                  </a:cubicBezTo>
                  <a:close/>
                  <a:moveTo>
                    <a:pt x="2445" y="1"/>
                  </a:moveTo>
                  <a:cubicBezTo>
                    <a:pt x="2431" y="14"/>
                    <a:pt x="2418" y="31"/>
                    <a:pt x="2405" y="45"/>
                  </a:cubicBezTo>
                  <a:cubicBezTo>
                    <a:pt x="2350" y="99"/>
                    <a:pt x="2293" y="143"/>
                    <a:pt x="2232" y="187"/>
                  </a:cubicBezTo>
                  <a:lnTo>
                    <a:pt x="2228" y="187"/>
                  </a:lnTo>
                  <a:cubicBezTo>
                    <a:pt x="2147" y="251"/>
                    <a:pt x="2059" y="312"/>
                    <a:pt x="1968" y="363"/>
                  </a:cubicBezTo>
                  <a:cubicBezTo>
                    <a:pt x="1920" y="387"/>
                    <a:pt x="1870" y="404"/>
                    <a:pt x="1822" y="424"/>
                  </a:cubicBezTo>
                  <a:cubicBezTo>
                    <a:pt x="1761" y="451"/>
                    <a:pt x="1697" y="471"/>
                    <a:pt x="1632" y="488"/>
                  </a:cubicBezTo>
                  <a:cubicBezTo>
                    <a:pt x="1565" y="505"/>
                    <a:pt x="1501" y="515"/>
                    <a:pt x="1436" y="529"/>
                  </a:cubicBezTo>
                  <a:cubicBezTo>
                    <a:pt x="1399" y="532"/>
                    <a:pt x="1362" y="536"/>
                    <a:pt x="1321" y="536"/>
                  </a:cubicBezTo>
                  <a:lnTo>
                    <a:pt x="1243" y="536"/>
                  </a:lnTo>
                  <a:cubicBezTo>
                    <a:pt x="1151" y="532"/>
                    <a:pt x="1057" y="522"/>
                    <a:pt x="969" y="501"/>
                  </a:cubicBezTo>
                  <a:cubicBezTo>
                    <a:pt x="952" y="501"/>
                    <a:pt x="938" y="498"/>
                    <a:pt x="921" y="495"/>
                  </a:cubicBezTo>
                  <a:cubicBezTo>
                    <a:pt x="851" y="481"/>
                    <a:pt x="782" y="465"/>
                    <a:pt x="712" y="445"/>
                  </a:cubicBezTo>
                  <a:cubicBezTo>
                    <a:pt x="643" y="427"/>
                    <a:pt x="579" y="404"/>
                    <a:pt x="515" y="380"/>
                  </a:cubicBezTo>
                  <a:cubicBezTo>
                    <a:pt x="440" y="349"/>
                    <a:pt x="363" y="319"/>
                    <a:pt x="292" y="282"/>
                  </a:cubicBezTo>
                  <a:cubicBezTo>
                    <a:pt x="207" y="241"/>
                    <a:pt x="126" y="193"/>
                    <a:pt x="58" y="129"/>
                  </a:cubicBezTo>
                  <a:cubicBezTo>
                    <a:pt x="41" y="115"/>
                    <a:pt x="24" y="99"/>
                    <a:pt x="7" y="85"/>
                  </a:cubicBezTo>
                  <a:cubicBezTo>
                    <a:pt x="7" y="129"/>
                    <a:pt x="4" y="173"/>
                    <a:pt x="1" y="217"/>
                  </a:cubicBezTo>
                  <a:cubicBezTo>
                    <a:pt x="4" y="245"/>
                    <a:pt x="7" y="275"/>
                    <a:pt x="14" y="306"/>
                  </a:cubicBezTo>
                  <a:cubicBezTo>
                    <a:pt x="18" y="339"/>
                    <a:pt x="24" y="373"/>
                    <a:pt x="31" y="407"/>
                  </a:cubicBezTo>
                  <a:cubicBezTo>
                    <a:pt x="31" y="420"/>
                    <a:pt x="38" y="434"/>
                    <a:pt x="41" y="448"/>
                  </a:cubicBezTo>
                  <a:cubicBezTo>
                    <a:pt x="48" y="461"/>
                    <a:pt x="54" y="475"/>
                    <a:pt x="62" y="492"/>
                  </a:cubicBezTo>
                  <a:cubicBezTo>
                    <a:pt x="63" y="493"/>
                    <a:pt x="64" y="494"/>
                    <a:pt x="65" y="496"/>
                  </a:cubicBezTo>
                  <a:lnTo>
                    <a:pt x="65" y="496"/>
                  </a:lnTo>
                  <a:cubicBezTo>
                    <a:pt x="65" y="501"/>
                    <a:pt x="68" y="502"/>
                    <a:pt x="68" y="505"/>
                  </a:cubicBezTo>
                  <a:cubicBezTo>
                    <a:pt x="75" y="515"/>
                    <a:pt x="79" y="522"/>
                    <a:pt x="85" y="529"/>
                  </a:cubicBezTo>
                  <a:cubicBezTo>
                    <a:pt x="85" y="532"/>
                    <a:pt x="88" y="536"/>
                    <a:pt x="88" y="536"/>
                  </a:cubicBezTo>
                  <a:cubicBezTo>
                    <a:pt x="88" y="539"/>
                    <a:pt x="92" y="539"/>
                    <a:pt x="92" y="542"/>
                  </a:cubicBezTo>
                  <a:cubicBezTo>
                    <a:pt x="94" y="544"/>
                    <a:pt x="96" y="547"/>
                    <a:pt x="98" y="548"/>
                  </a:cubicBezTo>
                  <a:lnTo>
                    <a:pt x="98" y="548"/>
                  </a:lnTo>
                  <a:cubicBezTo>
                    <a:pt x="97" y="548"/>
                    <a:pt x="96" y="547"/>
                    <a:pt x="95" y="546"/>
                  </a:cubicBezTo>
                  <a:lnTo>
                    <a:pt x="95" y="546"/>
                  </a:lnTo>
                  <a:cubicBezTo>
                    <a:pt x="102" y="553"/>
                    <a:pt x="105" y="556"/>
                    <a:pt x="109" y="562"/>
                  </a:cubicBezTo>
                  <a:cubicBezTo>
                    <a:pt x="109" y="562"/>
                    <a:pt x="106" y="559"/>
                    <a:pt x="102" y="556"/>
                  </a:cubicBezTo>
                  <a:lnTo>
                    <a:pt x="102" y="556"/>
                  </a:lnTo>
                  <a:cubicBezTo>
                    <a:pt x="106" y="559"/>
                    <a:pt x="109" y="562"/>
                    <a:pt x="109" y="566"/>
                  </a:cubicBezTo>
                  <a:cubicBezTo>
                    <a:pt x="112" y="566"/>
                    <a:pt x="112" y="566"/>
                    <a:pt x="112" y="570"/>
                  </a:cubicBezTo>
                  <a:lnTo>
                    <a:pt x="115" y="570"/>
                  </a:lnTo>
                  <a:cubicBezTo>
                    <a:pt x="132" y="597"/>
                    <a:pt x="153" y="620"/>
                    <a:pt x="170" y="648"/>
                  </a:cubicBezTo>
                  <a:cubicBezTo>
                    <a:pt x="173" y="651"/>
                    <a:pt x="176" y="651"/>
                    <a:pt x="176" y="657"/>
                  </a:cubicBezTo>
                  <a:cubicBezTo>
                    <a:pt x="180" y="657"/>
                    <a:pt x="180" y="661"/>
                    <a:pt x="184" y="664"/>
                  </a:cubicBezTo>
                  <a:cubicBezTo>
                    <a:pt x="231" y="722"/>
                    <a:pt x="278" y="783"/>
                    <a:pt x="329" y="837"/>
                  </a:cubicBezTo>
                  <a:cubicBezTo>
                    <a:pt x="332" y="837"/>
                    <a:pt x="332" y="840"/>
                    <a:pt x="332" y="840"/>
                  </a:cubicBezTo>
                  <a:cubicBezTo>
                    <a:pt x="349" y="851"/>
                    <a:pt x="366" y="864"/>
                    <a:pt x="383" y="874"/>
                  </a:cubicBezTo>
                  <a:cubicBezTo>
                    <a:pt x="505" y="935"/>
                    <a:pt x="630" y="993"/>
                    <a:pt x="749" y="1054"/>
                  </a:cubicBezTo>
                  <a:cubicBezTo>
                    <a:pt x="742" y="1050"/>
                    <a:pt x="735" y="1047"/>
                    <a:pt x="729" y="1043"/>
                  </a:cubicBezTo>
                  <a:lnTo>
                    <a:pt x="729" y="1043"/>
                  </a:lnTo>
                  <a:cubicBezTo>
                    <a:pt x="739" y="1047"/>
                    <a:pt x="745" y="1050"/>
                    <a:pt x="756" y="1054"/>
                  </a:cubicBezTo>
                  <a:cubicBezTo>
                    <a:pt x="773" y="1064"/>
                    <a:pt x="790" y="1070"/>
                    <a:pt x="806" y="1081"/>
                  </a:cubicBezTo>
                  <a:cubicBezTo>
                    <a:pt x="932" y="1108"/>
                    <a:pt x="1060" y="1125"/>
                    <a:pt x="1189" y="1131"/>
                  </a:cubicBezTo>
                  <a:cubicBezTo>
                    <a:pt x="1237" y="1135"/>
                    <a:pt x="1284" y="1135"/>
                    <a:pt x="1331" y="1135"/>
                  </a:cubicBezTo>
                  <a:cubicBezTo>
                    <a:pt x="1429" y="1135"/>
                    <a:pt x="1528" y="1131"/>
                    <a:pt x="1623" y="1111"/>
                  </a:cubicBezTo>
                  <a:cubicBezTo>
                    <a:pt x="1761" y="1087"/>
                    <a:pt x="1897" y="1037"/>
                    <a:pt x="2022" y="976"/>
                  </a:cubicBezTo>
                  <a:cubicBezTo>
                    <a:pt x="2123" y="925"/>
                    <a:pt x="2218" y="867"/>
                    <a:pt x="2306" y="790"/>
                  </a:cubicBezTo>
                  <a:cubicBezTo>
                    <a:pt x="2317" y="773"/>
                    <a:pt x="2326" y="756"/>
                    <a:pt x="2337" y="739"/>
                  </a:cubicBezTo>
                  <a:cubicBezTo>
                    <a:pt x="2347" y="725"/>
                    <a:pt x="2354" y="712"/>
                    <a:pt x="2361" y="698"/>
                  </a:cubicBezTo>
                  <a:cubicBezTo>
                    <a:pt x="2384" y="651"/>
                    <a:pt x="2401" y="600"/>
                    <a:pt x="2418" y="549"/>
                  </a:cubicBezTo>
                  <a:cubicBezTo>
                    <a:pt x="2431" y="505"/>
                    <a:pt x="2452" y="458"/>
                    <a:pt x="2462" y="414"/>
                  </a:cubicBezTo>
                  <a:cubicBezTo>
                    <a:pt x="2465" y="400"/>
                    <a:pt x="2469" y="390"/>
                    <a:pt x="2472" y="380"/>
                  </a:cubicBezTo>
                  <a:cubicBezTo>
                    <a:pt x="2476" y="346"/>
                    <a:pt x="2479" y="312"/>
                    <a:pt x="2479" y="275"/>
                  </a:cubicBezTo>
                  <a:cubicBezTo>
                    <a:pt x="2483" y="231"/>
                    <a:pt x="2486" y="187"/>
                    <a:pt x="2489" y="140"/>
                  </a:cubicBezTo>
                  <a:cubicBezTo>
                    <a:pt x="2489" y="136"/>
                    <a:pt x="2486" y="129"/>
                    <a:pt x="2486" y="123"/>
                  </a:cubicBezTo>
                  <a:cubicBezTo>
                    <a:pt x="2472" y="79"/>
                    <a:pt x="2459" y="38"/>
                    <a:pt x="24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  <p:sp>
          <p:nvSpPr>
            <p:cNvPr id="517" name="Google Shape;670;p44">
              <a:extLst>
                <a:ext uri="{FF2B5EF4-FFF2-40B4-BE49-F238E27FC236}">
                  <a16:creationId xmlns:a16="http://schemas.microsoft.com/office/drawing/2014/main" id="{BB4A0D1F-7397-2266-001C-3DC997A2A1DB}"/>
                </a:ext>
              </a:extLst>
            </p:cNvPr>
            <p:cNvSpPr/>
            <p:nvPr/>
          </p:nvSpPr>
          <p:spPr>
            <a:xfrm>
              <a:off x="5012742" y="3989214"/>
              <a:ext cx="119910" cy="115925"/>
            </a:xfrm>
            <a:custGeom>
              <a:avLst/>
              <a:gdLst/>
              <a:ahLst/>
              <a:cxnLst/>
              <a:rect l="l" t="t" r="r" b="b"/>
              <a:pathLst>
                <a:path w="1986" h="1920" extrusionOk="0">
                  <a:moveTo>
                    <a:pt x="1048" y="656"/>
                  </a:moveTo>
                  <a:cubicBezTo>
                    <a:pt x="1112" y="663"/>
                    <a:pt x="1166" y="674"/>
                    <a:pt x="1220" y="710"/>
                  </a:cubicBezTo>
                  <a:cubicBezTo>
                    <a:pt x="1274" y="747"/>
                    <a:pt x="1312" y="802"/>
                    <a:pt x="1321" y="869"/>
                  </a:cubicBezTo>
                  <a:cubicBezTo>
                    <a:pt x="1332" y="930"/>
                    <a:pt x="1329" y="988"/>
                    <a:pt x="1312" y="1049"/>
                  </a:cubicBezTo>
                  <a:cubicBezTo>
                    <a:pt x="1308" y="1066"/>
                    <a:pt x="1298" y="1080"/>
                    <a:pt x="1288" y="1093"/>
                  </a:cubicBezTo>
                  <a:cubicBezTo>
                    <a:pt x="1260" y="1157"/>
                    <a:pt x="1217" y="1215"/>
                    <a:pt x="1159" y="1246"/>
                  </a:cubicBezTo>
                  <a:cubicBezTo>
                    <a:pt x="1115" y="1269"/>
                    <a:pt x="1061" y="1293"/>
                    <a:pt x="1010" y="1293"/>
                  </a:cubicBezTo>
                  <a:cubicBezTo>
                    <a:pt x="990" y="1303"/>
                    <a:pt x="970" y="1307"/>
                    <a:pt x="949" y="1307"/>
                  </a:cubicBezTo>
                  <a:lnTo>
                    <a:pt x="922" y="1307"/>
                  </a:lnTo>
                  <a:cubicBezTo>
                    <a:pt x="834" y="1290"/>
                    <a:pt x="760" y="1215"/>
                    <a:pt x="722" y="1133"/>
                  </a:cubicBezTo>
                  <a:cubicBezTo>
                    <a:pt x="712" y="1113"/>
                    <a:pt x="709" y="1096"/>
                    <a:pt x="702" y="1076"/>
                  </a:cubicBezTo>
                  <a:lnTo>
                    <a:pt x="702" y="1073"/>
                  </a:lnTo>
                  <a:cubicBezTo>
                    <a:pt x="699" y="1066"/>
                    <a:pt x="696" y="1055"/>
                    <a:pt x="692" y="1046"/>
                  </a:cubicBezTo>
                  <a:cubicBezTo>
                    <a:pt x="665" y="944"/>
                    <a:pt x="702" y="805"/>
                    <a:pt x="790" y="741"/>
                  </a:cubicBezTo>
                  <a:cubicBezTo>
                    <a:pt x="848" y="683"/>
                    <a:pt x="935" y="656"/>
                    <a:pt x="1017" y="656"/>
                  </a:cubicBezTo>
                  <a:close/>
                  <a:moveTo>
                    <a:pt x="1013" y="0"/>
                  </a:moveTo>
                  <a:cubicBezTo>
                    <a:pt x="941" y="0"/>
                    <a:pt x="870" y="9"/>
                    <a:pt x="804" y="27"/>
                  </a:cubicBezTo>
                  <a:cubicBezTo>
                    <a:pt x="740" y="40"/>
                    <a:pt x="675" y="64"/>
                    <a:pt x="618" y="91"/>
                  </a:cubicBezTo>
                  <a:cubicBezTo>
                    <a:pt x="601" y="97"/>
                    <a:pt x="584" y="105"/>
                    <a:pt x="566" y="114"/>
                  </a:cubicBezTo>
                  <a:cubicBezTo>
                    <a:pt x="404" y="199"/>
                    <a:pt x="241" y="335"/>
                    <a:pt x="157" y="500"/>
                  </a:cubicBezTo>
                  <a:cubicBezTo>
                    <a:pt x="49" y="710"/>
                    <a:pt x="1" y="944"/>
                    <a:pt x="52" y="1181"/>
                  </a:cubicBezTo>
                  <a:cubicBezTo>
                    <a:pt x="52" y="1188"/>
                    <a:pt x="59" y="1198"/>
                    <a:pt x="59" y="1205"/>
                  </a:cubicBezTo>
                  <a:cubicBezTo>
                    <a:pt x="86" y="1313"/>
                    <a:pt x="127" y="1425"/>
                    <a:pt x="194" y="1513"/>
                  </a:cubicBezTo>
                  <a:cubicBezTo>
                    <a:pt x="374" y="1750"/>
                    <a:pt x="658" y="1916"/>
                    <a:pt x="960" y="1919"/>
                  </a:cubicBezTo>
                  <a:lnTo>
                    <a:pt x="973" y="1919"/>
                  </a:lnTo>
                  <a:cubicBezTo>
                    <a:pt x="1196" y="1916"/>
                    <a:pt x="1423" y="1858"/>
                    <a:pt x="1599" y="1713"/>
                  </a:cubicBezTo>
                  <a:cubicBezTo>
                    <a:pt x="1667" y="1652"/>
                    <a:pt x="1732" y="1588"/>
                    <a:pt x="1789" y="1516"/>
                  </a:cubicBezTo>
                  <a:cubicBezTo>
                    <a:pt x="1802" y="1499"/>
                    <a:pt x="1809" y="1482"/>
                    <a:pt x="1820" y="1466"/>
                  </a:cubicBezTo>
                  <a:cubicBezTo>
                    <a:pt x="1924" y="1310"/>
                    <a:pt x="1985" y="1116"/>
                    <a:pt x="1976" y="934"/>
                  </a:cubicBezTo>
                  <a:cubicBezTo>
                    <a:pt x="1962" y="717"/>
                    <a:pt x="1881" y="477"/>
                    <a:pt x="1742" y="314"/>
                  </a:cubicBezTo>
                  <a:cubicBezTo>
                    <a:pt x="1610" y="152"/>
                    <a:pt x="1399" y="64"/>
                    <a:pt x="1200" y="19"/>
                  </a:cubicBezTo>
                  <a:cubicBezTo>
                    <a:pt x="1139" y="7"/>
                    <a:pt x="1076" y="0"/>
                    <a:pt x="1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86185" tIns="86185" rIns="86185" bIns="86185" anchor="ctr" anchorCtr="0">
              <a:noAutofit/>
            </a:bodyPr>
            <a:lstStyle/>
            <a:p>
              <a:endParaRPr sz="1320"/>
            </a:p>
          </p:txBody>
        </p:sp>
      </p:grpSp>
    </p:spTree>
    <p:extLst>
      <p:ext uri="{BB962C8B-B14F-4D97-AF65-F5344CB8AC3E}">
        <p14:creationId xmlns:p14="http://schemas.microsoft.com/office/powerpoint/2010/main" val="359101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5"/>
          <p:cNvSpPr txBox="1">
            <a:spLocks noGrp="1"/>
          </p:cNvSpPr>
          <p:nvPr>
            <p:ph type="title"/>
          </p:nvPr>
        </p:nvSpPr>
        <p:spPr>
          <a:xfrm>
            <a:off x="756648" y="3788249"/>
            <a:ext cx="8565918" cy="1276870"/>
          </a:xfrm>
          <a:prstGeom prst="rect">
            <a:avLst/>
          </a:prstGeom>
        </p:spPr>
        <p:txBody>
          <a:bodyPr spcFirstLastPara="1" wrap="square" lIns="258579" tIns="86185" rIns="258579" bIns="86185" anchor="ctr" anchorCtr="0">
            <a:noAutofit/>
          </a:bodyPr>
          <a:lstStyle/>
          <a:p>
            <a:r>
              <a:rPr lang="en" dirty="0"/>
              <a:t>Explaratory Data Analysis</a:t>
            </a:r>
            <a:endParaRPr dirty="0"/>
          </a:p>
        </p:txBody>
      </p:sp>
      <p:sp>
        <p:nvSpPr>
          <p:cNvPr id="677" name="Google Shape;677;p45"/>
          <p:cNvSpPr txBox="1">
            <a:spLocks noGrp="1"/>
          </p:cNvSpPr>
          <p:nvPr>
            <p:ph type="title" idx="2"/>
          </p:nvPr>
        </p:nvSpPr>
        <p:spPr>
          <a:xfrm>
            <a:off x="756743" y="1292781"/>
            <a:ext cx="2301477" cy="2016125"/>
          </a:xfrm>
          <a:prstGeom prst="rect">
            <a:avLst/>
          </a:prstGeom>
        </p:spPr>
        <p:txBody>
          <a:bodyPr spcFirstLastPara="1" wrap="square" lIns="86185" tIns="86185" rIns="86185" bIns="86185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678" name="Google Shape;678;p45"/>
          <p:cNvSpPr txBox="1">
            <a:spLocks noGrp="1"/>
          </p:cNvSpPr>
          <p:nvPr>
            <p:ph type="subTitle" idx="1"/>
          </p:nvPr>
        </p:nvSpPr>
        <p:spPr>
          <a:xfrm>
            <a:off x="756801" y="5224918"/>
            <a:ext cx="8565918" cy="1057129"/>
          </a:xfrm>
          <a:prstGeom prst="rect">
            <a:avLst/>
          </a:prstGeom>
        </p:spPr>
        <p:txBody>
          <a:bodyPr spcFirstLastPara="1" wrap="square" lIns="258579" tIns="86185" rIns="258579" bIns="86185" anchor="ctr" anchorCtr="0">
            <a:noAutofit/>
          </a:bodyPr>
          <a:lstStyle/>
          <a:p>
            <a:pPr marL="0" indent="0"/>
            <a:r>
              <a:rPr lang="en-US" dirty="0"/>
              <a:t>Describe, visualization,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te Mushroom Newsletter by Slidesgo">
  <a:themeElements>
    <a:clrScheme name="Simple Light">
      <a:dk1>
        <a:srgbClr val="F5D8C8"/>
      </a:dk1>
      <a:lt1>
        <a:srgbClr val="FCF7F0"/>
      </a:lt1>
      <a:dk2>
        <a:srgbClr val="E2D4C1"/>
      </a:dk2>
      <a:lt2>
        <a:srgbClr val="FE7257"/>
      </a:lt2>
      <a:accent1>
        <a:srgbClr val="E24628"/>
      </a:accent1>
      <a:accent2>
        <a:srgbClr val="AADFD3"/>
      </a:accent2>
      <a:accent3>
        <a:srgbClr val="96C8BD"/>
      </a:accent3>
      <a:accent4>
        <a:srgbClr val="52AD99"/>
      </a:accent4>
      <a:accent5>
        <a:srgbClr val="F2B136"/>
      </a:accent5>
      <a:accent6>
        <a:srgbClr val="DF9508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941</Words>
  <Application>Microsoft Office PowerPoint</Application>
  <PresentationFormat>Custom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Anaheim</vt:lpstr>
      <vt:lpstr>Antic</vt:lpstr>
      <vt:lpstr>Arial</vt:lpstr>
      <vt:lpstr>Barriecito</vt:lpstr>
      <vt:lpstr>Roboto Condensed Light</vt:lpstr>
      <vt:lpstr>Cute Mushroom Newsletter by Slidesgo</vt:lpstr>
      <vt:lpstr>Klasifikasi Jamur Berdasarkan Kelayakan Konsumsi Menggunakan Support Vector Machine (SVM)</vt:lpstr>
      <vt:lpstr>Metadata</vt:lpstr>
      <vt:lpstr>Metadata</vt:lpstr>
      <vt:lpstr>Analysis Method</vt:lpstr>
      <vt:lpstr>Data processing</vt:lpstr>
      <vt:lpstr>Data Processing</vt:lpstr>
      <vt:lpstr>Data Type</vt:lpstr>
      <vt:lpstr>Missing dan Duplicate Data</vt:lpstr>
      <vt:lpstr>Explaratory Data Analysis</vt:lpstr>
      <vt:lpstr>Describe </vt:lpstr>
      <vt:lpstr>Kategori dalam Class</vt:lpstr>
      <vt:lpstr>Violin Plot</vt:lpstr>
      <vt:lpstr>Heatmap</vt:lpstr>
      <vt:lpstr>Data Preparation</vt:lpstr>
      <vt:lpstr>Data Training</vt:lpstr>
      <vt:lpstr>Label Encoding dan Standarisasi Data</vt:lpstr>
      <vt:lpstr>Modelling dan Evaluasi</vt:lpstr>
      <vt:lpstr>Model SVM Kernel Linier</vt:lpstr>
      <vt:lpstr>Model SVM Kernel RBF</vt:lpstr>
      <vt:lpstr>Model SVM Kernel Polinomial</vt:lpstr>
      <vt:lpstr>Perbandingan Akurasi Model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Jamur Berdasarkan Kelayakan Konsumsi Menggunakan Support Vector Machine (SVM)</dc:title>
  <dc:creator>LENOVO</dc:creator>
  <cp:lastModifiedBy>LENOVO</cp:lastModifiedBy>
  <cp:revision>8</cp:revision>
  <dcterms:modified xsi:type="dcterms:W3CDTF">2023-12-11T13:13:48Z</dcterms:modified>
</cp:coreProperties>
</file>